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crosoft Yahei" panose="020B0503020204020204" pitchFamily="34" charset="-122"/>
      <p:regular r:id="rId20"/>
      <p:bold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IO3CvZf69wIxebuDjlAZluZXE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67E10-D69D-47A9-85C5-7A1ACFE1931F}" v="18" dt="2022-10-16T07:57:38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4" autoAdjust="0"/>
  </p:normalViewPr>
  <p:slideViewPr>
    <p:cSldViewPr snapToGrid="0">
      <p:cViewPr varScale="1">
        <p:scale>
          <a:sx n="65" d="100"/>
          <a:sy n="65" d="100"/>
        </p:scale>
        <p:origin x="489" y="65"/>
      </p:cViewPr>
      <p:guideLst>
        <p:guide pos="3840"/>
        <p:guide pos="5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경준" userId="c7d3360144bb5228" providerId="LiveId" clId="{1F267E10-D69D-47A9-85C5-7A1ACFE1931F}"/>
    <pc:docChg chg="undo redo custSel addSld delSld modSld">
      <pc:chgData name="유 경준" userId="c7d3360144bb5228" providerId="LiveId" clId="{1F267E10-D69D-47A9-85C5-7A1ACFE1931F}" dt="2022-10-16T08:02:07.934" v="85" actId="20577"/>
      <pc:docMkLst>
        <pc:docMk/>
      </pc:docMkLst>
      <pc:sldChg chg="delSp modSp mod delAnim modNotesTx">
        <pc:chgData name="유 경준" userId="c7d3360144bb5228" providerId="LiveId" clId="{1F267E10-D69D-47A9-85C5-7A1ACFE1931F}" dt="2022-10-16T08:02:07.934" v="85" actId="20577"/>
        <pc:sldMkLst>
          <pc:docMk/>
          <pc:sldMk cId="0" sldId="256"/>
        </pc:sldMkLst>
        <pc:picChg chg="del mod">
          <ac:chgData name="유 경준" userId="c7d3360144bb5228" providerId="LiveId" clId="{1F267E10-D69D-47A9-85C5-7A1ACFE1931F}" dt="2022-10-16T05:48:58.322" v="4" actId="478"/>
          <ac:picMkLst>
            <pc:docMk/>
            <pc:sldMk cId="0" sldId="256"/>
            <ac:picMk id="2" creationId="{B13E8026-8B6B-476F-AFB3-9BB60A00E8B8}"/>
          </ac:picMkLst>
        </pc:picChg>
        <pc:picChg chg="del">
          <ac:chgData name="유 경준" userId="c7d3360144bb5228" providerId="LiveId" clId="{1F267E10-D69D-47A9-85C5-7A1ACFE1931F}" dt="2022-10-16T05:49:25.947" v="5" actId="478"/>
          <ac:picMkLst>
            <pc:docMk/>
            <pc:sldMk cId="0" sldId="256"/>
            <ac:picMk id="3" creationId="{1CBCF065-9276-5374-2232-78DBCDB05B3F}"/>
          </ac:picMkLst>
        </pc:picChg>
        <pc:picChg chg="del mod">
          <ac:chgData name="유 경준" userId="c7d3360144bb5228" providerId="LiveId" clId="{1F267E10-D69D-47A9-85C5-7A1ACFE1931F}" dt="2022-10-16T06:02:39.731" v="27" actId="478"/>
          <ac:picMkLst>
            <pc:docMk/>
            <pc:sldMk cId="0" sldId="256"/>
            <ac:picMk id="4" creationId="{0B36B991-1FF4-F69F-2172-D1D61008C59A}"/>
          </ac:picMkLst>
        </pc:picChg>
      </pc:sldChg>
      <pc:sldChg chg="delSp modSp mod delAnim modAnim modNotesTx">
        <pc:chgData name="유 경준" userId="c7d3360144bb5228" providerId="LiveId" clId="{1F267E10-D69D-47A9-85C5-7A1ACFE1931F}" dt="2022-10-16T07:55:05.226" v="37" actId="20577"/>
        <pc:sldMkLst>
          <pc:docMk/>
          <pc:sldMk cId="0" sldId="257"/>
        </pc:sldMkLst>
        <pc:picChg chg="mod">
          <ac:chgData name="유 경준" userId="c7d3360144bb5228" providerId="LiveId" clId="{1F267E10-D69D-47A9-85C5-7A1ACFE1931F}" dt="2022-10-16T05:51:13.387" v="7"/>
          <ac:picMkLst>
            <pc:docMk/>
            <pc:sldMk cId="0" sldId="257"/>
            <ac:picMk id="2" creationId="{D67135AA-02EB-8155-322A-90FB2548B8D2}"/>
          </ac:picMkLst>
        </pc:picChg>
        <pc:picChg chg="del mod">
          <ac:chgData name="유 경준" userId="c7d3360144bb5228" providerId="LiveId" clId="{1F267E10-D69D-47A9-85C5-7A1ACFE1931F}" dt="2022-10-16T06:02:36.875" v="26" actId="478"/>
          <ac:picMkLst>
            <pc:docMk/>
            <pc:sldMk cId="0" sldId="257"/>
            <ac:picMk id="3" creationId="{7D025DD7-2047-E793-8589-33763CEDEA5C}"/>
          </ac:picMkLst>
        </pc:picChg>
      </pc:sldChg>
      <pc:sldChg chg="delSp modSp add del mod delAnim modNotesTx">
        <pc:chgData name="유 경준" userId="c7d3360144bb5228" providerId="LiveId" clId="{1F267E10-D69D-47A9-85C5-7A1ACFE1931F}" dt="2022-10-16T07:55:03.199" v="36" actId="20577"/>
        <pc:sldMkLst>
          <pc:docMk/>
          <pc:sldMk cId="0" sldId="258"/>
        </pc:sldMkLst>
        <pc:spChg chg="mod">
          <ac:chgData name="유 경준" userId="c7d3360144bb5228" providerId="LiveId" clId="{1F267E10-D69D-47A9-85C5-7A1ACFE1931F}" dt="2022-10-16T05:48:35.915" v="0" actId="27636"/>
          <ac:spMkLst>
            <pc:docMk/>
            <pc:sldMk cId="0" sldId="258"/>
            <ac:spMk id="235" creationId="{00000000-0000-0000-0000-000000000000}"/>
          </ac:spMkLst>
        </pc:spChg>
        <pc:picChg chg="del mod">
          <ac:chgData name="유 경준" userId="c7d3360144bb5228" providerId="LiveId" clId="{1F267E10-D69D-47A9-85C5-7A1ACFE1931F}" dt="2022-10-16T06:02:33.513" v="25" actId="478"/>
          <ac:picMkLst>
            <pc:docMk/>
            <pc:sldMk cId="0" sldId="258"/>
            <ac:picMk id="2" creationId="{D42B300C-45B0-6DF5-D373-FB6986E2A2AC}"/>
          </ac:picMkLst>
        </pc:picChg>
      </pc:sldChg>
      <pc:sldChg chg="addSp delSp modSp mod delAnim modNotesTx">
        <pc:chgData name="유 경준" userId="c7d3360144bb5228" providerId="LiveId" clId="{1F267E10-D69D-47A9-85C5-7A1ACFE1931F}" dt="2022-10-16T07:58:02.855" v="70" actId="20577"/>
        <pc:sldMkLst>
          <pc:docMk/>
          <pc:sldMk cId="0" sldId="259"/>
        </pc:sldMkLst>
        <pc:spChg chg="add mod">
          <ac:chgData name="유 경준" userId="c7d3360144bb5228" providerId="LiveId" clId="{1F267E10-D69D-47A9-85C5-7A1ACFE1931F}" dt="2022-10-16T07:58:02.855" v="70" actId="20577"/>
          <ac:spMkLst>
            <pc:docMk/>
            <pc:sldMk cId="0" sldId="259"/>
            <ac:spMk id="2" creationId="{EEB5BC5F-0457-7FEA-A43F-8894457F2297}"/>
          </ac:spMkLst>
        </pc:spChg>
        <pc:picChg chg="del mod">
          <ac:chgData name="유 경준" userId="c7d3360144bb5228" providerId="LiveId" clId="{1F267E10-D69D-47A9-85C5-7A1ACFE1931F}" dt="2022-10-16T05:54:01.127" v="14" actId="478"/>
          <ac:picMkLst>
            <pc:docMk/>
            <pc:sldMk cId="0" sldId="259"/>
            <ac:picMk id="2" creationId="{7705FB43-CCE4-5B03-008F-B2B43201BB3A}"/>
          </ac:picMkLst>
        </pc:picChg>
        <pc:picChg chg="del">
          <ac:chgData name="유 경준" userId="c7d3360144bb5228" providerId="LiveId" clId="{1F267E10-D69D-47A9-85C5-7A1ACFE1931F}" dt="2022-10-16T05:54:21.243" v="15" actId="478"/>
          <ac:picMkLst>
            <pc:docMk/>
            <pc:sldMk cId="0" sldId="259"/>
            <ac:picMk id="3" creationId="{77FDB0E2-2211-2BFF-5FAE-C7825B827E1B}"/>
          </ac:picMkLst>
        </pc:picChg>
        <pc:picChg chg="del">
          <ac:chgData name="유 경준" userId="c7d3360144bb5228" providerId="LiveId" clId="{1F267E10-D69D-47A9-85C5-7A1ACFE1931F}" dt="2022-10-16T05:54:56.843" v="16" actId="478"/>
          <ac:picMkLst>
            <pc:docMk/>
            <pc:sldMk cId="0" sldId="259"/>
            <ac:picMk id="4" creationId="{450AE1F1-69B8-67CC-0D6D-EB5A907CC451}"/>
          </ac:picMkLst>
        </pc:picChg>
        <pc:picChg chg="del">
          <ac:chgData name="유 경준" userId="c7d3360144bb5228" providerId="LiveId" clId="{1F267E10-D69D-47A9-85C5-7A1ACFE1931F}" dt="2022-10-16T05:55:41.394" v="17" actId="478"/>
          <ac:picMkLst>
            <pc:docMk/>
            <pc:sldMk cId="0" sldId="259"/>
            <ac:picMk id="5" creationId="{E75C4EB9-A4D2-0E46-B64A-C73D95DA7263}"/>
          </ac:picMkLst>
        </pc:picChg>
        <pc:picChg chg="del mod">
          <ac:chgData name="유 경준" userId="c7d3360144bb5228" providerId="LiveId" clId="{1F267E10-D69D-47A9-85C5-7A1ACFE1931F}" dt="2022-10-16T06:02:27.641" v="22" actId="478"/>
          <ac:picMkLst>
            <pc:docMk/>
            <pc:sldMk cId="0" sldId="259"/>
            <ac:picMk id="6" creationId="{1F1D5E6F-9CC1-F477-B960-4863E441F81E}"/>
          </ac:picMkLst>
        </pc:picChg>
      </pc:sldChg>
      <pc:sldChg chg="delSp modSp mod delAnim modNotesTx">
        <pc:chgData name="유 경준" userId="c7d3360144bb5228" providerId="LiveId" clId="{1F267E10-D69D-47A9-85C5-7A1ACFE1931F}" dt="2022-10-16T07:55:20.518" v="39" actId="27636"/>
        <pc:sldMkLst>
          <pc:docMk/>
          <pc:sldMk cId="0" sldId="260"/>
        </pc:sldMkLst>
        <pc:spChg chg="mod">
          <ac:chgData name="유 경준" userId="c7d3360144bb5228" providerId="LiveId" clId="{1F267E10-D69D-47A9-85C5-7A1ACFE1931F}" dt="2022-10-16T07:55:20.518" v="39" actId="27636"/>
          <ac:spMkLst>
            <pc:docMk/>
            <pc:sldMk cId="0" sldId="260"/>
            <ac:spMk id="267" creationId="{00000000-0000-0000-0000-000000000000}"/>
          </ac:spMkLst>
        </pc:spChg>
        <pc:picChg chg="del mod">
          <ac:chgData name="유 경준" userId="c7d3360144bb5228" providerId="LiveId" clId="{1F267E10-D69D-47A9-85C5-7A1ACFE1931F}" dt="2022-10-16T05:59:34.565" v="20" actId="478"/>
          <ac:picMkLst>
            <pc:docMk/>
            <pc:sldMk cId="0" sldId="260"/>
            <ac:picMk id="2" creationId="{FFE06696-A615-2CF1-EF97-889E61CF2902}"/>
          </ac:picMkLst>
        </pc:picChg>
        <pc:picChg chg="del">
          <ac:chgData name="유 경준" userId="c7d3360144bb5228" providerId="LiveId" clId="{1F267E10-D69D-47A9-85C5-7A1ACFE1931F}" dt="2022-10-16T06:02:23.143" v="21" actId="478"/>
          <ac:picMkLst>
            <pc:docMk/>
            <pc:sldMk cId="0" sldId="260"/>
            <ac:picMk id="3" creationId="{A1BF7C21-5714-AC6D-F578-117578D19281}"/>
          </ac:picMkLst>
        </pc:picChg>
      </pc:sldChg>
      <pc:sldChg chg="modSp mod modNotesTx">
        <pc:chgData name="유 경준" userId="c7d3360144bb5228" providerId="LiveId" clId="{1F267E10-D69D-47A9-85C5-7A1ACFE1931F}" dt="2022-10-16T07:54:54.965" v="33" actId="20577"/>
        <pc:sldMkLst>
          <pc:docMk/>
          <pc:sldMk cId="0" sldId="261"/>
        </pc:sldMkLst>
        <pc:spChg chg="mod">
          <ac:chgData name="유 경준" userId="c7d3360144bb5228" providerId="LiveId" clId="{1F267E10-D69D-47A9-85C5-7A1ACFE1931F}" dt="2022-10-16T05:48:35.946" v="2" actId="27636"/>
          <ac:spMkLst>
            <pc:docMk/>
            <pc:sldMk cId="0" sldId="261"/>
            <ac:spMk id="286" creationId="{00000000-0000-0000-0000-000000000000}"/>
          </ac:spMkLst>
        </pc:spChg>
      </pc:sldChg>
      <pc:sldChg chg="modNotesTx">
        <pc:chgData name="유 경준" userId="c7d3360144bb5228" providerId="LiveId" clId="{1F267E10-D69D-47A9-85C5-7A1ACFE1931F}" dt="2022-10-16T07:54:52.034" v="32" actId="20577"/>
        <pc:sldMkLst>
          <pc:docMk/>
          <pc:sldMk cId="0" sldId="262"/>
        </pc:sldMkLst>
      </pc:sldChg>
      <pc:sldChg chg="modNotesTx">
        <pc:chgData name="유 경준" userId="c7d3360144bb5228" providerId="LiveId" clId="{1F267E10-D69D-47A9-85C5-7A1ACFE1931F}" dt="2022-10-16T07:54:49.811" v="31" actId="20577"/>
        <pc:sldMkLst>
          <pc:docMk/>
          <pc:sldMk cId="0" sldId="263"/>
        </pc:sldMkLst>
      </pc:sldChg>
      <pc:sldChg chg="modSp mod modNotesTx">
        <pc:chgData name="유 경준" userId="c7d3360144bb5228" providerId="LiveId" clId="{1F267E10-D69D-47A9-85C5-7A1ACFE1931F}" dt="2022-10-16T07:58:18.085" v="84" actId="1035"/>
        <pc:sldMkLst>
          <pc:docMk/>
          <pc:sldMk cId="0" sldId="264"/>
        </pc:sldMkLst>
        <pc:spChg chg="mod">
          <ac:chgData name="유 경준" userId="c7d3360144bb5228" providerId="LiveId" clId="{1F267E10-D69D-47A9-85C5-7A1ACFE1931F}" dt="2022-10-16T07:58:18.085" v="84" actId="1035"/>
          <ac:spMkLst>
            <pc:docMk/>
            <pc:sldMk cId="0" sldId="264"/>
            <ac:spMk id="309" creationId="{00000000-0000-0000-0000-000000000000}"/>
          </ac:spMkLst>
        </pc:spChg>
      </pc:sldChg>
      <pc:sldChg chg="modNotesTx">
        <pc:chgData name="유 경준" userId="c7d3360144bb5228" providerId="LiveId" clId="{1F267E10-D69D-47A9-85C5-7A1ACFE1931F}" dt="2022-10-16T07:54:45.678" v="29" actId="20577"/>
        <pc:sldMkLst>
          <pc:docMk/>
          <pc:sldMk cId="0" sldId="265"/>
        </pc:sldMkLst>
      </pc:sldChg>
      <pc:sldChg chg="modNotesTx">
        <pc:chgData name="유 경준" userId="c7d3360144bb5228" providerId="LiveId" clId="{1F267E10-D69D-47A9-85C5-7A1ACFE1931F}" dt="2022-10-16T07:54:43.792" v="28" actId="20577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0" name="Google Shape;2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이미지가 있는 제목 슬라이드">
  <p:cSld name="이미지가 있는 제목 슬라이드">
    <p:bg>
      <p:bgPr>
        <a:solidFill>
          <a:srgbClr val="FFF1D5">
            <a:alpha val="69803"/>
          </a:srgbClr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13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3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5" name="Google Shape;15;p1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13" title="제목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 title="부제목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" name="Google Shape;18;p13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22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22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22" title="제목"/>
          <p:cNvSpPr txBox="1"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 title="부제목"/>
          <p:cNvSpPr txBox="1">
            <a:spLocks noGrp="1"/>
          </p:cNvSpPr>
          <p:nvPr>
            <p:ph type="subTitle" idx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3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23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23" title="제목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 title="부제목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17" name="Google Shape;117;p23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23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23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23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3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24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4" name="Google Shape;124;p2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25" name="Google Shape;125;p2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4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4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>
  <p:cSld name="내용 2개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5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5" name="Google Shape;135;p25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36" name="Google Shape;136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" name="Google Shape;137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8" name="Google Shape;138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5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5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6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7" name="Google Shape;147;p26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0" name="Google Shape;150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11072378" y="235732"/>
            <a:ext cx="69923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FR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6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4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>
  <p:cSld name="캡션 있는 콘텐츠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7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7" title="제목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7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2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>
  <p:cSld name="캡션 있는 그림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28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72;p28" title="제목"/>
          <p:cNvSpPr txBox="1">
            <a:spLocks noGrp="1"/>
          </p:cNvSpPr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28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>
  <p:cSld name="비어 있음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8" name="Google Shape;178;p2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Google Shape;179;p29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0" name="Google Shape;180;p2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2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6" name="Google Shape;186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0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부제목과 함께 비교">
  <p:cSld name="부제목과 함께 비교">
    <p:bg>
      <p:bgPr>
        <a:solidFill>
          <a:srgbClr val="FFF1D5">
            <a:alpha val="69803"/>
          </a:srgbClr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4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" name="Google Shape;21;p14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2" name="Google Shape;22;p1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" name="Google Shape;24;p1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4" title="글머리 기호"/>
          <p:cNvSpPr txBox="1">
            <a:spLocks noGrp="1"/>
          </p:cNvSpPr>
          <p:nvPr>
            <p:ph type="body" idx="2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3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4" title="글머리 기호"/>
          <p:cNvSpPr txBox="1">
            <a:spLocks noGrp="1"/>
          </p:cNvSpPr>
          <p:nvPr>
            <p:ph type="body" idx="4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4" title="부제목"/>
          <p:cNvSpPr txBox="1">
            <a:spLocks noGrp="1"/>
          </p:cNvSpPr>
          <p:nvPr>
            <p:ph type="body" idx="5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4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텍스트 레이아웃 01">
  <p:cSld name="텍스트 레이아웃 0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 title="글머리 기호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" name="Google Shape;38;p15"/>
          <p:cNvCxnSpPr/>
          <p:nvPr/>
        </p:nvCxnSpPr>
        <p:spPr>
          <a:xfrm rot="10800000" flipH="1">
            <a:off x="6375400" y="5047077"/>
            <a:ext cx="1524574" cy="1803400"/>
          </a:xfrm>
          <a:prstGeom prst="straightConnector1">
            <a:avLst/>
          </a:prstGeom>
          <a:noFill/>
          <a:ln w="9525" cap="flat" cmpd="sng">
            <a:solidFill>
              <a:srgbClr val="EAB2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15" title="부제목"/>
          <p:cNvSpPr txBox="1">
            <a:spLocks noGrp="1"/>
          </p:cNvSpPr>
          <p:nvPr>
            <p:ph type="body" idx="2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5" title="제목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>
            <a:spLocks noGrp="1"/>
          </p:cNvSpPr>
          <p:nvPr>
            <p:ph type="pic" idx="3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감사합니다.">
  <p:cSld name="감사합니다.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 title="제목"/>
          <p:cNvSpPr txBox="1">
            <a:spLocks noGrp="1"/>
          </p:cNvSpPr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sz="43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51;p16"/>
          <p:cNvCxnSpPr/>
          <p:nvPr/>
        </p:nvCxnSpPr>
        <p:spPr>
          <a:xfrm rot="10800000" flipH="1">
            <a:off x="0" y="0"/>
            <a:ext cx="6030686" cy="300445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6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16"/>
          <p:cNvCxnSpPr/>
          <p:nvPr/>
        </p:nvCxnSpPr>
        <p:spPr>
          <a:xfrm rot="10800000" flipH="1">
            <a:off x="-17837" y="4700016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6"/>
          <p:cNvSpPr>
            <a:spLocks noGrp="1"/>
          </p:cNvSpPr>
          <p:nvPr>
            <p:ph type="pic" idx="5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이미지 포함 구역 머리글">
  <p:cSld name="이미지 포함 구역 머리글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 rot="10800000" flipH="1">
            <a:off x="0" y="-6"/>
            <a:ext cx="10625328" cy="5404110"/>
          </a:xfrm>
          <a:prstGeom prst="rtTriangle">
            <a:avLst/>
          </a:prstGeom>
          <a:solidFill>
            <a:srgbClr val="FFE2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7"/>
          <p:cNvCxnSpPr/>
          <p:nvPr/>
        </p:nvCxnSpPr>
        <p:spPr>
          <a:xfrm rot="10800000" flipH="1">
            <a:off x="0" y="1010090"/>
            <a:ext cx="1785257" cy="90750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7" title="제목"/>
          <p:cNvSpPr txBox="1">
            <a:spLocks noGrp="1"/>
          </p:cNvSpPr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 title="부제목"/>
          <p:cNvSpPr txBox="1">
            <a:spLocks noGrp="1"/>
          </p:cNvSpPr>
          <p:nvPr>
            <p:ph type="body" idx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7"/>
          <p:cNvCxnSpPr/>
          <p:nvPr/>
        </p:nvCxnSpPr>
        <p:spPr>
          <a:xfrm rot="10800000" flipH="1">
            <a:off x="9004301" y="3924299"/>
            <a:ext cx="3187700" cy="1689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7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7"/>
          <p:cNvCxnSpPr/>
          <p:nvPr/>
        </p:nvCxnSpPr>
        <p:spPr>
          <a:xfrm rot="10800000" flipH="1">
            <a:off x="0" y="408562"/>
            <a:ext cx="6595353" cy="34031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>
            <a:spLocks noGrp="1"/>
          </p:cNvSpPr>
          <p:nvPr>
            <p:ph type="pic" idx="2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5" name="Google Shape;65;p17"/>
          <p:cNvCxnSpPr/>
          <p:nvPr/>
        </p:nvCxnSpPr>
        <p:spPr>
          <a:xfrm rot="10800000" flipH="1">
            <a:off x="-17837" y="5266944"/>
            <a:ext cx="1919789" cy="10010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" name="Google Shape;66;p17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텍스트 레이아웃 02">
  <p:cSld name="텍스트 레이아웃 0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8"/>
          <p:cNvSpPr>
            <a:spLocks noGrp="1"/>
          </p:cNvSpPr>
          <p:nvPr>
            <p:ph type="pic" idx="2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8" title="글머리 기호"/>
          <p:cNvSpPr txBox="1">
            <a:spLocks noGrp="1"/>
          </p:cNvSpPr>
          <p:nvPr>
            <p:ph type="body"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18"/>
          <p:cNvCxnSpPr/>
          <p:nvPr/>
        </p:nvCxnSpPr>
        <p:spPr>
          <a:xfrm rot="10800000" flipH="1">
            <a:off x="10352314" y="1185452"/>
            <a:ext cx="1839685" cy="1633948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8" title="부제목"/>
          <p:cNvSpPr txBox="1">
            <a:spLocks noGrp="1"/>
          </p:cNvSpPr>
          <p:nvPr>
            <p:ph type="body" idx="3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 title="제목 "/>
          <p:cNvSpPr txBox="1">
            <a:spLocks noGrp="1"/>
          </p:cNvSpPr>
          <p:nvPr>
            <p:ph type="title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차트">
  <p:cSld name="차트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9" name="Google Shape;79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" name="Google Shape;80;p19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1" name="Google Shape;81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 title="부제목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9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 title="차트"/>
          <p:cNvSpPr>
            <a:spLocks noGrp="1"/>
          </p:cNvSpPr>
          <p:nvPr>
            <p:ph type="chart" idx="3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>
  <p:cSld name="표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 title="표"/>
          <p:cNvSpPr>
            <a:spLocks noGrp="1"/>
          </p:cNvSpPr>
          <p:nvPr>
            <p:ph type="tbl" idx="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1" name="Google Shape;91;p2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92" name="Google Shape;92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4" name="Google Shape;94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2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 title="부제목"/>
          <p:cNvSpPr txBox="1">
            <a:spLocks noGrp="1"/>
          </p:cNvSpPr>
          <p:nvPr>
            <p:ph type="body" idx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0" title="제목 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큰 사진">
  <p:cSld name="큰 사진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 title="이미지"/>
          <p:cNvSpPr>
            <a:spLocks noGrp="1"/>
          </p:cNvSpPr>
          <p:nvPr>
            <p:ph type="pic" idx="2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02" name="Google Shape;102;p21"/>
          <p:cNvCxnSpPr/>
          <p:nvPr/>
        </p:nvCxnSpPr>
        <p:spPr>
          <a:xfrm rot="10800000" flipH="1">
            <a:off x="0" y="5344886"/>
            <a:ext cx="2362200" cy="1240972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1" title="제목 "/>
          <p:cNvSpPr txBox="1">
            <a:spLocks noGrp="1"/>
          </p:cNvSpPr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45700" rIns="9142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D5">
            <a:alpha val="69803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LQOHMHmaIl4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"/>
          <p:cNvSpPr txBox="1">
            <a:spLocks noGrp="1"/>
          </p:cNvSpPr>
          <p:nvPr>
            <p:ph type="ctrTitle"/>
          </p:nvPr>
        </p:nvSpPr>
        <p:spPr>
          <a:xfrm>
            <a:off x="3069601" y="1240975"/>
            <a:ext cx="68904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6221656" y="3019247"/>
            <a:ext cx="6052804" cy="8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endParaRPr sz="43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 txBox="1"/>
          <p:nvPr/>
        </p:nvSpPr>
        <p:spPr>
          <a:xfrm>
            <a:off x="3915919" y="3871302"/>
            <a:ext cx="489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256AFF"/>
                </a:solidFill>
                <a:latin typeface="Arial"/>
                <a:ea typeface="Arial"/>
                <a:cs typeface="Arial"/>
                <a:sym typeface="Arial"/>
              </a:rPr>
              <a:t>Team Project Proposal</a:t>
            </a:r>
            <a:endParaRPr sz="3600">
              <a:solidFill>
                <a:srgbClr val="256A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 txBox="1"/>
          <p:nvPr/>
        </p:nvSpPr>
        <p:spPr>
          <a:xfrm>
            <a:off x="3289518" y="5155248"/>
            <a:ext cx="614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201732734 정현기  201835407 권성현</a:t>
            </a:r>
            <a:endParaRPr sz="1800" b="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201835475 유경준  202035308 김다미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0"/>
          <p:cNvCxnSpPr/>
          <p:nvPr/>
        </p:nvCxnSpPr>
        <p:spPr>
          <a:xfrm>
            <a:off x="536900" y="3511350"/>
            <a:ext cx="11080200" cy="2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286875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Tasks scheduling</a:t>
            </a:r>
            <a:endParaRPr/>
          </a:p>
        </p:txBody>
      </p:sp>
      <p:pic>
        <p:nvPicPr>
          <p:cNvPr id="318" name="Google Shape;3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609" y="2226070"/>
            <a:ext cx="769341" cy="137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611563" y="3429000"/>
            <a:ext cx="750214" cy="133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2113" y="2226070"/>
            <a:ext cx="772573" cy="137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5022" y="3443049"/>
            <a:ext cx="751426" cy="134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649" y="2260223"/>
            <a:ext cx="750215" cy="133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8934" y="2420446"/>
            <a:ext cx="350690" cy="36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21570" y="4208147"/>
            <a:ext cx="331912" cy="313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035192" y="2432589"/>
            <a:ext cx="426416" cy="34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29404" y="4190604"/>
            <a:ext cx="362662" cy="36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44684" y="2460897"/>
            <a:ext cx="416529" cy="321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"/>
          <p:cNvSpPr txBox="1"/>
          <p:nvPr/>
        </p:nvSpPr>
        <p:spPr>
          <a:xfrm>
            <a:off x="1437869" y="1883745"/>
            <a:ext cx="8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Step 1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0"/>
          <p:cNvSpPr txBox="1"/>
          <p:nvPr/>
        </p:nvSpPr>
        <p:spPr>
          <a:xfrm>
            <a:off x="920750" y="3742150"/>
            <a:ext cx="2357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• Project Topic selection</a:t>
            </a:r>
            <a:endParaRPr sz="1800" b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• Make plans</a:t>
            </a:r>
            <a:endParaRPr sz="1800" b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2870982" y="1917027"/>
            <a:ext cx="2741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• Discuss what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  technologies should be used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• Research about background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"/>
          <p:cNvSpPr txBox="1"/>
          <p:nvPr/>
        </p:nvSpPr>
        <p:spPr>
          <a:xfrm>
            <a:off x="3598297" y="4781501"/>
            <a:ext cx="7767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Step 2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5934879" y="1823385"/>
            <a:ext cx="81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Step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5330500" y="3738650"/>
            <a:ext cx="21558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• Discuss details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  of the program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• Basic function   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  program creation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7339347" y="1899585"/>
            <a:ext cx="2771100" cy="15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• Specify the function of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   the program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• Complement shortcomings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8173763" y="4784864"/>
            <a:ext cx="9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rPr>
              <a:t>Step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10296450" y="1883749"/>
            <a:ext cx="75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Step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9796658" y="3800567"/>
            <a:ext cx="1809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• Final check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solidFill>
                  <a:srgbClr val="6FA8DC"/>
                </a:solidFill>
                <a:latin typeface="Oswald"/>
                <a:ea typeface="Oswald"/>
                <a:cs typeface="Oswald"/>
                <a:sym typeface="Oswald"/>
              </a:rPr>
              <a:t>• Finish the project</a:t>
            </a:r>
            <a:endParaRPr sz="18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>
            <a:spLocks noGrp="1"/>
          </p:cNvSpPr>
          <p:nvPr>
            <p:ph type="ctrTitle"/>
          </p:nvPr>
        </p:nvSpPr>
        <p:spPr>
          <a:xfrm>
            <a:off x="3012003" y="2350275"/>
            <a:ext cx="6268500" cy="16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8800" b="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title"/>
          </p:nvPr>
        </p:nvSpPr>
        <p:spPr>
          <a:xfrm>
            <a:off x="514051" y="401905"/>
            <a:ext cx="8333222" cy="68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INDEX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4060426" y="1411061"/>
            <a:ext cx="7196130" cy="8232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234715" y="1391262"/>
            <a:ext cx="8017209" cy="82322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2452734" y="1477398"/>
            <a:ext cx="1001136" cy="66527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32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4996492" y="2339471"/>
            <a:ext cx="6263699" cy="8232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3225155" y="2339471"/>
            <a:ext cx="6667040" cy="82322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994"/>
              </a:gs>
              <a:gs pos="50000">
                <a:srgbClr val="009AD7"/>
              </a:gs>
              <a:gs pos="100000">
                <a:srgbClr val="00B8FF"/>
              </a:gs>
            </a:gsLst>
            <a:lin ang="0" scaled="0"/>
          </a:gra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3388801" y="2405808"/>
            <a:ext cx="1001136" cy="66527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80B5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3200" b="1">
              <a:solidFill>
                <a:srgbClr val="0080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5371019" y="3248526"/>
            <a:ext cx="5860362" cy="8232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3599681" y="3248526"/>
            <a:ext cx="5860362" cy="823222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3763327" y="3314863"/>
            <a:ext cx="1001136" cy="66527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7C8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3200" b="1">
              <a:solidFill>
                <a:srgbClr val="FF7C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3572858" y="1499003"/>
            <a:ext cx="5175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DIY – Design It Yourself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5388855" y="4215868"/>
            <a:ext cx="5860362" cy="8232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3617517" y="4215868"/>
            <a:ext cx="5860362" cy="823222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3781163" y="4282205"/>
            <a:ext cx="1001136" cy="66527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32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4963054" y="5168086"/>
            <a:ext cx="6263699" cy="823222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3191717" y="5168086"/>
            <a:ext cx="6667040" cy="823222"/>
          </a:xfrm>
          <a:prstGeom prst="roundRect">
            <a:avLst>
              <a:gd name="adj" fmla="val 50000"/>
            </a:avLst>
          </a:prstGeom>
          <a:solidFill>
            <a:srgbClr val="24F7FC">
              <a:alpha val="66666"/>
            </a:srgb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>
            <a:off x="3355363" y="5234423"/>
            <a:ext cx="1001136" cy="665279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4F7FC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3200" b="1">
              <a:solidFill>
                <a:srgbClr val="24F7F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>
            <a:off x="4486594" y="2460330"/>
            <a:ext cx="5175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 Information</a:t>
            </a: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4891300" y="3357200"/>
            <a:ext cx="5175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Brief description</a:t>
            </a: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4886806" y="4307689"/>
            <a:ext cx="5175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4389937" y="5307336"/>
            <a:ext cx="5175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 scheduling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>
            <a:spLocks noGrp="1"/>
          </p:cNvSpPr>
          <p:nvPr>
            <p:ph type="body" idx="1"/>
          </p:nvPr>
        </p:nvSpPr>
        <p:spPr>
          <a:xfrm>
            <a:off x="757350" y="2450725"/>
            <a:ext cx="69150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0"/>
              <a:t>O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bject of this project</a:t>
            </a:r>
            <a:r>
              <a:rPr lang="en-US" b="0"/>
              <a:t> is to </a:t>
            </a:r>
            <a:r>
              <a:rPr lang="en-US"/>
              <a:t>d</a:t>
            </a:r>
            <a:r>
              <a:rPr lang="en-US" i="0"/>
              <a:t>esign various objects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 easily by </a:t>
            </a:r>
            <a:r>
              <a:rPr lang="en-US" i="0"/>
              <a:t>yourself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With this project, you can make the </a:t>
            </a:r>
            <a:r>
              <a:rPr lang="en-US" i="0"/>
              <a:t>design you want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 fast and simple.</a:t>
            </a:r>
            <a:endParaRPr/>
          </a:p>
        </p:txBody>
      </p:sp>
      <p:pic>
        <p:nvPicPr>
          <p:cNvPr id="236" name="Google Shape;2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7084" y="1756766"/>
            <a:ext cx="31527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DIY - Design It Yourself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453474" y="389700"/>
            <a:ext cx="9285600" cy="12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Team members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latin typeface="Arial"/>
                <a:ea typeface="Arial"/>
                <a:cs typeface="Arial"/>
                <a:sym typeface="Arial"/>
              </a:rPr>
              <a:t>information</a:t>
            </a:r>
            <a:endParaRPr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723928" y="2119432"/>
            <a:ext cx="5088518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 rot="-5400000">
            <a:off x="511838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E2A7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4" descr="프로그래머, 아이콘, 세트. 남자, 프로그래머, 여자, set., 아이콘, illustration. | CanStock"/>
          <p:cNvPicPr preferRelativeResize="0"/>
          <p:nvPr/>
        </p:nvPicPr>
        <p:blipFill rotWithShape="1">
          <a:blip r:embed="rId3">
            <a:alphaModFix/>
          </a:blip>
          <a:srcRect r="50000" b="50000"/>
          <a:stretch/>
        </p:blipFill>
        <p:spPr>
          <a:xfrm>
            <a:off x="681531" y="2256189"/>
            <a:ext cx="1480038" cy="153923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/>
          <p:nvPr/>
        </p:nvSpPr>
        <p:spPr>
          <a:xfrm>
            <a:off x="2141250" y="2481250"/>
            <a:ext cx="34458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정현기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201732734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jhg8342@gachon.ac.kr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Modeling</a:t>
            </a:r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23928" y="4421473"/>
            <a:ext cx="5088517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/>
          <p:nvPr/>
        </p:nvSpPr>
        <p:spPr>
          <a:xfrm rot="-5400000">
            <a:off x="511837" y="4592923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E2A7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4" descr="프로그래머, 아이콘, 세트. 남자, 프로그래머, 여자, set., 아이콘, illustration. | CanStock"/>
          <p:cNvPicPr preferRelativeResize="0"/>
          <p:nvPr/>
        </p:nvPicPr>
        <p:blipFill rotWithShape="1">
          <a:blip r:embed="rId3">
            <a:alphaModFix/>
          </a:blip>
          <a:srcRect r="50000" b="50000"/>
          <a:stretch/>
        </p:blipFill>
        <p:spPr>
          <a:xfrm>
            <a:off x="681530" y="4558231"/>
            <a:ext cx="1480038" cy="15392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"/>
          <p:cNvSpPr/>
          <p:nvPr/>
        </p:nvSpPr>
        <p:spPr>
          <a:xfrm>
            <a:off x="2141250" y="4783300"/>
            <a:ext cx="35508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 유경준</a:t>
            </a:r>
            <a:endParaRPr sz="16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201835475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hermeskj0217@gmail.com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Core Logic</a:t>
            </a:r>
            <a:endParaRPr/>
          </a:p>
        </p:txBody>
      </p:sp>
      <p:sp>
        <p:nvSpPr>
          <p:cNvPr id="252" name="Google Shape;252;p4"/>
          <p:cNvSpPr/>
          <p:nvPr/>
        </p:nvSpPr>
        <p:spPr>
          <a:xfrm>
            <a:off x="6410268" y="2119432"/>
            <a:ext cx="5088517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 rot="-5400000">
            <a:off x="6166679" y="2290881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E2A7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4" descr="프로그래머, 아이콘, 세트. 남자, 프로그래머, 여자, set., 아이콘, illustration. | CanStock"/>
          <p:cNvPicPr preferRelativeResize="0"/>
          <p:nvPr/>
        </p:nvPicPr>
        <p:blipFill rotWithShape="1">
          <a:blip r:embed="rId3">
            <a:alphaModFix/>
          </a:blip>
          <a:srcRect r="50000" b="50000"/>
          <a:stretch/>
        </p:blipFill>
        <p:spPr>
          <a:xfrm>
            <a:off x="6336372" y="2256189"/>
            <a:ext cx="1480038" cy="153923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"/>
          <p:cNvSpPr/>
          <p:nvPr/>
        </p:nvSpPr>
        <p:spPr>
          <a:xfrm>
            <a:off x="7796100" y="2492625"/>
            <a:ext cx="34458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권성현</a:t>
            </a:r>
            <a:endParaRPr sz="16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201835407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rushhour.k@gmail.com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Texture</a:t>
            </a:r>
            <a:endParaRPr/>
          </a:p>
        </p:txBody>
      </p:sp>
      <p:sp>
        <p:nvSpPr>
          <p:cNvPr id="256" name="Google Shape;256;p4"/>
          <p:cNvSpPr/>
          <p:nvPr/>
        </p:nvSpPr>
        <p:spPr>
          <a:xfrm>
            <a:off x="6302589" y="4421472"/>
            <a:ext cx="5088517" cy="1800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12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 rot="-5400000">
            <a:off x="6131140" y="4592922"/>
            <a:ext cx="1800859" cy="145796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E2A7"/>
          </a:solidFill>
          <a:ln w="12700" cap="flat" cmpd="sng">
            <a:solidFill>
              <a:srgbClr val="00123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7760550" y="4783300"/>
            <a:ext cx="3343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김다미 </a:t>
            </a:r>
            <a:endParaRPr sz="1600" b="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: 202035308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 : sspdami@gmail.com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Part: UI(Design)</a:t>
            </a:r>
            <a:endParaRPr/>
          </a:p>
        </p:txBody>
      </p:sp>
      <p:pic>
        <p:nvPicPr>
          <p:cNvPr id="259" name="Google Shape;259;p4" descr="프로그래머, 아이콘, 세트. 남자, 프로그래머, 여자, set., 아이콘, illustration. | CanStock"/>
          <p:cNvPicPr preferRelativeResize="0"/>
          <p:nvPr/>
        </p:nvPicPr>
        <p:blipFill rotWithShape="1">
          <a:blip r:embed="rId4">
            <a:alphaModFix/>
          </a:blip>
          <a:srcRect l="50000" b="52668"/>
          <a:stretch/>
        </p:blipFill>
        <p:spPr>
          <a:xfrm>
            <a:off x="6302589" y="4538309"/>
            <a:ext cx="1563452" cy="15392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5BC5F-0457-7FEA-A43F-8894457F2297}"/>
              </a:ext>
            </a:extLst>
          </p:cNvPr>
          <p:cNvSpPr txBox="1"/>
          <p:nvPr/>
        </p:nvSpPr>
        <p:spPr>
          <a:xfrm>
            <a:off x="6302589" y="6452173"/>
            <a:ext cx="565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URL : </a:t>
            </a:r>
            <a:r>
              <a:rPr lang="en-US" altLang="ko-KR" dirty="0">
                <a:hlinkClick r:id="rId5"/>
              </a:rPr>
              <a:t>https://www.youtube.com/watch?v=LQOHMHmaIl4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>
            <a:spLocks noGrp="1"/>
          </p:cNvSpPr>
          <p:nvPr>
            <p:ph type="body" idx="2"/>
          </p:nvPr>
        </p:nvSpPr>
        <p:spPr>
          <a:xfrm>
            <a:off x="837400" y="5256201"/>
            <a:ext cx="5009100" cy="14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The user can easily change materials and their design with simple movements.</a:t>
            </a:r>
            <a:endParaRPr/>
          </a:p>
          <a:p>
            <a:pPr marL="101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endParaRPr sz="1600" b="1">
              <a:solidFill>
                <a:srgbClr val="1F1F1F"/>
              </a:solidFill>
            </a:endParaRPr>
          </a:p>
        </p:txBody>
      </p:sp>
      <p:sp>
        <p:nvSpPr>
          <p:cNvPr id="266" name="Google Shape;266;p5"/>
          <p:cNvSpPr txBox="1"/>
          <p:nvPr/>
        </p:nvSpPr>
        <p:spPr>
          <a:xfrm>
            <a:off x="1279639" y="1502804"/>
            <a:ext cx="36390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32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-Design-</a:t>
            </a:r>
            <a:endParaRPr sz="2500"/>
          </a:p>
        </p:txBody>
      </p:sp>
      <p:sp>
        <p:nvSpPr>
          <p:cNvPr id="267" name="Google Shape;267;p5"/>
          <p:cNvSpPr txBox="1"/>
          <p:nvPr/>
        </p:nvSpPr>
        <p:spPr>
          <a:xfrm>
            <a:off x="6451484" y="1502779"/>
            <a:ext cx="53397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0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ct val="95726"/>
              <a:buFont typeface="Arial"/>
              <a:buNone/>
            </a:pPr>
            <a:r>
              <a:rPr lang="en-US" sz="3342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Perspectives from various angles-</a:t>
            </a:r>
            <a:endParaRPr sz="1542"/>
          </a:p>
        </p:txBody>
      </p:sp>
      <p:sp>
        <p:nvSpPr>
          <p:cNvPr id="268" name="Google Shape;268;p5"/>
          <p:cNvSpPr txBox="1"/>
          <p:nvPr/>
        </p:nvSpPr>
        <p:spPr>
          <a:xfrm>
            <a:off x="6490225" y="5252150"/>
            <a:ext cx="5476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user can see the object from various angles by applying various effects such as a light source.</a:t>
            </a:r>
            <a:endParaRPr/>
          </a:p>
        </p:txBody>
      </p:sp>
      <p:pic>
        <p:nvPicPr>
          <p:cNvPr id="269" name="Google Shape;269;p5" descr="360도 - 무료 상호 작용개 아이콘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7496" y="2009925"/>
            <a:ext cx="2766001" cy="27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9550" y="2427314"/>
            <a:ext cx="2402424" cy="23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1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Brief description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/>
              <a:t>Key feature</a:t>
            </a:r>
            <a:endParaRPr b="0"/>
          </a:p>
        </p:txBody>
      </p:sp>
      <p:sp>
        <p:nvSpPr>
          <p:cNvPr id="278" name="Google Shape;278;p6"/>
          <p:cNvSpPr/>
          <p:nvPr/>
        </p:nvSpPr>
        <p:spPr>
          <a:xfrm>
            <a:off x="786891" y="1817649"/>
            <a:ext cx="3448355" cy="40964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D7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337635" y="2347237"/>
            <a:ext cx="232935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cap="none">
                <a:solidFill>
                  <a:srgbClr val="CD7125"/>
                </a:solidFill>
                <a:latin typeface="Arial"/>
                <a:ea typeface="Arial"/>
                <a:cs typeface="Arial"/>
                <a:sym typeface="Arial"/>
              </a:rPr>
              <a:t>Select Object</a:t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>
            <a:off x="8068727" y="1808425"/>
            <a:ext cx="3448355" cy="40964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4419050" y="1817649"/>
            <a:ext cx="3448355" cy="409649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8223150" y="2347238"/>
            <a:ext cx="3139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Dynamic Effects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4427888" y="2347238"/>
            <a:ext cx="3448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Customize function</a:t>
            </a:r>
            <a:endParaRPr/>
          </a:p>
        </p:txBody>
      </p:sp>
      <p:sp>
        <p:nvSpPr>
          <p:cNvPr id="284" name="Google Shape;284;p6"/>
          <p:cNvSpPr txBox="1">
            <a:spLocks noGrp="1"/>
          </p:cNvSpPr>
          <p:nvPr>
            <p:ph type="body" idx="2"/>
          </p:nvPr>
        </p:nvSpPr>
        <p:spPr>
          <a:xfrm>
            <a:off x="931650" y="3138900"/>
            <a:ext cx="3139500" cy="24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•"/>
            </a:pPr>
            <a:r>
              <a:rPr lang="en-US" sz="1500" b="1">
                <a:solidFill>
                  <a:srgbClr val="CD7125"/>
                </a:solidFill>
              </a:rPr>
              <a:t>You can choose the object you want, such as the shape of a cylinder or box</a:t>
            </a:r>
            <a:endParaRPr sz="1500" b="1">
              <a:solidFill>
                <a:srgbClr val="CD7125"/>
              </a:solidFill>
            </a:endParaRPr>
          </a:p>
          <a:p>
            <a:pPr marL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CD7125"/>
              </a:solidFill>
            </a:endParaRPr>
          </a:p>
          <a:p>
            <a:pPr marL="228600" lvl="0" indent="-2222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•"/>
            </a:pPr>
            <a:r>
              <a:rPr lang="en-US" sz="1500" b="1">
                <a:solidFill>
                  <a:srgbClr val="CD7125"/>
                </a:solidFill>
              </a:rPr>
              <a:t>You can also use the object you have (e.g. glTF)</a:t>
            </a:r>
            <a:endParaRPr sz="1500"/>
          </a:p>
        </p:txBody>
      </p:sp>
      <p:sp>
        <p:nvSpPr>
          <p:cNvPr id="285" name="Google Shape;285;p6"/>
          <p:cNvSpPr txBox="1"/>
          <p:nvPr/>
        </p:nvSpPr>
        <p:spPr>
          <a:xfrm>
            <a:off x="8223150" y="3117900"/>
            <a:ext cx="3195600" cy="26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66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E51E"/>
              </a:buClr>
              <a:buSzPts val="1450"/>
              <a:buFont typeface="Arial"/>
              <a:buChar char="•"/>
            </a:pPr>
            <a:r>
              <a:rPr lang="en-US" sz="1450" b="1">
                <a:solidFill>
                  <a:srgbClr val="1EE51E"/>
                </a:solidFill>
                <a:latin typeface="Arial"/>
                <a:ea typeface="Arial"/>
                <a:cs typeface="Arial"/>
                <a:sym typeface="Arial"/>
              </a:rPr>
              <a:t>You can see the results in the desired environment by applying various light source effects</a:t>
            </a:r>
            <a:endParaRPr sz="1450">
              <a:solidFill>
                <a:srgbClr val="1EE51E"/>
              </a:solidFill>
            </a:endParaRPr>
          </a:p>
          <a:p>
            <a:pPr marL="228600" marR="0" lvl="0" indent="-22669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EE51E"/>
              </a:buClr>
              <a:buSzPts val="1450"/>
              <a:buFont typeface="Arial"/>
              <a:buChar char="•"/>
            </a:pPr>
            <a:r>
              <a:rPr lang="en-US" sz="1450" b="1">
                <a:solidFill>
                  <a:srgbClr val="1EE51E"/>
                </a:solidFill>
                <a:latin typeface="Arial"/>
                <a:ea typeface="Arial"/>
                <a:cs typeface="Arial"/>
                <a:sym typeface="Arial"/>
              </a:rPr>
              <a:t>You can see and check the results from various perspectives in real time</a:t>
            </a:r>
            <a:endParaRPr sz="1450">
              <a:solidFill>
                <a:srgbClr val="1EE51E"/>
              </a:solidFill>
            </a:endParaRPr>
          </a:p>
        </p:txBody>
      </p:sp>
      <p:sp>
        <p:nvSpPr>
          <p:cNvPr id="286" name="Google Shape;286;p6"/>
          <p:cNvSpPr txBox="1"/>
          <p:nvPr/>
        </p:nvSpPr>
        <p:spPr>
          <a:xfrm>
            <a:off x="4506575" y="3117900"/>
            <a:ext cx="3333300" cy="26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marR="0" lvl="0" indent="-2209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You can design its surface using drawing tools or image insertion</a:t>
            </a:r>
            <a:endParaRPr/>
          </a:p>
          <a:p>
            <a:pPr marL="228600" marR="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You can easily design with just a click and drag </a:t>
            </a:r>
            <a:r>
              <a:rPr lang="en-US" sz="1600" b="1">
                <a:solidFill>
                  <a:srgbClr val="00B0F0"/>
                </a:solidFill>
              </a:rPr>
              <a:t>&amp; </a:t>
            </a:r>
            <a:r>
              <a:rPr lang="en-US"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/>
          </a:p>
          <a:p>
            <a:pPr marL="228600" marR="0" lvl="0" indent="-22098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</a:pPr>
            <a:r>
              <a:rPr lang="en-US" sz="16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You can also enter the required values directly for more precise operations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286875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Select Object</a:t>
            </a:r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body" idx="2"/>
          </p:nvPr>
        </p:nvSpPr>
        <p:spPr>
          <a:xfrm>
            <a:off x="6452825" y="2215350"/>
            <a:ext cx="5840700" cy="4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 b="1">
                <a:solidFill>
                  <a:srgbClr val="1F1F1F"/>
                </a:solidFill>
              </a:rPr>
              <a:t>We can select objects by using gITF</a:t>
            </a:r>
            <a:endParaRPr sz="2000" b="1">
              <a:solidFill>
                <a:srgbClr val="1F1F1F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</a:pPr>
            <a:r>
              <a:rPr lang="en-US" sz="2000" b="1">
                <a:solidFill>
                  <a:srgbClr val="1F1F1F"/>
                </a:solidFill>
              </a:rPr>
              <a:t>gITF is a standard file for three-dimensional scenes &amp; models</a:t>
            </a:r>
            <a:endParaRPr b="1"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endParaRPr sz="1300" b="1">
              <a:solidFill>
                <a:srgbClr val="1F1F1F"/>
              </a:solidFill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 b="1">
                <a:solidFill>
                  <a:srgbClr val="1F1F1F"/>
                </a:solidFill>
              </a:rPr>
              <a:t>You can take the image of the object you want and design it yourself</a:t>
            </a:r>
            <a:endParaRPr b="1"/>
          </a:p>
          <a:p>
            <a:pPr marL="22860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endParaRPr sz="1200" b="1"/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lang="en-US" sz="2000" b="1"/>
              <a:t>We’re exploring other ways than using gITF</a:t>
            </a:r>
            <a:endParaRPr sz="2000" b="1"/>
          </a:p>
        </p:txBody>
      </p:sp>
      <p:pic>
        <p:nvPicPr>
          <p:cNvPr id="294" name="Google Shape;294;p7" descr="How To Use The Object Selection Tool In Photosho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828" y="2217579"/>
            <a:ext cx="5895623" cy="331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286875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Customize function</a:t>
            </a:r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body" idx="2"/>
          </p:nvPr>
        </p:nvSpPr>
        <p:spPr>
          <a:xfrm>
            <a:off x="6333550" y="2291550"/>
            <a:ext cx="5858400" cy="3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2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b="1">
                <a:solidFill>
                  <a:srgbClr val="1F1F1F"/>
                </a:solidFill>
              </a:rPr>
              <a:t>We will implement a technology that directly selects and applies the desired structure to the desired object</a:t>
            </a:r>
            <a:endParaRPr sz="1600"/>
          </a:p>
          <a:p>
            <a:pPr marL="228600" lvl="0" indent="-1111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50"/>
              <a:buNone/>
            </a:pPr>
            <a:endParaRPr sz="500" b="1">
              <a:solidFill>
                <a:srgbClr val="1F1F1F"/>
              </a:solidFill>
            </a:endParaRPr>
          </a:p>
          <a:p>
            <a:pPr marL="228600" lvl="0" indent="-2127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b="1">
                <a:solidFill>
                  <a:srgbClr val="1F1F1F"/>
                </a:solidFill>
              </a:rPr>
              <a:t>The surface of an object can be expressed in various materials</a:t>
            </a:r>
            <a:endParaRPr sz="1600"/>
          </a:p>
          <a:p>
            <a:pPr marL="228600" lvl="0" indent="-1111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50"/>
              <a:buNone/>
            </a:pPr>
            <a:endParaRPr sz="500" b="1">
              <a:solidFill>
                <a:srgbClr val="1F1F1F"/>
              </a:solidFill>
            </a:endParaRPr>
          </a:p>
          <a:p>
            <a:pPr marL="228600" lvl="0" indent="-2127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b="1">
                <a:solidFill>
                  <a:srgbClr val="1F1F1F"/>
                </a:solidFill>
              </a:rPr>
              <a:t>Anyone of all ages can participate and modify easily </a:t>
            </a:r>
            <a:endParaRPr sz="1600"/>
          </a:p>
          <a:p>
            <a:pPr marL="228600" lvl="0" indent="-1111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50"/>
              <a:buNone/>
            </a:pPr>
            <a:endParaRPr sz="500" b="1"/>
          </a:p>
          <a:p>
            <a:pPr marL="228600" lvl="0" indent="-2127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b="1"/>
              <a:t>It can be designed directly by inserting various options </a:t>
            </a:r>
            <a:endParaRPr sz="1600"/>
          </a:p>
          <a:p>
            <a:pPr marL="228600" lvl="0" indent="-11112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50"/>
              <a:buNone/>
            </a:pPr>
            <a:endParaRPr sz="1600" b="1"/>
          </a:p>
        </p:txBody>
      </p:sp>
      <p:pic>
        <p:nvPicPr>
          <p:cNvPr id="302" name="Google Shape;302;p8" descr="Customize: 커스터마이징 / 커스텀 주문제작하다 영어로 : 네이버 포스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149" y="2291546"/>
            <a:ext cx="5607341" cy="307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>
            <a:spLocks noGrp="1"/>
          </p:cNvSpPr>
          <p:nvPr>
            <p:ph type="title"/>
          </p:nvPr>
        </p:nvSpPr>
        <p:spPr>
          <a:xfrm>
            <a:off x="518678" y="209028"/>
            <a:ext cx="8286875" cy="114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Dynamic Effects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2"/>
          </p:nvPr>
        </p:nvSpPr>
        <p:spPr>
          <a:xfrm>
            <a:off x="6228575" y="2103292"/>
            <a:ext cx="59634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09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en-US" sz="2000" b="1" dirty="0" err="1">
                <a:solidFill>
                  <a:srgbClr val="1F1F1F"/>
                </a:solidFill>
              </a:rPr>
              <a:t>ThreeJS</a:t>
            </a:r>
            <a:r>
              <a:rPr lang="en-US" sz="2000" b="1" dirty="0">
                <a:solidFill>
                  <a:srgbClr val="1F1F1F"/>
                </a:solidFill>
              </a:rPr>
              <a:t> graphics library is used for rendering 3D graphics in web browser. </a:t>
            </a:r>
            <a:endParaRPr dirty="0"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333333"/>
              <a:buNone/>
            </a:pPr>
            <a:endParaRPr sz="600" b="1" dirty="0">
              <a:solidFill>
                <a:srgbClr val="1F1F1F"/>
              </a:solidFill>
            </a:endParaRPr>
          </a:p>
          <a:p>
            <a:pPr marL="228600" lvl="0" indent="-2095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en-US" sz="2000" b="1" dirty="0">
                <a:solidFill>
                  <a:srgbClr val="1F1F1F"/>
                </a:solidFill>
              </a:rPr>
              <a:t>We expect various light source effects from various angles through the Three JS library</a:t>
            </a:r>
            <a:endParaRPr dirty="0"/>
          </a:p>
          <a:p>
            <a:pPr marL="22860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344441"/>
              <a:buNone/>
            </a:pPr>
            <a:endParaRPr sz="580" b="1" dirty="0">
              <a:solidFill>
                <a:srgbClr val="1F1F1F"/>
              </a:solidFill>
            </a:endParaRPr>
          </a:p>
          <a:p>
            <a:pPr marL="228600" lvl="0" indent="-20955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en-US" sz="2000" b="1" dirty="0">
                <a:solidFill>
                  <a:srgbClr val="1F1F1F"/>
                </a:solidFill>
              </a:rPr>
              <a:t>We expect that these effects will enable us to provide users with information from various visible aspects</a:t>
            </a:r>
            <a:endParaRPr sz="2000" b="1" dirty="0"/>
          </a:p>
        </p:txBody>
      </p:sp>
      <p:pic>
        <p:nvPicPr>
          <p:cNvPr id="310" name="Google Shape;310;p9" descr="three.js examp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678" y="2291546"/>
            <a:ext cx="5577322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와이드스크린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Malgun Gothic</vt:lpstr>
      <vt:lpstr>Microsoft Yahei</vt:lpstr>
      <vt:lpstr>Oswald</vt:lpstr>
      <vt:lpstr>Calibri</vt:lpstr>
      <vt:lpstr>Office 테마</vt:lpstr>
      <vt:lpstr>Computer Graphics</vt:lpstr>
      <vt:lpstr>INDEX</vt:lpstr>
      <vt:lpstr>DIY - Design It Yourself</vt:lpstr>
      <vt:lpstr>Team members information</vt:lpstr>
      <vt:lpstr>Brief description</vt:lpstr>
      <vt:lpstr>Key feature</vt:lpstr>
      <vt:lpstr>Select Object</vt:lpstr>
      <vt:lpstr>Customize function</vt:lpstr>
      <vt:lpstr>Dynamic Effects</vt:lpstr>
      <vt:lpstr>Tasks scheduling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정 현기</dc:creator>
  <cp:lastModifiedBy>유 경준</cp:lastModifiedBy>
  <cp:revision>1</cp:revision>
  <dcterms:created xsi:type="dcterms:W3CDTF">2022-03-25T17:38:11Z</dcterms:created>
  <dcterms:modified xsi:type="dcterms:W3CDTF">2022-10-16T08:02:22Z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