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sldIdLst>
    <p:sldId id="314" r:id="rId2"/>
    <p:sldId id="361" r:id="rId3"/>
    <p:sldId id="323" r:id="rId4"/>
    <p:sldId id="386" r:id="rId5"/>
    <p:sldId id="394" r:id="rId6"/>
    <p:sldId id="396" r:id="rId7"/>
    <p:sldId id="390" r:id="rId8"/>
    <p:sldId id="340" r:id="rId9"/>
    <p:sldId id="387" r:id="rId10"/>
    <p:sldId id="379" r:id="rId11"/>
    <p:sldId id="380" r:id="rId12"/>
    <p:sldId id="381" r:id="rId13"/>
    <p:sldId id="382" r:id="rId14"/>
    <p:sldId id="388" r:id="rId15"/>
    <p:sldId id="389" r:id="rId16"/>
    <p:sldId id="383" r:id="rId17"/>
    <p:sldId id="378" r:id="rId18"/>
    <p:sldId id="395" r:id="rId19"/>
    <p:sldId id="356" r:id="rId20"/>
    <p:sldId id="398" r:id="rId21"/>
    <p:sldId id="399" r:id="rId22"/>
    <p:sldId id="397" r:id="rId23"/>
    <p:sldId id="391" r:id="rId24"/>
    <p:sldId id="392" r:id="rId25"/>
    <p:sldId id="393" r:id="rId26"/>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045" autoAdjust="0"/>
    <p:restoredTop sz="94630" autoAdjust="0"/>
  </p:normalViewPr>
  <p:slideViewPr>
    <p:cSldViewPr>
      <p:cViewPr varScale="1">
        <p:scale>
          <a:sx n="76" d="100"/>
          <a:sy n="76" d="100"/>
        </p:scale>
        <p:origin x="72" y="115"/>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F4DD6-60F5-45D6-8E1D-AE11B94CB2C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CABCD625-F224-4FAA-88F5-E4F8496BEC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231A58-8B2D-41A9-A9BE-5C0B7E7E2AA6}"/>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3338EE1-867E-4642-9DD2-27987B77404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366762A-CB22-4176-AA94-70481C3861B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3A1E7040-A11F-4189-9F0A-2467EDE153D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5F99F1D-E6D4-4513-962B-0A11793E76D4}"/>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350C6267-8650-4609-AA68-AB2A19B9BC9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9B7F522-8B4B-448D-B4CF-9793EC3E6B9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AECB44D3-FE66-4D6F-9C3D-D9EEB7FF6BB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1A77B7C-0151-4BDF-95CA-B46500DA0E76}"/>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F1FB64FE-AC94-4287-961B-B5E0EE6DE13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DF735C9-DA55-492E-A4C0-716C29C779C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199ED0DC-58C9-44AE-AFD9-96A76FA4622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3ADFB0A-213D-47D3-9CD2-18A134552788}"/>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3AAD8E4E-31C2-46EB-AF6E-4D964BC1828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6E8424C-6840-4E01-A0FC-80EA9894AA3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81B636FC-4FEA-472A-A86A-2515B9300DC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E160FB3-6C8B-4705-B173-62F01161342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70AE2983-9A1C-4CDF-BDB1-E0A7ED633A4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826D454-B4A0-4E41-9E97-BA3456639AE5}"/>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7414946A-DA7D-465E-BAF9-5FFB5A2C998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AF06DFA-E672-4988-AB7E-5D219F37C63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a:extLst>
              <a:ext uri="{FF2B5EF4-FFF2-40B4-BE49-F238E27FC236}">
                <a16:creationId xmlns:a16="http://schemas.microsoft.com/office/drawing/2014/main" id="{C1A5310A-37D6-4A9B-A8F2-F488103B478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771DB42-00BF-4597-AF57-8ECE76F673E7}"/>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A42391B9-0A0D-4D46-9E5E-AB158BFD172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29B4C0-8092-47FE-8F78-70515A1AF1F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CF855246-7361-4C79-BC72-0EAC6D3FC90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4B237FE-A132-41F2-9889-028463BB7B5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8D75F0D9-0562-4929-A5F6-1464FC470BD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A35CB9E-441D-43B9-BD99-170561989A5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AB8A50FD-4113-4731-A568-BB379D4C710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38857C9-8F17-490A-9481-BF2F39BFC70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a:extLst>
              <a:ext uri="{FF2B5EF4-FFF2-40B4-BE49-F238E27FC236}">
                <a16:creationId xmlns:a16="http://schemas.microsoft.com/office/drawing/2014/main" id="{9E4C6182-372B-48BB-93F6-46C14180030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F717A56-28E4-4907-8D6B-1AC9AC84D68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a:extLst>
              <a:ext uri="{FF2B5EF4-FFF2-40B4-BE49-F238E27FC236}">
                <a16:creationId xmlns:a16="http://schemas.microsoft.com/office/drawing/2014/main" id="{B7F94AFC-F6DA-47FC-ADF4-A89660A05C8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78008F9-A84D-4E7D-BCDE-29708D8B291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F9038C93-603C-4467-A592-F3A49056A8E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7078F81-FF64-4A6C-BAE1-27382B42F29D}"/>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F6E33599-2951-42AD-9355-94E6EF0B4EB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10E0602-9F48-4A58-B4C0-4B0267772E61}"/>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B49DD100-D2C7-4E7A-91F5-6FAA2FB223D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81EFBD4-AAD7-4648-AA46-3B2DD6AD797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327241BB-4C7B-4212-8A35-B2B1A5FDF45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18E0BF44-69E4-4897-8BC3-8A081AD530FE}"/>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49667C99-4014-442C-A3D7-C85EEC155C97}"/>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F56DD6C1-A960-4C4F-A7E1-DC93544FEA77}"/>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6CFF3801-6EF8-4812-93F6-95CEDBB85F6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7F43A2F-AA73-4765-99E1-5DF05D09268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6F74FE19-A7A5-4B22-AAAE-0B22777454BD}"/>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4ECE90F9-0C2F-4268-81A6-508C20A77B70}"/>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AEA6F320-D6D4-486D-B1FB-BCDC1E7954DB}"/>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2593A045-2923-43F6-9F57-E81428303537}"/>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CB5EEABF-25C5-40C0-9138-91CECC7495F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C9E7EDDB-8E80-4330-BA24-89A7A8EDE27D}"/>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423EF52B-866C-4BEA-BE2D-680A2E2A129D}"/>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F483439D-264B-4DF1-A1BF-D3202B9A1579}"/>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475692C7-C3A3-40B5-8A4C-7335B4F5681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709E70AE-C2ED-4E59-9592-57F428E6C78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9E7722C1-1DF6-427F-94BE-1653FBFDE410}"/>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F9BF868E-A5E7-4375-8E40-79DAF7BEF521}"/>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AFACF402-1C5D-4CB3-B03A-888C6DA8EC59}"/>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4E0F39A5-9A00-4091-A219-F1A9DB399794}"/>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FB1F05A-5A99-4666-BE7A-BF967D48809D}"/>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41CABEC-956B-4B2E-AF10-56F824180C4D}"/>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76C965DC-7AA3-447F-BD8D-BF37889FC44B}"/>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698558E-0775-45CB-8422-A988C58EBB0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CD807B7-A96F-4EEC-A756-BC86EE492F5D}"/>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1070861-3DA9-468B-A27D-FE88D63EA29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4BCF6F5D-F11D-4AEC-9245-A6EA6DC67AF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F407D885-E40E-4F7C-851F-DE20B9A7FD0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6307B304-6655-4BD6-90F6-033624C61C4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8553910F-B696-466B-A742-1B5D81A7044A}"/>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55036434-FFA8-481A-B104-DB31F6D2556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F87C598E-C3BA-4D4D-A186-17EB67DF3D03}"/>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6C8C92C3-7932-474A-B9BA-15C294EFCF79}"/>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D1F11F97-0EB4-4171-AB09-550B91995FFA}"/>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92F7287C-952B-4C39-822B-85BC27D3CD60}" type="slidenum">
              <a:rPr lang="en-US" altLang="en-US"/>
              <a:pPr>
                <a:defRPr/>
              </a:pPr>
              <a:t>‹#›</a:t>
            </a:fld>
            <a:endParaRPr lang="en-US" altLang="en-US"/>
          </a:p>
        </p:txBody>
      </p:sp>
    </p:spTree>
    <p:extLst>
      <p:ext uri="{BB962C8B-B14F-4D97-AF65-F5344CB8AC3E}">
        <p14:creationId xmlns:p14="http://schemas.microsoft.com/office/powerpoint/2010/main" val="260886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0F68AD5-831F-4DC7-BF2F-3D187C803C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E1CB8DA-2D09-4A5C-873E-D8F5B23914EF}"/>
              </a:ext>
            </a:extLst>
          </p:cNvPr>
          <p:cNvSpPr>
            <a:spLocks noGrp="1" noChangeArrowheads="1"/>
          </p:cNvSpPr>
          <p:nvPr>
            <p:ph type="sldNum" sz="quarter" idx="11"/>
          </p:nvPr>
        </p:nvSpPr>
        <p:spPr>
          <a:ln/>
        </p:spPr>
        <p:txBody>
          <a:bodyPr/>
          <a:lstStyle>
            <a:lvl1pPr>
              <a:defRPr/>
            </a:lvl1pPr>
          </a:lstStyle>
          <a:p>
            <a:pPr>
              <a:defRPr/>
            </a:pPr>
            <a:fld id="{0BEE748D-5EC0-4017-8F90-9D7A0D44C3FE}" type="slidenum">
              <a:rPr lang="en-US" altLang="en-US"/>
              <a:pPr>
                <a:defRPr/>
              </a:pPr>
              <a:t>‹#›</a:t>
            </a:fld>
            <a:endParaRPr lang="en-US" altLang="en-US"/>
          </a:p>
        </p:txBody>
      </p:sp>
    </p:spTree>
    <p:extLst>
      <p:ext uri="{BB962C8B-B14F-4D97-AF65-F5344CB8AC3E}">
        <p14:creationId xmlns:p14="http://schemas.microsoft.com/office/powerpoint/2010/main" val="167526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DE18186-72C9-4F3F-8B3F-74196815C26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7ECD7BC-100D-4B8D-848D-C560EF20C7C7}"/>
              </a:ext>
            </a:extLst>
          </p:cNvPr>
          <p:cNvSpPr>
            <a:spLocks noGrp="1" noChangeArrowheads="1"/>
          </p:cNvSpPr>
          <p:nvPr>
            <p:ph type="sldNum" sz="quarter" idx="11"/>
          </p:nvPr>
        </p:nvSpPr>
        <p:spPr>
          <a:ln/>
        </p:spPr>
        <p:txBody>
          <a:bodyPr/>
          <a:lstStyle>
            <a:lvl1pPr>
              <a:defRPr/>
            </a:lvl1pPr>
          </a:lstStyle>
          <a:p>
            <a:pPr>
              <a:defRPr/>
            </a:pPr>
            <a:fld id="{A3DCEB16-0FA1-4161-AE89-F58646BB08B0}" type="slidenum">
              <a:rPr lang="en-US" altLang="en-US"/>
              <a:pPr>
                <a:defRPr/>
              </a:pPr>
              <a:t>‹#›</a:t>
            </a:fld>
            <a:endParaRPr lang="en-US" altLang="en-US"/>
          </a:p>
        </p:txBody>
      </p:sp>
    </p:spTree>
    <p:extLst>
      <p:ext uri="{BB962C8B-B14F-4D97-AF65-F5344CB8AC3E}">
        <p14:creationId xmlns:p14="http://schemas.microsoft.com/office/powerpoint/2010/main" val="265976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9DED67C-4993-4A92-95AD-0863F32C66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B73A392-98AC-4200-91A3-9E48063975E5}"/>
              </a:ext>
            </a:extLst>
          </p:cNvPr>
          <p:cNvSpPr>
            <a:spLocks noGrp="1" noChangeArrowheads="1"/>
          </p:cNvSpPr>
          <p:nvPr>
            <p:ph type="sldNum" sz="quarter" idx="11"/>
          </p:nvPr>
        </p:nvSpPr>
        <p:spPr>
          <a:ln/>
        </p:spPr>
        <p:txBody>
          <a:bodyPr/>
          <a:lstStyle>
            <a:lvl1pPr>
              <a:defRPr/>
            </a:lvl1pPr>
          </a:lstStyle>
          <a:p>
            <a:pPr>
              <a:defRPr/>
            </a:pPr>
            <a:fld id="{26CBFC80-66E6-4577-8DB2-5EEA92801E6C}" type="slidenum">
              <a:rPr lang="en-US" altLang="en-US"/>
              <a:pPr>
                <a:defRPr/>
              </a:pPr>
              <a:t>‹#›</a:t>
            </a:fld>
            <a:endParaRPr lang="en-US" altLang="en-US"/>
          </a:p>
        </p:txBody>
      </p:sp>
    </p:spTree>
    <p:extLst>
      <p:ext uri="{BB962C8B-B14F-4D97-AF65-F5344CB8AC3E}">
        <p14:creationId xmlns:p14="http://schemas.microsoft.com/office/powerpoint/2010/main" val="17447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906F33-DFF4-4C62-8DD8-9EC5578B47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CD99D153-B150-44D5-B86B-EB518493D355}"/>
              </a:ext>
            </a:extLst>
          </p:cNvPr>
          <p:cNvSpPr>
            <a:spLocks noGrp="1" noChangeArrowheads="1"/>
          </p:cNvSpPr>
          <p:nvPr>
            <p:ph type="sldNum" sz="quarter" idx="11"/>
          </p:nvPr>
        </p:nvSpPr>
        <p:spPr>
          <a:ln/>
        </p:spPr>
        <p:txBody>
          <a:bodyPr/>
          <a:lstStyle>
            <a:lvl1pPr>
              <a:defRPr/>
            </a:lvl1pPr>
          </a:lstStyle>
          <a:p>
            <a:pPr>
              <a:defRPr/>
            </a:pPr>
            <a:fld id="{9534BA84-5747-4616-AEF2-465A3158141C}" type="slidenum">
              <a:rPr lang="en-US" altLang="en-US"/>
              <a:pPr>
                <a:defRPr/>
              </a:pPr>
              <a:t>‹#›</a:t>
            </a:fld>
            <a:endParaRPr lang="en-US" altLang="en-US"/>
          </a:p>
        </p:txBody>
      </p:sp>
    </p:spTree>
    <p:extLst>
      <p:ext uri="{BB962C8B-B14F-4D97-AF65-F5344CB8AC3E}">
        <p14:creationId xmlns:p14="http://schemas.microsoft.com/office/powerpoint/2010/main" val="11106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1E2C2D85-0FB0-4BF6-90B9-BB7954AE0FD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CBF8507-7E67-4A4D-AFB3-116D8EDDF62F}"/>
              </a:ext>
            </a:extLst>
          </p:cNvPr>
          <p:cNvSpPr>
            <a:spLocks noGrp="1" noChangeArrowheads="1"/>
          </p:cNvSpPr>
          <p:nvPr>
            <p:ph type="sldNum" sz="quarter" idx="11"/>
          </p:nvPr>
        </p:nvSpPr>
        <p:spPr>
          <a:ln/>
        </p:spPr>
        <p:txBody>
          <a:bodyPr/>
          <a:lstStyle>
            <a:lvl1pPr>
              <a:defRPr/>
            </a:lvl1pPr>
          </a:lstStyle>
          <a:p>
            <a:pPr>
              <a:defRPr/>
            </a:pPr>
            <a:fld id="{6EEC933F-FA38-421F-8D51-90A3A402EDE9}" type="slidenum">
              <a:rPr lang="en-US" altLang="en-US"/>
              <a:pPr>
                <a:defRPr/>
              </a:pPr>
              <a:t>‹#›</a:t>
            </a:fld>
            <a:endParaRPr lang="en-US" altLang="en-US"/>
          </a:p>
        </p:txBody>
      </p:sp>
    </p:spTree>
    <p:extLst>
      <p:ext uri="{BB962C8B-B14F-4D97-AF65-F5344CB8AC3E}">
        <p14:creationId xmlns:p14="http://schemas.microsoft.com/office/powerpoint/2010/main" val="318430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2553F016-9849-427B-AF23-DDEE6BEC1FF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541277EA-A546-42AD-B786-D124CA539457}"/>
              </a:ext>
            </a:extLst>
          </p:cNvPr>
          <p:cNvSpPr>
            <a:spLocks noGrp="1" noChangeArrowheads="1"/>
          </p:cNvSpPr>
          <p:nvPr>
            <p:ph type="sldNum" sz="quarter" idx="11"/>
          </p:nvPr>
        </p:nvSpPr>
        <p:spPr>
          <a:ln/>
        </p:spPr>
        <p:txBody>
          <a:bodyPr/>
          <a:lstStyle>
            <a:lvl1pPr>
              <a:defRPr/>
            </a:lvl1pPr>
          </a:lstStyle>
          <a:p>
            <a:pPr>
              <a:defRPr/>
            </a:pPr>
            <a:fld id="{5CC29558-2CDD-4CFE-9F6B-46C02A9E2F0D}" type="slidenum">
              <a:rPr lang="en-US" altLang="en-US"/>
              <a:pPr>
                <a:defRPr/>
              </a:pPr>
              <a:t>‹#›</a:t>
            </a:fld>
            <a:endParaRPr lang="en-US" altLang="en-US"/>
          </a:p>
        </p:txBody>
      </p:sp>
    </p:spTree>
    <p:extLst>
      <p:ext uri="{BB962C8B-B14F-4D97-AF65-F5344CB8AC3E}">
        <p14:creationId xmlns:p14="http://schemas.microsoft.com/office/powerpoint/2010/main" val="111221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196BAE96-09A6-4A5F-B8AF-F43E5203876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51096596-7820-48E1-9CA9-EA51301018DC}"/>
              </a:ext>
            </a:extLst>
          </p:cNvPr>
          <p:cNvSpPr>
            <a:spLocks noGrp="1" noChangeArrowheads="1"/>
          </p:cNvSpPr>
          <p:nvPr>
            <p:ph type="sldNum" sz="quarter" idx="11"/>
          </p:nvPr>
        </p:nvSpPr>
        <p:spPr>
          <a:ln/>
        </p:spPr>
        <p:txBody>
          <a:bodyPr/>
          <a:lstStyle>
            <a:lvl1pPr>
              <a:defRPr/>
            </a:lvl1pPr>
          </a:lstStyle>
          <a:p>
            <a:pPr>
              <a:defRPr/>
            </a:pPr>
            <a:fld id="{E56B79EE-20E6-4700-9434-227050532B17}" type="slidenum">
              <a:rPr lang="en-US" altLang="en-US"/>
              <a:pPr>
                <a:defRPr/>
              </a:pPr>
              <a:t>‹#›</a:t>
            </a:fld>
            <a:endParaRPr lang="en-US" altLang="en-US"/>
          </a:p>
        </p:txBody>
      </p:sp>
    </p:spTree>
    <p:extLst>
      <p:ext uri="{BB962C8B-B14F-4D97-AF65-F5344CB8AC3E}">
        <p14:creationId xmlns:p14="http://schemas.microsoft.com/office/powerpoint/2010/main" val="80089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E4A01377-F2AA-428C-A42E-0DF1C3F8841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88D6EE5E-D6BD-4CFF-8FE9-C3DF2AA4C362}"/>
              </a:ext>
            </a:extLst>
          </p:cNvPr>
          <p:cNvSpPr>
            <a:spLocks noGrp="1" noChangeArrowheads="1"/>
          </p:cNvSpPr>
          <p:nvPr>
            <p:ph type="sldNum" sz="quarter" idx="11"/>
          </p:nvPr>
        </p:nvSpPr>
        <p:spPr>
          <a:ln/>
        </p:spPr>
        <p:txBody>
          <a:bodyPr/>
          <a:lstStyle>
            <a:lvl1pPr>
              <a:defRPr/>
            </a:lvl1pPr>
          </a:lstStyle>
          <a:p>
            <a:pPr>
              <a:defRPr/>
            </a:pPr>
            <a:fld id="{A1A082B6-CE65-4D65-B883-96E9928AA962}" type="slidenum">
              <a:rPr lang="en-US" altLang="en-US"/>
              <a:pPr>
                <a:defRPr/>
              </a:pPr>
              <a:t>‹#›</a:t>
            </a:fld>
            <a:endParaRPr lang="en-US" altLang="en-US"/>
          </a:p>
        </p:txBody>
      </p:sp>
    </p:spTree>
    <p:extLst>
      <p:ext uri="{BB962C8B-B14F-4D97-AF65-F5344CB8AC3E}">
        <p14:creationId xmlns:p14="http://schemas.microsoft.com/office/powerpoint/2010/main" val="185493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1D12FF1-8743-476E-B88A-59F0179A2C4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15FDCC-7EAD-4F91-A228-72E36E66083C}"/>
              </a:ext>
            </a:extLst>
          </p:cNvPr>
          <p:cNvSpPr>
            <a:spLocks noGrp="1" noChangeArrowheads="1"/>
          </p:cNvSpPr>
          <p:nvPr>
            <p:ph type="sldNum" sz="quarter" idx="11"/>
          </p:nvPr>
        </p:nvSpPr>
        <p:spPr>
          <a:ln/>
        </p:spPr>
        <p:txBody>
          <a:bodyPr/>
          <a:lstStyle>
            <a:lvl1pPr>
              <a:defRPr/>
            </a:lvl1pPr>
          </a:lstStyle>
          <a:p>
            <a:pPr>
              <a:defRPr/>
            </a:pPr>
            <a:fld id="{7B79C60E-0F9E-4A1D-BAA8-85667854968E}" type="slidenum">
              <a:rPr lang="en-US" altLang="en-US"/>
              <a:pPr>
                <a:defRPr/>
              </a:pPr>
              <a:t>‹#›</a:t>
            </a:fld>
            <a:endParaRPr lang="en-US" altLang="en-US"/>
          </a:p>
        </p:txBody>
      </p:sp>
    </p:spTree>
    <p:extLst>
      <p:ext uri="{BB962C8B-B14F-4D97-AF65-F5344CB8AC3E}">
        <p14:creationId xmlns:p14="http://schemas.microsoft.com/office/powerpoint/2010/main" val="244893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7DFDE39-C7B2-49DF-B4A4-4AF907AAFC8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10581F6-C8CF-44E0-A97C-1EF2F223F765}"/>
              </a:ext>
            </a:extLst>
          </p:cNvPr>
          <p:cNvSpPr>
            <a:spLocks noGrp="1" noChangeArrowheads="1"/>
          </p:cNvSpPr>
          <p:nvPr>
            <p:ph type="sldNum" sz="quarter" idx="11"/>
          </p:nvPr>
        </p:nvSpPr>
        <p:spPr>
          <a:ln/>
        </p:spPr>
        <p:txBody>
          <a:bodyPr/>
          <a:lstStyle>
            <a:lvl1pPr>
              <a:defRPr/>
            </a:lvl1pPr>
          </a:lstStyle>
          <a:p>
            <a:pPr>
              <a:defRPr/>
            </a:pPr>
            <a:fld id="{B4B5451E-2699-42E8-BE9E-59D92FA810E5}" type="slidenum">
              <a:rPr lang="en-US" altLang="en-US"/>
              <a:pPr>
                <a:defRPr/>
              </a:pPr>
              <a:t>‹#›</a:t>
            </a:fld>
            <a:endParaRPr lang="en-US" altLang="en-US"/>
          </a:p>
        </p:txBody>
      </p:sp>
    </p:spTree>
    <p:extLst>
      <p:ext uri="{BB962C8B-B14F-4D97-AF65-F5344CB8AC3E}">
        <p14:creationId xmlns:p14="http://schemas.microsoft.com/office/powerpoint/2010/main" val="378590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5995DDA9-F69D-4AB5-BDA5-E103DB3D8BB1}"/>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665649EE-E06F-4886-8F9A-922B19E691D6}"/>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3301078E-4F87-4053-987C-8189AC7AD94C}"/>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B189D582-C2F7-4632-8C18-8CC2BDFA174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B36FCB0A-E280-40EF-A71E-FFA86BA08E6C}"/>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3B1D9EB7-278A-470B-92BB-A2B5C55E9361}"/>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FBAA84F-4B68-41FC-A210-B6B2920D5F50}"/>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9D076F60-9BB2-4D83-AFED-69886BC6FA3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480CB856-D1EA-4E91-80B7-35B28F654118}"/>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B2382764-C68A-4C25-8E91-B61DB1DF50C4}"/>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37C7F5F-9AD9-465A-A3D8-BDDE77252ABA}"/>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6735698-7FB2-461C-AF1B-9F8C2A7E4BE6}"/>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78A78BDD-FB9A-4AF5-9BDD-BDFE0978EC05}"/>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15000B94-F9A4-42E7-9F6E-F5F2455FCEE8}"/>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8E2F36CB-AC9F-448E-846E-7926840EFF0D}"/>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64B17BE2-D453-47FE-8C82-D6B2C3F2B9D0}"/>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5B9CCD89-6447-4260-B1D2-6FF6F5CF8E6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D7722270-92BD-4340-BECC-504CE4AE5E89}"/>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725087-9AD0-414A-9DE0-52AD60C95BA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C61C0B1C-BBD1-4FF2-8E8D-CB740B1AA741}"/>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EAF530F7-524D-4414-A910-92CD4B4985F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409CB5D9-5A3B-421A-87FD-57F7A8F1149E}"/>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AFDA1790-5886-42C7-AC0A-9DC0792EEFC3}"/>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470EEDA6-804B-474F-BBE6-DC5D347D812C}"/>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7573FFE4-3F9A-476E-9EE1-6C092EFD3A7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8CA3FB09-C571-488F-BC38-93B23BE185BB}"/>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EE57889-F068-46C7-830B-1F3E24B0B37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E2C6F171-BA10-44E5-ABFB-62C48CBC1860}"/>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92845CFA-BCE4-4E2B-87CC-3F0A0DE248D7}"/>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19392C0D-6007-4986-BBAD-75034A10907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3230E3C-DC59-4D95-A5FB-9BD99DC5B29D}"/>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E65DD18F-554C-452D-89BF-4F74414AAA4B}"/>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88220E54-034C-476F-9BED-DE087A8E9AE6}" type="slidenum">
              <a:rPr lang="en-US" altLang="en-US"/>
              <a:pPr>
                <a:defRPr/>
              </a:pPr>
              <a:t>‹#›</a:t>
            </a:fld>
            <a:endParaRPr lang="en-US" altLang="en-US"/>
          </a:p>
        </p:txBody>
      </p:sp>
      <p:sp>
        <p:nvSpPr>
          <p:cNvPr id="1031" name="Rectangle 35">
            <a:extLst>
              <a:ext uri="{FF2B5EF4-FFF2-40B4-BE49-F238E27FC236}">
                <a16:creationId xmlns:a16="http://schemas.microsoft.com/office/drawing/2014/main" id="{E6F5E811-5DC5-4BD6-AEBA-9812A12BCCE9}"/>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95E61A12-D39D-4845-BCDF-E10729630C8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DC69E9-328D-4197-9BC5-40F999A7C12C}" type="slidenum">
              <a:rPr lang="en-US" altLang="en-US" sz="1400"/>
              <a:pPr>
                <a:spcBef>
                  <a:spcPct val="0"/>
                </a:spcBef>
                <a:buClrTx/>
                <a:buSzTx/>
                <a:buFontTx/>
                <a:buNone/>
              </a:pPr>
              <a:t>1</a:t>
            </a:fld>
            <a:endParaRPr lang="en-US" altLang="en-US" sz="1400"/>
          </a:p>
        </p:txBody>
      </p:sp>
      <p:sp>
        <p:nvSpPr>
          <p:cNvPr id="3075" name="Rectangle 2">
            <a:extLst>
              <a:ext uri="{FF2B5EF4-FFF2-40B4-BE49-F238E27FC236}">
                <a16:creationId xmlns:a16="http://schemas.microsoft.com/office/drawing/2014/main" id="{8D04E170-6DD0-4759-95F8-827045517774}"/>
              </a:ext>
            </a:extLst>
          </p:cNvPr>
          <p:cNvSpPr>
            <a:spLocks noGrp="1" noChangeArrowheads="1"/>
          </p:cNvSpPr>
          <p:nvPr>
            <p:ph type="title"/>
          </p:nvPr>
        </p:nvSpPr>
        <p:spPr>
          <a:xfrm>
            <a:off x="685800" y="685800"/>
            <a:ext cx="7772400" cy="1143000"/>
          </a:xfrm>
        </p:spPr>
        <p:txBody>
          <a:bodyPr/>
          <a:lstStyle/>
          <a:p>
            <a:r>
              <a:rPr lang="en-US" altLang="en-US"/>
              <a:t>Chapter 19 Generics</a:t>
            </a:r>
            <a:endParaRPr lang="en-US" altLang="en-US">
              <a:solidFill>
                <a:schemeClr val="tx1"/>
              </a:solidFill>
              <a:latin typeface="Book Antiqua" panose="02040602050305030304" pitchFamily="18" charset="0"/>
            </a:endParaRPr>
          </a:p>
        </p:txBody>
      </p:sp>
      <p:sp>
        <p:nvSpPr>
          <p:cNvPr id="3076" name="Rectangle 9">
            <a:extLst>
              <a:ext uri="{FF2B5EF4-FFF2-40B4-BE49-F238E27FC236}">
                <a16:creationId xmlns:a16="http://schemas.microsoft.com/office/drawing/2014/main" id="{0E3C2A5C-1CB2-49CD-B552-44E3CC9BF568}"/>
              </a:ext>
            </a:extLst>
          </p:cNvPr>
          <p:cNvSpPr>
            <a:spLocks noChangeArrowheads="1"/>
          </p:cNvSpPr>
          <p:nvPr/>
        </p:nvSpPr>
        <p:spPr bwMode="auto">
          <a:xfrm>
            <a:off x="-319088" y="22621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7" name="Rectangle 10">
            <a:extLst>
              <a:ext uri="{FF2B5EF4-FFF2-40B4-BE49-F238E27FC236}">
                <a16:creationId xmlns:a16="http://schemas.microsoft.com/office/drawing/2014/main" id="{B28A80B6-0455-4C61-9177-397A6D261F81}"/>
              </a:ext>
            </a:extLst>
          </p:cNvPr>
          <p:cNvSpPr>
            <a:spLocks noChangeArrowheads="1"/>
          </p:cNvSpPr>
          <p:nvPr/>
        </p:nvSpPr>
        <p:spPr bwMode="auto">
          <a:xfrm>
            <a:off x="320675" y="459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6FE9577A-C208-411B-80C8-FA84F7165E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8A2F1A-F841-480D-AEAD-540386960ABD}" type="slidenum">
              <a:rPr lang="en-US" altLang="en-US" sz="1400"/>
              <a:pPr>
                <a:spcBef>
                  <a:spcPct val="0"/>
                </a:spcBef>
                <a:buClrTx/>
                <a:buSzTx/>
                <a:buFontTx/>
                <a:buNone/>
              </a:pPr>
              <a:t>10</a:t>
            </a:fld>
            <a:endParaRPr lang="en-US" altLang="en-US" sz="1400"/>
          </a:p>
        </p:txBody>
      </p:sp>
      <p:sp>
        <p:nvSpPr>
          <p:cNvPr id="21507" name="Rectangle 2">
            <a:extLst>
              <a:ext uri="{FF2B5EF4-FFF2-40B4-BE49-F238E27FC236}">
                <a16:creationId xmlns:a16="http://schemas.microsoft.com/office/drawing/2014/main" id="{174C311A-21DE-477F-8795-AD6B638F043C}"/>
              </a:ext>
            </a:extLst>
          </p:cNvPr>
          <p:cNvSpPr>
            <a:spLocks noGrp="1" noChangeArrowheads="1"/>
          </p:cNvSpPr>
          <p:nvPr>
            <p:ph type="title"/>
          </p:nvPr>
        </p:nvSpPr>
        <p:spPr>
          <a:xfrm>
            <a:off x="0" y="228600"/>
            <a:ext cx="9144000" cy="685800"/>
          </a:xfrm>
        </p:spPr>
        <p:txBody>
          <a:bodyPr/>
          <a:lstStyle/>
          <a:p>
            <a:r>
              <a:rPr lang="en-US" altLang="en-US" sz="4200"/>
              <a:t>Declaring Generic Classes and Interfaces</a:t>
            </a:r>
            <a:r>
              <a:rPr lang="en-US" altLang="en-US"/>
              <a:t> </a:t>
            </a:r>
          </a:p>
        </p:txBody>
      </p:sp>
      <p:sp>
        <p:nvSpPr>
          <p:cNvPr id="21508" name="Rectangle 7">
            <a:extLst>
              <a:ext uri="{FF2B5EF4-FFF2-40B4-BE49-F238E27FC236}">
                <a16:creationId xmlns:a16="http://schemas.microsoft.com/office/drawing/2014/main" id="{244DDFE0-65AB-4A3E-994F-9A5EF49798D1}"/>
              </a:ext>
            </a:extLst>
          </p:cNvPr>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11">
            <a:extLst>
              <a:ext uri="{FF2B5EF4-FFF2-40B4-BE49-F238E27FC236}">
                <a16:creationId xmlns:a16="http://schemas.microsoft.com/office/drawing/2014/main" id="{7536D245-00F9-4934-A77A-1B4E9693EFC3}"/>
              </a:ext>
            </a:extLst>
          </p:cNvPr>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0" name="Picture 9">
            <a:extLst>
              <a:ext uri="{FF2B5EF4-FFF2-40B4-BE49-F238E27FC236}">
                <a16:creationId xmlns:a16="http://schemas.microsoft.com/office/drawing/2014/main" id="{91B33127-7238-41B4-97B4-A3FDB0E22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87312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8E26FE4-9166-4C59-A7AA-DD5A6F14E7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E18855-2B40-4EB8-928B-A5E78D5E3199}" type="slidenum">
              <a:rPr lang="en-US" altLang="en-US" sz="1400"/>
              <a:pPr>
                <a:spcBef>
                  <a:spcPct val="0"/>
                </a:spcBef>
                <a:buClrTx/>
                <a:buSzTx/>
                <a:buFontTx/>
                <a:buNone/>
              </a:pPr>
              <a:t>11</a:t>
            </a:fld>
            <a:endParaRPr lang="en-US" altLang="en-US" sz="1400"/>
          </a:p>
        </p:txBody>
      </p:sp>
      <p:sp>
        <p:nvSpPr>
          <p:cNvPr id="23555" name="Rectangle 2">
            <a:extLst>
              <a:ext uri="{FF2B5EF4-FFF2-40B4-BE49-F238E27FC236}">
                <a16:creationId xmlns:a16="http://schemas.microsoft.com/office/drawing/2014/main" id="{C87B18EF-3B9D-4CDB-AB62-2411CA22835A}"/>
              </a:ext>
            </a:extLst>
          </p:cNvPr>
          <p:cNvSpPr>
            <a:spLocks noGrp="1" noChangeArrowheads="1"/>
          </p:cNvSpPr>
          <p:nvPr>
            <p:ph type="title"/>
          </p:nvPr>
        </p:nvSpPr>
        <p:spPr>
          <a:xfrm>
            <a:off x="685800" y="228600"/>
            <a:ext cx="7772400" cy="685800"/>
          </a:xfrm>
        </p:spPr>
        <p:txBody>
          <a:bodyPr/>
          <a:lstStyle/>
          <a:p>
            <a:r>
              <a:rPr lang="en-US" altLang="en-US" sz="4000"/>
              <a:t>Generic Methods</a:t>
            </a:r>
          </a:p>
        </p:txBody>
      </p:sp>
      <p:sp>
        <p:nvSpPr>
          <p:cNvPr id="23556" name="Rectangle 4">
            <a:extLst>
              <a:ext uri="{FF2B5EF4-FFF2-40B4-BE49-F238E27FC236}">
                <a16:creationId xmlns:a16="http://schemas.microsoft.com/office/drawing/2014/main" id="{5666B15D-2E50-49A2-879D-C90CB60A338C}"/>
              </a:ext>
            </a:extLst>
          </p:cNvPr>
          <p:cNvSpPr>
            <a:spLocks noChangeArrowheads="1"/>
          </p:cNvSpPr>
          <p:nvPr/>
        </p:nvSpPr>
        <p:spPr bwMode="auto">
          <a:xfrm>
            <a:off x="381000" y="1066800"/>
            <a:ext cx="8458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public static &lt;E&gt; void print(E[] list) {</a:t>
            </a:r>
          </a:p>
          <a:p>
            <a:pPr>
              <a:buFont typeface="Monotype Sorts"/>
              <a:buNone/>
            </a:pPr>
            <a:r>
              <a:rPr lang="en-US" altLang="en-US" sz="2400">
                <a:solidFill>
                  <a:schemeClr val="tx2"/>
                </a:solidFill>
              </a:rPr>
              <a:t>    for (int i = 0; i &lt; list.length; i++) </a:t>
            </a:r>
          </a:p>
          <a:p>
            <a:pPr>
              <a:buFont typeface="Monotype Sorts"/>
              <a:buNone/>
            </a:pPr>
            <a:r>
              <a:rPr lang="en-US" altLang="en-US" sz="2400">
                <a:solidFill>
                  <a:schemeClr val="tx2"/>
                </a:solidFill>
              </a:rPr>
              <a:t>      System.out.print(list[i] + " ");</a:t>
            </a:r>
          </a:p>
          <a:p>
            <a:pPr>
              <a:buFont typeface="Monotype Sorts"/>
              <a:buNone/>
            </a:pPr>
            <a:r>
              <a:rPr lang="en-US" altLang="en-US" sz="2400">
                <a:solidFill>
                  <a:schemeClr val="tx2"/>
                </a:solidFill>
              </a:rPr>
              <a:t>    System.out.println();</a:t>
            </a:r>
          </a:p>
          <a:p>
            <a:pPr>
              <a:buFont typeface="Monotype Sorts"/>
              <a:buNone/>
            </a:pPr>
            <a:r>
              <a:rPr lang="en-US" altLang="en-US" sz="2400">
                <a:solidFill>
                  <a:schemeClr val="tx2"/>
                </a:solidFill>
              </a:rPr>
              <a:t>  }</a:t>
            </a:r>
          </a:p>
        </p:txBody>
      </p:sp>
      <p:sp>
        <p:nvSpPr>
          <p:cNvPr id="23557" name="Rectangle 6">
            <a:extLst>
              <a:ext uri="{FF2B5EF4-FFF2-40B4-BE49-F238E27FC236}">
                <a16:creationId xmlns:a16="http://schemas.microsoft.com/office/drawing/2014/main" id="{74BA3C22-95E2-42BE-9997-A344E44DE353}"/>
              </a:ext>
            </a:extLst>
          </p:cNvPr>
          <p:cNvSpPr>
            <a:spLocks noChangeArrowheads="1"/>
          </p:cNvSpPr>
          <p:nvPr/>
        </p:nvSpPr>
        <p:spPr bwMode="auto">
          <a:xfrm>
            <a:off x="381000" y="39624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public static void print(Object[] list) {</a:t>
            </a:r>
          </a:p>
          <a:p>
            <a:pPr>
              <a:buFont typeface="Monotype Sorts"/>
              <a:buNone/>
            </a:pPr>
            <a:r>
              <a:rPr lang="en-US" altLang="en-US" sz="2400">
                <a:solidFill>
                  <a:schemeClr val="tx2"/>
                </a:solidFill>
              </a:rPr>
              <a:t>    for (int i = 0; i &lt; list.length; i++) </a:t>
            </a:r>
          </a:p>
          <a:p>
            <a:pPr>
              <a:buFont typeface="Monotype Sorts"/>
              <a:buNone/>
            </a:pPr>
            <a:r>
              <a:rPr lang="en-US" altLang="en-US" sz="2400">
                <a:solidFill>
                  <a:schemeClr val="tx2"/>
                </a:solidFill>
              </a:rPr>
              <a:t>      System.out.print(list[i] + " ");</a:t>
            </a:r>
          </a:p>
          <a:p>
            <a:pPr>
              <a:buFont typeface="Monotype Sorts"/>
              <a:buNone/>
            </a:pPr>
            <a:r>
              <a:rPr lang="en-US" altLang="en-US" sz="2400">
                <a:solidFill>
                  <a:schemeClr val="tx2"/>
                </a:solidFill>
              </a:rPr>
              <a:t>    System.out.println();</a:t>
            </a:r>
          </a:p>
          <a:p>
            <a:pPr>
              <a:buFont typeface="Monotype Sorts"/>
              <a:buNone/>
            </a:pPr>
            <a:r>
              <a:rPr lang="en-US" altLang="en-US" sz="2400">
                <a:solidFill>
                  <a:schemeClr val="tx2"/>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503091C7-F24D-42B0-B343-2EB0793419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96C8F2-8448-4060-83DC-499761E6E83F}" type="slidenum">
              <a:rPr lang="en-US" altLang="en-US" sz="1400"/>
              <a:pPr>
                <a:spcBef>
                  <a:spcPct val="0"/>
                </a:spcBef>
                <a:buClrTx/>
                <a:buSzTx/>
                <a:buFontTx/>
                <a:buNone/>
              </a:pPr>
              <a:t>12</a:t>
            </a:fld>
            <a:endParaRPr lang="en-US" altLang="en-US" sz="1400"/>
          </a:p>
        </p:txBody>
      </p:sp>
      <p:sp>
        <p:nvSpPr>
          <p:cNvPr id="25603" name="Rectangle 2">
            <a:extLst>
              <a:ext uri="{FF2B5EF4-FFF2-40B4-BE49-F238E27FC236}">
                <a16:creationId xmlns:a16="http://schemas.microsoft.com/office/drawing/2014/main" id="{CBB0E16B-B8F4-417A-B0D7-DC37C527105E}"/>
              </a:ext>
            </a:extLst>
          </p:cNvPr>
          <p:cNvSpPr>
            <a:spLocks noGrp="1" noChangeArrowheads="1"/>
          </p:cNvSpPr>
          <p:nvPr>
            <p:ph type="title"/>
          </p:nvPr>
        </p:nvSpPr>
        <p:spPr>
          <a:xfrm>
            <a:off x="685800" y="228600"/>
            <a:ext cx="7772400" cy="685800"/>
          </a:xfrm>
        </p:spPr>
        <p:txBody>
          <a:bodyPr/>
          <a:lstStyle/>
          <a:p>
            <a:r>
              <a:rPr lang="en-US" altLang="en-US" sz="4000"/>
              <a:t>Bounded Generic Type</a:t>
            </a:r>
          </a:p>
        </p:txBody>
      </p:sp>
      <p:sp>
        <p:nvSpPr>
          <p:cNvPr id="25604" name="Rectangle 4">
            <a:extLst>
              <a:ext uri="{FF2B5EF4-FFF2-40B4-BE49-F238E27FC236}">
                <a16:creationId xmlns:a16="http://schemas.microsoft.com/office/drawing/2014/main" id="{9F709A7F-C554-4A01-9A06-393EEA24CC81}"/>
              </a:ext>
            </a:extLst>
          </p:cNvPr>
          <p:cNvSpPr>
            <a:spLocks noChangeArrowheads="1"/>
          </p:cNvSpPr>
          <p:nvPr/>
        </p:nvSpPr>
        <p:spPr bwMode="auto">
          <a:xfrm>
            <a:off x="2286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200">
                <a:solidFill>
                  <a:schemeClr val="tx2"/>
                </a:solidFill>
              </a:rPr>
              <a:t>public static void main(String[] args ) {</a:t>
            </a:r>
          </a:p>
          <a:p>
            <a:pPr>
              <a:buFont typeface="Monotype Sorts"/>
              <a:buNone/>
            </a:pPr>
            <a:r>
              <a:rPr lang="en-US" altLang="en-US" sz="2200">
                <a:solidFill>
                  <a:schemeClr val="tx2"/>
                </a:solidFill>
              </a:rPr>
              <a:t>    Rectangle rectangle = new Rectangle(2, 2);</a:t>
            </a:r>
          </a:p>
          <a:p>
            <a:pPr>
              <a:buFont typeface="Monotype Sorts"/>
              <a:buNone/>
            </a:pPr>
            <a:r>
              <a:rPr lang="en-US" altLang="en-US" sz="2200">
                <a:solidFill>
                  <a:schemeClr val="tx2"/>
                </a:solidFill>
              </a:rPr>
              <a:t>    Circle circle = new Circle (2);</a:t>
            </a:r>
          </a:p>
          <a:p>
            <a:pPr>
              <a:buFont typeface="Monotype Sorts"/>
              <a:buNone/>
            </a:pPr>
            <a:r>
              <a:rPr lang="en-US" altLang="en-US" sz="2200">
                <a:solidFill>
                  <a:schemeClr val="tx2"/>
                </a:solidFill>
              </a:rPr>
              <a:t>    System.out.println("Same area? " + equalArea(rectangle, circle));</a:t>
            </a:r>
          </a:p>
          <a:p>
            <a:pPr>
              <a:buFont typeface="Monotype Sorts"/>
              <a:buNone/>
            </a:pPr>
            <a:r>
              <a:rPr lang="en-US" altLang="en-US" sz="2200">
                <a:solidFill>
                  <a:schemeClr val="tx2"/>
                </a:solidFill>
              </a:rPr>
              <a:t>}</a:t>
            </a:r>
          </a:p>
          <a:p>
            <a:pPr>
              <a:buFont typeface="Monotype Sorts"/>
              <a:buNone/>
            </a:pPr>
            <a:endParaRPr lang="en-US" altLang="en-US" sz="2200">
              <a:solidFill>
                <a:schemeClr val="tx2"/>
              </a:solidFill>
            </a:endParaRPr>
          </a:p>
          <a:p>
            <a:pPr>
              <a:buFont typeface="Monotype Sorts"/>
              <a:buNone/>
            </a:pPr>
            <a:r>
              <a:rPr lang="en-US" altLang="en-US" sz="2200">
                <a:solidFill>
                  <a:schemeClr val="tx2"/>
                </a:solidFill>
              </a:rPr>
              <a:t>public static &lt;E extends GeometricObject&gt; boolean     </a:t>
            </a:r>
          </a:p>
          <a:p>
            <a:pPr>
              <a:buFont typeface="Monotype Sorts"/>
              <a:buNone/>
            </a:pPr>
            <a:r>
              <a:rPr lang="en-US" altLang="en-US" sz="2200">
                <a:solidFill>
                  <a:schemeClr val="tx2"/>
                </a:solidFill>
              </a:rPr>
              <a:t>       equalArea(E object1, E object2) {</a:t>
            </a:r>
          </a:p>
          <a:p>
            <a:pPr>
              <a:buFont typeface="Monotype Sorts"/>
              <a:buNone/>
            </a:pPr>
            <a:r>
              <a:rPr lang="en-US" altLang="en-US" sz="2200">
                <a:solidFill>
                  <a:schemeClr val="tx2"/>
                </a:solidFill>
              </a:rPr>
              <a:t>    return object1.getArea() == object2.getArea();</a:t>
            </a:r>
          </a:p>
          <a:p>
            <a:pPr>
              <a:buFont typeface="Monotype Sorts"/>
              <a:buNone/>
            </a:pPr>
            <a:r>
              <a:rPr lang="en-US" altLang="en-US" sz="2200">
                <a:solidFill>
                  <a:schemeClr val="tx2"/>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FF9402FB-4811-4665-A00D-DAA2E555532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D5337F-E742-464D-8CA0-B6D000EE9A3B}" type="slidenum">
              <a:rPr lang="en-US" altLang="en-US" sz="1400"/>
              <a:pPr>
                <a:spcBef>
                  <a:spcPct val="0"/>
                </a:spcBef>
                <a:buClrTx/>
                <a:buSzTx/>
                <a:buFontTx/>
                <a:buNone/>
              </a:pPr>
              <a:t>13</a:t>
            </a:fld>
            <a:endParaRPr lang="en-US" altLang="en-US" sz="1400"/>
          </a:p>
        </p:txBody>
      </p:sp>
      <p:sp>
        <p:nvSpPr>
          <p:cNvPr id="27651" name="Rectangle 2">
            <a:extLst>
              <a:ext uri="{FF2B5EF4-FFF2-40B4-BE49-F238E27FC236}">
                <a16:creationId xmlns:a16="http://schemas.microsoft.com/office/drawing/2014/main" id="{1D53F32A-A7D9-43FB-BD26-601C72A0EBF1}"/>
              </a:ext>
            </a:extLst>
          </p:cNvPr>
          <p:cNvSpPr>
            <a:spLocks noGrp="1" noChangeArrowheads="1"/>
          </p:cNvSpPr>
          <p:nvPr>
            <p:ph type="title"/>
          </p:nvPr>
        </p:nvSpPr>
        <p:spPr>
          <a:xfrm>
            <a:off x="685800" y="228600"/>
            <a:ext cx="7772400" cy="685800"/>
          </a:xfrm>
        </p:spPr>
        <p:txBody>
          <a:bodyPr/>
          <a:lstStyle/>
          <a:p>
            <a:r>
              <a:rPr lang="en-US" altLang="en-US"/>
              <a:t>Raw Type and Backward Compatibility </a:t>
            </a:r>
          </a:p>
        </p:txBody>
      </p:sp>
      <p:sp>
        <p:nvSpPr>
          <p:cNvPr id="27652" name="Rectangle 9">
            <a:extLst>
              <a:ext uri="{FF2B5EF4-FFF2-40B4-BE49-F238E27FC236}">
                <a16:creationId xmlns:a16="http://schemas.microsoft.com/office/drawing/2014/main" id="{DDDC54D6-0A98-4C5F-AA39-0F9333A7335F}"/>
              </a:ext>
            </a:extLst>
          </p:cNvPr>
          <p:cNvSpPr>
            <a:spLocks noGrp="1" noChangeArrowheads="1"/>
          </p:cNvSpPr>
          <p:nvPr>
            <p:ph type="body" idx="1"/>
          </p:nvPr>
        </p:nvSpPr>
        <p:spPr>
          <a:xfrm>
            <a:off x="228600" y="1371600"/>
            <a:ext cx="8686800" cy="1143000"/>
          </a:xfrm>
          <a:noFill/>
        </p:spPr>
        <p:txBody>
          <a:bodyPr/>
          <a:lstStyle/>
          <a:p>
            <a:pPr marL="609600" indent="-609600">
              <a:lnSpc>
                <a:spcPct val="90000"/>
              </a:lnSpc>
              <a:buFont typeface="Monotype Sorts"/>
              <a:buNone/>
            </a:pPr>
            <a:r>
              <a:rPr lang="en-US" altLang="en-US"/>
              <a:t>// raw type</a:t>
            </a:r>
          </a:p>
          <a:p>
            <a:pPr marL="609600" indent="-609600">
              <a:lnSpc>
                <a:spcPct val="90000"/>
              </a:lnSpc>
              <a:buFont typeface="Monotype Sorts"/>
              <a:buNone/>
            </a:pPr>
            <a:r>
              <a:rPr lang="en-US" altLang="en-US"/>
              <a:t>ArrayList list = new ArrayList();</a:t>
            </a:r>
            <a:r>
              <a:rPr lang="en-US" altLang="en-US" u="sng"/>
              <a:t> </a:t>
            </a:r>
          </a:p>
        </p:txBody>
      </p:sp>
      <p:sp>
        <p:nvSpPr>
          <p:cNvPr id="27653" name="Rectangle 12">
            <a:extLst>
              <a:ext uri="{FF2B5EF4-FFF2-40B4-BE49-F238E27FC236}">
                <a16:creationId xmlns:a16="http://schemas.microsoft.com/office/drawing/2014/main" id="{37B025CE-A7C5-4239-BA95-7976A2B69AB9}"/>
              </a:ext>
            </a:extLst>
          </p:cNvPr>
          <p:cNvSpPr>
            <a:spLocks noChangeArrowheads="1"/>
          </p:cNvSpPr>
          <p:nvPr/>
        </p:nvSpPr>
        <p:spPr bwMode="auto">
          <a:xfrm>
            <a:off x="228600" y="2971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600"/>
              <a:t>This is </a:t>
            </a:r>
            <a:r>
              <a:rPr lang="en-US" altLang="en-US" sz="2600" i="1"/>
              <a:t>roughly</a:t>
            </a:r>
            <a:r>
              <a:rPr lang="en-US" altLang="en-US" sz="2600"/>
              <a:t> equivalent to </a:t>
            </a:r>
          </a:p>
          <a:p>
            <a:pPr>
              <a:lnSpc>
                <a:spcPct val="90000"/>
              </a:lnSpc>
              <a:buFont typeface="Monotype Sorts"/>
              <a:buNone/>
            </a:pPr>
            <a:r>
              <a:rPr lang="en-US" altLang="en-US" sz="2600"/>
              <a:t>ArrayList&lt;Object&gt; list = new ArrayList&lt;Object&gt;();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9F97296-2DED-4A8E-BE5A-8AB1646F29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58E971-A7F0-4FDF-BB68-822D596453EE}" type="slidenum">
              <a:rPr lang="en-US" altLang="en-US" sz="1400"/>
              <a:pPr>
                <a:spcBef>
                  <a:spcPct val="0"/>
                </a:spcBef>
                <a:buClrTx/>
                <a:buSzTx/>
                <a:buFontTx/>
                <a:buNone/>
              </a:pPr>
              <a:t>14</a:t>
            </a:fld>
            <a:endParaRPr lang="en-US" altLang="en-US" sz="1400"/>
          </a:p>
        </p:txBody>
      </p:sp>
      <p:sp>
        <p:nvSpPr>
          <p:cNvPr id="29699" name="Rectangle 2">
            <a:extLst>
              <a:ext uri="{FF2B5EF4-FFF2-40B4-BE49-F238E27FC236}">
                <a16:creationId xmlns:a16="http://schemas.microsoft.com/office/drawing/2014/main" id="{A4A7F479-184C-4144-B9A2-53734C16F1D5}"/>
              </a:ext>
            </a:extLst>
          </p:cNvPr>
          <p:cNvSpPr>
            <a:spLocks noGrp="1" noChangeArrowheads="1"/>
          </p:cNvSpPr>
          <p:nvPr>
            <p:ph type="title"/>
          </p:nvPr>
        </p:nvSpPr>
        <p:spPr>
          <a:xfrm>
            <a:off x="685800" y="228600"/>
            <a:ext cx="7772400" cy="685800"/>
          </a:xfrm>
        </p:spPr>
        <p:txBody>
          <a:bodyPr/>
          <a:lstStyle/>
          <a:p>
            <a:r>
              <a:rPr lang="en-US" altLang="en-US"/>
              <a:t>Raw Type is Unsafe </a:t>
            </a:r>
          </a:p>
        </p:txBody>
      </p:sp>
      <p:sp>
        <p:nvSpPr>
          <p:cNvPr id="29700" name="Rectangle 3">
            <a:extLst>
              <a:ext uri="{FF2B5EF4-FFF2-40B4-BE49-F238E27FC236}">
                <a16:creationId xmlns:a16="http://schemas.microsoft.com/office/drawing/2014/main" id="{5FB586EE-62A5-4F1D-8AD2-B3E70FD5036F}"/>
              </a:ext>
            </a:extLst>
          </p:cNvPr>
          <p:cNvSpPr>
            <a:spLocks noGrp="1" noChangeArrowheads="1"/>
          </p:cNvSpPr>
          <p:nvPr>
            <p:ph type="body" idx="1"/>
          </p:nvPr>
        </p:nvSpPr>
        <p:spPr>
          <a:xfrm>
            <a:off x="228600" y="5562600"/>
            <a:ext cx="8686800" cy="533400"/>
          </a:xfrm>
          <a:noFill/>
        </p:spPr>
        <p:txBody>
          <a:bodyPr/>
          <a:lstStyle/>
          <a:p>
            <a:pPr marL="609600" indent="-609600">
              <a:buFont typeface="Monotype Sorts"/>
              <a:buNone/>
            </a:pPr>
            <a:r>
              <a:rPr lang="en-US" altLang="en-US" sz="2800"/>
              <a:t>Max.max("Welcome", 23); </a:t>
            </a:r>
          </a:p>
        </p:txBody>
      </p:sp>
      <p:sp>
        <p:nvSpPr>
          <p:cNvPr id="29701" name="Rectangle 4">
            <a:extLst>
              <a:ext uri="{FF2B5EF4-FFF2-40B4-BE49-F238E27FC236}">
                <a16:creationId xmlns:a16="http://schemas.microsoft.com/office/drawing/2014/main" id="{9BE26BED-7655-468E-99D9-3D528A52864A}"/>
              </a:ext>
            </a:extLst>
          </p:cNvPr>
          <p:cNvSpPr>
            <a:spLocks noChangeArrowheads="1"/>
          </p:cNvSpPr>
          <p:nvPr/>
        </p:nvSpPr>
        <p:spPr bwMode="auto">
          <a:xfrm>
            <a:off x="228600" y="1066800"/>
            <a:ext cx="7620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solidFill>
                  <a:schemeClr val="tx2"/>
                </a:solidFill>
              </a:rPr>
              <a:t>// Max.java: Find a maximum object</a:t>
            </a:r>
          </a:p>
          <a:p>
            <a:pPr>
              <a:buFont typeface="Monotype Sorts"/>
              <a:buNone/>
            </a:pPr>
            <a:r>
              <a:rPr lang="en-US" altLang="en-US" sz="2000">
                <a:solidFill>
                  <a:schemeClr val="tx2"/>
                </a:solidFill>
              </a:rPr>
              <a:t>public class Max {</a:t>
            </a:r>
          </a:p>
          <a:p>
            <a:pPr>
              <a:buFont typeface="Monotype Sorts"/>
              <a:buNone/>
            </a:pPr>
            <a:r>
              <a:rPr lang="en-US" altLang="en-US" sz="2000">
                <a:solidFill>
                  <a:schemeClr val="tx2"/>
                </a:solidFill>
              </a:rPr>
              <a:t>  /** Return the maximum between two objects */</a:t>
            </a:r>
          </a:p>
          <a:p>
            <a:pPr>
              <a:buFont typeface="Monotype Sorts"/>
              <a:buNone/>
            </a:pPr>
            <a:r>
              <a:rPr lang="en-US" altLang="en-US" sz="2000">
                <a:solidFill>
                  <a:schemeClr val="tx2"/>
                </a:solidFill>
              </a:rPr>
              <a:t>  public static Comparable max(Comparable o1, Comparable o2) {   </a:t>
            </a:r>
          </a:p>
          <a:p>
            <a:pPr>
              <a:buFont typeface="Monotype Sorts"/>
              <a:buNone/>
            </a:pPr>
            <a:r>
              <a:rPr lang="en-US" altLang="en-US" sz="2000">
                <a:solidFill>
                  <a:schemeClr val="tx2"/>
                </a:solidFill>
              </a:rPr>
              <a:t>    if (o1.compareTo(o2) &gt; 0)</a:t>
            </a:r>
          </a:p>
          <a:p>
            <a:pPr>
              <a:buFont typeface="Monotype Sorts"/>
              <a:buNone/>
            </a:pPr>
            <a:r>
              <a:rPr lang="en-US" altLang="en-US" sz="2000">
                <a:solidFill>
                  <a:schemeClr val="tx2"/>
                </a:solidFill>
              </a:rPr>
              <a:t>      return o1;</a:t>
            </a:r>
          </a:p>
          <a:p>
            <a:pPr>
              <a:buFont typeface="Monotype Sorts"/>
              <a:buNone/>
            </a:pPr>
            <a:r>
              <a:rPr lang="en-US" altLang="en-US" sz="2000">
                <a:solidFill>
                  <a:schemeClr val="tx2"/>
                </a:solidFill>
              </a:rPr>
              <a:t>    else</a:t>
            </a:r>
          </a:p>
          <a:p>
            <a:pPr>
              <a:buFont typeface="Monotype Sorts"/>
              <a:buNone/>
            </a:pPr>
            <a:r>
              <a:rPr lang="en-US" altLang="en-US" sz="2000">
                <a:solidFill>
                  <a:schemeClr val="tx2"/>
                </a:solidFill>
              </a:rPr>
              <a:t>      return o2;</a:t>
            </a:r>
          </a:p>
          <a:p>
            <a:pPr>
              <a:buFont typeface="Monotype Sorts"/>
              <a:buNone/>
            </a:pPr>
            <a:r>
              <a:rPr lang="en-US" altLang="en-US" sz="2000">
                <a:solidFill>
                  <a:schemeClr val="tx2"/>
                </a:solidFill>
              </a:rPr>
              <a:t>  }</a:t>
            </a:r>
          </a:p>
          <a:p>
            <a:pPr>
              <a:buFont typeface="Monotype Sorts"/>
              <a:buNone/>
            </a:pPr>
            <a:r>
              <a:rPr lang="en-US" altLang="en-US" sz="2000">
                <a:solidFill>
                  <a:schemeClr val="tx2"/>
                </a:solidFill>
              </a:rPr>
              <a:t>}</a:t>
            </a:r>
          </a:p>
        </p:txBody>
      </p:sp>
      <p:sp>
        <p:nvSpPr>
          <p:cNvPr id="29702" name="Rectangle 5">
            <a:extLst>
              <a:ext uri="{FF2B5EF4-FFF2-40B4-BE49-F238E27FC236}">
                <a16:creationId xmlns:a16="http://schemas.microsoft.com/office/drawing/2014/main" id="{A2AA11AC-316C-4F5A-9D97-BCC1E2B457D4}"/>
              </a:ext>
            </a:extLst>
          </p:cNvPr>
          <p:cNvSpPr>
            <a:spLocks noChangeArrowheads="1"/>
          </p:cNvSpPr>
          <p:nvPr/>
        </p:nvSpPr>
        <p:spPr bwMode="auto">
          <a:xfrm>
            <a:off x="228600"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Runtime Error: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E3BD980-133F-476E-B3D2-3C2DA1648D8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9E3361-D9A7-4ED0-9D5C-8F151888AB2D}" type="slidenum">
              <a:rPr lang="en-US" altLang="en-US" sz="1400"/>
              <a:pPr>
                <a:spcBef>
                  <a:spcPct val="0"/>
                </a:spcBef>
                <a:buClrTx/>
                <a:buSzTx/>
                <a:buFontTx/>
                <a:buNone/>
              </a:pPr>
              <a:t>15</a:t>
            </a:fld>
            <a:endParaRPr lang="en-US" altLang="en-US" sz="1400"/>
          </a:p>
        </p:txBody>
      </p:sp>
      <p:sp>
        <p:nvSpPr>
          <p:cNvPr id="31747" name="Rectangle 2">
            <a:extLst>
              <a:ext uri="{FF2B5EF4-FFF2-40B4-BE49-F238E27FC236}">
                <a16:creationId xmlns:a16="http://schemas.microsoft.com/office/drawing/2014/main" id="{02FC24A4-8B00-4D9B-A1D2-6FCBD38E2D1E}"/>
              </a:ext>
            </a:extLst>
          </p:cNvPr>
          <p:cNvSpPr>
            <a:spLocks noGrp="1" noChangeArrowheads="1"/>
          </p:cNvSpPr>
          <p:nvPr>
            <p:ph type="title"/>
          </p:nvPr>
        </p:nvSpPr>
        <p:spPr>
          <a:xfrm>
            <a:off x="685800" y="228600"/>
            <a:ext cx="7772400" cy="685800"/>
          </a:xfrm>
        </p:spPr>
        <p:txBody>
          <a:bodyPr/>
          <a:lstStyle/>
          <a:p>
            <a:r>
              <a:rPr lang="en-US" altLang="en-US"/>
              <a:t>Make it Safe </a:t>
            </a:r>
          </a:p>
        </p:txBody>
      </p:sp>
      <p:sp>
        <p:nvSpPr>
          <p:cNvPr id="31748" name="Rectangle 3">
            <a:extLst>
              <a:ext uri="{FF2B5EF4-FFF2-40B4-BE49-F238E27FC236}">
                <a16:creationId xmlns:a16="http://schemas.microsoft.com/office/drawing/2014/main" id="{365178AB-54F0-4A6F-BD78-3028E367EF2C}"/>
              </a:ext>
            </a:extLst>
          </p:cNvPr>
          <p:cNvSpPr>
            <a:spLocks noGrp="1" noChangeArrowheads="1"/>
          </p:cNvSpPr>
          <p:nvPr>
            <p:ph type="body" idx="1"/>
          </p:nvPr>
        </p:nvSpPr>
        <p:spPr>
          <a:xfrm>
            <a:off x="228600" y="5562600"/>
            <a:ext cx="8686800" cy="533400"/>
          </a:xfrm>
          <a:noFill/>
        </p:spPr>
        <p:txBody>
          <a:bodyPr/>
          <a:lstStyle/>
          <a:p>
            <a:pPr marL="609600" indent="-609600">
              <a:buFont typeface="Monotype Sorts"/>
              <a:buNone/>
            </a:pPr>
            <a:r>
              <a:rPr lang="en-US" altLang="en-US" sz="2800"/>
              <a:t>Max.max("Welcome", 23); </a:t>
            </a:r>
          </a:p>
        </p:txBody>
      </p:sp>
      <p:sp>
        <p:nvSpPr>
          <p:cNvPr id="31749" name="Rectangle 4">
            <a:extLst>
              <a:ext uri="{FF2B5EF4-FFF2-40B4-BE49-F238E27FC236}">
                <a16:creationId xmlns:a16="http://schemas.microsoft.com/office/drawing/2014/main" id="{90A34828-1AF2-4CB5-86F8-C3578233E05A}"/>
              </a:ext>
            </a:extLst>
          </p:cNvPr>
          <p:cNvSpPr>
            <a:spLocks noChangeArrowheads="1"/>
          </p:cNvSpPr>
          <p:nvPr/>
        </p:nvSpPr>
        <p:spPr bwMode="auto">
          <a:xfrm>
            <a:off x="228600" y="10668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Max1.java: Find a maximum object</a:t>
            </a:r>
          </a:p>
          <a:p>
            <a:pPr>
              <a:buFont typeface="Monotype Sorts"/>
              <a:buNone/>
            </a:pPr>
            <a:r>
              <a:rPr lang="en-US" altLang="en-US" sz="2400">
                <a:solidFill>
                  <a:schemeClr val="tx2"/>
                </a:solidFill>
              </a:rPr>
              <a:t>public class Max1 {</a:t>
            </a:r>
          </a:p>
          <a:p>
            <a:pPr>
              <a:buFont typeface="Monotype Sorts"/>
              <a:buNone/>
            </a:pPr>
            <a:r>
              <a:rPr lang="en-US" altLang="en-US" sz="2400">
                <a:solidFill>
                  <a:schemeClr val="tx2"/>
                </a:solidFill>
              </a:rPr>
              <a:t>  /** Return the maximum between two objects */</a:t>
            </a:r>
          </a:p>
          <a:p>
            <a:pPr>
              <a:buFont typeface="Monotype Sorts"/>
              <a:buNone/>
            </a:pPr>
            <a:r>
              <a:rPr lang="en-US" altLang="en-US" sz="2400">
                <a:solidFill>
                  <a:schemeClr val="tx2"/>
                </a:solidFill>
              </a:rPr>
              <a:t>  public static &lt;E extends Comparable&lt;E&gt;&gt; E max(E o1, E o2) {   </a:t>
            </a:r>
          </a:p>
          <a:p>
            <a:pPr>
              <a:buFont typeface="Monotype Sorts"/>
              <a:buNone/>
            </a:pPr>
            <a:r>
              <a:rPr lang="en-US" altLang="en-US" sz="2400">
                <a:solidFill>
                  <a:schemeClr val="tx2"/>
                </a:solidFill>
              </a:rPr>
              <a:t>    if (o1.compareTo(o2) &gt; 0)</a:t>
            </a:r>
          </a:p>
          <a:p>
            <a:pPr>
              <a:buFont typeface="Monotype Sorts"/>
              <a:buNone/>
            </a:pPr>
            <a:r>
              <a:rPr lang="en-US" altLang="en-US" sz="2400">
                <a:solidFill>
                  <a:schemeClr val="tx2"/>
                </a:solidFill>
              </a:rPr>
              <a:t>      return o1;</a:t>
            </a:r>
          </a:p>
          <a:p>
            <a:pPr>
              <a:buFont typeface="Monotype Sorts"/>
              <a:buNone/>
            </a:pPr>
            <a:r>
              <a:rPr lang="en-US" altLang="en-US" sz="2400">
                <a:solidFill>
                  <a:schemeClr val="tx2"/>
                </a:solidFill>
              </a:rPr>
              <a:t>    else</a:t>
            </a:r>
          </a:p>
          <a:p>
            <a:pPr>
              <a:buFont typeface="Monotype Sorts"/>
              <a:buNone/>
            </a:pPr>
            <a:r>
              <a:rPr lang="en-US" altLang="en-US" sz="2400">
                <a:solidFill>
                  <a:schemeClr val="tx2"/>
                </a:solidFill>
              </a:rPr>
              <a:t>      return o2;</a:t>
            </a:r>
          </a:p>
          <a:p>
            <a:pPr>
              <a:buFont typeface="Monotype Sorts"/>
              <a:buNone/>
            </a:pPr>
            <a:r>
              <a:rPr lang="en-US" altLang="en-US" sz="2400">
                <a:solidFill>
                  <a:schemeClr val="tx2"/>
                </a:solidFill>
              </a:rPr>
              <a:t>  }</a:t>
            </a:r>
          </a:p>
          <a:p>
            <a:pPr>
              <a:buFont typeface="Monotype Sorts"/>
              <a:buNone/>
            </a:pPr>
            <a:r>
              <a:rPr lang="en-US" altLang="en-US" sz="2400">
                <a:solidFill>
                  <a:schemeClr val="tx2"/>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EF73FCD1-37FD-4E00-9F5A-233C0D0B14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8818A-C2E7-48D0-8657-FB9D99B245F5}" type="slidenum">
              <a:rPr lang="en-US" altLang="en-US" sz="1400"/>
              <a:pPr>
                <a:spcBef>
                  <a:spcPct val="0"/>
                </a:spcBef>
                <a:buClrTx/>
                <a:buSzTx/>
                <a:buFontTx/>
                <a:buNone/>
              </a:pPr>
              <a:t>16</a:t>
            </a:fld>
            <a:endParaRPr lang="en-US" altLang="en-US" sz="1400"/>
          </a:p>
        </p:txBody>
      </p:sp>
      <p:sp>
        <p:nvSpPr>
          <p:cNvPr id="33795" name="Rectangle 2">
            <a:extLst>
              <a:ext uri="{FF2B5EF4-FFF2-40B4-BE49-F238E27FC236}">
                <a16:creationId xmlns:a16="http://schemas.microsoft.com/office/drawing/2014/main" id="{F035714A-629F-447D-89AC-FD63051F9818}"/>
              </a:ext>
            </a:extLst>
          </p:cNvPr>
          <p:cNvSpPr>
            <a:spLocks noGrp="1" noChangeArrowheads="1"/>
          </p:cNvSpPr>
          <p:nvPr>
            <p:ph type="title"/>
          </p:nvPr>
        </p:nvSpPr>
        <p:spPr>
          <a:xfrm>
            <a:off x="685800" y="228600"/>
            <a:ext cx="7772400" cy="685800"/>
          </a:xfrm>
        </p:spPr>
        <p:txBody>
          <a:bodyPr/>
          <a:lstStyle/>
          <a:p>
            <a:r>
              <a:rPr lang="en-US" altLang="en-US"/>
              <a:t>Wildcards </a:t>
            </a:r>
          </a:p>
        </p:txBody>
      </p:sp>
      <p:sp>
        <p:nvSpPr>
          <p:cNvPr id="33796" name="Rectangle 4">
            <a:extLst>
              <a:ext uri="{FF2B5EF4-FFF2-40B4-BE49-F238E27FC236}">
                <a16:creationId xmlns:a16="http://schemas.microsoft.com/office/drawing/2014/main" id="{9FD28754-2EED-454B-BE2D-9D3595680CA8}"/>
              </a:ext>
            </a:extLst>
          </p:cNvPr>
          <p:cNvSpPr>
            <a:spLocks noGrp="1" noChangeArrowheads="1"/>
          </p:cNvSpPr>
          <p:nvPr>
            <p:ph type="body" idx="1"/>
          </p:nvPr>
        </p:nvSpPr>
        <p:spPr>
          <a:xfrm>
            <a:off x="228600" y="1219200"/>
            <a:ext cx="8686800" cy="685800"/>
          </a:xfrm>
          <a:noFill/>
        </p:spPr>
        <p:txBody>
          <a:bodyPr/>
          <a:lstStyle/>
          <a:p>
            <a:pPr marL="609600" indent="-609600">
              <a:buFont typeface="Monotype Sorts"/>
              <a:buNone/>
            </a:pPr>
            <a:r>
              <a:rPr lang="en-US" altLang="en-US"/>
              <a:t>Why wildcards are necessary? See this example.</a:t>
            </a:r>
          </a:p>
        </p:txBody>
      </p:sp>
      <p:sp>
        <p:nvSpPr>
          <p:cNvPr id="33797" name="Rectangle 5">
            <a:extLst>
              <a:ext uri="{FF2B5EF4-FFF2-40B4-BE49-F238E27FC236}">
                <a16:creationId xmlns:a16="http://schemas.microsoft.com/office/drawing/2014/main" id="{34FEEE3A-6352-4A11-900A-CC29DC61C27C}"/>
              </a:ext>
            </a:extLst>
          </p:cNvPr>
          <p:cNvSpPr>
            <a:spLocks noChangeArrowheads="1"/>
          </p:cNvSpPr>
          <p:nvPr/>
        </p:nvSpPr>
        <p:spPr bwMode="auto">
          <a:xfrm>
            <a:off x="228600" y="28194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a:t>?                              unbounded wildcard </a:t>
            </a:r>
          </a:p>
          <a:p>
            <a:pPr>
              <a:buFont typeface="Monotype Sorts"/>
              <a:buNone/>
            </a:pPr>
            <a:r>
              <a:rPr lang="en-US" altLang="en-US"/>
              <a:t>? extends T             bounded wildcard </a:t>
            </a:r>
          </a:p>
          <a:p>
            <a:pPr>
              <a:buFont typeface="Monotype Sorts"/>
              <a:buNone/>
            </a:pPr>
            <a:r>
              <a:rPr lang="en-US" altLang="en-US"/>
              <a:t>? super T                 lower bound wildcard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E59950C2-89CB-419A-9033-D7F77E28FD5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0A8117-277F-4F3B-B7C4-AA4476CF1FF9}" type="slidenum">
              <a:rPr lang="en-US" altLang="en-US" sz="1400"/>
              <a:pPr>
                <a:spcBef>
                  <a:spcPct val="0"/>
                </a:spcBef>
                <a:buClrTx/>
                <a:buSzTx/>
                <a:buFontTx/>
                <a:buNone/>
              </a:pPr>
              <a:t>17</a:t>
            </a:fld>
            <a:endParaRPr lang="en-US" altLang="en-US" sz="1400"/>
          </a:p>
        </p:txBody>
      </p:sp>
      <p:sp>
        <p:nvSpPr>
          <p:cNvPr id="35843" name="Rectangle 2">
            <a:extLst>
              <a:ext uri="{FF2B5EF4-FFF2-40B4-BE49-F238E27FC236}">
                <a16:creationId xmlns:a16="http://schemas.microsoft.com/office/drawing/2014/main" id="{53DCE5A6-2531-4AA9-B05A-50038DECDFCB}"/>
              </a:ext>
            </a:extLst>
          </p:cNvPr>
          <p:cNvSpPr>
            <a:spLocks noGrp="1" noChangeArrowheads="1"/>
          </p:cNvSpPr>
          <p:nvPr>
            <p:ph type="title"/>
          </p:nvPr>
        </p:nvSpPr>
        <p:spPr>
          <a:xfrm>
            <a:off x="685800" y="0"/>
            <a:ext cx="7772400" cy="1428750"/>
          </a:xfrm>
        </p:spPr>
        <p:txBody>
          <a:bodyPr/>
          <a:lstStyle/>
          <a:p>
            <a:r>
              <a:rPr lang="en-US" altLang="en-US" sz="4000"/>
              <a:t>Generic Types and Wildcard Types</a:t>
            </a:r>
            <a:endParaRPr lang="en-US" altLang="en-US" sz="4000">
              <a:solidFill>
                <a:schemeClr val="tx1"/>
              </a:solidFill>
            </a:endParaRPr>
          </a:p>
        </p:txBody>
      </p:sp>
      <p:sp>
        <p:nvSpPr>
          <p:cNvPr id="35844" name="Rectangle 8">
            <a:extLst>
              <a:ext uri="{FF2B5EF4-FFF2-40B4-BE49-F238E27FC236}">
                <a16:creationId xmlns:a16="http://schemas.microsoft.com/office/drawing/2014/main" id="{2D54915D-1324-44A2-A47D-57D517CABBCD}"/>
              </a:ext>
            </a:extLst>
          </p:cNvPr>
          <p:cNvSpPr>
            <a:spLocks noChangeArrowheads="1"/>
          </p:cNvSpPr>
          <p:nvPr/>
        </p:nvSpPr>
        <p:spPr bwMode="auto">
          <a:xfrm>
            <a:off x="0"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10">
            <a:extLst>
              <a:ext uri="{FF2B5EF4-FFF2-40B4-BE49-F238E27FC236}">
                <a16:creationId xmlns:a16="http://schemas.microsoft.com/office/drawing/2014/main" id="{CC72B0C1-AFD5-4C65-9147-842EBC27DCFD}"/>
              </a:ext>
            </a:extLst>
          </p:cNvPr>
          <p:cNvSpPr>
            <a:spLocks noChangeArrowheads="1"/>
          </p:cNvSpPr>
          <p:nvPr/>
        </p:nvSpPr>
        <p:spPr bwMode="auto">
          <a:xfrm>
            <a:off x="0"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6" name="Picture 8">
            <a:extLst>
              <a:ext uri="{FF2B5EF4-FFF2-40B4-BE49-F238E27FC236}">
                <a16:creationId xmlns:a16="http://schemas.microsoft.com/office/drawing/2014/main" id="{513810AF-1D5A-4465-88E9-021F2BD08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2057400"/>
            <a:ext cx="8982075" cy="254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69E82711-E90E-4AAC-88D9-0C3DD45C2E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44210F-EA82-4BA6-8EF5-4855DC821F7B}" type="slidenum">
              <a:rPr lang="en-US" altLang="en-US" sz="1400"/>
              <a:pPr>
                <a:spcBef>
                  <a:spcPct val="0"/>
                </a:spcBef>
                <a:buClrTx/>
                <a:buSzTx/>
                <a:buFontTx/>
                <a:buNone/>
              </a:pPr>
              <a:t>18</a:t>
            </a:fld>
            <a:endParaRPr lang="en-US" altLang="en-US" sz="1400"/>
          </a:p>
        </p:txBody>
      </p:sp>
      <p:sp>
        <p:nvSpPr>
          <p:cNvPr id="37891" name="Rectangle 2">
            <a:extLst>
              <a:ext uri="{FF2B5EF4-FFF2-40B4-BE49-F238E27FC236}">
                <a16:creationId xmlns:a16="http://schemas.microsoft.com/office/drawing/2014/main" id="{EC5AE160-6AA3-4BB2-A8AA-410A81A93BA1}"/>
              </a:ext>
            </a:extLst>
          </p:cNvPr>
          <p:cNvSpPr>
            <a:spLocks noGrp="1" noChangeArrowheads="1"/>
          </p:cNvSpPr>
          <p:nvPr>
            <p:ph type="title"/>
          </p:nvPr>
        </p:nvSpPr>
        <p:spPr>
          <a:xfrm>
            <a:off x="685800" y="228600"/>
            <a:ext cx="7772400" cy="685800"/>
          </a:xfrm>
        </p:spPr>
        <p:txBody>
          <a:bodyPr/>
          <a:lstStyle/>
          <a:p>
            <a:r>
              <a:rPr lang="en-US" altLang="en-US" sz="4000"/>
              <a:t>Avoiding Unsafe Raw Types </a:t>
            </a:r>
          </a:p>
        </p:txBody>
      </p:sp>
      <p:sp>
        <p:nvSpPr>
          <p:cNvPr id="37892" name="Rectangle 3">
            <a:extLst>
              <a:ext uri="{FF2B5EF4-FFF2-40B4-BE49-F238E27FC236}">
                <a16:creationId xmlns:a16="http://schemas.microsoft.com/office/drawing/2014/main" id="{510A9722-6940-4BB7-B7E2-4ABD9D00C404}"/>
              </a:ext>
            </a:extLst>
          </p:cNvPr>
          <p:cNvSpPr>
            <a:spLocks noGrp="1" noChangeArrowheads="1"/>
          </p:cNvSpPr>
          <p:nvPr>
            <p:ph type="body" idx="1"/>
          </p:nvPr>
        </p:nvSpPr>
        <p:spPr>
          <a:xfrm>
            <a:off x="228600" y="1066800"/>
            <a:ext cx="8686800" cy="3505200"/>
          </a:xfrm>
        </p:spPr>
        <p:txBody>
          <a:bodyPr/>
          <a:lstStyle/>
          <a:p>
            <a:pPr marL="0" indent="0">
              <a:lnSpc>
                <a:spcPct val="80000"/>
              </a:lnSpc>
              <a:buFont typeface="Monotype Sorts"/>
              <a:buNone/>
            </a:pPr>
            <a:r>
              <a:rPr lang="en-US" altLang="en-US"/>
              <a:t>Use </a:t>
            </a:r>
          </a:p>
          <a:p>
            <a:pPr marL="0" indent="0">
              <a:lnSpc>
                <a:spcPct val="80000"/>
              </a:lnSpc>
              <a:buFont typeface="Monotype Sorts"/>
              <a:buNone/>
            </a:pPr>
            <a:endParaRPr lang="en-US" altLang="en-US"/>
          </a:p>
          <a:p>
            <a:pPr marL="0" indent="0">
              <a:lnSpc>
                <a:spcPct val="80000"/>
              </a:lnSpc>
              <a:buFont typeface="Monotype Sorts"/>
              <a:buNone/>
            </a:pPr>
            <a:r>
              <a:rPr lang="en-US" altLang="en-US"/>
              <a:t>new ArrayList&lt;ConcreteType&gt;()</a:t>
            </a:r>
          </a:p>
          <a:p>
            <a:pPr marL="0" indent="0">
              <a:lnSpc>
                <a:spcPct val="80000"/>
              </a:lnSpc>
              <a:buFont typeface="Monotype Sorts"/>
              <a:buNone/>
            </a:pPr>
            <a:endParaRPr lang="en-US" altLang="en-US"/>
          </a:p>
          <a:p>
            <a:pPr marL="0" indent="0">
              <a:lnSpc>
                <a:spcPct val="80000"/>
              </a:lnSpc>
              <a:buFont typeface="Monotype Sorts"/>
              <a:buNone/>
            </a:pPr>
            <a:r>
              <a:rPr lang="en-US" altLang="en-US"/>
              <a:t>Instead of </a:t>
            </a:r>
          </a:p>
          <a:p>
            <a:pPr marL="0" indent="0">
              <a:lnSpc>
                <a:spcPct val="80000"/>
              </a:lnSpc>
              <a:buFont typeface="Monotype Sorts"/>
              <a:buNone/>
            </a:pPr>
            <a:endParaRPr lang="en-US" altLang="en-US"/>
          </a:p>
          <a:p>
            <a:pPr marL="0" indent="0">
              <a:lnSpc>
                <a:spcPct val="80000"/>
              </a:lnSpc>
              <a:buFont typeface="Monotype Sorts"/>
              <a:buNone/>
            </a:pPr>
            <a:r>
              <a:rPr lang="en-US" altLang="en-US"/>
              <a:t>new ArrayList();</a:t>
            </a:r>
          </a:p>
          <a:p>
            <a:pPr marL="0" indent="0">
              <a:lnSpc>
                <a:spcPct val="80000"/>
              </a:lnSpc>
              <a:buFont typeface="Monotype Sorts"/>
              <a:buNone/>
            </a:pPr>
            <a:endParaRPr lang="en-US"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07EDCFEC-A0FC-461A-B3B4-7508560D69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F3FB59-2909-4663-B190-0A9A0EF9B71C}" type="slidenum">
              <a:rPr lang="en-US" altLang="en-US" sz="1400"/>
              <a:pPr>
                <a:spcBef>
                  <a:spcPct val="0"/>
                </a:spcBef>
                <a:buClrTx/>
                <a:buSzTx/>
                <a:buFontTx/>
                <a:buNone/>
              </a:pPr>
              <a:t>19</a:t>
            </a:fld>
            <a:endParaRPr lang="en-US" altLang="en-US" sz="1400"/>
          </a:p>
        </p:txBody>
      </p:sp>
      <p:sp>
        <p:nvSpPr>
          <p:cNvPr id="39939" name="Rectangle 2">
            <a:extLst>
              <a:ext uri="{FF2B5EF4-FFF2-40B4-BE49-F238E27FC236}">
                <a16:creationId xmlns:a16="http://schemas.microsoft.com/office/drawing/2014/main" id="{57F8CBCD-1FF9-429A-942A-D56047518112}"/>
              </a:ext>
            </a:extLst>
          </p:cNvPr>
          <p:cNvSpPr>
            <a:spLocks noGrp="1" noChangeArrowheads="1"/>
          </p:cNvSpPr>
          <p:nvPr>
            <p:ph type="title"/>
          </p:nvPr>
        </p:nvSpPr>
        <p:spPr>
          <a:xfrm>
            <a:off x="685800" y="228600"/>
            <a:ext cx="7772400" cy="685800"/>
          </a:xfrm>
        </p:spPr>
        <p:txBody>
          <a:bodyPr/>
          <a:lstStyle/>
          <a:p>
            <a:r>
              <a:rPr lang="en-US" altLang="en-US" sz="4000"/>
              <a:t>Erasure and Restrictions on Generics</a:t>
            </a:r>
            <a:r>
              <a:rPr lang="en-US" altLang="en-US"/>
              <a:t> </a:t>
            </a:r>
            <a:r>
              <a:rPr lang="en-US" altLang="en-US" sz="4000"/>
              <a:t> </a:t>
            </a:r>
          </a:p>
        </p:txBody>
      </p:sp>
      <p:sp>
        <p:nvSpPr>
          <p:cNvPr id="39940" name="Rectangle 3">
            <a:extLst>
              <a:ext uri="{FF2B5EF4-FFF2-40B4-BE49-F238E27FC236}">
                <a16:creationId xmlns:a16="http://schemas.microsoft.com/office/drawing/2014/main" id="{06650A1F-9646-441A-99F8-0028CBEBC0BF}"/>
              </a:ext>
            </a:extLst>
          </p:cNvPr>
          <p:cNvSpPr>
            <a:spLocks noGrp="1" noChangeArrowheads="1"/>
          </p:cNvSpPr>
          <p:nvPr>
            <p:ph type="body" idx="1"/>
          </p:nvPr>
        </p:nvSpPr>
        <p:spPr>
          <a:xfrm>
            <a:off x="228600" y="1219200"/>
            <a:ext cx="8686800" cy="5029200"/>
          </a:xfrm>
        </p:spPr>
        <p:txBody>
          <a:bodyPr/>
          <a:lstStyle/>
          <a:p>
            <a:pPr marL="0" indent="0">
              <a:spcBef>
                <a:spcPct val="0"/>
              </a:spcBef>
              <a:buFont typeface="Monotype Sorts"/>
              <a:buNone/>
            </a:pPr>
            <a:r>
              <a:rPr lang="en-US" altLang="en-US"/>
              <a:t>Generics are implemented using an approach called </a:t>
            </a:r>
            <a:r>
              <a:rPr lang="en-US" altLang="en-US" i="1"/>
              <a:t>type erasure</a:t>
            </a:r>
            <a:r>
              <a:rPr lang="en-US" altLang="en-US"/>
              <a:t>. The compiler uses the generic type information to compile the code, but erases it afterwards. So the generic information is not available at run time. This approach enables the generic code to be backward-compatible with the legacy code that uses raw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579CCDB7-7EC1-477A-B337-F6A7D37BA1E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B60B1E-47B4-47EA-B5BD-55528AB1CF41}"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4F4E59A1-B039-4136-AA89-AF7C4A167166}"/>
              </a:ext>
            </a:extLst>
          </p:cNvPr>
          <p:cNvSpPr>
            <a:spLocks noGrp="1" noChangeArrowheads="1"/>
          </p:cNvSpPr>
          <p:nvPr>
            <p:ph type="title"/>
          </p:nvPr>
        </p:nvSpPr>
        <p:spPr>
          <a:xfrm>
            <a:off x="685800" y="228600"/>
            <a:ext cx="7772400" cy="685800"/>
          </a:xfrm>
        </p:spPr>
        <p:txBody>
          <a:bodyPr/>
          <a:lstStyle/>
          <a:p>
            <a:r>
              <a:rPr lang="en-US" altLang="en-US"/>
              <a:t>Objectives</a:t>
            </a:r>
          </a:p>
        </p:txBody>
      </p:sp>
      <p:sp>
        <p:nvSpPr>
          <p:cNvPr id="5124" name="Rectangle 3">
            <a:extLst>
              <a:ext uri="{FF2B5EF4-FFF2-40B4-BE49-F238E27FC236}">
                <a16:creationId xmlns:a16="http://schemas.microsoft.com/office/drawing/2014/main" id="{EFE26EF2-BB51-4F97-AAA5-C6E7A71E9763}"/>
              </a:ext>
            </a:extLst>
          </p:cNvPr>
          <p:cNvSpPr>
            <a:spLocks noGrp="1" noChangeArrowheads="1"/>
          </p:cNvSpPr>
          <p:nvPr>
            <p:ph type="body" idx="1"/>
          </p:nvPr>
        </p:nvSpPr>
        <p:spPr>
          <a:xfrm>
            <a:off x="381000" y="1066800"/>
            <a:ext cx="8458200" cy="5334000"/>
          </a:xfrm>
        </p:spPr>
        <p:txBody>
          <a:bodyPr/>
          <a:lstStyle/>
          <a:p>
            <a:pPr>
              <a:lnSpc>
                <a:spcPct val="90000"/>
              </a:lnSpc>
              <a:buFont typeface="Wingdings" panose="05000000000000000000" pitchFamily="2" charset="2"/>
              <a:buChar char="q"/>
            </a:pPr>
            <a:r>
              <a:rPr lang="en-US" altLang="en-US" sz="2100"/>
              <a:t>To know the benefits of generics (§19.1).</a:t>
            </a:r>
          </a:p>
          <a:p>
            <a:pPr>
              <a:lnSpc>
                <a:spcPct val="90000"/>
              </a:lnSpc>
              <a:buFont typeface="Wingdings" panose="05000000000000000000" pitchFamily="2" charset="2"/>
              <a:buChar char="q"/>
            </a:pPr>
            <a:r>
              <a:rPr lang="en-US" altLang="en-US" sz="2100"/>
              <a:t>To use generic classes and interfaces (§19.2).</a:t>
            </a:r>
          </a:p>
          <a:p>
            <a:pPr>
              <a:lnSpc>
                <a:spcPct val="90000"/>
              </a:lnSpc>
              <a:buFont typeface="Wingdings" panose="05000000000000000000" pitchFamily="2" charset="2"/>
              <a:buChar char="q"/>
            </a:pPr>
            <a:r>
              <a:rPr lang="en-US" altLang="en-US" sz="2100"/>
              <a:t>To declare generic classes and interfaces (§19.3).</a:t>
            </a:r>
          </a:p>
          <a:p>
            <a:pPr>
              <a:lnSpc>
                <a:spcPct val="90000"/>
              </a:lnSpc>
              <a:buFont typeface="Wingdings" panose="05000000000000000000" pitchFamily="2" charset="2"/>
              <a:buChar char="q"/>
            </a:pPr>
            <a:r>
              <a:rPr lang="en-US" altLang="en-US" sz="2100"/>
              <a:t>To understand why generic types can improve reliability and readability (§19.3).</a:t>
            </a:r>
          </a:p>
          <a:p>
            <a:pPr>
              <a:lnSpc>
                <a:spcPct val="90000"/>
              </a:lnSpc>
              <a:buFont typeface="Wingdings" panose="05000000000000000000" pitchFamily="2" charset="2"/>
              <a:buChar char="q"/>
            </a:pPr>
            <a:r>
              <a:rPr lang="en-US" altLang="en-US" sz="2100"/>
              <a:t>To declare and use generic methods and bounded generic types (§19.4).</a:t>
            </a:r>
          </a:p>
          <a:p>
            <a:pPr>
              <a:lnSpc>
                <a:spcPct val="90000"/>
              </a:lnSpc>
              <a:buFont typeface="Wingdings" panose="05000000000000000000" pitchFamily="2" charset="2"/>
              <a:buChar char="q"/>
            </a:pPr>
            <a:r>
              <a:rPr lang="en-US" altLang="en-US" sz="2100"/>
              <a:t>To use raw types for backward compatibility (§19.5).</a:t>
            </a:r>
          </a:p>
          <a:p>
            <a:pPr>
              <a:lnSpc>
                <a:spcPct val="90000"/>
              </a:lnSpc>
              <a:buFont typeface="Wingdings" panose="05000000000000000000" pitchFamily="2" charset="2"/>
              <a:buChar char="q"/>
            </a:pPr>
            <a:r>
              <a:rPr lang="en-US" altLang="en-US" sz="2100"/>
              <a:t>To know wildcard types and understand why they are necessary (§19.6).</a:t>
            </a:r>
          </a:p>
          <a:p>
            <a:pPr>
              <a:lnSpc>
                <a:spcPct val="90000"/>
              </a:lnSpc>
              <a:buFont typeface="Wingdings" panose="05000000000000000000" pitchFamily="2" charset="2"/>
              <a:buChar char="q"/>
            </a:pPr>
            <a:r>
              <a:rPr lang="en-US" altLang="en-US" sz="2100"/>
              <a:t>To convert legacy code using JDK 1.5 generics (§19.7).</a:t>
            </a:r>
          </a:p>
          <a:p>
            <a:pPr>
              <a:lnSpc>
                <a:spcPct val="90000"/>
              </a:lnSpc>
              <a:buFont typeface="Wingdings" panose="05000000000000000000" pitchFamily="2" charset="2"/>
              <a:buChar char="q"/>
            </a:pPr>
            <a:r>
              <a:rPr lang="en-US" altLang="en-US" sz="2100"/>
              <a:t>To understand that generic type information is erased by the compiler and all instances of a generic class share the same runtime class file (§19.8).</a:t>
            </a:r>
          </a:p>
          <a:p>
            <a:pPr>
              <a:lnSpc>
                <a:spcPct val="90000"/>
              </a:lnSpc>
              <a:buFont typeface="Wingdings" panose="05000000000000000000" pitchFamily="2" charset="2"/>
              <a:buChar char="q"/>
            </a:pPr>
            <a:r>
              <a:rPr lang="en-US" altLang="en-US" sz="2100"/>
              <a:t>To know certain restrictions on generic types caused by type erasure (§19.8).</a:t>
            </a:r>
          </a:p>
          <a:p>
            <a:pPr>
              <a:lnSpc>
                <a:spcPct val="90000"/>
              </a:lnSpc>
              <a:buFont typeface="Wingdings" panose="05000000000000000000" pitchFamily="2" charset="2"/>
              <a:buChar char="q"/>
            </a:pPr>
            <a:r>
              <a:rPr lang="en-US" altLang="en-US" sz="2100"/>
              <a:t>To design and implement generic matrix classes (§19.9).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34E7A89F-E263-46C6-AC9C-4629C52645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FA7071-376C-488E-BA43-E48BE496E353}" type="slidenum">
              <a:rPr lang="en-US" altLang="en-US" sz="1400"/>
              <a:pPr>
                <a:spcBef>
                  <a:spcPct val="0"/>
                </a:spcBef>
                <a:buClrTx/>
                <a:buSzTx/>
                <a:buFontTx/>
                <a:buNone/>
              </a:pPr>
              <a:t>20</a:t>
            </a:fld>
            <a:endParaRPr lang="en-US" altLang="en-US" sz="1400"/>
          </a:p>
        </p:txBody>
      </p:sp>
      <p:sp>
        <p:nvSpPr>
          <p:cNvPr id="41987" name="Rectangle 2">
            <a:extLst>
              <a:ext uri="{FF2B5EF4-FFF2-40B4-BE49-F238E27FC236}">
                <a16:creationId xmlns:a16="http://schemas.microsoft.com/office/drawing/2014/main" id="{0C98B8D2-FF0F-416B-840B-D2724B3A5E2A}"/>
              </a:ext>
            </a:extLst>
          </p:cNvPr>
          <p:cNvSpPr>
            <a:spLocks noGrp="1" noChangeArrowheads="1"/>
          </p:cNvSpPr>
          <p:nvPr>
            <p:ph type="title"/>
          </p:nvPr>
        </p:nvSpPr>
        <p:spPr>
          <a:xfrm>
            <a:off x="685800" y="228600"/>
            <a:ext cx="7772400" cy="685800"/>
          </a:xfrm>
        </p:spPr>
        <p:txBody>
          <a:bodyPr/>
          <a:lstStyle/>
          <a:p>
            <a:r>
              <a:rPr lang="en-US" altLang="en-US" sz="4000"/>
              <a:t>Compile Time Checking</a:t>
            </a:r>
            <a:r>
              <a:rPr lang="en-US" altLang="en-US"/>
              <a:t> </a:t>
            </a:r>
            <a:r>
              <a:rPr lang="en-US" altLang="en-US" sz="4000"/>
              <a:t> </a:t>
            </a:r>
          </a:p>
        </p:txBody>
      </p:sp>
      <p:sp>
        <p:nvSpPr>
          <p:cNvPr id="41988" name="Rectangle 3">
            <a:extLst>
              <a:ext uri="{FF2B5EF4-FFF2-40B4-BE49-F238E27FC236}">
                <a16:creationId xmlns:a16="http://schemas.microsoft.com/office/drawing/2014/main" id="{44B6B481-3501-4651-AF14-761C8E4116F9}"/>
              </a:ext>
            </a:extLst>
          </p:cNvPr>
          <p:cNvSpPr>
            <a:spLocks noGrp="1" noChangeArrowheads="1"/>
          </p:cNvSpPr>
          <p:nvPr>
            <p:ph type="body" idx="1"/>
          </p:nvPr>
        </p:nvSpPr>
        <p:spPr>
          <a:xfrm>
            <a:off x="228600" y="1219200"/>
            <a:ext cx="8686800" cy="2667000"/>
          </a:xfrm>
        </p:spPr>
        <p:txBody>
          <a:bodyPr/>
          <a:lstStyle/>
          <a:p>
            <a:pPr marL="0" indent="0">
              <a:spcBef>
                <a:spcPct val="0"/>
              </a:spcBef>
              <a:buFont typeface="Monotype Sorts"/>
              <a:buNone/>
            </a:pPr>
            <a:r>
              <a:rPr lang="en-US" altLang="en-US"/>
              <a:t>For example, the compiler checks whether generics is used correctly for the following code in (a) and translates it into the equivalent code in (b) for runtime use. The code in (b) uses the raw type.</a:t>
            </a:r>
          </a:p>
        </p:txBody>
      </p:sp>
      <p:sp>
        <p:nvSpPr>
          <p:cNvPr id="41989" name="Rectangle 5">
            <a:extLst>
              <a:ext uri="{FF2B5EF4-FFF2-40B4-BE49-F238E27FC236}">
                <a16:creationId xmlns:a16="http://schemas.microsoft.com/office/drawing/2014/main" id="{C6725BDA-9A04-4F21-BE8B-0D647055F5C3}"/>
              </a:ext>
            </a:extLst>
          </p:cNvPr>
          <p:cNvSpPr>
            <a:spLocks noChangeArrowheads="1"/>
          </p:cNvSpPr>
          <p:nvPr/>
        </p:nvSpPr>
        <p:spPr bwMode="auto">
          <a:xfrm>
            <a:off x="0" y="305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0" name="Object 4">
            <a:extLst>
              <a:ext uri="{FF2B5EF4-FFF2-40B4-BE49-F238E27FC236}">
                <a16:creationId xmlns:a16="http://schemas.microsoft.com/office/drawing/2014/main" id="{DAC8CA0E-E622-4A70-AACC-B85BA9CEA2D3}"/>
              </a:ext>
            </a:extLst>
          </p:cNvPr>
          <p:cNvGraphicFramePr>
            <a:graphicFrameLocks noChangeAspect="1"/>
          </p:cNvGraphicFramePr>
          <p:nvPr/>
        </p:nvGraphicFramePr>
        <p:xfrm>
          <a:off x="230188" y="4114800"/>
          <a:ext cx="8834437" cy="1201738"/>
        </p:xfrm>
        <a:graphic>
          <a:graphicData uri="http://schemas.openxmlformats.org/presentationml/2006/ole">
            <mc:AlternateContent xmlns:mc="http://schemas.openxmlformats.org/markup-compatibility/2006">
              <mc:Choice xmlns:v="urn:schemas-microsoft-com:vml" Requires="v">
                <p:oleObj spid="_x0000_s41991" name="Picture" r:id="rId4" imgW="6290889" imgH="853338" progId="Word.Picture.8">
                  <p:embed/>
                </p:oleObj>
              </mc:Choice>
              <mc:Fallback>
                <p:oleObj name="Picture" r:id="rId4" imgW="6290889" imgH="853338"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8" y="4114800"/>
                        <a:ext cx="883443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265F5C1E-A4E9-45A0-B8B4-C761A4E276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285AD3-B32D-46AB-9320-CC5F448D838F}" type="slidenum">
              <a:rPr lang="en-US" altLang="en-US" sz="1400"/>
              <a:pPr>
                <a:spcBef>
                  <a:spcPct val="0"/>
                </a:spcBef>
                <a:buClrTx/>
                <a:buSzTx/>
                <a:buFontTx/>
                <a:buNone/>
              </a:pPr>
              <a:t>21</a:t>
            </a:fld>
            <a:endParaRPr lang="en-US" altLang="en-US" sz="1400"/>
          </a:p>
        </p:txBody>
      </p:sp>
      <p:sp>
        <p:nvSpPr>
          <p:cNvPr id="44035" name="Rectangle 2">
            <a:extLst>
              <a:ext uri="{FF2B5EF4-FFF2-40B4-BE49-F238E27FC236}">
                <a16:creationId xmlns:a16="http://schemas.microsoft.com/office/drawing/2014/main" id="{A851B46A-E26B-4FDF-A4D6-6FD7AD15470E}"/>
              </a:ext>
            </a:extLst>
          </p:cNvPr>
          <p:cNvSpPr>
            <a:spLocks noGrp="1" noChangeArrowheads="1"/>
          </p:cNvSpPr>
          <p:nvPr>
            <p:ph type="title"/>
          </p:nvPr>
        </p:nvSpPr>
        <p:spPr>
          <a:xfrm>
            <a:off x="685800" y="228600"/>
            <a:ext cx="7772400" cy="685800"/>
          </a:xfrm>
        </p:spPr>
        <p:txBody>
          <a:bodyPr/>
          <a:lstStyle/>
          <a:p>
            <a:r>
              <a:rPr lang="en-US" altLang="en-US" sz="4000"/>
              <a:t>Important Facts </a:t>
            </a:r>
          </a:p>
        </p:txBody>
      </p:sp>
      <p:sp>
        <p:nvSpPr>
          <p:cNvPr id="44036" name="Rectangle 3">
            <a:extLst>
              <a:ext uri="{FF2B5EF4-FFF2-40B4-BE49-F238E27FC236}">
                <a16:creationId xmlns:a16="http://schemas.microsoft.com/office/drawing/2014/main" id="{F6289349-4478-4523-8B8F-9C00EFEC3120}"/>
              </a:ext>
            </a:extLst>
          </p:cNvPr>
          <p:cNvSpPr>
            <a:spLocks noGrp="1" noChangeArrowheads="1"/>
          </p:cNvSpPr>
          <p:nvPr>
            <p:ph type="body" idx="1"/>
          </p:nvPr>
        </p:nvSpPr>
        <p:spPr>
          <a:xfrm>
            <a:off x="228600" y="1066800"/>
            <a:ext cx="8686800" cy="5181600"/>
          </a:xfrm>
        </p:spPr>
        <p:txBody>
          <a:bodyPr/>
          <a:lstStyle/>
          <a:p>
            <a:pPr marL="0" indent="0">
              <a:lnSpc>
                <a:spcPct val="90000"/>
              </a:lnSpc>
              <a:buFont typeface="Monotype Sorts"/>
              <a:buNone/>
            </a:pPr>
            <a:r>
              <a:rPr lang="en-US" altLang="en-US" sz="3600"/>
              <a:t>It is important to note that a generic class is shared by all its instances regardless of its actual generic type. </a:t>
            </a:r>
          </a:p>
          <a:p>
            <a:pPr marL="0" indent="0">
              <a:lnSpc>
                <a:spcPct val="90000"/>
              </a:lnSpc>
              <a:buFont typeface="Monotype Sorts"/>
              <a:buNone/>
            </a:pPr>
            <a:endParaRPr lang="en-US" altLang="en-US" sz="3600"/>
          </a:p>
          <a:p>
            <a:pPr lvl="1">
              <a:lnSpc>
                <a:spcPct val="90000"/>
              </a:lnSpc>
              <a:buFontTx/>
              <a:buNone/>
            </a:pPr>
            <a:r>
              <a:rPr lang="en-US" altLang="en-US" sz="2400"/>
              <a:t>GenericStack&lt;String&gt; stack1 = new GenericStack&lt;&gt;();</a:t>
            </a:r>
          </a:p>
          <a:p>
            <a:pPr lvl="1">
              <a:lnSpc>
                <a:spcPct val="90000"/>
              </a:lnSpc>
              <a:buFontTx/>
              <a:buNone/>
            </a:pPr>
            <a:r>
              <a:rPr lang="en-US" altLang="en-US" sz="2400"/>
              <a:t>GenericStack&lt;Integer&gt; stack2 = new GenericStack&lt;&gt;();</a:t>
            </a:r>
          </a:p>
          <a:p>
            <a:pPr lvl="1">
              <a:lnSpc>
                <a:spcPct val="90000"/>
              </a:lnSpc>
              <a:buFontTx/>
              <a:buNone/>
            </a:pPr>
            <a:endParaRPr lang="en-US" altLang="en-US" sz="2400"/>
          </a:p>
          <a:p>
            <a:pPr marL="0" indent="0">
              <a:lnSpc>
                <a:spcPct val="90000"/>
              </a:lnSpc>
              <a:buFont typeface="Monotype Sorts"/>
              <a:buNone/>
            </a:pPr>
            <a:r>
              <a:rPr lang="en-US" altLang="en-US"/>
              <a:t>Although GenericStack&lt;String&gt; and GenericStack&lt;Integer&gt; are two types, but there is only one class GenericStack loaded into the JVM.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CF209637-CF42-499F-90C9-F7F3AD26F8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2119D4-B893-4CA2-BD3C-03B9BD60EA8D}" type="slidenum">
              <a:rPr lang="en-US" altLang="en-US" sz="1400"/>
              <a:pPr>
                <a:spcBef>
                  <a:spcPct val="0"/>
                </a:spcBef>
                <a:buClrTx/>
                <a:buSzTx/>
                <a:buFontTx/>
                <a:buNone/>
              </a:pPr>
              <a:t>22</a:t>
            </a:fld>
            <a:endParaRPr lang="en-US" altLang="en-US" sz="1400"/>
          </a:p>
        </p:txBody>
      </p:sp>
      <p:sp>
        <p:nvSpPr>
          <p:cNvPr id="46083" name="Rectangle 2">
            <a:extLst>
              <a:ext uri="{FF2B5EF4-FFF2-40B4-BE49-F238E27FC236}">
                <a16:creationId xmlns:a16="http://schemas.microsoft.com/office/drawing/2014/main" id="{AA86DD1C-244C-4E98-A8C0-332904E9610D}"/>
              </a:ext>
            </a:extLst>
          </p:cNvPr>
          <p:cNvSpPr>
            <a:spLocks noGrp="1" noChangeArrowheads="1"/>
          </p:cNvSpPr>
          <p:nvPr>
            <p:ph type="title"/>
          </p:nvPr>
        </p:nvSpPr>
        <p:spPr>
          <a:xfrm>
            <a:off x="685800" y="228600"/>
            <a:ext cx="7772400" cy="685800"/>
          </a:xfrm>
        </p:spPr>
        <p:txBody>
          <a:bodyPr/>
          <a:lstStyle/>
          <a:p>
            <a:r>
              <a:rPr lang="en-US" altLang="en-US" sz="4000"/>
              <a:t>Restrictions on Generics </a:t>
            </a:r>
          </a:p>
        </p:txBody>
      </p:sp>
      <p:sp>
        <p:nvSpPr>
          <p:cNvPr id="46084" name="Rectangle 3">
            <a:extLst>
              <a:ext uri="{FF2B5EF4-FFF2-40B4-BE49-F238E27FC236}">
                <a16:creationId xmlns:a16="http://schemas.microsoft.com/office/drawing/2014/main" id="{09C5A0A4-9AC1-45FF-82BF-0A38C480B335}"/>
              </a:ext>
            </a:extLst>
          </p:cNvPr>
          <p:cNvSpPr>
            <a:spLocks noGrp="1" noChangeArrowheads="1"/>
          </p:cNvSpPr>
          <p:nvPr>
            <p:ph type="body" idx="1"/>
          </p:nvPr>
        </p:nvSpPr>
        <p:spPr>
          <a:xfrm>
            <a:off x="228600" y="1447800"/>
            <a:ext cx="8686800" cy="4800600"/>
          </a:xfrm>
        </p:spPr>
        <p:txBody>
          <a:bodyPr/>
          <a:lstStyle/>
          <a:p>
            <a:pPr>
              <a:lnSpc>
                <a:spcPct val="90000"/>
              </a:lnSpc>
              <a:buFont typeface="Wingdings" panose="05000000000000000000" pitchFamily="2" charset="2"/>
              <a:buChar char="q"/>
            </a:pPr>
            <a:r>
              <a:rPr lang="en-US" altLang="en-US" sz="2800"/>
              <a:t>Restriction 1: Cannot Create an Instance of a Generic Type. (i.e., new E()).</a:t>
            </a:r>
          </a:p>
          <a:p>
            <a:pPr>
              <a:lnSpc>
                <a:spcPct val="90000"/>
              </a:lnSpc>
              <a:buFont typeface="Wingdings" panose="05000000000000000000" pitchFamily="2" charset="2"/>
              <a:buChar char="q"/>
            </a:pPr>
            <a:endParaRPr lang="en-US" altLang="en-US" sz="2800"/>
          </a:p>
          <a:p>
            <a:pPr>
              <a:lnSpc>
                <a:spcPct val="90000"/>
              </a:lnSpc>
              <a:buFont typeface="Wingdings" panose="05000000000000000000" pitchFamily="2" charset="2"/>
              <a:buChar char="q"/>
            </a:pPr>
            <a:r>
              <a:rPr lang="en-US" altLang="en-US" sz="2800"/>
              <a:t>Restriction 2: Generic Array Creation is Not Allowed. (i.e., new E[100]).</a:t>
            </a:r>
          </a:p>
          <a:p>
            <a:pPr>
              <a:lnSpc>
                <a:spcPct val="90000"/>
              </a:lnSpc>
              <a:buFont typeface="Wingdings" panose="05000000000000000000" pitchFamily="2" charset="2"/>
              <a:buChar char="q"/>
            </a:pPr>
            <a:endParaRPr lang="en-US" altLang="en-US" sz="2800"/>
          </a:p>
          <a:p>
            <a:pPr>
              <a:lnSpc>
                <a:spcPct val="90000"/>
              </a:lnSpc>
              <a:buFont typeface="Wingdings" panose="05000000000000000000" pitchFamily="2" charset="2"/>
              <a:buChar char="q"/>
            </a:pPr>
            <a:r>
              <a:rPr lang="en-US" altLang="en-US" sz="2800"/>
              <a:t>Restriction 3: A Generic Type Parameter of a Class Is Not Allowed in a Static Context.</a:t>
            </a:r>
          </a:p>
          <a:p>
            <a:pPr>
              <a:lnSpc>
                <a:spcPct val="90000"/>
              </a:lnSpc>
              <a:buFont typeface="Wingdings" panose="05000000000000000000" pitchFamily="2" charset="2"/>
              <a:buChar char="q"/>
            </a:pPr>
            <a:endParaRPr lang="en-US" altLang="en-US" sz="2800"/>
          </a:p>
          <a:p>
            <a:pPr>
              <a:lnSpc>
                <a:spcPct val="90000"/>
              </a:lnSpc>
              <a:buFont typeface="Wingdings" panose="05000000000000000000" pitchFamily="2" charset="2"/>
              <a:buChar char="q"/>
            </a:pPr>
            <a:r>
              <a:rPr lang="en-US" altLang="en-US" sz="2800"/>
              <a:t>Restriction 4: Exception Classes Cannot be Generic.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FAD54BD6-7AF5-4E7F-91FD-235C77D497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208A1F-3605-42EA-B61A-1176C2267424}" type="slidenum">
              <a:rPr lang="en-US" altLang="en-US" sz="1400"/>
              <a:pPr>
                <a:spcBef>
                  <a:spcPct val="0"/>
                </a:spcBef>
                <a:buClrTx/>
                <a:buSzTx/>
                <a:buFontTx/>
                <a:buNone/>
              </a:pPr>
              <a:t>23</a:t>
            </a:fld>
            <a:endParaRPr lang="en-US" altLang="en-US" sz="1400"/>
          </a:p>
        </p:txBody>
      </p:sp>
      <p:sp>
        <p:nvSpPr>
          <p:cNvPr id="48131" name="Rectangle 2">
            <a:extLst>
              <a:ext uri="{FF2B5EF4-FFF2-40B4-BE49-F238E27FC236}">
                <a16:creationId xmlns:a16="http://schemas.microsoft.com/office/drawing/2014/main" id="{77277C01-8DF9-41C1-B96A-5A8898DAA65D}"/>
              </a:ext>
            </a:extLst>
          </p:cNvPr>
          <p:cNvSpPr>
            <a:spLocks noGrp="1" noChangeArrowheads="1"/>
          </p:cNvSpPr>
          <p:nvPr>
            <p:ph type="title"/>
          </p:nvPr>
        </p:nvSpPr>
        <p:spPr>
          <a:xfrm>
            <a:off x="304800" y="381000"/>
            <a:ext cx="8686800" cy="1371600"/>
          </a:xfrm>
        </p:spPr>
        <p:txBody>
          <a:bodyPr/>
          <a:lstStyle/>
          <a:p>
            <a:r>
              <a:rPr lang="en-US" altLang="en-US"/>
              <a:t>Designing Generic Matrix Classes</a:t>
            </a:r>
            <a:endParaRPr lang="en-US" altLang="en-US" u="sng">
              <a:solidFill>
                <a:schemeClr val="tx1"/>
              </a:solidFill>
              <a:latin typeface="Book Antiqua" panose="02040602050305030304" pitchFamily="18" charset="0"/>
            </a:endParaRPr>
          </a:p>
        </p:txBody>
      </p:sp>
      <p:sp>
        <p:nvSpPr>
          <p:cNvPr id="48132" name="Rectangle 3">
            <a:extLst>
              <a:ext uri="{FF2B5EF4-FFF2-40B4-BE49-F238E27FC236}">
                <a16:creationId xmlns:a16="http://schemas.microsoft.com/office/drawing/2014/main" id="{B115D1F1-4530-43C6-BB54-3964D2396C41}"/>
              </a:ext>
            </a:extLst>
          </p:cNvPr>
          <p:cNvSpPr>
            <a:spLocks noGrp="1" noChangeArrowheads="1"/>
          </p:cNvSpPr>
          <p:nvPr>
            <p:ph type="body" idx="1"/>
          </p:nvPr>
        </p:nvSpPr>
        <p:spPr>
          <a:xfrm>
            <a:off x="685800" y="1981200"/>
            <a:ext cx="7772400" cy="1828800"/>
          </a:xfrm>
        </p:spPr>
        <p:txBody>
          <a:bodyPr/>
          <a:lstStyle/>
          <a:p>
            <a:pPr marL="0" indent="0">
              <a:buFont typeface="Monotype Sorts"/>
              <a:buNone/>
            </a:pPr>
            <a:r>
              <a:rPr lang="en-US" altLang="en-US" sz="2800"/>
              <a:t>Objective: This example gives a generic class for matrix arithmetic. This class implements matrix addition and multiplication common for all types of matrices.</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2AC182F7-505E-4AF5-8E4F-D7CCF8F5993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7BC37C-8F0B-418E-9747-3CB531018895}" type="slidenum">
              <a:rPr lang="en-US" altLang="en-US" sz="1400"/>
              <a:pPr>
                <a:spcBef>
                  <a:spcPct val="0"/>
                </a:spcBef>
                <a:buClrTx/>
                <a:buSzTx/>
                <a:buFontTx/>
                <a:buNone/>
              </a:pPr>
              <a:t>24</a:t>
            </a:fld>
            <a:endParaRPr lang="en-US" altLang="en-US" sz="1400"/>
          </a:p>
        </p:txBody>
      </p:sp>
      <p:sp>
        <p:nvSpPr>
          <p:cNvPr id="49155" name="Rectangle 3">
            <a:extLst>
              <a:ext uri="{FF2B5EF4-FFF2-40B4-BE49-F238E27FC236}">
                <a16:creationId xmlns:a16="http://schemas.microsoft.com/office/drawing/2014/main" id="{D0C53E4C-E063-4812-80AA-1FED0C021260}"/>
              </a:ext>
            </a:extLst>
          </p:cNvPr>
          <p:cNvSpPr>
            <a:spLocks noChangeArrowheads="1"/>
          </p:cNvSpPr>
          <p:nvPr/>
        </p:nvSpPr>
        <p:spPr bwMode="auto">
          <a:xfrm>
            <a:off x="217170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6" name="Rectangle 5">
            <a:extLst>
              <a:ext uri="{FF2B5EF4-FFF2-40B4-BE49-F238E27FC236}">
                <a16:creationId xmlns:a16="http://schemas.microsoft.com/office/drawing/2014/main" id="{DD5CD00A-7F1E-4741-99FB-14A1D97D07B6}"/>
              </a:ext>
            </a:extLst>
          </p:cNvPr>
          <p:cNvSpPr>
            <a:spLocks noGrp="1" noChangeArrowheads="1"/>
          </p:cNvSpPr>
          <p:nvPr>
            <p:ph type="title"/>
          </p:nvPr>
        </p:nvSpPr>
        <p:spPr/>
        <p:txBody>
          <a:bodyPr/>
          <a:lstStyle/>
          <a:p>
            <a:r>
              <a:rPr lang="en-US" altLang="en-US"/>
              <a:t>UML Diagram</a:t>
            </a:r>
          </a:p>
        </p:txBody>
      </p:sp>
      <p:sp>
        <p:nvSpPr>
          <p:cNvPr id="49157" name="Rectangle 7">
            <a:extLst>
              <a:ext uri="{FF2B5EF4-FFF2-40B4-BE49-F238E27FC236}">
                <a16:creationId xmlns:a16="http://schemas.microsoft.com/office/drawing/2014/main" id="{57E8979B-4210-4F2D-998F-01C9C5C133B5}"/>
              </a:ext>
            </a:extLst>
          </p:cNvPr>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9158" name="Picture 7">
            <a:extLst>
              <a:ext uri="{FF2B5EF4-FFF2-40B4-BE49-F238E27FC236}">
                <a16:creationId xmlns:a16="http://schemas.microsoft.com/office/drawing/2014/main" id="{ED773711-770F-4B21-8692-42F89211D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66850"/>
            <a:ext cx="8789988"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819191A0-F556-4381-9A5D-B9D7DB07FDC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B6F993-1417-4D74-B6D5-42F46667747B}" type="slidenum">
              <a:rPr lang="en-US" altLang="en-US" sz="1400"/>
              <a:pPr>
                <a:spcBef>
                  <a:spcPct val="0"/>
                </a:spcBef>
                <a:buClrTx/>
                <a:buSzTx/>
                <a:buFontTx/>
                <a:buNone/>
              </a:pPr>
              <a:t>25</a:t>
            </a:fld>
            <a:endParaRPr lang="en-US" altLang="en-US" sz="1400"/>
          </a:p>
        </p:txBody>
      </p:sp>
      <p:sp>
        <p:nvSpPr>
          <p:cNvPr id="50179" name="Rectangle 3">
            <a:extLst>
              <a:ext uri="{FF2B5EF4-FFF2-40B4-BE49-F238E27FC236}">
                <a16:creationId xmlns:a16="http://schemas.microsoft.com/office/drawing/2014/main" id="{75AC60E7-3268-4E1C-A5C7-734EFE85BF37}"/>
              </a:ext>
            </a:extLst>
          </p:cNvPr>
          <p:cNvSpPr>
            <a:spLocks noGrp="1" noChangeArrowheads="1"/>
          </p:cNvSpPr>
          <p:nvPr>
            <p:ph type="body" idx="1"/>
          </p:nvPr>
        </p:nvSpPr>
        <p:spPr>
          <a:xfrm>
            <a:off x="685800" y="1981200"/>
            <a:ext cx="7772400" cy="1828800"/>
          </a:xfrm>
        </p:spPr>
        <p:txBody>
          <a:bodyPr/>
          <a:lstStyle/>
          <a:p>
            <a:pPr marL="0" indent="0">
              <a:buFont typeface="Monotype Sorts"/>
              <a:buNone/>
            </a:pPr>
            <a:r>
              <a:rPr lang="en-US" altLang="en-US" sz="2800"/>
              <a:t>Objective: This example gives two programs that utilize the GenericMatrix class for integer matrix arithmetic and rational matrix arithmetic.</a:t>
            </a:r>
          </a:p>
        </p:txBody>
      </p:sp>
      <p:sp>
        <p:nvSpPr>
          <p:cNvPr id="50180" name="Rectangle 10">
            <a:extLst>
              <a:ext uri="{FF2B5EF4-FFF2-40B4-BE49-F238E27FC236}">
                <a16:creationId xmlns:a16="http://schemas.microsoft.com/office/drawing/2014/main" id="{3C0A2EDD-EB76-43DE-8DE5-0754F0B7792A}"/>
              </a:ext>
            </a:extLst>
          </p:cNvPr>
          <p:cNvSpPr>
            <a:spLocks noGrp="1" noChangeArrowheads="1"/>
          </p:cNvSpPr>
          <p:nvPr>
            <p:ph type="title"/>
          </p:nvPr>
        </p:nvSpPr>
        <p:spPr/>
        <p:txBody>
          <a:bodyPr/>
          <a:lstStyle/>
          <a:p>
            <a:r>
              <a:rPr lang="en-US" altLang="en-US"/>
              <a:t>Source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C1BD41B1-F581-4C0C-B802-4FBF68BD4AC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39D2AF-50B5-435E-904E-46D2D07ADBA4}"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2F9C3C20-FA17-4D55-AC3C-00D8E5B0DA82}"/>
              </a:ext>
            </a:extLst>
          </p:cNvPr>
          <p:cNvSpPr>
            <a:spLocks noGrp="1" noChangeArrowheads="1"/>
          </p:cNvSpPr>
          <p:nvPr>
            <p:ph type="title"/>
          </p:nvPr>
        </p:nvSpPr>
        <p:spPr>
          <a:xfrm>
            <a:off x="685800" y="304800"/>
            <a:ext cx="7772400" cy="838200"/>
          </a:xfrm>
        </p:spPr>
        <p:txBody>
          <a:bodyPr/>
          <a:lstStyle/>
          <a:p>
            <a:r>
              <a:rPr lang="en-US" altLang="en-US"/>
              <a:t>Why Do You Get a Warning?</a:t>
            </a:r>
          </a:p>
        </p:txBody>
      </p:sp>
      <p:sp>
        <p:nvSpPr>
          <p:cNvPr id="7172" name="Rectangle 3">
            <a:extLst>
              <a:ext uri="{FF2B5EF4-FFF2-40B4-BE49-F238E27FC236}">
                <a16:creationId xmlns:a16="http://schemas.microsoft.com/office/drawing/2014/main" id="{BF1AAE24-7C0D-42CE-8407-9DAD3FFE9ED9}"/>
              </a:ext>
            </a:extLst>
          </p:cNvPr>
          <p:cNvSpPr>
            <a:spLocks noGrp="1" noChangeArrowheads="1"/>
          </p:cNvSpPr>
          <p:nvPr>
            <p:ph type="body" idx="1"/>
          </p:nvPr>
        </p:nvSpPr>
        <p:spPr>
          <a:xfrm>
            <a:off x="304800" y="1371600"/>
            <a:ext cx="8458200" cy="2971800"/>
          </a:xfrm>
        </p:spPr>
        <p:txBody>
          <a:bodyPr/>
          <a:lstStyle/>
          <a:p>
            <a:pPr>
              <a:lnSpc>
                <a:spcPct val="90000"/>
              </a:lnSpc>
              <a:buFont typeface="Monotype Sorts"/>
              <a:buNone/>
            </a:pPr>
            <a:r>
              <a:rPr lang="en-US" altLang="en-US" sz="2400" b="1">
                <a:solidFill>
                  <a:schemeClr val="tx2"/>
                </a:solidFill>
                <a:latin typeface="Courier New" panose="02070309020205020404" pitchFamily="49" charset="0"/>
              </a:rPr>
              <a:t>public class ShowUncheckedWarning {</a:t>
            </a:r>
          </a:p>
          <a:p>
            <a:pPr>
              <a:lnSpc>
                <a:spcPct val="90000"/>
              </a:lnSpc>
              <a:buFont typeface="Monotype Sorts"/>
              <a:buNone/>
            </a:pPr>
            <a:r>
              <a:rPr lang="en-US" altLang="en-US" sz="2400" b="1">
                <a:solidFill>
                  <a:schemeClr val="tx2"/>
                </a:solidFill>
                <a:latin typeface="Courier New" panose="02070309020205020404" pitchFamily="49" charset="0"/>
              </a:rPr>
              <a:t>  public static void main(String[] args) {</a:t>
            </a:r>
          </a:p>
          <a:p>
            <a:pPr>
              <a:lnSpc>
                <a:spcPct val="90000"/>
              </a:lnSpc>
              <a:buFont typeface="Monotype Sorts"/>
              <a:buNone/>
            </a:pPr>
            <a:r>
              <a:rPr lang="en-US" altLang="en-US" sz="2400" b="1">
                <a:solidFill>
                  <a:schemeClr val="tx2"/>
                </a:solidFill>
                <a:latin typeface="Courier New" panose="02070309020205020404" pitchFamily="49" charset="0"/>
              </a:rPr>
              <a:t>    java.util.ArrayList list = </a:t>
            </a:r>
          </a:p>
          <a:p>
            <a:pPr>
              <a:lnSpc>
                <a:spcPct val="90000"/>
              </a:lnSpc>
              <a:buFont typeface="Monotype Sorts"/>
              <a:buNone/>
            </a:pPr>
            <a:r>
              <a:rPr lang="en-US" altLang="en-US" sz="2400" b="1">
                <a:solidFill>
                  <a:schemeClr val="tx2"/>
                </a:solidFill>
                <a:latin typeface="Courier New" panose="02070309020205020404" pitchFamily="49" charset="0"/>
              </a:rPr>
              <a:t>      new java.util.ArrayList();</a:t>
            </a:r>
          </a:p>
          <a:p>
            <a:pPr>
              <a:lnSpc>
                <a:spcPct val="90000"/>
              </a:lnSpc>
              <a:buFont typeface="Monotype Sorts"/>
              <a:buNone/>
            </a:pPr>
            <a:r>
              <a:rPr lang="en-US" altLang="en-US" sz="2400" b="1">
                <a:solidFill>
                  <a:schemeClr val="tx2"/>
                </a:solidFill>
                <a:latin typeface="Courier New" panose="02070309020205020404" pitchFamily="49" charset="0"/>
              </a:rPr>
              <a:t>    list.add("Java Programming");</a:t>
            </a:r>
          </a:p>
          <a:p>
            <a:pPr>
              <a:lnSpc>
                <a:spcPct val="90000"/>
              </a:lnSpc>
              <a:buFont typeface="Monotype Sorts"/>
              <a:buNone/>
            </a:pPr>
            <a:r>
              <a:rPr lang="en-US" altLang="en-US" sz="2400" b="1">
                <a:solidFill>
                  <a:schemeClr val="tx2"/>
                </a:solidFill>
                <a:latin typeface="Courier New" panose="02070309020205020404" pitchFamily="49" charset="0"/>
              </a:rPr>
              <a:t>  }</a:t>
            </a:r>
          </a:p>
          <a:p>
            <a:pPr>
              <a:lnSpc>
                <a:spcPct val="90000"/>
              </a:lnSpc>
              <a:buFont typeface="Monotype Sorts"/>
              <a:buNone/>
            </a:pPr>
            <a:r>
              <a:rPr lang="en-US" altLang="en-US" sz="2400" b="1">
                <a:solidFill>
                  <a:schemeClr val="tx2"/>
                </a:solidFill>
                <a:latin typeface="Courier New" panose="02070309020205020404" pitchFamily="49" charset="0"/>
              </a:rPr>
              <a:t>}</a:t>
            </a:r>
          </a:p>
        </p:txBody>
      </p:sp>
      <p:sp>
        <p:nvSpPr>
          <p:cNvPr id="7173" name="Rectangle 8">
            <a:extLst>
              <a:ext uri="{FF2B5EF4-FFF2-40B4-BE49-F238E27FC236}">
                <a16:creationId xmlns:a16="http://schemas.microsoft.com/office/drawing/2014/main" id="{F24AB107-283F-48FB-A9F6-25E39E63823A}"/>
              </a:ext>
            </a:extLst>
          </p:cNvPr>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
        <p:nvSpPr>
          <p:cNvPr id="7174" name="Rectangle 9">
            <a:extLst>
              <a:ext uri="{FF2B5EF4-FFF2-40B4-BE49-F238E27FC236}">
                <a16:creationId xmlns:a16="http://schemas.microsoft.com/office/drawing/2014/main" id="{87664072-DFE9-4C04-AF9C-49613887D489}"/>
              </a:ext>
            </a:extLst>
          </p:cNvPr>
          <p:cNvSpPr>
            <a:spLocks noChangeArrowheads="1"/>
          </p:cNvSpPr>
          <p:nvPr/>
        </p:nvSpPr>
        <p:spPr bwMode="auto">
          <a:xfrm>
            <a:off x="4114800" y="4343400"/>
            <a:ext cx="487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To understand the compile warning on this line, you need to learn JDK 1.6 generics.</a:t>
            </a:r>
          </a:p>
        </p:txBody>
      </p:sp>
      <p:sp>
        <p:nvSpPr>
          <p:cNvPr id="7175" name="Line 10">
            <a:extLst>
              <a:ext uri="{FF2B5EF4-FFF2-40B4-BE49-F238E27FC236}">
                <a16:creationId xmlns:a16="http://schemas.microsoft.com/office/drawing/2014/main" id="{E4B6DF36-7A56-40BA-9E46-1CAA7A5EE2D2}"/>
              </a:ext>
            </a:extLst>
          </p:cNvPr>
          <p:cNvSpPr>
            <a:spLocks noChangeShapeType="1"/>
          </p:cNvSpPr>
          <p:nvPr/>
        </p:nvSpPr>
        <p:spPr bwMode="auto">
          <a:xfrm flipH="1" flipV="1">
            <a:off x="4038600" y="3276600"/>
            <a:ext cx="3048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Rectangle 11">
            <a:extLst>
              <a:ext uri="{FF2B5EF4-FFF2-40B4-BE49-F238E27FC236}">
                <a16:creationId xmlns:a16="http://schemas.microsoft.com/office/drawing/2014/main" id="{A36E29BB-4489-4727-9D2F-A68A5184889D}"/>
              </a:ext>
            </a:extLst>
          </p:cNvPr>
          <p:cNvSpPr>
            <a:spLocks noChangeArrowheads="1"/>
          </p:cNvSpPr>
          <p:nvPr/>
        </p:nvSpPr>
        <p:spPr bwMode="auto">
          <a:xfrm>
            <a:off x="1143000" y="3048000"/>
            <a:ext cx="5257800" cy="304800"/>
          </a:xfrm>
          <a:prstGeom prst="rect">
            <a:avLst/>
          </a:prstGeom>
          <a:solidFill>
            <a:schemeClr val="accent1">
              <a:alpha val="4313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066FEFBD-47CB-4272-97AF-0F5CB16D465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7AD10D-70D3-4686-8E67-820362C2E28C}" type="slidenum">
              <a:rPr lang="en-US" altLang="en-US" sz="140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43E858E7-B33A-447F-A8F9-BAD789EEB7EE}"/>
              </a:ext>
            </a:extLst>
          </p:cNvPr>
          <p:cNvSpPr>
            <a:spLocks noGrp="1" noChangeArrowheads="1"/>
          </p:cNvSpPr>
          <p:nvPr>
            <p:ph type="title"/>
          </p:nvPr>
        </p:nvSpPr>
        <p:spPr>
          <a:xfrm>
            <a:off x="685800" y="304800"/>
            <a:ext cx="7772400" cy="838200"/>
          </a:xfrm>
        </p:spPr>
        <p:txBody>
          <a:bodyPr/>
          <a:lstStyle/>
          <a:p>
            <a:r>
              <a:rPr lang="en-US" altLang="en-US"/>
              <a:t>Fix the Warning</a:t>
            </a:r>
          </a:p>
        </p:txBody>
      </p:sp>
      <p:sp>
        <p:nvSpPr>
          <p:cNvPr id="9220" name="Rectangle 3">
            <a:extLst>
              <a:ext uri="{FF2B5EF4-FFF2-40B4-BE49-F238E27FC236}">
                <a16:creationId xmlns:a16="http://schemas.microsoft.com/office/drawing/2014/main" id="{12280325-F73B-46ED-B476-21DB732FC716}"/>
              </a:ext>
            </a:extLst>
          </p:cNvPr>
          <p:cNvSpPr>
            <a:spLocks noGrp="1" noChangeArrowheads="1"/>
          </p:cNvSpPr>
          <p:nvPr>
            <p:ph type="body" idx="1"/>
          </p:nvPr>
        </p:nvSpPr>
        <p:spPr>
          <a:xfrm>
            <a:off x="304800" y="1371600"/>
            <a:ext cx="8077200" cy="3124200"/>
          </a:xfrm>
        </p:spPr>
        <p:txBody>
          <a:bodyPr/>
          <a:lstStyle/>
          <a:p>
            <a:pPr>
              <a:buFont typeface="Monotype Sorts"/>
              <a:buNone/>
            </a:pPr>
            <a:r>
              <a:rPr lang="en-US" altLang="en-US" sz="2400" b="1">
                <a:solidFill>
                  <a:schemeClr val="tx2"/>
                </a:solidFill>
                <a:latin typeface="Courier New" panose="02070309020205020404" pitchFamily="49" charset="0"/>
              </a:rPr>
              <a:t>public class ShowUncheckedWarning {</a:t>
            </a:r>
          </a:p>
          <a:p>
            <a:pPr>
              <a:buFont typeface="Monotype Sorts"/>
              <a:buNone/>
            </a:pPr>
            <a:r>
              <a:rPr lang="en-US" altLang="en-US" sz="2400" b="1">
                <a:solidFill>
                  <a:schemeClr val="tx2"/>
                </a:solidFill>
                <a:latin typeface="Courier New" panose="02070309020205020404" pitchFamily="49" charset="0"/>
              </a:rPr>
              <a:t>  public static void main(String[] args) {</a:t>
            </a:r>
          </a:p>
          <a:p>
            <a:pPr>
              <a:buFont typeface="Monotype Sorts"/>
              <a:buNone/>
            </a:pPr>
            <a:r>
              <a:rPr lang="en-US" altLang="en-US" sz="2400" b="1">
                <a:solidFill>
                  <a:schemeClr val="tx2"/>
                </a:solidFill>
                <a:latin typeface="Courier New" panose="02070309020205020404" pitchFamily="49" charset="0"/>
              </a:rPr>
              <a:t>    java.util.ArrayList&lt;String&gt; list = </a:t>
            </a:r>
          </a:p>
          <a:p>
            <a:pPr>
              <a:buFont typeface="Monotype Sorts"/>
              <a:buNone/>
            </a:pPr>
            <a:r>
              <a:rPr lang="en-US" altLang="en-US" sz="2400" b="1">
                <a:solidFill>
                  <a:schemeClr val="tx2"/>
                </a:solidFill>
                <a:latin typeface="Courier New" panose="02070309020205020404" pitchFamily="49" charset="0"/>
              </a:rPr>
              <a:t>      new java.util.ArrayList&lt;String&gt;();</a:t>
            </a:r>
          </a:p>
          <a:p>
            <a:pPr>
              <a:buFont typeface="Monotype Sorts"/>
              <a:buNone/>
            </a:pPr>
            <a:r>
              <a:rPr lang="en-US" altLang="en-US" sz="2400" b="1">
                <a:solidFill>
                  <a:schemeClr val="tx2"/>
                </a:solidFill>
                <a:latin typeface="Courier New" panose="02070309020205020404" pitchFamily="49" charset="0"/>
              </a:rPr>
              <a:t>    list.add("Java Programming");</a:t>
            </a:r>
          </a:p>
          <a:p>
            <a:pPr>
              <a:buFont typeface="Monotype Sorts"/>
              <a:buNone/>
            </a:pPr>
            <a:r>
              <a:rPr lang="en-US" altLang="en-US" sz="2400" b="1">
                <a:solidFill>
                  <a:schemeClr val="tx2"/>
                </a:solidFill>
                <a:latin typeface="Courier New" panose="02070309020205020404" pitchFamily="49" charset="0"/>
              </a:rPr>
              <a:t>  }</a:t>
            </a:r>
          </a:p>
          <a:p>
            <a:pPr>
              <a:buFont typeface="Monotype Sorts"/>
              <a:buNone/>
            </a:pPr>
            <a:r>
              <a:rPr lang="en-US" altLang="en-US" sz="2400" b="1">
                <a:solidFill>
                  <a:schemeClr val="tx2"/>
                </a:solidFill>
                <a:latin typeface="Courier New" panose="02070309020205020404" pitchFamily="49" charset="0"/>
              </a:rPr>
              <a:t>}</a:t>
            </a:r>
          </a:p>
        </p:txBody>
      </p:sp>
      <p:sp>
        <p:nvSpPr>
          <p:cNvPr id="9221" name="Rectangle 4">
            <a:extLst>
              <a:ext uri="{FF2B5EF4-FFF2-40B4-BE49-F238E27FC236}">
                <a16:creationId xmlns:a16="http://schemas.microsoft.com/office/drawing/2014/main" id="{554B56F8-59FC-49BE-886B-FBE64D7A6378}"/>
              </a:ext>
            </a:extLst>
          </p:cNvPr>
          <p:cNvSpPr>
            <a:spLocks noChangeArrowheads="1"/>
          </p:cNvSpPr>
          <p:nvPr/>
        </p:nvSpPr>
        <p:spPr bwMode="auto">
          <a:xfrm>
            <a:off x="1143000" y="3200400"/>
            <a:ext cx="5334000" cy="381000"/>
          </a:xfrm>
          <a:prstGeom prst="rect">
            <a:avLst/>
          </a:prstGeom>
          <a:solidFill>
            <a:schemeClr val="tx2">
              <a:alpha val="43137"/>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a:extLst>
              <a:ext uri="{FF2B5EF4-FFF2-40B4-BE49-F238E27FC236}">
                <a16:creationId xmlns:a16="http://schemas.microsoft.com/office/drawing/2014/main" id="{8D7FFC3C-3807-49A4-A380-080B6D9ADF7C}"/>
              </a:ext>
            </a:extLst>
          </p:cNvPr>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
        <p:nvSpPr>
          <p:cNvPr id="9223" name="Rectangle 6">
            <a:extLst>
              <a:ext uri="{FF2B5EF4-FFF2-40B4-BE49-F238E27FC236}">
                <a16:creationId xmlns:a16="http://schemas.microsoft.com/office/drawing/2014/main" id="{8CC15C50-7AA0-42C7-8AC0-851C799507C9}"/>
              </a:ext>
            </a:extLst>
          </p:cNvPr>
          <p:cNvSpPr>
            <a:spLocks noChangeArrowheads="1"/>
          </p:cNvSpPr>
          <p:nvPr/>
        </p:nvSpPr>
        <p:spPr bwMode="auto">
          <a:xfrm>
            <a:off x="3200400" y="44958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No compile warning on this line.</a:t>
            </a:r>
          </a:p>
        </p:txBody>
      </p:sp>
      <p:sp>
        <p:nvSpPr>
          <p:cNvPr id="9224" name="Line 7">
            <a:extLst>
              <a:ext uri="{FF2B5EF4-FFF2-40B4-BE49-F238E27FC236}">
                <a16:creationId xmlns:a16="http://schemas.microsoft.com/office/drawing/2014/main" id="{477B1517-38EF-4AC0-B315-C4D2816154D8}"/>
              </a:ext>
            </a:extLst>
          </p:cNvPr>
          <p:cNvSpPr>
            <a:spLocks noChangeShapeType="1"/>
          </p:cNvSpPr>
          <p:nvPr/>
        </p:nvSpPr>
        <p:spPr bwMode="auto">
          <a:xfrm flipH="1" flipV="1">
            <a:off x="3733800" y="3581400"/>
            <a:ext cx="1524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Rectangle 8">
            <a:extLst>
              <a:ext uri="{FF2B5EF4-FFF2-40B4-BE49-F238E27FC236}">
                <a16:creationId xmlns:a16="http://schemas.microsoft.com/office/drawing/2014/main" id="{5B2324BC-759A-4F35-8BA8-EF186198DCA5}"/>
              </a:ext>
            </a:extLst>
          </p:cNvPr>
          <p:cNvSpPr>
            <a:spLocks noChangeArrowheads="1"/>
          </p:cNvSpPr>
          <p:nvPr/>
        </p:nvSpPr>
        <p:spPr bwMode="auto">
          <a:xfrm>
            <a:off x="4648200" y="2362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9">
            <a:extLst>
              <a:ext uri="{FF2B5EF4-FFF2-40B4-BE49-F238E27FC236}">
                <a16:creationId xmlns:a16="http://schemas.microsoft.com/office/drawing/2014/main" id="{075DF4F9-0657-4FCC-8E8E-6A16C98BA26A}"/>
              </a:ext>
            </a:extLst>
          </p:cNvPr>
          <p:cNvSpPr>
            <a:spLocks noChangeArrowheads="1"/>
          </p:cNvSpPr>
          <p:nvPr/>
        </p:nvSpPr>
        <p:spPr bwMode="auto">
          <a:xfrm>
            <a:off x="5715000" y="2743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B0755897-E146-4C36-8154-A9F4093685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4FF6D4-376B-492F-9D5F-47B89B07F77A}" type="slidenum">
              <a:rPr lang="en-US" altLang="en-US" sz="1400"/>
              <a:pPr>
                <a:spcBef>
                  <a:spcPct val="0"/>
                </a:spcBef>
                <a:buClrTx/>
                <a:buSzTx/>
                <a:buFontTx/>
                <a:buNone/>
              </a:pPr>
              <a:t>5</a:t>
            </a:fld>
            <a:endParaRPr lang="en-US" altLang="en-US" sz="1400"/>
          </a:p>
        </p:txBody>
      </p:sp>
      <p:sp>
        <p:nvSpPr>
          <p:cNvPr id="11267" name="Rectangle 2">
            <a:extLst>
              <a:ext uri="{FF2B5EF4-FFF2-40B4-BE49-F238E27FC236}">
                <a16:creationId xmlns:a16="http://schemas.microsoft.com/office/drawing/2014/main" id="{034A52B8-09E3-47FE-A570-137A18E26868}"/>
              </a:ext>
            </a:extLst>
          </p:cNvPr>
          <p:cNvSpPr>
            <a:spLocks noGrp="1" noChangeArrowheads="1"/>
          </p:cNvSpPr>
          <p:nvPr>
            <p:ph type="title"/>
          </p:nvPr>
        </p:nvSpPr>
        <p:spPr>
          <a:xfrm>
            <a:off x="685800" y="228600"/>
            <a:ext cx="7772400" cy="685800"/>
          </a:xfrm>
        </p:spPr>
        <p:txBody>
          <a:bodyPr/>
          <a:lstStyle/>
          <a:p>
            <a:r>
              <a:rPr lang="en-US" altLang="en-US" sz="4000"/>
              <a:t>What is Generics? </a:t>
            </a:r>
          </a:p>
        </p:txBody>
      </p:sp>
      <p:sp>
        <p:nvSpPr>
          <p:cNvPr id="11268" name="Rectangle 3">
            <a:extLst>
              <a:ext uri="{FF2B5EF4-FFF2-40B4-BE49-F238E27FC236}">
                <a16:creationId xmlns:a16="http://schemas.microsoft.com/office/drawing/2014/main" id="{21B06871-60AA-4253-9EC3-440DF0151501}"/>
              </a:ext>
            </a:extLst>
          </p:cNvPr>
          <p:cNvSpPr>
            <a:spLocks noGrp="1" noChangeArrowheads="1"/>
          </p:cNvSpPr>
          <p:nvPr>
            <p:ph type="body" idx="1"/>
          </p:nvPr>
        </p:nvSpPr>
        <p:spPr>
          <a:xfrm>
            <a:off x="228600" y="1219200"/>
            <a:ext cx="8686800" cy="5029200"/>
          </a:xfrm>
        </p:spPr>
        <p:txBody>
          <a:bodyPr/>
          <a:lstStyle/>
          <a:p>
            <a:pPr marL="0" indent="0">
              <a:buFont typeface="Monotype Sorts"/>
              <a:buNone/>
            </a:pPr>
            <a:r>
              <a:rPr lang="en-US" altLang="en-US" i="1"/>
              <a:t>Generics</a:t>
            </a:r>
            <a:r>
              <a:rPr lang="en-US" altLang="en-US"/>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70E96BC7-4423-4822-90D5-BC02202058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4B51A0-3669-4CB5-8EAE-25FF6FC5E637}" type="slidenum">
              <a:rPr lang="en-US" altLang="en-US" sz="1400"/>
              <a:pPr>
                <a:spcBef>
                  <a:spcPct val="0"/>
                </a:spcBef>
                <a:buClrTx/>
                <a:buSzTx/>
                <a:buFontTx/>
                <a:buNone/>
              </a:pPr>
              <a:t>6</a:t>
            </a:fld>
            <a:endParaRPr lang="en-US" altLang="en-US" sz="1400"/>
          </a:p>
        </p:txBody>
      </p:sp>
      <p:sp>
        <p:nvSpPr>
          <p:cNvPr id="13315" name="Rectangle 2">
            <a:extLst>
              <a:ext uri="{FF2B5EF4-FFF2-40B4-BE49-F238E27FC236}">
                <a16:creationId xmlns:a16="http://schemas.microsoft.com/office/drawing/2014/main" id="{918E0C06-32D2-48B9-B9BD-78E59EBD0582}"/>
              </a:ext>
            </a:extLst>
          </p:cNvPr>
          <p:cNvSpPr>
            <a:spLocks noGrp="1" noChangeArrowheads="1"/>
          </p:cNvSpPr>
          <p:nvPr>
            <p:ph type="title"/>
          </p:nvPr>
        </p:nvSpPr>
        <p:spPr>
          <a:xfrm>
            <a:off x="685800" y="228600"/>
            <a:ext cx="7772400" cy="685800"/>
          </a:xfrm>
        </p:spPr>
        <p:txBody>
          <a:bodyPr/>
          <a:lstStyle/>
          <a:p>
            <a:r>
              <a:rPr lang="en-US" altLang="en-US" sz="4000"/>
              <a:t>Why Generics? </a:t>
            </a:r>
          </a:p>
        </p:txBody>
      </p:sp>
      <p:sp>
        <p:nvSpPr>
          <p:cNvPr id="13316" name="Rectangle 3">
            <a:extLst>
              <a:ext uri="{FF2B5EF4-FFF2-40B4-BE49-F238E27FC236}">
                <a16:creationId xmlns:a16="http://schemas.microsoft.com/office/drawing/2014/main" id="{3B57BD34-42FA-4F79-B458-0F54251F28EE}"/>
              </a:ext>
            </a:extLst>
          </p:cNvPr>
          <p:cNvSpPr>
            <a:spLocks noGrp="1" noChangeArrowheads="1"/>
          </p:cNvSpPr>
          <p:nvPr>
            <p:ph type="body" idx="1"/>
          </p:nvPr>
        </p:nvSpPr>
        <p:spPr>
          <a:xfrm>
            <a:off x="228600" y="1219200"/>
            <a:ext cx="8686800" cy="5029200"/>
          </a:xfrm>
        </p:spPr>
        <p:txBody>
          <a:bodyPr/>
          <a:lstStyle/>
          <a:p>
            <a:pPr marL="0" indent="0">
              <a:buFont typeface="Monotype Sorts"/>
              <a:buNone/>
            </a:pPr>
            <a:r>
              <a:rPr lang="en-US" altLang="en-US"/>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CEBF3EF8-BE01-4708-A71A-5AD65022AF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F5A7C2-4F93-4C9F-BCD3-8A9D186FF3B5}" type="slidenum">
              <a:rPr lang="en-US" altLang="en-US" sz="140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6797623D-5AF5-4D10-B559-FDA815FB40B3}"/>
              </a:ext>
            </a:extLst>
          </p:cNvPr>
          <p:cNvSpPr>
            <a:spLocks noGrp="1" noChangeArrowheads="1"/>
          </p:cNvSpPr>
          <p:nvPr>
            <p:ph type="title"/>
          </p:nvPr>
        </p:nvSpPr>
        <p:spPr>
          <a:xfrm>
            <a:off x="4724400" y="304800"/>
            <a:ext cx="3962400" cy="685800"/>
          </a:xfrm>
        </p:spPr>
        <p:txBody>
          <a:bodyPr/>
          <a:lstStyle/>
          <a:p>
            <a:pPr algn="l"/>
            <a:r>
              <a:rPr lang="en-US" altLang="en-US" sz="3800"/>
              <a:t>Generic Type</a:t>
            </a:r>
          </a:p>
        </p:txBody>
      </p:sp>
      <p:sp>
        <p:nvSpPr>
          <p:cNvPr id="15364" name="Rectangle 3">
            <a:extLst>
              <a:ext uri="{FF2B5EF4-FFF2-40B4-BE49-F238E27FC236}">
                <a16:creationId xmlns:a16="http://schemas.microsoft.com/office/drawing/2014/main" id="{E9120557-41E5-485B-8A3A-D37B60367E35}"/>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FBECE975-879A-4BA6-8CCC-C69A1806D070}"/>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6" name="Object 5">
            <a:extLst>
              <a:ext uri="{FF2B5EF4-FFF2-40B4-BE49-F238E27FC236}">
                <a16:creationId xmlns:a16="http://schemas.microsoft.com/office/drawing/2014/main" id="{EF9014D9-931C-4009-A106-5F36B976F33D}"/>
              </a:ext>
            </a:extLst>
          </p:cNvPr>
          <p:cNvGraphicFramePr>
            <a:graphicFrameLocks noChangeAspect="1"/>
          </p:cNvGraphicFramePr>
          <p:nvPr/>
        </p:nvGraphicFramePr>
        <p:xfrm>
          <a:off x="231775" y="1298575"/>
          <a:ext cx="8680450" cy="1857375"/>
        </p:xfrm>
        <a:graphic>
          <a:graphicData uri="http://schemas.openxmlformats.org/presentationml/2006/ole">
            <mc:AlternateContent xmlns:mc="http://schemas.openxmlformats.org/markup-compatibility/2006">
              <mc:Choice xmlns:v="urn:schemas-microsoft-com:vml" Requires="v">
                <p:oleObj spid="_x0000_s15375" name="Picture" r:id="rId4" imgW="5041900" imgH="1079500" progId="Word.Picture.8">
                  <p:embed/>
                </p:oleObj>
              </mc:Choice>
              <mc:Fallback>
                <p:oleObj name="Picture" r:id="rId4" imgW="5041900" imgH="10795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298575"/>
                        <a:ext cx="86804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6">
            <a:extLst>
              <a:ext uri="{FF2B5EF4-FFF2-40B4-BE49-F238E27FC236}">
                <a16:creationId xmlns:a16="http://schemas.microsoft.com/office/drawing/2014/main" id="{6AF0DDE0-01BB-4776-B20D-3F6B83C29CA0}"/>
              </a:ext>
            </a:extLst>
          </p:cNvPr>
          <p:cNvSpPr>
            <a:spLocks noChangeArrowheads="1"/>
          </p:cNvSpPr>
          <p:nvPr/>
        </p:nvSpPr>
        <p:spPr bwMode="auto">
          <a:xfrm>
            <a:off x="4495800"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800">
                <a:solidFill>
                  <a:schemeClr val="tx2"/>
                </a:solidFill>
              </a:rPr>
              <a:t>Generic Instantiation</a:t>
            </a:r>
            <a:r>
              <a:rPr lang="en-US" altLang="en-US" sz="4400">
                <a:solidFill>
                  <a:schemeClr val="tx2"/>
                </a:solidFill>
              </a:rPr>
              <a:t> </a:t>
            </a:r>
          </a:p>
        </p:txBody>
      </p:sp>
      <p:sp>
        <p:nvSpPr>
          <p:cNvPr id="238599" name="Text Box 7">
            <a:extLst>
              <a:ext uri="{FF2B5EF4-FFF2-40B4-BE49-F238E27FC236}">
                <a16:creationId xmlns:a16="http://schemas.microsoft.com/office/drawing/2014/main" id="{3D9DCE34-8A39-4AD4-A4A6-603C5506BC13}"/>
              </a:ext>
            </a:extLst>
          </p:cNvPr>
          <p:cNvSpPr txBox="1">
            <a:spLocks noChangeArrowheads="1"/>
          </p:cNvSpPr>
          <p:nvPr/>
        </p:nvSpPr>
        <p:spPr bwMode="auto">
          <a:xfrm>
            <a:off x="1600200" y="3733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Runtime error</a:t>
            </a:r>
          </a:p>
        </p:txBody>
      </p:sp>
      <p:sp>
        <p:nvSpPr>
          <p:cNvPr id="238600" name="Text Box 8">
            <a:extLst>
              <a:ext uri="{FF2B5EF4-FFF2-40B4-BE49-F238E27FC236}">
                <a16:creationId xmlns:a16="http://schemas.microsoft.com/office/drawing/2014/main" id="{8B1B9772-73F1-4E99-B15C-41112F33AB8C}"/>
              </a:ext>
            </a:extLst>
          </p:cNvPr>
          <p:cNvSpPr txBox="1">
            <a:spLocks noChangeArrowheads="1"/>
          </p:cNvSpPr>
          <p:nvPr/>
        </p:nvSpPr>
        <p:spPr bwMode="auto">
          <a:xfrm>
            <a:off x="6705600" y="594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Compile error</a:t>
            </a:r>
          </a:p>
        </p:txBody>
      </p:sp>
      <p:sp>
        <p:nvSpPr>
          <p:cNvPr id="15370" name="Rectangle 9">
            <a:extLst>
              <a:ext uri="{FF2B5EF4-FFF2-40B4-BE49-F238E27FC236}">
                <a16:creationId xmlns:a16="http://schemas.microsoft.com/office/drawing/2014/main" id="{8C3EA150-546E-4395-A967-D6A892ADADC3}"/>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1" name="Object 10">
            <a:extLst>
              <a:ext uri="{FF2B5EF4-FFF2-40B4-BE49-F238E27FC236}">
                <a16:creationId xmlns:a16="http://schemas.microsoft.com/office/drawing/2014/main" id="{19E9A030-ED72-46D1-8CCB-91208CB1CCCF}"/>
              </a:ext>
            </a:extLst>
          </p:cNvPr>
          <p:cNvGraphicFramePr>
            <a:graphicFrameLocks noChangeAspect="1"/>
          </p:cNvGraphicFramePr>
          <p:nvPr/>
        </p:nvGraphicFramePr>
        <p:xfrm>
          <a:off x="144463" y="4419600"/>
          <a:ext cx="8999537" cy="1150938"/>
        </p:xfrm>
        <a:graphic>
          <a:graphicData uri="http://schemas.openxmlformats.org/presentationml/2006/ole">
            <mc:AlternateContent xmlns:mc="http://schemas.openxmlformats.org/markup-compatibility/2006">
              <mc:Choice xmlns:v="urn:schemas-microsoft-com:vml" Requires="v">
                <p:oleObj spid="_x0000_s15376" name="Picture" r:id="rId6" imgW="5171457" imgH="666401" progId="Word.Picture.8">
                  <p:embed/>
                </p:oleObj>
              </mc:Choice>
              <mc:Fallback>
                <p:oleObj name="Picture" r:id="rId6" imgW="5171457" imgH="666401"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63" y="4419600"/>
                        <a:ext cx="899953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8603" name="Line 11">
            <a:extLst>
              <a:ext uri="{FF2B5EF4-FFF2-40B4-BE49-F238E27FC236}">
                <a16:creationId xmlns:a16="http://schemas.microsoft.com/office/drawing/2014/main" id="{94DE9F7C-6D28-4E11-84E4-A3D224C07855}"/>
              </a:ext>
            </a:extLst>
          </p:cNvPr>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4" name="Line 12">
            <a:extLst>
              <a:ext uri="{FF2B5EF4-FFF2-40B4-BE49-F238E27FC236}">
                <a16:creationId xmlns:a16="http://schemas.microsoft.com/office/drawing/2014/main" id="{4649878A-06AB-42CA-830F-8BC7048959AC}"/>
              </a:ext>
            </a:extLst>
          </p:cNvPr>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Rectangle 13">
            <a:extLst>
              <a:ext uri="{FF2B5EF4-FFF2-40B4-BE49-F238E27FC236}">
                <a16:creationId xmlns:a16="http://schemas.microsoft.com/office/drawing/2014/main" id="{0F593417-D6B9-4C45-8907-450DBD28A8D7}"/>
              </a:ext>
            </a:extLst>
          </p:cNvPr>
          <p:cNvSpPr>
            <a:spLocks noChangeArrowheads="1"/>
          </p:cNvSpPr>
          <p:nvPr/>
        </p:nvSpPr>
        <p:spPr bwMode="auto">
          <a:xfrm>
            <a:off x="3581400"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t>Improves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BAC4E070-DD49-480F-8498-AAE8E37199F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D79C90-8358-44EE-A59B-67EBC7604DEF}" type="slidenum">
              <a:rPr lang="en-US" altLang="en-US" sz="1400"/>
              <a:pPr>
                <a:spcBef>
                  <a:spcPct val="0"/>
                </a:spcBef>
                <a:buClrTx/>
                <a:buSzTx/>
                <a:buFontTx/>
                <a:buNone/>
              </a:pPr>
              <a:t>8</a:t>
            </a:fld>
            <a:endParaRPr lang="en-US" altLang="en-US" sz="1400"/>
          </a:p>
        </p:txBody>
      </p:sp>
      <p:sp>
        <p:nvSpPr>
          <p:cNvPr id="17411" name="Rectangle 2">
            <a:extLst>
              <a:ext uri="{FF2B5EF4-FFF2-40B4-BE49-F238E27FC236}">
                <a16:creationId xmlns:a16="http://schemas.microsoft.com/office/drawing/2014/main" id="{D0B4ADF8-51DF-47CF-8464-C2FA1779319D}"/>
              </a:ext>
            </a:extLst>
          </p:cNvPr>
          <p:cNvSpPr>
            <a:spLocks noGrp="1" noChangeArrowheads="1"/>
          </p:cNvSpPr>
          <p:nvPr>
            <p:ph type="title"/>
          </p:nvPr>
        </p:nvSpPr>
        <p:spPr>
          <a:xfrm>
            <a:off x="685800" y="152400"/>
            <a:ext cx="7772400" cy="762000"/>
          </a:xfrm>
        </p:spPr>
        <p:txBody>
          <a:bodyPr/>
          <a:lstStyle/>
          <a:p>
            <a:r>
              <a:rPr lang="en-US" altLang="en-US"/>
              <a:t>Generic ArrayList in JDK 1.5</a:t>
            </a:r>
          </a:p>
        </p:txBody>
      </p:sp>
      <p:sp>
        <p:nvSpPr>
          <p:cNvPr id="17412" name="Rectangle 8">
            <a:extLst>
              <a:ext uri="{FF2B5EF4-FFF2-40B4-BE49-F238E27FC236}">
                <a16:creationId xmlns:a16="http://schemas.microsoft.com/office/drawing/2014/main" id="{02C35884-0197-4AA9-B2BF-2D7A6DDD16C6}"/>
              </a:ext>
            </a:extLst>
          </p:cNvPr>
          <p:cNvSpPr>
            <a:spLocks noChangeArrowheads="1"/>
          </p:cNvSpPr>
          <p:nvPr/>
        </p:nvSpPr>
        <p:spPr bwMode="auto">
          <a:xfrm>
            <a:off x="1143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extLst>
              <a:ext uri="{FF2B5EF4-FFF2-40B4-BE49-F238E27FC236}">
                <a16:creationId xmlns:a16="http://schemas.microsoft.com/office/drawing/2014/main" id="{00E0697E-A2CB-4109-A8E3-BAA8610F2C84}"/>
              </a:ext>
            </a:extLst>
          </p:cNvPr>
          <p:cNvSpPr>
            <a:spLocks noChangeArrowheads="1"/>
          </p:cNvSpPr>
          <p:nvPr/>
        </p:nvSpPr>
        <p:spPr bwMode="auto">
          <a:xfrm>
            <a:off x="182880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12">
            <a:extLst>
              <a:ext uri="{FF2B5EF4-FFF2-40B4-BE49-F238E27FC236}">
                <a16:creationId xmlns:a16="http://schemas.microsoft.com/office/drawing/2014/main" id="{D06BAC0E-1306-4A00-A952-B7404E8F4218}"/>
              </a:ext>
            </a:extLst>
          </p:cNvPr>
          <p:cNvSpPr>
            <a:spLocks noChangeArrowheads="1"/>
          </p:cNvSpPr>
          <p:nvPr/>
        </p:nvSpPr>
        <p:spPr bwMode="auto">
          <a:xfrm>
            <a:off x="0" y="2168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5" name="Picture 8">
            <a:extLst>
              <a:ext uri="{FF2B5EF4-FFF2-40B4-BE49-F238E27FC236}">
                <a16:creationId xmlns:a16="http://schemas.microsoft.com/office/drawing/2014/main" id="{D6E41FF5-3B80-45D3-8482-DE906C4B2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58043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3433ACF6-FA40-4F93-8341-8D5A4FCDC5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5BF24C-110B-475E-A4D3-7B1BE38A260E}" type="slidenum">
              <a:rPr lang="en-US" altLang="en-US" sz="1400"/>
              <a:pPr>
                <a:spcBef>
                  <a:spcPct val="0"/>
                </a:spcBef>
                <a:buClrTx/>
                <a:buSzTx/>
                <a:buFontTx/>
                <a:buNone/>
              </a:pPr>
              <a:t>9</a:t>
            </a:fld>
            <a:endParaRPr lang="en-US" altLang="en-US" sz="1400"/>
          </a:p>
        </p:txBody>
      </p:sp>
      <p:sp>
        <p:nvSpPr>
          <p:cNvPr id="19459" name="Rectangle 2">
            <a:extLst>
              <a:ext uri="{FF2B5EF4-FFF2-40B4-BE49-F238E27FC236}">
                <a16:creationId xmlns:a16="http://schemas.microsoft.com/office/drawing/2014/main" id="{C9A13A61-4A30-428C-BDA6-13531C320BB4}"/>
              </a:ext>
            </a:extLst>
          </p:cNvPr>
          <p:cNvSpPr>
            <a:spLocks noGrp="1" noChangeArrowheads="1"/>
          </p:cNvSpPr>
          <p:nvPr>
            <p:ph type="title"/>
          </p:nvPr>
        </p:nvSpPr>
        <p:spPr>
          <a:xfrm>
            <a:off x="685800" y="304800"/>
            <a:ext cx="7772400" cy="838200"/>
          </a:xfrm>
        </p:spPr>
        <p:txBody>
          <a:bodyPr/>
          <a:lstStyle/>
          <a:p>
            <a:r>
              <a:rPr lang="en-US" altLang="en-US"/>
              <a:t>No Casting Needed</a:t>
            </a:r>
          </a:p>
        </p:txBody>
      </p:sp>
      <p:sp>
        <p:nvSpPr>
          <p:cNvPr id="19460" name="Rectangle 3">
            <a:extLst>
              <a:ext uri="{FF2B5EF4-FFF2-40B4-BE49-F238E27FC236}">
                <a16:creationId xmlns:a16="http://schemas.microsoft.com/office/drawing/2014/main" id="{E26F5B1E-4B88-4BFA-B492-3E225A1981B5}"/>
              </a:ext>
            </a:extLst>
          </p:cNvPr>
          <p:cNvSpPr>
            <a:spLocks noGrp="1" noChangeArrowheads="1"/>
          </p:cNvSpPr>
          <p:nvPr>
            <p:ph type="body" idx="1"/>
          </p:nvPr>
        </p:nvSpPr>
        <p:spPr>
          <a:xfrm>
            <a:off x="228600" y="1371600"/>
            <a:ext cx="8382000" cy="2133600"/>
          </a:xfrm>
        </p:spPr>
        <p:txBody>
          <a:bodyPr/>
          <a:lstStyle/>
          <a:p>
            <a:pPr>
              <a:lnSpc>
                <a:spcPct val="90000"/>
              </a:lnSpc>
              <a:buFont typeface="Monotype Sorts"/>
              <a:buNone/>
            </a:pPr>
            <a:r>
              <a:rPr lang="en-US" altLang="en-US" sz="2400">
                <a:solidFill>
                  <a:schemeClr val="tx2"/>
                </a:solidFill>
              </a:rPr>
              <a:t>ArrayList&lt;Double&gt; list = new ArrayList&lt;&gt;();</a:t>
            </a:r>
          </a:p>
          <a:p>
            <a:pPr>
              <a:lnSpc>
                <a:spcPct val="90000"/>
              </a:lnSpc>
              <a:buFont typeface="Monotype Sorts"/>
              <a:buNone/>
            </a:pPr>
            <a:r>
              <a:rPr lang="en-US" altLang="en-US" sz="2400">
                <a:solidFill>
                  <a:schemeClr val="tx2"/>
                </a:solidFill>
              </a:rPr>
              <a:t>list.add(5.5); // 5.5 is automatically converted to new Double(5.5)</a:t>
            </a:r>
          </a:p>
          <a:p>
            <a:pPr>
              <a:lnSpc>
                <a:spcPct val="90000"/>
              </a:lnSpc>
              <a:buFont typeface="Monotype Sorts"/>
              <a:buNone/>
            </a:pPr>
            <a:r>
              <a:rPr lang="en-US" altLang="en-US" sz="2400">
                <a:solidFill>
                  <a:schemeClr val="tx2"/>
                </a:solidFill>
              </a:rPr>
              <a:t>list.add(3.0); // 3.0 is automatically converted to new Double(3.0)</a:t>
            </a:r>
          </a:p>
          <a:p>
            <a:pPr>
              <a:lnSpc>
                <a:spcPct val="90000"/>
              </a:lnSpc>
              <a:buFont typeface="Monotype Sorts"/>
              <a:buNone/>
            </a:pPr>
            <a:r>
              <a:rPr lang="en-US" altLang="en-US" sz="2400">
                <a:solidFill>
                  <a:schemeClr val="tx2"/>
                </a:solidFill>
              </a:rPr>
              <a:t>Double doubleObject = list.get(0); // No casting is needed</a:t>
            </a:r>
          </a:p>
          <a:p>
            <a:pPr>
              <a:lnSpc>
                <a:spcPct val="90000"/>
              </a:lnSpc>
              <a:buFont typeface="Monotype Sorts"/>
              <a:buNone/>
            </a:pPr>
            <a:r>
              <a:rPr lang="en-US" altLang="en-US" sz="2400">
                <a:solidFill>
                  <a:schemeClr val="tx2"/>
                </a:solidFill>
              </a:rPr>
              <a:t>double d = list.get(1); // Automatically converted to double</a:t>
            </a:r>
          </a:p>
        </p:txBody>
      </p:sp>
      <p:sp>
        <p:nvSpPr>
          <p:cNvPr id="19461" name="Rectangle 5">
            <a:extLst>
              <a:ext uri="{FF2B5EF4-FFF2-40B4-BE49-F238E27FC236}">
                <a16:creationId xmlns:a16="http://schemas.microsoft.com/office/drawing/2014/main" id="{E80719E6-45B6-42D9-9365-92E6F553DFE8}"/>
              </a:ext>
            </a:extLst>
          </p:cNvPr>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10347</TotalTime>
  <Words>1258</Words>
  <Application>Microsoft Office PowerPoint</Application>
  <PresentationFormat>On-screen Show (4:3)</PresentationFormat>
  <Paragraphs>164</Paragraphs>
  <Slides>25</Slides>
  <Notes>22</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ariant>
        <vt:lpstr>Custom Shows</vt:lpstr>
      </vt:variant>
      <vt:variant>
        <vt:i4>1</vt:i4>
      </vt:variant>
    </vt:vector>
  </HeadingPairs>
  <TitlesOfParts>
    <vt:vector size="34" baseType="lpstr">
      <vt:lpstr>Times New Roman</vt:lpstr>
      <vt:lpstr>Arial</vt:lpstr>
      <vt:lpstr>Monotype Sorts</vt:lpstr>
      <vt:lpstr>Book Antiqua</vt:lpstr>
      <vt:lpstr>Wingdings</vt:lpstr>
      <vt:lpstr>Courier New</vt:lpstr>
      <vt:lpstr>International</vt:lpstr>
      <vt:lpstr>Microsoft Word Picture</vt:lpstr>
      <vt:lpstr>Chapter 19 Generics</vt:lpstr>
      <vt:lpstr>Objectives</vt:lpstr>
      <vt:lpstr>Why Do You Get a Warning?</vt:lpstr>
      <vt:lpstr>Fix the Warning</vt:lpstr>
      <vt:lpstr>What is Generics? </vt:lpstr>
      <vt:lpstr>Why Generics? </vt:lpstr>
      <vt:lpstr>Generic Type</vt:lpstr>
      <vt:lpstr>Generic ArrayList in JDK 1.5</vt:lpstr>
      <vt:lpstr>No Casting Needed</vt:lpstr>
      <vt:lpstr>Declaring Generic Classes and Interfaces </vt:lpstr>
      <vt:lpstr>Generic Methods</vt:lpstr>
      <vt:lpstr>Bounded Generic Type</vt:lpstr>
      <vt:lpstr>Raw Type and Backward Compatibility </vt:lpstr>
      <vt:lpstr>Raw Type is Unsafe </vt:lpstr>
      <vt:lpstr>Make it Safe </vt:lpstr>
      <vt:lpstr>Wildcards </vt:lpstr>
      <vt:lpstr>Generic Types and Wildcard Types</vt:lpstr>
      <vt:lpstr>Avoiding Unsafe Raw Types </vt:lpstr>
      <vt:lpstr>Erasure and Restrictions on Generics  </vt:lpstr>
      <vt:lpstr>Compile Time Checking  </vt:lpstr>
      <vt:lpstr>Important Facts </vt:lpstr>
      <vt:lpstr>Restrictions on Generics </vt:lpstr>
      <vt:lpstr>Designing Generic Matrix Classes</vt:lpstr>
      <vt:lpstr>UML Diagram</vt:lpstr>
      <vt:lpstr>Source Code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Y. Daniel Liang</dc:creator>
  <cp:lastModifiedBy>Sharon Perry</cp:lastModifiedBy>
  <cp:revision>163</cp:revision>
  <dcterms:created xsi:type="dcterms:W3CDTF">1995-06-10T17:31:50Z</dcterms:created>
  <dcterms:modified xsi:type="dcterms:W3CDTF">2022-01-09T01:42:47Z</dcterms:modified>
</cp:coreProperties>
</file>