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2"/>
  </p:notesMasterIdLst>
  <p:handoutMasterIdLst>
    <p:handoutMasterId r:id="rId33"/>
  </p:handoutMasterIdLst>
  <p:sldIdLst>
    <p:sldId id="438" r:id="rId2"/>
    <p:sldId id="488" r:id="rId3"/>
    <p:sldId id="440" r:id="rId4"/>
    <p:sldId id="441" r:id="rId5"/>
    <p:sldId id="443" r:id="rId6"/>
    <p:sldId id="476" r:id="rId7"/>
    <p:sldId id="454" r:id="rId8"/>
    <p:sldId id="455" r:id="rId9"/>
    <p:sldId id="460" r:id="rId10"/>
    <p:sldId id="484" r:id="rId11"/>
    <p:sldId id="494" r:id="rId12"/>
    <p:sldId id="458" r:id="rId13"/>
    <p:sldId id="506" r:id="rId14"/>
    <p:sldId id="453" r:id="rId15"/>
    <p:sldId id="477" r:id="rId16"/>
    <p:sldId id="467" r:id="rId17"/>
    <p:sldId id="486" r:id="rId18"/>
    <p:sldId id="466" r:id="rId19"/>
    <p:sldId id="461" r:id="rId20"/>
    <p:sldId id="462" r:id="rId21"/>
    <p:sldId id="463" r:id="rId22"/>
    <p:sldId id="465" r:id="rId23"/>
    <p:sldId id="505" r:id="rId24"/>
    <p:sldId id="500" r:id="rId25"/>
    <p:sldId id="495" r:id="rId26"/>
    <p:sldId id="504" r:id="rId27"/>
    <p:sldId id="496" r:id="rId28"/>
    <p:sldId id="501" r:id="rId29"/>
    <p:sldId id="502" r:id="rId30"/>
    <p:sldId id="503" r:id="rId3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29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DA3878-56A0-420D-8CC3-EF9B9C32BBC9}" v="9" dt="2022-09-19T01:04:30.8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132" autoAdjust="0"/>
    <p:restoredTop sz="94670" autoAdjust="0"/>
  </p:normalViewPr>
  <p:slideViewPr>
    <p:cSldViewPr>
      <p:cViewPr varScale="1">
        <p:scale>
          <a:sx n="80" d="100"/>
          <a:sy n="80" d="100"/>
        </p:scale>
        <p:origin x="518" y="62"/>
      </p:cViewPr>
      <p:guideLst>
        <p:guide orient="horz" pos="129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235"/>
    </p:cViewPr>
  </p:sorterViewPr>
  <p:notesViewPr>
    <p:cSldViewPr>
      <p:cViewPr varScale="1">
        <p:scale>
          <a:sx n="43" d="100"/>
          <a:sy n="43" d="100"/>
        </p:scale>
        <p:origin x="-1422" y="-84"/>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on Perry" userId="02b9abd4-4de3-4f99-b7fe-ebcbeeeb452b" providerId="ADAL" clId="{ACDA3878-56A0-420D-8CC3-EF9B9C32BBC9}"/>
    <pc:docChg chg="custSel addSld modSld">
      <pc:chgData name="Sharon Perry" userId="02b9abd4-4de3-4f99-b7fe-ebcbeeeb452b" providerId="ADAL" clId="{ACDA3878-56A0-420D-8CC3-EF9B9C32BBC9}" dt="2022-09-19T01:04:30.878" v="66" actId="14100"/>
      <pc:docMkLst>
        <pc:docMk/>
      </pc:docMkLst>
      <pc:sldChg chg="addSp delSp modSp add mod">
        <pc:chgData name="Sharon Perry" userId="02b9abd4-4de3-4f99-b7fe-ebcbeeeb452b" providerId="ADAL" clId="{ACDA3878-56A0-420D-8CC3-EF9B9C32BBC9}" dt="2022-09-19T01:02:08.337" v="32" actId="20577"/>
        <pc:sldMkLst>
          <pc:docMk/>
          <pc:sldMk cId="1175369706" sldId="505"/>
        </pc:sldMkLst>
        <pc:spChg chg="add mod">
          <ac:chgData name="Sharon Perry" userId="02b9abd4-4de3-4f99-b7fe-ebcbeeeb452b" providerId="ADAL" clId="{ACDA3878-56A0-420D-8CC3-EF9B9C32BBC9}" dt="2022-09-19T01:01:58.983" v="22" actId="207"/>
          <ac:spMkLst>
            <pc:docMk/>
            <pc:sldMk cId="1175369706" sldId="505"/>
            <ac:spMk id="2" creationId="{F8F6E525-A80E-3AEC-B6E1-04608FA2E82F}"/>
          </ac:spMkLst>
        </pc:spChg>
        <pc:spChg chg="mod">
          <ac:chgData name="Sharon Perry" userId="02b9abd4-4de3-4f99-b7fe-ebcbeeeb452b" providerId="ADAL" clId="{ACDA3878-56A0-420D-8CC3-EF9B9C32BBC9}" dt="2022-09-19T01:02:08.337" v="32" actId="20577"/>
          <ac:spMkLst>
            <pc:docMk/>
            <pc:sldMk cId="1175369706" sldId="505"/>
            <ac:spMk id="24579" creationId="{114B114B-E111-47BD-B076-DFD4AD54FCD0}"/>
          </ac:spMkLst>
        </pc:spChg>
        <pc:spChg chg="del mod">
          <ac:chgData name="Sharon Perry" userId="02b9abd4-4de3-4f99-b7fe-ebcbeeeb452b" providerId="ADAL" clId="{ACDA3878-56A0-420D-8CC3-EF9B9C32BBC9}" dt="2022-09-19T01:00:59.196" v="16" actId="478"/>
          <ac:spMkLst>
            <pc:docMk/>
            <pc:sldMk cId="1175369706" sldId="505"/>
            <ac:spMk id="24581" creationId="{C7F5C147-B37B-4521-98F0-390FAD4CA0E0}"/>
          </ac:spMkLst>
        </pc:spChg>
        <pc:graphicFrameChg chg="del mod">
          <ac:chgData name="Sharon Perry" userId="02b9abd4-4de3-4f99-b7fe-ebcbeeeb452b" providerId="ADAL" clId="{ACDA3878-56A0-420D-8CC3-EF9B9C32BBC9}" dt="2022-09-19T01:00:52.787" v="14" actId="478"/>
          <ac:graphicFrameMkLst>
            <pc:docMk/>
            <pc:sldMk cId="1175369706" sldId="505"/>
            <ac:graphicFrameMk id="24587" creationId="{A75F101B-2D1B-4E07-98BB-343B8AE6A78D}"/>
          </ac:graphicFrameMkLst>
        </pc:graphicFrameChg>
      </pc:sldChg>
      <pc:sldChg chg="modSp add mod">
        <pc:chgData name="Sharon Perry" userId="02b9abd4-4de3-4f99-b7fe-ebcbeeeb452b" providerId="ADAL" clId="{ACDA3878-56A0-420D-8CC3-EF9B9C32BBC9}" dt="2022-09-19T01:04:30.878" v="66" actId="14100"/>
        <pc:sldMkLst>
          <pc:docMk/>
          <pc:sldMk cId="2520925465" sldId="506"/>
        </pc:sldMkLst>
        <pc:spChg chg="mod">
          <ac:chgData name="Sharon Perry" userId="02b9abd4-4de3-4f99-b7fe-ebcbeeeb452b" providerId="ADAL" clId="{ACDA3878-56A0-420D-8CC3-EF9B9C32BBC9}" dt="2022-09-19T01:02:42.464" v="50" actId="20577"/>
          <ac:spMkLst>
            <pc:docMk/>
            <pc:sldMk cId="2520925465" sldId="506"/>
            <ac:spMk id="15363" creationId="{F074A1A2-FD0F-4770-B6C2-C20EA6328258}"/>
          </ac:spMkLst>
        </pc:spChg>
        <pc:spChg chg="mod">
          <ac:chgData name="Sharon Perry" userId="02b9abd4-4de3-4f99-b7fe-ebcbeeeb452b" providerId="ADAL" clId="{ACDA3878-56A0-420D-8CC3-EF9B9C32BBC9}" dt="2022-09-19T01:04:30.878" v="66" actId="14100"/>
          <ac:spMkLst>
            <pc:docMk/>
            <pc:sldMk cId="2520925465" sldId="506"/>
            <ac:spMk id="15365" creationId="{263D1916-8153-4F26-859C-73C08B9AD24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CFF2EA2-549F-436F-92F1-51E2104566E8}"/>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a:extLst>
              <a:ext uri="{FF2B5EF4-FFF2-40B4-BE49-F238E27FC236}">
                <a16:creationId xmlns:a16="http://schemas.microsoft.com/office/drawing/2014/main" id="{8A98A6F1-B458-40AA-8DA6-A23F31B84B66}"/>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3076" name="Rectangle 4">
            <a:extLst>
              <a:ext uri="{FF2B5EF4-FFF2-40B4-BE49-F238E27FC236}">
                <a16:creationId xmlns:a16="http://schemas.microsoft.com/office/drawing/2014/main" id="{9D0149A4-F2C0-4EBB-B642-10B6285E8950}"/>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a:extLst>
              <a:ext uri="{FF2B5EF4-FFF2-40B4-BE49-F238E27FC236}">
                <a16:creationId xmlns:a16="http://schemas.microsoft.com/office/drawing/2014/main" id="{960B1D61-D70E-425A-BB12-8F92BFF78C90}"/>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54B4A676-3157-47FF-B55E-6231AE52BDD2}"/>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a:extLst>
              <a:ext uri="{FF2B5EF4-FFF2-40B4-BE49-F238E27FC236}">
                <a16:creationId xmlns:a16="http://schemas.microsoft.com/office/drawing/2014/main" id="{F84091A7-B4CC-4FE6-A6C2-5917EF1F6391}"/>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19050" tIns="0" rIns="19050" bIns="0" numCol="1" anchor="b" anchorCtr="0" compatLnSpc="1">
            <a:prstTxWarp prst="textNoShape">
              <a:avLst/>
            </a:prstTxWarp>
          </a:bodyPr>
          <a:lstStyle>
            <a:lvl1pPr algn="r">
              <a:defRPr sz="1000" i="1" smtClean="0"/>
            </a:lvl1pPr>
          </a:lstStyle>
          <a:p>
            <a:pPr>
              <a:defRPr/>
            </a:pPr>
            <a:fld id="{EBC53EB6-EFAB-4A76-9914-01AA5A40303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F827278B-BFD7-4442-8C62-CE6B06B9F5CA}"/>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4CA06613-B37F-4680-9476-27065DE2461E}"/>
                </a:ext>
              </a:extLst>
            </p:cNvPr>
            <p:cNvSpPr>
              <a:spLocks noChangeArrowheads="1"/>
            </p:cNvSpPr>
            <p:nvPr/>
          </p:nvSpPr>
          <p:spPr bwMode="hidden">
            <a:xfrm>
              <a:off x="0" y="2112"/>
              <a:ext cx="5759" cy="2207"/>
            </a:xfrm>
            <a:prstGeom prst="rect">
              <a:avLst/>
            </a:prstGeom>
            <a:solidFill>
              <a:schemeClr val="bg1"/>
            </a:soli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21C2CB15-D207-44D1-BFB9-16C9E752A1F0}"/>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409BF97A-1862-42D2-9C62-FB80FE551DB9}"/>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4B7A46B0-2C63-42CF-9372-3EE57FD08659}"/>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EA3F49BA-F9B8-4421-B7C9-5C0B09267355}"/>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2A871CD4-DA27-434D-9F29-C87076A9952C}"/>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AF2B585E-5F35-4FCE-A693-3313A4E76B09}"/>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5280C129-F2D6-4B29-AC7A-5550224C3A9F}"/>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9C03940D-48A7-4AE0-9170-532624664BAF}"/>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2E34BB79-6DA6-4DB4-8414-B54B997AF6FF}"/>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FA828A42-6C9D-44C8-983F-026E8FA703E4}"/>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992CBF95-9C71-4EE8-B613-10D9C206B178}"/>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C8052312-F1A9-4B96-B73F-4A0CDA459A97}"/>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8CC23976-4CCB-43E0-8584-F4A14784ED2B}"/>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B70CE580-8EC2-4556-929B-C03B08E3F8CB}"/>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BF6FD8CB-5751-4072-AE27-D3F9A441A3A6}"/>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083648D9-554F-4992-8189-E1104E2C9012}"/>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259D0E97-521B-48E0-B775-1006862DAAA5}"/>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8CBFC2A4-6159-45EC-94C3-C193542D7047}"/>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2BA28544-5316-49D6-B654-14DBA9CE67A1}"/>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F45D74AE-4D99-46F0-8A10-EED2836D1288}"/>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330FBCBC-F941-420E-938D-5DD27822F6E4}"/>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0BB65E84-A11C-4810-AB0C-79901178AF72}"/>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2E192FBF-E04F-468E-8DFF-D92DEA1B5F6F}"/>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C9F0BF26-730F-4B16-9F18-D587FAD64677}"/>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B9F8BB32-54B4-445C-B628-3141B484075C}"/>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55A9C137-81C0-41BE-9714-BE394617B6C3}"/>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4CE9D69C-2ABB-4C22-AA4D-A116E6C8CEDB}"/>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C44BE447-76BE-4E7F-81C3-F51C7DFDEB81}"/>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E8E2D52F-2B64-4137-8DCE-FF1B59DCB9CB}"/>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DF9837F7-21B3-478A-AB05-2891784809DD}"/>
              </a:ext>
            </a:extLst>
          </p:cNvPr>
          <p:cNvSpPr>
            <a:spLocks noGrp="1" noChangeArrowheads="1"/>
          </p:cNvSpPr>
          <p:nvPr>
            <p:ph type="ftr" sz="quarter" idx="11"/>
          </p:nvPr>
        </p:nvSpPr>
        <p:spPr bwMode="auto">
          <a:xfrm>
            <a:off x="3124200" y="6400800"/>
            <a:ext cx="2895600" cy="457200"/>
          </a:xfrm>
          <a:prstGeom prst="rect">
            <a:avLst/>
          </a:prstGeom>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Tenth Edition, (c) 2013 Pearson Education, Inc. All rights reserved. </a:t>
            </a:r>
          </a:p>
        </p:txBody>
      </p:sp>
      <p:sp>
        <p:nvSpPr>
          <p:cNvPr id="36" name="Rectangle 36">
            <a:extLst>
              <a:ext uri="{FF2B5EF4-FFF2-40B4-BE49-F238E27FC236}">
                <a16:creationId xmlns:a16="http://schemas.microsoft.com/office/drawing/2014/main" id="{D6174F17-DCD5-4413-BC08-368AD9BF1079}"/>
              </a:ext>
            </a:extLst>
          </p:cNvPr>
          <p:cNvSpPr>
            <a:spLocks noGrp="1" noChangeArrowheads="1"/>
          </p:cNvSpPr>
          <p:nvPr>
            <p:ph type="sldNum" sz="quarter" idx="12"/>
          </p:nvPr>
        </p:nvSpPr>
        <p:spPr>
          <a:xfrm>
            <a:off x="6553200" y="6400800"/>
            <a:ext cx="1905000" cy="457200"/>
          </a:xfrm>
        </p:spPr>
        <p:txBody>
          <a:bodyPr/>
          <a:lstStyle>
            <a:lvl1pPr>
              <a:defRPr smtClean="0"/>
            </a:lvl1pPr>
          </a:lstStyle>
          <a:p>
            <a:pPr>
              <a:defRPr/>
            </a:pPr>
            <a:fld id="{2D7EA897-3A0C-4EAF-9C4D-46B58682ACFF}" type="slidenum">
              <a:rPr lang="en-US" altLang="en-US"/>
              <a:pPr>
                <a:defRPr/>
              </a:pPr>
              <a:t>‹#›</a:t>
            </a:fld>
            <a:endParaRPr lang="en-US" altLang="en-US"/>
          </a:p>
        </p:txBody>
      </p:sp>
    </p:spTree>
    <p:extLst>
      <p:ext uri="{BB962C8B-B14F-4D97-AF65-F5344CB8AC3E}">
        <p14:creationId xmlns:p14="http://schemas.microsoft.com/office/powerpoint/2010/main" val="590446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83F86B41-AB7D-4988-A46E-980B327C1F0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D1AED19F-7C03-4382-9A66-3166EAC656EC}"/>
              </a:ext>
            </a:extLst>
          </p:cNvPr>
          <p:cNvSpPr>
            <a:spLocks noGrp="1" noChangeArrowheads="1"/>
          </p:cNvSpPr>
          <p:nvPr>
            <p:ph type="sldNum" sz="quarter" idx="11"/>
          </p:nvPr>
        </p:nvSpPr>
        <p:spPr>
          <a:ln/>
        </p:spPr>
        <p:txBody>
          <a:bodyPr/>
          <a:lstStyle>
            <a:lvl1pPr>
              <a:defRPr/>
            </a:lvl1pPr>
          </a:lstStyle>
          <a:p>
            <a:pPr>
              <a:defRPr/>
            </a:pPr>
            <a:fld id="{CCB89AAF-B3FB-48A0-93C8-2288BFD98618}" type="slidenum">
              <a:rPr lang="en-US" altLang="en-US"/>
              <a:pPr>
                <a:defRPr/>
              </a:pPr>
              <a:t>‹#›</a:t>
            </a:fld>
            <a:endParaRPr lang="en-US" altLang="en-US"/>
          </a:p>
        </p:txBody>
      </p:sp>
    </p:spTree>
    <p:extLst>
      <p:ext uri="{BB962C8B-B14F-4D97-AF65-F5344CB8AC3E}">
        <p14:creationId xmlns:p14="http://schemas.microsoft.com/office/powerpoint/2010/main" val="1973545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C86DB7DB-8B38-4961-BF43-64862D85259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3AA65DE6-CFDE-46C4-861A-4C9F8CBF9D52}"/>
              </a:ext>
            </a:extLst>
          </p:cNvPr>
          <p:cNvSpPr>
            <a:spLocks noGrp="1" noChangeArrowheads="1"/>
          </p:cNvSpPr>
          <p:nvPr>
            <p:ph type="sldNum" sz="quarter" idx="11"/>
          </p:nvPr>
        </p:nvSpPr>
        <p:spPr>
          <a:ln/>
        </p:spPr>
        <p:txBody>
          <a:bodyPr/>
          <a:lstStyle>
            <a:lvl1pPr>
              <a:defRPr/>
            </a:lvl1pPr>
          </a:lstStyle>
          <a:p>
            <a:pPr>
              <a:defRPr/>
            </a:pPr>
            <a:fld id="{B4D0F204-5EEF-48C8-A1F3-B6232E45514E}" type="slidenum">
              <a:rPr lang="en-US" altLang="en-US"/>
              <a:pPr>
                <a:defRPr/>
              </a:pPr>
              <a:t>‹#›</a:t>
            </a:fld>
            <a:endParaRPr lang="en-US" altLang="en-US"/>
          </a:p>
        </p:txBody>
      </p:sp>
    </p:spTree>
    <p:extLst>
      <p:ext uri="{BB962C8B-B14F-4D97-AF65-F5344CB8AC3E}">
        <p14:creationId xmlns:p14="http://schemas.microsoft.com/office/powerpoint/2010/main" val="3800521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E6FFC530-C503-4444-9963-CD135EFF38D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E74495DF-6A70-4BBE-8AC5-91107EC15011}"/>
              </a:ext>
            </a:extLst>
          </p:cNvPr>
          <p:cNvSpPr>
            <a:spLocks noGrp="1" noChangeArrowheads="1"/>
          </p:cNvSpPr>
          <p:nvPr>
            <p:ph type="sldNum" sz="quarter" idx="11"/>
          </p:nvPr>
        </p:nvSpPr>
        <p:spPr>
          <a:ln/>
        </p:spPr>
        <p:txBody>
          <a:bodyPr/>
          <a:lstStyle>
            <a:lvl1pPr>
              <a:defRPr/>
            </a:lvl1pPr>
          </a:lstStyle>
          <a:p>
            <a:pPr>
              <a:defRPr/>
            </a:pPr>
            <a:fld id="{0585AADD-3F7D-4C2E-88D8-A474EB8F901F}" type="slidenum">
              <a:rPr lang="en-US" altLang="en-US"/>
              <a:pPr>
                <a:defRPr/>
              </a:pPr>
              <a:t>‹#›</a:t>
            </a:fld>
            <a:endParaRPr lang="en-US" altLang="en-US"/>
          </a:p>
        </p:txBody>
      </p:sp>
    </p:spTree>
    <p:extLst>
      <p:ext uri="{BB962C8B-B14F-4D97-AF65-F5344CB8AC3E}">
        <p14:creationId xmlns:p14="http://schemas.microsoft.com/office/powerpoint/2010/main" val="1268933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54937813-9CD7-4DD5-AD43-347CDFE43CC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841C6265-F12E-4989-9FF0-992FE3EF1C01}"/>
              </a:ext>
            </a:extLst>
          </p:cNvPr>
          <p:cNvSpPr>
            <a:spLocks noGrp="1" noChangeArrowheads="1"/>
          </p:cNvSpPr>
          <p:nvPr>
            <p:ph type="sldNum" sz="quarter" idx="11"/>
          </p:nvPr>
        </p:nvSpPr>
        <p:spPr>
          <a:ln/>
        </p:spPr>
        <p:txBody>
          <a:bodyPr/>
          <a:lstStyle>
            <a:lvl1pPr>
              <a:defRPr/>
            </a:lvl1pPr>
          </a:lstStyle>
          <a:p>
            <a:pPr>
              <a:defRPr/>
            </a:pPr>
            <a:fld id="{A9719C72-A749-4145-9AB6-12550F4CF27E}" type="slidenum">
              <a:rPr lang="en-US" altLang="en-US"/>
              <a:pPr>
                <a:defRPr/>
              </a:pPr>
              <a:t>‹#›</a:t>
            </a:fld>
            <a:endParaRPr lang="en-US" altLang="en-US"/>
          </a:p>
        </p:txBody>
      </p:sp>
    </p:spTree>
    <p:extLst>
      <p:ext uri="{BB962C8B-B14F-4D97-AF65-F5344CB8AC3E}">
        <p14:creationId xmlns:p14="http://schemas.microsoft.com/office/powerpoint/2010/main" val="194379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22068E94-C3D8-41C0-90FE-5956CB3A3BD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8F9CF863-55B5-4261-A747-40D86921B644}"/>
              </a:ext>
            </a:extLst>
          </p:cNvPr>
          <p:cNvSpPr>
            <a:spLocks noGrp="1" noChangeArrowheads="1"/>
          </p:cNvSpPr>
          <p:nvPr>
            <p:ph type="sldNum" sz="quarter" idx="11"/>
          </p:nvPr>
        </p:nvSpPr>
        <p:spPr>
          <a:ln/>
        </p:spPr>
        <p:txBody>
          <a:bodyPr/>
          <a:lstStyle>
            <a:lvl1pPr>
              <a:defRPr/>
            </a:lvl1pPr>
          </a:lstStyle>
          <a:p>
            <a:pPr>
              <a:defRPr/>
            </a:pPr>
            <a:fld id="{E9B20698-7BAB-47F7-8C3C-3D72D10209F2}" type="slidenum">
              <a:rPr lang="en-US" altLang="en-US"/>
              <a:pPr>
                <a:defRPr/>
              </a:pPr>
              <a:t>‹#›</a:t>
            </a:fld>
            <a:endParaRPr lang="en-US" altLang="en-US"/>
          </a:p>
        </p:txBody>
      </p:sp>
    </p:spTree>
    <p:extLst>
      <p:ext uri="{BB962C8B-B14F-4D97-AF65-F5344CB8AC3E}">
        <p14:creationId xmlns:p14="http://schemas.microsoft.com/office/powerpoint/2010/main" val="3285894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ED15B58E-9889-4194-A288-2B00B55A6FD4}"/>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0DFBFEB4-8ACB-4113-B674-855C2D346E32}"/>
              </a:ext>
            </a:extLst>
          </p:cNvPr>
          <p:cNvSpPr>
            <a:spLocks noGrp="1" noChangeArrowheads="1"/>
          </p:cNvSpPr>
          <p:nvPr>
            <p:ph type="sldNum" sz="quarter" idx="11"/>
          </p:nvPr>
        </p:nvSpPr>
        <p:spPr>
          <a:ln/>
        </p:spPr>
        <p:txBody>
          <a:bodyPr/>
          <a:lstStyle>
            <a:lvl1pPr>
              <a:defRPr/>
            </a:lvl1pPr>
          </a:lstStyle>
          <a:p>
            <a:pPr>
              <a:defRPr/>
            </a:pPr>
            <a:fld id="{137471C6-5730-4FEA-8F38-C46232ED927F}" type="slidenum">
              <a:rPr lang="en-US" altLang="en-US"/>
              <a:pPr>
                <a:defRPr/>
              </a:pPr>
              <a:t>‹#›</a:t>
            </a:fld>
            <a:endParaRPr lang="en-US" altLang="en-US"/>
          </a:p>
        </p:txBody>
      </p:sp>
    </p:spTree>
    <p:extLst>
      <p:ext uri="{BB962C8B-B14F-4D97-AF65-F5344CB8AC3E}">
        <p14:creationId xmlns:p14="http://schemas.microsoft.com/office/powerpoint/2010/main" val="1591313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45F7ADFC-31E7-4718-A890-A350048B018C}"/>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85C80B9D-45AB-415F-9D34-11D50716A4CF}"/>
              </a:ext>
            </a:extLst>
          </p:cNvPr>
          <p:cNvSpPr>
            <a:spLocks noGrp="1" noChangeArrowheads="1"/>
          </p:cNvSpPr>
          <p:nvPr>
            <p:ph type="sldNum" sz="quarter" idx="11"/>
          </p:nvPr>
        </p:nvSpPr>
        <p:spPr>
          <a:ln/>
        </p:spPr>
        <p:txBody>
          <a:bodyPr/>
          <a:lstStyle>
            <a:lvl1pPr>
              <a:defRPr/>
            </a:lvl1pPr>
          </a:lstStyle>
          <a:p>
            <a:pPr>
              <a:defRPr/>
            </a:pPr>
            <a:fld id="{7C5A7F81-C560-4E10-99E0-50BEB72EE112}" type="slidenum">
              <a:rPr lang="en-US" altLang="en-US"/>
              <a:pPr>
                <a:defRPr/>
              </a:pPr>
              <a:t>‹#›</a:t>
            </a:fld>
            <a:endParaRPr lang="en-US" altLang="en-US"/>
          </a:p>
        </p:txBody>
      </p:sp>
    </p:spTree>
    <p:extLst>
      <p:ext uri="{BB962C8B-B14F-4D97-AF65-F5344CB8AC3E}">
        <p14:creationId xmlns:p14="http://schemas.microsoft.com/office/powerpoint/2010/main" val="1601120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189ADE7B-54DB-4743-9AD9-8BA22315D2D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240506E2-96EE-4D5A-950E-3BB986B38B6C}"/>
              </a:ext>
            </a:extLst>
          </p:cNvPr>
          <p:cNvSpPr>
            <a:spLocks noGrp="1" noChangeArrowheads="1"/>
          </p:cNvSpPr>
          <p:nvPr>
            <p:ph type="sldNum" sz="quarter" idx="11"/>
          </p:nvPr>
        </p:nvSpPr>
        <p:spPr>
          <a:ln/>
        </p:spPr>
        <p:txBody>
          <a:bodyPr/>
          <a:lstStyle>
            <a:lvl1pPr>
              <a:defRPr/>
            </a:lvl1pPr>
          </a:lstStyle>
          <a:p>
            <a:pPr>
              <a:defRPr/>
            </a:pPr>
            <a:fld id="{E3FD6988-8E4B-4DE3-841D-6AA255388405}" type="slidenum">
              <a:rPr lang="en-US" altLang="en-US"/>
              <a:pPr>
                <a:defRPr/>
              </a:pPr>
              <a:t>‹#›</a:t>
            </a:fld>
            <a:endParaRPr lang="en-US" altLang="en-US"/>
          </a:p>
        </p:txBody>
      </p:sp>
    </p:spTree>
    <p:extLst>
      <p:ext uri="{BB962C8B-B14F-4D97-AF65-F5344CB8AC3E}">
        <p14:creationId xmlns:p14="http://schemas.microsoft.com/office/powerpoint/2010/main" val="1216804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75932ECE-B3FA-4915-8D0A-78D4D5891AB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10952833-3C9F-4B5F-ABCE-83E8F8F3D0F9}"/>
              </a:ext>
            </a:extLst>
          </p:cNvPr>
          <p:cNvSpPr>
            <a:spLocks noGrp="1" noChangeArrowheads="1"/>
          </p:cNvSpPr>
          <p:nvPr>
            <p:ph type="sldNum" sz="quarter" idx="11"/>
          </p:nvPr>
        </p:nvSpPr>
        <p:spPr>
          <a:ln/>
        </p:spPr>
        <p:txBody>
          <a:bodyPr/>
          <a:lstStyle>
            <a:lvl1pPr>
              <a:defRPr/>
            </a:lvl1pPr>
          </a:lstStyle>
          <a:p>
            <a:pPr>
              <a:defRPr/>
            </a:pPr>
            <a:fld id="{362C344F-B78A-411B-B86B-5B30BCDF0B93}" type="slidenum">
              <a:rPr lang="en-US" altLang="en-US"/>
              <a:pPr>
                <a:defRPr/>
              </a:pPr>
              <a:t>‹#›</a:t>
            </a:fld>
            <a:endParaRPr lang="en-US" altLang="en-US"/>
          </a:p>
        </p:txBody>
      </p:sp>
    </p:spTree>
    <p:extLst>
      <p:ext uri="{BB962C8B-B14F-4D97-AF65-F5344CB8AC3E}">
        <p14:creationId xmlns:p14="http://schemas.microsoft.com/office/powerpoint/2010/main" val="3957522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5DF643CC-E013-4C6E-84D8-DEE5A22DBF8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1642FD49-2AD1-46BA-92EE-87DE511BCFF5}"/>
              </a:ext>
            </a:extLst>
          </p:cNvPr>
          <p:cNvSpPr>
            <a:spLocks noGrp="1" noChangeArrowheads="1"/>
          </p:cNvSpPr>
          <p:nvPr>
            <p:ph type="sldNum" sz="quarter" idx="11"/>
          </p:nvPr>
        </p:nvSpPr>
        <p:spPr>
          <a:ln/>
        </p:spPr>
        <p:txBody>
          <a:bodyPr/>
          <a:lstStyle>
            <a:lvl1pPr>
              <a:defRPr/>
            </a:lvl1pPr>
          </a:lstStyle>
          <a:p>
            <a:pPr>
              <a:defRPr/>
            </a:pPr>
            <a:fld id="{7459521C-2765-4B52-868E-6D04B62461DE}" type="slidenum">
              <a:rPr lang="en-US" altLang="en-US"/>
              <a:pPr>
                <a:defRPr/>
              </a:pPr>
              <a:t>‹#›</a:t>
            </a:fld>
            <a:endParaRPr lang="en-US" altLang="en-US"/>
          </a:p>
        </p:txBody>
      </p:sp>
    </p:spTree>
    <p:extLst>
      <p:ext uri="{BB962C8B-B14F-4D97-AF65-F5344CB8AC3E}">
        <p14:creationId xmlns:p14="http://schemas.microsoft.com/office/powerpoint/2010/main" val="2369442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D0FA77C5-1747-4B29-9F28-4E7F23EFA875}"/>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29377FF7-521F-4489-B09E-1B2874020DC2}"/>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EF76730C-C5E4-499F-ADC8-A34ED2805977}"/>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9279572F-40FC-4193-AE27-36D7768F53FE}"/>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1B2DCC75-1D27-49BB-8CBB-22781C3F5DAF}"/>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ABD2AA6E-92E3-4668-A4E8-147916DB4022}"/>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D77E3FED-75E3-44D0-AD55-92A93B22C389}"/>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A484DDE8-78DE-4CB1-A578-870029C98589}"/>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9909CE84-A013-4249-ABF1-4D8C4C7E6EA5}"/>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91959534-8252-4340-9E06-B30EA8E75514}"/>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F93C9435-73A6-4167-8FC6-C00634560E64}"/>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F0D92D3E-FE1B-483A-9816-30B0F3808F5C}"/>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1EE54802-2DDE-40AB-B6BB-ADE5A33D6D7C}"/>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36B7DE03-9BAD-474C-A517-700A5A4D7840}"/>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81FD649E-5841-41BE-9A90-0473844DEC80}"/>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9A00B148-86EC-4A29-9CF1-29F2DF5990EC}"/>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F69026BE-F117-44AB-82A3-EB77E2C004A9}"/>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79748CDB-01E1-442B-BA84-85D3DCFC2B49}"/>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83051D12-64A2-42B6-9A4A-ABC4485FE780}"/>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AF7B07A5-1FE0-4D01-AA8F-6F88825761B6}"/>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210E49C0-7E7F-426B-AB98-641A939C881A}"/>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243A1C29-D90D-401E-9E04-00F95CCE7F4F}"/>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6863B343-0606-44D3-8D2D-2C067107356D}"/>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5BC1DE25-B795-419D-821B-FDC6641AC168}"/>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6F6B5AAA-AAFF-4985-996F-352A03821BE6}"/>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B73263B0-2696-4D6D-9D47-33F22EF386BA}"/>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8AC9E6A4-0692-43BE-B390-DB027E3CFCA1}"/>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8FDDEA76-3FD0-464F-8AEA-3F5A659278F2}"/>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2CAED51E-E2FD-4C74-99D4-D715D33D2245}"/>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CA1505EA-6186-4F09-B9ED-E7BBE357D3A6}"/>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B88978AC-EF6E-4F50-B379-E9AA1FA09011}"/>
              </a:ext>
            </a:extLst>
          </p:cNvPr>
          <p:cNvSpPr>
            <a:spLocks noGrp="1" noChangeArrowheads="1"/>
          </p:cNvSpPr>
          <p:nvPr>
            <p:ph type="dt" sz="half" idx="2"/>
          </p:nvPr>
        </p:nvSpPr>
        <p:spPr bwMode="auto">
          <a:xfrm>
            <a:off x="685800" y="64008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a:extLst>
              <a:ext uri="{FF2B5EF4-FFF2-40B4-BE49-F238E27FC236}">
                <a16:creationId xmlns:a16="http://schemas.microsoft.com/office/drawing/2014/main" id="{23AA95BB-3DF5-4F3D-B8BD-43C8E0859E56}"/>
              </a:ext>
            </a:extLst>
          </p:cNvPr>
          <p:cNvSpPr>
            <a:spLocks noGrp="1" noChangeArrowheads="1"/>
          </p:cNvSpPr>
          <p:nvPr>
            <p:ph type="sldNum" sz="quarter" idx="4"/>
          </p:nvPr>
        </p:nvSpPr>
        <p:spPr bwMode="auto">
          <a:xfrm>
            <a:off x="6553200" y="6399213"/>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r">
              <a:defRPr sz="1400" smtClean="0"/>
            </a:lvl1pPr>
          </a:lstStyle>
          <a:p>
            <a:pPr>
              <a:defRPr/>
            </a:pPr>
            <a:fld id="{A371BD12-26C3-452A-B408-026C8C99083A}" type="slidenum">
              <a:rPr lang="en-US" altLang="en-US"/>
              <a:pPr>
                <a:defRPr/>
              </a:pPr>
              <a:t>‹#›</a:t>
            </a:fld>
            <a:endParaRPr lang="en-US" altLang="en-US"/>
          </a:p>
        </p:txBody>
      </p:sp>
      <p:sp>
        <p:nvSpPr>
          <p:cNvPr id="1031" name="Rectangle 35">
            <a:extLst>
              <a:ext uri="{FF2B5EF4-FFF2-40B4-BE49-F238E27FC236}">
                <a16:creationId xmlns:a16="http://schemas.microsoft.com/office/drawing/2014/main" id="{73AFB030-D32C-4EA4-85E3-90731F0113D1}"/>
              </a:ext>
            </a:extLst>
          </p:cNvPr>
          <p:cNvSpPr>
            <a:spLocks noChangeArrowheads="1"/>
          </p:cNvSpPr>
          <p:nvPr userDrawn="1"/>
        </p:nvSpPr>
        <p:spPr bwMode="auto">
          <a:xfrm>
            <a:off x="1676400" y="6438900"/>
            <a:ext cx="5581650" cy="419100"/>
          </a:xfrm>
          <a:prstGeom prst="rect">
            <a:avLst/>
          </a:prstGeom>
          <a:noFill/>
          <a:ln>
            <a:noFill/>
          </a:ln>
          <a:effec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a:latin typeface="Arial" pitchFamily="34" charset="0"/>
              </a:rPr>
              <a:t>Liang, Introduction to Java Programming, Tenth Edition, (c) 2013 Pearson Education, Inc. All rights reserved. </a:t>
            </a:r>
          </a:p>
        </p:txBody>
      </p:sp>
    </p:spTree>
  </p:cSld>
  <p:clrMap bg1="lt1" tx1="dk1" bg2="lt2" tx2="dk2" accent1="accent1" accent2="accent2" accent3="accent3" accent4="accent4" accent5="accent5" accent6="accent6" hlink="hlink" folHlink="folHlink"/>
  <p:sldLayoutIdLst>
    <p:sldLayoutId id="2147483767"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iveexample.pearsoncmg.com/liang/animation/web/LinkedList.html" TargetMode="External"/><Relationship Id="rId2" Type="http://schemas.openxmlformats.org/officeDocument/2006/relationships/hyperlink" Target="https://liveexample.pearsoncmg.com/liang/animation/web/ArrayList.html" TargetMode="External"/><Relationship Id="rId1" Type="http://schemas.openxmlformats.org/officeDocument/2006/relationships/slideLayout" Target="../slideLayouts/slideLayout2.xml"/><Relationship Id="rId4" Type="http://schemas.openxmlformats.org/officeDocument/2006/relationships/hyperlink" Target="https://liveexample.pearsoncmg.com/liang/animation/DoublyLinkedListAnimation.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liveexample.pearsoncmg.com/liang/animation/web/Queue.html" TargetMode="External"/><Relationship Id="rId2" Type="http://schemas.openxmlformats.org/officeDocument/2006/relationships/hyperlink" Target="https://liveexample.pearsoncmg.com/liang/animation/web/Stack.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9CC61E74-9709-4D69-B38F-BA4CE5FA520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E0C7B98-5233-4440-9FEF-92392142CB46}" type="slidenum">
              <a:rPr lang="en-US" altLang="en-US" sz="1400"/>
              <a:pPr>
                <a:spcBef>
                  <a:spcPct val="0"/>
                </a:spcBef>
                <a:buClrTx/>
                <a:buSzTx/>
                <a:buFontTx/>
                <a:buNone/>
              </a:pPr>
              <a:t>1</a:t>
            </a:fld>
            <a:endParaRPr lang="en-US" altLang="en-US" sz="1400"/>
          </a:p>
        </p:txBody>
      </p:sp>
      <p:sp>
        <p:nvSpPr>
          <p:cNvPr id="4099" name="Rectangle 2">
            <a:extLst>
              <a:ext uri="{FF2B5EF4-FFF2-40B4-BE49-F238E27FC236}">
                <a16:creationId xmlns:a16="http://schemas.microsoft.com/office/drawing/2014/main" id="{7E519282-DF01-495F-ABBF-849EE429857C}"/>
              </a:ext>
            </a:extLst>
          </p:cNvPr>
          <p:cNvSpPr>
            <a:spLocks noGrp="1" noChangeArrowheads="1"/>
          </p:cNvSpPr>
          <p:nvPr>
            <p:ph type="title"/>
          </p:nvPr>
        </p:nvSpPr>
        <p:spPr>
          <a:xfrm>
            <a:off x="685800" y="285750"/>
            <a:ext cx="7924800" cy="2152650"/>
          </a:xfrm>
          <a:noFill/>
        </p:spPr>
        <p:txBody>
          <a:bodyPr/>
          <a:lstStyle/>
          <a:p>
            <a:r>
              <a:rPr lang="en-US" altLang="en-US" sz="4000"/>
              <a:t>Chapter 20 </a:t>
            </a:r>
            <a:r>
              <a:rPr lang="en-US" altLang="en-US"/>
              <a:t>Lists, Stacks, Queues, and Priority Queues</a:t>
            </a:r>
          </a:p>
        </p:txBody>
      </p:sp>
      <p:sp>
        <p:nvSpPr>
          <p:cNvPr id="4100" name="Rectangle 6">
            <a:extLst>
              <a:ext uri="{FF2B5EF4-FFF2-40B4-BE49-F238E27FC236}">
                <a16:creationId xmlns:a16="http://schemas.microsoft.com/office/drawing/2014/main" id="{25C795FC-272F-49E1-923C-F4D28E991656}"/>
              </a:ext>
            </a:extLst>
          </p:cNvPr>
          <p:cNvSpPr>
            <a:spLocks noChangeArrowheads="1"/>
          </p:cNvSpPr>
          <p:nvPr/>
        </p:nvSpPr>
        <p:spPr bwMode="auto">
          <a:xfrm>
            <a:off x="2281238"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B4B62CC9-632B-45D8-958E-1B3583E4E33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45BF96F-D5D7-495C-A7B7-90E37B8EEE54}" type="slidenum">
              <a:rPr lang="en-US" altLang="en-US" sz="1400"/>
              <a:pPr>
                <a:spcBef>
                  <a:spcPct val="0"/>
                </a:spcBef>
                <a:buClrTx/>
                <a:buSzTx/>
                <a:buFontTx/>
                <a:buNone/>
              </a:pPr>
              <a:t>10</a:t>
            </a:fld>
            <a:endParaRPr lang="en-US" altLang="en-US" sz="1400"/>
          </a:p>
        </p:txBody>
      </p:sp>
      <p:sp>
        <p:nvSpPr>
          <p:cNvPr id="13315" name="Rectangle 2">
            <a:extLst>
              <a:ext uri="{FF2B5EF4-FFF2-40B4-BE49-F238E27FC236}">
                <a16:creationId xmlns:a16="http://schemas.microsoft.com/office/drawing/2014/main" id="{CE2DE47B-B788-4823-B5D3-63384E38A546}"/>
              </a:ext>
            </a:extLst>
          </p:cNvPr>
          <p:cNvSpPr>
            <a:spLocks noGrp="1" noChangeArrowheads="1"/>
          </p:cNvSpPr>
          <p:nvPr>
            <p:ph type="title"/>
          </p:nvPr>
        </p:nvSpPr>
        <p:spPr>
          <a:xfrm>
            <a:off x="685800" y="228600"/>
            <a:ext cx="7924800" cy="914400"/>
          </a:xfrm>
          <a:noFill/>
        </p:spPr>
        <p:txBody>
          <a:bodyPr/>
          <a:lstStyle/>
          <a:p>
            <a:r>
              <a:rPr lang="en-US" altLang="en-US">
                <a:cs typeface="Times New Roman" panose="02020603050405020304" pitchFamily="18" charset="0"/>
              </a:rPr>
              <a:t>java.util.ArrayList</a:t>
            </a:r>
          </a:p>
        </p:txBody>
      </p:sp>
      <p:sp>
        <p:nvSpPr>
          <p:cNvPr id="13316" name="Rectangle 3">
            <a:extLst>
              <a:ext uri="{FF2B5EF4-FFF2-40B4-BE49-F238E27FC236}">
                <a16:creationId xmlns:a16="http://schemas.microsoft.com/office/drawing/2014/main" id="{7E200CB2-F029-4108-BF95-7CFC24323377}"/>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7" name="Rectangle 5">
            <a:extLst>
              <a:ext uri="{FF2B5EF4-FFF2-40B4-BE49-F238E27FC236}">
                <a16:creationId xmlns:a16="http://schemas.microsoft.com/office/drawing/2014/main" id="{ABEA010A-EE87-4833-89D9-ADF899A50D6E}"/>
              </a:ext>
            </a:extLst>
          </p:cNvPr>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8" name="Rectangle 6">
            <a:extLst>
              <a:ext uri="{FF2B5EF4-FFF2-40B4-BE49-F238E27FC236}">
                <a16:creationId xmlns:a16="http://schemas.microsoft.com/office/drawing/2014/main" id="{B9D86E90-7A4D-4529-AC8B-8FCDB41B3DB5}"/>
              </a:ext>
            </a:extLst>
          </p:cNvPr>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9" name="Rectangle 9">
            <a:extLst>
              <a:ext uri="{FF2B5EF4-FFF2-40B4-BE49-F238E27FC236}">
                <a16:creationId xmlns:a16="http://schemas.microsoft.com/office/drawing/2014/main" id="{0A188FAE-D8F5-4A97-B6FC-9CCDB2363F64}"/>
              </a:ext>
            </a:extLst>
          </p:cNvPr>
          <p:cNvSpPr>
            <a:spLocks noChangeArrowheads="1"/>
          </p:cNvSpPr>
          <p:nvPr/>
        </p:nvSpPr>
        <p:spPr bwMode="auto">
          <a:xfrm>
            <a:off x="2857500"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20" name="Rectangle 11">
            <a:extLst>
              <a:ext uri="{FF2B5EF4-FFF2-40B4-BE49-F238E27FC236}">
                <a16:creationId xmlns:a16="http://schemas.microsoft.com/office/drawing/2014/main" id="{765EB71C-5DD5-4D83-B2E9-DBD44D1AF212}"/>
              </a:ext>
            </a:extLst>
          </p:cNvPr>
          <p:cNvSpPr>
            <a:spLocks noChangeArrowheads="1"/>
          </p:cNvSpPr>
          <p:nvPr/>
        </p:nvSpPr>
        <p:spPr bwMode="auto">
          <a:xfrm>
            <a:off x="0" y="2278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3321" name="Object 10">
            <a:extLst>
              <a:ext uri="{FF2B5EF4-FFF2-40B4-BE49-F238E27FC236}">
                <a16:creationId xmlns:a16="http://schemas.microsoft.com/office/drawing/2014/main" id="{BC2ABF8C-3C1A-4D46-B300-E9C777D04E6E}"/>
              </a:ext>
            </a:extLst>
          </p:cNvPr>
          <p:cNvGraphicFramePr>
            <a:graphicFrameLocks noChangeAspect="1"/>
          </p:cNvGraphicFramePr>
          <p:nvPr/>
        </p:nvGraphicFramePr>
        <p:xfrm>
          <a:off x="228600" y="1447800"/>
          <a:ext cx="8686800" cy="4833938"/>
        </p:xfrm>
        <a:graphic>
          <a:graphicData uri="http://schemas.openxmlformats.org/presentationml/2006/ole">
            <mc:AlternateContent xmlns:mc="http://schemas.openxmlformats.org/markup-compatibility/2006">
              <mc:Choice xmlns:v="urn:schemas-microsoft-com:vml" Requires="v">
                <p:oleObj name="Picture" r:id="rId2" imgW="4136861" imgH="2297411" progId="Word.Picture.8">
                  <p:embed/>
                </p:oleObj>
              </mc:Choice>
              <mc:Fallback>
                <p:oleObj name="Picture" r:id="rId2" imgW="4136861" imgH="2297411" progId="Word.Picture.8">
                  <p:embed/>
                  <p:pic>
                    <p:nvPicPr>
                      <p:cNvPr id="13321" name="Object 10">
                        <a:extLst>
                          <a:ext uri="{FF2B5EF4-FFF2-40B4-BE49-F238E27FC236}">
                            <a16:creationId xmlns:a16="http://schemas.microsoft.com/office/drawing/2014/main" id="{BC2ABF8C-3C1A-4D46-B300-E9C777D04E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447800"/>
                        <a:ext cx="8686800" cy="483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3114D397-3CE8-487C-9FBA-BBD8DB1DBFF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07F73BD-1C4B-4FAF-B673-EB13940C0E7D}" type="slidenum">
              <a:rPr lang="en-US" altLang="en-US" sz="1400"/>
              <a:pPr>
                <a:spcBef>
                  <a:spcPct val="0"/>
                </a:spcBef>
                <a:buClrTx/>
                <a:buSzTx/>
                <a:buFontTx/>
                <a:buNone/>
              </a:pPr>
              <a:t>11</a:t>
            </a:fld>
            <a:endParaRPr lang="en-US" altLang="en-US" sz="1400"/>
          </a:p>
        </p:txBody>
      </p:sp>
      <p:sp>
        <p:nvSpPr>
          <p:cNvPr id="14339" name="Rectangle 2">
            <a:extLst>
              <a:ext uri="{FF2B5EF4-FFF2-40B4-BE49-F238E27FC236}">
                <a16:creationId xmlns:a16="http://schemas.microsoft.com/office/drawing/2014/main" id="{B60DFF25-5BE2-4DFB-AB34-A4BE8A3A9568}"/>
              </a:ext>
            </a:extLst>
          </p:cNvPr>
          <p:cNvSpPr>
            <a:spLocks noGrp="1" noChangeArrowheads="1"/>
          </p:cNvSpPr>
          <p:nvPr>
            <p:ph type="title"/>
          </p:nvPr>
        </p:nvSpPr>
        <p:spPr>
          <a:xfrm>
            <a:off x="685800" y="228600"/>
            <a:ext cx="7924800" cy="533400"/>
          </a:xfrm>
          <a:noFill/>
        </p:spPr>
        <p:txBody>
          <a:bodyPr/>
          <a:lstStyle/>
          <a:p>
            <a:r>
              <a:rPr lang="en-US" altLang="en-US" sz="4000">
                <a:cs typeface="Times New Roman" panose="02020603050405020304" pitchFamily="18" charset="0"/>
              </a:rPr>
              <a:t>java.util.LinkedList</a:t>
            </a:r>
          </a:p>
        </p:txBody>
      </p:sp>
      <p:sp>
        <p:nvSpPr>
          <p:cNvPr id="14340" name="Rectangle 3">
            <a:extLst>
              <a:ext uri="{FF2B5EF4-FFF2-40B4-BE49-F238E27FC236}">
                <a16:creationId xmlns:a16="http://schemas.microsoft.com/office/drawing/2014/main" id="{A25B6083-CB6D-4621-BDAA-DAB1DEB89C97}"/>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1" name="Rectangle 4">
            <a:extLst>
              <a:ext uri="{FF2B5EF4-FFF2-40B4-BE49-F238E27FC236}">
                <a16:creationId xmlns:a16="http://schemas.microsoft.com/office/drawing/2014/main" id="{B9A1A25E-BC51-4CB3-A6B8-089D6025C6F7}"/>
              </a:ext>
            </a:extLst>
          </p:cNvPr>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2" name="Rectangle 5">
            <a:extLst>
              <a:ext uri="{FF2B5EF4-FFF2-40B4-BE49-F238E27FC236}">
                <a16:creationId xmlns:a16="http://schemas.microsoft.com/office/drawing/2014/main" id="{4DC798C1-49D4-40FC-8F0D-8543AF4584C8}"/>
              </a:ext>
            </a:extLst>
          </p:cNvPr>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3" name="Rectangle 6">
            <a:extLst>
              <a:ext uri="{FF2B5EF4-FFF2-40B4-BE49-F238E27FC236}">
                <a16:creationId xmlns:a16="http://schemas.microsoft.com/office/drawing/2014/main" id="{45598185-E2D4-4FC1-9F46-D047BA16C312}"/>
              </a:ext>
            </a:extLst>
          </p:cNvPr>
          <p:cNvSpPr>
            <a:spLocks noChangeArrowheads="1"/>
          </p:cNvSpPr>
          <p:nvPr/>
        </p:nvSpPr>
        <p:spPr bwMode="auto">
          <a:xfrm>
            <a:off x="2857500"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4" name="Rectangle 9">
            <a:extLst>
              <a:ext uri="{FF2B5EF4-FFF2-40B4-BE49-F238E27FC236}">
                <a16:creationId xmlns:a16="http://schemas.microsoft.com/office/drawing/2014/main" id="{EC973077-6000-47B8-B85F-13B990FFB3E7}"/>
              </a:ext>
            </a:extLst>
          </p:cNvPr>
          <p:cNvSpPr>
            <a:spLocks noChangeArrowheads="1"/>
          </p:cNvSpPr>
          <p:nvPr/>
        </p:nvSpPr>
        <p:spPr bwMode="auto">
          <a:xfrm>
            <a:off x="0" y="2027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4345" name="Object 8">
            <a:extLst>
              <a:ext uri="{FF2B5EF4-FFF2-40B4-BE49-F238E27FC236}">
                <a16:creationId xmlns:a16="http://schemas.microsoft.com/office/drawing/2014/main" id="{B3A28631-5603-466A-9998-5CD91E925F89}"/>
              </a:ext>
            </a:extLst>
          </p:cNvPr>
          <p:cNvGraphicFramePr>
            <a:graphicFrameLocks noChangeAspect="1"/>
          </p:cNvGraphicFramePr>
          <p:nvPr/>
        </p:nvGraphicFramePr>
        <p:xfrm>
          <a:off x="762000" y="914400"/>
          <a:ext cx="7772400" cy="5395913"/>
        </p:xfrm>
        <a:graphic>
          <a:graphicData uri="http://schemas.openxmlformats.org/presentationml/2006/ole">
            <mc:AlternateContent xmlns:mc="http://schemas.openxmlformats.org/markup-compatibility/2006">
              <mc:Choice xmlns:v="urn:schemas-microsoft-com:vml" Requires="v">
                <p:oleObj name="Picture" r:id="rId2" imgW="4034923" imgH="2805580" progId="Word.Picture.8">
                  <p:embed/>
                </p:oleObj>
              </mc:Choice>
              <mc:Fallback>
                <p:oleObj name="Picture" r:id="rId2" imgW="4034923" imgH="2805580" progId="Word.Picture.8">
                  <p:embed/>
                  <p:pic>
                    <p:nvPicPr>
                      <p:cNvPr id="14345" name="Object 8">
                        <a:extLst>
                          <a:ext uri="{FF2B5EF4-FFF2-40B4-BE49-F238E27FC236}">
                            <a16:creationId xmlns:a16="http://schemas.microsoft.com/office/drawing/2014/main" id="{B3A28631-5603-466A-9998-5CD91E925F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914400"/>
                        <a:ext cx="7772400" cy="539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BFDB2F7B-6A94-4117-930A-48962B5C614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C8D5145-0161-43A4-9CD1-533E616D3B45}" type="slidenum">
              <a:rPr lang="en-US" altLang="en-US" sz="1400"/>
              <a:pPr>
                <a:spcBef>
                  <a:spcPct val="0"/>
                </a:spcBef>
                <a:buClrTx/>
                <a:buSzTx/>
                <a:buFontTx/>
                <a:buNone/>
              </a:pPr>
              <a:t>12</a:t>
            </a:fld>
            <a:endParaRPr lang="en-US" altLang="en-US" sz="1400"/>
          </a:p>
        </p:txBody>
      </p:sp>
      <p:sp>
        <p:nvSpPr>
          <p:cNvPr id="15363" name="Rectangle 2">
            <a:extLst>
              <a:ext uri="{FF2B5EF4-FFF2-40B4-BE49-F238E27FC236}">
                <a16:creationId xmlns:a16="http://schemas.microsoft.com/office/drawing/2014/main" id="{F074A1A2-FD0F-4770-B6C2-C20EA6328258}"/>
              </a:ext>
            </a:extLst>
          </p:cNvPr>
          <p:cNvSpPr>
            <a:spLocks noGrp="1" noChangeArrowheads="1"/>
          </p:cNvSpPr>
          <p:nvPr>
            <p:ph type="title"/>
          </p:nvPr>
        </p:nvSpPr>
        <p:spPr>
          <a:xfrm>
            <a:off x="685800" y="228600"/>
            <a:ext cx="7924800" cy="1143000"/>
          </a:xfrm>
          <a:noFill/>
        </p:spPr>
        <p:txBody>
          <a:bodyPr/>
          <a:lstStyle/>
          <a:p>
            <a:r>
              <a:rPr lang="en-US" altLang="en-US">
                <a:cs typeface="Times New Roman" panose="02020603050405020304" pitchFamily="18" charset="0"/>
              </a:rPr>
              <a:t>Example: Using ArrayList and LinkedList</a:t>
            </a:r>
          </a:p>
        </p:txBody>
      </p:sp>
      <p:sp>
        <p:nvSpPr>
          <p:cNvPr id="15364" name="Rectangle 3">
            <a:extLst>
              <a:ext uri="{FF2B5EF4-FFF2-40B4-BE49-F238E27FC236}">
                <a16:creationId xmlns:a16="http://schemas.microsoft.com/office/drawing/2014/main" id="{B9275042-9316-4BB7-BF54-DA3B41060C84}"/>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Rectangle 4">
            <a:extLst>
              <a:ext uri="{FF2B5EF4-FFF2-40B4-BE49-F238E27FC236}">
                <a16:creationId xmlns:a16="http://schemas.microsoft.com/office/drawing/2014/main" id="{263D1916-8153-4F26-859C-73C08B9AD243}"/>
              </a:ext>
            </a:extLst>
          </p:cNvPr>
          <p:cNvSpPr>
            <a:spLocks noGrp="1" noChangeArrowheads="1"/>
          </p:cNvSpPr>
          <p:nvPr>
            <p:ph type="body" idx="1"/>
          </p:nvPr>
        </p:nvSpPr>
        <p:spPr>
          <a:xfrm>
            <a:off x="381000" y="1752600"/>
            <a:ext cx="8229600" cy="3581400"/>
          </a:xfrm>
          <a:noFill/>
        </p:spPr>
        <p:txBody>
          <a:bodyPr/>
          <a:lstStyle/>
          <a:p>
            <a:pPr marL="0" indent="0">
              <a:lnSpc>
                <a:spcPct val="90000"/>
              </a:lnSpc>
              <a:buFont typeface="Monotype Sorts"/>
              <a:buNone/>
            </a:pPr>
            <a:r>
              <a:rPr lang="en-US" altLang="en-US" sz="3600">
                <a:cs typeface="Times New Roman" panose="02020603050405020304" pitchFamily="18" charset="0"/>
              </a:rPr>
              <a:t>This example creates an array list filled with numbers, and inserts new elements into the specified location in the list. The example also creates a linked list from the array list, inserts and removes the elements from the list. Finally, the example traverses the list forward and backward.</a:t>
            </a:r>
            <a:r>
              <a:rPr lang="en-US" altLang="en-US" sz="3600">
                <a:latin typeface="Courier" charset="0"/>
                <a:cs typeface="Times New Roman" panose="02020603050405020304" pitchFamily="18" charset="0"/>
              </a:rPr>
              <a:t> </a:t>
            </a:r>
          </a:p>
        </p:txBody>
      </p:sp>
      <p:sp>
        <p:nvSpPr>
          <p:cNvPr id="15366" name="Rectangle 5">
            <a:extLst>
              <a:ext uri="{FF2B5EF4-FFF2-40B4-BE49-F238E27FC236}">
                <a16:creationId xmlns:a16="http://schemas.microsoft.com/office/drawing/2014/main" id="{CFE5BBC1-DF39-4CC3-A5B8-E535C6D73CC3}"/>
              </a:ext>
            </a:extLst>
          </p:cNvPr>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7" name="Rectangle 6">
            <a:extLst>
              <a:ext uri="{FF2B5EF4-FFF2-40B4-BE49-F238E27FC236}">
                <a16:creationId xmlns:a16="http://schemas.microsoft.com/office/drawing/2014/main" id="{BB6AE4B4-A922-4FEC-B1AF-690BBDE3D46B}"/>
              </a:ext>
            </a:extLst>
          </p:cNvPr>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BFDB2F7B-6A94-4117-930A-48962B5C614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C8D5145-0161-43A4-9CD1-533E616D3B45}" type="slidenum">
              <a:rPr lang="en-US" altLang="en-US" sz="1400"/>
              <a:pPr>
                <a:spcBef>
                  <a:spcPct val="0"/>
                </a:spcBef>
                <a:buClrTx/>
                <a:buSzTx/>
                <a:buFontTx/>
                <a:buNone/>
              </a:pPr>
              <a:t>13</a:t>
            </a:fld>
            <a:endParaRPr lang="en-US" altLang="en-US" sz="1400"/>
          </a:p>
        </p:txBody>
      </p:sp>
      <p:sp>
        <p:nvSpPr>
          <p:cNvPr id="15363" name="Rectangle 2">
            <a:extLst>
              <a:ext uri="{FF2B5EF4-FFF2-40B4-BE49-F238E27FC236}">
                <a16:creationId xmlns:a16="http://schemas.microsoft.com/office/drawing/2014/main" id="{F074A1A2-FD0F-4770-B6C2-C20EA6328258}"/>
              </a:ext>
            </a:extLst>
          </p:cNvPr>
          <p:cNvSpPr>
            <a:spLocks noGrp="1" noChangeArrowheads="1"/>
          </p:cNvSpPr>
          <p:nvPr>
            <p:ph type="title"/>
          </p:nvPr>
        </p:nvSpPr>
        <p:spPr>
          <a:xfrm>
            <a:off x="685800" y="228600"/>
            <a:ext cx="7924800" cy="1143000"/>
          </a:xfrm>
          <a:noFill/>
        </p:spPr>
        <p:txBody>
          <a:bodyPr/>
          <a:lstStyle/>
          <a:p>
            <a:r>
              <a:rPr lang="en-US" altLang="en-US">
                <a:cs typeface="Times New Roman" panose="02020603050405020304" pitchFamily="18" charset="0"/>
              </a:rPr>
              <a:t>List Animations</a:t>
            </a:r>
          </a:p>
        </p:txBody>
      </p:sp>
      <p:sp>
        <p:nvSpPr>
          <p:cNvPr id="15364" name="Rectangle 3">
            <a:extLst>
              <a:ext uri="{FF2B5EF4-FFF2-40B4-BE49-F238E27FC236}">
                <a16:creationId xmlns:a16="http://schemas.microsoft.com/office/drawing/2014/main" id="{B9275042-9316-4BB7-BF54-DA3B41060C84}"/>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Rectangle 4">
            <a:extLst>
              <a:ext uri="{FF2B5EF4-FFF2-40B4-BE49-F238E27FC236}">
                <a16:creationId xmlns:a16="http://schemas.microsoft.com/office/drawing/2014/main" id="{263D1916-8153-4F26-859C-73C08B9AD243}"/>
              </a:ext>
            </a:extLst>
          </p:cNvPr>
          <p:cNvSpPr>
            <a:spLocks noGrp="1" noChangeArrowheads="1"/>
          </p:cNvSpPr>
          <p:nvPr>
            <p:ph type="body" idx="1"/>
          </p:nvPr>
        </p:nvSpPr>
        <p:spPr>
          <a:xfrm>
            <a:off x="381000" y="1752600"/>
            <a:ext cx="8077200" cy="3581400"/>
          </a:xfrm>
          <a:noFill/>
        </p:spPr>
        <p:txBody>
          <a:bodyPr/>
          <a:lstStyle/>
          <a:p>
            <a:pPr marL="0" indent="0">
              <a:lnSpc>
                <a:spcPct val="90000"/>
              </a:lnSpc>
              <a:buFont typeface="Monotype Sorts"/>
              <a:buNone/>
            </a:pPr>
            <a:r>
              <a:rPr lang="en-US" altLang="en-US" sz="2400">
                <a:solidFill>
                  <a:srgbClr val="00B050"/>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https://liveexample.pearsoncmg.com/liang/animation/web/ArrayList.html</a:t>
            </a:r>
            <a:r>
              <a:rPr lang="en-US" altLang="en-US" sz="2400">
                <a:solidFill>
                  <a:srgbClr val="00B050"/>
                </a:solidFill>
                <a:latin typeface="Arial" panose="020B0604020202020204" pitchFamily="34" charset="0"/>
                <a:cs typeface="Arial" panose="020B0604020202020204" pitchFamily="34" charset="0"/>
              </a:rPr>
              <a:t> </a:t>
            </a:r>
          </a:p>
          <a:p>
            <a:pPr marL="0" indent="0">
              <a:lnSpc>
                <a:spcPct val="90000"/>
              </a:lnSpc>
              <a:buFont typeface="Monotype Sorts"/>
              <a:buNone/>
            </a:pPr>
            <a:endParaRPr lang="en-US" altLang="en-US" sz="2400">
              <a:solidFill>
                <a:srgbClr val="00B050"/>
              </a:solidFill>
              <a:latin typeface="Arial" panose="020B0604020202020204" pitchFamily="34" charset="0"/>
              <a:cs typeface="Arial" panose="020B0604020202020204" pitchFamily="34" charset="0"/>
            </a:endParaRPr>
          </a:p>
          <a:p>
            <a:pPr marL="0" indent="0">
              <a:lnSpc>
                <a:spcPct val="90000"/>
              </a:lnSpc>
              <a:buFont typeface="Monotype Sorts"/>
              <a:buNone/>
            </a:pPr>
            <a:r>
              <a:rPr lang="en-US" altLang="en-US" sz="2400">
                <a:solidFill>
                  <a:srgbClr val="00B05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https://liveexample.pearsoncmg.com/liang/animation/web/LinkedList.html</a:t>
            </a:r>
            <a:endParaRPr lang="en-US" altLang="en-US" sz="2400">
              <a:solidFill>
                <a:srgbClr val="00B050"/>
              </a:solidFill>
              <a:latin typeface="Arial" panose="020B0604020202020204" pitchFamily="34" charset="0"/>
              <a:cs typeface="Arial" panose="020B0604020202020204" pitchFamily="34" charset="0"/>
            </a:endParaRPr>
          </a:p>
          <a:p>
            <a:pPr marL="0" indent="0">
              <a:lnSpc>
                <a:spcPct val="90000"/>
              </a:lnSpc>
              <a:buFont typeface="Monotype Sorts"/>
              <a:buNone/>
            </a:pPr>
            <a:endParaRPr lang="en-US" altLang="en-US" sz="2400">
              <a:solidFill>
                <a:srgbClr val="00B050"/>
              </a:solidFill>
              <a:latin typeface="Arial" panose="020B0604020202020204" pitchFamily="34" charset="0"/>
              <a:cs typeface="Arial" panose="020B0604020202020204" pitchFamily="34" charset="0"/>
            </a:endParaRPr>
          </a:p>
          <a:p>
            <a:pPr marL="0" indent="0">
              <a:lnSpc>
                <a:spcPct val="90000"/>
              </a:lnSpc>
              <a:buFont typeface="Monotype Sorts"/>
              <a:buNone/>
            </a:pPr>
            <a:r>
              <a:rPr lang="en-US" altLang="en-US" sz="2400">
                <a:solidFill>
                  <a:srgbClr val="00B050"/>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https://liveexample.pearsoncmg.com/liang/animation/DoublyLinkedListAnimation.html</a:t>
            </a:r>
            <a:r>
              <a:rPr lang="en-US" altLang="en-US" sz="2400">
                <a:solidFill>
                  <a:srgbClr val="00B050"/>
                </a:solidFill>
                <a:latin typeface="Arial" panose="020B0604020202020204" pitchFamily="34" charset="0"/>
                <a:cs typeface="Arial" panose="020B0604020202020204" pitchFamily="34" charset="0"/>
              </a:rPr>
              <a:t> </a:t>
            </a:r>
          </a:p>
        </p:txBody>
      </p:sp>
      <p:sp>
        <p:nvSpPr>
          <p:cNvPr id="15366" name="Rectangle 5">
            <a:extLst>
              <a:ext uri="{FF2B5EF4-FFF2-40B4-BE49-F238E27FC236}">
                <a16:creationId xmlns:a16="http://schemas.microsoft.com/office/drawing/2014/main" id="{CFE5BBC1-DF39-4CC3-A5B8-E535C6D73CC3}"/>
              </a:ext>
            </a:extLst>
          </p:cNvPr>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7" name="Rectangle 6">
            <a:extLst>
              <a:ext uri="{FF2B5EF4-FFF2-40B4-BE49-F238E27FC236}">
                <a16:creationId xmlns:a16="http://schemas.microsoft.com/office/drawing/2014/main" id="{BB6AE4B4-A922-4FEC-B1AF-690BBDE3D46B}"/>
              </a:ext>
            </a:extLst>
          </p:cNvPr>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520925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a:extLst>
              <a:ext uri="{FF2B5EF4-FFF2-40B4-BE49-F238E27FC236}">
                <a16:creationId xmlns:a16="http://schemas.microsoft.com/office/drawing/2014/main" id="{1A3A692D-8699-4CB7-873F-E4A4F033461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3B8976E-9B0A-421A-942A-AD773EE1E274}" type="slidenum">
              <a:rPr lang="en-US" altLang="en-US" sz="1400"/>
              <a:pPr>
                <a:spcBef>
                  <a:spcPct val="0"/>
                </a:spcBef>
                <a:buClrTx/>
                <a:buSzTx/>
                <a:buFontTx/>
                <a:buNone/>
              </a:pPr>
              <a:t>14</a:t>
            </a:fld>
            <a:endParaRPr lang="en-US" altLang="en-US" sz="1400"/>
          </a:p>
        </p:txBody>
      </p:sp>
      <p:sp>
        <p:nvSpPr>
          <p:cNvPr id="16387" name="Rectangle 2">
            <a:extLst>
              <a:ext uri="{FF2B5EF4-FFF2-40B4-BE49-F238E27FC236}">
                <a16:creationId xmlns:a16="http://schemas.microsoft.com/office/drawing/2014/main" id="{28F7AA51-98CD-4BCE-BA35-76ABC53CDB6E}"/>
              </a:ext>
            </a:extLst>
          </p:cNvPr>
          <p:cNvSpPr>
            <a:spLocks noGrp="1" noChangeArrowheads="1"/>
          </p:cNvSpPr>
          <p:nvPr>
            <p:ph type="title"/>
          </p:nvPr>
        </p:nvSpPr>
        <p:spPr>
          <a:xfrm>
            <a:off x="685800" y="228600"/>
            <a:ext cx="7924800" cy="914400"/>
          </a:xfrm>
          <a:noFill/>
        </p:spPr>
        <p:txBody>
          <a:bodyPr/>
          <a:lstStyle/>
          <a:p>
            <a:r>
              <a:rPr lang="en-US" altLang="en-US">
                <a:cs typeface="Times New Roman" panose="02020603050405020304" pitchFamily="18" charset="0"/>
              </a:rPr>
              <a:t>The Comparator Interface</a:t>
            </a:r>
          </a:p>
        </p:txBody>
      </p:sp>
      <p:sp>
        <p:nvSpPr>
          <p:cNvPr id="16388" name="Rectangle 3">
            <a:extLst>
              <a:ext uri="{FF2B5EF4-FFF2-40B4-BE49-F238E27FC236}">
                <a16:creationId xmlns:a16="http://schemas.microsoft.com/office/drawing/2014/main" id="{4992378C-0EF7-4621-9E9B-A93487E23750}"/>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89" name="Rectangle 4">
            <a:extLst>
              <a:ext uri="{FF2B5EF4-FFF2-40B4-BE49-F238E27FC236}">
                <a16:creationId xmlns:a16="http://schemas.microsoft.com/office/drawing/2014/main" id="{BB52E6D3-899C-45D2-B587-E70D93DD120B}"/>
              </a:ext>
            </a:extLst>
          </p:cNvPr>
          <p:cNvSpPr>
            <a:spLocks noGrp="1" noChangeArrowheads="1"/>
          </p:cNvSpPr>
          <p:nvPr>
            <p:ph type="body" idx="1"/>
          </p:nvPr>
        </p:nvSpPr>
        <p:spPr>
          <a:xfrm>
            <a:off x="381000" y="1524000"/>
            <a:ext cx="8229600" cy="3581400"/>
          </a:xfrm>
        </p:spPr>
        <p:txBody>
          <a:bodyPr/>
          <a:lstStyle/>
          <a:p>
            <a:pPr marL="0" indent="0">
              <a:buFont typeface="Monotype Sorts"/>
              <a:buNone/>
            </a:pPr>
            <a:r>
              <a:rPr lang="en-US" altLang="en-US" sz="2800">
                <a:cs typeface="Times New Roman" panose="02020603050405020304" pitchFamily="18" charset="0"/>
              </a:rPr>
              <a:t>Sometimes you want to compare the elements of different types. The elements may not be instances of Comparable or are not comparable. You can define a comparator to compare these elements. To do so, define a class that implements the java.util.Comparator interface. The Comparator interface has two methods, compare and equals.</a:t>
            </a:r>
          </a:p>
        </p:txBody>
      </p:sp>
      <p:sp>
        <p:nvSpPr>
          <p:cNvPr id="16390" name="Rectangle 5">
            <a:extLst>
              <a:ext uri="{FF2B5EF4-FFF2-40B4-BE49-F238E27FC236}">
                <a16:creationId xmlns:a16="http://schemas.microsoft.com/office/drawing/2014/main" id="{24B0E12F-B839-439B-B855-74A394DCE036}"/>
              </a:ext>
            </a:extLst>
          </p:cNvPr>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1" name="Rectangle 6">
            <a:extLst>
              <a:ext uri="{FF2B5EF4-FFF2-40B4-BE49-F238E27FC236}">
                <a16:creationId xmlns:a16="http://schemas.microsoft.com/office/drawing/2014/main" id="{C9CDBD8E-3566-4B6C-8639-E9C3CA221A9E}"/>
              </a:ext>
            </a:extLst>
          </p:cNvPr>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9DF5BC24-FAD0-438C-A775-F57E78C880C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F42C0E8-8428-47F9-8D79-0D2089D77F21}" type="slidenum">
              <a:rPr lang="en-US" altLang="en-US" sz="1400"/>
              <a:pPr>
                <a:spcBef>
                  <a:spcPct val="0"/>
                </a:spcBef>
                <a:buClrTx/>
                <a:buSzTx/>
                <a:buFontTx/>
                <a:buNone/>
              </a:pPr>
              <a:t>15</a:t>
            </a:fld>
            <a:endParaRPr lang="en-US" altLang="en-US" sz="1400"/>
          </a:p>
        </p:txBody>
      </p:sp>
      <p:sp>
        <p:nvSpPr>
          <p:cNvPr id="17411" name="Rectangle 2">
            <a:extLst>
              <a:ext uri="{FF2B5EF4-FFF2-40B4-BE49-F238E27FC236}">
                <a16:creationId xmlns:a16="http://schemas.microsoft.com/office/drawing/2014/main" id="{3EC4C5B8-7A2D-40EB-A930-CBBCDF0D18B7}"/>
              </a:ext>
            </a:extLst>
          </p:cNvPr>
          <p:cNvSpPr>
            <a:spLocks noGrp="1" noChangeArrowheads="1"/>
          </p:cNvSpPr>
          <p:nvPr>
            <p:ph type="title"/>
          </p:nvPr>
        </p:nvSpPr>
        <p:spPr>
          <a:xfrm>
            <a:off x="685800" y="228600"/>
            <a:ext cx="7924800" cy="838200"/>
          </a:xfrm>
          <a:noFill/>
        </p:spPr>
        <p:txBody>
          <a:bodyPr/>
          <a:lstStyle/>
          <a:p>
            <a:r>
              <a:rPr lang="en-US" altLang="en-US">
                <a:cs typeface="Times New Roman" panose="02020603050405020304" pitchFamily="18" charset="0"/>
              </a:rPr>
              <a:t>The Comparator Interface</a:t>
            </a:r>
          </a:p>
        </p:txBody>
      </p:sp>
      <p:sp>
        <p:nvSpPr>
          <p:cNvPr id="17412" name="Rectangle 3">
            <a:extLst>
              <a:ext uri="{FF2B5EF4-FFF2-40B4-BE49-F238E27FC236}">
                <a16:creationId xmlns:a16="http://schemas.microsoft.com/office/drawing/2014/main" id="{5E73FF9F-0159-4062-94C7-CEEA3EF07A21}"/>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3" name="Rectangle 4">
            <a:extLst>
              <a:ext uri="{FF2B5EF4-FFF2-40B4-BE49-F238E27FC236}">
                <a16:creationId xmlns:a16="http://schemas.microsoft.com/office/drawing/2014/main" id="{D0709A7F-A369-43A1-97B0-1EC4E3E75538}"/>
              </a:ext>
            </a:extLst>
          </p:cNvPr>
          <p:cNvSpPr>
            <a:spLocks noGrp="1" noChangeArrowheads="1"/>
          </p:cNvSpPr>
          <p:nvPr>
            <p:ph type="body" idx="1"/>
          </p:nvPr>
        </p:nvSpPr>
        <p:spPr>
          <a:xfrm>
            <a:off x="381000" y="1219200"/>
            <a:ext cx="8382000" cy="3810000"/>
          </a:xfrm>
        </p:spPr>
        <p:txBody>
          <a:bodyPr/>
          <a:lstStyle/>
          <a:p>
            <a:pPr marL="0" indent="0">
              <a:lnSpc>
                <a:spcPct val="90000"/>
              </a:lnSpc>
              <a:buFont typeface="Monotype Sorts"/>
              <a:buNone/>
            </a:pPr>
            <a:r>
              <a:rPr lang="en-US" altLang="en-US" sz="2800">
                <a:cs typeface="Times New Roman" panose="02020603050405020304" pitchFamily="18" charset="0"/>
              </a:rPr>
              <a:t>public int compare(Object element1, Object element2)</a:t>
            </a:r>
          </a:p>
          <a:p>
            <a:pPr marL="0" indent="0">
              <a:lnSpc>
                <a:spcPct val="90000"/>
              </a:lnSpc>
              <a:buFont typeface="Monotype Sorts"/>
              <a:buNone/>
            </a:pPr>
            <a:r>
              <a:rPr lang="en-US" altLang="en-US" sz="2800">
                <a:cs typeface="Times New Roman" panose="02020603050405020304" pitchFamily="18" charset="0"/>
              </a:rPr>
              <a:t>Returns a negative value if element1 is less than element2, a positive value if element1 is greater than element2, and zero if they are equal. </a:t>
            </a:r>
          </a:p>
          <a:p>
            <a:pPr marL="0" indent="0">
              <a:lnSpc>
                <a:spcPct val="90000"/>
              </a:lnSpc>
              <a:buFont typeface="Monotype Sorts"/>
              <a:buNone/>
            </a:pPr>
            <a:endParaRPr lang="en-US" altLang="en-US" sz="2800">
              <a:cs typeface="Times New Roman" panose="02020603050405020304" pitchFamily="18" charset="0"/>
            </a:endParaRPr>
          </a:p>
        </p:txBody>
      </p:sp>
      <p:sp>
        <p:nvSpPr>
          <p:cNvPr id="17414" name="Rectangle 5">
            <a:extLst>
              <a:ext uri="{FF2B5EF4-FFF2-40B4-BE49-F238E27FC236}">
                <a16:creationId xmlns:a16="http://schemas.microsoft.com/office/drawing/2014/main" id="{03F156F7-59AD-4503-B63B-E4CDEB858E7B}"/>
              </a:ext>
            </a:extLst>
          </p:cNvPr>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5" name="Rectangle 6">
            <a:extLst>
              <a:ext uri="{FF2B5EF4-FFF2-40B4-BE49-F238E27FC236}">
                <a16:creationId xmlns:a16="http://schemas.microsoft.com/office/drawing/2014/main" id="{FD304C0A-E980-4015-908E-53AB6D883557}"/>
              </a:ext>
            </a:extLst>
          </p:cNvPr>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4EA6D233-E0CC-4291-877A-5043E44861E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24D2267-BDB5-4823-8068-395A93501158}" type="slidenum">
              <a:rPr lang="en-US" altLang="en-US" sz="1400"/>
              <a:pPr>
                <a:spcBef>
                  <a:spcPct val="0"/>
                </a:spcBef>
                <a:buClrTx/>
                <a:buSzTx/>
                <a:buFontTx/>
                <a:buNone/>
              </a:pPr>
              <a:t>16</a:t>
            </a:fld>
            <a:endParaRPr lang="en-US" altLang="en-US" sz="1400"/>
          </a:p>
        </p:txBody>
      </p:sp>
      <p:sp>
        <p:nvSpPr>
          <p:cNvPr id="18435" name="Rectangle 2">
            <a:extLst>
              <a:ext uri="{FF2B5EF4-FFF2-40B4-BE49-F238E27FC236}">
                <a16:creationId xmlns:a16="http://schemas.microsoft.com/office/drawing/2014/main" id="{36D0A2B4-CEC6-47E0-B7D2-691197C20B61}"/>
              </a:ext>
            </a:extLst>
          </p:cNvPr>
          <p:cNvSpPr>
            <a:spLocks noGrp="1" noChangeArrowheads="1"/>
          </p:cNvSpPr>
          <p:nvPr>
            <p:ph type="title"/>
          </p:nvPr>
        </p:nvSpPr>
        <p:spPr>
          <a:xfrm>
            <a:off x="304800" y="228600"/>
            <a:ext cx="8839200" cy="685800"/>
          </a:xfrm>
          <a:noFill/>
        </p:spPr>
        <p:txBody>
          <a:bodyPr/>
          <a:lstStyle/>
          <a:p>
            <a:r>
              <a:rPr lang="en-US" altLang="en-US">
                <a:cs typeface="Times New Roman" panose="02020603050405020304" pitchFamily="18" charset="0"/>
              </a:rPr>
              <a:t>The Collections Class</a:t>
            </a:r>
          </a:p>
        </p:txBody>
      </p:sp>
      <p:sp>
        <p:nvSpPr>
          <p:cNvPr id="18436" name="Rectangle 3">
            <a:extLst>
              <a:ext uri="{FF2B5EF4-FFF2-40B4-BE49-F238E27FC236}">
                <a16:creationId xmlns:a16="http://schemas.microsoft.com/office/drawing/2014/main" id="{ECACB31C-6C4E-4A45-984C-B63589613308}"/>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7" name="Rectangle 5">
            <a:extLst>
              <a:ext uri="{FF2B5EF4-FFF2-40B4-BE49-F238E27FC236}">
                <a16:creationId xmlns:a16="http://schemas.microsoft.com/office/drawing/2014/main" id="{849004DC-E7BF-451F-95F2-723D7E1D1FA6}"/>
              </a:ext>
            </a:extLst>
          </p:cNvPr>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8" name="Rectangle 6">
            <a:extLst>
              <a:ext uri="{FF2B5EF4-FFF2-40B4-BE49-F238E27FC236}">
                <a16:creationId xmlns:a16="http://schemas.microsoft.com/office/drawing/2014/main" id="{70E19665-CC75-4126-98E6-FC9826194847}"/>
              </a:ext>
            </a:extLst>
          </p:cNvPr>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9" name="Rectangle 7">
            <a:extLst>
              <a:ext uri="{FF2B5EF4-FFF2-40B4-BE49-F238E27FC236}">
                <a16:creationId xmlns:a16="http://schemas.microsoft.com/office/drawing/2014/main" id="{2F507B1B-4E1A-4CEF-A34B-5F35B72B9032}"/>
              </a:ext>
            </a:extLst>
          </p:cNvPr>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0" name="Rectangle 12">
            <a:extLst>
              <a:ext uri="{FF2B5EF4-FFF2-40B4-BE49-F238E27FC236}">
                <a16:creationId xmlns:a16="http://schemas.microsoft.com/office/drawing/2014/main" id="{D18806DE-FB36-4AC4-A64D-CA24C2D83392}"/>
              </a:ext>
            </a:extLst>
          </p:cNvPr>
          <p:cNvSpPr>
            <a:spLocks noChangeArrowheads="1"/>
          </p:cNvSpPr>
          <p:nvPr/>
        </p:nvSpPr>
        <p:spPr bwMode="auto">
          <a:xfrm>
            <a:off x="2941638" y="125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1" name="Rectangle 14">
            <a:extLst>
              <a:ext uri="{FF2B5EF4-FFF2-40B4-BE49-F238E27FC236}">
                <a16:creationId xmlns:a16="http://schemas.microsoft.com/office/drawing/2014/main" id="{E1532E61-C7EA-42BB-BD13-9FEF38125497}"/>
              </a:ext>
            </a:extLst>
          </p:cNvPr>
          <p:cNvSpPr>
            <a:spLocks noChangeArrowheads="1"/>
          </p:cNvSpPr>
          <p:nvPr/>
        </p:nvSpPr>
        <p:spPr bwMode="auto">
          <a:xfrm>
            <a:off x="3028950" y="125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2" name="Text Box 15">
            <a:extLst>
              <a:ext uri="{FF2B5EF4-FFF2-40B4-BE49-F238E27FC236}">
                <a16:creationId xmlns:a16="http://schemas.microsoft.com/office/drawing/2014/main" id="{E07C545D-80DF-4359-9922-EC4B9126B781}"/>
              </a:ext>
            </a:extLst>
          </p:cNvPr>
          <p:cNvSpPr txBox="1">
            <a:spLocks noChangeArrowheads="1"/>
          </p:cNvSpPr>
          <p:nvPr/>
        </p:nvSpPr>
        <p:spPr bwMode="auto">
          <a:xfrm>
            <a:off x="457200" y="1143000"/>
            <a:ext cx="84582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The Collections class contains various static methods for operating on collections and maps, for creating synchronized collection classes, and for creating read-only collection classes.</a:t>
            </a:r>
            <a:endParaRPr lang="en-US" alt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EC80528C-11D5-4A42-A0B0-A94C4D3994E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06203B4-4DA1-4737-B80E-B89FB9E639B8}" type="slidenum">
              <a:rPr lang="en-US" altLang="en-US" sz="1400"/>
              <a:pPr>
                <a:spcBef>
                  <a:spcPct val="0"/>
                </a:spcBef>
                <a:buClrTx/>
                <a:buSzTx/>
                <a:buFontTx/>
                <a:buNone/>
              </a:pPr>
              <a:t>17</a:t>
            </a:fld>
            <a:endParaRPr lang="en-US" altLang="en-US" sz="1400"/>
          </a:p>
        </p:txBody>
      </p:sp>
      <p:sp>
        <p:nvSpPr>
          <p:cNvPr id="19459" name="Rectangle 2">
            <a:extLst>
              <a:ext uri="{FF2B5EF4-FFF2-40B4-BE49-F238E27FC236}">
                <a16:creationId xmlns:a16="http://schemas.microsoft.com/office/drawing/2014/main" id="{1E50B8E2-C011-4015-884A-6291220A39EC}"/>
              </a:ext>
            </a:extLst>
          </p:cNvPr>
          <p:cNvSpPr>
            <a:spLocks noGrp="1" noChangeArrowheads="1"/>
          </p:cNvSpPr>
          <p:nvPr>
            <p:ph type="title"/>
          </p:nvPr>
        </p:nvSpPr>
        <p:spPr>
          <a:xfrm>
            <a:off x="457200" y="228600"/>
            <a:ext cx="8153400" cy="685800"/>
          </a:xfrm>
          <a:noFill/>
        </p:spPr>
        <p:txBody>
          <a:bodyPr/>
          <a:lstStyle/>
          <a:p>
            <a:r>
              <a:rPr lang="en-US" altLang="en-US" sz="4000">
                <a:cs typeface="Times New Roman" panose="02020603050405020304" pitchFamily="18" charset="0"/>
              </a:rPr>
              <a:t>The Collections Class UML Diagram</a:t>
            </a:r>
          </a:p>
        </p:txBody>
      </p:sp>
      <p:sp>
        <p:nvSpPr>
          <p:cNvPr id="19460" name="Rectangle 3">
            <a:extLst>
              <a:ext uri="{FF2B5EF4-FFF2-40B4-BE49-F238E27FC236}">
                <a16:creationId xmlns:a16="http://schemas.microsoft.com/office/drawing/2014/main" id="{4550A2F5-1344-4FE2-B54A-00B9281B3F43}"/>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1" name="Rectangle 4">
            <a:extLst>
              <a:ext uri="{FF2B5EF4-FFF2-40B4-BE49-F238E27FC236}">
                <a16:creationId xmlns:a16="http://schemas.microsoft.com/office/drawing/2014/main" id="{6031E3EF-EFA5-4C34-9841-1E5B2E69336A}"/>
              </a:ext>
            </a:extLst>
          </p:cNvPr>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2" name="Rectangle 5">
            <a:extLst>
              <a:ext uri="{FF2B5EF4-FFF2-40B4-BE49-F238E27FC236}">
                <a16:creationId xmlns:a16="http://schemas.microsoft.com/office/drawing/2014/main" id="{49A3DB0F-465B-4B72-84DB-B08CF422CAAA}"/>
              </a:ext>
            </a:extLst>
          </p:cNvPr>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3" name="Rectangle 6">
            <a:extLst>
              <a:ext uri="{FF2B5EF4-FFF2-40B4-BE49-F238E27FC236}">
                <a16:creationId xmlns:a16="http://schemas.microsoft.com/office/drawing/2014/main" id="{02FBF0FE-D886-4673-98A2-BDCE31E10B6B}"/>
              </a:ext>
            </a:extLst>
          </p:cNvPr>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4" name="Rectangle 7">
            <a:extLst>
              <a:ext uri="{FF2B5EF4-FFF2-40B4-BE49-F238E27FC236}">
                <a16:creationId xmlns:a16="http://schemas.microsoft.com/office/drawing/2014/main" id="{19A1CA81-7DEC-46AD-B874-85414D046A9F}"/>
              </a:ext>
            </a:extLst>
          </p:cNvPr>
          <p:cNvSpPr>
            <a:spLocks noChangeArrowheads="1"/>
          </p:cNvSpPr>
          <p:nvPr/>
        </p:nvSpPr>
        <p:spPr bwMode="auto">
          <a:xfrm>
            <a:off x="2941638" y="125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5" name="Rectangle 8">
            <a:extLst>
              <a:ext uri="{FF2B5EF4-FFF2-40B4-BE49-F238E27FC236}">
                <a16:creationId xmlns:a16="http://schemas.microsoft.com/office/drawing/2014/main" id="{965A2162-5502-4D6F-976B-2622D702DA2C}"/>
              </a:ext>
            </a:extLst>
          </p:cNvPr>
          <p:cNvSpPr>
            <a:spLocks noChangeArrowheads="1"/>
          </p:cNvSpPr>
          <p:nvPr/>
        </p:nvSpPr>
        <p:spPr bwMode="auto">
          <a:xfrm>
            <a:off x="3028950" y="125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6" name="Rectangle 12">
            <a:extLst>
              <a:ext uri="{FF2B5EF4-FFF2-40B4-BE49-F238E27FC236}">
                <a16:creationId xmlns:a16="http://schemas.microsoft.com/office/drawing/2014/main" id="{A44AFECC-ED4F-458C-86BF-F1CC8902A07F}"/>
              </a:ext>
            </a:extLst>
          </p:cNvPr>
          <p:cNvSpPr>
            <a:spLocks noChangeArrowheads="1"/>
          </p:cNvSpPr>
          <p:nvPr/>
        </p:nvSpPr>
        <p:spPr bwMode="auto">
          <a:xfrm>
            <a:off x="2286000" y="685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7" name="Rectangle 14">
            <a:extLst>
              <a:ext uri="{FF2B5EF4-FFF2-40B4-BE49-F238E27FC236}">
                <a16:creationId xmlns:a16="http://schemas.microsoft.com/office/drawing/2014/main" id="{DC3C219E-C202-49FF-ABFB-3B794BB18D8F}"/>
              </a:ext>
            </a:extLst>
          </p:cNvPr>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8" name="Rectangle 16">
            <a:extLst>
              <a:ext uri="{FF2B5EF4-FFF2-40B4-BE49-F238E27FC236}">
                <a16:creationId xmlns:a16="http://schemas.microsoft.com/office/drawing/2014/main" id="{C4B856D2-5C6D-42AD-87D5-381BFC81AC9F}"/>
              </a:ext>
            </a:extLst>
          </p:cNvPr>
          <p:cNvSpPr>
            <a:spLocks noChangeArrowheads="1"/>
          </p:cNvSpPr>
          <p:nvPr/>
        </p:nvSpPr>
        <p:spPr bwMode="auto">
          <a:xfrm>
            <a:off x="0" y="1752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9469" name="Picture 14">
            <a:extLst>
              <a:ext uri="{FF2B5EF4-FFF2-40B4-BE49-F238E27FC236}">
                <a16:creationId xmlns:a16="http://schemas.microsoft.com/office/drawing/2014/main" id="{482E99BC-497B-445B-A3F9-F8649786E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 y="1019175"/>
            <a:ext cx="8782050" cy="481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C30598C5-2F7A-42C4-8845-FF813D721F5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BF66E22-F924-4C21-97A0-F8051E125A0E}" type="slidenum">
              <a:rPr lang="en-US" altLang="en-US" sz="1400"/>
              <a:pPr>
                <a:spcBef>
                  <a:spcPct val="0"/>
                </a:spcBef>
                <a:buClrTx/>
                <a:buSzTx/>
                <a:buFontTx/>
                <a:buNone/>
              </a:pPr>
              <a:t>18</a:t>
            </a:fld>
            <a:endParaRPr lang="en-US" altLang="en-US" sz="1400"/>
          </a:p>
        </p:txBody>
      </p:sp>
      <p:sp>
        <p:nvSpPr>
          <p:cNvPr id="20483" name="Rectangle 2">
            <a:extLst>
              <a:ext uri="{FF2B5EF4-FFF2-40B4-BE49-F238E27FC236}">
                <a16:creationId xmlns:a16="http://schemas.microsoft.com/office/drawing/2014/main" id="{BAD22ECF-B8DB-4C82-8A29-29AF62CD310E}"/>
              </a:ext>
            </a:extLst>
          </p:cNvPr>
          <p:cNvSpPr>
            <a:spLocks noGrp="1" noChangeArrowheads="1"/>
          </p:cNvSpPr>
          <p:nvPr>
            <p:ph type="title"/>
          </p:nvPr>
        </p:nvSpPr>
        <p:spPr>
          <a:xfrm>
            <a:off x="533400" y="228600"/>
            <a:ext cx="7924800" cy="762000"/>
          </a:xfrm>
          <a:noFill/>
        </p:spPr>
        <p:txBody>
          <a:bodyPr/>
          <a:lstStyle/>
          <a:p>
            <a:r>
              <a:rPr lang="en-US" altLang="en-US" sz="4000">
                <a:cs typeface="Times New Roman" panose="02020603050405020304" pitchFamily="18" charset="0"/>
              </a:rPr>
              <a:t>Case Study: Multiple Bouncing Balls</a:t>
            </a:r>
          </a:p>
        </p:txBody>
      </p:sp>
      <p:sp>
        <p:nvSpPr>
          <p:cNvPr id="20484" name="Rectangle 3">
            <a:extLst>
              <a:ext uri="{FF2B5EF4-FFF2-40B4-BE49-F238E27FC236}">
                <a16:creationId xmlns:a16="http://schemas.microsoft.com/office/drawing/2014/main" id="{575E15D5-4BBA-44EB-9108-AB495B8D9A10}"/>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5" name="Rectangle 5">
            <a:extLst>
              <a:ext uri="{FF2B5EF4-FFF2-40B4-BE49-F238E27FC236}">
                <a16:creationId xmlns:a16="http://schemas.microsoft.com/office/drawing/2014/main" id="{22556B89-E347-4EC0-A0DD-C1CA93CB2C05}"/>
              </a:ext>
            </a:extLst>
          </p:cNvPr>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6" name="Rectangle 6">
            <a:extLst>
              <a:ext uri="{FF2B5EF4-FFF2-40B4-BE49-F238E27FC236}">
                <a16:creationId xmlns:a16="http://schemas.microsoft.com/office/drawing/2014/main" id="{81415AA6-C038-46C5-B2D1-FDDD3C0C51C2}"/>
              </a:ext>
            </a:extLst>
          </p:cNvPr>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7" name="Rectangle 7">
            <a:extLst>
              <a:ext uri="{FF2B5EF4-FFF2-40B4-BE49-F238E27FC236}">
                <a16:creationId xmlns:a16="http://schemas.microsoft.com/office/drawing/2014/main" id="{5FC0BBF8-BEE8-421C-8743-429A8696546F}"/>
              </a:ext>
            </a:extLst>
          </p:cNvPr>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8" name="Rectangle 13">
            <a:extLst>
              <a:ext uri="{FF2B5EF4-FFF2-40B4-BE49-F238E27FC236}">
                <a16:creationId xmlns:a16="http://schemas.microsoft.com/office/drawing/2014/main" id="{6182E2D1-2D5B-4033-9AE3-D09B63C724B2}"/>
              </a:ext>
            </a:extLst>
          </p:cNvPr>
          <p:cNvSpPr>
            <a:spLocks noChangeArrowheads="1"/>
          </p:cNvSpPr>
          <p:nvPr/>
        </p:nvSpPr>
        <p:spPr bwMode="auto">
          <a:xfrm>
            <a:off x="0" y="2486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14">
            <a:extLst>
              <a:ext uri="{FF2B5EF4-FFF2-40B4-BE49-F238E27FC236}">
                <a16:creationId xmlns:a16="http://schemas.microsoft.com/office/drawing/2014/main" id="{53751D87-4709-4A69-9133-9C93A315DF79}"/>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a:defRPr/>
            </a:pPr>
            <a:endParaRPr lang="en-US"/>
          </a:p>
        </p:txBody>
      </p:sp>
      <p:pic>
        <p:nvPicPr>
          <p:cNvPr id="20490" name="Picture 14">
            <a:extLst>
              <a:ext uri="{FF2B5EF4-FFF2-40B4-BE49-F238E27FC236}">
                <a16:creationId xmlns:a16="http://schemas.microsoft.com/office/drawing/2014/main" id="{63461269-1679-494B-AF71-E47AE9060E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1739900"/>
            <a:ext cx="8667750" cy="337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E5ED7C0F-3FC4-4545-A99D-E8ACF1C65B8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D880B67-C501-4B97-84A3-FBE7BCE3D97C}" type="slidenum">
              <a:rPr lang="en-US" altLang="en-US" sz="1400"/>
              <a:pPr>
                <a:spcBef>
                  <a:spcPct val="0"/>
                </a:spcBef>
                <a:buClrTx/>
                <a:buSzTx/>
                <a:buFontTx/>
                <a:buNone/>
              </a:pPr>
              <a:t>19</a:t>
            </a:fld>
            <a:endParaRPr lang="en-US" altLang="en-US" sz="1400"/>
          </a:p>
        </p:txBody>
      </p:sp>
      <p:sp>
        <p:nvSpPr>
          <p:cNvPr id="21507" name="Rectangle 2">
            <a:extLst>
              <a:ext uri="{FF2B5EF4-FFF2-40B4-BE49-F238E27FC236}">
                <a16:creationId xmlns:a16="http://schemas.microsoft.com/office/drawing/2014/main" id="{801472D8-0E27-48A0-9047-D2E6D7EDC715}"/>
              </a:ext>
            </a:extLst>
          </p:cNvPr>
          <p:cNvSpPr>
            <a:spLocks noGrp="1" noChangeArrowheads="1"/>
          </p:cNvSpPr>
          <p:nvPr>
            <p:ph type="title"/>
          </p:nvPr>
        </p:nvSpPr>
        <p:spPr>
          <a:xfrm>
            <a:off x="533400" y="228600"/>
            <a:ext cx="7924800" cy="1143000"/>
          </a:xfrm>
          <a:noFill/>
        </p:spPr>
        <p:txBody>
          <a:bodyPr/>
          <a:lstStyle/>
          <a:p>
            <a:r>
              <a:rPr lang="en-US" altLang="en-US">
                <a:cs typeface="Times New Roman" panose="02020603050405020304" pitchFamily="18" charset="0"/>
              </a:rPr>
              <a:t>The Vector and Stack Classes</a:t>
            </a:r>
          </a:p>
        </p:txBody>
      </p:sp>
      <p:sp>
        <p:nvSpPr>
          <p:cNvPr id="21508" name="Rectangle 3">
            <a:extLst>
              <a:ext uri="{FF2B5EF4-FFF2-40B4-BE49-F238E27FC236}">
                <a16:creationId xmlns:a16="http://schemas.microsoft.com/office/drawing/2014/main" id="{C5F523DD-1CB9-4840-9469-C30AE01D8243}"/>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09" name="Rectangle 4">
            <a:extLst>
              <a:ext uri="{FF2B5EF4-FFF2-40B4-BE49-F238E27FC236}">
                <a16:creationId xmlns:a16="http://schemas.microsoft.com/office/drawing/2014/main" id="{6FBAC65F-87FB-4ACE-8F97-F22C41DDD540}"/>
              </a:ext>
            </a:extLst>
          </p:cNvPr>
          <p:cNvSpPr>
            <a:spLocks noGrp="1" noChangeArrowheads="1"/>
          </p:cNvSpPr>
          <p:nvPr>
            <p:ph type="body" idx="1"/>
          </p:nvPr>
        </p:nvSpPr>
        <p:spPr>
          <a:xfrm>
            <a:off x="533400" y="1752600"/>
            <a:ext cx="8229600" cy="3886200"/>
          </a:xfrm>
          <a:noFill/>
        </p:spPr>
        <p:txBody>
          <a:bodyPr/>
          <a:lstStyle/>
          <a:p>
            <a:pPr marL="0" indent="0">
              <a:lnSpc>
                <a:spcPct val="90000"/>
              </a:lnSpc>
              <a:buFont typeface="Monotype Sorts"/>
              <a:buNone/>
            </a:pPr>
            <a:r>
              <a:rPr lang="en-US" altLang="en-US">
                <a:cs typeface="Times New Roman" panose="02020603050405020304" pitchFamily="18" charset="0"/>
              </a:rPr>
              <a:t>The Java Collections Framework was introduced with Java 2. Several data structures were supported prior to Java 2. Among them are the Vector class and the Stack class. These classes were redesigned to fit into the Java Collections Framework, but their old-style methods are retained for compatibility. This section introduces the Vector class and the Stack class.</a:t>
            </a:r>
            <a:r>
              <a:rPr lang="en-US" altLang="en-US">
                <a:latin typeface="Courier" charset="0"/>
                <a:cs typeface="Times New Roman" panose="02020603050405020304" pitchFamily="18" charset="0"/>
              </a:rPr>
              <a:t> </a:t>
            </a:r>
          </a:p>
        </p:txBody>
      </p:sp>
      <p:sp>
        <p:nvSpPr>
          <p:cNvPr id="21510" name="Rectangle 5">
            <a:extLst>
              <a:ext uri="{FF2B5EF4-FFF2-40B4-BE49-F238E27FC236}">
                <a16:creationId xmlns:a16="http://schemas.microsoft.com/office/drawing/2014/main" id="{EC76D622-DABE-4EA7-8AE3-77FD4B7AE538}"/>
              </a:ext>
            </a:extLst>
          </p:cNvPr>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1" name="Rectangle 6">
            <a:extLst>
              <a:ext uri="{FF2B5EF4-FFF2-40B4-BE49-F238E27FC236}">
                <a16:creationId xmlns:a16="http://schemas.microsoft.com/office/drawing/2014/main" id="{14BB8241-E811-4287-8152-DE605DECBD97}"/>
              </a:ext>
            </a:extLst>
          </p:cNvPr>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01BC20E0-4747-457C-8EAC-B412CDFFBC2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10905EF-2C94-4875-A3F7-F9592980FFA2}" type="slidenum">
              <a:rPr lang="en-US" altLang="en-US" sz="1400"/>
              <a:pPr>
                <a:spcBef>
                  <a:spcPct val="0"/>
                </a:spcBef>
                <a:buClrTx/>
                <a:buSzTx/>
                <a:buFontTx/>
                <a:buNone/>
              </a:pPr>
              <a:t>2</a:t>
            </a:fld>
            <a:endParaRPr lang="en-US" altLang="en-US" sz="1400"/>
          </a:p>
        </p:txBody>
      </p:sp>
      <p:sp>
        <p:nvSpPr>
          <p:cNvPr id="5123" name="Rectangle 2">
            <a:extLst>
              <a:ext uri="{FF2B5EF4-FFF2-40B4-BE49-F238E27FC236}">
                <a16:creationId xmlns:a16="http://schemas.microsoft.com/office/drawing/2014/main" id="{9ADF348E-2DD3-4709-B760-FEFF82739CBD}"/>
              </a:ext>
            </a:extLst>
          </p:cNvPr>
          <p:cNvSpPr>
            <a:spLocks noGrp="1" noChangeArrowheads="1"/>
          </p:cNvSpPr>
          <p:nvPr>
            <p:ph type="title"/>
          </p:nvPr>
        </p:nvSpPr>
        <p:spPr>
          <a:xfrm>
            <a:off x="685800" y="152400"/>
            <a:ext cx="7772400" cy="457200"/>
          </a:xfrm>
          <a:noFill/>
        </p:spPr>
        <p:txBody>
          <a:bodyPr/>
          <a:lstStyle/>
          <a:p>
            <a:r>
              <a:rPr lang="en-US" altLang="en-US"/>
              <a:t>Objectives</a:t>
            </a:r>
          </a:p>
        </p:txBody>
      </p:sp>
      <p:sp>
        <p:nvSpPr>
          <p:cNvPr id="5124" name="Rectangle 3">
            <a:extLst>
              <a:ext uri="{FF2B5EF4-FFF2-40B4-BE49-F238E27FC236}">
                <a16:creationId xmlns:a16="http://schemas.microsoft.com/office/drawing/2014/main" id="{632B1948-4C5B-45C6-A21D-102CF5257AE7}"/>
              </a:ext>
            </a:extLst>
          </p:cNvPr>
          <p:cNvSpPr>
            <a:spLocks noGrp="1" noChangeArrowheads="1"/>
          </p:cNvSpPr>
          <p:nvPr>
            <p:ph type="body" idx="1"/>
          </p:nvPr>
        </p:nvSpPr>
        <p:spPr>
          <a:xfrm>
            <a:off x="152400" y="685800"/>
            <a:ext cx="8763000" cy="5791200"/>
          </a:xfrm>
          <a:noFill/>
        </p:spPr>
        <p:txBody>
          <a:bodyPr/>
          <a:lstStyle/>
          <a:p>
            <a:pPr>
              <a:lnSpc>
                <a:spcPct val="80000"/>
              </a:lnSpc>
              <a:buFont typeface="Wingdings" panose="05000000000000000000" pitchFamily="2" charset="2"/>
              <a:buChar char="q"/>
            </a:pPr>
            <a:r>
              <a:rPr lang="en-US" altLang="en-US" sz="2000"/>
              <a:t>To explore the relationship between interfaces and classes in the Java Collections Framework hierarchy (§20.2).</a:t>
            </a:r>
          </a:p>
          <a:p>
            <a:pPr>
              <a:lnSpc>
                <a:spcPct val="80000"/>
              </a:lnSpc>
              <a:buFont typeface="Wingdings" panose="05000000000000000000" pitchFamily="2" charset="2"/>
              <a:buChar char="q"/>
            </a:pPr>
            <a:r>
              <a:rPr lang="en-US" altLang="en-US" sz="2000"/>
              <a:t>To use the common methods defined in the </a:t>
            </a:r>
            <a:r>
              <a:rPr lang="en-US" altLang="en-US" sz="2000" b="1"/>
              <a:t>Collection</a:t>
            </a:r>
            <a:r>
              <a:rPr lang="en-US" altLang="en-US" sz="2000"/>
              <a:t> interface for operating collections (§20.2).</a:t>
            </a:r>
          </a:p>
          <a:p>
            <a:pPr>
              <a:lnSpc>
                <a:spcPct val="80000"/>
              </a:lnSpc>
              <a:buFont typeface="Wingdings" panose="05000000000000000000" pitchFamily="2" charset="2"/>
              <a:buChar char="q"/>
            </a:pPr>
            <a:r>
              <a:rPr lang="en-US" altLang="en-US" sz="2000"/>
              <a:t>To use the </a:t>
            </a:r>
            <a:r>
              <a:rPr lang="en-US" altLang="en-US" sz="2000" b="1"/>
              <a:t>Iterator</a:t>
            </a:r>
            <a:r>
              <a:rPr lang="en-US" altLang="en-US" sz="2000"/>
              <a:t> interface to traverse the elements in a collection (§20.3).</a:t>
            </a:r>
          </a:p>
          <a:p>
            <a:pPr>
              <a:lnSpc>
                <a:spcPct val="80000"/>
              </a:lnSpc>
              <a:buFont typeface="Wingdings" panose="05000000000000000000" pitchFamily="2" charset="2"/>
              <a:buChar char="q"/>
            </a:pPr>
            <a:r>
              <a:rPr lang="en-US" altLang="en-US" sz="2000"/>
              <a:t>To use a for-each loop to traverse the elements in a collection (§20.3).</a:t>
            </a:r>
          </a:p>
          <a:p>
            <a:pPr>
              <a:lnSpc>
                <a:spcPct val="80000"/>
              </a:lnSpc>
              <a:buFont typeface="Wingdings" panose="05000000000000000000" pitchFamily="2" charset="2"/>
              <a:buChar char="q"/>
            </a:pPr>
            <a:r>
              <a:rPr lang="en-US" altLang="en-US" sz="2000"/>
              <a:t>To explore how and when to use </a:t>
            </a:r>
            <a:r>
              <a:rPr lang="en-US" altLang="en-US" sz="2000" b="1"/>
              <a:t>ArrayList</a:t>
            </a:r>
            <a:r>
              <a:rPr lang="en-US" altLang="en-US" sz="2000"/>
              <a:t> or </a:t>
            </a:r>
            <a:r>
              <a:rPr lang="en-US" altLang="en-US" sz="2000" b="1"/>
              <a:t>LinkedList</a:t>
            </a:r>
            <a:r>
              <a:rPr lang="en-US" altLang="en-US" sz="2000"/>
              <a:t> to store elements (§20.4).</a:t>
            </a:r>
          </a:p>
          <a:p>
            <a:pPr>
              <a:lnSpc>
                <a:spcPct val="80000"/>
              </a:lnSpc>
              <a:buFont typeface="Wingdings" panose="05000000000000000000" pitchFamily="2" charset="2"/>
              <a:buChar char="q"/>
            </a:pPr>
            <a:r>
              <a:rPr lang="en-US" altLang="en-US" sz="2000"/>
              <a:t>To compare elements using the </a:t>
            </a:r>
            <a:r>
              <a:rPr lang="en-US" altLang="en-US" sz="2000" b="1"/>
              <a:t>Comparable</a:t>
            </a:r>
            <a:r>
              <a:rPr lang="en-US" altLang="en-US" sz="2000"/>
              <a:t> interface and the </a:t>
            </a:r>
            <a:r>
              <a:rPr lang="en-US" altLang="en-US" sz="2000" b="1"/>
              <a:t>Comparator</a:t>
            </a:r>
            <a:r>
              <a:rPr lang="en-US" altLang="en-US" sz="2000"/>
              <a:t> interface (§20.5).</a:t>
            </a:r>
          </a:p>
          <a:p>
            <a:pPr>
              <a:lnSpc>
                <a:spcPct val="80000"/>
              </a:lnSpc>
              <a:buFont typeface="Wingdings" panose="05000000000000000000" pitchFamily="2" charset="2"/>
              <a:buChar char="q"/>
            </a:pPr>
            <a:r>
              <a:rPr lang="en-US" altLang="en-US" sz="2000"/>
              <a:t>To use the static utility methods in the </a:t>
            </a:r>
            <a:r>
              <a:rPr lang="en-US" altLang="en-US" sz="2000" b="1"/>
              <a:t>Collections</a:t>
            </a:r>
            <a:r>
              <a:rPr lang="en-US" altLang="en-US" sz="2000"/>
              <a:t> class for sorting, searching, shuffling lists, and finding the largest and smallest element in collections (§20.6).</a:t>
            </a:r>
          </a:p>
          <a:p>
            <a:pPr>
              <a:lnSpc>
                <a:spcPct val="80000"/>
              </a:lnSpc>
              <a:buFont typeface="Wingdings" panose="05000000000000000000" pitchFamily="2" charset="2"/>
              <a:buChar char="q"/>
            </a:pPr>
            <a:r>
              <a:rPr lang="en-US" altLang="en-US" sz="2000"/>
              <a:t>To develop a multiple bouncing balls application using </a:t>
            </a:r>
            <a:r>
              <a:rPr lang="en-US" altLang="en-US" sz="2000" b="1"/>
              <a:t>ArrayList</a:t>
            </a:r>
            <a:r>
              <a:rPr lang="en-US" altLang="en-US" sz="2000"/>
              <a:t> (§20.7).</a:t>
            </a:r>
          </a:p>
          <a:p>
            <a:pPr>
              <a:lnSpc>
                <a:spcPct val="80000"/>
              </a:lnSpc>
              <a:buFont typeface="Wingdings" panose="05000000000000000000" pitchFamily="2" charset="2"/>
              <a:buChar char="q"/>
            </a:pPr>
            <a:r>
              <a:rPr lang="en-US" altLang="en-US" sz="2000"/>
              <a:t>To distinguish between </a:t>
            </a:r>
            <a:r>
              <a:rPr lang="en-US" altLang="en-US" sz="2000" b="1"/>
              <a:t>Vector</a:t>
            </a:r>
            <a:r>
              <a:rPr lang="en-US" altLang="en-US" sz="2000"/>
              <a:t> and </a:t>
            </a:r>
            <a:r>
              <a:rPr lang="en-US" altLang="en-US" sz="2000" b="1"/>
              <a:t>ArrayList</a:t>
            </a:r>
            <a:r>
              <a:rPr lang="en-US" altLang="en-US" sz="2000"/>
              <a:t> and to use the </a:t>
            </a:r>
            <a:r>
              <a:rPr lang="en-US" altLang="en-US" sz="2000" b="1"/>
              <a:t>Stack</a:t>
            </a:r>
            <a:r>
              <a:rPr lang="en-US" altLang="en-US" sz="2000"/>
              <a:t> class for creating stacks (§20.8).</a:t>
            </a:r>
          </a:p>
          <a:p>
            <a:pPr>
              <a:lnSpc>
                <a:spcPct val="80000"/>
              </a:lnSpc>
              <a:buFont typeface="Wingdings" panose="05000000000000000000" pitchFamily="2" charset="2"/>
              <a:buChar char="q"/>
            </a:pPr>
            <a:r>
              <a:rPr lang="en-US" altLang="en-US" sz="2000"/>
              <a:t>To explore the relationships among </a:t>
            </a:r>
            <a:r>
              <a:rPr lang="en-US" altLang="en-US" sz="2000" b="1"/>
              <a:t>Collection</a:t>
            </a:r>
            <a:r>
              <a:rPr lang="en-US" altLang="en-US" sz="2000"/>
              <a:t>, </a:t>
            </a:r>
            <a:r>
              <a:rPr lang="en-US" altLang="en-US" sz="2000" b="1"/>
              <a:t>Queue</a:t>
            </a:r>
            <a:r>
              <a:rPr lang="en-US" altLang="en-US" sz="2000"/>
              <a:t>, </a:t>
            </a:r>
            <a:r>
              <a:rPr lang="en-US" altLang="en-US" sz="2000" b="1"/>
              <a:t>LinkedList</a:t>
            </a:r>
            <a:r>
              <a:rPr lang="en-US" altLang="en-US" sz="2000"/>
              <a:t>, and </a:t>
            </a:r>
            <a:r>
              <a:rPr lang="en-US" altLang="en-US" sz="2000" b="1"/>
              <a:t>PriorityQueue</a:t>
            </a:r>
            <a:r>
              <a:rPr lang="en-US" altLang="en-US" sz="2000"/>
              <a:t> and to create priority queues using the </a:t>
            </a:r>
            <a:r>
              <a:rPr lang="en-US" altLang="en-US" sz="2000" b="1"/>
              <a:t>PriorityQueue</a:t>
            </a:r>
            <a:r>
              <a:rPr lang="en-US" altLang="en-US" sz="2000"/>
              <a:t> class (§20.9).</a:t>
            </a:r>
          </a:p>
          <a:p>
            <a:pPr>
              <a:lnSpc>
                <a:spcPct val="80000"/>
              </a:lnSpc>
              <a:buFont typeface="Wingdings" panose="05000000000000000000" pitchFamily="2" charset="2"/>
              <a:buChar char="q"/>
            </a:pPr>
            <a:r>
              <a:rPr lang="en-US" altLang="en-US" sz="2000"/>
              <a:t>To use stacks to write a program to evaluate expressions (§20.10).</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6C741DED-33D5-4B38-A471-53E2930C938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1FDC154-9369-4755-957F-5B1E04833EFC}" type="slidenum">
              <a:rPr lang="en-US" altLang="en-US" sz="1400"/>
              <a:pPr>
                <a:spcBef>
                  <a:spcPct val="0"/>
                </a:spcBef>
                <a:buClrTx/>
                <a:buSzTx/>
                <a:buFontTx/>
                <a:buNone/>
              </a:pPr>
              <a:t>20</a:t>
            </a:fld>
            <a:endParaRPr lang="en-US" altLang="en-US" sz="1400"/>
          </a:p>
        </p:txBody>
      </p:sp>
      <p:sp>
        <p:nvSpPr>
          <p:cNvPr id="22531" name="Rectangle 2">
            <a:extLst>
              <a:ext uri="{FF2B5EF4-FFF2-40B4-BE49-F238E27FC236}">
                <a16:creationId xmlns:a16="http://schemas.microsoft.com/office/drawing/2014/main" id="{7775E019-615A-4EB2-9836-3848D0601E5D}"/>
              </a:ext>
            </a:extLst>
          </p:cNvPr>
          <p:cNvSpPr>
            <a:spLocks noGrp="1" noChangeArrowheads="1"/>
          </p:cNvSpPr>
          <p:nvPr>
            <p:ph type="title"/>
          </p:nvPr>
        </p:nvSpPr>
        <p:spPr>
          <a:xfrm>
            <a:off x="533400" y="228600"/>
            <a:ext cx="7924800" cy="1143000"/>
          </a:xfrm>
          <a:noFill/>
        </p:spPr>
        <p:txBody>
          <a:bodyPr/>
          <a:lstStyle/>
          <a:p>
            <a:r>
              <a:rPr lang="en-US" altLang="en-US">
                <a:cs typeface="Times New Roman" panose="02020603050405020304" pitchFamily="18" charset="0"/>
              </a:rPr>
              <a:t>The Vector Class</a:t>
            </a:r>
          </a:p>
        </p:txBody>
      </p:sp>
      <p:sp>
        <p:nvSpPr>
          <p:cNvPr id="22532" name="Rectangle 3">
            <a:extLst>
              <a:ext uri="{FF2B5EF4-FFF2-40B4-BE49-F238E27FC236}">
                <a16:creationId xmlns:a16="http://schemas.microsoft.com/office/drawing/2014/main" id="{34708900-C123-4CC8-9AA4-EE5DBE89629F}"/>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3" name="Rectangle 4">
            <a:extLst>
              <a:ext uri="{FF2B5EF4-FFF2-40B4-BE49-F238E27FC236}">
                <a16:creationId xmlns:a16="http://schemas.microsoft.com/office/drawing/2014/main" id="{52B28858-811D-46E5-A870-41248DC4CB0F}"/>
              </a:ext>
            </a:extLst>
          </p:cNvPr>
          <p:cNvSpPr>
            <a:spLocks noGrp="1" noChangeArrowheads="1"/>
          </p:cNvSpPr>
          <p:nvPr>
            <p:ph type="body" idx="1"/>
          </p:nvPr>
        </p:nvSpPr>
        <p:spPr>
          <a:xfrm>
            <a:off x="533400" y="1752600"/>
            <a:ext cx="8229600" cy="4114800"/>
          </a:xfrm>
          <a:noFill/>
        </p:spPr>
        <p:txBody>
          <a:bodyPr/>
          <a:lstStyle/>
          <a:p>
            <a:pPr marL="0" indent="0">
              <a:lnSpc>
                <a:spcPct val="90000"/>
              </a:lnSpc>
              <a:buFont typeface="Monotype Sorts"/>
              <a:buNone/>
            </a:pPr>
            <a:r>
              <a:rPr lang="en-US" altLang="en-US">
                <a:cs typeface="Times New Roman" panose="02020603050405020304" pitchFamily="18" charset="0"/>
              </a:rPr>
              <a:t>In Java 2, Vector is the same as ArrayList, except that Vector contains the synchronized methods for accessing and modifying the vector. None of the new collection data structures introduced so far are synchronized. If synchronization is required, you can use the synchronized versions of the collection classes. These classes are introduced later in the section, “The Collections Class.”</a:t>
            </a:r>
          </a:p>
        </p:txBody>
      </p:sp>
      <p:sp>
        <p:nvSpPr>
          <p:cNvPr id="22534" name="Rectangle 5">
            <a:extLst>
              <a:ext uri="{FF2B5EF4-FFF2-40B4-BE49-F238E27FC236}">
                <a16:creationId xmlns:a16="http://schemas.microsoft.com/office/drawing/2014/main" id="{410CB04E-9BC7-4A79-AB69-CCBC55012848}"/>
              </a:ext>
            </a:extLst>
          </p:cNvPr>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5" name="Rectangle 6">
            <a:extLst>
              <a:ext uri="{FF2B5EF4-FFF2-40B4-BE49-F238E27FC236}">
                <a16:creationId xmlns:a16="http://schemas.microsoft.com/office/drawing/2014/main" id="{BB7CB114-C3BC-44D5-B33A-0D4C24AB9BDC}"/>
              </a:ext>
            </a:extLst>
          </p:cNvPr>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CAC63221-1284-42FF-86E0-B06959E751D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2FEABE1-B87B-48D2-A722-D059396B7E59}" type="slidenum">
              <a:rPr lang="en-US" altLang="en-US" sz="1400"/>
              <a:pPr>
                <a:spcBef>
                  <a:spcPct val="0"/>
                </a:spcBef>
                <a:buClrTx/>
                <a:buSzTx/>
                <a:buFontTx/>
                <a:buNone/>
              </a:pPr>
              <a:t>21</a:t>
            </a:fld>
            <a:endParaRPr lang="en-US" altLang="en-US" sz="1400"/>
          </a:p>
        </p:txBody>
      </p:sp>
      <p:sp>
        <p:nvSpPr>
          <p:cNvPr id="23555" name="Rectangle 2">
            <a:extLst>
              <a:ext uri="{FF2B5EF4-FFF2-40B4-BE49-F238E27FC236}">
                <a16:creationId xmlns:a16="http://schemas.microsoft.com/office/drawing/2014/main" id="{24937053-7E36-4959-9BAC-BB3630488468}"/>
              </a:ext>
            </a:extLst>
          </p:cNvPr>
          <p:cNvSpPr>
            <a:spLocks noGrp="1" noChangeArrowheads="1"/>
          </p:cNvSpPr>
          <p:nvPr>
            <p:ph type="title"/>
          </p:nvPr>
        </p:nvSpPr>
        <p:spPr>
          <a:xfrm>
            <a:off x="533400" y="228600"/>
            <a:ext cx="7924800" cy="457200"/>
          </a:xfrm>
          <a:noFill/>
        </p:spPr>
        <p:txBody>
          <a:bodyPr/>
          <a:lstStyle/>
          <a:p>
            <a:r>
              <a:rPr lang="en-US" altLang="en-US" sz="4000">
                <a:cs typeface="Times New Roman" panose="02020603050405020304" pitchFamily="18" charset="0"/>
              </a:rPr>
              <a:t>The Vector Class, cont.</a:t>
            </a:r>
          </a:p>
        </p:txBody>
      </p:sp>
      <p:sp>
        <p:nvSpPr>
          <p:cNvPr id="23556" name="Rectangle 3">
            <a:extLst>
              <a:ext uri="{FF2B5EF4-FFF2-40B4-BE49-F238E27FC236}">
                <a16:creationId xmlns:a16="http://schemas.microsoft.com/office/drawing/2014/main" id="{C12DB051-1420-414F-9D37-F99DE81B7FCC}"/>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7" name="Rectangle 5">
            <a:extLst>
              <a:ext uri="{FF2B5EF4-FFF2-40B4-BE49-F238E27FC236}">
                <a16:creationId xmlns:a16="http://schemas.microsoft.com/office/drawing/2014/main" id="{55554197-66FE-4C9E-8C47-A7E17FB1FDE6}"/>
              </a:ext>
            </a:extLst>
          </p:cNvPr>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8" name="Rectangle 6">
            <a:extLst>
              <a:ext uri="{FF2B5EF4-FFF2-40B4-BE49-F238E27FC236}">
                <a16:creationId xmlns:a16="http://schemas.microsoft.com/office/drawing/2014/main" id="{AB309FAB-FE5D-4E6C-B709-018092D4CC22}"/>
              </a:ext>
            </a:extLst>
          </p:cNvPr>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9" name="Rectangle 9">
            <a:extLst>
              <a:ext uri="{FF2B5EF4-FFF2-40B4-BE49-F238E27FC236}">
                <a16:creationId xmlns:a16="http://schemas.microsoft.com/office/drawing/2014/main" id="{EB110CEE-C110-4A7C-B582-96FC90CFD941}"/>
              </a:ext>
            </a:extLst>
          </p:cNvPr>
          <p:cNvSpPr>
            <a:spLocks noChangeArrowheads="1"/>
          </p:cNvSpPr>
          <p:nvPr/>
        </p:nvSpPr>
        <p:spPr bwMode="auto">
          <a:xfrm>
            <a:off x="3227388" y="1855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0" name="Rectangle 11">
            <a:extLst>
              <a:ext uri="{FF2B5EF4-FFF2-40B4-BE49-F238E27FC236}">
                <a16:creationId xmlns:a16="http://schemas.microsoft.com/office/drawing/2014/main" id="{28D1675B-D44C-4AD3-98F8-7E9CF11FA962}"/>
              </a:ext>
            </a:extLst>
          </p:cNvPr>
          <p:cNvSpPr>
            <a:spLocks noChangeArrowheads="1"/>
          </p:cNvSpPr>
          <p:nvPr/>
        </p:nvSpPr>
        <p:spPr bwMode="auto">
          <a:xfrm>
            <a:off x="2484438" y="1828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1" name="Rectangle 13">
            <a:extLst>
              <a:ext uri="{FF2B5EF4-FFF2-40B4-BE49-F238E27FC236}">
                <a16:creationId xmlns:a16="http://schemas.microsoft.com/office/drawing/2014/main" id="{7652B52D-93CA-4B22-A7A9-276A244BAE34}"/>
              </a:ext>
            </a:extLst>
          </p:cNvPr>
          <p:cNvSpPr>
            <a:spLocks noChangeArrowheads="1"/>
          </p:cNvSpPr>
          <p:nvPr/>
        </p:nvSpPr>
        <p:spPr bwMode="auto">
          <a:xfrm>
            <a:off x="0" y="1455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3562" name="Picture 11">
            <a:extLst>
              <a:ext uri="{FF2B5EF4-FFF2-40B4-BE49-F238E27FC236}">
                <a16:creationId xmlns:a16="http://schemas.microsoft.com/office/drawing/2014/main" id="{5AB635E7-4766-422F-878B-2D1839E5F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425" y="914400"/>
            <a:ext cx="8693150" cy="531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143A2DA0-95DC-4668-8A77-F30CA275801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517D8D9-CEF6-4C25-A08F-8283FFADEB3C}" type="slidenum">
              <a:rPr lang="en-US" altLang="en-US" sz="1400"/>
              <a:pPr>
                <a:spcBef>
                  <a:spcPct val="0"/>
                </a:spcBef>
                <a:buClrTx/>
                <a:buSzTx/>
                <a:buFontTx/>
                <a:buNone/>
              </a:pPr>
              <a:t>22</a:t>
            </a:fld>
            <a:endParaRPr lang="en-US" altLang="en-US" sz="1400"/>
          </a:p>
        </p:txBody>
      </p:sp>
      <p:sp>
        <p:nvSpPr>
          <p:cNvPr id="24579" name="Rectangle 2">
            <a:extLst>
              <a:ext uri="{FF2B5EF4-FFF2-40B4-BE49-F238E27FC236}">
                <a16:creationId xmlns:a16="http://schemas.microsoft.com/office/drawing/2014/main" id="{114B114B-E111-47BD-B076-DFD4AD54FCD0}"/>
              </a:ext>
            </a:extLst>
          </p:cNvPr>
          <p:cNvSpPr>
            <a:spLocks noGrp="1" noChangeArrowheads="1"/>
          </p:cNvSpPr>
          <p:nvPr>
            <p:ph type="title"/>
          </p:nvPr>
        </p:nvSpPr>
        <p:spPr>
          <a:xfrm>
            <a:off x="533400" y="228600"/>
            <a:ext cx="7924800" cy="1143000"/>
          </a:xfrm>
          <a:noFill/>
        </p:spPr>
        <p:txBody>
          <a:bodyPr/>
          <a:lstStyle/>
          <a:p>
            <a:r>
              <a:rPr lang="en-US" altLang="en-US">
                <a:cs typeface="Times New Roman" panose="02020603050405020304" pitchFamily="18" charset="0"/>
              </a:rPr>
              <a:t>The Stack Class</a:t>
            </a:r>
          </a:p>
        </p:txBody>
      </p:sp>
      <p:sp>
        <p:nvSpPr>
          <p:cNvPr id="24580" name="Rectangle 3">
            <a:extLst>
              <a:ext uri="{FF2B5EF4-FFF2-40B4-BE49-F238E27FC236}">
                <a16:creationId xmlns:a16="http://schemas.microsoft.com/office/drawing/2014/main" id="{9DD37D00-C417-4D3D-BB71-A13C5C953129}"/>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1" name="Rectangle 4">
            <a:extLst>
              <a:ext uri="{FF2B5EF4-FFF2-40B4-BE49-F238E27FC236}">
                <a16:creationId xmlns:a16="http://schemas.microsoft.com/office/drawing/2014/main" id="{C7F5C147-B37B-4521-98F0-390FAD4CA0E0}"/>
              </a:ext>
            </a:extLst>
          </p:cNvPr>
          <p:cNvSpPr>
            <a:spLocks noGrp="1" noChangeArrowheads="1"/>
          </p:cNvSpPr>
          <p:nvPr>
            <p:ph type="body" idx="1"/>
          </p:nvPr>
        </p:nvSpPr>
        <p:spPr>
          <a:xfrm>
            <a:off x="2819400" y="1447800"/>
            <a:ext cx="6096000" cy="2286000"/>
          </a:xfrm>
          <a:noFill/>
        </p:spPr>
        <p:txBody>
          <a:bodyPr/>
          <a:lstStyle/>
          <a:p>
            <a:pPr marL="0" indent="0">
              <a:buFont typeface="Monotype Sorts"/>
              <a:buNone/>
            </a:pPr>
            <a:r>
              <a:rPr lang="en-US" altLang="en-US" sz="2800">
                <a:cs typeface="Times New Roman" panose="02020603050405020304" pitchFamily="18" charset="0"/>
              </a:rPr>
              <a:t>The Stack class represents a last-in-first-out stack of objects. The elements are accessed only from the top of the stack. You can retrieve, insert, or remove an element from the top of the stack.</a:t>
            </a:r>
            <a:r>
              <a:rPr lang="en-US" altLang="en-US" sz="2800">
                <a:latin typeface="Courier" charset="0"/>
                <a:cs typeface="Times New Roman" panose="02020603050405020304" pitchFamily="18" charset="0"/>
              </a:rPr>
              <a:t> </a:t>
            </a:r>
          </a:p>
        </p:txBody>
      </p:sp>
      <p:sp>
        <p:nvSpPr>
          <p:cNvPr id="24582" name="Rectangle 5">
            <a:extLst>
              <a:ext uri="{FF2B5EF4-FFF2-40B4-BE49-F238E27FC236}">
                <a16:creationId xmlns:a16="http://schemas.microsoft.com/office/drawing/2014/main" id="{80D75558-F929-41B0-8A60-2337D5F7E871}"/>
              </a:ext>
            </a:extLst>
          </p:cNvPr>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3" name="Rectangle 6">
            <a:extLst>
              <a:ext uri="{FF2B5EF4-FFF2-40B4-BE49-F238E27FC236}">
                <a16:creationId xmlns:a16="http://schemas.microsoft.com/office/drawing/2014/main" id="{36C227C0-3C1F-4450-AE93-335DC7CA3D24}"/>
              </a:ext>
            </a:extLst>
          </p:cNvPr>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4" name="Rectangle 8">
            <a:extLst>
              <a:ext uri="{FF2B5EF4-FFF2-40B4-BE49-F238E27FC236}">
                <a16:creationId xmlns:a16="http://schemas.microsoft.com/office/drawing/2014/main" id="{801F0BE0-BF85-4297-9E39-6F5535EB00E1}"/>
              </a:ext>
            </a:extLst>
          </p:cNvPr>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5" name="Rectangle 10">
            <a:extLst>
              <a:ext uri="{FF2B5EF4-FFF2-40B4-BE49-F238E27FC236}">
                <a16:creationId xmlns:a16="http://schemas.microsoft.com/office/drawing/2014/main" id="{83775824-794A-41FB-A265-6883A0036E79}"/>
              </a:ext>
            </a:extLst>
          </p:cNvPr>
          <p:cNvSpPr>
            <a:spLocks noChangeArrowheads="1"/>
          </p:cNvSpPr>
          <p:nvPr/>
        </p:nvSpPr>
        <p:spPr bwMode="auto">
          <a:xfrm>
            <a:off x="274320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6" name="Rectangle 12">
            <a:extLst>
              <a:ext uri="{FF2B5EF4-FFF2-40B4-BE49-F238E27FC236}">
                <a16:creationId xmlns:a16="http://schemas.microsoft.com/office/drawing/2014/main" id="{21F2F84D-C457-447A-B23D-C530617E2F41}"/>
              </a:ext>
            </a:extLst>
          </p:cNvPr>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4587" name="Object 11">
            <a:extLst>
              <a:ext uri="{FF2B5EF4-FFF2-40B4-BE49-F238E27FC236}">
                <a16:creationId xmlns:a16="http://schemas.microsoft.com/office/drawing/2014/main" id="{A75F101B-2D1B-4E07-98BB-343B8AE6A78D}"/>
              </a:ext>
            </a:extLst>
          </p:cNvPr>
          <p:cNvGraphicFramePr>
            <a:graphicFrameLocks noChangeAspect="1"/>
          </p:cNvGraphicFramePr>
          <p:nvPr/>
        </p:nvGraphicFramePr>
        <p:xfrm>
          <a:off x="0" y="2362200"/>
          <a:ext cx="7620000" cy="3732213"/>
        </p:xfrm>
        <a:graphic>
          <a:graphicData uri="http://schemas.openxmlformats.org/presentationml/2006/ole">
            <mc:AlternateContent xmlns:mc="http://schemas.openxmlformats.org/markup-compatibility/2006">
              <mc:Choice xmlns:v="urn:schemas-microsoft-com:vml" Requires="v">
                <p:oleObj name="Picture" r:id="rId2" imgW="3736848" imgH="1827276" progId="Word.Picture.8">
                  <p:embed/>
                </p:oleObj>
              </mc:Choice>
              <mc:Fallback>
                <p:oleObj name="Picture" r:id="rId2" imgW="3736848" imgH="1827276" progId="Word.Picture.8">
                  <p:embed/>
                  <p:pic>
                    <p:nvPicPr>
                      <p:cNvPr id="24587" name="Object 11">
                        <a:extLst>
                          <a:ext uri="{FF2B5EF4-FFF2-40B4-BE49-F238E27FC236}">
                            <a16:creationId xmlns:a16="http://schemas.microsoft.com/office/drawing/2014/main" id="{A75F101B-2D1B-4E07-98BB-343B8AE6A7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62200"/>
                        <a:ext cx="7620000" cy="373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143A2DA0-95DC-4668-8A77-F30CA275801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517D8D9-CEF6-4C25-A08F-8283FFADEB3C}" type="slidenum">
              <a:rPr lang="en-US" altLang="en-US" sz="1400"/>
              <a:pPr>
                <a:spcBef>
                  <a:spcPct val="0"/>
                </a:spcBef>
                <a:buClrTx/>
                <a:buSzTx/>
                <a:buFontTx/>
                <a:buNone/>
              </a:pPr>
              <a:t>23</a:t>
            </a:fld>
            <a:endParaRPr lang="en-US" altLang="en-US" sz="1400"/>
          </a:p>
        </p:txBody>
      </p:sp>
      <p:sp>
        <p:nvSpPr>
          <p:cNvPr id="24579" name="Rectangle 2">
            <a:extLst>
              <a:ext uri="{FF2B5EF4-FFF2-40B4-BE49-F238E27FC236}">
                <a16:creationId xmlns:a16="http://schemas.microsoft.com/office/drawing/2014/main" id="{114B114B-E111-47BD-B076-DFD4AD54FCD0}"/>
              </a:ext>
            </a:extLst>
          </p:cNvPr>
          <p:cNvSpPr>
            <a:spLocks noGrp="1" noChangeArrowheads="1"/>
          </p:cNvSpPr>
          <p:nvPr>
            <p:ph type="title"/>
          </p:nvPr>
        </p:nvSpPr>
        <p:spPr>
          <a:xfrm>
            <a:off x="533400" y="228600"/>
            <a:ext cx="7924800" cy="1143000"/>
          </a:xfrm>
          <a:noFill/>
        </p:spPr>
        <p:txBody>
          <a:bodyPr/>
          <a:lstStyle/>
          <a:p>
            <a:r>
              <a:rPr lang="en-US" altLang="en-US">
                <a:cs typeface="Times New Roman" panose="02020603050405020304" pitchFamily="18" charset="0"/>
              </a:rPr>
              <a:t>Stacks &amp; Queues Animation</a:t>
            </a:r>
          </a:p>
        </p:txBody>
      </p:sp>
      <p:sp>
        <p:nvSpPr>
          <p:cNvPr id="24580" name="Rectangle 3">
            <a:extLst>
              <a:ext uri="{FF2B5EF4-FFF2-40B4-BE49-F238E27FC236}">
                <a16:creationId xmlns:a16="http://schemas.microsoft.com/office/drawing/2014/main" id="{9DD37D00-C417-4D3D-BB71-A13C5C953129}"/>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2" name="Rectangle 5">
            <a:extLst>
              <a:ext uri="{FF2B5EF4-FFF2-40B4-BE49-F238E27FC236}">
                <a16:creationId xmlns:a16="http://schemas.microsoft.com/office/drawing/2014/main" id="{80D75558-F929-41B0-8A60-2337D5F7E871}"/>
              </a:ext>
            </a:extLst>
          </p:cNvPr>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3" name="Rectangle 6">
            <a:extLst>
              <a:ext uri="{FF2B5EF4-FFF2-40B4-BE49-F238E27FC236}">
                <a16:creationId xmlns:a16="http://schemas.microsoft.com/office/drawing/2014/main" id="{36C227C0-3C1F-4450-AE93-335DC7CA3D24}"/>
              </a:ext>
            </a:extLst>
          </p:cNvPr>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4" name="Rectangle 8">
            <a:extLst>
              <a:ext uri="{FF2B5EF4-FFF2-40B4-BE49-F238E27FC236}">
                <a16:creationId xmlns:a16="http://schemas.microsoft.com/office/drawing/2014/main" id="{801F0BE0-BF85-4297-9E39-6F5535EB00E1}"/>
              </a:ext>
            </a:extLst>
          </p:cNvPr>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5" name="Rectangle 10">
            <a:extLst>
              <a:ext uri="{FF2B5EF4-FFF2-40B4-BE49-F238E27FC236}">
                <a16:creationId xmlns:a16="http://schemas.microsoft.com/office/drawing/2014/main" id="{83775824-794A-41FB-A265-6883A0036E79}"/>
              </a:ext>
            </a:extLst>
          </p:cNvPr>
          <p:cNvSpPr>
            <a:spLocks noChangeArrowheads="1"/>
          </p:cNvSpPr>
          <p:nvPr/>
        </p:nvSpPr>
        <p:spPr bwMode="auto">
          <a:xfrm>
            <a:off x="2743200"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6" name="Rectangle 12">
            <a:extLst>
              <a:ext uri="{FF2B5EF4-FFF2-40B4-BE49-F238E27FC236}">
                <a16:creationId xmlns:a16="http://schemas.microsoft.com/office/drawing/2014/main" id="{21F2F84D-C457-447A-B23D-C530617E2F41}"/>
              </a:ext>
            </a:extLst>
          </p:cNvPr>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Content Placeholder 1">
            <a:extLst>
              <a:ext uri="{FF2B5EF4-FFF2-40B4-BE49-F238E27FC236}">
                <a16:creationId xmlns:a16="http://schemas.microsoft.com/office/drawing/2014/main" id="{F8F6E525-A80E-3AEC-B6E1-04608FA2E82F}"/>
              </a:ext>
            </a:extLst>
          </p:cNvPr>
          <p:cNvSpPr>
            <a:spLocks noGrp="1"/>
          </p:cNvSpPr>
          <p:nvPr>
            <p:ph idx="1"/>
          </p:nvPr>
        </p:nvSpPr>
        <p:spPr/>
        <p:txBody>
          <a:bodyPr/>
          <a:lstStyle/>
          <a:p>
            <a:r>
              <a:rPr lang="en-US">
                <a:solidFill>
                  <a:srgbClr val="00B050"/>
                </a:solidFill>
                <a:hlinkClick r:id="rId2">
                  <a:extLst>
                    <a:ext uri="{A12FA001-AC4F-418D-AE19-62706E023703}">
                      <ahyp:hlinkClr xmlns:ahyp="http://schemas.microsoft.com/office/drawing/2018/hyperlinkcolor" val="tx"/>
                    </a:ext>
                  </a:extLst>
                </a:hlinkClick>
              </a:rPr>
              <a:t>https://liveexample.pearsoncmg.com/liang/animation/web/Stack.html</a:t>
            </a:r>
            <a:r>
              <a:rPr lang="en-US">
                <a:solidFill>
                  <a:srgbClr val="00B050"/>
                </a:solidFill>
              </a:rPr>
              <a:t> </a:t>
            </a:r>
          </a:p>
          <a:p>
            <a:r>
              <a:rPr lang="en-US">
                <a:solidFill>
                  <a:srgbClr val="00B050"/>
                </a:solidFill>
                <a:hlinkClick r:id="rId3">
                  <a:extLst>
                    <a:ext uri="{A12FA001-AC4F-418D-AE19-62706E023703}">
                      <ahyp:hlinkClr xmlns:ahyp="http://schemas.microsoft.com/office/drawing/2018/hyperlinkcolor" val="tx"/>
                    </a:ext>
                  </a:extLst>
                </a:hlinkClick>
              </a:rPr>
              <a:t>https://liveexample.pearsoncmg.com/liang/animation/web/Queue.html</a:t>
            </a:r>
            <a:r>
              <a:rPr lang="en-US">
                <a:solidFill>
                  <a:srgbClr val="00B050"/>
                </a:solidFill>
              </a:rPr>
              <a:t> </a:t>
            </a:r>
          </a:p>
        </p:txBody>
      </p:sp>
    </p:spTree>
    <p:extLst>
      <p:ext uri="{BB962C8B-B14F-4D97-AF65-F5344CB8AC3E}">
        <p14:creationId xmlns:p14="http://schemas.microsoft.com/office/powerpoint/2010/main" val="1175369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D14664BC-ABF5-495C-92D4-81253E3B7EE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4D20C1B-0AA8-4BB2-8252-22D70CA290DA}" type="slidenum">
              <a:rPr lang="en-US" altLang="en-US" sz="1400"/>
              <a:pPr>
                <a:spcBef>
                  <a:spcPct val="0"/>
                </a:spcBef>
                <a:buClrTx/>
                <a:buSzTx/>
                <a:buFontTx/>
                <a:buNone/>
              </a:pPr>
              <a:t>24</a:t>
            </a:fld>
            <a:endParaRPr lang="en-US" altLang="en-US" sz="1400"/>
          </a:p>
        </p:txBody>
      </p:sp>
      <p:sp>
        <p:nvSpPr>
          <p:cNvPr id="25603" name="Rectangle 2">
            <a:extLst>
              <a:ext uri="{FF2B5EF4-FFF2-40B4-BE49-F238E27FC236}">
                <a16:creationId xmlns:a16="http://schemas.microsoft.com/office/drawing/2014/main" id="{2412D718-ED60-424A-96DA-ACF1F32923D7}"/>
              </a:ext>
            </a:extLst>
          </p:cNvPr>
          <p:cNvSpPr>
            <a:spLocks noGrp="1" noChangeArrowheads="1"/>
          </p:cNvSpPr>
          <p:nvPr>
            <p:ph type="title"/>
          </p:nvPr>
        </p:nvSpPr>
        <p:spPr>
          <a:xfrm>
            <a:off x="533400" y="228600"/>
            <a:ext cx="7924800" cy="762000"/>
          </a:xfrm>
          <a:noFill/>
        </p:spPr>
        <p:txBody>
          <a:bodyPr/>
          <a:lstStyle/>
          <a:p>
            <a:r>
              <a:rPr lang="en-US" altLang="en-US">
                <a:cs typeface="Times New Roman" panose="02020603050405020304" pitchFamily="18" charset="0"/>
              </a:rPr>
              <a:t>Queues and Priority Queues</a:t>
            </a:r>
          </a:p>
        </p:txBody>
      </p:sp>
      <p:sp>
        <p:nvSpPr>
          <p:cNvPr id="25604" name="Rectangle 3">
            <a:extLst>
              <a:ext uri="{FF2B5EF4-FFF2-40B4-BE49-F238E27FC236}">
                <a16:creationId xmlns:a16="http://schemas.microsoft.com/office/drawing/2014/main" id="{95ABD631-BB5D-453E-B87E-7F3793779B40}"/>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5" name="Rectangle 4">
            <a:extLst>
              <a:ext uri="{FF2B5EF4-FFF2-40B4-BE49-F238E27FC236}">
                <a16:creationId xmlns:a16="http://schemas.microsoft.com/office/drawing/2014/main" id="{62A17017-34D1-4D12-BB1B-AA4AC68A0F17}"/>
              </a:ext>
            </a:extLst>
          </p:cNvPr>
          <p:cNvSpPr>
            <a:spLocks noGrp="1" noChangeArrowheads="1"/>
          </p:cNvSpPr>
          <p:nvPr>
            <p:ph type="body" idx="1"/>
          </p:nvPr>
        </p:nvSpPr>
        <p:spPr>
          <a:xfrm>
            <a:off x="228600" y="1219200"/>
            <a:ext cx="8686800" cy="3886200"/>
          </a:xfrm>
          <a:noFill/>
        </p:spPr>
        <p:txBody>
          <a:bodyPr/>
          <a:lstStyle/>
          <a:p>
            <a:pPr marL="0" indent="0">
              <a:buFont typeface="Monotype Sorts"/>
              <a:buNone/>
            </a:pPr>
            <a:r>
              <a:rPr lang="en-US" altLang="en-US"/>
              <a:t>A queue is a first-in/first-out data structure. Elements are appended to the end of the queue and are removed from the beginning of the queue. In a priority queue, elements are assigned priorities. When accessing elements, the element with the highest priority is removed first. </a:t>
            </a:r>
          </a:p>
        </p:txBody>
      </p:sp>
      <p:sp>
        <p:nvSpPr>
          <p:cNvPr id="25606" name="Rectangle 5">
            <a:extLst>
              <a:ext uri="{FF2B5EF4-FFF2-40B4-BE49-F238E27FC236}">
                <a16:creationId xmlns:a16="http://schemas.microsoft.com/office/drawing/2014/main" id="{8028E038-1E65-42DA-BE05-195FC8266173}"/>
              </a:ext>
            </a:extLst>
          </p:cNvPr>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7" name="Rectangle 6">
            <a:extLst>
              <a:ext uri="{FF2B5EF4-FFF2-40B4-BE49-F238E27FC236}">
                <a16:creationId xmlns:a16="http://schemas.microsoft.com/office/drawing/2014/main" id="{FF010AA3-D6F6-47EB-AC68-DC5E964FAF0C}"/>
              </a:ext>
            </a:extLst>
          </p:cNvPr>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8" name="Rectangle 7">
            <a:extLst>
              <a:ext uri="{FF2B5EF4-FFF2-40B4-BE49-F238E27FC236}">
                <a16:creationId xmlns:a16="http://schemas.microsoft.com/office/drawing/2014/main" id="{FCF78524-C864-4130-9E76-DD54276C6888}"/>
              </a:ext>
            </a:extLst>
          </p:cNvPr>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B53693A3-796C-419C-85E9-2EA07510CA8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F2E3415-E4BE-4108-9B27-20F6CB860E47}" type="slidenum">
              <a:rPr lang="en-US" altLang="en-US" sz="1400"/>
              <a:pPr>
                <a:spcBef>
                  <a:spcPct val="0"/>
                </a:spcBef>
                <a:buClrTx/>
                <a:buSzTx/>
                <a:buFontTx/>
                <a:buNone/>
              </a:pPr>
              <a:t>25</a:t>
            </a:fld>
            <a:endParaRPr lang="en-US" altLang="en-US" sz="1400"/>
          </a:p>
        </p:txBody>
      </p:sp>
      <p:sp>
        <p:nvSpPr>
          <p:cNvPr id="26627" name="Rectangle 2">
            <a:extLst>
              <a:ext uri="{FF2B5EF4-FFF2-40B4-BE49-F238E27FC236}">
                <a16:creationId xmlns:a16="http://schemas.microsoft.com/office/drawing/2014/main" id="{EA5AE796-91EE-4A0D-8EC4-C3B4C95A6F73}"/>
              </a:ext>
            </a:extLst>
          </p:cNvPr>
          <p:cNvSpPr>
            <a:spLocks noGrp="1" noChangeArrowheads="1"/>
          </p:cNvSpPr>
          <p:nvPr>
            <p:ph type="title"/>
          </p:nvPr>
        </p:nvSpPr>
        <p:spPr>
          <a:xfrm>
            <a:off x="533400" y="228600"/>
            <a:ext cx="7924800" cy="762000"/>
          </a:xfrm>
          <a:noFill/>
        </p:spPr>
        <p:txBody>
          <a:bodyPr/>
          <a:lstStyle/>
          <a:p>
            <a:r>
              <a:rPr lang="en-US" altLang="en-US">
                <a:cs typeface="Times New Roman" panose="02020603050405020304" pitchFamily="18" charset="0"/>
              </a:rPr>
              <a:t>The Queue Interface</a:t>
            </a:r>
          </a:p>
        </p:txBody>
      </p:sp>
      <p:sp>
        <p:nvSpPr>
          <p:cNvPr id="26628" name="Rectangle 3">
            <a:extLst>
              <a:ext uri="{FF2B5EF4-FFF2-40B4-BE49-F238E27FC236}">
                <a16:creationId xmlns:a16="http://schemas.microsoft.com/office/drawing/2014/main" id="{479E96DC-64CC-4962-A0C9-DB7CC6F43634}"/>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29" name="Rectangle 5">
            <a:extLst>
              <a:ext uri="{FF2B5EF4-FFF2-40B4-BE49-F238E27FC236}">
                <a16:creationId xmlns:a16="http://schemas.microsoft.com/office/drawing/2014/main" id="{4766000E-6B9F-4925-B221-2BA741B958D3}"/>
              </a:ext>
            </a:extLst>
          </p:cNvPr>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0" name="Rectangle 6">
            <a:extLst>
              <a:ext uri="{FF2B5EF4-FFF2-40B4-BE49-F238E27FC236}">
                <a16:creationId xmlns:a16="http://schemas.microsoft.com/office/drawing/2014/main" id="{55579FF4-CCE7-41D8-B1F3-59355FDDF4F0}"/>
              </a:ext>
            </a:extLst>
          </p:cNvPr>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1" name="Rectangle 7">
            <a:extLst>
              <a:ext uri="{FF2B5EF4-FFF2-40B4-BE49-F238E27FC236}">
                <a16:creationId xmlns:a16="http://schemas.microsoft.com/office/drawing/2014/main" id="{97940D90-906F-4961-AE50-CCF579FCE8ED}"/>
              </a:ext>
            </a:extLst>
          </p:cNvPr>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2" name="Rectangle 10">
            <a:extLst>
              <a:ext uri="{FF2B5EF4-FFF2-40B4-BE49-F238E27FC236}">
                <a16:creationId xmlns:a16="http://schemas.microsoft.com/office/drawing/2014/main" id="{6EA72D92-42FE-4354-8DFE-1CE2F842A46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6633" name="Picture 12">
            <a:extLst>
              <a:ext uri="{FF2B5EF4-FFF2-40B4-BE49-F238E27FC236}">
                <a16:creationId xmlns:a16="http://schemas.microsoft.com/office/drawing/2014/main" id="{E042C172-0D12-4F55-BCB1-42EDBF87C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8024813" cy="4141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7DA31345-46B2-41AE-A95A-697390D29AC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3487801-7FF6-4B85-BA72-46A064F413BC}" type="slidenum">
              <a:rPr lang="en-US" altLang="en-US" sz="1400"/>
              <a:pPr>
                <a:spcBef>
                  <a:spcPct val="0"/>
                </a:spcBef>
                <a:buClrTx/>
                <a:buSzTx/>
                <a:buFontTx/>
                <a:buNone/>
              </a:pPr>
              <a:t>26</a:t>
            </a:fld>
            <a:endParaRPr lang="en-US" altLang="en-US" sz="1400"/>
          </a:p>
        </p:txBody>
      </p:sp>
      <p:sp>
        <p:nvSpPr>
          <p:cNvPr id="27651" name="Rectangle 2">
            <a:extLst>
              <a:ext uri="{FF2B5EF4-FFF2-40B4-BE49-F238E27FC236}">
                <a16:creationId xmlns:a16="http://schemas.microsoft.com/office/drawing/2014/main" id="{D5D165D7-A3C6-4043-B4A1-4624857601D0}"/>
              </a:ext>
            </a:extLst>
          </p:cNvPr>
          <p:cNvSpPr>
            <a:spLocks noGrp="1" noChangeArrowheads="1"/>
          </p:cNvSpPr>
          <p:nvPr>
            <p:ph type="title"/>
          </p:nvPr>
        </p:nvSpPr>
        <p:spPr>
          <a:xfrm>
            <a:off x="533400" y="228600"/>
            <a:ext cx="7924800" cy="762000"/>
          </a:xfrm>
          <a:noFill/>
        </p:spPr>
        <p:txBody>
          <a:bodyPr/>
          <a:lstStyle/>
          <a:p>
            <a:r>
              <a:rPr lang="en-US" altLang="en-US">
                <a:cs typeface="Times New Roman" panose="02020603050405020304" pitchFamily="18" charset="0"/>
              </a:rPr>
              <a:t>Using LinkedList for Queue</a:t>
            </a:r>
          </a:p>
        </p:txBody>
      </p:sp>
      <p:sp>
        <p:nvSpPr>
          <p:cNvPr id="27652" name="Rectangle 3">
            <a:extLst>
              <a:ext uri="{FF2B5EF4-FFF2-40B4-BE49-F238E27FC236}">
                <a16:creationId xmlns:a16="http://schemas.microsoft.com/office/drawing/2014/main" id="{E3DFBEA8-22C5-4D8C-B3CC-93E3F43642E3}"/>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3" name="Rectangle 5">
            <a:extLst>
              <a:ext uri="{FF2B5EF4-FFF2-40B4-BE49-F238E27FC236}">
                <a16:creationId xmlns:a16="http://schemas.microsoft.com/office/drawing/2014/main" id="{F3CED999-95B1-42D7-8B86-5787DC7C6B62}"/>
              </a:ext>
            </a:extLst>
          </p:cNvPr>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4" name="Rectangle 6">
            <a:extLst>
              <a:ext uri="{FF2B5EF4-FFF2-40B4-BE49-F238E27FC236}">
                <a16:creationId xmlns:a16="http://schemas.microsoft.com/office/drawing/2014/main" id="{2E2666CD-135A-4078-8DCB-AE82554A3F9C}"/>
              </a:ext>
            </a:extLst>
          </p:cNvPr>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5" name="Rectangle 7">
            <a:extLst>
              <a:ext uri="{FF2B5EF4-FFF2-40B4-BE49-F238E27FC236}">
                <a16:creationId xmlns:a16="http://schemas.microsoft.com/office/drawing/2014/main" id="{03A726D5-003F-4125-843F-A15031670D23}"/>
              </a:ext>
            </a:extLst>
          </p:cNvPr>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6" name="Rectangle 10">
            <a:extLst>
              <a:ext uri="{FF2B5EF4-FFF2-40B4-BE49-F238E27FC236}">
                <a16:creationId xmlns:a16="http://schemas.microsoft.com/office/drawing/2014/main" id="{3D7583EA-6D75-45EC-B91B-030100BA448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7657" name="Picture 3">
            <a:extLst>
              <a:ext uri="{FF2B5EF4-FFF2-40B4-BE49-F238E27FC236}">
                <a16:creationId xmlns:a16="http://schemas.microsoft.com/office/drawing/2014/main" id="{C6073297-5AA8-4C2D-AD84-354C961DDC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524000"/>
            <a:ext cx="7696200" cy="456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5B80458B-C2C2-4A9C-9D39-0D7C6A1839B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39C63FA-8E93-454F-A936-7BC652DA440B}" type="slidenum">
              <a:rPr lang="en-US" altLang="en-US" sz="1400"/>
              <a:pPr>
                <a:spcBef>
                  <a:spcPct val="0"/>
                </a:spcBef>
                <a:buClrTx/>
                <a:buSzTx/>
                <a:buFontTx/>
                <a:buNone/>
              </a:pPr>
              <a:t>27</a:t>
            </a:fld>
            <a:endParaRPr lang="en-US" altLang="en-US" sz="1400"/>
          </a:p>
        </p:txBody>
      </p:sp>
      <p:sp>
        <p:nvSpPr>
          <p:cNvPr id="28675" name="Rectangle 2">
            <a:extLst>
              <a:ext uri="{FF2B5EF4-FFF2-40B4-BE49-F238E27FC236}">
                <a16:creationId xmlns:a16="http://schemas.microsoft.com/office/drawing/2014/main" id="{E730A909-3617-4AC8-A415-97286C5B2063}"/>
              </a:ext>
            </a:extLst>
          </p:cNvPr>
          <p:cNvSpPr>
            <a:spLocks noGrp="1" noChangeArrowheads="1"/>
          </p:cNvSpPr>
          <p:nvPr>
            <p:ph type="title"/>
          </p:nvPr>
        </p:nvSpPr>
        <p:spPr>
          <a:xfrm>
            <a:off x="533400" y="228600"/>
            <a:ext cx="7924800" cy="762000"/>
          </a:xfrm>
          <a:noFill/>
        </p:spPr>
        <p:txBody>
          <a:bodyPr/>
          <a:lstStyle/>
          <a:p>
            <a:r>
              <a:rPr lang="en-US" altLang="en-US">
                <a:cs typeface="Times New Roman" panose="02020603050405020304" pitchFamily="18" charset="0"/>
              </a:rPr>
              <a:t>The PriorityQueue Class</a:t>
            </a:r>
          </a:p>
        </p:txBody>
      </p:sp>
      <p:sp>
        <p:nvSpPr>
          <p:cNvPr id="28676" name="Rectangle 3">
            <a:extLst>
              <a:ext uri="{FF2B5EF4-FFF2-40B4-BE49-F238E27FC236}">
                <a16:creationId xmlns:a16="http://schemas.microsoft.com/office/drawing/2014/main" id="{0F514AE4-F30B-40FB-92D5-B53A5FFFB8B2}"/>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7" name="Rectangle 4">
            <a:extLst>
              <a:ext uri="{FF2B5EF4-FFF2-40B4-BE49-F238E27FC236}">
                <a16:creationId xmlns:a16="http://schemas.microsoft.com/office/drawing/2014/main" id="{240E429A-325D-4B4A-B49A-72F6D4224838}"/>
              </a:ext>
            </a:extLst>
          </p:cNvPr>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Rectangle 5">
            <a:extLst>
              <a:ext uri="{FF2B5EF4-FFF2-40B4-BE49-F238E27FC236}">
                <a16:creationId xmlns:a16="http://schemas.microsoft.com/office/drawing/2014/main" id="{EEDA2FFA-2C12-4C45-8285-C904AEEABD41}"/>
              </a:ext>
            </a:extLst>
          </p:cNvPr>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9" name="Rectangle 6">
            <a:extLst>
              <a:ext uri="{FF2B5EF4-FFF2-40B4-BE49-F238E27FC236}">
                <a16:creationId xmlns:a16="http://schemas.microsoft.com/office/drawing/2014/main" id="{B0330206-D4AC-4A74-8F49-CDE38ECD4BB2}"/>
              </a:ext>
            </a:extLst>
          </p:cNvPr>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0" name="Rectangle 8">
            <a:extLst>
              <a:ext uri="{FF2B5EF4-FFF2-40B4-BE49-F238E27FC236}">
                <a16:creationId xmlns:a16="http://schemas.microsoft.com/office/drawing/2014/main" id="{E70E4828-0945-404A-9EAE-595C817B181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1" name="Rectangle 11">
            <a:extLst>
              <a:ext uri="{FF2B5EF4-FFF2-40B4-BE49-F238E27FC236}">
                <a16:creationId xmlns:a16="http://schemas.microsoft.com/office/drawing/2014/main" id="{83354F9B-3D6C-4E0E-9BCF-2AF42CF7AE8C}"/>
              </a:ext>
            </a:extLst>
          </p:cNvPr>
          <p:cNvSpPr>
            <a:spLocks noChangeArrowheads="1"/>
          </p:cNvSpPr>
          <p:nvPr/>
        </p:nvSpPr>
        <p:spPr bwMode="auto">
          <a:xfrm>
            <a:off x="0" y="2457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8682" name="Picture 15">
            <a:extLst>
              <a:ext uri="{FF2B5EF4-FFF2-40B4-BE49-F238E27FC236}">
                <a16:creationId xmlns:a16="http://schemas.microsoft.com/office/drawing/2014/main" id="{970267B7-0692-440D-89EA-C19E47EE01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371600"/>
            <a:ext cx="8991600" cy="3297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788A4295-6FBF-4787-A128-0C813876CC4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7C1CDAB-2299-4D33-B30B-AF9E2E91D28D}" type="slidenum">
              <a:rPr lang="en-US" altLang="en-US" sz="1400"/>
              <a:pPr>
                <a:spcBef>
                  <a:spcPct val="0"/>
                </a:spcBef>
                <a:buClrTx/>
                <a:buSzTx/>
                <a:buFontTx/>
                <a:buNone/>
              </a:pPr>
              <a:t>28</a:t>
            </a:fld>
            <a:endParaRPr lang="en-US" altLang="en-US" sz="1400"/>
          </a:p>
        </p:txBody>
      </p:sp>
      <p:sp>
        <p:nvSpPr>
          <p:cNvPr id="29699" name="Rectangle 2">
            <a:extLst>
              <a:ext uri="{FF2B5EF4-FFF2-40B4-BE49-F238E27FC236}">
                <a16:creationId xmlns:a16="http://schemas.microsoft.com/office/drawing/2014/main" id="{07A2A2C0-2011-4D66-BB96-6816271B51F1}"/>
              </a:ext>
            </a:extLst>
          </p:cNvPr>
          <p:cNvSpPr>
            <a:spLocks noGrp="1" noChangeArrowheads="1"/>
          </p:cNvSpPr>
          <p:nvPr>
            <p:ph type="title"/>
          </p:nvPr>
        </p:nvSpPr>
        <p:spPr>
          <a:xfrm>
            <a:off x="533400" y="228600"/>
            <a:ext cx="7924800" cy="762000"/>
          </a:xfrm>
          <a:noFill/>
        </p:spPr>
        <p:txBody>
          <a:bodyPr/>
          <a:lstStyle/>
          <a:p>
            <a:r>
              <a:rPr lang="en-US" altLang="en-US" sz="4000">
                <a:cs typeface="Times New Roman" panose="02020603050405020304" pitchFamily="18" charset="0"/>
              </a:rPr>
              <a:t>Case Study: Evaluating Expressions</a:t>
            </a:r>
          </a:p>
        </p:txBody>
      </p:sp>
      <p:sp>
        <p:nvSpPr>
          <p:cNvPr id="29700" name="Rectangle 3">
            <a:extLst>
              <a:ext uri="{FF2B5EF4-FFF2-40B4-BE49-F238E27FC236}">
                <a16:creationId xmlns:a16="http://schemas.microsoft.com/office/drawing/2014/main" id="{78EF8A70-B876-4EEB-A2F3-82B3BD3D8A96}"/>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1" name="Rectangle 4">
            <a:extLst>
              <a:ext uri="{FF2B5EF4-FFF2-40B4-BE49-F238E27FC236}">
                <a16:creationId xmlns:a16="http://schemas.microsoft.com/office/drawing/2014/main" id="{935265DB-0048-4C50-A741-DB5C312476D3}"/>
              </a:ext>
            </a:extLst>
          </p:cNvPr>
          <p:cNvSpPr>
            <a:spLocks noGrp="1" noChangeArrowheads="1"/>
          </p:cNvSpPr>
          <p:nvPr>
            <p:ph type="body" idx="1"/>
          </p:nvPr>
        </p:nvSpPr>
        <p:spPr>
          <a:xfrm>
            <a:off x="228600" y="990600"/>
            <a:ext cx="8686800" cy="457200"/>
          </a:xfrm>
          <a:noFill/>
        </p:spPr>
        <p:txBody>
          <a:bodyPr/>
          <a:lstStyle/>
          <a:p>
            <a:pPr marL="0" indent="0">
              <a:lnSpc>
                <a:spcPct val="80000"/>
              </a:lnSpc>
              <a:buFont typeface="Monotype Sorts"/>
              <a:buNone/>
            </a:pPr>
            <a:r>
              <a:rPr lang="en-US" altLang="en-US" sz="2800"/>
              <a:t>Stacks can be used to evaluate expressions.</a:t>
            </a:r>
          </a:p>
        </p:txBody>
      </p:sp>
      <p:sp>
        <p:nvSpPr>
          <p:cNvPr id="29702" name="Rectangle 5">
            <a:extLst>
              <a:ext uri="{FF2B5EF4-FFF2-40B4-BE49-F238E27FC236}">
                <a16:creationId xmlns:a16="http://schemas.microsoft.com/office/drawing/2014/main" id="{81DAD080-0C0F-414A-88AC-517D14776194}"/>
              </a:ext>
            </a:extLst>
          </p:cNvPr>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3" name="Rectangle 6">
            <a:extLst>
              <a:ext uri="{FF2B5EF4-FFF2-40B4-BE49-F238E27FC236}">
                <a16:creationId xmlns:a16="http://schemas.microsoft.com/office/drawing/2014/main" id="{D5D5FEFD-AEE0-454D-A67F-BCDB0AF61A50}"/>
              </a:ext>
            </a:extLst>
          </p:cNvPr>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4" name="Rectangle 7">
            <a:extLst>
              <a:ext uri="{FF2B5EF4-FFF2-40B4-BE49-F238E27FC236}">
                <a16:creationId xmlns:a16="http://schemas.microsoft.com/office/drawing/2014/main" id="{D1427F84-2279-41FB-9B1E-79AAF90ED952}"/>
              </a:ext>
            </a:extLst>
          </p:cNvPr>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9705" name="Picture 8">
            <a:extLst>
              <a:ext uri="{FF2B5EF4-FFF2-40B4-BE49-F238E27FC236}">
                <a16:creationId xmlns:a16="http://schemas.microsoft.com/office/drawing/2014/main" id="{1EC7E1D0-5977-4669-87A6-DD5D6DA8A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4953000" cy="296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6" name="Picture 1">
            <a:extLst>
              <a:ext uri="{FF2B5EF4-FFF2-40B4-BE49-F238E27FC236}">
                <a16:creationId xmlns:a16="http://schemas.microsoft.com/office/drawing/2014/main" id="{2F4818A4-E15A-4509-8867-AB2D13D2C9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724400"/>
            <a:ext cx="4511675"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B14BF6E2-F402-454A-8D38-D654AFD441C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2FB911B-2E78-4CBC-B9BC-7EF05E2D2605}" type="slidenum">
              <a:rPr lang="en-US" altLang="en-US" sz="1400"/>
              <a:pPr>
                <a:spcBef>
                  <a:spcPct val="0"/>
                </a:spcBef>
                <a:buClrTx/>
                <a:buSzTx/>
                <a:buFontTx/>
                <a:buNone/>
              </a:pPr>
              <a:t>29</a:t>
            </a:fld>
            <a:endParaRPr lang="en-US" altLang="en-US" sz="1400"/>
          </a:p>
        </p:txBody>
      </p:sp>
      <p:sp>
        <p:nvSpPr>
          <p:cNvPr id="30723" name="Rectangle 2">
            <a:extLst>
              <a:ext uri="{FF2B5EF4-FFF2-40B4-BE49-F238E27FC236}">
                <a16:creationId xmlns:a16="http://schemas.microsoft.com/office/drawing/2014/main" id="{DD63F2D4-C889-4A23-A044-6A705D047731}"/>
              </a:ext>
            </a:extLst>
          </p:cNvPr>
          <p:cNvSpPr>
            <a:spLocks noGrp="1" noChangeArrowheads="1"/>
          </p:cNvSpPr>
          <p:nvPr>
            <p:ph type="title"/>
          </p:nvPr>
        </p:nvSpPr>
        <p:spPr>
          <a:xfrm>
            <a:off x="533400" y="228600"/>
            <a:ext cx="7924800" cy="762000"/>
          </a:xfrm>
          <a:noFill/>
        </p:spPr>
        <p:txBody>
          <a:bodyPr/>
          <a:lstStyle/>
          <a:p>
            <a:r>
              <a:rPr lang="en-US" altLang="en-US" sz="4000">
                <a:cs typeface="Times New Roman" panose="02020603050405020304" pitchFamily="18" charset="0"/>
              </a:rPr>
              <a:t>Algorithm</a:t>
            </a:r>
          </a:p>
        </p:txBody>
      </p:sp>
      <p:sp>
        <p:nvSpPr>
          <p:cNvPr id="30724" name="Rectangle 3">
            <a:extLst>
              <a:ext uri="{FF2B5EF4-FFF2-40B4-BE49-F238E27FC236}">
                <a16:creationId xmlns:a16="http://schemas.microsoft.com/office/drawing/2014/main" id="{84DEA83D-D1A3-49CD-9C45-D2121D3D2255}"/>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5" name="Rectangle 5">
            <a:extLst>
              <a:ext uri="{FF2B5EF4-FFF2-40B4-BE49-F238E27FC236}">
                <a16:creationId xmlns:a16="http://schemas.microsoft.com/office/drawing/2014/main" id="{79F9B117-DD24-4CE8-883D-767B6656478D}"/>
              </a:ext>
            </a:extLst>
          </p:cNvPr>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6" name="Rectangle 6">
            <a:extLst>
              <a:ext uri="{FF2B5EF4-FFF2-40B4-BE49-F238E27FC236}">
                <a16:creationId xmlns:a16="http://schemas.microsoft.com/office/drawing/2014/main" id="{1D6AE22B-4763-4CAD-B84D-BDF8FC1D1E5D}"/>
              </a:ext>
            </a:extLst>
          </p:cNvPr>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7" name="Rectangle 7">
            <a:extLst>
              <a:ext uri="{FF2B5EF4-FFF2-40B4-BE49-F238E27FC236}">
                <a16:creationId xmlns:a16="http://schemas.microsoft.com/office/drawing/2014/main" id="{6505091F-9641-40FE-BCF1-1677A58BFEEC}"/>
              </a:ext>
            </a:extLst>
          </p:cNvPr>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Content Placeholder 1">
            <a:extLst>
              <a:ext uri="{FF2B5EF4-FFF2-40B4-BE49-F238E27FC236}">
                <a16:creationId xmlns:a16="http://schemas.microsoft.com/office/drawing/2014/main" id="{60632AE6-8DA3-4D32-BA83-A2703493438F}"/>
              </a:ext>
            </a:extLst>
          </p:cNvPr>
          <p:cNvSpPr>
            <a:spLocks noGrp="1"/>
          </p:cNvSpPr>
          <p:nvPr>
            <p:ph idx="1"/>
          </p:nvPr>
        </p:nvSpPr>
        <p:spPr>
          <a:xfrm>
            <a:off x="381000" y="914400"/>
            <a:ext cx="8534400" cy="5334000"/>
          </a:xfrm>
        </p:spPr>
        <p:txBody>
          <a:bodyPr/>
          <a:lstStyle/>
          <a:p>
            <a:pPr marL="0" indent="0">
              <a:buFont typeface="Monotype Sorts" pitchFamily="2" charset="2"/>
              <a:buNone/>
              <a:defRPr/>
            </a:pPr>
            <a:r>
              <a:rPr lang="en-US" sz="2000" b="1" dirty="0"/>
              <a:t>Phase 1: Scanning the expression</a:t>
            </a:r>
            <a:endParaRPr lang="en-US" sz="2000" dirty="0"/>
          </a:p>
          <a:p>
            <a:pPr marL="0" indent="0">
              <a:buFont typeface="Monotype Sorts" pitchFamily="2" charset="2"/>
              <a:buNone/>
              <a:defRPr/>
            </a:pPr>
            <a:r>
              <a:rPr lang="en-US" sz="2000" dirty="0"/>
              <a:t>The program scans the expression from left to right to extract operands, operators, and the parentheses.</a:t>
            </a:r>
          </a:p>
          <a:p>
            <a:pPr marL="0" indent="0">
              <a:buFont typeface="Monotype Sorts" pitchFamily="2" charset="2"/>
              <a:buNone/>
              <a:defRPr/>
            </a:pPr>
            <a:r>
              <a:rPr lang="en-US" sz="2000" dirty="0"/>
              <a:t>1.1.	If the extracted item is an operand, push it to </a:t>
            </a:r>
            <a:r>
              <a:rPr lang="en-US" sz="2000" b="1" dirty="0" err="1"/>
              <a:t>operandStack</a:t>
            </a:r>
            <a:r>
              <a:rPr lang="en-US" sz="2000" dirty="0"/>
              <a:t>.</a:t>
            </a:r>
          </a:p>
          <a:p>
            <a:pPr marL="0" indent="0">
              <a:buFont typeface="Monotype Sorts" pitchFamily="2" charset="2"/>
              <a:buNone/>
              <a:defRPr/>
            </a:pPr>
            <a:r>
              <a:rPr lang="en-US" sz="2000" dirty="0"/>
              <a:t>1.2.	If the extracted item is a </a:t>
            </a:r>
            <a:r>
              <a:rPr lang="en-US" sz="2000" b="1" dirty="0"/>
              <a:t>+</a:t>
            </a:r>
            <a:r>
              <a:rPr lang="en-US" sz="2000" dirty="0"/>
              <a:t> or </a:t>
            </a:r>
            <a:r>
              <a:rPr lang="en-US" sz="2000" b="1" dirty="0"/>
              <a:t>-</a:t>
            </a:r>
            <a:r>
              <a:rPr lang="en-US" sz="2000" dirty="0"/>
              <a:t> operator, process all the operators at the top of </a:t>
            </a:r>
            <a:r>
              <a:rPr lang="en-US" sz="2000" b="1" dirty="0" err="1"/>
              <a:t>operatorStack</a:t>
            </a:r>
            <a:r>
              <a:rPr lang="en-US" sz="2000" dirty="0"/>
              <a:t> and push the extracted operator to </a:t>
            </a:r>
            <a:r>
              <a:rPr lang="en-US" sz="2000" b="1" dirty="0" err="1"/>
              <a:t>operatorStack</a:t>
            </a:r>
            <a:r>
              <a:rPr lang="en-US" sz="2000" dirty="0"/>
              <a:t>.</a:t>
            </a:r>
          </a:p>
          <a:p>
            <a:pPr marL="0" indent="0">
              <a:buFont typeface="Monotype Sorts" pitchFamily="2" charset="2"/>
              <a:buNone/>
              <a:defRPr/>
            </a:pPr>
            <a:r>
              <a:rPr lang="en-US" sz="2000" dirty="0"/>
              <a:t>1.3.	If the extracted item is a </a:t>
            </a:r>
            <a:r>
              <a:rPr lang="en-US" sz="2000" b="1" dirty="0"/>
              <a:t>*</a:t>
            </a:r>
            <a:r>
              <a:rPr lang="en-US" sz="2000" dirty="0"/>
              <a:t> or </a:t>
            </a:r>
            <a:r>
              <a:rPr lang="en-US" sz="2000" b="1" dirty="0"/>
              <a:t>/</a:t>
            </a:r>
            <a:r>
              <a:rPr lang="en-US" sz="2000" dirty="0"/>
              <a:t> operator, process the </a:t>
            </a:r>
            <a:r>
              <a:rPr lang="en-US" sz="2000" b="1" dirty="0"/>
              <a:t>*</a:t>
            </a:r>
            <a:r>
              <a:rPr lang="en-US" sz="2000" dirty="0"/>
              <a:t> or </a:t>
            </a:r>
            <a:r>
              <a:rPr lang="en-US" sz="2000" b="1" dirty="0"/>
              <a:t>/</a:t>
            </a:r>
            <a:r>
              <a:rPr lang="en-US" sz="2000" dirty="0"/>
              <a:t> operators at the top of </a:t>
            </a:r>
            <a:r>
              <a:rPr lang="en-US" sz="2000" b="1" dirty="0" err="1"/>
              <a:t>operatorStack</a:t>
            </a:r>
            <a:r>
              <a:rPr lang="en-US" sz="2000" dirty="0"/>
              <a:t> and push the extracted operator to </a:t>
            </a:r>
            <a:r>
              <a:rPr lang="en-US" sz="2000" b="1" dirty="0" err="1"/>
              <a:t>operatorStack</a:t>
            </a:r>
            <a:r>
              <a:rPr lang="en-US" sz="2000" dirty="0"/>
              <a:t>.</a:t>
            </a:r>
          </a:p>
          <a:p>
            <a:pPr marL="0" indent="0">
              <a:buFont typeface="Monotype Sorts" pitchFamily="2" charset="2"/>
              <a:buNone/>
              <a:defRPr/>
            </a:pPr>
            <a:r>
              <a:rPr lang="en-US" sz="2000" dirty="0"/>
              <a:t>1.4.	If the extracted item is a </a:t>
            </a:r>
            <a:r>
              <a:rPr lang="en-US" sz="2000" b="1" dirty="0"/>
              <a:t>(</a:t>
            </a:r>
            <a:r>
              <a:rPr lang="en-US" sz="2000" dirty="0"/>
              <a:t> symbol, push it to </a:t>
            </a:r>
            <a:r>
              <a:rPr lang="en-US" sz="2000" b="1" dirty="0" err="1"/>
              <a:t>operatorStack</a:t>
            </a:r>
            <a:r>
              <a:rPr lang="en-US" sz="2000" dirty="0"/>
              <a:t>.</a:t>
            </a:r>
          </a:p>
          <a:p>
            <a:pPr marL="0" indent="0">
              <a:buFont typeface="Monotype Sorts" pitchFamily="2" charset="2"/>
              <a:buNone/>
              <a:defRPr/>
            </a:pPr>
            <a:r>
              <a:rPr lang="en-US" sz="2000" dirty="0"/>
              <a:t>1.5.	If the extracted item is a </a:t>
            </a:r>
            <a:r>
              <a:rPr lang="en-US" sz="2000" b="1" dirty="0"/>
              <a:t>)</a:t>
            </a:r>
            <a:r>
              <a:rPr lang="en-US" sz="2000" dirty="0"/>
              <a:t> symbol, repeatedly process the operators from the top of </a:t>
            </a:r>
            <a:r>
              <a:rPr lang="en-US" sz="2000" b="1" dirty="0" err="1"/>
              <a:t>operatorStack</a:t>
            </a:r>
            <a:r>
              <a:rPr lang="en-US" sz="2000" dirty="0"/>
              <a:t> until seeing the </a:t>
            </a:r>
            <a:r>
              <a:rPr lang="en-US" sz="2000" b="1" dirty="0"/>
              <a:t>(</a:t>
            </a:r>
            <a:r>
              <a:rPr lang="en-US" sz="2000" dirty="0"/>
              <a:t> symbol on the stack.</a:t>
            </a:r>
          </a:p>
          <a:p>
            <a:pPr marL="0" indent="0">
              <a:buFont typeface="Monotype Sorts" pitchFamily="2" charset="2"/>
              <a:buNone/>
              <a:defRPr/>
            </a:pPr>
            <a:endParaRPr lang="en-US" sz="2000" b="1" dirty="0"/>
          </a:p>
          <a:p>
            <a:pPr marL="0" indent="0">
              <a:buFont typeface="Monotype Sorts" pitchFamily="2" charset="2"/>
              <a:buNone/>
              <a:defRPr/>
            </a:pPr>
            <a:r>
              <a:rPr lang="en-US" sz="2000" b="1" dirty="0"/>
              <a:t>Phase 2: Clearing the stack</a:t>
            </a:r>
            <a:endParaRPr lang="en-US" sz="2000" dirty="0"/>
          </a:p>
          <a:p>
            <a:pPr marL="0" indent="0">
              <a:buFont typeface="Monotype Sorts" pitchFamily="2" charset="2"/>
              <a:buNone/>
              <a:defRPr/>
            </a:pPr>
            <a:r>
              <a:rPr lang="en-US" sz="2000" dirty="0"/>
              <a:t>Repeatedly process the operators from the top of </a:t>
            </a:r>
            <a:r>
              <a:rPr lang="en-US" sz="2000" b="1" dirty="0" err="1"/>
              <a:t>operatorStack</a:t>
            </a:r>
            <a:r>
              <a:rPr lang="en-US" sz="2000" dirty="0"/>
              <a:t> until </a:t>
            </a:r>
            <a:r>
              <a:rPr lang="en-US" sz="2000" b="1" dirty="0" err="1"/>
              <a:t>operatorStack</a:t>
            </a:r>
            <a:r>
              <a:rPr lang="en-US" sz="2000" dirty="0"/>
              <a:t> is empty.</a:t>
            </a:r>
          </a:p>
          <a:p>
            <a:pPr>
              <a:buFont typeface="Monotype Sorts" pitchFamily="2" charset="2"/>
              <a:buChar char="F"/>
              <a:defRPr/>
            </a:pPr>
            <a:endParaRPr lang="en-US" sz="1800" dirty="0"/>
          </a:p>
        </p:txBody>
      </p:sp>
      <p:sp>
        <p:nvSpPr>
          <p:cNvPr id="3" name="Rectangle 2">
            <a:extLst>
              <a:ext uri="{FF2B5EF4-FFF2-40B4-BE49-F238E27FC236}">
                <a16:creationId xmlns:a16="http://schemas.microsoft.com/office/drawing/2014/main" id="{765B1D65-4D32-47D3-B7DC-F4A915A91648}"/>
              </a:ext>
            </a:extLst>
          </p:cNvPr>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algn="ctr">
              <a:defRPr/>
            </a:pPr>
            <a:endParaRPr lang="en-US" sz="4400">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D608F73A-1A9B-4E90-B827-312F3690FA8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9EE37ED-7063-4111-A9F5-D7D4910B893D}" type="slidenum">
              <a:rPr lang="en-US" altLang="en-US" sz="1400"/>
              <a:pPr>
                <a:spcBef>
                  <a:spcPct val="0"/>
                </a:spcBef>
                <a:buClrTx/>
                <a:buSzTx/>
                <a:buFontTx/>
                <a:buNone/>
              </a:pPr>
              <a:t>3</a:t>
            </a:fld>
            <a:endParaRPr lang="en-US" altLang="en-US" sz="1400"/>
          </a:p>
        </p:txBody>
      </p:sp>
      <p:sp>
        <p:nvSpPr>
          <p:cNvPr id="6147" name="Rectangle 2">
            <a:extLst>
              <a:ext uri="{FF2B5EF4-FFF2-40B4-BE49-F238E27FC236}">
                <a16:creationId xmlns:a16="http://schemas.microsoft.com/office/drawing/2014/main" id="{A3D15787-020E-41A0-9D02-0D6EFFDF2C7A}"/>
              </a:ext>
            </a:extLst>
          </p:cNvPr>
          <p:cNvSpPr>
            <a:spLocks noGrp="1" noChangeArrowheads="1"/>
          </p:cNvSpPr>
          <p:nvPr>
            <p:ph type="title"/>
          </p:nvPr>
        </p:nvSpPr>
        <p:spPr>
          <a:xfrm>
            <a:off x="685800" y="228600"/>
            <a:ext cx="7924800" cy="1143000"/>
          </a:xfrm>
          <a:noFill/>
        </p:spPr>
        <p:txBody>
          <a:bodyPr/>
          <a:lstStyle/>
          <a:p>
            <a:r>
              <a:rPr lang="en-US" altLang="en-US"/>
              <a:t>Java Collection Framework hierarchy</a:t>
            </a:r>
          </a:p>
        </p:txBody>
      </p:sp>
      <p:sp>
        <p:nvSpPr>
          <p:cNvPr id="6148" name="Rectangle 3">
            <a:extLst>
              <a:ext uri="{FF2B5EF4-FFF2-40B4-BE49-F238E27FC236}">
                <a16:creationId xmlns:a16="http://schemas.microsoft.com/office/drawing/2014/main" id="{1B8DA579-1EA7-4493-ABF1-EBA88AEBFB5C}"/>
              </a:ext>
            </a:extLst>
          </p:cNvPr>
          <p:cNvSpPr>
            <a:spLocks noGrp="1" noChangeArrowheads="1"/>
          </p:cNvSpPr>
          <p:nvPr>
            <p:ph type="body" idx="1"/>
          </p:nvPr>
        </p:nvSpPr>
        <p:spPr>
          <a:xfrm>
            <a:off x="457200" y="1676400"/>
            <a:ext cx="8305800" cy="2895600"/>
          </a:xfrm>
          <a:noFill/>
        </p:spPr>
        <p:txBody>
          <a:bodyPr/>
          <a:lstStyle/>
          <a:p>
            <a:pPr marL="0" indent="0">
              <a:buFont typeface="Monotype Sorts"/>
              <a:buNone/>
            </a:pPr>
            <a:r>
              <a:rPr lang="en-US" altLang="en-US" sz="3600">
                <a:cs typeface="Times New Roman" panose="02020603050405020304" pitchFamily="18" charset="0"/>
              </a:rPr>
              <a:t>A </a:t>
            </a:r>
            <a:r>
              <a:rPr lang="en-US" altLang="en-US" sz="3600" i="1">
                <a:cs typeface="Times New Roman" panose="02020603050405020304" pitchFamily="18" charset="0"/>
              </a:rPr>
              <a:t>collection</a:t>
            </a:r>
            <a:r>
              <a:rPr lang="en-US" altLang="en-US" sz="3600">
                <a:cs typeface="Times New Roman" panose="02020603050405020304" pitchFamily="18" charset="0"/>
              </a:rPr>
              <a:t> is a container object that holds a group of objects, often referred to as </a:t>
            </a:r>
            <a:r>
              <a:rPr lang="en-US" altLang="en-US" sz="3600" i="1">
                <a:cs typeface="Times New Roman" panose="02020603050405020304" pitchFamily="18" charset="0"/>
              </a:rPr>
              <a:t>elements</a:t>
            </a:r>
            <a:r>
              <a:rPr lang="en-US" altLang="en-US" sz="3600">
                <a:cs typeface="Times New Roman" panose="02020603050405020304" pitchFamily="18" charset="0"/>
              </a:rPr>
              <a:t>. The Java Collections Framework supports three types of collections, named </a:t>
            </a:r>
            <a:r>
              <a:rPr lang="en-US" altLang="en-US" sz="3600" i="1">
                <a:cs typeface="Times New Roman" panose="02020603050405020304" pitchFamily="18" charset="0"/>
              </a:rPr>
              <a:t>lists,</a:t>
            </a:r>
            <a:r>
              <a:rPr lang="en-US" altLang="en-US" sz="3600">
                <a:cs typeface="Times New Roman" panose="02020603050405020304" pitchFamily="18" charset="0"/>
              </a:rPr>
              <a:t> </a:t>
            </a:r>
            <a:r>
              <a:rPr lang="en-US" altLang="en-US" sz="3600" i="1">
                <a:cs typeface="Times New Roman" panose="02020603050405020304" pitchFamily="18" charset="0"/>
              </a:rPr>
              <a:t>sets, </a:t>
            </a:r>
            <a:r>
              <a:rPr lang="en-US" altLang="en-US" sz="3600">
                <a:cs typeface="Times New Roman" panose="02020603050405020304" pitchFamily="18" charset="0"/>
              </a:rPr>
              <a:t>and </a:t>
            </a:r>
            <a:r>
              <a:rPr lang="en-US" altLang="en-US" sz="3600" i="1">
                <a:cs typeface="Times New Roman" panose="02020603050405020304" pitchFamily="18" charset="0"/>
              </a:rPr>
              <a:t>maps</a:t>
            </a:r>
            <a:r>
              <a:rPr lang="en-US" altLang="en-US" sz="3600">
                <a:cs typeface="Times New Roman" panose="02020603050405020304" pitchFamily="18" charset="0"/>
              </a:rPr>
              <a:t>. </a:t>
            </a:r>
            <a:endParaRPr lang="en-US" altLang="en-US" sz="3600" noProof="1">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82F10080-5A76-4C23-8BEF-A4FD0529311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90BF9BD-433A-4DB7-8CA8-E92A2E863E62}" type="slidenum">
              <a:rPr lang="en-US" altLang="en-US" sz="1400"/>
              <a:pPr>
                <a:spcBef>
                  <a:spcPct val="0"/>
                </a:spcBef>
                <a:buClrTx/>
                <a:buSzTx/>
                <a:buFontTx/>
                <a:buNone/>
              </a:pPr>
              <a:t>30</a:t>
            </a:fld>
            <a:endParaRPr lang="en-US" altLang="en-US" sz="1400"/>
          </a:p>
        </p:txBody>
      </p:sp>
      <p:sp>
        <p:nvSpPr>
          <p:cNvPr id="31747" name="Rectangle 2">
            <a:extLst>
              <a:ext uri="{FF2B5EF4-FFF2-40B4-BE49-F238E27FC236}">
                <a16:creationId xmlns:a16="http://schemas.microsoft.com/office/drawing/2014/main" id="{ED42CE8C-A834-4E62-B87A-D55C6453FF24}"/>
              </a:ext>
            </a:extLst>
          </p:cNvPr>
          <p:cNvSpPr>
            <a:spLocks noGrp="1" noChangeArrowheads="1"/>
          </p:cNvSpPr>
          <p:nvPr>
            <p:ph type="title"/>
          </p:nvPr>
        </p:nvSpPr>
        <p:spPr>
          <a:xfrm>
            <a:off x="533400" y="228600"/>
            <a:ext cx="7924800" cy="609600"/>
          </a:xfrm>
          <a:noFill/>
        </p:spPr>
        <p:txBody>
          <a:bodyPr/>
          <a:lstStyle/>
          <a:p>
            <a:r>
              <a:rPr lang="en-US" altLang="en-US" sz="4000">
                <a:cs typeface="Times New Roman" panose="02020603050405020304" pitchFamily="18" charset="0"/>
              </a:rPr>
              <a:t>Example</a:t>
            </a:r>
          </a:p>
        </p:txBody>
      </p:sp>
      <p:sp>
        <p:nvSpPr>
          <p:cNvPr id="31748" name="Rectangle 3">
            <a:extLst>
              <a:ext uri="{FF2B5EF4-FFF2-40B4-BE49-F238E27FC236}">
                <a16:creationId xmlns:a16="http://schemas.microsoft.com/office/drawing/2014/main" id="{F77E3ED8-8C62-4FFC-B427-8C0540D487EF}"/>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49" name="Rectangle 5">
            <a:extLst>
              <a:ext uri="{FF2B5EF4-FFF2-40B4-BE49-F238E27FC236}">
                <a16:creationId xmlns:a16="http://schemas.microsoft.com/office/drawing/2014/main" id="{597E02AF-0B9C-460C-BBCE-B2DDC1962128}"/>
              </a:ext>
            </a:extLst>
          </p:cNvPr>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0" name="Rectangle 6">
            <a:extLst>
              <a:ext uri="{FF2B5EF4-FFF2-40B4-BE49-F238E27FC236}">
                <a16:creationId xmlns:a16="http://schemas.microsoft.com/office/drawing/2014/main" id="{6AB252C3-1F5D-4301-9B0B-8BFED7C04D98}"/>
              </a:ext>
            </a:extLst>
          </p:cNvPr>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1" name="Rectangle 7">
            <a:extLst>
              <a:ext uri="{FF2B5EF4-FFF2-40B4-BE49-F238E27FC236}">
                <a16:creationId xmlns:a16="http://schemas.microsoft.com/office/drawing/2014/main" id="{61F213E3-853E-4122-8449-97A17E6F7478}"/>
              </a:ext>
            </a:extLst>
          </p:cNvPr>
          <p:cNvSpPr>
            <a:spLocks noChangeArrowheads="1"/>
          </p:cNvSpPr>
          <p:nvPr/>
        </p:nvSpPr>
        <p:spPr bwMode="auto">
          <a:xfrm>
            <a:off x="3627438" y="2484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 name="Rectangle 2">
            <a:extLst>
              <a:ext uri="{FF2B5EF4-FFF2-40B4-BE49-F238E27FC236}">
                <a16:creationId xmlns:a16="http://schemas.microsoft.com/office/drawing/2014/main" id="{5F8AF22E-2D0A-43CF-AEA9-08632D70C159}"/>
              </a:ext>
            </a:extLst>
          </p:cNvPr>
          <p:cNvSpPr>
            <a:spLocks noChangeArrowheads="1"/>
          </p:cNvSpPr>
          <p:nvPr/>
        </p:nvSpPr>
        <p:spPr bwMode="auto">
          <a:xfrm>
            <a:off x="0" y="0"/>
            <a:ext cx="9144000" cy="45720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algn="ctr">
              <a:defRPr/>
            </a:pPr>
            <a:endParaRPr lang="en-US" sz="4400">
              <a:solidFill>
                <a:schemeClr val="tx2"/>
              </a:solidFill>
            </a:endParaRPr>
          </a:p>
        </p:txBody>
      </p:sp>
      <p:pic>
        <p:nvPicPr>
          <p:cNvPr id="31753" name="Picture 12">
            <a:extLst>
              <a:ext uri="{FF2B5EF4-FFF2-40B4-BE49-F238E27FC236}">
                <a16:creationId xmlns:a16="http://schemas.microsoft.com/office/drawing/2014/main" id="{FE3C6086-D711-432A-8E43-2849149DB3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650" y="990600"/>
            <a:ext cx="7378700" cy="534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AF90E5EC-9E4F-4C51-8DCE-589D74FA5E2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34DDEF6-6F93-4823-B9F9-D5152365B4F3}" type="slidenum">
              <a:rPr lang="en-US" altLang="en-US" sz="1400"/>
              <a:pPr>
                <a:spcBef>
                  <a:spcPct val="0"/>
                </a:spcBef>
                <a:buClrTx/>
                <a:buSzTx/>
                <a:buFontTx/>
                <a:buNone/>
              </a:pPr>
              <a:t>4</a:t>
            </a:fld>
            <a:endParaRPr lang="en-US" altLang="en-US" sz="1400"/>
          </a:p>
        </p:txBody>
      </p:sp>
      <p:sp>
        <p:nvSpPr>
          <p:cNvPr id="7171" name="Rectangle 2">
            <a:extLst>
              <a:ext uri="{FF2B5EF4-FFF2-40B4-BE49-F238E27FC236}">
                <a16:creationId xmlns:a16="http://schemas.microsoft.com/office/drawing/2014/main" id="{C56C4D75-F7E9-4301-ADDD-3E1DFAC91290}"/>
              </a:ext>
            </a:extLst>
          </p:cNvPr>
          <p:cNvSpPr>
            <a:spLocks noGrp="1" noChangeArrowheads="1"/>
          </p:cNvSpPr>
          <p:nvPr>
            <p:ph type="title"/>
          </p:nvPr>
        </p:nvSpPr>
        <p:spPr>
          <a:xfrm>
            <a:off x="685800" y="228600"/>
            <a:ext cx="7924800" cy="1143000"/>
          </a:xfrm>
          <a:noFill/>
        </p:spPr>
        <p:txBody>
          <a:bodyPr/>
          <a:lstStyle/>
          <a:p>
            <a:r>
              <a:rPr lang="en-US" altLang="en-US"/>
              <a:t>Java Collection Framework hierarchy, cont.</a:t>
            </a:r>
          </a:p>
        </p:txBody>
      </p:sp>
      <p:sp>
        <p:nvSpPr>
          <p:cNvPr id="7172" name="Rectangle 6">
            <a:extLst>
              <a:ext uri="{FF2B5EF4-FFF2-40B4-BE49-F238E27FC236}">
                <a16:creationId xmlns:a16="http://schemas.microsoft.com/office/drawing/2014/main" id="{E40C96AC-7888-4217-B93B-8018271D2326}"/>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3" name="Rectangle 7">
            <a:extLst>
              <a:ext uri="{FF2B5EF4-FFF2-40B4-BE49-F238E27FC236}">
                <a16:creationId xmlns:a16="http://schemas.microsoft.com/office/drawing/2014/main" id="{3004EA85-0411-4481-9448-F693C70688B5}"/>
              </a:ext>
            </a:extLst>
          </p:cNvPr>
          <p:cNvSpPr>
            <a:spLocks noGrp="1" noChangeArrowheads="1"/>
          </p:cNvSpPr>
          <p:nvPr>
            <p:ph type="body" idx="1"/>
          </p:nvPr>
        </p:nvSpPr>
        <p:spPr>
          <a:xfrm>
            <a:off x="349250" y="1676400"/>
            <a:ext cx="8458200" cy="530225"/>
          </a:xfrm>
          <a:noFill/>
        </p:spPr>
        <p:txBody>
          <a:bodyPr/>
          <a:lstStyle/>
          <a:p>
            <a:pPr marL="0" indent="0">
              <a:buFont typeface="Monotype Sorts"/>
              <a:buNone/>
            </a:pPr>
            <a:r>
              <a:rPr lang="en-US" altLang="en-US">
                <a:cs typeface="Times New Roman" panose="02020603050405020304" pitchFamily="18" charset="0"/>
              </a:rPr>
              <a:t>Set and List are subinterfaces of Collection.</a:t>
            </a:r>
          </a:p>
        </p:txBody>
      </p:sp>
      <p:sp>
        <p:nvSpPr>
          <p:cNvPr id="7174" name="Rectangle 9">
            <a:extLst>
              <a:ext uri="{FF2B5EF4-FFF2-40B4-BE49-F238E27FC236}">
                <a16:creationId xmlns:a16="http://schemas.microsoft.com/office/drawing/2014/main" id="{473360C1-33C2-4940-BF37-8306883C3E33}"/>
              </a:ext>
            </a:extLst>
          </p:cNvPr>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5" name="Rectangle 11">
            <a:extLst>
              <a:ext uri="{FF2B5EF4-FFF2-40B4-BE49-F238E27FC236}">
                <a16:creationId xmlns:a16="http://schemas.microsoft.com/office/drawing/2014/main" id="{25534F23-5CB0-4ECF-82CE-D316144CB03B}"/>
              </a:ext>
            </a:extLst>
          </p:cNvPr>
          <p:cNvSpPr>
            <a:spLocks noChangeArrowheads="1"/>
          </p:cNvSpPr>
          <p:nvPr/>
        </p:nvSpPr>
        <p:spPr bwMode="auto">
          <a:xfrm>
            <a:off x="0" y="2206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7176" name="Picture 9">
            <a:extLst>
              <a:ext uri="{FF2B5EF4-FFF2-40B4-BE49-F238E27FC236}">
                <a16:creationId xmlns:a16="http://schemas.microsoft.com/office/drawing/2014/main" id="{69735CDF-FDFF-4557-BEC4-77C96CE767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25" y="2439988"/>
            <a:ext cx="8464550" cy="382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4">
            <a:extLst>
              <a:ext uri="{FF2B5EF4-FFF2-40B4-BE49-F238E27FC236}">
                <a16:creationId xmlns:a16="http://schemas.microsoft.com/office/drawing/2014/main" id="{C85F49B2-D4A6-45D3-B894-BD69A0F82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8769350" cy="627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8195" name="Slide Number Placeholder 4">
            <a:extLst>
              <a:ext uri="{FF2B5EF4-FFF2-40B4-BE49-F238E27FC236}">
                <a16:creationId xmlns:a16="http://schemas.microsoft.com/office/drawing/2014/main" id="{D992B0A2-B553-42A0-9E83-A5593429452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DC5847-613F-4FC8-BA4A-2835762281FD}" type="slidenum">
              <a:rPr lang="en-US" altLang="en-US" sz="1400"/>
              <a:pPr>
                <a:spcBef>
                  <a:spcPct val="0"/>
                </a:spcBef>
                <a:buClrTx/>
                <a:buSzTx/>
                <a:buFontTx/>
                <a:buNone/>
              </a:pPr>
              <a:t>5</a:t>
            </a:fld>
            <a:endParaRPr lang="en-US" altLang="en-US" sz="1400"/>
          </a:p>
        </p:txBody>
      </p:sp>
      <p:sp>
        <p:nvSpPr>
          <p:cNvPr id="8196" name="Rectangle 2">
            <a:extLst>
              <a:ext uri="{FF2B5EF4-FFF2-40B4-BE49-F238E27FC236}">
                <a16:creationId xmlns:a16="http://schemas.microsoft.com/office/drawing/2014/main" id="{F2558BCC-EF52-4267-9CF8-53F53CDE3EB7}"/>
              </a:ext>
            </a:extLst>
          </p:cNvPr>
          <p:cNvSpPr>
            <a:spLocks noGrp="1" noChangeArrowheads="1"/>
          </p:cNvSpPr>
          <p:nvPr>
            <p:ph type="title"/>
          </p:nvPr>
        </p:nvSpPr>
        <p:spPr>
          <a:xfrm>
            <a:off x="4686300" y="152400"/>
            <a:ext cx="4114800" cy="381000"/>
          </a:xfrm>
          <a:noFill/>
        </p:spPr>
        <p:txBody>
          <a:bodyPr/>
          <a:lstStyle/>
          <a:p>
            <a:r>
              <a:rPr lang="en-US" altLang="en-US" sz="2400"/>
              <a:t>The Collection Interface</a:t>
            </a:r>
          </a:p>
        </p:txBody>
      </p:sp>
      <p:sp>
        <p:nvSpPr>
          <p:cNvPr id="8197" name="Rectangle 3">
            <a:extLst>
              <a:ext uri="{FF2B5EF4-FFF2-40B4-BE49-F238E27FC236}">
                <a16:creationId xmlns:a16="http://schemas.microsoft.com/office/drawing/2014/main" id="{F1F1E14E-1967-41F2-8514-403D434CED15}"/>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8" name="Rectangle 5">
            <a:extLst>
              <a:ext uri="{FF2B5EF4-FFF2-40B4-BE49-F238E27FC236}">
                <a16:creationId xmlns:a16="http://schemas.microsoft.com/office/drawing/2014/main" id="{89D1E8EF-3887-4F0B-9CCA-8AD3CC4CC1E3}"/>
              </a:ext>
            </a:extLst>
          </p:cNvPr>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9" name="Rectangle 8">
            <a:extLst>
              <a:ext uri="{FF2B5EF4-FFF2-40B4-BE49-F238E27FC236}">
                <a16:creationId xmlns:a16="http://schemas.microsoft.com/office/drawing/2014/main" id="{1E10089C-4130-44F5-8ED5-C366807792E9}"/>
              </a:ext>
            </a:extLst>
          </p:cNvPr>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00" name="Rectangle 10">
            <a:extLst>
              <a:ext uri="{FF2B5EF4-FFF2-40B4-BE49-F238E27FC236}">
                <a16:creationId xmlns:a16="http://schemas.microsoft.com/office/drawing/2014/main" id="{1A23899E-129E-4290-8F4E-E83FF5D63B95}"/>
              </a:ext>
            </a:extLst>
          </p:cNvPr>
          <p:cNvSpPr>
            <a:spLocks noChangeArrowheads="1"/>
          </p:cNvSpPr>
          <p:nvPr/>
        </p:nvSpPr>
        <p:spPr bwMode="auto">
          <a:xfrm>
            <a:off x="2343150"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01" name="Rectangle 12">
            <a:extLst>
              <a:ext uri="{FF2B5EF4-FFF2-40B4-BE49-F238E27FC236}">
                <a16:creationId xmlns:a16="http://schemas.microsoft.com/office/drawing/2014/main" id="{8C1EE8AB-B8AA-4FA8-875D-61DB620EE378}"/>
              </a:ext>
            </a:extLst>
          </p:cNvPr>
          <p:cNvSpPr>
            <a:spLocks noChangeArrowheads="1"/>
          </p:cNvSpPr>
          <p:nvPr/>
        </p:nvSpPr>
        <p:spPr bwMode="auto">
          <a:xfrm>
            <a:off x="2343150" y="1657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02" name="Rectangle 14">
            <a:extLst>
              <a:ext uri="{FF2B5EF4-FFF2-40B4-BE49-F238E27FC236}">
                <a16:creationId xmlns:a16="http://schemas.microsoft.com/office/drawing/2014/main" id="{BF9AF073-FF16-4D2C-84E2-D90BDBF0F398}"/>
              </a:ext>
            </a:extLst>
          </p:cNvPr>
          <p:cNvSpPr>
            <a:spLocks noChangeArrowheads="1"/>
          </p:cNvSpPr>
          <p:nvPr/>
        </p:nvSpPr>
        <p:spPr bwMode="auto">
          <a:xfrm>
            <a:off x="0" y="1566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03" name="Rectangle 16">
            <a:extLst>
              <a:ext uri="{FF2B5EF4-FFF2-40B4-BE49-F238E27FC236}">
                <a16:creationId xmlns:a16="http://schemas.microsoft.com/office/drawing/2014/main" id="{772333A5-960B-4ED8-B131-A53CE0FDD3D3}"/>
              </a:ext>
            </a:extLst>
          </p:cNvPr>
          <p:cNvSpPr>
            <a:spLocks noChangeArrowheads="1"/>
          </p:cNvSpPr>
          <p:nvPr/>
        </p:nvSpPr>
        <p:spPr bwMode="auto">
          <a:xfrm>
            <a:off x="0" y="1566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04" name="Rectangle 18">
            <a:extLst>
              <a:ext uri="{FF2B5EF4-FFF2-40B4-BE49-F238E27FC236}">
                <a16:creationId xmlns:a16="http://schemas.microsoft.com/office/drawing/2014/main" id="{4A53878E-F572-4A69-A12A-C6F63A23AAAB}"/>
              </a:ext>
            </a:extLst>
          </p:cNvPr>
          <p:cNvSpPr>
            <a:spLocks noChangeArrowheads="1"/>
          </p:cNvSpPr>
          <p:nvPr/>
        </p:nvSpPr>
        <p:spPr bwMode="auto">
          <a:xfrm>
            <a:off x="0" y="1262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205" name="Rectangle 4">
            <a:extLst>
              <a:ext uri="{FF2B5EF4-FFF2-40B4-BE49-F238E27FC236}">
                <a16:creationId xmlns:a16="http://schemas.microsoft.com/office/drawing/2014/main" id="{5266EFEC-89CA-4DD6-A081-809A268B147D}"/>
              </a:ext>
            </a:extLst>
          </p:cNvPr>
          <p:cNvSpPr>
            <a:spLocks noGrp="1" noChangeArrowheads="1"/>
          </p:cNvSpPr>
          <p:nvPr>
            <p:ph type="body" idx="1"/>
          </p:nvPr>
        </p:nvSpPr>
        <p:spPr>
          <a:xfrm>
            <a:off x="4495800" y="1152525"/>
            <a:ext cx="5029200" cy="457200"/>
          </a:xfrm>
          <a:ln>
            <a:solidFill>
              <a:schemeClr val="accent1"/>
            </a:solidFill>
            <a:miter lim="800000"/>
            <a:headEnd/>
            <a:tailEnd/>
          </a:ln>
        </p:spPr>
        <p:txBody>
          <a:bodyPr/>
          <a:lstStyle/>
          <a:p>
            <a:pPr marL="0" indent="0">
              <a:lnSpc>
                <a:spcPct val="90000"/>
              </a:lnSpc>
              <a:spcBef>
                <a:spcPct val="0"/>
              </a:spcBef>
              <a:buFont typeface="Monotype Sorts"/>
              <a:buNone/>
            </a:pPr>
            <a:r>
              <a:rPr lang="en-US" altLang="en-US" sz="2000">
                <a:solidFill>
                  <a:schemeClr val="bg2"/>
                </a:solidFill>
                <a:cs typeface="Times New Roman" panose="02020603050405020304" pitchFamily="18" charset="0"/>
              </a:rPr>
              <a:t>The Collection interface is the root interface for manipulating a collection of objects.</a:t>
            </a:r>
            <a:r>
              <a:rPr lang="en-US" altLang="en-US" sz="2800">
                <a:latin typeface="Courier" charset="0"/>
                <a:cs typeface="Times New Roman" panose="02020603050405020304" pitchFamily="18" charset="0"/>
              </a:rPr>
              <a:t> </a:t>
            </a:r>
            <a:endParaRPr lang="en-US" altLang="en-US" sz="2800" noProof="1">
              <a:latin typeface="Courier"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46A5A37D-4D35-4D93-A80C-B7BE86C43E5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4F2959C-FC3B-48E8-BEEE-E77C341A5C93}" type="slidenum">
              <a:rPr lang="en-US" altLang="en-US" sz="1400"/>
              <a:pPr>
                <a:spcBef>
                  <a:spcPct val="0"/>
                </a:spcBef>
                <a:buClrTx/>
                <a:buSzTx/>
                <a:buFontTx/>
                <a:buNone/>
              </a:pPr>
              <a:t>6</a:t>
            </a:fld>
            <a:endParaRPr lang="en-US" altLang="en-US" sz="1400"/>
          </a:p>
        </p:txBody>
      </p:sp>
      <p:sp>
        <p:nvSpPr>
          <p:cNvPr id="9219" name="Rectangle 2">
            <a:extLst>
              <a:ext uri="{FF2B5EF4-FFF2-40B4-BE49-F238E27FC236}">
                <a16:creationId xmlns:a16="http://schemas.microsoft.com/office/drawing/2014/main" id="{E3A2BB38-46FD-4FB4-960C-EC3445B242DD}"/>
              </a:ext>
            </a:extLst>
          </p:cNvPr>
          <p:cNvSpPr>
            <a:spLocks noGrp="1" noChangeArrowheads="1"/>
          </p:cNvSpPr>
          <p:nvPr>
            <p:ph type="title"/>
          </p:nvPr>
        </p:nvSpPr>
        <p:spPr>
          <a:xfrm>
            <a:off x="685800" y="228600"/>
            <a:ext cx="7924800" cy="914400"/>
          </a:xfrm>
          <a:noFill/>
        </p:spPr>
        <p:txBody>
          <a:bodyPr/>
          <a:lstStyle/>
          <a:p>
            <a:r>
              <a:rPr lang="en-US" altLang="en-US">
                <a:cs typeface="Times New Roman" panose="02020603050405020304" pitchFamily="18" charset="0"/>
              </a:rPr>
              <a:t>The List Interface</a:t>
            </a:r>
          </a:p>
        </p:txBody>
      </p:sp>
      <p:sp>
        <p:nvSpPr>
          <p:cNvPr id="9220" name="Rectangle 3">
            <a:extLst>
              <a:ext uri="{FF2B5EF4-FFF2-40B4-BE49-F238E27FC236}">
                <a16:creationId xmlns:a16="http://schemas.microsoft.com/office/drawing/2014/main" id="{0ED2294A-8277-4C03-BD83-60BE8393B2B9}"/>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1" name="Rectangle 4">
            <a:extLst>
              <a:ext uri="{FF2B5EF4-FFF2-40B4-BE49-F238E27FC236}">
                <a16:creationId xmlns:a16="http://schemas.microsoft.com/office/drawing/2014/main" id="{2F766CC9-5E62-4A5F-820F-C108EE8098E6}"/>
              </a:ext>
            </a:extLst>
          </p:cNvPr>
          <p:cNvSpPr>
            <a:spLocks noGrp="1" noChangeArrowheads="1"/>
          </p:cNvSpPr>
          <p:nvPr>
            <p:ph type="body" idx="1"/>
          </p:nvPr>
        </p:nvSpPr>
        <p:spPr>
          <a:xfrm>
            <a:off x="381000" y="1524000"/>
            <a:ext cx="8229600" cy="3581400"/>
          </a:xfrm>
        </p:spPr>
        <p:txBody>
          <a:bodyPr/>
          <a:lstStyle/>
          <a:p>
            <a:pPr marL="0" indent="0">
              <a:buFont typeface="Monotype Sorts"/>
              <a:buNone/>
            </a:pPr>
            <a:r>
              <a:rPr lang="en-US" altLang="en-US" sz="3600">
                <a:cs typeface="Times New Roman" panose="02020603050405020304" pitchFamily="18" charset="0"/>
              </a:rPr>
              <a:t>A list stores elements in a sequential order, and allows the user to specify where the element is stored. The user can access the elements by index. </a:t>
            </a:r>
          </a:p>
        </p:txBody>
      </p:sp>
      <p:sp>
        <p:nvSpPr>
          <p:cNvPr id="9222" name="Rectangle 5">
            <a:extLst>
              <a:ext uri="{FF2B5EF4-FFF2-40B4-BE49-F238E27FC236}">
                <a16:creationId xmlns:a16="http://schemas.microsoft.com/office/drawing/2014/main" id="{BBBA4189-ED82-4C29-869A-96859AF4BBEA}"/>
              </a:ext>
            </a:extLst>
          </p:cNvPr>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3" name="Rectangle 6">
            <a:extLst>
              <a:ext uri="{FF2B5EF4-FFF2-40B4-BE49-F238E27FC236}">
                <a16:creationId xmlns:a16="http://schemas.microsoft.com/office/drawing/2014/main" id="{89348C0F-130C-49E2-8858-ECE5BF034C11}"/>
              </a:ext>
            </a:extLst>
          </p:cNvPr>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86055E0A-BF03-4FDC-B9B2-514BBEC1811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402F1D3-A40C-421B-9773-3C1922F4C5A5}" type="slidenum">
              <a:rPr lang="en-US" altLang="en-US" sz="1400"/>
              <a:pPr>
                <a:spcBef>
                  <a:spcPct val="0"/>
                </a:spcBef>
                <a:buClrTx/>
                <a:buSzTx/>
                <a:buFontTx/>
                <a:buNone/>
              </a:pPr>
              <a:t>7</a:t>
            </a:fld>
            <a:endParaRPr lang="en-US" altLang="en-US" sz="1400"/>
          </a:p>
        </p:txBody>
      </p:sp>
      <p:sp>
        <p:nvSpPr>
          <p:cNvPr id="10243" name="Rectangle 2">
            <a:extLst>
              <a:ext uri="{FF2B5EF4-FFF2-40B4-BE49-F238E27FC236}">
                <a16:creationId xmlns:a16="http://schemas.microsoft.com/office/drawing/2014/main" id="{97848EB6-ED61-4FD3-A01F-0937BB9C2127}"/>
              </a:ext>
            </a:extLst>
          </p:cNvPr>
          <p:cNvSpPr>
            <a:spLocks noGrp="1" noChangeArrowheads="1"/>
          </p:cNvSpPr>
          <p:nvPr>
            <p:ph type="title"/>
          </p:nvPr>
        </p:nvSpPr>
        <p:spPr>
          <a:xfrm>
            <a:off x="685800" y="228600"/>
            <a:ext cx="7924800" cy="609600"/>
          </a:xfrm>
          <a:noFill/>
        </p:spPr>
        <p:txBody>
          <a:bodyPr/>
          <a:lstStyle/>
          <a:p>
            <a:r>
              <a:rPr lang="en-US" altLang="en-US">
                <a:cs typeface="Times New Roman" panose="02020603050405020304" pitchFamily="18" charset="0"/>
              </a:rPr>
              <a:t>The List Interface, cont.</a:t>
            </a:r>
          </a:p>
        </p:txBody>
      </p:sp>
      <p:sp>
        <p:nvSpPr>
          <p:cNvPr id="10244" name="Rectangle 3">
            <a:extLst>
              <a:ext uri="{FF2B5EF4-FFF2-40B4-BE49-F238E27FC236}">
                <a16:creationId xmlns:a16="http://schemas.microsoft.com/office/drawing/2014/main" id="{AA37E5A8-FFF5-4294-A5D9-E2436D136C1C}"/>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5" name="Rectangle 5">
            <a:extLst>
              <a:ext uri="{FF2B5EF4-FFF2-40B4-BE49-F238E27FC236}">
                <a16:creationId xmlns:a16="http://schemas.microsoft.com/office/drawing/2014/main" id="{CA7A2EB4-2DAC-4A98-9057-57B51F7576D4}"/>
              </a:ext>
            </a:extLst>
          </p:cNvPr>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6" name="Rectangle 6">
            <a:extLst>
              <a:ext uri="{FF2B5EF4-FFF2-40B4-BE49-F238E27FC236}">
                <a16:creationId xmlns:a16="http://schemas.microsoft.com/office/drawing/2014/main" id="{8147BA8E-2396-416C-84AA-64CB5EC863D4}"/>
              </a:ext>
            </a:extLst>
          </p:cNvPr>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7" name="Rectangle 9">
            <a:extLst>
              <a:ext uri="{FF2B5EF4-FFF2-40B4-BE49-F238E27FC236}">
                <a16:creationId xmlns:a16="http://schemas.microsoft.com/office/drawing/2014/main" id="{F3673C46-5C6C-4945-AD4D-E0A9B254A53E}"/>
              </a:ext>
            </a:extLst>
          </p:cNvPr>
          <p:cNvSpPr>
            <a:spLocks noChangeArrowheads="1"/>
          </p:cNvSpPr>
          <p:nvPr/>
        </p:nvSpPr>
        <p:spPr bwMode="auto">
          <a:xfrm>
            <a:off x="3227388"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8" name="Rectangle 11">
            <a:extLst>
              <a:ext uri="{FF2B5EF4-FFF2-40B4-BE49-F238E27FC236}">
                <a16:creationId xmlns:a16="http://schemas.microsoft.com/office/drawing/2014/main" id="{C7A1E263-E4CE-4978-A659-9C9A0E9CDB0C}"/>
              </a:ext>
            </a:extLst>
          </p:cNvPr>
          <p:cNvSpPr>
            <a:spLocks noChangeArrowheads="1"/>
          </p:cNvSpPr>
          <p:nvPr/>
        </p:nvSpPr>
        <p:spPr bwMode="auto">
          <a:xfrm>
            <a:off x="2484438" y="2141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9" name="Rectangle 13">
            <a:extLst>
              <a:ext uri="{FF2B5EF4-FFF2-40B4-BE49-F238E27FC236}">
                <a16:creationId xmlns:a16="http://schemas.microsoft.com/office/drawing/2014/main" id="{C95F9CA4-A65D-4C2B-B116-6C3A536B5D14}"/>
              </a:ext>
            </a:extLst>
          </p:cNvPr>
          <p:cNvSpPr>
            <a:spLocks noChangeArrowheads="1"/>
          </p:cNvSpPr>
          <p:nvPr/>
        </p:nvSpPr>
        <p:spPr bwMode="auto">
          <a:xfrm>
            <a:off x="0" y="1970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0250" name="Picture 11">
            <a:extLst>
              <a:ext uri="{FF2B5EF4-FFF2-40B4-BE49-F238E27FC236}">
                <a16:creationId xmlns:a16="http://schemas.microsoft.com/office/drawing/2014/main" id="{322B8810-C060-4FE1-BA34-4D70178D3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1371600"/>
            <a:ext cx="87630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27823F78-016F-4B11-A897-135A7F39B61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3F89C57-0153-40FA-9416-CA1783A6D4C4}" type="slidenum">
              <a:rPr lang="en-US" altLang="en-US" sz="1400"/>
              <a:pPr>
                <a:spcBef>
                  <a:spcPct val="0"/>
                </a:spcBef>
                <a:buClrTx/>
                <a:buSzTx/>
                <a:buFontTx/>
                <a:buNone/>
              </a:pPr>
              <a:t>8</a:t>
            </a:fld>
            <a:endParaRPr lang="en-US" altLang="en-US" sz="1400"/>
          </a:p>
        </p:txBody>
      </p:sp>
      <p:sp>
        <p:nvSpPr>
          <p:cNvPr id="11267" name="Rectangle 2">
            <a:extLst>
              <a:ext uri="{FF2B5EF4-FFF2-40B4-BE49-F238E27FC236}">
                <a16:creationId xmlns:a16="http://schemas.microsoft.com/office/drawing/2014/main" id="{34AFA132-1F51-4C69-BB21-D206527192BF}"/>
              </a:ext>
            </a:extLst>
          </p:cNvPr>
          <p:cNvSpPr>
            <a:spLocks noGrp="1" noChangeArrowheads="1"/>
          </p:cNvSpPr>
          <p:nvPr>
            <p:ph type="title"/>
          </p:nvPr>
        </p:nvSpPr>
        <p:spPr>
          <a:xfrm>
            <a:off x="685800" y="228600"/>
            <a:ext cx="7924800" cy="914400"/>
          </a:xfrm>
          <a:noFill/>
        </p:spPr>
        <p:txBody>
          <a:bodyPr/>
          <a:lstStyle/>
          <a:p>
            <a:r>
              <a:rPr lang="en-US" altLang="en-US">
                <a:cs typeface="Times New Roman" panose="02020603050405020304" pitchFamily="18" charset="0"/>
              </a:rPr>
              <a:t>The List Iterator</a:t>
            </a:r>
          </a:p>
        </p:txBody>
      </p:sp>
      <p:sp>
        <p:nvSpPr>
          <p:cNvPr id="11268" name="Rectangle 3">
            <a:extLst>
              <a:ext uri="{FF2B5EF4-FFF2-40B4-BE49-F238E27FC236}">
                <a16:creationId xmlns:a16="http://schemas.microsoft.com/office/drawing/2014/main" id="{9F484F82-7F11-40AA-910B-64F060619AA9}"/>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69" name="Rectangle 4">
            <a:extLst>
              <a:ext uri="{FF2B5EF4-FFF2-40B4-BE49-F238E27FC236}">
                <a16:creationId xmlns:a16="http://schemas.microsoft.com/office/drawing/2014/main" id="{4ABC478E-2FF4-4E0B-BE8B-7EA88CB808C1}"/>
              </a:ext>
            </a:extLst>
          </p:cNvPr>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0" name="Rectangle 5">
            <a:extLst>
              <a:ext uri="{FF2B5EF4-FFF2-40B4-BE49-F238E27FC236}">
                <a16:creationId xmlns:a16="http://schemas.microsoft.com/office/drawing/2014/main" id="{8B12A56E-82F9-476B-914D-2FA1EBF69102}"/>
              </a:ext>
            </a:extLst>
          </p:cNvPr>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1" name="Rectangle 6">
            <a:extLst>
              <a:ext uri="{FF2B5EF4-FFF2-40B4-BE49-F238E27FC236}">
                <a16:creationId xmlns:a16="http://schemas.microsoft.com/office/drawing/2014/main" id="{E3C5DE3E-5A4E-4425-BB0E-348B004774E4}"/>
              </a:ext>
            </a:extLst>
          </p:cNvPr>
          <p:cNvSpPr>
            <a:spLocks noChangeArrowheads="1"/>
          </p:cNvSpPr>
          <p:nvPr/>
        </p:nvSpPr>
        <p:spPr bwMode="auto">
          <a:xfrm>
            <a:off x="3227388" y="2286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2" name="Rectangle 9">
            <a:extLst>
              <a:ext uri="{FF2B5EF4-FFF2-40B4-BE49-F238E27FC236}">
                <a16:creationId xmlns:a16="http://schemas.microsoft.com/office/drawing/2014/main" id="{2937106C-BEDB-4E58-97F7-63E2D919945B}"/>
              </a:ext>
            </a:extLst>
          </p:cNvPr>
          <p:cNvSpPr>
            <a:spLocks noChangeArrowheads="1"/>
          </p:cNvSpPr>
          <p:nvPr/>
        </p:nvSpPr>
        <p:spPr bwMode="auto">
          <a:xfrm>
            <a:off x="3455988"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3" name="Rectangle 11">
            <a:extLst>
              <a:ext uri="{FF2B5EF4-FFF2-40B4-BE49-F238E27FC236}">
                <a16:creationId xmlns:a16="http://schemas.microsoft.com/office/drawing/2014/main" id="{F3AE43FB-EB39-4748-A048-BEC60DBEF9EC}"/>
              </a:ext>
            </a:extLst>
          </p:cNvPr>
          <p:cNvSpPr>
            <a:spLocks noChangeArrowheads="1"/>
          </p:cNvSpPr>
          <p:nvPr/>
        </p:nvSpPr>
        <p:spPr bwMode="auto">
          <a:xfrm>
            <a:off x="2884488" y="2427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4" name="Rectangle 13">
            <a:extLst>
              <a:ext uri="{FF2B5EF4-FFF2-40B4-BE49-F238E27FC236}">
                <a16:creationId xmlns:a16="http://schemas.microsoft.com/office/drawing/2014/main" id="{30391747-C480-4A69-9BC2-A0B470A78DAC}"/>
              </a:ext>
            </a:extLst>
          </p:cNvPr>
          <p:cNvSpPr>
            <a:spLocks noChangeArrowheads="1"/>
          </p:cNvSpPr>
          <p:nvPr/>
        </p:nvSpPr>
        <p:spPr bwMode="auto">
          <a:xfrm>
            <a:off x="0" y="2220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1275" name="Picture 12">
            <a:extLst>
              <a:ext uri="{FF2B5EF4-FFF2-40B4-BE49-F238E27FC236}">
                <a16:creationId xmlns:a16="http://schemas.microsoft.com/office/drawing/2014/main" id="{CC26FCB2-A061-4924-8EA2-90CD4A08F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1447800"/>
            <a:ext cx="859155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0F85954F-418B-4F55-AB70-9BD32FE95FF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38D1ED9-1BEE-4701-A19A-CC44402A3514}" type="slidenum">
              <a:rPr lang="en-US" altLang="en-US" sz="1400"/>
              <a:pPr>
                <a:spcBef>
                  <a:spcPct val="0"/>
                </a:spcBef>
                <a:buClrTx/>
                <a:buSzTx/>
                <a:buFontTx/>
                <a:buNone/>
              </a:pPr>
              <a:t>9</a:t>
            </a:fld>
            <a:endParaRPr lang="en-US" altLang="en-US" sz="1400"/>
          </a:p>
        </p:txBody>
      </p:sp>
      <p:sp>
        <p:nvSpPr>
          <p:cNvPr id="12291" name="Rectangle 2">
            <a:extLst>
              <a:ext uri="{FF2B5EF4-FFF2-40B4-BE49-F238E27FC236}">
                <a16:creationId xmlns:a16="http://schemas.microsoft.com/office/drawing/2014/main" id="{2CD45D05-B7A8-4230-B242-B05A9D167528}"/>
              </a:ext>
            </a:extLst>
          </p:cNvPr>
          <p:cNvSpPr>
            <a:spLocks noGrp="1" noChangeArrowheads="1"/>
          </p:cNvSpPr>
          <p:nvPr>
            <p:ph type="title"/>
          </p:nvPr>
        </p:nvSpPr>
        <p:spPr>
          <a:xfrm>
            <a:off x="685800" y="228600"/>
            <a:ext cx="7924800" cy="914400"/>
          </a:xfrm>
          <a:noFill/>
        </p:spPr>
        <p:txBody>
          <a:bodyPr/>
          <a:lstStyle/>
          <a:p>
            <a:r>
              <a:rPr lang="en-US" altLang="en-US">
                <a:cs typeface="Times New Roman" panose="02020603050405020304" pitchFamily="18" charset="0"/>
              </a:rPr>
              <a:t>ArrayList and LinkedList</a:t>
            </a:r>
          </a:p>
        </p:txBody>
      </p:sp>
      <p:sp>
        <p:nvSpPr>
          <p:cNvPr id="12292" name="Rectangle 3">
            <a:extLst>
              <a:ext uri="{FF2B5EF4-FFF2-40B4-BE49-F238E27FC236}">
                <a16:creationId xmlns:a16="http://schemas.microsoft.com/office/drawing/2014/main" id="{67780E1F-5508-4D0D-9C4F-E09B67B4BC2E}"/>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3" name="Rectangle 4">
            <a:extLst>
              <a:ext uri="{FF2B5EF4-FFF2-40B4-BE49-F238E27FC236}">
                <a16:creationId xmlns:a16="http://schemas.microsoft.com/office/drawing/2014/main" id="{A03878EA-B366-4BA6-A2C2-3A6D29A32CA3}"/>
              </a:ext>
            </a:extLst>
          </p:cNvPr>
          <p:cNvSpPr>
            <a:spLocks noGrp="1" noChangeArrowheads="1"/>
          </p:cNvSpPr>
          <p:nvPr>
            <p:ph type="body" idx="1"/>
          </p:nvPr>
        </p:nvSpPr>
        <p:spPr>
          <a:xfrm>
            <a:off x="381000" y="1219200"/>
            <a:ext cx="8458200" cy="4800600"/>
          </a:xfrm>
        </p:spPr>
        <p:txBody>
          <a:bodyPr/>
          <a:lstStyle/>
          <a:p>
            <a:pPr marL="0" indent="0">
              <a:lnSpc>
                <a:spcPct val="90000"/>
              </a:lnSpc>
              <a:buFont typeface="Monotype Sorts"/>
              <a:buNone/>
            </a:pPr>
            <a:r>
              <a:rPr lang="en-US" altLang="en-US" sz="2800">
                <a:cs typeface="Times New Roman" panose="02020603050405020304" pitchFamily="18" charset="0"/>
              </a:rPr>
              <a:t>The ArrayList class and the LinkedList class are concrete implementations of the List interface. Which of the two classes you use depends on your specific needs. If you need to support random access through an index without inserting or removing elements from any place other than the end, ArrayList offers the most efficient collection. If, however, your application requires the insertion or deletion of elements from any place in the list, you should choose LinkedList. A list can grow or shrink dynamically. An array is fixed once it is created. If your application does not require insertion or deletion of elements, the most efficient data structure is the array.</a:t>
            </a:r>
          </a:p>
        </p:txBody>
      </p:sp>
      <p:sp>
        <p:nvSpPr>
          <p:cNvPr id="12294" name="Rectangle 5">
            <a:extLst>
              <a:ext uri="{FF2B5EF4-FFF2-40B4-BE49-F238E27FC236}">
                <a16:creationId xmlns:a16="http://schemas.microsoft.com/office/drawing/2014/main" id="{02E11A1E-4A7B-476E-B840-7A911CBB1A47}"/>
              </a:ext>
            </a:extLst>
          </p:cNvPr>
          <p:cNvSpPr>
            <a:spLocks noChangeArrowheads="1"/>
          </p:cNvSpPr>
          <p:nvPr/>
        </p:nvSpPr>
        <p:spPr bwMode="auto">
          <a:xfrm>
            <a:off x="3227388" y="2713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5" name="Rectangle 6">
            <a:extLst>
              <a:ext uri="{FF2B5EF4-FFF2-40B4-BE49-F238E27FC236}">
                <a16:creationId xmlns:a16="http://schemas.microsoft.com/office/drawing/2014/main" id="{88307815-F53A-4AFB-A556-3870E3A1BD6B}"/>
              </a:ext>
            </a:extLst>
          </p:cNvPr>
          <p:cNvSpPr>
            <a:spLocks noChangeArrowheads="1"/>
          </p:cNvSpPr>
          <p:nvPr/>
        </p:nvSpPr>
        <p:spPr bwMode="auto">
          <a:xfrm>
            <a:off x="3371850"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18774</TotalTime>
  <Words>1219</Words>
  <Application>Microsoft Office PowerPoint</Application>
  <PresentationFormat>On-screen Show (4:3)</PresentationFormat>
  <Paragraphs>103</Paragraphs>
  <Slides>30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7" baseType="lpstr">
      <vt:lpstr>Arial</vt:lpstr>
      <vt:lpstr>Courier</vt:lpstr>
      <vt:lpstr>Monotype Sorts</vt:lpstr>
      <vt:lpstr>Times New Roman</vt:lpstr>
      <vt:lpstr>Wingdings</vt:lpstr>
      <vt:lpstr>International</vt:lpstr>
      <vt:lpstr>Picture</vt:lpstr>
      <vt:lpstr>Chapter 20 Lists, Stacks, Queues, and Priority Queues</vt:lpstr>
      <vt:lpstr>Objectives</vt:lpstr>
      <vt:lpstr>Java Collection Framework hierarchy</vt:lpstr>
      <vt:lpstr>Java Collection Framework hierarchy, cont.</vt:lpstr>
      <vt:lpstr>The Collection Interface</vt:lpstr>
      <vt:lpstr>The List Interface</vt:lpstr>
      <vt:lpstr>The List Interface, cont.</vt:lpstr>
      <vt:lpstr>The List Iterator</vt:lpstr>
      <vt:lpstr>ArrayList and LinkedList</vt:lpstr>
      <vt:lpstr>java.util.ArrayList</vt:lpstr>
      <vt:lpstr>java.util.LinkedList</vt:lpstr>
      <vt:lpstr>Example: Using ArrayList and LinkedList</vt:lpstr>
      <vt:lpstr>List Animations</vt:lpstr>
      <vt:lpstr>The Comparator Interface</vt:lpstr>
      <vt:lpstr>The Comparator Interface</vt:lpstr>
      <vt:lpstr>The Collections Class</vt:lpstr>
      <vt:lpstr>The Collections Class UML Diagram</vt:lpstr>
      <vt:lpstr>Case Study: Multiple Bouncing Balls</vt:lpstr>
      <vt:lpstr>The Vector and Stack Classes</vt:lpstr>
      <vt:lpstr>The Vector Class</vt:lpstr>
      <vt:lpstr>The Vector Class, cont.</vt:lpstr>
      <vt:lpstr>The Stack Class</vt:lpstr>
      <vt:lpstr>Stacks &amp; Queues Animation</vt:lpstr>
      <vt:lpstr>Queues and Priority Queues</vt:lpstr>
      <vt:lpstr>The Queue Interface</vt:lpstr>
      <vt:lpstr>Using LinkedList for Queue</vt:lpstr>
      <vt:lpstr>The PriorityQueue Class</vt:lpstr>
      <vt:lpstr>Case Study: Evaluating Expressions</vt:lpstr>
      <vt:lpstr>Algorithm</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19 Java Data Structures</dc:title>
  <dc:creator>Y. Daniel Liang</dc:creator>
  <cp:lastModifiedBy>Sharon Perry</cp:lastModifiedBy>
  <cp:revision>182</cp:revision>
  <dcterms:created xsi:type="dcterms:W3CDTF">1995-06-10T17:31:50Z</dcterms:created>
  <dcterms:modified xsi:type="dcterms:W3CDTF">2022-09-19T01:04:39Z</dcterms:modified>
</cp:coreProperties>
</file>