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9" r:id="rId1"/>
  </p:sldMasterIdLst>
  <p:notesMasterIdLst>
    <p:notesMasterId r:id="rId30"/>
  </p:notesMasterIdLst>
  <p:handoutMasterIdLst>
    <p:handoutMasterId r:id="rId31"/>
  </p:handoutMasterIdLst>
  <p:sldIdLst>
    <p:sldId id="371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71F85D-24C3-4D07-8D8A-E76C459EDD78}">
          <p14:sldIdLst>
            <p14:sldId id="371"/>
            <p14:sldId id="372"/>
          </p14:sldIdLst>
        </p14:section>
        <p14:section name="Simulation" id="{0A2AD88D-FA3B-4FC6-8D78-3642D9DA7857}">
          <p14:sldIdLst>
            <p14:sldId id="373"/>
            <p14:sldId id="374"/>
            <p14:sldId id="375"/>
          </p14:sldIdLst>
        </p14:section>
        <p14:section name="Applications of simulation" id="{5B40C746-B201-42B5-AF82-D80B49B65545}">
          <p14:sldIdLst>
            <p14:sldId id="376"/>
            <p14:sldId id="377"/>
            <p14:sldId id="378"/>
            <p14:sldId id="379"/>
            <p14:sldId id="380"/>
            <p14:sldId id="381"/>
          </p14:sldIdLst>
        </p14:section>
        <p14:section name="Development of Simulation models" id="{A0BF4C99-E479-4A33-BF35-FF706B1E32B4}">
          <p14:sldIdLst>
            <p14:sldId id="382"/>
            <p14:sldId id="383"/>
            <p14:sldId id="384"/>
            <p14:sldId id="385"/>
            <p14:sldId id="386"/>
          </p14:sldIdLst>
        </p14:section>
        <p14:section name="Continuous and Discrete Models" id="{5223F553-8FF6-469D-A85B-1735CE756B36}">
          <p14:sldIdLst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</p14:sldIdLst>
        </p14:section>
        <p14:section name="History" id="{F93107BC-2A93-4945-AB39-4DA2212E364A}">
          <p14:sldIdLst>
            <p14:sldId id="395"/>
            <p14:sldId id="396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5" autoAdjust="0"/>
    <p:restoredTop sz="94660"/>
  </p:normalViewPr>
  <p:slideViewPr>
    <p:cSldViewPr>
      <p:cViewPr varScale="1">
        <p:scale>
          <a:sx n="165" d="100"/>
          <a:sy n="165" d="100"/>
        </p:scale>
        <p:origin x="217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Regan" userId="cb3aca28-29bb-4f73-bedb-eb430c1a0a38" providerId="ADAL" clId="{BB63D239-EDDA-4E71-9666-0AD11C8B7011}"/>
    <pc:docChg chg="undo custSel delSld modSld">
      <pc:chgData name="Christopher Regan" userId="cb3aca28-29bb-4f73-bedb-eb430c1a0a38" providerId="ADAL" clId="{BB63D239-EDDA-4E71-9666-0AD11C8B7011}" dt="2024-08-09T01:46:26.875" v="187" actId="47"/>
      <pc:docMkLst>
        <pc:docMk/>
      </pc:docMkLst>
      <pc:sldChg chg="addSp delSp modSp mod setBg delDesignElem">
        <pc:chgData name="Christopher Regan" userId="cb3aca28-29bb-4f73-bedb-eb430c1a0a38" providerId="ADAL" clId="{BB63D239-EDDA-4E71-9666-0AD11C8B7011}" dt="2024-08-09T01:14:48.633" v="50"/>
        <pc:sldMkLst>
          <pc:docMk/>
          <pc:sldMk cId="0" sldId="371"/>
        </pc:sldMkLst>
      </pc:sldChg>
      <pc:sldChg chg="modSp">
        <pc:chgData name="Christopher Regan" userId="cb3aca28-29bb-4f73-bedb-eb430c1a0a38" providerId="ADAL" clId="{BB63D239-EDDA-4E71-9666-0AD11C8B7011}" dt="2024-08-09T01:44:09.373" v="154"/>
        <pc:sldMkLst>
          <pc:docMk/>
          <pc:sldMk cId="0" sldId="372"/>
        </pc:sldMkLst>
      </pc:sldChg>
      <pc:sldChg chg="modSp">
        <pc:chgData name="Christopher Regan" userId="cb3aca28-29bb-4f73-bedb-eb430c1a0a38" providerId="ADAL" clId="{BB63D239-EDDA-4E71-9666-0AD11C8B7011}" dt="2024-08-09T01:44:09.373" v="154"/>
        <pc:sldMkLst>
          <pc:docMk/>
          <pc:sldMk cId="0" sldId="373"/>
        </pc:sldMkLst>
      </pc:sldChg>
      <pc:sldChg chg="addSp delSp modSp mod setBg setClrOvrMap delDesignElem">
        <pc:chgData name="Christopher Regan" userId="cb3aca28-29bb-4f73-bedb-eb430c1a0a38" providerId="ADAL" clId="{BB63D239-EDDA-4E71-9666-0AD11C8B7011}" dt="2024-08-09T01:14:48.633" v="50"/>
        <pc:sldMkLst>
          <pc:docMk/>
          <pc:sldMk cId="0" sldId="374"/>
        </pc:sldMkLst>
      </pc:sldChg>
      <pc:sldChg chg="modSp">
        <pc:chgData name="Christopher Regan" userId="cb3aca28-29bb-4f73-bedb-eb430c1a0a38" providerId="ADAL" clId="{BB63D239-EDDA-4E71-9666-0AD11C8B7011}" dt="2024-08-09T01:44:09.373" v="154"/>
        <pc:sldMkLst>
          <pc:docMk/>
          <pc:sldMk cId="0" sldId="375"/>
        </pc:sldMkLst>
      </pc:sldChg>
      <pc:sldChg chg="addSp delSp modSp mod setBg setClrOvrMap">
        <pc:chgData name="Christopher Regan" userId="cb3aca28-29bb-4f73-bedb-eb430c1a0a38" providerId="ADAL" clId="{BB63D239-EDDA-4E71-9666-0AD11C8B7011}" dt="2024-08-09T01:44:09.373" v="154"/>
        <pc:sldMkLst>
          <pc:docMk/>
          <pc:sldMk cId="0" sldId="376"/>
        </pc:sldMkLst>
      </pc:sldChg>
      <pc:sldChg chg="modSp mod">
        <pc:chgData name="Christopher Regan" userId="cb3aca28-29bb-4f73-bedb-eb430c1a0a38" providerId="ADAL" clId="{BB63D239-EDDA-4E71-9666-0AD11C8B7011}" dt="2024-08-09T01:44:09.373" v="154"/>
        <pc:sldMkLst>
          <pc:docMk/>
          <pc:sldMk cId="0" sldId="377"/>
        </pc:sldMkLst>
      </pc:sldChg>
      <pc:sldChg chg="modSp mod">
        <pc:chgData name="Christopher Regan" userId="cb3aca28-29bb-4f73-bedb-eb430c1a0a38" providerId="ADAL" clId="{BB63D239-EDDA-4E71-9666-0AD11C8B7011}" dt="2024-08-09T01:44:09.373" v="154"/>
        <pc:sldMkLst>
          <pc:docMk/>
          <pc:sldMk cId="0" sldId="378"/>
        </pc:sldMkLst>
      </pc:sldChg>
      <pc:sldChg chg="modSp mod">
        <pc:chgData name="Christopher Regan" userId="cb3aca28-29bb-4f73-bedb-eb430c1a0a38" providerId="ADAL" clId="{BB63D239-EDDA-4E71-9666-0AD11C8B7011}" dt="2024-08-09T01:44:09.373" v="154"/>
        <pc:sldMkLst>
          <pc:docMk/>
          <pc:sldMk cId="0" sldId="379"/>
        </pc:sldMkLst>
      </pc:sldChg>
      <pc:sldChg chg="addSp delSp modSp mod setBg addAnim delAnim setClrOvrMap delDesignElem">
        <pc:chgData name="Christopher Regan" userId="cb3aca28-29bb-4f73-bedb-eb430c1a0a38" providerId="ADAL" clId="{BB63D239-EDDA-4E71-9666-0AD11C8B7011}" dt="2024-08-09T01:44:09.373" v="154"/>
        <pc:sldMkLst>
          <pc:docMk/>
          <pc:sldMk cId="0" sldId="380"/>
        </pc:sldMkLst>
      </pc:sldChg>
      <pc:sldChg chg="addSp delSp modSp mod setBg setClrOvrMap delDesignElem">
        <pc:chgData name="Christopher Regan" userId="cb3aca28-29bb-4f73-bedb-eb430c1a0a38" providerId="ADAL" clId="{BB63D239-EDDA-4E71-9666-0AD11C8B7011}" dt="2024-08-09T01:44:09.373" v="154"/>
        <pc:sldMkLst>
          <pc:docMk/>
          <pc:sldMk cId="0" sldId="381"/>
        </pc:sldMkLst>
      </pc:sldChg>
      <pc:sldChg chg="addSp delSp modSp mod setBg">
        <pc:chgData name="Christopher Regan" userId="cb3aca28-29bb-4f73-bedb-eb430c1a0a38" providerId="ADAL" clId="{BB63D239-EDDA-4E71-9666-0AD11C8B7011}" dt="2024-08-09T01:15:30.434" v="61" actId="26606"/>
        <pc:sldMkLst>
          <pc:docMk/>
          <pc:sldMk cId="0" sldId="382"/>
        </pc:sldMkLst>
      </pc:sldChg>
      <pc:sldChg chg="modSp">
        <pc:chgData name="Christopher Regan" userId="cb3aca28-29bb-4f73-bedb-eb430c1a0a38" providerId="ADAL" clId="{BB63D239-EDDA-4E71-9666-0AD11C8B7011}" dt="2024-08-09T01:44:09.373" v="154"/>
        <pc:sldMkLst>
          <pc:docMk/>
          <pc:sldMk cId="0" sldId="383"/>
        </pc:sldMkLst>
      </pc:sldChg>
      <pc:sldChg chg="addSp delSp modSp mod setBg setClrOvrMap delDesignElem">
        <pc:chgData name="Christopher Regan" userId="cb3aca28-29bb-4f73-bedb-eb430c1a0a38" providerId="ADAL" clId="{BB63D239-EDDA-4E71-9666-0AD11C8B7011}" dt="2024-08-09T01:44:09.373" v="154"/>
        <pc:sldMkLst>
          <pc:docMk/>
          <pc:sldMk cId="0" sldId="384"/>
        </pc:sldMkLst>
      </pc:sldChg>
      <pc:sldChg chg="addSp delSp modSp mod setBg setClrOvrMap delDesignElem">
        <pc:chgData name="Christopher Regan" userId="cb3aca28-29bb-4f73-bedb-eb430c1a0a38" providerId="ADAL" clId="{BB63D239-EDDA-4E71-9666-0AD11C8B7011}" dt="2024-08-09T01:44:09.373" v="154"/>
        <pc:sldMkLst>
          <pc:docMk/>
          <pc:sldMk cId="0" sldId="385"/>
        </pc:sldMkLst>
      </pc:sldChg>
      <pc:sldChg chg="modSp mod">
        <pc:chgData name="Christopher Regan" userId="cb3aca28-29bb-4f73-bedb-eb430c1a0a38" providerId="ADAL" clId="{BB63D239-EDDA-4E71-9666-0AD11C8B7011}" dt="2024-08-09T01:44:09.373" v="154"/>
        <pc:sldMkLst>
          <pc:docMk/>
          <pc:sldMk cId="0" sldId="386"/>
        </pc:sldMkLst>
      </pc:sldChg>
      <pc:sldChg chg="modSp mod">
        <pc:chgData name="Christopher Regan" userId="cb3aca28-29bb-4f73-bedb-eb430c1a0a38" providerId="ADAL" clId="{BB63D239-EDDA-4E71-9666-0AD11C8B7011}" dt="2024-08-09T01:44:09.373" v="154"/>
        <pc:sldMkLst>
          <pc:docMk/>
          <pc:sldMk cId="0" sldId="387"/>
        </pc:sldMkLst>
      </pc:sldChg>
      <pc:sldChg chg="modSp mod">
        <pc:chgData name="Christopher Regan" userId="cb3aca28-29bb-4f73-bedb-eb430c1a0a38" providerId="ADAL" clId="{BB63D239-EDDA-4E71-9666-0AD11C8B7011}" dt="2024-08-09T01:44:09.373" v="154"/>
        <pc:sldMkLst>
          <pc:docMk/>
          <pc:sldMk cId="0" sldId="388"/>
        </pc:sldMkLst>
      </pc:sldChg>
      <pc:sldChg chg="modSp">
        <pc:chgData name="Christopher Regan" userId="cb3aca28-29bb-4f73-bedb-eb430c1a0a38" providerId="ADAL" clId="{BB63D239-EDDA-4E71-9666-0AD11C8B7011}" dt="2024-08-09T01:44:09.373" v="154"/>
        <pc:sldMkLst>
          <pc:docMk/>
          <pc:sldMk cId="0" sldId="389"/>
        </pc:sldMkLst>
      </pc:sldChg>
      <pc:sldChg chg="modSp">
        <pc:chgData name="Christopher Regan" userId="cb3aca28-29bb-4f73-bedb-eb430c1a0a38" providerId="ADAL" clId="{BB63D239-EDDA-4E71-9666-0AD11C8B7011}" dt="2024-08-09T01:44:09.373" v="154"/>
        <pc:sldMkLst>
          <pc:docMk/>
          <pc:sldMk cId="0" sldId="390"/>
        </pc:sldMkLst>
      </pc:sldChg>
      <pc:sldChg chg="modSp mod">
        <pc:chgData name="Christopher Regan" userId="cb3aca28-29bb-4f73-bedb-eb430c1a0a38" providerId="ADAL" clId="{BB63D239-EDDA-4E71-9666-0AD11C8B7011}" dt="2024-08-09T01:44:09.373" v="154"/>
        <pc:sldMkLst>
          <pc:docMk/>
          <pc:sldMk cId="0" sldId="391"/>
        </pc:sldMkLst>
      </pc:sldChg>
      <pc:sldChg chg="modSp">
        <pc:chgData name="Christopher Regan" userId="cb3aca28-29bb-4f73-bedb-eb430c1a0a38" providerId="ADAL" clId="{BB63D239-EDDA-4E71-9666-0AD11C8B7011}" dt="2024-08-09T01:44:09.373" v="154"/>
        <pc:sldMkLst>
          <pc:docMk/>
          <pc:sldMk cId="0" sldId="392"/>
        </pc:sldMkLst>
      </pc:sldChg>
      <pc:sldChg chg="modSp">
        <pc:chgData name="Christopher Regan" userId="cb3aca28-29bb-4f73-bedb-eb430c1a0a38" providerId="ADAL" clId="{BB63D239-EDDA-4E71-9666-0AD11C8B7011}" dt="2024-08-09T01:44:09.373" v="154"/>
        <pc:sldMkLst>
          <pc:docMk/>
          <pc:sldMk cId="0" sldId="393"/>
        </pc:sldMkLst>
      </pc:sldChg>
      <pc:sldChg chg="modSp">
        <pc:chgData name="Christopher Regan" userId="cb3aca28-29bb-4f73-bedb-eb430c1a0a38" providerId="ADAL" clId="{BB63D239-EDDA-4E71-9666-0AD11C8B7011}" dt="2024-08-09T01:44:09.373" v="154"/>
        <pc:sldMkLst>
          <pc:docMk/>
          <pc:sldMk cId="0" sldId="394"/>
        </pc:sldMkLst>
      </pc:sldChg>
      <pc:sldChg chg="addSp modSp mod setBg">
        <pc:chgData name="Christopher Regan" userId="cb3aca28-29bb-4f73-bedb-eb430c1a0a38" providerId="ADAL" clId="{BB63D239-EDDA-4E71-9666-0AD11C8B7011}" dt="2024-08-09T01:44:44.716" v="168" actId="20577"/>
        <pc:sldMkLst>
          <pc:docMk/>
          <pc:sldMk cId="0" sldId="395"/>
        </pc:sldMkLst>
      </pc:sldChg>
      <pc:sldChg chg="addSp delSp modSp mod setBg setClrOvrMap">
        <pc:chgData name="Christopher Regan" userId="cb3aca28-29bb-4f73-bedb-eb430c1a0a38" providerId="ADAL" clId="{BB63D239-EDDA-4E71-9666-0AD11C8B7011}" dt="2024-08-09T01:45:09.505" v="169" actId="26606"/>
        <pc:sldMkLst>
          <pc:docMk/>
          <pc:sldMk cId="0" sldId="396"/>
        </pc:sldMkLst>
      </pc:sldChg>
      <pc:sldChg chg="modSp">
        <pc:chgData name="Christopher Regan" userId="cb3aca28-29bb-4f73-bedb-eb430c1a0a38" providerId="ADAL" clId="{BB63D239-EDDA-4E71-9666-0AD11C8B7011}" dt="2024-08-09T01:44:09.373" v="154"/>
        <pc:sldMkLst>
          <pc:docMk/>
          <pc:sldMk cId="0" sldId="397"/>
        </pc:sldMkLst>
      </pc:sldChg>
      <pc:sldChg chg="addSp delSp modSp mod setBg">
        <pc:chgData name="Christopher Regan" userId="cb3aca28-29bb-4f73-bedb-eb430c1a0a38" providerId="ADAL" clId="{BB63D239-EDDA-4E71-9666-0AD11C8B7011}" dt="2024-08-09T01:45:51.863" v="178" actId="26606"/>
        <pc:sldMkLst>
          <pc:docMk/>
          <pc:sldMk cId="0" sldId="398"/>
        </pc:sldMkLst>
      </pc:sldChg>
      <pc:sldChg chg="modSp del mod">
        <pc:chgData name="Christopher Regan" userId="cb3aca28-29bb-4f73-bedb-eb430c1a0a38" providerId="ADAL" clId="{BB63D239-EDDA-4E71-9666-0AD11C8B7011}" dt="2024-08-09T01:46:10.624" v="180" actId="47"/>
        <pc:sldMkLst>
          <pc:docMk/>
          <pc:sldMk cId="0" sldId="399"/>
        </pc:sldMkLst>
      </pc:sldChg>
      <pc:sldChg chg="modSp del mod">
        <pc:chgData name="Christopher Regan" userId="cb3aca28-29bb-4f73-bedb-eb430c1a0a38" providerId="ADAL" clId="{BB63D239-EDDA-4E71-9666-0AD11C8B7011}" dt="2024-08-09T01:46:14.823" v="181" actId="47"/>
        <pc:sldMkLst>
          <pc:docMk/>
          <pc:sldMk cId="0" sldId="400"/>
        </pc:sldMkLst>
      </pc:sldChg>
      <pc:sldChg chg="modSp del mod">
        <pc:chgData name="Christopher Regan" userId="cb3aca28-29bb-4f73-bedb-eb430c1a0a38" providerId="ADAL" clId="{BB63D239-EDDA-4E71-9666-0AD11C8B7011}" dt="2024-08-09T01:46:18.917" v="182" actId="47"/>
        <pc:sldMkLst>
          <pc:docMk/>
          <pc:sldMk cId="0" sldId="401"/>
        </pc:sldMkLst>
      </pc:sldChg>
      <pc:sldChg chg="modSp del">
        <pc:chgData name="Christopher Regan" userId="cb3aca28-29bb-4f73-bedb-eb430c1a0a38" providerId="ADAL" clId="{BB63D239-EDDA-4E71-9666-0AD11C8B7011}" dt="2024-08-09T01:46:21.250" v="183" actId="47"/>
        <pc:sldMkLst>
          <pc:docMk/>
          <pc:sldMk cId="0" sldId="402"/>
        </pc:sldMkLst>
      </pc:sldChg>
      <pc:sldChg chg="modSp del">
        <pc:chgData name="Christopher Regan" userId="cb3aca28-29bb-4f73-bedb-eb430c1a0a38" providerId="ADAL" clId="{BB63D239-EDDA-4E71-9666-0AD11C8B7011}" dt="2024-08-09T01:46:22.253" v="184" actId="47"/>
        <pc:sldMkLst>
          <pc:docMk/>
          <pc:sldMk cId="0" sldId="403"/>
        </pc:sldMkLst>
      </pc:sldChg>
      <pc:sldChg chg="modSp del">
        <pc:chgData name="Christopher Regan" userId="cb3aca28-29bb-4f73-bedb-eb430c1a0a38" providerId="ADAL" clId="{BB63D239-EDDA-4E71-9666-0AD11C8B7011}" dt="2024-08-09T01:46:23.347" v="185" actId="47"/>
        <pc:sldMkLst>
          <pc:docMk/>
          <pc:sldMk cId="0" sldId="404"/>
        </pc:sldMkLst>
      </pc:sldChg>
      <pc:sldChg chg="modSp del mod">
        <pc:chgData name="Christopher Regan" userId="cb3aca28-29bb-4f73-bedb-eb430c1a0a38" providerId="ADAL" clId="{BB63D239-EDDA-4E71-9666-0AD11C8B7011}" dt="2024-08-09T01:46:25.599" v="186" actId="47"/>
        <pc:sldMkLst>
          <pc:docMk/>
          <pc:sldMk cId="0" sldId="405"/>
        </pc:sldMkLst>
      </pc:sldChg>
      <pc:sldChg chg="modSp del">
        <pc:chgData name="Christopher Regan" userId="cb3aca28-29bb-4f73-bedb-eb430c1a0a38" providerId="ADAL" clId="{BB63D239-EDDA-4E71-9666-0AD11C8B7011}" dt="2024-08-09T01:46:26.875" v="187" actId="47"/>
        <pc:sldMkLst>
          <pc:docMk/>
          <pc:sldMk cId="0" sldId="406"/>
        </pc:sldMkLst>
      </pc:sldChg>
    </pc:docChg>
  </pc:docChgLst>
  <pc:docChgLst>
    <pc:chgData name="Christopher Regan" userId="cb3aca28-29bb-4f73-bedb-eb430c1a0a38" providerId="ADAL" clId="{3FE71FA9-C5C0-460D-AADD-59F2B69877AC}"/>
    <pc:docChg chg="undo custSel modSld addSection modSection">
      <pc:chgData name="Christopher Regan" userId="cb3aca28-29bb-4f73-bedb-eb430c1a0a38" providerId="ADAL" clId="{3FE71FA9-C5C0-460D-AADD-59F2B69877AC}" dt="2024-12-30T21:52:41.870" v="27" actId="17846"/>
      <pc:docMkLst>
        <pc:docMk/>
      </pc:docMkLst>
      <pc:sldChg chg="modSp mod">
        <pc:chgData name="Christopher Regan" userId="cb3aca28-29bb-4f73-bedb-eb430c1a0a38" providerId="ADAL" clId="{3FE71FA9-C5C0-460D-AADD-59F2B69877AC}" dt="2024-12-30T21:49:30.713" v="0" actId="6549"/>
        <pc:sldMkLst>
          <pc:docMk/>
          <pc:sldMk cId="0" sldId="371"/>
        </pc:sldMkLst>
        <pc:spChg chg="mod">
          <ac:chgData name="Christopher Regan" userId="cb3aca28-29bb-4f73-bedb-eb430c1a0a38" providerId="ADAL" clId="{3FE71FA9-C5C0-460D-AADD-59F2B69877AC}" dt="2024-12-30T21:49:30.713" v="0" actId="6549"/>
          <ac:spMkLst>
            <pc:docMk/>
            <pc:sldMk cId="0" sldId="371"/>
            <ac:spMk id="2051" creationId="{277EFEE8-3529-1DC4-800B-4CA6DA441AF8}"/>
          </ac:spMkLst>
        </pc:spChg>
      </pc:sldChg>
      <pc:sldChg chg="modSp mod">
        <pc:chgData name="Christopher Regan" userId="cb3aca28-29bb-4f73-bedb-eb430c1a0a38" providerId="ADAL" clId="{3FE71FA9-C5C0-460D-AADD-59F2B69877AC}" dt="2024-12-30T21:49:59.831" v="3" actId="1076"/>
        <pc:sldMkLst>
          <pc:docMk/>
          <pc:sldMk cId="0" sldId="376"/>
        </pc:sldMkLst>
        <pc:spChg chg="mod">
          <ac:chgData name="Christopher Regan" userId="cb3aca28-29bb-4f73-bedb-eb430c1a0a38" providerId="ADAL" clId="{3FE71FA9-C5C0-460D-AADD-59F2B69877AC}" dt="2024-12-30T21:49:59.831" v="3" actId="1076"/>
          <ac:spMkLst>
            <pc:docMk/>
            <pc:sldMk cId="0" sldId="376"/>
            <ac:spMk id="7170" creationId="{6B8D3FBA-A269-F45E-505D-051134550E72}"/>
          </ac:spMkLst>
        </pc:spChg>
      </pc:sldChg>
      <pc:sldChg chg="modSp mod">
        <pc:chgData name="Christopher Regan" userId="cb3aca28-29bb-4f73-bedb-eb430c1a0a38" providerId="ADAL" clId="{3FE71FA9-C5C0-460D-AADD-59F2B69877AC}" dt="2024-12-30T21:50:07.769" v="4" actId="1076"/>
        <pc:sldMkLst>
          <pc:docMk/>
          <pc:sldMk cId="0" sldId="377"/>
        </pc:sldMkLst>
        <pc:spChg chg="mod">
          <ac:chgData name="Christopher Regan" userId="cb3aca28-29bb-4f73-bedb-eb430c1a0a38" providerId="ADAL" clId="{3FE71FA9-C5C0-460D-AADD-59F2B69877AC}" dt="2024-12-30T21:50:07.769" v="4" actId="1076"/>
          <ac:spMkLst>
            <pc:docMk/>
            <pc:sldMk cId="0" sldId="377"/>
            <ac:spMk id="8194" creationId="{B84A3D9F-D020-D705-81F5-E7ADE70EA770}"/>
          </ac:spMkLst>
        </pc:spChg>
      </pc:sldChg>
      <pc:sldChg chg="modSp mod">
        <pc:chgData name="Christopher Regan" userId="cb3aca28-29bb-4f73-bedb-eb430c1a0a38" providerId="ADAL" clId="{3FE71FA9-C5C0-460D-AADD-59F2B69877AC}" dt="2024-12-30T21:50:27.971" v="7" actId="1076"/>
        <pc:sldMkLst>
          <pc:docMk/>
          <pc:sldMk cId="0" sldId="379"/>
        </pc:sldMkLst>
        <pc:spChg chg="mod">
          <ac:chgData name="Christopher Regan" userId="cb3aca28-29bb-4f73-bedb-eb430c1a0a38" providerId="ADAL" clId="{3FE71FA9-C5C0-460D-AADD-59F2B69877AC}" dt="2024-12-30T21:50:27.971" v="7" actId="1076"/>
          <ac:spMkLst>
            <pc:docMk/>
            <pc:sldMk cId="0" sldId="379"/>
            <ac:spMk id="10242" creationId="{69373279-15FD-898F-A2B5-7CEA42504EE8}"/>
          </ac:spMkLst>
        </pc:spChg>
      </pc:sldChg>
      <pc:sldChg chg="modSp mod">
        <pc:chgData name="Christopher Regan" userId="cb3aca28-29bb-4f73-bedb-eb430c1a0a38" providerId="ADAL" clId="{3FE71FA9-C5C0-460D-AADD-59F2B69877AC}" dt="2024-12-30T21:50:37.326" v="10" actId="20577"/>
        <pc:sldMkLst>
          <pc:docMk/>
          <pc:sldMk cId="0" sldId="380"/>
        </pc:sldMkLst>
        <pc:spChg chg="mod">
          <ac:chgData name="Christopher Regan" userId="cb3aca28-29bb-4f73-bedb-eb430c1a0a38" providerId="ADAL" clId="{3FE71FA9-C5C0-460D-AADD-59F2B69877AC}" dt="2024-12-30T21:50:37.326" v="10" actId="20577"/>
          <ac:spMkLst>
            <pc:docMk/>
            <pc:sldMk cId="0" sldId="380"/>
            <ac:spMk id="11266" creationId="{92E738DF-8D36-B959-6412-345C52AD6C13}"/>
          </ac:spMkLst>
        </pc:spChg>
      </pc:sldChg>
      <pc:sldChg chg="modSp mod">
        <pc:chgData name="Christopher Regan" userId="cb3aca28-29bb-4f73-bedb-eb430c1a0a38" providerId="ADAL" clId="{3FE71FA9-C5C0-460D-AADD-59F2B69877AC}" dt="2024-12-30T21:50:45.931" v="11" actId="207"/>
        <pc:sldMkLst>
          <pc:docMk/>
          <pc:sldMk cId="0" sldId="381"/>
        </pc:sldMkLst>
        <pc:spChg chg="mod">
          <ac:chgData name="Christopher Regan" userId="cb3aca28-29bb-4f73-bedb-eb430c1a0a38" providerId="ADAL" clId="{3FE71FA9-C5C0-460D-AADD-59F2B69877AC}" dt="2024-12-30T21:50:45.931" v="11" actId="207"/>
          <ac:spMkLst>
            <pc:docMk/>
            <pc:sldMk cId="0" sldId="381"/>
            <ac:spMk id="12290" creationId="{001C9273-244A-416F-1D96-23AE70C18064}"/>
          </ac:spMkLst>
        </pc:spChg>
      </pc:sldChg>
      <pc:sldChg chg="modSp mod">
        <pc:chgData name="Christopher Regan" userId="cb3aca28-29bb-4f73-bedb-eb430c1a0a38" providerId="ADAL" clId="{3FE71FA9-C5C0-460D-AADD-59F2B69877AC}" dt="2024-12-30T21:51:05.560" v="14" actId="207"/>
        <pc:sldMkLst>
          <pc:docMk/>
          <pc:sldMk cId="0" sldId="384"/>
        </pc:sldMkLst>
        <pc:spChg chg="mod">
          <ac:chgData name="Christopher Regan" userId="cb3aca28-29bb-4f73-bedb-eb430c1a0a38" providerId="ADAL" clId="{3FE71FA9-C5C0-460D-AADD-59F2B69877AC}" dt="2024-12-30T21:51:05.560" v="14" actId="207"/>
          <ac:spMkLst>
            <pc:docMk/>
            <pc:sldMk cId="0" sldId="384"/>
            <ac:spMk id="15362" creationId="{82A0FD0A-7AE5-C9E4-4E17-62ED075C334D}"/>
          </ac:spMkLst>
        </pc:spChg>
      </pc:sldChg>
      <pc:sldChg chg="modSp mod">
        <pc:chgData name="Christopher Regan" userId="cb3aca28-29bb-4f73-bedb-eb430c1a0a38" providerId="ADAL" clId="{3FE71FA9-C5C0-460D-AADD-59F2B69877AC}" dt="2024-12-30T21:51:09.261" v="15" actId="207"/>
        <pc:sldMkLst>
          <pc:docMk/>
          <pc:sldMk cId="0" sldId="385"/>
        </pc:sldMkLst>
        <pc:spChg chg="mod">
          <ac:chgData name="Christopher Regan" userId="cb3aca28-29bb-4f73-bedb-eb430c1a0a38" providerId="ADAL" clId="{3FE71FA9-C5C0-460D-AADD-59F2B69877AC}" dt="2024-12-30T21:51:09.261" v="15" actId="207"/>
          <ac:spMkLst>
            <pc:docMk/>
            <pc:sldMk cId="0" sldId="385"/>
            <ac:spMk id="16386" creationId="{E9711D3E-A7D1-23FC-495E-CD3667C891AF}"/>
          </ac:spMkLst>
        </pc:spChg>
      </pc:sldChg>
      <pc:sldChg chg="modSp mod">
        <pc:chgData name="Christopher Regan" userId="cb3aca28-29bb-4f73-bedb-eb430c1a0a38" providerId="ADAL" clId="{3FE71FA9-C5C0-460D-AADD-59F2B69877AC}" dt="2024-12-30T21:51:24.779" v="19" actId="1076"/>
        <pc:sldMkLst>
          <pc:docMk/>
          <pc:sldMk cId="0" sldId="386"/>
        </pc:sldMkLst>
        <pc:spChg chg="mod">
          <ac:chgData name="Christopher Regan" userId="cb3aca28-29bb-4f73-bedb-eb430c1a0a38" providerId="ADAL" clId="{3FE71FA9-C5C0-460D-AADD-59F2B69877AC}" dt="2024-12-30T21:51:24.779" v="19" actId="1076"/>
          <ac:spMkLst>
            <pc:docMk/>
            <pc:sldMk cId="0" sldId="386"/>
            <ac:spMk id="17410" creationId="{38A038D5-51DA-5DC2-21B8-C5B1199A986D}"/>
          </ac:spMkLst>
        </pc:spChg>
        <pc:spChg chg="mod">
          <ac:chgData name="Christopher Regan" userId="cb3aca28-29bb-4f73-bedb-eb430c1a0a38" providerId="ADAL" clId="{3FE71FA9-C5C0-460D-AADD-59F2B69877AC}" dt="2024-12-30T21:51:19.564" v="18" actId="1076"/>
          <ac:spMkLst>
            <pc:docMk/>
            <pc:sldMk cId="0" sldId="386"/>
            <ac:spMk id="17411" creationId="{2E054304-006E-13B5-86DB-75E592C9655D}"/>
          </ac:spMkLst>
        </pc:spChg>
      </pc:sldChg>
      <pc:sldChg chg="modSp mod">
        <pc:chgData name="Christopher Regan" userId="cb3aca28-29bb-4f73-bedb-eb430c1a0a38" providerId="ADAL" clId="{3FE71FA9-C5C0-460D-AADD-59F2B69877AC}" dt="2024-12-30T21:51:37.696" v="21" actId="1076"/>
        <pc:sldMkLst>
          <pc:docMk/>
          <pc:sldMk cId="0" sldId="387"/>
        </pc:sldMkLst>
        <pc:spChg chg="mod">
          <ac:chgData name="Christopher Regan" userId="cb3aca28-29bb-4f73-bedb-eb430c1a0a38" providerId="ADAL" clId="{3FE71FA9-C5C0-460D-AADD-59F2B69877AC}" dt="2024-12-30T21:51:37.696" v="21" actId="1076"/>
          <ac:spMkLst>
            <pc:docMk/>
            <pc:sldMk cId="0" sldId="387"/>
            <ac:spMk id="18434" creationId="{61776412-A240-8E59-9FC5-C1C55D120608}"/>
          </ac:spMkLst>
        </pc:spChg>
        <pc:spChg chg="mod">
          <ac:chgData name="Christopher Regan" userId="cb3aca28-29bb-4f73-bedb-eb430c1a0a38" providerId="ADAL" clId="{3FE71FA9-C5C0-460D-AADD-59F2B69877AC}" dt="2024-12-30T21:51:31.534" v="20" actId="1076"/>
          <ac:spMkLst>
            <pc:docMk/>
            <pc:sldMk cId="0" sldId="387"/>
            <ac:spMk id="18435" creationId="{78E198CA-6E20-1E2B-42B2-4CA99B717203}"/>
          </ac:spMkLst>
        </pc:spChg>
      </pc:sldChg>
      <pc:sldChg chg="modSp mod">
        <pc:chgData name="Christopher Regan" userId="cb3aca28-29bb-4f73-bedb-eb430c1a0a38" providerId="ADAL" clId="{3FE71FA9-C5C0-460D-AADD-59F2B69877AC}" dt="2024-12-30T21:52:11.261" v="24" actId="1076"/>
        <pc:sldMkLst>
          <pc:docMk/>
          <pc:sldMk cId="0" sldId="392"/>
        </pc:sldMkLst>
        <pc:spChg chg="mod">
          <ac:chgData name="Christopher Regan" userId="cb3aca28-29bb-4f73-bedb-eb430c1a0a38" providerId="ADAL" clId="{3FE71FA9-C5C0-460D-AADD-59F2B69877AC}" dt="2024-12-30T21:52:11.261" v="24" actId="1076"/>
          <ac:spMkLst>
            <pc:docMk/>
            <pc:sldMk cId="0" sldId="392"/>
            <ac:spMk id="23554" creationId="{D4F60573-54D3-DA06-7F9E-86375F144FEA}"/>
          </ac:spMkLst>
        </pc:spChg>
      </pc:sldChg>
      <pc:sldChg chg="modSp mod">
        <pc:chgData name="Christopher Regan" userId="cb3aca28-29bb-4f73-bedb-eb430c1a0a38" providerId="ADAL" clId="{3FE71FA9-C5C0-460D-AADD-59F2B69877AC}" dt="2024-12-30T21:52:23.756" v="25" actId="1076"/>
        <pc:sldMkLst>
          <pc:docMk/>
          <pc:sldMk cId="0" sldId="393"/>
        </pc:sldMkLst>
        <pc:spChg chg="mod">
          <ac:chgData name="Christopher Regan" userId="cb3aca28-29bb-4f73-bedb-eb430c1a0a38" providerId="ADAL" clId="{3FE71FA9-C5C0-460D-AADD-59F2B69877AC}" dt="2024-12-30T21:52:23.756" v="25" actId="1076"/>
          <ac:spMkLst>
            <pc:docMk/>
            <pc:sldMk cId="0" sldId="393"/>
            <ac:spMk id="24578" creationId="{03B7097C-2306-AC9E-5761-0313CEB8795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20475-0D9C-4296-8721-D54E474A8F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9597E15-649E-42B0-BF07-944C661F906C}">
      <dgm:prSet/>
      <dgm:spPr/>
      <dgm:t>
        <a:bodyPr/>
        <a:lstStyle/>
        <a:p>
          <a:r>
            <a:rPr lang="en-US"/>
            <a:t>Built from the conceptual model of a system.</a:t>
          </a:r>
        </a:p>
      </dgm:t>
    </dgm:pt>
    <dgm:pt modelId="{DBDD0B27-1EB9-47F8-8BBA-C773BA359840}" type="parTrans" cxnId="{A3004640-1B60-4D75-9CE0-8987AD98861C}">
      <dgm:prSet/>
      <dgm:spPr/>
      <dgm:t>
        <a:bodyPr/>
        <a:lstStyle/>
        <a:p>
          <a:endParaRPr lang="en-US"/>
        </a:p>
      </dgm:t>
    </dgm:pt>
    <dgm:pt modelId="{E7CECCA7-F566-47D0-B98F-16F258A58419}" type="sibTrans" cxnId="{A3004640-1B60-4D75-9CE0-8987AD98861C}">
      <dgm:prSet/>
      <dgm:spPr/>
      <dgm:t>
        <a:bodyPr/>
        <a:lstStyle/>
        <a:p>
          <a:endParaRPr lang="en-US"/>
        </a:p>
      </dgm:t>
    </dgm:pt>
    <dgm:pt modelId="{FEC107A1-1FEE-46D9-B090-70607F7BBEB6}">
      <dgm:prSet/>
      <dgm:spPr/>
      <dgm:t>
        <a:bodyPr/>
        <a:lstStyle/>
        <a:p>
          <a:r>
            <a:rPr lang="en-US"/>
            <a:t>Implemented in an appropriate programming or simulation language.</a:t>
          </a:r>
        </a:p>
      </dgm:t>
    </dgm:pt>
    <dgm:pt modelId="{CC979E4A-A503-4BDD-9FF9-8AD4593589F4}" type="parTrans" cxnId="{87D8A835-5D82-4755-BA04-BAC670AFA348}">
      <dgm:prSet/>
      <dgm:spPr/>
      <dgm:t>
        <a:bodyPr/>
        <a:lstStyle/>
        <a:p>
          <a:endParaRPr lang="en-US"/>
        </a:p>
      </dgm:t>
    </dgm:pt>
    <dgm:pt modelId="{9F3DD24F-A1C1-4F4F-AAC3-C3575D9A32A6}" type="sibTrans" cxnId="{87D8A835-5D82-4755-BA04-BAC670AFA348}">
      <dgm:prSet/>
      <dgm:spPr/>
      <dgm:t>
        <a:bodyPr/>
        <a:lstStyle/>
        <a:p>
          <a:endParaRPr lang="en-US"/>
        </a:p>
      </dgm:t>
    </dgm:pt>
    <dgm:pt modelId="{41A7B5F2-D642-46C8-A56B-FA7364430A66}">
      <dgm:prSet/>
      <dgm:spPr/>
      <dgm:t>
        <a:bodyPr/>
        <a:lstStyle/>
        <a:p>
          <a:r>
            <a:rPr lang="en-US"/>
            <a:t>Is needed to mimic the behavior of the real system under certain constraints.</a:t>
          </a:r>
        </a:p>
      </dgm:t>
    </dgm:pt>
    <dgm:pt modelId="{0F61F606-3336-4B83-9839-7E357AA31DB8}" type="parTrans" cxnId="{A26006E4-1750-4949-A6EB-C672A2E8F719}">
      <dgm:prSet/>
      <dgm:spPr/>
      <dgm:t>
        <a:bodyPr/>
        <a:lstStyle/>
        <a:p>
          <a:endParaRPr lang="en-US"/>
        </a:p>
      </dgm:t>
    </dgm:pt>
    <dgm:pt modelId="{2BBBED2C-ABD0-4665-ADB9-4D6E454F869D}" type="sibTrans" cxnId="{A26006E4-1750-4949-A6EB-C672A2E8F719}">
      <dgm:prSet/>
      <dgm:spPr/>
      <dgm:t>
        <a:bodyPr/>
        <a:lstStyle/>
        <a:p>
          <a:endParaRPr lang="en-US"/>
        </a:p>
      </dgm:t>
    </dgm:pt>
    <dgm:pt modelId="{C25A5FF7-1337-4709-9629-45CA1F7664D6}" type="pres">
      <dgm:prSet presAssocID="{2FB20475-0D9C-4296-8721-D54E474A8F64}" presName="root" presStyleCnt="0">
        <dgm:presLayoutVars>
          <dgm:dir/>
          <dgm:resizeHandles val="exact"/>
        </dgm:presLayoutVars>
      </dgm:prSet>
      <dgm:spPr/>
    </dgm:pt>
    <dgm:pt modelId="{AC32A960-BA90-4DC2-83AB-E5D506B91BF7}" type="pres">
      <dgm:prSet presAssocID="{89597E15-649E-42B0-BF07-944C661F906C}" presName="compNode" presStyleCnt="0"/>
      <dgm:spPr/>
    </dgm:pt>
    <dgm:pt modelId="{4BE31E98-AFAC-480C-9F62-D5B85944C33B}" type="pres">
      <dgm:prSet presAssocID="{89597E15-649E-42B0-BF07-944C661F906C}" presName="bgRect" presStyleLbl="bgShp" presStyleIdx="0" presStyleCnt="3"/>
      <dgm:spPr/>
    </dgm:pt>
    <dgm:pt modelId="{07DE343B-8471-4283-B68E-7FAB2509952B}" type="pres">
      <dgm:prSet presAssocID="{89597E15-649E-42B0-BF07-944C661F90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2058663F-EA24-4A20-A197-1A981242572C}" type="pres">
      <dgm:prSet presAssocID="{89597E15-649E-42B0-BF07-944C661F906C}" presName="spaceRect" presStyleCnt="0"/>
      <dgm:spPr/>
    </dgm:pt>
    <dgm:pt modelId="{716995EE-F632-4424-B8F0-3E24CAF06365}" type="pres">
      <dgm:prSet presAssocID="{89597E15-649E-42B0-BF07-944C661F906C}" presName="parTx" presStyleLbl="revTx" presStyleIdx="0" presStyleCnt="3">
        <dgm:presLayoutVars>
          <dgm:chMax val="0"/>
          <dgm:chPref val="0"/>
        </dgm:presLayoutVars>
      </dgm:prSet>
      <dgm:spPr/>
    </dgm:pt>
    <dgm:pt modelId="{0A2B00D4-1086-4200-98F6-D76ED46E0CFD}" type="pres">
      <dgm:prSet presAssocID="{E7CECCA7-F566-47D0-B98F-16F258A58419}" presName="sibTrans" presStyleCnt="0"/>
      <dgm:spPr/>
    </dgm:pt>
    <dgm:pt modelId="{C66F8AC1-B697-47B7-B237-FEC489A3EE63}" type="pres">
      <dgm:prSet presAssocID="{FEC107A1-1FEE-46D9-B090-70607F7BBEB6}" presName="compNode" presStyleCnt="0"/>
      <dgm:spPr/>
    </dgm:pt>
    <dgm:pt modelId="{788B210A-6E65-4ABB-AFAB-CEA4B3157C60}" type="pres">
      <dgm:prSet presAssocID="{FEC107A1-1FEE-46D9-B090-70607F7BBEB6}" presName="bgRect" presStyleLbl="bgShp" presStyleIdx="1" presStyleCnt="3"/>
      <dgm:spPr/>
    </dgm:pt>
    <dgm:pt modelId="{61ED5095-66D5-4091-8E1F-8A1494250F35}" type="pres">
      <dgm:prSet presAssocID="{FEC107A1-1FEE-46D9-B090-70607F7BBE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9D65CD3-C701-4768-9CC3-94A1A70803EE}" type="pres">
      <dgm:prSet presAssocID="{FEC107A1-1FEE-46D9-B090-70607F7BBEB6}" presName="spaceRect" presStyleCnt="0"/>
      <dgm:spPr/>
    </dgm:pt>
    <dgm:pt modelId="{4FCC47D8-CBB4-45DE-BA70-CF7BAEFE0EBF}" type="pres">
      <dgm:prSet presAssocID="{FEC107A1-1FEE-46D9-B090-70607F7BBEB6}" presName="parTx" presStyleLbl="revTx" presStyleIdx="1" presStyleCnt="3">
        <dgm:presLayoutVars>
          <dgm:chMax val="0"/>
          <dgm:chPref val="0"/>
        </dgm:presLayoutVars>
      </dgm:prSet>
      <dgm:spPr/>
    </dgm:pt>
    <dgm:pt modelId="{00730ABE-5448-433C-8475-14D99769D3DA}" type="pres">
      <dgm:prSet presAssocID="{9F3DD24F-A1C1-4F4F-AAC3-C3575D9A32A6}" presName="sibTrans" presStyleCnt="0"/>
      <dgm:spPr/>
    </dgm:pt>
    <dgm:pt modelId="{6ECF5DA0-4910-4A59-9DF6-117B7BEB3B64}" type="pres">
      <dgm:prSet presAssocID="{41A7B5F2-D642-46C8-A56B-FA7364430A66}" presName="compNode" presStyleCnt="0"/>
      <dgm:spPr/>
    </dgm:pt>
    <dgm:pt modelId="{43DC18AC-3629-4522-A5F8-88BBE7414FCE}" type="pres">
      <dgm:prSet presAssocID="{41A7B5F2-D642-46C8-A56B-FA7364430A66}" presName="bgRect" presStyleLbl="bgShp" presStyleIdx="2" presStyleCnt="3"/>
      <dgm:spPr/>
    </dgm:pt>
    <dgm:pt modelId="{9F75F26E-F684-42CC-A324-9905940F3ABB}" type="pres">
      <dgm:prSet presAssocID="{41A7B5F2-D642-46C8-A56B-FA7364430A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774906AC-54B2-41A5-B052-3C9451B46F9F}" type="pres">
      <dgm:prSet presAssocID="{41A7B5F2-D642-46C8-A56B-FA7364430A66}" presName="spaceRect" presStyleCnt="0"/>
      <dgm:spPr/>
    </dgm:pt>
    <dgm:pt modelId="{0945B110-AB32-436B-8805-EA39F83891C3}" type="pres">
      <dgm:prSet presAssocID="{41A7B5F2-D642-46C8-A56B-FA7364430A6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6BF601C-FDEE-4DE5-A171-6D26085CC234}" type="presOf" srcId="{FEC107A1-1FEE-46D9-B090-70607F7BBEB6}" destId="{4FCC47D8-CBB4-45DE-BA70-CF7BAEFE0EBF}" srcOrd="0" destOrd="0" presId="urn:microsoft.com/office/officeart/2018/2/layout/IconVerticalSolidList"/>
    <dgm:cxn modelId="{87D8A835-5D82-4755-BA04-BAC670AFA348}" srcId="{2FB20475-0D9C-4296-8721-D54E474A8F64}" destId="{FEC107A1-1FEE-46D9-B090-70607F7BBEB6}" srcOrd="1" destOrd="0" parTransId="{CC979E4A-A503-4BDD-9FF9-8AD4593589F4}" sibTransId="{9F3DD24F-A1C1-4F4F-AAC3-C3575D9A32A6}"/>
    <dgm:cxn modelId="{A3004640-1B60-4D75-9CE0-8987AD98861C}" srcId="{2FB20475-0D9C-4296-8721-D54E474A8F64}" destId="{89597E15-649E-42B0-BF07-944C661F906C}" srcOrd="0" destOrd="0" parTransId="{DBDD0B27-1EB9-47F8-8BBA-C773BA359840}" sibTransId="{E7CECCA7-F566-47D0-B98F-16F258A58419}"/>
    <dgm:cxn modelId="{58F8F44E-C8E8-4BED-A657-6806A3E66790}" type="presOf" srcId="{89597E15-649E-42B0-BF07-944C661F906C}" destId="{716995EE-F632-4424-B8F0-3E24CAF06365}" srcOrd="0" destOrd="0" presId="urn:microsoft.com/office/officeart/2018/2/layout/IconVerticalSolidList"/>
    <dgm:cxn modelId="{AA027EDD-089C-4FF8-950E-C3A2EBEC6F9A}" type="presOf" srcId="{2FB20475-0D9C-4296-8721-D54E474A8F64}" destId="{C25A5FF7-1337-4709-9629-45CA1F7664D6}" srcOrd="0" destOrd="0" presId="urn:microsoft.com/office/officeart/2018/2/layout/IconVerticalSolidList"/>
    <dgm:cxn modelId="{A26006E4-1750-4949-A6EB-C672A2E8F719}" srcId="{2FB20475-0D9C-4296-8721-D54E474A8F64}" destId="{41A7B5F2-D642-46C8-A56B-FA7364430A66}" srcOrd="2" destOrd="0" parTransId="{0F61F606-3336-4B83-9839-7E357AA31DB8}" sibTransId="{2BBBED2C-ABD0-4665-ADB9-4D6E454F869D}"/>
    <dgm:cxn modelId="{86E868EF-C870-49A6-ADC4-F67E06CC6ABA}" type="presOf" srcId="{41A7B5F2-D642-46C8-A56B-FA7364430A66}" destId="{0945B110-AB32-436B-8805-EA39F83891C3}" srcOrd="0" destOrd="0" presId="urn:microsoft.com/office/officeart/2018/2/layout/IconVerticalSolidList"/>
    <dgm:cxn modelId="{AD30FE84-47F5-409D-AB1C-44D65320B298}" type="presParOf" srcId="{C25A5FF7-1337-4709-9629-45CA1F7664D6}" destId="{AC32A960-BA90-4DC2-83AB-E5D506B91BF7}" srcOrd="0" destOrd="0" presId="urn:microsoft.com/office/officeart/2018/2/layout/IconVerticalSolidList"/>
    <dgm:cxn modelId="{E4FA78E1-C6F2-4ACC-BF28-FC3D7E4CE937}" type="presParOf" srcId="{AC32A960-BA90-4DC2-83AB-E5D506B91BF7}" destId="{4BE31E98-AFAC-480C-9F62-D5B85944C33B}" srcOrd="0" destOrd="0" presId="urn:microsoft.com/office/officeart/2018/2/layout/IconVerticalSolidList"/>
    <dgm:cxn modelId="{B261F6CD-826A-4824-8C34-77B6FFFF0513}" type="presParOf" srcId="{AC32A960-BA90-4DC2-83AB-E5D506B91BF7}" destId="{07DE343B-8471-4283-B68E-7FAB2509952B}" srcOrd="1" destOrd="0" presId="urn:microsoft.com/office/officeart/2018/2/layout/IconVerticalSolidList"/>
    <dgm:cxn modelId="{83D2A0DD-DC0C-4C62-86C9-A92D3A629470}" type="presParOf" srcId="{AC32A960-BA90-4DC2-83AB-E5D506B91BF7}" destId="{2058663F-EA24-4A20-A197-1A981242572C}" srcOrd="2" destOrd="0" presId="urn:microsoft.com/office/officeart/2018/2/layout/IconVerticalSolidList"/>
    <dgm:cxn modelId="{AA6BF9DC-8C35-485D-BBFB-2855F93A5D39}" type="presParOf" srcId="{AC32A960-BA90-4DC2-83AB-E5D506B91BF7}" destId="{716995EE-F632-4424-B8F0-3E24CAF06365}" srcOrd="3" destOrd="0" presId="urn:microsoft.com/office/officeart/2018/2/layout/IconVerticalSolidList"/>
    <dgm:cxn modelId="{4B8B9DF0-99FF-458A-8F39-B11251FDFABF}" type="presParOf" srcId="{C25A5FF7-1337-4709-9629-45CA1F7664D6}" destId="{0A2B00D4-1086-4200-98F6-D76ED46E0CFD}" srcOrd="1" destOrd="0" presId="urn:microsoft.com/office/officeart/2018/2/layout/IconVerticalSolidList"/>
    <dgm:cxn modelId="{4DE916F3-1BD5-4D07-A7A3-7785E941B5F3}" type="presParOf" srcId="{C25A5FF7-1337-4709-9629-45CA1F7664D6}" destId="{C66F8AC1-B697-47B7-B237-FEC489A3EE63}" srcOrd="2" destOrd="0" presId="urn:microsoft.com/office/officeart/2018/2/layout/IconVerticalSolidList"/>
    <dgm:cxn modelId="{01385F9F-1DEA-469F-B8AE-88AF251EFF1B}" type="presParOf" srcId="{C66F8AC1-B697-47B7-B237-FEC489A3EE63}" destId="{788B210A-6E65-4ABB-AFAB-CEA4B3157C60}" srcOrd="0" destOrd="0" presId="urn:microsoft.com/office/officeart/2018/2/layout/IconVerticalSolidList"/>
    <dgm:cxn modelId="{CE68072B-0FC9-4C8C-9C24-1CD7C1E05282}" type="presParOf" srcId="{C66F8AC1-B697-47B7-B237-FEC489A3EE63}" destId="{61ED5095-66D5-4091-8E1F-8A1494250F35}" srcOrd="1" destOrd="0" presId="urn:microsoft.com/office/officeart/2018/2/layout/IconVerticalSolidList"/>
    <dgm:cxn modelId="{5340A52E-C9A9-4597-9A2C-CAA0B8035F85}" type="presParOf" srcId="{C66F8AC1-B697-47B7-B237-FEC489A3EE63}" destId="{09D65CD3-C701-4768-9CC3-94A1A70803EE}" srcOrd="2" destOrd="0" presId="urn:microsoft.com/office/officeart/2018/2/layout/IconVerticalSolidList"/>
    <dgm:cxn modelId="{1944637A-5081-4360-9B72-EE3869CE9FC5}" type="presParOf" srcId="{C66F8AC1-B697-47B7-B237-FEC489A3EE63}" destId="{4FCC47D8-CBB4-45DE-BA70-CF7BAEFE0EBF}" srcOrd="3" destOrd="0" presId="urn:microsoft.com/office/officeart/2018/2/layout/IconVerticalSolidList"/>
    <dgm:cxn modelId="{7AD828CA-2068-406D-9450-39E933BE605A}" type="presParOf" srcId="{C25A5FF7-1337-4709-9629-45CA1F7664D6}" destId="{00730ABE-5448-433C-8475-14D99769D3DA}" srcOrd="3" destOrd="0" presId="urn:microsoft.com/office/officeart/2018/2/layout/IconVerticalSolidList"/>
    <dgm:cxn modelId="{9E42FC94-A3DA-43C4-AFD7-B5376703EE83}" type="presParOf" srcId="{C25A5FF7-1337-4709-9629-45CA1F7664D6}" destId="{6ECF5DA0-4910-4A59-9DF6-117B7BEB3B64}" srcOrd="4" destOrd="0" presId="urn:microsoft.com/office/officeart/2018/2/layout/IconVerticalSolidList"/>
    <dgm:cxn modelId="{181243D2-2EC6-42A9-95F4-653A2F815004}" type="presParOf" srcId="{6ECF5DA0-4910-4A59-9DF6-117B7BEB3B64}" destId="{43DC18AC-3629-4522-A5F8-88BBE7414FCE}" srcOrd="0" destOrd="0" presId="urn:microsoft.com/office/officeart/2018/2/layout/IconVerticalSolidList"/>
    <dgm:cxn modelId="{00FA4943-40E4-48C7-8AD0-07DADA75B9CC}" type="presParOf" srcId="{6ECF5DA0-4910-4A59-9DF6-117B7BEB3B64}" destId="{9F75F26E-F684-42CC-A324-9905940F3ABB}" srcOrd="1" destOrd="0" presId="urn:microsoft.com/office/officeart/2018/2/layout/IconVerticalSolidList"/>
    <dgm:cxn modelId="{57FDF38D-E6F6-460C-87BD-254F945C8C14}" type="presParOf" srcId="{6ECF5DA0-4910-4A59-9DF6-117B7BEB3B64}" destId="{774906AC-54B2-41A5-B052-3C9451B46F9F}" srcOrd="2" destOrd="0" presId="urn:microsoft.com/office/officeart/2018/2/layout/IconVerticalSolidList"/>
    <dgm:cxn modelId="{61F61A9F-7851-4F3A-812A-6F6CCCE1B9DF}" type="presParOf" srcId="{6ECF5DA0-4910-4A59-9DF6-117B7BEB3B64}" destId="{0945B110-AB32-436B-8805-EA39F83891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108A1C-99A0-43B6-BE8B-1D5758D2B52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62BBF8-1C08-445A-8CBB-AABC0FDD4947}">
      <dgm:prSet/>
      <dgm:spPr/>
      <dgm:t>
        <a:bodyPr/>
        <a:lstStyle/>
        <a:p>
          <a:r>
            <a:rPr lang="en-US"/>
            <a:t>Two main objectives:</a:t>
          </a:r>
        </a:p>
      </dgm:t>
    </dgm:pt>
    <dgm:pt modelId="{5C94FE8E-3C38-418E-9478-583F4215718A}" type="parTrans" cxnId="{45E5E282-1607-4057-8BFF-B73DD62E7FC0}">
      <dgm:prSet/>
      <dgm:spPr/>
      <dgm:t>
        <a:bodyPr/>
        <a:lstStyle/>
        <a:p>
          <a:endParaRPr lang="en-US"/>
        </a:p>
      </dgm:t>
    </dgm:pt>
    <dgm:pt modelId="{085E4979-5F6A-49B9-9D0C-10D4B958B4E2}" type="sibTrans" cxnId="{45E5E282-1607-4057-8BFF-B73DD62E7FC0}">
      <dgm:prSet/>
      <dgm:spPr/>
      <dgm:t>
        <a:bodyPr/>
        <a:lstStyle/>
        <a:p>
          <a:endParaRPr lang="en-US"/>
        </a:p>
      </dgm:t>
    </dgm:pt>
    <dgm:pt modelId="{7276838A-1DB4-43AA-B2EF-72EADED1AE61}">
      <dgm:prSet/>
      <dgm:spPr/>
      <dgm:t>
        <a:bodyPr/>
        <a:lstStyle/>
        <a:p>
          <a:r>
            <a:rPr lang="en-US"/>
            <a:t>To study some relevant aspects of the dynamic behavior of a system</a:t>
          </a:r>
        </a:p>
      </dgm:t>
    </dgm:pt>
    <dgm:pt modelId="{34F6CD0A-58A8-42ED-A786-73F072CF42F5}" type="parTrans" cxnId="{A479C5E3-A0D7-45F7-A424-B80C87A50F30}">
      <dgm:prSet/>
      <dgm:spPr/>
      <dgm:t>
        <a:bodyPr/>
        <a:lstStyle/>
        <a:p>
          <a:endParaRPr lang="en-US"/>
        </a:p>
      </dgm:t>
    </dgm:pt>
    <dgm:pt modelId="{65AE3FC6-9EDE-401A-837A-5A5C06B0EAF8}" type="sibTrans" cxnId="{A479C5E3-A0D7-45F7-A424-B80C87A50F30}">
      <dgm:prSet/>
      <dgm:spPr/>
      <dgm:t>
        <a:bodyPr/>
        <a:lstStyle/>
        <a:p>
          <a:endParaRPr lang="en-US"/>
        </a:p>
      </dgm:t>
    </dgm:pt>
    <dgm:pt modelId="{594ECDC3-B9F3-429B-9C29-A90C251B82AD}">
      <dgm:prSet/>
      <dgm:spPr/>
      <dgm:t>
        <a:bodyPr/>
        <a:lstStyle/>
        <a:p>
          <a:r>
            <a:rPr lang="en-US"/>
            <a:t>To estimate various </a:t>
          </a:r>
          <a:r>
            <a:rPr lang="en-US" u="sng"/>
            <a:t>performance</a:t>
          </a:r>
          <a:r>
            <a:rPr lang="en-US"/>
            <a:t> measures of the system</a:t>
          </a:r>
        </a:p>
      </dgm:t>
    </dgm:pt>
    <dgm:pt modelId="{FC86FBF1-EB66-4DC6-9561-9372FAE52EA4}" type="parTrans" cxnId="{70C1F17E-0C85-4808-9323-528649B0856D}">
      <dgm:prSet/>
      <dgm:spPr/>
      <dgm:t>
        <a:bodyPr/>
        <a:lstStyle/>
        <a:p>
          <a:endParaRPr lang="en-US"/>
        </a:p>
      </dgm:t>
    </dgm:pt>
    <dgm:pt modelId="{1744CF88-E943-415D-BCAD-8F3F6739E1A4}" type="sibTrans" cxnId="{70C1F17E-0C85-4808-9323-528649B0856D}">
      <dgm:prSet/>
      <dgm:spPr/>
      <dgm:t>
        <a:bodyPr/>
        <a:lstStyle/>
        <a:p>
          <a:endParaRPr lang="en-US"/>
        </a:p>
      </dgm:t>
    </dgm:pt>
    <dgm:pt modelId="{33B1B394-536A-438B-95F4-6CDA3A27D571}" type="pres">
      <dgm:prSet presAssocID="{73108A1C-99A0-43B6-BE8B-1D5758D2B520}" presName="linear" presStyleCnt="0">
        <dgm:presLayoutVars>
          <dgm:animLvl val="lvl"/>
          <dgm:resizeHandles val="exact"/>
        </dgm:presLayoutVars>
      </dgm:prSet>
      <dgm:spPr/>
    </dgm:pt>
    <dgm:pt modelId="{B91AE178-1345-48E5-93EE-AF0016CECD77}" type="pres">
      <dgm:prSet presAssocID="{E662BBF8-1C08-445A-8CBB-AABC0FDD49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31FB41-651D-474B-92FC-F3F6FBA2230F}" type="pres">
      <dgm:prSet presAssocID="{085E4979-5F6A-49B9-9D0C-10D4B958B4E2}" presName="spacer" presStyleCnt="0"/>
      <dgm:spPr/>
    </dgm:pt>
    <dgm:pt modelId="{065083AC-C3E3-49CD-BFFF-1EBE6094D950}" type="pres">
      <dgm:prSet presAssocID="{7276838A-1DB4-43AA-B2EF-72EADED1AE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20B71D-752C-4E54-AE83-602FE2591660}" type="pres">
      <dgm:prSet presAssocID="{65AE3FC6-9EDE-401A-837A-5A5C06B0EAF8}" presName="spacer" presStyleCnt="0"/>
      <dgm:spPr/>
    </dgm:pt>
    <dgm:pt modelId="{51629C61-8773-438B-B282-40E8DB20C18A}" type="pres">
      <dgm:prSet presAssocID="{594ECDC3-B9F3-429B-9C29-A90C251B82A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6615C60-13F6-4808-8B15-EED46835F1E2}" type="presOf" srcId="{594ECDC3-B9F3-429B-9C29-A90C251B82AD}" destId="{51629C61-8773-438B-B282-40E8DB20C18A}" srcOrd="0" destOrd="0" presId="urn:microsoft.com/office/officeart/2005/8/layout/vList2"/>
    <dgm:cxn modelId="{2359B277-D996-4F7E-AF7F-E997C007F3B9}" type="presOf" srcId="{7276838A-1DB4-43AA-B2EF-72EADED1AE61}" destId="{065083AC-C3E3-49CD-BFFF-1EBE6094D950}" srcOrd="0" destOrd="0" presId="urn:microsoft.com/office/officeart/2005/8/layout/vList2"/>
    <dgm:cxn modelId="{70C1F17E-0C85-4808-9323-528649B0856D}" srcId="{73108A1C-99A0-43B6-BE8B-1D5758D2B520}" destId="{594ECDC3-B9F3-429B-9C29-A90C251B82AD}" srcOrd="2" destOrd="0" parTransId="{FC86FBF1-EB66-4DC6-9561-9372FAE52EA4}" sibTransId="{1744CF88-E943-415D-BCAD-8F3F6739E1A4}"/>
    <dgm:cxn modelId="{45E5E282-1607-4057-8BFF-B73DD62E7FC0}" srcId="{73108A1C-99A0-43B6-BE8B-1D5758D2B520}" destId="{E662BBF8-1C08-445A-8CBB-AABC0FDD4947}" srcOrd="0" destOrd="0" parTransId="{5C94FE8E-3C38-418E-9478-583F4215718A}" sibTransId="{085E4979-5F6A-49B9-9D0C-10D4B958B4E2}"/>
    <dgm:cxn modelId="{EE6DAFA5-BDD6-4AC2-808C-E883E8F52030}" type="presOf" srcId="{73108A1C-99A0-43B6-BE8B-1D5758D2B520}" destId="{33B1B394-536A-438B-95F4-6CDA3A27D571}" srcOrd="0" destOrd="0" presId="urn:microsoft.com/office/officeart/2005/8/layout/vList2"/>
    <dgm:cxn modelId="{A4C6AAD5-87D0-4834-9422-1CAB302117F1}" type="presOf" srcId="{E662BBF8-1C08-445A-8CBB-AABC0FDD4947}" destId="{B91AE178-1345-48E5-93EE-AF0016CECD77}" srcOrd="0" destOrd="0" presId="urn:microsoft.com/office/officeart/2005/8/layout/vList2"/>
    <dgm:cxn modelId="{A479C5E3-A0D7-45F7-A424-B80C87A50F30}" srcId="{73108A1C-99A0-43B6-BE8B-1D5758D2B520}" destId="{7276838A-1DB4-43AA-B2EF-72EADED1AE61}" srcOrd="1" destOrd="0" parTransId="{34F6CD0A-58A8-42ED-A786-73F072CF42F5}" sibTransId="{65AE3FC6-9EDE-401A-837A-5A5C06B0EAF8}"/>
    <dgm:cxn modelId="{CC4D0638-53E7-4204-ABA9-087A97F74ECD}" type="presParOf" srcId="{33B1B394-536A-438B-95F4-6CDA3A27D571}" destId="{B91AE178-1345-48E5-93EE-AF0016CECD77}" srcOrd="0" destOrd="0" presId="urn:microsoft.com/office/officeart/2005/8/layout/vList2"/>
    <dgm:cxn modelId="{B36462AB-8278-4D73-9931-67070436B93B}" type="presParOf" srcId="{33B1B394-536A-438B-95F4-6CDA3A27D571}" destId="{7F31FB41-651D-474B-92FC-F3F6FBA2230F}" srcOrd="1" destOrd="0" presId="urn:microsoft.com/office/officeart/2005/8/layout/vList2"/>
    <dgm:cxn modelId="{98497CA6-E5EC-430B-A890-ABC652DFCD61}" type="presParOf" srcId="{33B1B394-536A-438B-95F4-6CDA3A27D571}" destId="{065083AC-C3E3-49CD-BFFF-1EBE6094D950}" srcOrd="2" destOrd="0" presId="urn:microsoft.com/office/officeart/2005/8/layout/vList2"/>
    <dgm:cxn modelId="{7177A59A-C2BE-44F2-AB1C-6A69D741EF1B}" type="presParOf" srcId="{33B1B394-536A-438B-95F4-6CDA3A27D571}" destId="{1220B71D-752C-4E54-AE83-602FE2591660}" srcOrd="3" destOrd="0" presId="urn:microsoft.com/office/officeart/2005/8/layout/vList2"/>
    <dgm:cxn modelId="{AB420CAA-B773-46B5-A6C2-414BEA908750}" type="presParOf" srcId="{33B1B394-536A-438B-95F4-6CDA3A27D571}" destId="{51629C61-8773-438B-B282-40E8DB20C1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AAE421-BD23-4006-A76A-755DEC4F3F3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FFA6D3-AA1A-46C6-9526-48701D1A4D03}">
      <dgm:prSet/>
      <dgm:spPr/>
      <dgm:t>
        <a:bodyPr/>
        <a:lstStyle/>
        <a:p>
          <a:r>
            <a:rPr lang="en-US"/>
            <a:t>Depends on:</a:t>
          </a:r>
        </a:p>
      </dgm:t>
    </dgm:pt>
    <dgm:pt modelId="{0EA94B06-3D65-4566-B216-62C217F023F4}" type="parTrans" cxnId="{67DF2145-B2C7-4A9C-9888-FD7F68962225}">
      <dgm:prSet/>
      <dgm:spPr/>
      <dgm:t>
        <a:bodyPr/>
        <a:lstStyle/>
        <a:p>
          <a:endParaRPr lang="en-US"/>
        </a:p>
      </dgm:t>
    </dgm:pt>
    <dgm:pt modelId="{1024B0B8-28F5-42BE-8AE8-B9CAA1780413}" type="sibTrans" cxnId="{67DF2145-B2C7-4A9C-9888-FD7F68962225}">
      <dgm:prSet/>
      <dgm:spPr/>
      <dgm:t>
        <a:bodyPr/>
        <a:lstStyle/>
        <a:p>
          <a:endParaRPr lang="en-US"/>
        </a:p>
      </dgm:t>
    </dgm:pt>
    <dgm:pt modelId="{1A378E7C-D8C7-4EC7-B772-A1BA7E51AF99}">
      <dgm:prSet/>
      <dgm:spPr/>
      <dgm:t>
        <a:bodyPr/>
        <a:lstStyle/>
        <a:p>
          <a:r>
            <a:rPr lang="en-US"/>
            <a:t>The passage of time</a:t>
          </a:r>
        </a:p>
      </dgm:t>
    </dgm:pt>
    <dgm:pt modelId="{3A932689-DB46-49BA-BCBA-17224606DE81}" type="parTrans" cxnId="{69D0168D-BF8A-49E7-9FA1-551B84601B4F}">
      <dgm:prSet/>
      <dgm:spPr/>
      <dgm:t>
        <a:bodyPr/>
        <a:lstStyle/>
        <a:p>
          <a:endParaRPr lang="en-US"/>
        </a:p>
      </dgm:t>
    </dgm:pt>
    <dgm:pt modelId="{45A42023-5FE8-4CBD-A2B8-79E857509F79}" type="sibTrans" cxnId="{69D0168D-BF8A-49E7-9FA1-551B84601B4F}">
      <dgm:prSet/>
      <dgm:spPr/>
      <dgm:t>
        <a:bodyPr/>
        <a:lstStyle/>
        <a:p>
          <a:endParaRPr lang="en-US"/>
        </a:p>
      </dgm:t>
    </dgm:pt>
    <dgm:pt modelId="{AC1B4737-2BC0-44F7-985F-CFEC958BDE4A}">
      <dgm:prSet/>
      <dgm:spPr/>
      <dgm:t>
        <a:bodyPr/>
        <a:lstStyle/>
        <a:p>
          <a:r>
            <a:rPr lang="en-US"/>
            <a:t>Input data</a:t>
          </a:r>
        </a:p>
      </dgm:t>
    </dgm:pt>
    <dgm:pt modelId="{8187B9C6-8FC9-47AF-83AF-4DCBF169A9EB}" type="parTrans" cxnId="{14AD4B70-0391-4A09-AC57-B7A65ADC4059}">
      <dgm:prSet/>
      <dgm:spPr/>
      <dgm:t>
        <a:bodyPr/>
        <a:lstStyle/>
        <a:p>
          <a:endParaRPr lang="en-US"/>
        </a:p>
      </dgm:t>
    </dgm:pt>
    <dgm:pt modelId="{B8ABA217-EC8E-4144-A8B4-A0202DCBC115}" type="sibTrans" cxnId="{14AD4B70-0391-4A09-AC57-B7A65ADC4059}">
      <dgm:prSet/>
      <dgm:spPr/>
      <dgm:t>
        <a:bodyPr/>
        <a:lstStyle/>
        <a:p>
          <a:endParaRPr lang="en-US"/>
        </a:p>
      </dgm:t>
    </dgm:pt>
    <dgm:pt modelId="{48BF6AB8-8BB5-40CC-8597-044819A5D0EC}">
      <dgm:prSet/>
      <dgm:spPr/>
      <dgm:t>
        <a:bodyPr/>
        <a:lstStyle/>
        <a:p>
          <a:r>
            <a:rPr lang="en-US"/>
            <a:t>Events generated by the environment</a:t>
          </a:r>
        </a:p>
      </dgm:t>
    </dgm:pt>
    <dgm:pt modelId="{973F9437-4A89-4FFB-A38E-CA61D2982449}" type="parTrans" cxnId="{187310D6-DB28-4526-933A-FFD1DCD08C7A}">
      <dgm:prSet/>
      <dgm:spPr/>
      <dgm:t>
        <a:bodyPr/>
        <a:lstStyle/>
        <a:p>
          <a:endParaRPr lang="en-US"/>
        </a:p>
      </dgm:t>
    </dgm:pt>
    <dgm:pt modelId="{01E8DC37-4E55-4D6D-8EAB-431BED500E44}" type="sibTrans" cxnId="{187310D6-DB28-4526-933A-FFD1DCD08C7A}">
      <dgm:prSet/>
      <dgm:spPr/>
      <dgm:t>
        <a:bodyPr/>
        <a:lstStyle/>
        <a:p>
          <a:endParaRPr lang="en-US"/>
        </a:p>
      </dgm:t>
    </dgm:pt>
    <dgm:pt modelId="{944DC5BE-1791-451F-A865-EBAB9B088F0C}" type="pres">
      <dgm:prSet presAssocID="{1AAAE421-BD23-4006-A76A-755DEC4F3F3A}" presName="linear" presStyleCnt="0">
        <dgm:presLayoutVars>
          <dgm:animLvl val="lvl"/>
          <dgm:resizeHandles val="exact"/>
        </dgm:presLayoutVars>
      </dgm:prSet>
      <dgm:spPr/>
    </dgm:pt>
    <dgm:pt modelId="{34EDD6CC-B1A3-47C3-A136-B1D0D0AAB58B}" type="pres">
      <dgm:prSet presAssocID="{72FFA6D3-AA1A-46C6-9526-48701D1A4D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B36D4A8-3D7D-4B2C-9EEE-D19B987994CD}" type="pres">
      <dgm:prSet presAssocID="{1024B0B8-28F5-42BE-8AE8-B9CAA1780413}" presName="spacer" presStyleCnt="0"/>
      <dgm:spPr/>
    </dgm:pt>
    <dgm:pt modelId="{FC10648F-2E22-40CD-BB8D-3EDB30E9FB26}" type="pres">
      <dgm:prSet presAssocID="{1A378E7C-D8C7-4EC7-B772-A1BA7E51AF9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9255EB-63B8-4BCB-8B9D-6B477BE20B41}" type="pres">
      <dgm:prSet presAssocID="{45A42023-5FE8-4CBD-A2B8-79E857509F79}" presName="spacer" presStyleCnt="0"/>
      <dgm:spPr/>
    </dgm:pt>
    <dgm:pt modelId="{59F46237-2BBD-44D7-8323-4B3468AF98BC}" type="pres">
      <dgm:prSet presAssocID="{AC1B4737-2BC0-44F7-985F-CFEC958BDE4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089287-A736-4009-8897-F07DB4B02BF6}" type="pres">
      <dgm:prSet presAssocID="{B8ABA217-EC8E-4144-A8B4-A0202DCBC115}" presName="spacer" presStyleCnt="0"/>
      <dgm:spPr/>
    </dgm:pt>
    <dgm:pt modelId="{944999E3-0977-4A55-9075-A92AADA5678C}" type="pres">
      <dgm:prSet presAssocID="{48BF6AB8-8BB5-40CC-8597-044819A5D0E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7787B2E-FB9C-4C40-A67C-8009BB987AE1}" type="presOf" srcId="{48BF6AB8-8BB5-40CC-8597-044819A5D0EC}" destId="{944999E3-0977-4A55-9075-A92AADA5678C}" srcOrd="0" destOrd="0" presId="urn:microsoft.com/office/officeart/2005/8/layout/vList2"/>
    <dgm:cxn modelId="{708B7B42-3AA2-42AD-8116-14F14FB5AD46}" type="presOf" srcId="{72FFA6D3-AA1A-46C6-9526-48701D1A4D03}" destId="{34EDD6CC-B1A3-47C3-A136-B1D0D0AAB58B}" srcOrd="0" destOrd="0" presId="urn:microsoft.com/office/officeart/2005/8/layout/vList2"/>
    <dgm:cxn modelId="{67DF2145-B2C7-4A9C-9888-FD7F68962225}" srcId="{1AAAE421-BD23-4006-A76A-755DEC4F3F3A}" destId="{72FFA6D3-AA1A-46C6-9526-48701D1A4D03}" srcOrd="0" destOrd="0" parTransId="{0EA94B06-3D65-4566-B216-62C217F023F4}" sibTransId="{1024B0B8-28F5-42BE-8AE8-B9CAA1780413}"/>
    <dgm:cxn modelId="{14AD4B70-0391-4A09-AC57-B7A65ADC4059}" srcId="{1AAAE421-BD23-4006-A76A-755DEC4F3F3A}" destId="{AC1B4737-2BC0-44F7-985F-CFEC958BDE4A}" srcOrd="2" destOrd="0" parTransId="{8187B9C6-8FC9-47AF-83AF-4DCBF169A9EB}" sibTransId="{B8ABA217-EC8E-4144-A8B4-A0202DCBC115}"/>
    <dgm:cxn modelId="{D89D448A-FD68-4FDF-B277-A2A1F69D4DFC}" type="presOf" srcId="{AC1B4737-2BC0-44F7-985F-CFEC958BDE4A}" destId="{59F46237-2BBD-44D7-8323-4B3468AF98BC}" srcOrd="0" destOrd="0" presId="urn:microsoft.com/office/officeart/2005/8/layout/vList2"/>
    <dgm:cxn modelId="{69D0168D-BF8A-49E7-9FA1-551B84601B4F}" srcId="{1AAAE421-BD23-4006-A76A-755DEC4F3F3A}" destId="{1A378E7C-D8C7-4EC7-B772-A1BA7E51AF99}" srcOrd="1" destOrd="0" parTransId="{3A932689-DB46-49BA-BCBA-17224606DE81}" sibTransId="{45A42023-5FE8-4CBD-A2B8-79E857509F79}"/>
    <dgm:cxn modelId="{5CF3ADB5-FB35-45FF-9588-CE7CB7825C21}" type="presOf" srcId="{1A378E7C-D8C7-4EC7-B772-A1BA7E51AF99}" destId="{FC10648F-2E22-40CD-BB8D-3EDB30E9FB26}" srcOrd="0" destOrd="0" presId="urn:microsoft.com/office/officeart/2005/8/layout/vList2"/>
    <dgm:cxn modelId="{187310D6-DB28-4526-933A-FFD1DCD08C7A}" srcId="{1AAAE421-BD23-4006-A76A-755DEC4F3F3A}" destId="{48BF6AB8-8BB5-40CC-8597-044819A5D0EC}" srcOrd="3" destOrd="0" parTransId="{973F9437-4A89-4FFB-A38E-CA61D2982449}" sibTransId="{01E8DC37-4E55-4D6D-8EAB-431BED500E44}"/>
    <dgm:cxn modelId="{8EE588EF-0572-4D9B-9368-71BE9D1B6C07}" type="presOf" srcId="{1AAAE421-BD23-4006-A76A-755DEC4F3F3A}" destId="{944DC5BE-1791-451F-A865-EBAB9B088F0C}" srcOrd="0" destOrd="0" presId="urn:microsoft.com/office/officeart/2005/8/layout/vList2"/>
    <dgm:cxn modelId="{7309B9F9-F35C-4657-A77F-B9B86DA64EFE}" type="presParOf" srcId="{944DC5BE-1791-451F-A865-EBAB9B088F0C}" destId="{34EDD6CC-B1A3-47C3-A136-B1D0D0AAB58B}" srcOrd="0" destOrd="0" presId="urn:microsoft.com/office/officeart/2005/8/layout/vList2"/>
    <dgm:cxn modelId="{8608BAF5-84C8-44E4-8DC0-13B56AE3FFF8}" type="presParOf" srcId="{944DC5BE-1791-451F-A865-EBAB9B088F0C}" destId="{7B36D4A8-3D7D-4B2C-9EEE-D19B987994CD}" srcOrd="1" destOrd="0" presId="urn:microsoft.com/office/officeart/2005/8/layout/vList2"/>
    <dgm:cxn modelId="{E1709EE0-5377-4A72-A0EC-6C2B40BABA7D}" type="presParOf" srcId="{944DC5BE-1791-451F-A865-EBAB9B088F0C}" destId="{FC10648F-2E22-40CD-BB8D-3EDB30E9FB26}" srcOrd="2" destOrd="0" presId="urn:microsoft.com/office/officeart/2005/8/layout/vList2"/>
    <dgm:cxn modelId="{351F4159-0B40-4B1E-B29D-15B54D8869B9}" type="presParOf" srcId="{944DC5BE-1791-451F-A865-EBAB9B088F0C}" destId="{839255EB-63B8-4BCB-8B9D-6B477BE20B41}" srcOrd="3" destOrd="0" presId="urn:microsoft.com/office/officeart/2005/8/layout/vList2"/>
    <dgm:cxn modelId="{0F11949A-A835-421F-B4FB-EF90E591C722}" type="presParOf" srcId="{944DC5BE-1791-451F-A865-EBAB9B088F0C}" destId="{59F46237-2BBD-44D7-8323-4B3468AF98BC}" srcOrd="4" destOrd="0" presId="urn:microsoft.com/office/officeart/2005/8/layout/vList2"/>
    <dgm:cxn modelId="{A88B3549-E6E9-4720-81E1-EEF5CBCE9B51}" type="presParOf" srcId="{944DC5BE-1791-451F-A865-EBAB9B088F0C}" destId="{26089287-A736-4009-8897-F07DB4B02BF6}" srcOrd="5" destOrd="0" presId="urn:microsoft.com/office/officeart/2005/8/layout/vList2"/>
    <dgm:cxn modelId="{ACDD12F1-F947-489E-BD0D-93544BAD8FA9}" type="presParOf" srcId="{944DC5BE-1791-451F-A865-EBAB9B088F0C}" destId="{944999E3-0977-4A55-9075-A92AADA567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186DB3-6F4E-4917-9C46-8851FC27D2E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C48B29-64EC-4BCA-BAC4-574083B3FE0C}">
      <dgm:prSet/>
      <dgm:spPr/>
      <dgm:t>
        <a:bodyPr/>
        <a:lstStyle/>
        <a:p>
          <a:r>
            <a:rPr lang="en-US"/>
            <a:t>Physical models</a:t>
          </a:r>
        </a:p>
      </dgm:t>
    </dgm:pt>
    <dgm:pt modelId="{805D17A0-81DB-4A56-A00A-E39078AD2941}" type="parTrans" cxnId="{98038FDF-F0AC-4D12-BC37-E07C5AE8179D}">
      <dgm:prSet/>
      <dgm:spPr/>
      <dgm:t>
        <a:bodyPr/>
        <a:lstStyle/>
        <a:p>
          <a:endParaRPr lang="en-US"/>
        </a:p>
      </dgm:t>
    </dgm:pt>
    <dgm:pt modelId="{43B15AE1-5169-4E2E-81C8-5CEB76D03099}" type="sibTrans" cxnId="{98038FDF-F0AC-4D12-BC37-E07C5AE8179D}">
      <dgm:prSet/>
      <dgm:spPr/>
      <dgm:t>
        <a:bodyPr/>
        <a:lstStyle/>
        <a:p>
          <a:endParaRPr lang="en-US"/>
        </a:p>
      </dgm:t>
    </dgm:pt>
    <dgm:pt modelId="{D5854085-FB0F-47B4-9224-709EE536E148}">
      <dgm:prSet/>
      <dgm:spPr/>
      <dgm:t>
        <a:bodyPr/>
        <a:lstStyle/>
        <a:p>
          <a:r>
            <a:rPr lang="en-US"/>
            <a:t>Graphic models</a:t>
          </a:r>
        </a:p>
      </dgm:t>
    </dgm:pt>
    <dgm:pt modelId="{DB973745-DB13-4EC8-8791-E5CFF6AC4C3B}" type="parTrans" cxnId="{99BCBD24-2B18-4636-9CF1-2D98233536CA}">
      <dgm:prSet/>
      <dgm:spPr/>
      <dgm:t>
        <a:bodyPr/>
        <a:lstStyle/>
        <a:p>
          <a:endParaRPr lang="en-US"/>
        </a:p>
      </dgm:t>
    </dgm:pt>
    <dgm:pt modelId="{42FB460A-A4B8-4985-8FA1-4656BB71DC1F}" type="sibTrans" cxnId="{99BCBD24-2B18-4636-9CF1-2D98233536CA}">
      <dgm:prSet/>
      <dgm:spPr/>
      <dgm:t>
        <a:bodyPr/>
        <a:lstStyle/>
        <a:p>
          <a:endParaRPr lang="en-US"/>
        </a:p>
      </dgm:t>
    </dgm:pt>
    <dgm:pt modelId="{A76F4B58-3346-418F-9D4D-9F977EEEA448}">
      <dgm:prSet/>
      <dgm:spPr/>
      <dgm:t>
        <a:bodyPr/>
        <a:lstStyle/>
        <a:p>
          <a:r>
            <a:rPr lang="en-US"/>
            <a:t>Mathematical models</a:t>
          </a:r>
        </a:p>
      </dgm:t>
    </dgm:pt>
    <dgm:pt modelId="{EB949AE9-1043-471B-81CD-51E942F1158A}" type="parTrans" cxnId="{BD503A8A-DD66-4C8E-854F-AD539BC3D966}">
      <dgm:prSet/>
      <dgm:spPr/>
      <dgm:t>
        <a:bodyPr/>
        <a:lstStyle/>
        <a:p>
          <a:endParaRPr lang="en-US"/>
        </a:p>
      </dgm:t>
    </dgm:pt>
    <dgm:pt modelId="{9B43BCA3-CF34-4CF7-B802-13185ED81872}" type="sibTrans" cxnId="{BD503A8A-DD66-4C8E-854F-AD539BC3D966}">
      <dgm:prSet/>
      <dgm:spPr/>
      <dgm:t>
        <a:bodyPr/>
        <a:lstStyle/>
        <a:p>
          <a:endParaRPr lang="en-US"/>
        </a:p>
      </dgm:t>
    </dgm:pt>
    <dgm:pt modelId="{E96AA674-D64F-4985-917B-8971DB7CE2C8}">
      <dgm:prSet/>
      <dgm:spPr/>
      <dgm:t>
        <a:bodyPr/>
        <a:lstStyle/>
        <a:p>
          <a:r>
            <a:rPr lang="en-US"/>
            <a:t>Other kinds of models</a:t>
          </a:r>
        </a:p>
      </dgm:t>
    </dgm:pt>
    <dgm:pt modelId="{5C34A593-8EEC-4CB3-9FB9-57F4D39436AE}" type="parTrans" cxnId="{35649CB4-F9A2-4042-A294-CB8BFAB69542}">
      <dgm:prSet/>
      <dgm:spPr/>
      <dgm:t>
        <a:bodyPr/>
        <a:lstStyle/>
        <a:p>
          <a:endParaRPr lang="en-US"/>
        </a:p>
      </dgm:t>
    </dgm:pt>
    <dgm:pt modelId="{583120AB-F6B9-4F93-A23D-0DF767E793DE}" type="sibTrans" cxnId="{35649CB4-F9A2-4042-A294-CB8BFAB69542}">
      <dgm:prSet/>
      <dgm:spPr/>
      <dgm:t>
        <a:bodyPr/>
        <a:lstStyle/>
        <a:p>
          <a:endParaRPr lang="en-US"/>
        </a:p>
      </dgm:t>
    </dgm:pt>
    <dgm:pt modelId="{4B69F260-EA80-4290-8F83-92633DBE8027}" type="pres">
      <dgm:prSet presAssocID="{32186DB3-6F4E-4917-9C46-8851FC27D2EB}" presName="linear" presStyleCnt="0">
        <dgm:presLayoutVars>
          <dgm:animLvl val="lvl"/>
          <dgm:resizeHandles val="exact"/>
        </dgm:presLayoutVars>
      </dgm:prSet>
      <dgm:spPr/>
    </dgm:pt>
    <dgm:pt modelId="{D68B58A9-52AB-4076-9D25-D827CB6E9D6D}" type="pres">
      <dgm:prSet presAssocID="{E9C48B29-64EC-4BCA-BAC4-574083B3FE0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0FB289-EBD8-4D5C-B3F0-73BECD1530FD}" type="pres">
      <dgm:prSet presAssocID="{43B15AE1-5169-4E2E-81C8-5CEB76D03099}" presName="spacer" presStyleCnt="0"/>
      <dgm:spPr/>
    </dgm:pt>
    <dgm:pt modelId="{6B5CCF91-3A5C-4013-8DA5-11ADBF40B070}" type="pres">
      <dgm:prSet presAssocID="{D5854085-FB0F-47B4-9224-709EE536E14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FDDF60-783B-4304-A702-7B7B22E882EB}" type="pres">
      <dgm:prSet presAssocID="{42FB460A-A4B8-4985-8FA1-4656BB71DC1F}" presName="spacer" presStyleCnt="0"/>
      <dgm:spPr/>
    </dgm:pt>
    <dgm:pt modelId="{9168C28B-C3EC-45F5-A8F8-21750FF99DA5}" type="pres">
      <dgm:prSet presAssocID="{A76F4B58-3346-418F-9D4D-9F977EEEA4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49840F-EE6F-4A9F-9CD1-E9BB5BF47F71}" type="pres">
      <dgm:prSet presAssocID="{9B43BCA3-CF34-4CF7-B802-13185ED81872}" presName="spacer" presStyleCnt="0"/>
      <dgm:spPr/>
    </dgm:pt>
    <dgm:pt modelId="{30C4547C-FC6D-42E8-A0F4-AA67D9418913}" type="pres">
      <dgm:prSet presAssocID="{E96AA674-D64F-4985-917B-8971DB7CE2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141E0A-0C72-4343-82EA-24F108A28749}" type="presOf" srcId="{E96AA674-D64F-4985-917B-8971DB7CE2C8}" destId="{30C4547C-FC6D-42E8-A0F4-AA67D9418913}" srcOrd="0" destOrd="0" presId="urn:microsoft.com/office/officeart/2005/8/layout/vList2"/>
    <dgm:cxn modelId="{99BCBD24-2B18-4636-9CF1-2D98233536CA}" srcId="{32186DB3-6F4E-4917-9C46-8851FC27D2EB}" destId="{D5854085-FB0F-47B4-9224-709EE536E148}" srcOrd="1" destOrd="0" parTransId="{DB973745-DB13-4EC8-8791-E5CFF6AC4C3B}" sibTransId="{42FB460A-A4B8-4985-8FA1-4656BB71DC1F}"/>
    <dgm:cxn modelId="{CBAD1D4D-5942-4320-8091-DB66B310C42D}" type="presOf" srcId="{D5854085-FB0F-47B4-9224-709EE536E148}" destId="{6B5CCF91-3A5C-4013-8DA5-11ADBF40B070}" srcOrd="0" destOrd="0" presId="urn:microsoft.com/office/officeart/2005/8/layout/vList2"/>
    <dgm:cxn modelId="{8ED31E53-5601-4EBC-945F-E32B76868692}" type="presOf" srcId="{E9C48B29-64EC-4BCA-BAC4-574083B3FE0C}" destId="{D68B58A9-52AB-4076-9D25-D827CB6E9D6D}" srcOrd="0" destOrd="0" presId="urn:microsoft.com/office/officeart/2005/8/layout/vList2"/>
    <dgm:cxn modelId="{BD503A8A-DD66-4C8E-854F-AD539BC3D966}" srcId="{32186DB3-6F4E-4917-9C46-8851FC27D2EB}" destId="{A76F4B58-3346-418F-9D4D-9F977EEEA448}" srcOrd="2" destOrd="0" parTransId="{EB949AE9-1043-471B-81CD-51E942F1158A}" sibTransId="{9B43BCA3-CF34-4CF7-B802-13185ED81872}"/>
    <dgm:cxn modelId="{02A4DFA2-D4F0-4876-B646-84B94AB96F80}" type="presOf" srcId="{A76F4B58-3346-418F-9D4D-9F977EEEA448}" destId="{9168C28B-C3EC-45F5-A8F8-21750FF99DA5}" srcOrd="0" destOrd="0" presId="urn:microsoft.com/office/officeart/2005/8/layout/vList2"/>
    <dgm:cxn modelId="{35649CB4-F9A2-4042-A294-CB8BFAB69542}" srcId="{32186DB3-6F4E-4917-9C46-8851FC27D2EB}" destId="{E96AA674-D64F-4985-917B-8971DB7CE2C8}" srcOrd="3" destOrd="0" parTransId="{5C34A593-8EEC-4CB3-9FB9-57F4D39436AE}" sibTransId="{583120AB-F6B9-4F93-A23D-0DF767E793DE}"/>
    <dgm:cxn modelId="{4E0FA6C3-72A4-4FE5-8ED5-FDCF63DABF1A}" type="presOf" srcId="{32186DB3-6F4E-4917-9C46-8851FC27D2EB}" destId="{4B69F260-EA80-4290-8F83-92633DBE8027}" srcOrd="0" destOrd="0" presId="urn:microsoft.com/office/officeart/2005/8/layout/vList2"/>
    <dgm:cxn modelId="{98038FDF-F0AC-4D12-BC37-E07C5AE8179D}" srcId="{32186DB3-6F4E-4917-9C46-8851FC27D2EB}" destId="{E9C48B29-64EC-4BCA-BAC4-574083B3FE0C}" srcOrd="0" destOrd="0" parTransId="{805D17A0-81DB-4A56-A00A-E39078AD2941}" sibTransId="{43B15AE1-5169-4E2E-81C8-5CEB76D03099}"/>
    <dgm:cxn modelId="{8F854669-DDF5-42C3-A927-B91D90F0D391}" type="presParOf" srcId="{4B69F260-EA80-4290-8F83-92633DBE8027}" destId="{D68B58A9-52AB-4076-9D25-D827CB6E9D6D}" srcOrd="0" destOrd="0" presId="urn:microsoft.com/office/officeart/2005/8/layout/vList2"/>
    <dgm:cxn modelId="{36C2FC4E-020B-4007-B34B-9BD463B11EAB}" type="presParOf" srcId="{4B69F260-EA80-4290-8F83-92633DBE8027}" destId="{A50FB289-EBD8-4D5C-B3F0-73BECD1530FD}" srcOrd="1" destOrd="0" presId="urn:microsoft.com/office/officeart/2005/8/layout/vList2"/>
    <dgm:cxn modelId="{AA47A673-DB4D-41C8-A004-BE5CB264903C}" type="presParOf" srcId="{4B69F260-EA80-4290-8F83-92633DBE8027}" destId="{6B5CCF91-3A5C-4013-8DA5-11ADBF40B070}" srcOrd="2" destOrd="0" presId="urn:microsoft.com/office/officeart/2005/8/layout/vList2"/>
    <dgm:cxn modelId="{5D356EEA-754F-4FEC-95C7-A80CC710160F}" type="presParOf" srcId="{4B69F260-EA80-4290-8F83-92633DBE8027}" destId="{A2FDDF60-783B-4304-A702-7B7B22E882EB}" srcOrd="3" destOrd="0" presId="urn:microsoft.com/office/officeart/2005/8/layout/vList2"/>
    <dgm:cxn modelId="{725C3187-8FCD-4736-8DDC-4F6B73CE0071}" type="presParOf" srcId="{4B69F260-EA80-4290-8F83-92633DBE8027}" destId="{9168C28B-C3EC-45F5-A8F8-21750FF99DA5}" srcOrd="4" destOrd="0" presId="urn:microsoft.com/office/officeart/2005/8/layout/vList2"/>
    <dgm:cxn modelId="{8B1B6DA5-87FD-4442-B5A2-45B91CC2E086}" type="presParOf" srcId="{4B69F260-EA80-4290-8F83-92633DBE8027}" destId="{D349840F-EE6F-4A9F-9CD1-E9BB5BF47F71}" srcOrd="5" destOrd="0" presId="urn:microsoft.com/office/officeart/2005/8/layout/vList2"/>
    <dgm:cxn modelId="{1CB8F1E1-CAD8-497E-AF3F-3D88644B37D5}" type="presParOf" srcId="{4B69F260-EA80-4290-8F83-92633DBE8027}" destId="{30C4547C-FC6D-42E8-A0F4-AA67D941891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552A5F-6462-474A-848E-CF0AB88361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C4462D5-477D-480E-AAB4-234B1E7915A0}">
      <dgm:prSet/>
      <dgm:spPr/>
      <dgm:t>
        <a:bodyPr/>
        <a:lstStyle/>
        <a:p>
          <a:r>
            <a:rPr lang="en-US"/>
            <a:t>“Simulation is one of the most powerful </a:t>
          </a:r>
          <a:r>
            <a:rPr lang="en-US" u="sng"/>
            <a:t>techniques</a:t>
          </a:r>
          <a:r>
            <a:rPr lang="en-US"/>
            <a:t> available for the study, design, and operation of complex systems” (R. Shannon).</a:t>
          </a:r>
        </a:p>
      </dgm:t>
    </dgm:pt>
    <dgm:pt modelId="{88C8AFF1-C503-409D-9DD3-07D5A65D60E4}" type="parTrans" cxnId="{E5C3A171-A495-4FBF-B872-BCB62C2C1A75}">
      <dgm:prSet/>
      <dgm:spPr/>
      <dgm:t>
        <a:bodyPr/>
        <a:lstStyle/>
        <a:p>
          <a:endParaRPr lang="en-US"/>
        </a:p>
      </dgm:t>
    </dgm:pt>
    <dgm:pt modelId="{29E0AFC5-E21D-4A39-BB7D-03630569FC8E}" type="sibTrans" cxnId="{E5C3A171-A495-4FBF-B872-BCB62C2C1A75}">
      <dgm:prSet/>
      <dgm:spPr/>
      <dgm:t>
        <a:bodyPr/>
        <a:lstStyle/>
        <a:p>
          <a:endParaRPr lang="en-US"/>
        </a:p>
      </dgm:t>
    </dgm:pt>
    <dgm:pt modelId="{0F8DF9A9-C3F2-4892-A5BC-15C5990006A5}">
      <dgm:prSet/>
      <dgm:spPr/>
      <dgm:t>
        <a:bodyPr/>
        <a:lstStyle/>
        <a:p>
          <a:r>
            <a:rPr lang="en-US"/>
            <a:t>“Mathematical modeling is essentially a conceptual way of </a:t>
          </a:r>
          <a:r>
            <a:rPr lang="en-US" u="sng"/>
            <a:t>thinking</a:t>
          </a:r>
          <a:r>
            <a:rPr lang="en-US"/>
            <a:t>” (L. Schruben)</a:t>
          </a:r>
        </a:p>
      </dgm:t>
    </dgm:pt>
    <dgm:pt modelId="{8E569C64-0012-41D9-82F4-E504A4817247}" type="parTrans" cxnId="{48154D21-A719-4607-BE86-6ED4EC9625C2}">
      <dgm:prSet/>
      <dgm:spPr/>
      <dgm:t>
        <a:bodyPr/>
        <a:lstStyle/>
        <a:p>
          <a:endParaRPr lang="en-US"/>
        </a:p>
      </dgm:t>
    </dgm:pt>
    <dgm:pt modelId="{201DB5CA-70A7-449E-9036-ABFA33918F4C}" type="sibTrans" cxnId="{48154D21-A719-4607-BE86-6ED4EC9625C2}">
      <dgm:prSet/>
      <dgm:spPr/>
      <dgm:t>
        <a:bodyPr/>
        <a:lstStyle/>
        <a:p>
          <a:endParaRPr lang="en-US"/>
        </a:p>
      </dgm:t>
    </dgm:pt>
    <dgm:pt modelId="{EE55FDE3-D973-4AF3-BF6C-90087FA03E9D}">
      <dgm:prSet/>
      <dgm:spPr/>
      <dgm:t>
        <a:bodyPr/>
        <a:lstStyle/>
        <a:p>
          <a:r>
            <a:rPr lang="en-US"/>
            <a:t>“... the task of </a:t>
          </a:r>
          <a:r>
            <a:rPr lang="en-US" u="sng"/>
            <a:t>modeling</a:t>
          </a:r>
          <a:r>
            <a:rPr lang="en-US"/>
            <a:t> a system is in itself worthwhile …” (L. Schruben)</a:t>
          </a:r>
        </a:p>
      </dgm:t>
    </dgm:pt>
    <dgm:pt modelId="{2C947349-B0B7-4DC1-BF7D-229CCA484A79}" type="parTrans" cxnId="{253F4C58-947C-422B-B7B6-F83CC38D968C}">
      <dgm:prSet/>
      <dgm:spPr/>
      <dgm:t>
        <a:bodyPr/>
        <a:lstStyle/>
        <a:p>
          <a:endParaRPr lang="en-US"/>
        </a:p>
      </dgm:t>
    </dgm:pt>
    <dgm:pt modelId="{3DD1812C-D7AC-40F8-B1FA-2EDF2A0A5D2C}" type="sibTrans" cxnId="{253F4C58-947C-422B-B7B6-F83CC38D968C}">
      <dgm:prSet/>
      <dgm:spPr/>
      <dgm:t>
        <a:bodyPr/>
        <a:lstStyle/>
        <a:p>
          <a:endParaRPr lang="en-US"/>
        </a:p>
      </dgm:t>
    </dgm:pt>
    <dgm:pt modelId="{F7C3B4BB-E147-4AD5-8F99-AB7DDD2D5469}" type="pres">
      <dgm:prSet presAssocID="{66552A5F-6462-474A-848E-CF0AB883619D}" presName="root" presStyleCnt="0">
        <dgm:presLayoutVars>
          <dgm:dir/>
          <dgm:resizeHandles val="exact"/>
        </dgm:presLayoutVars>
      </dgm:prSet>
      <dgm:spPr/>
    </dgm:pt>
    <dgm:pt modelId="{3F1F734F-4543-4B4A-AB03-89D23EDD79C2}" type="pres">
      <dgm:prSet presAssocID="{EC4462D5-477D-480E-AAB4-234B1E7915A0}" presName="compNode" presStyleCnt="0"/>
      <dgm:spPr/>
    </dgm:pt>
    <dgm:pt modelId="{6228197C-0229-4DA0-A9A8-83E7459A3679}" type="pres">
      <dgm:prSet presAssocID="{EC4462D5-477D-480E-AAB4-234B1E7915A0}" presName="bgRect" presStyleLbl="bgShp" presStyleIdx="0" presStyleCnt="3"/>
      <dgm:spPr/>
    </dgm:pt>
    <dgm:pt modelId="{304206C9-0EB0-4E8C-9359-C3A08F8CFA29}" type="pres">
      <dgm:prSet presAssocID="{EC4462D5-477D-480E-AAB4-234B1E7915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DD481E6-16FA-47F8-83C2-55C23F0F7D75}" type="pres">
      <dgm:prSet presAssocID="{EC4462D5-477D-480E-AAB4-234B1E7915A0}" presName="spaceRect" presStyleCnt="0"/>
      <dgm:spPr/>
    </dgm:pt>
    <dgm:pt modelId="{7DB3FA5A-C3DF-4D69-BDE2-85E2EB4901F8}" type="pres">
      <dgm:prSet presAssocID="{EC4462D5-477D-480E-AAB4-234B1E7915A0}" presName="parTx" presStyleLbl="revTx" presStyleIdx="0" presStyleCnt="3">
        <dgm:presLayoutVars>
          <dgm:chMax val="0"/>
          <dgm:chPref val="0"/>
        </dgm:presLayoutVars>
      </dgm:prSet>
      <dgm:spPr/>
    </dgm:pt>
    <dgm:pt modelId="{42102A9F-6FDA-4DFC-9F9D-B98CF8E9CC7F}" type="pres">
      <dgm:prSet presAssocID="{29E0AFC5-E21D-4A39-BB7D-03630569FC8E}" presName="sibTrans" presStyleCnt="0"/>
      <dgm:spPr/>
    </dgm:pt>
    <dgm:pt modelId="{9A4071C4-5390-44C1-8711-77C082335A3A}" type="pres">
      <dgm:prSet presAssocID="{0F8DF9A9-C3F2-4892-A5BC-15C5990006A5}" presName="compNode" presStyleCnt="0"/>
      <dgm:spPr/>
    </dgm:pt>
    <dgm:pt modelId="{73E01E7D-2BD4-48C6-9498-25E8A39D11F0}" type="pres">
      <dgm:prSet presAssocID="{0F8DF9A9-C3F2-4892-A5BC-15C5990006A5}" presName="bgRect" presStyleLbl="bgShp" presStyleIdx="1" presStyleCnt="3"/>
      <dgm:spPr/>
    </dgm:pt>
    <dgm:pt modelId="{9CB637D6-E0BE-4FC6-970F-FF41C73D3688}" type="pres">
      <dgm:prSet presAssocID="{0F8DF9A9-C3F2-4892-A5BC-15C5990006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C99A4DFD-765C-4F9D-9479-BA0CD27A6F48}" type="pres">
      <dgm:prSet presAssocID="{0F8DF9A9-C3F2-4892-A5BC-15C5990006A5}" presName="spaceRect" presStyleCnt="0"/>
      <dgm:spPr/>
    </dgm:pt>
    <dgm:pt modelId="{F600B76D-AB81-4F85-BA0E-0F8AE6F64BFD}" type="pres">
      <dgm:prSet presAssocID="{0F8DF9A9-C3F2-4892-A5BC-15C5990006A5}" presName="parTx" presStyleLbl="revTx" presStyleIdx="1" presStyleCnt="3">
        <dgm:presLayoutVars>
          <dgm:chMax val="0"/>
          <dgm:chPref val="0"/>
        </dgm:presLayoutVars>
      </dgm:prSet>
      <dgm:spPr/>
    </dgm:pt>
    <dgm:pt modelId="{3274D2FB-FFEF-415E-95E4-04D2CCB66325}" type="pres">
      <dgm:prSet presAssocID="{201DB5CA-70A7-449E-9036-ABFA33918F4C}" presName="sibTrans" presStyleCnt="0"/>
      <dgm:spPr/>
    </dgm:pt>
    <dgm:pt modelId="{10FA4289-A005-4C3F-8F69-3819DD645497}" type="pres">
      <dgm:prSet presAssocID="{EE55FDE3-D973-4AF3-BF6C-90087FA03E9D}" presName="compNode" presStyleCnt="0"/>
      <dgm:spPr/>
    </dgm:pt>
    <dgm:pt modelId="{01E1A54C-1F9A-4EB0-AA22-974AC2F27B8A}" type="pres">
      <dgm:prSet presAssocID="{EE55FDE3-D973-4AF3-BF6C-90087FA03E9D}" presName="bgRect" presStyleLbl="bgShp" presStyleIdx="2" presStyleCnt="3"/>
      <dgm:spPr/>
    </dgm:pt>
    <dgm:pt modelId="{6E3D8949-85A7-41C6-8A05-C501E8EBEA57}" type="pres">
      <dgm:prSet presAssocID="{EE55FDE3-D973-4AF3-BF6C-90087FA03E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9492E5C-F2BA-4DB0-8378-2C53D7A1CBA5}" type="pres">
      <dgm:prSet presAssocID="{EE55FDE3-D973-4AF3-BF6C-90087FA03E9D}" presName="spaceRect" presStyleCnt="0"/>
      <dgm:spPr/>
    </dgm:pt>
    <dgm:pt modelId="{F9E456A0-EEB6-4B60-B490-3D3EAD826336}" type="pres">
      <dgm:prSet presAssocID="{EE55FDE3-D973-4AF3-BF6C-90087FA03E9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998D17-96BC-4268-B3C9-81B00344116A}" type="presOf" srcId="{0F8DF9A9-C3F2-4892-A5BC-15C5990006A5}" destId="{F600B76D-AB81-4F85-BA0E-0F8AE6F64BFD}" srcOrd="0" destOrd="0" presId="urn:microsoft.com/office/officeart/2018/2/layout/IconVerticalSolidList"/>
    <dgm:cxn modelId="{48154D21-A719-4607-BE86-6ED4EC9625C2}" srcId="{66552A5F-6462-474A-848E-CF0AB883619D}" destId="{0F8DF9A9-C3F2-4892-A5BC-15C5990006A5}" srcOrd="1" destOrd="0" parTransId="{8E569C64-0012-41D9-82F4-E504A4817247}" sibTransId="{201DB5CA-70A7-449E-9036-ABFA33918F4C}"/>
    <dgm:cxn modelId="{F4400B2F-6208-414A-819D-DE2AE3DACA02}" type="presOf" srcId="{66552A5F-6462-474A-848E-CF0AB883619D}" destId="{F7C3B4BB-E147-4AD5-8F99-AB7DDD2D5469}" srcOrd="0" destOrd="0" presId="urn:microsoft.com/office/officeart/2018/2/layout/IconVerticalSolidList"/>
    <dgm:cxn modelId="{E5C3A171-A495-4FBF-B872-BCB62C2C1A75}" srcId="{66552A5F-6462-474A-848E-CF0AB883619D}" destId="{EC4462D5-477D-480E-AAB4-234B1E7915A0}" srcOrd="0" destOrd="0" parTransId="{88C8AFF1-C503-409D-9DD3-07D5A65D60E4}" sibTransId="{29E0AFC5-E21D-4A39-BB7D-03630569FC8E}"/>
    <dgm:cxn modelId="{253F4C58-947C-422B-B7B6-F83CC38D968C}" srcId="{66552A5F-6462-474A-848E-CF0AB883619D}" destId="{EE55FDE3-D973-4AF3-BF6C-90087FA03E9D}" srcOrd="2" destOrd="0" parTransId="{2C947349-B0B7-4DC1-BF7D-229CCA484A79}" sibTransId="{3DD1812C-D7AC-40F8-B1FA-2EDF2A0A5D2C}"/>
    <dgm:cxn modelId="{6D8A29B2-925B-4F13-B349-B02B7B3C8F6C}" type="presOf" srcId="{EC4462D5-477D-480E-AAB4-234B1E7915A0}" destId="{7DB3FA5A-C3DF-4D69-BDE2-85E2EB4901F8}" srcOrd="0" destOrd="0" presId="urn:microsoft.com/office/officeart/2018/2/layout/IconVerticalSolidList"/>
    <dgm:cxn modelId="{81EFE6D0-27E8-4D8A-BD1A-C1DF39342497}" type="presOf" srcId="{EE55FDE3-D973-4AF3-BF6C-90087FA03E9D}" destId="{F9E456A0-EEB6-4B60-B490-3D3EAD826336}" srcOrd="0" destOrd="0" presId="urn:microsoft.com/office/officeart/2018/2/layout/IconVerticalSolidList"/>
    <dgm:cxn modelId="{76F2A3B6-8787-4441-925C-BA8DF423683F}" type="presParOf" srcId="{F7C3B4BB-E147-4AD5-8F99-AB7DDD2D5469}" destId="{3F1F734F-4543-4B4A-AB03-89D23EDD79C2}" srcOrd="0" destOrd="0" presId="urn:microsoft.com/office/officeart/2018/2/layout/IconVerticalSolidList"/>
    <dgm:cxn modelId="{1B324B52-9817-49E5-85D7-D5E3FF339163}" type="presParOf" srcId="{3F1F734F-4543-4B4A-AB03-89D23EDD79C2}" destId="{6228197C-0229-4DA0-A9A8-83E7459A3679}" srcOrd="0" destOrd="0" presId="urn:microsoft.com/office/officeart/2018/2/layout/IconVerticalSolidList"/>
    <dgm:cxn modelId="{94A1A638-5154-4A1D-9AE1-F8268F1A73AA}" type="presParOf" srcId="{3F1F734F-4543-4B4A-AB03-89D23EDD79C2}" destId="{304206C9-0EB0-4E8C-9359-C3A08F8CFA29}" srcOrd="1" destOrd="0" presId="urn:microsoft.com/office/officeart/2018/2/layout/IconVerticalSolidList"/>
    <dgm:cxn modelId="{D37D25B2-7A4F-4416-99D5-475D09517FF5}" type="presParOf" srcId="{3F1F734F-4543-4B4A-AB03-89D23EDD79C2}" destId="{CDD481E6-16FA-47F8-83C2-55C23F0F7D75}" srcOrd="2" destOrd="0" presId="urn:microsoft.com/office/officeart/2018/2/layout/IconVerticalSolidList"/>
    <dgm:cxn modelId="{6D8A0446-4520-429D-AF5B-34A19499C642}" type="presParOf" srcId="{3F1F734F-4543-4B4A-AB03-89D23EDD79C2}" destId="{7DB3FA5A-C3DF-4D69-BDE2-85E2EB4901F8}" srcOrd="3" destOrd="0" presId="urn:microsoft.com/office/officeart/2018/2/layout/IconVerticalSolidList"/>
    <dgm:cxn modelId="{80520931-810B-4020-A7DC-6F7181434F75}" type="presParOf" srcId="{F7C3B4BB-E147-4AD5-8F99-AB7DDD2D5469}" destId="{42102A9F-6FDA-4DFC-9F9D-B98CF8E9CC7F}" srcOrd="1" destOrd="0" presId="urn:microsoft.com/office/officeart/2018/2/layout/IconVerticalSolidList"/>
    <dgm:cxn modelId="{1B4DAD84-A821-41D6-ACEA-5FE868528D62}" type="presParOf" srcId="{F7C3B4BB-E147-4AD5-8F99-AB7DDD2D5469}" destId="{9A4071C4-5390-44C1-8711-77C082335A3A}" srcOrd="2" destOrd="0" presId="urn:microsoft.com/office/officeart/2018/2/layout/IconVerticalSolidList"/>
    <dgm:cxn modelId="{80220D07-6FEC-42E1-A983-DBCDB25EFEEE}" type="presParOf" srcId="{9A4071C4-5390-44C1-8711-77C082335A3A}" destId="{73E01E7D-2BD4-48C6-9498-25E8A39D11F0}" srcOrd="0" destOrd="0" presId="urn:microsoft.com/office/officeart/2018/2/layout/IconVerticalSolidList"/>
    <dgm:cxn modelId="{6AECE2D7-4704-4E70-9E8E-511982E09BAF}" type="presParOf" srcId="{9A4071C4-5390-44C1-8711-77C082335A3A}" destId="{9CB637D6-E0BE-4FC6-970F-FF41C73D3688}" srcOrd="1" destOrd="0" presId="urn:microsoft.com/office/officeart/2018/2/layout/IconVerticalSolidList"/>
    <dgm:cxn modelId="{DB7609E8-DBF3-4ABC-BDA4-23F503BEFE4C}" type="presParOf" srcId="{9A4071C4-5390-44C1-8711-77C082335A3A}" destId="{C99A4DFD-765C-4F9D-9479-BA0CD27A6F48}" srcOrd="2" destOrd="0" presId="urn:microsoft.com/office/officeart/2018/2/layout/IconVerticalSolidList"/>
    <dgm:cxn modelId="{5544D3BA-8130-4A86-BA2C-4BD91F6542BD}" type="presParOf" srcId="{9A4071C4-5390-44C1-8711-77C082335A3A}" destId="{F600B76D-AB81-4F85-BA0E-0F8AE6F64BFD}" srcOrd="3" destOrd="0" presId="urn:microsoft.com/office/officeart/2018/2/layout/IconVerticalSolidList"/>
    <dgm:cxn modelId="{C0BFB78D-F499-46C6-870C-12AD6696BA9A}" type="presParOf" srcId="{F7C3B4BB-E147-4AD5-8F99-AB7DDD2D5469}" destId="{3274D2FB-FFEF-415E-95E4-04D2CCB66325}" srcOrd="3" destOrd="0" presId="urn:microsoft.com/office/officeart/2018/2/layout/IconVerticalSolidList"/>
    <dgm:cxn modelId="{FF56A211-C062-4036-BDD8-327BDC1DCAB5}" type="presParOf" srcId="{F7C3B4BB-E147-4AD5-8F99-AB7DDD2D5469}" destId="{10FA4289-A005-4C3F-8F69-3819DD645497}" srcOrd="4" destOrd="0" presId="urn:microsoft.com/office/officeart/2018/2/layout/IconVerticalSolidList"/>
    <dgm:cxn modelId="{C898B552-E1D2-4E88-AD75-393914271873}" type="presParOf" srcId="{10FA4289-A005-4C3F-8F69-3819DD645497}" destId="{01E1A54C-1F9A-4EB0-AA22-974AC2F27B8A}" srcOrd="0" destOrd="0" presId="urn:microsoft.com/office/officeart/2018/2/layout/IconVerticalSolidList"/>
    <dgm:cxn modelId="{1DDFD417-5356-4486-B7DA-51051DA16E35}" type="presParOf" srcId="{10FA4289-A005-4C3F-8F69-3819DD645497}" destId="{6E3D8949-85A7-41C6-8A05-C501E8EBEA57}" srcOrd="1" destOrd="0" presId="urn:microsoft.com/office/officeart/2018/2/layout/IconVerticalSolidList"/>
    <dgm:cxn modelId="{4B2CF3AD-A68D-45D5-B246-0C91981C8333}" type="presParOf" srcId="{10FA4289-A005-4C3F-8F69-3819DD645497}" destId="{99492E5C-F2BA-4DB0-8378-2C53D7A1CBA5}" srcOrd="2" destOrd="0" presId="urn:microsoft.com/office/officeart/2018/2/layout/IconVerticalSolidList"/>
    <dgm:cxn modelId="{A239AF28-ED78-4032-9A4A-AD87FBDDB6C8}" type="presParOf" srcId="{10FA4289-A005-4C3F-8F69-3819DD645497}" destId="{F9E456A0-EEB6-4B60-B490-3D3EAD8263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8E51C9-A9C7-465D-8689-C72756F845D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5E83148-1680-4D4D-9751-CDF8573826A8}">
      <dgm:prSet/>
      <dgm:spPr/>
      <dgm:t>
        <a:bodyPr/>
        <a:lstStyle/>
        <a:p>
          <a:r>
            <a:rPr lang="en-US"/>
            <a:t>Use of OO packages in teaching object-oriented simulation reinforces object-oriented design and programming.</a:t>
          </a:r>
        </a:p>
      </dgm:t>
    </dgm:pt>
    <dgm:pt modelId="{3A131D65-8AA7-46EF-A976-36294A4471AF}" type="parTrans" cxnId="{6B2E4987-A25A-40B4-AE4F-696DBD6775C9}">
      <dgm:prSet/>
      <dgm:spPr/>
      <dgm:t>
        <a:bodyPr/>
        <a:lstStyle/>
        <a:p>
          <a:endParaRPr lang="en-US"/>
        </a:p>
      </dgm:t>
    </dgm:pt>
    <dgm:pt modelId="{5E8B5FC9-E944-494F-9AD9-6C070ADFBCA8}" type="sibTrans" cxnId="{6B2E4987-A25A-40B4-AE4F-696DBD6775C9}">
      <dgm:prSet/>
      <dgm:spPr/>
      <dgm:t>
        <a:bodyPr/>
        <a:lstStyle/>
        <a:p>
          <a:endParaRPr lang="en-US"/>
        </a:p>
      </dgm:t>
    </dgm:pt>
    <dgm:pt modelId="{3DB17155-C09A-46B1-B282-29A534CAFCA8}">
      <dgm:prSet/>
      <dgm:spPr/>
      <dgm:t>
        <a:bodyPr/>
        <a:lstStyle/>
        <a:p>
          <a:r>
            <a:rPr lang="en-US" dirty="0"/>
            <a:t>Students have learned OO programming principles using OO in introductory courses</a:t>
          </a:r>
        </a:p>
      </dgm:t>
    </dgm:pt>
    <dgm:pt modelId="{D995DAF2-86E8-44FA-8B45-692C11DACBC9}" type="parTrans" cxnId="{FDB06F59-2EAB-4A69-807E-DE1F63210828}">
      <dgm:prSet/>
      <dgm:spPr/>
      <dgm:t>
        <a:bodyPr/>
        <a:lstStyle/>
        <a:p>
          <a:endParaRPr lang="en-US"/>
        </a:p>
      </dgm:t>
    </dgm:pt>
    <dgm:pt modelId="{3313F6BD-3509-430A-97DF-0121D9B4221A}" type="sibTrans" cxnId="{FDB06F59-2EAB-4A69-807E-DE1F63210828}">
      <dgm:prSet/>
      <dgm:spPr/>
      <dgm:t>
        <a:bodyPr/>
        <a:lstStyle/>
        <a:p>
          <a:endParaRPr lang="en-US"/>
        </a:p>
      </dgm:t>
    </dgm:pt>
    <dgm:pt modelId="{94A66851-8644-4852-9F07-3FC6707AB275}">
      <dgm:prSet/>
      <dgm:spPr/>
      <dgm:t>
        <a:bodyPr/>
        <a:lstStyle/>
        <a:p>
          <a:r>
            <a:rPr lang="en-US"/>
            <a:t>OO simulation exposes students to programming in the large</a:t>
          </a:r>
        </a:p>
      </dgm:t>
    </dgm:pt>
    <dgm:pt modelId="{3D07C18A-3004-4495-A95A-14B216E09359}" type="parTrans" cxnId="{6289F2E9-54B5-4513-906C-91B0D5A681AB}">
      <dgm:prSet/>
      <dgm:spPr/>
      <dgm:t>
        <a:bodyPr/>
        <a:lstStyle/>
        <a:p>
          <a:endParaRPr lang="en-US"/>
        </a:p>
      </dgm:t>
    </dgm:pt>
    <dgm:pt modelId="{A90755F1-2B34-40E5-9DA0-2D8F8C3EBF8F}" type="sibTrans" cxnId="{6289F2E9-54B5-4513-906C-91B0D5A681AB}">
      <dgm:prSet/>
      <dgm:spPr/>
      <dgm:t>
        <a:bodyPr/>
        <a:lstStyle/>
        <a:p>
          <a:endParaRPr lang="en-US"/>
        </a:p>
      </dgm:t>
    </dgm:pt>
    <dgm:pt modelId="{5480D52D-AB35-47E8-9D0C-B4072C131D85}">
      <dgm:prSet/>
      <dgm:spPr/>
      <dgm:t>
        <a:bodyPr/>
        <a:lstStyle/>
        <a:p>
          <a:r>
            <a:rPr lang="en-US"/>
            <a:t>Students have taken courses in systems analysis and design using UML for modeling</a:t>
          </a:r>
        </a:p>
      </dgm:t>
    </dgm:pt>
    <dgm:pt modelId="{500A5773-9141-4653-84F0-DC455DB986F1}" type="parTrans" cxnId="{A9B605EF-EBA7-4A25-9692-5E8EAF938DD6}">
      <dgm:prSet/>
      <dgm:spPr/>
      <dgm:t>
        <a:bodyPr/>
        <a:lstStyle/>
        <a:p>
          <a:endParaRPr lang="en-US"/>
        </a:p>
      </dgm:t>
    </dgm:pt>
    <dgm:pt modelId="{3E44CB40-5AF0-4D9D-89E6-4A73049C0BFC}" type="sibTrans" cxnId="{A9B605EF-EBA7-4A25-9692-5E8EAF938DD6}">
      <dgm:prSet/>
      <dgm:spPr/>
      <dgm:t>
        <a:bodyPr/>
        <a:lstStyle/>
        <a:p>
          <a:endParaRPr lang="en-US"/>
        </a:p>
      </dgm:t>
    </dgm:pt>
    <dgm:pt modelId="{A565FB64-3FBF-43A0-8213-9B18164FDC82}" type="pres">
      <dgm:prSet presAssocID="{138E51C9-A9C7-465D-8689-C72756F845D7}" presName="root" presStyleCnt="0">
        <dgm:presLayoutVars>
          <dgm:dir/>
          <dgm:resizeHandles val="exact"/>
        </dgm:presLayoutVars>
      </dgm:prSet>
      <dgm:spPr/>
    </dgm:pt>
    <dgm:pt modelId="{1A9BAE53-9E5C-4BDF-89ED-2868C7E55187}" type="pres">
      <dgm:prSet presAssocID="{138E51C9-A9C7-465D-8689-C72756F845D7}" presName="container" presStyleCnt="0">
        <dgm:presLayoutVars>
          <dgm:dir/>
          <dgm:resizeHandles val="exact"/>
        </dgm:presLayoutVars>
      </dgm:prSet>
      <dgm:spPr/>
    </dgm:pt>
    <dgm:pt modelId="{798A83B1-8CE5-41B5-997C-0D122497555F}" type="pres">
      <dgm:prSet presAssocID="{B5E83148-1680-4D4D-9751-CDF8573826A8}" presName="compNode" presStyleCnt="0"/>
      <dgm:spPr/>
    </dgm:pt>
    <dgm:pt modelId="{684086DD-A159-4387-B456-475344EE49A6}" type="pres">
      <dgm:prSet presAssocID="{B5E83148-1680-4D4D-9751-CDF8573826A8}" presName="iconBgRect" presStyleLbl="bgShp" presStyleIdx="0" presStyleCnt="4"/>
      <dgm:spPr/>
    </dgm:pt>
    <dgm:pt modelId="{E0C17269-5ED8-419C-AD37-2EE43ED2C9BD}" type="pres">
      <dgm:prSet presAssocID="{B5E83148-1680-4D4D-9751-CDF8573826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5346027-AD97-423E-83AC-ECA1A29986CD}" type="pres">
      <dgm:prSet presAssocID="{B5E83148-1680-4D4D-9751-CDF8573826A8}" presName="spaceRect" presStyleCnt="0"/>
      <dgm:spPr/>
    </dgm:pt>
    <dgm:pt modelId="{9259D40A-9C49-4259-8CA8-11E88240E605}" type="pres">
      <dgm:prSet presAssocID="{B5E83148-1680-4D4D-9751-CDF8573826A8}" presName="textRect" presStyleLbl="revTx" presStyleIdx="0" presStyleCnt="4">
        <dgm:presLayoutVars>
          <dgm:chMax val="1"/>
          <dgm:chPref val="1"/>
        </dgm:presLayoutVars>
      </dgm:prSet>
      <dgm:spPr/>
    </dgm:pt>
    <dgm:pt modelId="{CAF8348C-C09C-45EA-85E8-4F786DF275BB}" type="pres">
      <dgm:prSet presAssocID="{5E8B5FC9-E944-494F-9AD9-6C070ADFBCA8}" presName="sibTrans" presStyleLbl="sibTrans2D1" presStyleIdx="0" presStyleCnt="0"/>
      <dgm:spPr/>
    </dgm:pt>
    <dgm:pt modelId="{D8160D53-C859-4C18-B775-DEBD48A383EE}" type="pres">
      <dgm:prSet presAssocID="{3DB17155-C09A-46B1-B282-29A534CAFCA8}" presName="compNode" presStyleCnt="0"/>
      <dgm:spPr/>
    </dgm:pt>
    <dgm:pt modelId="{DE215376-86D3-4871-84E1-E975CF209EDC}" type="pres">
      <dgm:prSet presAssocID="{3DB17155-C09A-46B1-B282-29A534CAFCA8}" presName="iconBgRect" presStyleLbl="bgShp" presStyleIdx="1" presStyleCnt="4"/>
      <dgm:spPr/>
    </dgm:pt>
    <dgm:pt modelId="{65409A22-C683-4B57-9A1D-B111D2433939}" type="pres">
      <dgm:prSet presAssocID="{3DB17155-C09A-46B1-B282-29A534CAFC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FE59DAB-81F7-4B15-8E70-3AFDF0AEA334}" type="pres">
      <dgm:prSet presAssocID="{3DB17155-C09A-46B1-B282-29A534CAFCA8}" presName="spaceRect" presStyleCnt="0"/>
      <dgm:spPr/>
    </dgm:pt>
    <dgm:pt modelId="{AB571D0F-925D-4AE7-B406-7773E5BE83DE}" type="pres">
      <dgm:prSet presAssocID="{3DB17155-C09A-46B1-B282-29A534CAFCA8}" presName="textRect" presStyleLbl="revTx" presStyleIdx="1" presStyleCnt="4">
        <dgm:presLayoutVars>
          <dgm:chMax val="1"/>
          <dgm:chPref val="1"/>
        </dgm:presLayoutVars>
      </dgm:prSet>
      <dgm:spPr/>
    </dgm:pt>
    <dgm:pt modelId="{61EC7D23-5A8D-4C2D-A6B3-5F36C2E0180C}" type="pres">
      <dgm:prSet presAssocID="{3313F6BD-3509-430A-97DF-0121D9B4221A}" presName="sibTrans" presStyleLbl="sibTrans2D1" presStyleIdx="0" presStyleCnt="0"/>
      <dgm:spPr/>
    </dgm:pt>
    <dgm:pt modelId="{E16E7194-CABA-4318-A72C-9156539C4703}" type="pres">
      <dgm:prSet presAssocID="{94A66851-8644-4852-9F07-3FC6707AB275}" presName="compNode" presStyleCnt="0"/>
      <dgm:spPr/>
    </dgm:pt>
    <dgm:pt modelId="{19B76B4E-C463-4B20-9335-2115B550FA0D}" type="pres">
      <dgm:prSet presAssocID="{94A66851-8644-4852-9F07-3FC6707AB275}" presName="iconBgRect" presStyleLbl="bgShp" presStyleIdx="2" presStyleCnt="4"/>
      <dgm:spPr/>
    </dgm:pt>
    <dgm:pt modelId="{43548C1D-73A6-4479-BDA5-F2036650736F}" type="pres">
      <dgm:prSet presAssocID="{94A66851-8644-4852-9F07-3FC6707AB2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8BAB1A9-51D5-459B-B660-8E23342F768A}" type="pres">
      <dgm:prSet presAssocID="{94A66851-8644-4852-9F07-3FC6707AB275}" presName="spaceRect" presStyleCnt="0"/>
      <dgm:spPr/>
    </dgm:pt>
    <dgm:pt modelId="{C25FCDB1-EF5F-4104-97A6-736EA8F9AF87}" type="pres">
      <dgm:prSet presAssocID="{94A66851-8644-4852-9F07-3FC6707AB275}" presName="textRect" presStyleLbl="revTx" presStyleIdx="2" presStyleCnt="4">
        <dgm:presLayoutVars>
          <dgm:chMax val="1"/>
          <dgm:chPref val="1"/>
        </dgm:presLayoutVars>
      </dgm:prSet>
      <dgm:spPr/>
    </dgm:pt>
    <dgm:pt modelId="{3F414046-D092-478E-BC69-D95F11A6C0B4}" type="pres">
      <dgm:prSet presAssocID="{A90755F1-2B34-40E5-9DA0-2D8F8C3EBF8F}" presName="sibTrans" presStyleLbl="sibTrans2D1" presStyleIdx="0" presStyleCnt="0"/>
      <dgm:spPr/>
    </dgm:pt>
    <dgm:pt modelId="{2EA3982B-F9A3-4A8E-9AC9-F4D0C9050966}" type="pres">
      <dgm:prSet presAssocID="{5480D52D-AB35-47E8-9D0C-B4072C131D85}" presName="compNode" presStyleCnt="0"/>
      <dgm:spPr/>
    </dgm:pt>
    <dgm:pt modelId="{46A0A89F-6DBE-4D93-9648-EA8F7945E0FE}" type="pres">
      <dgm:prSet presAssocID="{5480D52D-AB35-47E8-9D0C-B4072C131D85}" presName="iconBgRect" presStyleLbl="bgShp" presStyleIdx="3" presStyleCnt="4"/>
      <dgm:spPr/>
    </dgm:pt>
    <dgm:pt modelId="{7D5ECD1C-105B-46DB-8D25-6462007D1FCD}" type="pres">
      <dgm:prSet presAssocID="{5480D52D-AB35-47E8-9D0C-B4072C131D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B0FF0C2-43B2-4DFB-B2EA-DA788AA05FFD}" type="pres">
      <dgm:prSet presAssocID="{5480D52D-AB35-47E8-9D0C-B4072C131D85}" presName="spaceRect" presStyleCnt="0"/>
      <dgm:spPr/>
    </dgm:pt>
    <dgm:pt modelId="{9AB2D74A-EF78-43C2-A2BF-7012C3D6D261}" type="pres">
      <dgm:prSet presAssocID="{5480D52D-AB35-47E8-9D0C-B4072C131D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2A3D91A-9CB3-4D69-984A-487B9B3CE16D}" type="presOf" srcId="{B5E83148-1680-4D4D-9751-CDF8573826A8}" destId="{9259D40A-9C49-4259-8CA8-11E88240E605}" srcOrd="0" destOrd="0" presId="urn:microsoft.com/office/officeart/2018/2/layout/IconCircleList"/>
    <dgm:cxn modelId="{0612D85B-E469-4736-AA3F-BC18AA42C948}" type="presOf" srcId="{5E8B5FC9-E944-494F-9AD9-6C070ADFBCA8}" destId="{CAF8348C-C09C-45EA-85E8-4F786DF275BB}" srcOrd="0" destOrd="0" presId="urn:microsoft.com/office/officeart/2018/2/layout/IconCircleList"/>
    <dgm:cxn modelId="{80570B73-E873-4C39-9D0C-89F63B7A1DFB}" type="presOf" srcId="{A90755F1-2B34-40E5-9DA0-2D8F8C3EBF8F}" destId="{3F414046-D092-478E-BC69-D95F11A6C0B4}" srcOrd="0" destOrd="0" presId="urn:microsoft.com/office/officeart/2018/2/layout/IconCircleList"/>
    <dgm:cxn modelId="{FDB06F59-2EAB-4A69-807E-DE1F63210828}" srcId="{138E51C9-A9C7-465D-8689-C72756F845D7}" destId="{3DB17155-C09A-46B1-B282-29A534CAFCA8}" srcOrd="1" destOrd="0" parTransId="{D995DAF2-86E8-44FA-8B45-692C11DACBC9}" sibTransId="{3313F6BD-3509-430A-97DF-0121D9B4221A}"/>
    <dgm:cxn modelId="{6B2E4987-A25A-40B4-AE4F-696DBD6775C9}" srcId="{138E51C9-A9C7-465D-8689-C72756F845D7}" destId="{B5E83148-1680-4D4D-9751-CDF8573826A8}" srcOrd="0" destOrd="0" parTransId="{3A131D65-8AA7-46EF-A976-36294A4471AF}" sibTransId="{5E8B5FC9-E944-494F-9AD9-6C070ADFBCA8}"/>
    <dgm:cxn modelId="{64BEC58E-14FB-41F6-93C2-52157CDB2976}" type="presOf" srcId="{138E51C9-A9C7-465D-8689-C72756F845D7}" destId="{A565FB64-3FBF-43A0-8213-9B18164FDC82}" srcOrd="0" destOrd="0" presId="urn:microsoft.com/office/officeart/2018/2/layout/IconCircleList"/>
    <dgm:cxn modelId="{7C80BE9E-7341-43D3-BC28-426D347B2081}" type="presOf" srcId="{3DB17155-C09A-46B1-B282-29A534CAFCA8}" destId="{AB571D0F-925D-4AE7-B406-7773E5BE83DE}" srcOrd="0" destOrd="0" presId="urn:microsoft.com/office/officeart/2018/2/layout/IconCircleList"/>
    <dgm:cxn modelId="{6289F2E9-54B5-4513-906C-91B0D5A681AB}" srcId="{138E51C9-A9C7-465D-8689-C72756F845D7}" destId="{94A66851-8644-4852-9F07-3FC6707AB275}" srcOrd="2" destOrd="0" parTransId="{3D07C18A-3004-4495-A95A-14B216E09359}" sibTransId="{A90755F1-2B34-40E5-9DA0-2D8F8C3EBF8F}"/>
    <dgm:cxn modelId="{A9B605EF-EBA7-4A25-9692-5E8EAF938DD6}" srcId="{138E51C9-A9C7-465D-8689-C72756F845D7}" destId="{5480D52D-AB35-47E8-9D0C-B4072C131D85}" srcOrd="3" destOrd="0" parTransId="{500A5773-9141-4653-84F0-DC455DB986F1}" sibTransId="{3E44CB40-5AF0-4D9D-89E6-4A73049C0BFC}"/>
    <dgm:cxn modelId="{FE5771F6-E29B-4875-9B71-51AF1B5AACF4}" type="presOf" srcId="{94A66851-8644-4852-9F07-3FC6707AB275}" destId="{C25FCDB1-EF5F-4104-97A6-736EA8F9AF87}" srcOrd="0" destOrd="0" presId="urn:microsoft.com/office/officeart/2018/2/layout/IconCircleList"/>
    <dgm:cxn modelId="{C484AEFA-A998-44CE-B17E-B1749D5DC0B6}" type="presOf" srcId="{3313F6BD-3509-430A-97DF-0121D9B4221A}" destId="{61EC7D23-5A8D-4C2D-A6B3-5F36C2E0180C}" srcOrd="0" destOrd="0" presId="urn:microsoft.com/office/officeart/2018/2/layout/IconCircleList"/>
    <dgm:cxn modelId="{B62675FF-49B8-455F-99F2-155A723E8A7F}" type="presOf" srcId="{5480D52D-AB35-47E8-9D0C-B4072C131D85}" destId="{9AB2D74A-EF78-43C2-A2BF-7012C3D6D261}" srcOrd="0" destOrd="0" presId="urn:microsoft.com/office/officeart/2018/2/layout/IconCircleList"/>
    <dgm:cxn modelId="{A5989726-4844-4366-8DD8-1172738F36D4}" type="presParOf" srcId="{A565FB64-3FBF-43A0-8213-9B18164FDC82}" destId="{1A9BAE53-9E5C-4BDF-89ED-2868C7E55187}" srcOrd="0" destOrd="0" presId="urn:microsoft.com/office/officeart/2018/2/layout/IconCircleList"/>
    <dgm:cxn modelId="{E15636A8-686C-4B93-87BD-2545457D449C}" type="presParOf" srcId="{1A9BAE53-9E5C-4BDF-89ED-2868C7E55187}" destId="{798A83B1-8CE5-41B5-997C-0D122497555F}" srcOrd="0" destOrd="0" presId="urn:microsoft.com/office/officeart/2018/2/layout/IconCircleList"/>
    <dgm:cxn modelId="{3BFDCD73-6E15-4189-A32D-92C7D60B1740}" type="presParOf" srcId="{798A83B1-8CE5-41B5-997C-0D122497555F}" destId="{684086DD-A159-4387-B456-475344EE49A6}" srcOrd="0" destOrd="0" presId="urn:microsoft.com/office/officeart/2018/2/layout/IconCircleList"/>
    <dgm:cxn modelId="{E4C103A6-9C41-4890-BA0B-1F75507BC968}" type="presParOf" srcId="{798A83B1-8CE5-41B5-997C-0D122497555F}" destId="{E0C17269-5ED8-419C-AD37-2EE43ED2C9BD}" srcOrd="1" destOrd="0" presId="urn:microsoft.com/office/officeart/2018/2/layout/IconCircleList"/>
    <dgm:cxn modelId="{3CDBDC45-F225-45A4-BFC4-950F70BE07B1}" type="presParOf" srcId="{798A83B1-8CE5-41B5-997C-0D122497555F}" destId="{95346027-AD97-423E-83AC-ECA1A29986CD}" srcOrd="2" destOrd="0" presId="urn:microsoft.com/office/officeart/2018/2/layout/IconCircleList"/>
    <dgm:cxn modelId="{E0157015-0374-45B6-A71D-6FBEC1517A40}" type="presParOf" srcId="{798A83B1-8CE5-41B5-997C-0D122497555F}" destId="{9259D40A-9C49-4259-8CA8-11E88240E605}" srcOrd="3" destOrd="0" presId="urn:microsoft.com/office/officeart/2018/2/layout/IconCircleList"/>
    <dgm:cxn modelId="{7A1B5EC9-7301-4AD6-B5FE-84D0179DE214}" type="presParOf" srcId="{1A9BAE53-9E5C-4BDF-89ED-2868C7E55187}" destId="{CAF8348C-C09C-45EA-85E8-4F786DF275BB}" srcOrd="1" destOrd="0" presId="urn:microsoft.com/office/officeart/2018/2/layout/IconCircleList"/>
    <dgm:cxn modelId="{11FCD960-8DD2-408C-8C2F-98B4053B244D}" type="presParOf" srcId="{1A9BAE53-9E5C-4BDF-89ED-2868C7E55187}" destId="{D8160D53-C859-4C18-B775-DEBD48A383EE}" srcOrd="2" destOrd="0" presId="urn:microsoft.com/office/officeart/2018/2/layout/IconCircleList"/>
    <dgm:cxn modelId="{7C32AC0C-23D6-4446-8839-0A930C041939}" type="presParOf" srcId="{D8160D53-C859-4C18-B775-DEBD48A383EE}" destId="{DE215376-86D3-4871-84E1-E975CF209EDC}" srcOrd="0" destOrd="0" presId="urn:microsoft.com/office/officeart/2018/2/layout/IconCircleList"/>
    <dgm:cxn modelId="{77B7B933-ABE4-406C-9346-D583C5A6B708}" type="presParOf" srcId="{D8160D53-C859-4C18-B775-DEBD48A383EE}" destId="{65409A22-C683-4B57-9A1D-B111D2433939}" srcOrd="1" destOrd="0" presId="urn:microsoft.com/office/officeart/2018/2/layout/IconCircleList"/>
    <dgm:cxn modelId="{50A2028F-A286-4782-9C13-1797765F5C26}" type="presParOf" srcId="{D8160D53-C859-4C18-B775-DEBD48A383EE}" destId="{4FE59DAB-81F7-4B15-8E70-3AFDF0AEA334}" srcOrd="2" destOrd="0" presId="urn:microsoft.com/office/officeart/2018/2/layout/IconCircleList"/>
    <dgm:cxn modelId="{D8782379-E7B3-49A6-B1FF-7440B0461972}" type="presParOf" srcId="{D8160D53-C859-4C18-B775-DEBD48A383EE}" destId="{AB571D0F-925D-4AE7-B406-7773E5BE83DE}" srcOrd="3" destOrd="0" presId="urn:microsoft.com/office/officeart/2018/2/layout/IconCircleList"/>
    <dgm:cxn modelId="{DBE1C175-8EC7-4995-978C-7E12541914A3}" type="presParOf" srcId="{1A9BAE53-9E5C-4BDF-89ED-2868C7E55187}" destId="{61EC7D23-5A8D-4C2D-A6B3-5F36C2E0180C}" srcOrd="3" destOrd="0" presId="urn:microsoft.com/office/officeart/2018/2/layout/IconCircleList"/>
    <dgm:cxn modelId="{7397740F-6CBE-4779-8877-9C60A8755D09}" type="presParOf" srcId="{1A9BAE53-9E5C-4BDF-89ED-2868C7E55187}" destId="{E16E7194-CABA-4318-A72C-9156539C4703}" srcOrd="4" destOrd="0" presId="urn:microsoft.com/office/officeart/2018/2/layout/IconCircleList"/>
    <dgm:cxn modelId="{8D837CB6-CCA8-4B3E-9E50-23A2F71D45CE}" type="presParOf" srcId="{E16E7194-CABA-4318-A72C-9156539C4703}" destId="{19B76B4E-C463-4B20-9335-2115B550FA0D}" srcOrd="0" destOrd="0" presId="urn:microsoft.com/office/officeart/2018/2/layout/IconCircleList"/>
    <dgm:cxn modelId="{1D1C719F-4704-4ED7-8EA2-70D33F755FF7}" type="presParOf" srcId="{E16E7194-CABA-4318-A72C-9156539C4703}" destId="{43548C1D-73A6-4479-BDA5-F2036650736F}" srcOrd="1" destOrd="0" presId="urn:microsoft.com/office/officeart/2018/2/layout/IconCircleList"/>
    <dgm:cxn modelId="{2D530D47-764C-48B4-8CF2-E693C1455FD5}" type="presParOf" srcId="{E16E7194-CABA-4318-A72C-9156539C4703}" destId="{A8BAB1A9-51D5-459B-B660-8E23342F768A}" srcOrd="2" destOrd="0" presId="urn:microsoft.com/office/officeart/2018/2/layout/IconCircleList"/>
    <dgm:cxn modelId="{166B06D8-05C9-493B-BDDB-2DB677803032}" type="presParOf" srcId="{E16E7194-CABA-4318-A72C-9156539C4703}" destId="{C25FCDB1-EF5F-4104-97A6-736EA8F9AF87}" srcOrd="3" destOrd="0" presId="urn:microsoft.com/office/officeart/2018/2/layout/IconCircleList"/>
    <dgm:cxn modelId="{2B2ED439-05AE-4461-B8D3-5A89DBB6B3A0}" type="presParOf" srcId="{1A9BAE53-9E5C-4BDF-89ED-2868C7E55187}" destId="{3F414046-D092-478E-BC69-D95F11A6C0B4}" srcOrd="5" destOrd="0" presId="urn:microsoft.com/office/officeart/2018/2/layout/IconCircleList"/>
    <dgm:cxn modelId="{8A7BCA4A-E5CC-49E0-95AD-8F6196E5062D}" type="presParOf" srcId="{1A9BAE53-9E5C-4BDF-89ED-2868C7E55187}" destId="{2EA3982B-F9A3-4A8E-9AC9-F4D0C9050966}" srcOrd="6" destOrd="0" presId="urn:microsoft.com/office/officeart/2018/2/layout/IconCircleList"/>
    <dgm:cxn modelId="{1C071C17-5C45-4DF2-A6C7-6E338498B59D}" type="presParOf" srcId="{2EA3982B-F9A3-4A8E-9AC9-F4D0C9050966}" destId="{46A0A89F-6DBE-4D93-9648-EA8F7945E0FE}" srcOrd="0" destOrd="0" presId="urn:microsoft.com/office/officeart/2018/2/layout/IconCircleList"/>
    <dgm:cxn modelId="{D7386E4E-757A-4A86-BA9F-7FD2DB9B5490}" type="presParOf" srcId="{2EA3982B-F9A3-4A8E-9AC9-F4D0C9050966}" destId="{7D5ECD1C-105B-46DB-8D25-6462007D1FCD}" srcOrd="1" destOrd="0" presId="urn:microsoft.com/office/officeart/2018/2/layout/IconCircleList"/>
    <dgm:cxn modelId="{704E31A8-0A28-4872-A9FB-75B5CCE33EC3}" type="presParOf" srcId="{2EA3982B-F9A3-4A8E-9AC9-F4D0C9050966}" destId="{8B0FF0C2-43B2-4DFB-B2EA-DA788AA05FFD}" srcOrd="2" destOrd="0" presId="urn:microsoft.com/office/officeart/2018/2/layout/IconCircleList"/>
    <dgm:cxn modelId="{9FFBCB57-767C-41A2-BDC1-92A732E1DA89}" type="presParOf" srcId="{2EA3982B-F9A3-4A8E-9AC9-F4D0C9050966}" destId="{9AB2D74A-EF78-43C2-A2BF-7012C3D6D26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31E98-AFAC-480C-9F62-D5B85944C33B}">
      <dsp:nvSpPr>
        <dsp:cNvPr id="0" name=""/>
        <dsp:cNvSpPr/>
      </dsp:nvSpPr>
      <dsp:spPr>
        <a:xfrm>
          <a:off x="0" y="665"/>
          <a:ext cx="4717669" cy="1556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E343B-8471-4283-B68E-7FAB2509952B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995EE-F632-4424-B8F0-3E24CAF06365}">
      <dsp:nvSpPr>
        <dsp:cNvPr id="0" name=""/>
        <dsp:cNvSpPr/>
      </dsp:nvSpPr>
      <dsp:spPr>
        <a:xfrm>
          <a:off x="1797316" y="665"/>
          <a:ext cx="2920352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Built from the conceptual model of a system.</a:t>
          </a:r>
        </a:p>
      </dsp:txBody>
      <dsp:txXfrm>
        <a:off x="1797316" y="665"/>
        <a:ext cx="2920352" cy="1556118"/>
      </dsp:txXfrm>
    </dsp:sp>
    <dsp:sp modelId="{788B210A-6E65-4ABB-AFAB-CEA4B3157C60}">
      <dsp:nvSpPr>
        <dsp:cNvPr id="0" name=""/>
        <dsp:cNvSpPr/>
      </dsp:nvSpPr>
      <dsp:spPr>
        <a:xfrm>
          <a:off x="0" y="1945813"/>
          <a:ext cx="4717669" cy="1556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D5095-66D5-4091-8E1F-8A1494250F35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C47D8-CBB4-45DE-BA70-CF7BAEFE0EBF}">
      <dsp:nvSpPr>
        <dsp:cNvPr id="0" name=""/>
        <dsp:cNvSpPr/>
      </dsp:nvSpPr>
      <dsp:spPr>
        <a:xfrm>
          <a:off x="1797316" y="1945813"/>
          <a:ext cx="2920352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Implemented in an appropriate programming or simulation language.</a:t>
          </a:r>
        </a:p>
      </dsp:txBody>
      <dsp:txXfrm>
        <a:off x="1797316" y="1945813"/>
        <a:ext cx="2920352" cy="1556118"/>
      </dsp:txXfrm>
    </dsp:sp>
    <dsp:sp modelId="{43DC18AC-3629-4522-A5F8-88BBE7414FCE}">
      <dsp:nvSpPr>
        <dsp:cNvPr id="0" name=""/>
        <dsp:cNvSpPr/>
      </dsp:nvSpPr>
      <dsp:spPr>
        <a:xfrm>
          <a:off x="0" y="3890961"/>
          <a:ext cx="4717669" cy="1556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5F26E-F684-42CC-A324-9905940F3ABB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5B110-AB32-436B-8805-EA39F83891C3}">
      <dsp:nvSpPr>
        <dsp:cNvPr id="0" name=""/>
        <dsp:cNvSpPr/>
      </dsp:nvSpPr>
      <dsp:spPr>
        <a:xfrm>
          <a:off x="1797316" y="3890961"/>
          <a:ext cx="2920352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 needed to mimic the behavior of the real system under certain constraints.</a:t>
          </a:r>
        </a:p>
      </dsp:txBody>
      <dsp:txXfrm>
        <a:off x="1797316" y="3890961"/>
        <a:ext cx="2920352" cy="1556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E178-1345-48E5-93EE-AF0016CECD77}">
      <dsp:nvSpPr>
        <dsp:cNvPr id="0" name=""/>
        <dsp:cNvSpPr/>
      </dsp:nvSpPr>
      <dsp:spPr>
        <a:xfrm>
          <a:off x="0" y="15934"/>
          <a:ext cx="8115300" cy="11123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Two main objectives:</a:t>
          </a:r>
        </a:p>
      </dsp:txBody>
      <dsp:txXfrm>
        <a:off x="54298" y="70232"/>
        <a:ext cx="8006704" cy="1003708"/>
      </dsp:txXfrm>
    </dsp:sp>
    <dsp:sp modelId="{065083AC-C3E3-49CD-BFFF-1EBE6094D950}">
      <dsp:nvSpPr>
        <dsp:cNvPr id="0" name=""/>
        <dsp:cNvSpPr/>
      </dsp:nvSpPr>
      <dsp:spPr>
        <a:xfrm>
          <a:off x="0" y="1208878"/>
          <a:ext cx="8115300" cy="1112304"/>
        </a:xfrm>
        <a:prstGeom prst="roundRect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 study some relevant aspects of the dynamic behavior of a system</a:t>
          </a:r>
        </a:p>
      </dsp:txBody>
      <dsp:txXfrm>
        <a:off x="54298" y="1263176"/>
        <a:ext cx="8006704" cy="1003708"/>
      </dsp:txXfrm>
    </dsp:sp>
    <dsp:sp modelId="{51629C61-8773-438B-B282-40E8DB20C18A}">
      <dsp:nvSpPr>
        <dsp:cNvPr id="0" name=""/>
        <dsp:cNvSpPr/>
      </dsp:nvSpPr>
      <dsp:spPr>
        <a:xfrm>
          <a:off x="0" y="2401823"/>
          <a:ext cx="8115300" cy="1112304"/>
        </a:xfrm>
        <a:prstGeom prst="roundRect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 estimate various </a:t>
          </a:r>
          <a:r>
            <a:rPr lang="en-US" sz="2800" u="sng" kern="1200"/>
            <a:t>performance</a:t>
          </a:r>
          <a:r>
            <a:rPr lang="en-US" sz="2800" kern="1200"/>
            <a:t> measures of the system</a:t>
          </a:r>
        </a:p>
      </dsp:txBody>
      <dsp:txXfrm>
        <a:off x="54298" y="2456121"/>
        <a:ext cx="8006704" cy="10037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DD6CC-B1A3-47C3-A136-B1D0D0AAB58B}">
      <dsp:nvSpPr>
        <dsp:cNvPr id="0" name=""/>
        <dsp:cNvSpPr/>
      </dsp:nvSpPr>
      <dsp:spPr>
        <a:xfrm>
          <a:off x="0" y="43222"/>
          <a:ext cx="4717669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Depends on:</a:t>
          </a:r>
        </a:p>
      </dsp:txBody>
      <dsp:txXfrm>
        <a:off x="62055" y="105277"/>
        <a:ext cx="4593559" cy="1147095"/>
      </dsp:txXfrm>
    </dsp:sp>
    <dsp:sp modelId="{FC10648F-2E22-40CD-BB8D-3EDB30E9FB26}">
      <dsp:nvSpPr>
        <dsp:cNvPr id="0" name=""/>
        <dsp:cNvSpPr/>
      </dsp:nvSpPr>
      <dsp:spPr>
        <a:xfrm>
          <a:off x="0" y="1406587"/>
          <a:ext cx="4717669" cy="1271205"/>
        </a:xfrm>
        <a:prstGeom prst="roundRect">
          <a:avLst/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passage of time</a:t>
          </a:r>
        </a:p>
      </dsp:txBody>
      <dsp:txXfrm>
        <a:off x="62055" y="1468642"/>
        <a:ext cx="4593559" cy="1147095"/>
      </dsp:txXfrm>
    </dsp:sp>
    <dsp:sp modelId="{59F46237-2BBD-44D7-8323-4B3468AF98BC}">
      <dsp:nvSpPr>
        <dsp:cNvPr id="0" name=""/>
        <dsp:cNvSpPr/>
      </dsp:nvSpPr>
      <dsp:spPr>
        <a:xfrm>
          <a:off x="0" y="2769952"/>
          <a:ext cx="4717669" cy="1271205"/>
        </a:xfrm>
        <a:prstGeom prst="roundRect">
          <a:avLst/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Input data</a:t>
          </a:r>
        </a:p>
      </dsp:txBody>
      <dsp:txXfrm>
        <a:off x="62055" y="2832007"/>
        <a:ext cx="4593559" cy="1147095"/>
      </dsp:txXfrm>
    </dsp:sp>
    <dsp:sp modelId="{944999E3-0977-4A55-9075-A92AADA5678C}">
      <dsp:nvSpPr>
        <dsp:cNvPr id="0" name=""/>
        <dsp:cNvSpPr/>
      </dsp:nvSpPr>
      <dsp:spPr>
        <a:xfrm>
          <a:off x="0" y="4133317"/>
          <a:ext cx="4717669" cy="1271205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Events generated by the environment</a:t>
          </a:r>
        </a:p>
      </dsp:txBody>
      <dsp:txXfrm>
        <a:off x="62055" y="4195372"/>
        <a:ext cx="4593559" cy="11470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B58A9-52AB-4076-9D25-D827CB6E9D6D}">
      <dsp:nvSpPr>
        <dsp:cNvPr id="0" name=""/>
        <dsp:cNvSpPr/>
      </dsp:nvSpPr>
      <dsp:spPr>
        <a:xfrm>
          <a:off x="0" y="1050592"/>
          <a:ext cx="4717669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Physical models</a:t>
          </a:r>
        </a:p>
      </dsp:txBody>
      <dsp:txXfrm>
        <a:off x="37467" y="1088059"/>
        <a:ext cx="4642735" cy="692586"/>
      </dsp:txXfrm>
    </dsp:sp>
    <dsp:sp modelId="{6B5CCF91-3A5C-4013-8DA5-11ADBF40B070}">
      <dsp:nvSpPr>
        <dsp:cNvPr id="0" name=""/>
        <dsp:cNvSpPr/>
      </dsp:nvSpPr>
      <dsp:spPr>
        <a:xfrm>
          <a:off x="0" y="1910272"/>
          <a:ext cx="4717669" cy="767520"/>
        </a:xfrm>
        <a:prstGeom prst="roundRect">
          <a:avLst/>
        </a:prstGeom>
        <a:solidFill>
          <a:schemeClr val="accent5">
            <a:hueOff val="775848"/>
            <a:satOff val="2585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Graphic models</a:t>
          </a:r>
        </a:p>
      </dsp:txBody>
      <dsp:txXfrm>
        <a:off x="37467" y="1947739"/>
        <a:ext cx="4642735" cy="692586"/>
      </dsp:txXfrm>
    </dsp:sp>
    <dsp:sp modelId="{9168C28B-C3EC-45F5-A8F8-21750FF99DA5}">
      <dsp:nvSpPr>
        <dsp:cNvPr id="0" name=""/>
        <dsp:cNvSpPr/>
      </dsp:nvSpPr>
      <dsp:spPr>
        <a:xfrm>
          <a:off x="0" y="2769952"/>
          <a:ext cx="4717669" cy="767520"/>
        </a:xfrm>
        <a:prstGeom prst="roundRect">
          <a:avLst/>
        </a:prstGeom>
        <a:solidFill>
          <a:schemeClr val="accent5">
            <a:hueOff val="1551697"/>
            <a:satOff val="5170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Mathematical models</a:t>
          </a:r>
        </a:p>
      </dsp:txBody>
      <dsp:txXfrm>
        <a:off x="37467" y="2807419"/>
        <a:ext cx="4642735" cy="692586"/>
      </dsp:txXfrm>
    </dsp:sp>
    <dsp:sp modelId="{30C4547C-FC6D-42E8-A0F4-AA67D9418913}">
      <dsp:nvSpPr>
        <dsp:cNvPr id="0" name=""/>
        <dsp:cNvSpPr/>
      </dsp:nvSpPr>
      <dsp:spPr>
        <a:xfrm>
          <a:off x="0" y="3629632"/>
          <a:ext cx="4717669" cy="767520"/>
        </a:xfrm>
        <a:prstGeom prst="roundRect">
          <a:avLst/>
        </a:prstGeom>
        <a:solidFill>
          <a:schemeClr val="accent5">
            <a:hueOff val="2327545"/>
            <a:satOff val="7755"/>
            <a:lumOff val="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Other kinds of models</a:t>
          </a:r>
        </a:p>
      </dsp:txBody>
      <dsp:txXfrm>
        <a:off x="37467" y="3667099"/>
        <a:ext cx="4642735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8197C-0229-4DA0-A9A8-83E7459A3679}">
      <dsp:nvSpPr>
        <dsp:cNvPr id="0" name=""/>
        <dsp:cNvSpPr/>
      </dsp:nvSpPr>
      <dsp:spPr>
        <a:xfrm>
          <a:off x="0" y="665"/>
          <a:ext cx="4717669" cy="1556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206C9-0EB0-4E8C-9359-C3A08F8CFA29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3FA5A-C3DF-4D69-BDE2-85E2EB4901F8}">
      <dsp:nvSpPr>
        <dsp:cNvPr id="0" name=""/>
        <dsp:cNvSpPr/>
      </dsp:nvSpPr>
      <dsp:spPr>
        <a:xfrm>
          <a:off x="1797316" y="665"/>
          <a:ext cx="2920352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“Simulation is one of the most powerful </a:t>
          </a:r>
          <a:r>
            <a:rPr lang="en-US" sz="1400" u="sng" kern="1200"/>
            <a:t>techniques</a:t>
          </a:r>
          <a:r>
            <a:rPr lang="en-US" sz="1400" kern="1200"/>
            <a:t> available for the study, design, and operation of complex systems” (R. Shannon).</a:t>
          </a:r>
        </a:p>
      </dsp:txBody>
      <dsp:txXfrm>
        <a:off x="1797316" y="665"/>
        <a:ext cx="2920352" cy="1556118"/>
      </dsp:txXfrm>
    </dsp:sp>
    <dsp:sp modelId="{73E01E7D-2BD4-48C6-9498-25E8A39D11F0}">
      <dsp:nvSpPr>
        <dsp:cNvPr id="0" name=""/>
        <dsp:cNvSpPr/>
      </dsp:nvSpPr>
      <dsp:spPr>
        <a:xfrm>
          <a:off x="0" y="1945813"/>
          <a:ext cx="4717669" cy="1556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637D6-E0BE-4FC6-970F-FF41C73D3688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0B76D-AB81-4F85-BA0E-0F8AE6F64BFD}">
      <dsp:nvSpPr>
        <dsp:cNvPr id="0" name=""/>
        <dsp:cNvSpPr/>
      </dsp:nvSpPr>
      <dsp:spPr>
        <a:xfrm>
          <a:off x="1797316" y="1945813"/>
          <a:ext cx="2920352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“Mathematical modeling is essentially a conceptual way of </a:t>
          </a:r>
          <a:r>
            <a:rPr lang="en-US" sz="1400" u="sng" kern="1200"/>
            <a:t>thinking</a:t>
          </a:r>
          <a:r>
            <a:rPr lang="en-US" sz="1400" kern="1200"/>
            <a:t>” (L. Schruben)</a:t>
          </a:r>
        </a:p>
      </dsp:txBody>
      <dsp:txXfrm>
        <a:off x="1797316" y="1945813"/>
        <a:ext cx="2920352" cy="1556118"/>
      </dsp:txXfrm>
    </dsp:sp>
    <dsp:sp modelId="{01E1A54C-1F9A-4EB0-AA22-974AC2F27B8A}">
      <dsp:nvSpPr>
        <dsp:cNvPr id="0" name=""/>
        <dsp:cNvSpPr/>
      </dsp:nvSpPr>
      <dsp:spPr>
        <a:xfrm>
          <a:off x="0" y="3890961"/>
          <a:ext cx="4717669" cy="1556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D8949-85A7-41C6-8A05-C501E8EBEA57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456A0-EEB6-4B60-B490-3D3EAD826336}">
      <dsp:nvSpPr>
        <dsp:cNvPr id="0" name=""/>
        <dsp:cNvSpPr/>
      </dsp:nvSpPr>
      <dsp:spPr>
        <a:xfrm>
          <a:off x="1797316" y="3890961"/>
          <a:ext cx="2920352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“... the task of </a:t>
          </a:r>
          <a:r>
            <a:rPr lang="en-US" sz="1400" u="sng" kern="1200"/>
            <a:t>modeling</a:t>
          </a:r>
          <a:r>
            <a:rPr lang="en-US" sz="1400" kern="1200"/>
            <a:t> a system is in itself worthwhile …” (L. Schruben)</a:t>
          </a:r>
        </a:p>
      </dsp:txBody>
      <dsp:txXfrm>
        <a:off x="1797316" y="3890961"/>
        <a:ext cx="2920352" cy="1556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086DD-A159-4387-B456-475344EE49A6}">
      <dsp:nvSpPr>
        <dsp:cNvPr id="0" name=""/>
        <dsp:cNvSpPr/>
      </dsp:nvSpPr>
      <dsp:spPr>
        <a:xfrm>
          <a:off x="2213" y="391195"/>
          <a:ext cx="1073779" cy="10737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17269-5ED8-419C-AD37-2EE43ED2C9BD}">
      <dsp:nvSpPr>
        <dsp:cNvPr id="0" name=""/>
        <dsp:cNvSpPr/>
      </dsp:nvSpPr>
      <dsp:spPr>
        <a:xfrm>
          <a:off x="227707" y="616689"/>
          <a:ext cx="622792" cy="622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9D40A-9C49-4259-8CA8-11E88240E605}">
      <dsp:nvSpPr>
        <dsp:cNvPr id="0" name=""/>
        <dsp:cNvSpPr/>
      </dsp:nvSpPr>
      <dsp:spPr>
        <a:xfrm>
          <a:off x="1306089" y="391195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of OO packages in teaching object-oriented simulation reinforces object-oriented design and programming.</a:t>
          </a:r>
        </a:p>
      </dsp:txBody>
      <dsp:txXfrm>
        <a:off x="1306089" y="391195"/>
        <a:ext cx="2531052" cy="1073779"/>
      </dsp:txXfrm>
    </dsp:sp>
    <dsp:sp modelId="{DE215376-86D3-4871-84E1-E975CF209EDC}">
      <dsp:nvSpPr>
        <dsp:cNvPr id="0" name=""/>
        <dsp:cNvSpPr/>
      </dsp:nvSpPr>
      <dsp:spPr>
        <a:xfrm>
          <a:off x="4278158" y="391195"/>
          <a:ext cx="1073779" cy="10737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09A22-C683-4B57-9A1D-B111D2433939}">
      <dsp:nvSpPr>
        <dsp:cNvPr id="0" name=""/>
        <dsp:cNvSpPr/>
      </dsp:nvSpPr>
      <dsp:spPr>
        <a:xfrm>
          <a:off x="4503652" y="616689"/>
          <a:ext cx="622792" cy="622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71D0F-925D-4AE7-B406-7773E5BE83DE}">
      <dsp:nvSpPr>
        <dsp:cNvPr id="0" name=""/>
        <dsp:cNvSpPr/>
      </dsp:nvSpPr>
      <dsp:spPr>
        <a:xfrm>
          <a:off x="5582033" y="391195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Students have learned OO programming principles using OO in introductory courses</a:t>
          </a:r>
        </a:p>
      </dsp:txBody>
      <dsp:txXfrm>
        <a:off x="5582033" y="391195"/>
        <a:ext cx="2531052" cy="1073779"/>
      </dsp:txXfrm>
    </dsp:sp>
    <dsp:sp modelId="{19B76B4E-C463-4B20-9335-2115B550FA0D}">
      <dsp:nvSpPr>
        <dsp:cNvPr id="0" name=""/>
        <dsp:cNvSpPr/>
      </dsp:nvSpPr>
      <dsp:spPr>
        <a:xfrm>
          <a:off x="2213" y="2065086"/>
          <a:ext cx="1073779" cy="10737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48C1D-73A6-4479-BDA5-F2036650736F}">
      <dsp:nvSpPr>
        <dsp:cNvPr id="0" name=""/>
        <dsp:cNvSpPr/>
      </dsp:nvSpPr>
      <dsp:spPr>
        <a:xfrm>
          <a:off x="227707" y="2290580"/>
          <a:ext cx="622792" cy="622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FCDB1-EF5F-4104-97A6-736EA8F9AF87}">
      <dsp:nvSpPr>
        <dsp:cNvPr id="0" name=""/>
        <dsp:cNvSpPr/>
      </dsp:nvSpPr>
      <dsp:spPr>
        <a:xfrm>
          <a:off x="1306089" y="2065086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OO simulation exposes students to programming in the large</a:t>
          </a:r>
        </a:p>
      </dsp:txBody>
      <dsp:txXfrm>
        <a:off x="1306089" y="2065086"/>
        <a:ext cx="2531052" cy="1073779"/>
      </dsp:txXfrm>
    </dsp:sp>
    <dsp:sp modelId="{46A0A89F-6DBE-4D93-9648-EA8F7945E0FE}">
      <dsp:nvSpPr>
        <dsp:cNvPr id="0" name=""/>
        <dsp:cNvSpPr/>
      </dsp:nvSpPr>
      <dsp:spPr>
        <a:xfrm>
          <a:off x="4278158" y="2065086"/>
          <a:ext cx="1073779" cy="10737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ECD1C-105B-46DB-8D25-6462007D1FCD}">
      <dsp:nvSpPr>
        <dsp:cNvPr id="0" name=""/>
        <dsp:cNvSpPr/>
      </dsp:nvSpPr>
      <dsp:spPr>
        <a:xfrm>
          <a:off x="4503652" y="2290580"/>
          <a:ext cx="622792" cy="622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2D74A-EF78-43C2-A2BF-7012C3D6D261}">
      <dsp:nvSpPr>
        <dsp:cNvPr id="0" name=""/>
        <dsp:cNvSpPr/>
      </dsp:nvSpPr>
      <dsp:spPr>
        <a:xfrm>
          <a:off x="5582033" y="2065086"/>
          <a:ext cx="2531052" cy="107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Students have taken courses in systems analysis and design using UML for modeling</a:t>
          </a:r>
        </a:p>
      </dsp:txBody>
      <dsp:txXfrm>
        <a:off x="5582033" y="2065086"/>
        <a:ext cx="2531052" cy="1073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C455CD22-27AB-0046-0B6B-19DE9C595A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F01D6967-7272-D4E4-470C-A71034AF56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2E67B041-30DF-E826-650E-D97208AF07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5" name="Rectangle 5">
            <a:extLst>
              <a:ext uri="{FF2B5EF4-FFF2-40B4-BE49-F238E27FC236}">
                <a16:creationId xmlns:a16="http://schemas.microsoft.com/office/drawing/2014/main" id="{EC7ED6D2-DCDC-E27A-47C4-84A425961E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086" name="Rectangle 6">
            <a:extLst>
              <a:ext uri="{FF2B5EF4-FFF2-40B4-BE49-F238E27FC236}">
                <a16:creationId xmlns:a16="http://schemas.microsoft.com/office/drawing/2014/main" id="{F9EB0590-E80E-E08F-D3DA-49C351B338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J Garrido</a:t>
            </a:r>
          </a:p>
        </p:txBody>
      </p:sp>
      <p:sp>
        <p:nvSpPr>
          <p:cNvPr id="174087" name="Rectangle 7">
            <a:extLst>
              <a:ext uri="{FF2B5EF4-FFF2-40B4-BE49-F238E27FC236}">
                <a16:creationId xmlns:a16="http://schemas.microsoft.com/office/drawing/2014/main" id="{BAF7F717-DA28-4249-50C2-0635F773A0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571CD0-B12F-4A52-8E48-E428A7EF17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0513000-0117-EB11-A8B7-5D16F8C33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BD1A9B-44FB-496E-86BF-11BF59A5BFD3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DA2351A-AF23-0996-9150-358622512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28E3E0E-A3B5-DE00-E9A8-EF4F46C83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03A10D4-1F83-3338-AA3E-489F29569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56094E-0844-445F-92ED-18D32724AD94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3E6EB0F-E604-4CCE-017B-03B525D024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D7BA9509-02E3-5B35-01DA-2CC0F2930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A3E7A2A-D222-A1CD-E9F4-918D1032AE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A0E530-6D3E-4390-9163-E0278D0B474D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7723232-690B-8397-BC38-6274B6A644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599E959-B939-424A-F5F0-38BF4471C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AF4F5C1-FCCF-DC75-AC50-19FC3D180D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6FE354-DBC1-4EFB-AEDF-AAEBE5F9736A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47B37AF-9181-4011-050F-089179746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D09E762-5FA9-E234-6C76-2CBD16640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E71E87F-0086-087D-099D-F9C1F96508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E8E04B-C45F-431F-A850-1BF64CF7D601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2DFC453-3D6B-EB6E-9B4B-46E853D99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E8431DF-9ADC-8B87-594A-CFE24A419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B7E128B-1F77-35F2-DC0E-9936BE185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625248-4AED-4F4A-AB1A-BA430E12BF5D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B63A521-CD2C-E9C2-4D5D-B755E591BB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D119E9B-9134-541D-CA42-6B5E708BA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3B31903A-CBD9-402F-ABF4-5A5666A3CA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22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89A3-E65A-4A2A-B60A-BCF47A3A92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82763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69F89A3-E65A-4A2A-B60A-BCF47A3A92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50273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69F89A3-E65A-4A2A-B60A-BCF47A3A921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287507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69F89A3-E65A-4A2A-B60A-BCF47A3A92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4750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89A3-E65A-4A2A-B60A-BCF47A3A92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59111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89A3-E65A-4A2A-B60A-BCF47A3A92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7717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6AC3-FFFC-4631-8F2B-FAED395B25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910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8228107-8176-4DDB-9B5A-B3D97DF38E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6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B37B-866E-4B5A-B3E9-3489C76942E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7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D61AAF3A-43F9-48AE-805D-C5022C97CE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71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7955-80E9-49BD-A9B8-B25A1E6715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8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E017-1CD8-4A56-B06B-D7F2089FE1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69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9BDDB-BA80-4DDD-ABE2-96D39AB7C1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23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E050-6774-4D8D-85A3-AA18F06FF5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10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116C-FDCD-4761-92EF-99FC24BBDA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37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39EE-83D8-456C-93A1-8CE32DB713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70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F89A3-E65A-4A2A-B60A-BCF47A3A92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134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>
            <a:extLst>
              <a:ext uri="{FF2B5EF4-FFF2-40B4-BE49-F238E27FC236}">
                <a16:creationId xmlns:a16="http://schemas.microsoft.com/office/drawing/2014/main" id="{EFA81E14-2D5C-3ED4-3EC6-035D3AD13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021" y="965200"/>
            <a:ext cx="4628207" cy="4329641"/>
          </a:xfrm>
        </p:spPr>
        <p:txBody>
          <a:bodyPr anchor="ctr">
            <a:normAutofit/>
          </a:bodyPr>
          <a:lstStyle/>
          <a:p>
            <a:r>
              <a:rPr lang="en-US" altLang="en-US" sz="4700"/>
              <a:t>Modeling and Simulation</a:t>
            </a:r>
          </a:p>
        </p:txBody>
      </p:sp>
      <p:sp>
        <p:nvSpPr>
          <p:cNvPr id="2051" name="Subtitle 4">
            <a:extLst>
              <a:ext uri="{FF2B5EF4-FFF2-40B4-BE49-F238E27FC236}">
                <a16:creationId xmlns:a16="http://schemas.microsoft.com/office/drawing/2014/main" id="{277EFEE8-3529-1DC4-800B-4CA6DA441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965200"/>
            <a:ext cx="2525520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altLang="en-US" dirty="0"/>
              <a:t>CS4632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2E738DF-8D36-B959-6412-345C52AD6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0115" y="673240"/>
            <a:ext cx="2475735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en-US" sz="2600" dirty="0"/>
              <a:t>Conceptual and Simulation Models</a:t>
            </a:r>
          </a:p>
        </p:txBody>
      </p:sp>
      <p:sp>
        <p:nvSpPr>
          <p:cNvPr id="11268" name="Slide Number Placeholder 1">
            <a:extLst>
              <a:ext uri="{FF2B5EF4-FFF2-40B4-BE49-F238E27FC236}">
                <a16:creationId xmlns:a16="http://schemas.microsoft.com/office/drawing/2014/main" id="{AD08E35F-E29B-6E8B-3A0C-EAE861C1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3740" y="6351325"/>
            <a:ext cx="598981" cy="36576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600"/>
              </a:spcAft>
            </a:pPr>
            <a:fld id="{C30D11F8-1D4A-4B6E-BD71-8CADD45E6D18}" type="slidenum">
              <a:rPr lang="en-US" altLang="en-US" sz="1050">
                <a:solidFill>
                  <a:schemeClr val="bg1"/>
                </a:solidFill>
                <a:latin typeface="+mn-lt"/>
              </a:rPr>
              <a:pPr>
                <a:spcAft>
                  <a:spcPts val="600"/>
                </a:spcAft>
              </a:pPr>
              <a:t>10</a:t>
            </a:fld>
            <a:endParaRPr lang="en-US" altLang="en-US" sz="105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267" name="Picture 3" descr="tconceptm">
            <a:extLst>
              <a:ext uri="{FF2B5EF4-FFF2-40B4-BE49-F238E27FC236}">
                <a16:creationId xmlns:a16="http://schemas.microsoft.com/office/drawing/2014/main" id="{56CCCD48-F105-A8C0-24D3-5377A8FE8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750" y="1793962"/>
            <a:ext cx="4004617" cy="327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01C9273-244A-416F-1D96-23AE70C18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100" dirty="0"/>
              <a:t>Simulation Model</a:t>
            </a:r>
          </a:p>
        </p:txBody>
      </p:sp>
      <p:graphicFrame>
        <p:nvGraphicFramePr>
          <p:cNvPr id="12294" name="Rectangle 3">
            <a:extLst>
              <a:ext uri="{FF2B5EF4-FFF2-40B4-BE49-F238E27FC236}">
                <a16:creationId xmlns:a16="http://schemas.microsoft.com/office/drawing/2014/main" id="{06F6A1C6-5363-33E9-31EB-287D40CA7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635628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292" name="Slide Number Placeholder 1">
            <a:extLst>
              <a:ext uri="{FF2B5EF4-FFF2-40B4-BE49-F238E27FC236}">
                <a16:creationId xmlns:a16="http://schemas.microsoft.com/office/drawing/2014/main" id="{6CFA2D24-C0F4-C4AD-5DEE-DCF6B223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2250" y="21771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0B197BD6-84A0-4B03-B0B7-3F89060E154B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altLang="en-US" sz="19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4B9149F-1DB0-06FC-1ABE-9ADA72BD1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Development of Simulation Models</a:t>
            </a:r>
          </a:p>
        </p:txBody>
      </p:sp>
      <p:graphicFrame>
        <p:nvGraphicFramePr>
          <p:cNvPr id="13318" name="Rectangle 3">
            <a:extLst>
              <a:ext uri="{FF2B5EF4-FFF2-40B4-BE49-F238E27FC236}">
                <a16:creationId xmlns:a16="http://schemas.microsoft.com/office/drawing/2014/main" id="{C38A1C4B-415F-23B7-C399-81B0B9B37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390781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316" name="Slide Number Placeholder 1">
            <a:extLst>
              <a:ext uri="{FF2B5EF4-FFF2-40B4-BE49-F238E27FC236}">
                <a16:creationId xmlns:a16="http://schemas.microsoft.com/office/drawing/2014/main" id="{F37EA59A-369E-3F5B-8CE2-B0F5E420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C1060E11-8D77-4B55-9419-56640A24AB00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altLang="en-US"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5DC14D8-52A8-F982-3C64-E76FDB381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8" y="303213"/>
            <a:ext cx="7543800" cy="688975"/>
          </a:xfrm>
        </p:spPr>
        <p:txBody>
          <a:bodyPr/>
          <a:lstStyle/>
          <a:p>
            <a:pPr eaLnBrk="1" hangingPunct="1"/>
            <a:r>
              <a:rPr lang="en-US" altLang="en-US"/>
              <a:t>Simulation Run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12290E1-4287-E66C-06BF-A381DD470A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229600" cy="35385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400" dirty="0"/>
              <a:t>A simulation run is an </a:t>
            </a:r>
            <a:r>
              <a:rPr lang="en-US" altLang="en-US" sz="3400" u="sng" dirty="0"/>
              <a:t>experiment</a:t>
            </a:r>
            <a:r>
              <a:rPr lang="en-US" altLang="en-US" sz="3400" dirty="0"/>
              <a:t> carried out for some observation period using the simulation model to study (predict) the behavior of the system.</a:t>
            </a:r>
          </a:p>
        </p:txBody>
      </p:sp>
      <p:sp>
        <p:nvSpPr>
          <p:cNvPr id="14340" name="Slide Number Placeholder 1">
            <a:extLst>
              <a:ext uri="{FF2B5EF4-FFF2-40B4-BE49-F238E27FC236}">
                <a16:creationId xmlns:a16="http://schemas.microsoft.com/office/drawing/2014/main" id="{21B14986-3DC9-A65B-3536-E76F7996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D2B4E7-0177-40D1-B1C5-2BA4B3A3437A}" type="slidenum">
              <a:rPr lang="en-US" altLang="en-US" sz="1400"/>
              <a:pPr/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2A0FD0A-7AE5-C9E4-4E17-62ED075C3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100" dirty="0"/>
              <a:t>Behavior of a Simulation Model</a:t>
            </a:r>
          </a:p>
        </p:txBody>
      </p:sp>
      <p:graphicFrame>
        <p:nvGraphicFramePr>
          <p:cNvPr id="15366" name="Rectangle 3">
            <a:extLst>
              <a:ext uri="{FF2B5EF4-FFF2-40B4-BE49-F238E27FC236}">
                <a16:creationId xmlns:a16="http://schemas.microsoft.com/office/drawing/2014/main" id="{769381D4-FEC7-92FD-C277-115EAF6F3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725114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364" name="Slide Number Placeholder 1">
            <a:extLst>
              <a:ext uri="{FF2B5EF4-FFF2-40B4-BE49-F238E27FC236}">
                <a16:creationId xmlns:a16="http://schemas.microsoft.com/office/drawing/2014/main" id="{6FD3BAAB-90F8-2543-453B-5EA273B9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2250" y="21771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6C4D87F6-F3C8-4AEE-84FF-C016687767E0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altLang="en-US" sz="19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9711D3E-A7D1-23FC-495E-CD3667C89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Types of Models</a:t>
            </a:r>
          </a:p>
        </p:txBody>
      </p:sp>
      <p:graphicFrame>
        <p:nvGraphicFramePr>
          <p:cNvPr id="16390" name="Rectangle 3">
            <a:extLst>
              <a:ext uri="{FF2B5EF4-FFF2-40B4-BE49-F238E27FC236}">
                <a16:creationId xmlns:a16="http://schemas.microsoft.com/office/drawing/2014/main" id="{4185DF36-4206-AECE-E055-1465D5048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984709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388" name="Slide Number Placeholder 1">
            <a:extLst>
              <a:ext uri="{FF2B5EF4-FFF2-40B4-BE49-F238E27FC236}">
                <a16:creationId xmlns:a16="http://schemas.microsoft.com/office/drawing/2014/main" id="{B29059E6-C762-8212-703F-938E6135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2250" y="21771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C6A8141E-B6FC-419E-A7F4-B07DCB473D8F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altLang="en-US" sz="19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8A038D5-51DA-5DC2-21B8-C5B1199A9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1135062"/>
            <a:ext cx="7848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Stochastic Models reminder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E054304-006E-13B5-86DB-75E592C96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700" y="2362199"/>
            <a:ext cx="86106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A stochastic model incorporates </a:t>
            </a:r>
            <a:r>
              <a:rPr lang="en-US" altLang="en-US" u="sng" dirty="0"/>
              <a:t>inherent uncertainty</a:t>
            </a:r>
            <a:r>
              <a:rPr lang="en-US" altLang="en-US" dirty="0"/>
              <a:t> in its behavior.</a:t>
            </a:r>
          </a:p>
          <a:p>
            <a:pPr eaLnBrk="1" hangingPunct="1"/>
            <a:r>
              <a:rPr lang="en-US" altLang="en-US" u="sng" dirty="0"/>
              <a:t>Key attributes </a:t>
            </a:r>
            <a:r>
              <a:rPr lang="en-US" altLang="en-US" dirty="0"/>
              <a:t>within the model vary according to probability distributions, with values generated through random variables.</a:t>
            </a:r>
          </a:p>
          <a:p>
            <a:pPr eaLnBrk="1" hangingPunct="1"/>
            <a:r>
              <a:rPr lang="en-US" altLang="en-US" dirty="0"/>
              <a:t>For example, in a carwash model:</a:t>
            </a:r>
          </a:p>
          <a:p>
            <a:pPr lvl="1"/>
            <a:r>
              <a:rPr lang="en-US" altLang="en-US" dirty="0"/>
              <a:t>The arrival times of cars are unpredictable and follow a probabilistic pattern.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u="sng" dirty="0"/>
              <a:t>service</a:t>
            </a:r>
            <a:r>
              <a:rPr lang="en-US" altLang="en-US" dirty="0"/>
              <a:t> time for each car also </a:t>
            </a:r>
            <a:r>
              <a:rPr lang="en-US" altLang="en-US" u="sng" dirty="0"/>
              <a:t>varies</a:t>
            </a:r>
            <a:r>
              <a:rPr lang="en-US" altLang="en-US" dirty="0"/>
              <a:t>, </a:t>
            </a:r>
            <a:r>
              <a:rPr lang="en-US" altLang="en-US" u="sng" dirty="0"/>
              <a:t>reflecting</a:t>
            </a:r>
            <a:r>
              <a:rPr lang="en-US" altLang="en-US" dirty="0"/>
              <a:t> real-world randomness.</a:t>
            </a: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F239C877-009D-3C90-8D79-AD836621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7D778C-4A95-4627-9808-47117CF0663E}" type="slidenum">
              <a:rPr lang="en-US" altLang="en-US" sz="1400"/>
              <a:pPr/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1776412-A240-8E59-9FC5-C1C55D120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990600"/>
            <a:ext cx="7543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Continuous and Discrete Models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8E198CA-6E20-1E2B-42B2-4CA99B7172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700" y="2362199"/>
            <a:ext cx="8610600" cy="41148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800" u="sng" dirty="0"/>
              <a:t>Continuous models </a:t>
            </a:r>
            <a:r>
              <a:rPr lang="en-US" altLang="en-US" sz="2800" dirty="0"/>
              <a:t>evolve </a:t>
            </a:r>
            <a:r>
              <a:rPr lang="en-US" altLang="en-US" sz="2800" u="sng" dirty="0"/>
              <a:t>continuously</a:t>
            </a:r>
            <a:r>
              <a:rPr lang="en-US" altLang="en-US" sz="2800" dirty="0"/>
              <a:t> </a:t>
            </a:r>
            <a:r>
              <a:rPr lang="en-US" altLang="en-US" sz="2800" u="sng" dirty="0"/>
              <a:t>over</a:t>
            </a:r>
            <a:r>
              <a:rPr lang="en-US" altLang="en-US" sz="2800" dirty="0"/>
              <a:t> </a:t>
            </a:r>
            <a:r>
              <a:rPr lang="en-US" altLang="en-US" sz="2800" u="sng" dirty="0"/>
              <a:t>time</a:t>
            </a:r>
            <a:r>
              <a:rPr lang="en-US" altLang="en-US" sz="2800" dirty="0"/>
              <a:t>, </a:t>
            </a:r>
            <a:r>
              <a:rPr lang="en-US" altLang="en-US" sz="2800" u="sng" dirty="0"/>
              <a:t>with</a:t>
            </a:r>
            <a:r>
              <a:rPr lang="en-US" altLang="en-US" sz="2800" dirty="0"/>
              <a:t> </a:t>
            </a:r>
            <a:r>
              <a:rPr lang="en-US" altLang="en-US" sz="2800" u="sng" dirty="0"/>
              <a:t>changes</a:t>
            </a:r>
            <a:r>
              <a:rPr lang="en-US" altLang="en-US" sz="2800" dirty="0"/>
              <a:t> in state </a:t>
            </a:r>
            <a:r>
              <a:rPr lang="en-US" altLang="en-US" sz="2800" u="sng" dirty="0"/>
              <a:t>occurring</a:t>
            </a:r>
            <a:r>
              <a:rPr lang="en-US" altLang="en-US" sz="2800" dirty="0"/>
              <a:t> </a:t>
            </a:r>
            <a:r>
              <a:rPr lang="en-US" altLang="en-US" sz="2800" u="sng" dirty="0"/>
              <a:t>smoothly</a:t>
            </a:r>
            <a:r>
              <a:rPr lang="en-US" altLang="en-US" sz="2800" dirty="0"/>
              <a:t> and mathematically defined for every moment. </a:t>
            </a:r>
          </a:p>
          <a:p>
            <a:pPr lvl="1"/>
            <a:r>
              <a:rPr lang="en-US" altLang="en-US" sz="2600" dirty="0"/>
              <a:t>For example, a free-falling object is a continuous model, where its position </a:t>
            </a:r>
          </a:p>
          <a:p>
            <a:pPr lvl="1"/>
            <a:r>
              <a:rPr lang="en-US" altLang="en-US" sz="2600" dirty="0"/>
              <a:t>and velocity changes smoothly over time according to the laws of physics.</a:t>
            </a:r>
          </a:p>
          <a:p>
            <a:pPr eaLnBrk="1" hangingPunct="1"/>
            <a:r>
              <a:rPr lang="en-US" altLang="en-US" sz="2800" u="sng" dirty="0"/>
              <a:t>Discrete models</a:t>
            </a:r>
            <a:r>
              <a:rPr lang="en-US" altLang="en-US" sz="2800" dirty="0"/>
              <a:t>, on the other hand, </a:t>
            </a:r>
            <a:r>
              <a:rPr lang="en-US" altLang="en-US" sz="2800" u="sng" dirty="0"/>
              <a:t>change</a:t>
            </a:r>
            <a:r>
              <a:rPr lang="en-US" altLang="en-US" sz="2800" dirty="0"/>
              <a:t> their state </a:t>
            </a:r>
            <a:r>
              <a:rPr lang="en-US" altLang="en-US" sz="2800" u="sng" dirty="0"/>
              <a:t>only</a:t>
            </a:r>
            <a:r>
              <a:rPr lang="en-US" altLang="en-US" sz="2800" dirty="0"/>
              <a:t> at </a:t>
            </a:r>
            <a:r>
              <a:rPr lang="en-US" altLang="en-US" sz="2800" u="sng" dirty="0"/>
              <a:t>specific</a:t>
            </a:r>
            <a:r>
              <a:rPr lang="en-US" altLang="en-US" sz="2800" dirty="0"/>
              <a:t>, </a:t>
            </a:r>
            <a:r>
              <a:rPr lang="en-US" altLang="en-US" sz="2800" u="sng" dirty="0"/>
              <a:t>discrete</a:t>
            </a:r>
            <a:r>
              <a:rPr lang="en-US" altLang="en-US" sz="2800" dirty="0"/>
              <a:t> </a:t>
            </a:r>
            <a:r>
              <a:rPr lang="en-US" altLang="en-US" sz="2800" u="sng" dirty="0"/>
              <a:t>points</a:t>
            </a:r>
            <a:r>
              <a:rPr lang="en-US" altLang="en-US" sz="2800" dirty="0"/>
              <a:t> in </a:t>
            </a:r>
            <a:r>
              <a:rPr lang="en-US" altLang="en-US" sz="2800" u="sng" dirty="0"/>
              <a:t>time</a:t>
            </a:r>
            <a:r>
              <a:rPr lang="en-US" altLang="en-US" sz="2800" dirty="0"/>
              <a:t>. </a:t>
            </a:r>
          </a:p>
          <a:p>
            <a:pPr eaLnBrk="1" hangingPunct="1"/>
            <a:r>
              <a:rPr lang="en-US" altLang="en-US" sz="2800" dirty="0"/>
              <a:t>Events occur at these distinct moments, often following a sequence of steps. </a:t>
            </a:r>
          </a:p>
          <a:p>
            <a:pPr lvl="1"/>
            <a:r>
              <a:rPr lang="en-US" altLang="en-US" sz="2600" dirty="0"/>
              <a:t>For example, in a carwash model, the system state changes discretely when a car arrives or completes service, rather than continuously over time.</a:t>
            </a:r>
          </a:p>
        </p:txBody>
      </p:sp>
      <p:sp>
        <p:nvSpPr>
          <p:cNvPr id="18436" name="Slide Number Placeholder 1">
            <a:extLst>
              <a:ext uri="{FF2B5EF4-FFF2-40B4-BE49-F238E27FC236}">
                <a16:creationId xmlns:a16="http://schemas.microsoft.com/office/drawing/2014/main" id="{9F45D79A-D4EB-7E82-E0AD-C1BE5514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B1C8E9-10BD-4313-AB2A-9E8632F4E3F6}" type="slidenum">
              <a:rPr lang="en-US" altLang="en-US" sz="1400"/>
              <a:pPr/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0D05209-4C42-7477-EC5C-2DE048152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8" y="0"/>
            <a:ext cx="7543800" cy="949325"/>
          </a:xfrm>
        </p:spPr>
        <p:txBody>
          <a:bodyPr/>
          <a:lstStyle/>
          <a:p>
            <a:pPr eaLnBrk="1" hangingPunct="1"/>
            <a:r>
              <a:rPr lang="en-US" altLang="en-US"/>
              <a:t>Discrete Model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6CB0D94-5ADD-8F17-94E3-A668BDC845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Consider the simple carwash model, its dynamic behavior is defined by:</a:t>
            </a:r>
          </a:p>
          <a:p>
            <a:pPr eaLnBrk="1" hangingPunct="1"/>
            <a:r>
              <a:rPr lang="en-US" altLang="en-US" sz="2400" dirty="0"/>
              <a:t>When an arrival event occurs, the model changes state.</a:t>
            </a:r>
          </a:p>
          <a:p>
            <a:pPr eaLnBrk="1" hangingPunct="1"/>
            <a:r>
              <a:rPr lang="en-US" altLang="en-US" sz="2400" dirty="0"/>
              <a:t>When a service completion occurs, the model also changes state.</a:t>
            </a:r>
          </a:p>
        </p:txBody>
      </p:sp>
      <p:sp>
        <p:nvSpPr>
          <p:cNvPr id="19460" name="Slide Number Placeholder 1">
            <a:extLst>
              <a:ext uri="{FF2B5EF4-FFF2-40B4-BE49-F238E27FC236}">
                <a16:creationId xmlns:a16="http://schemas.microsoft.com/office/drawing/2014/main" id="{B43E7202-8E97-9B5A-C834-5B2059B0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23C2BC-F74B-43AB-971D-0C508F62AC7E}" type="slidenum">
              <a:rPr lang="en-US" altLang="en-US" sz="1400"/>
              <a:pPr/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9FF5525-C3C6-EE02-33F8-EC6B14030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Queue Size in the Carwash Model</a:t>
            </a:r>
          </a:p>
        </p:txBody>
      </p:sp>
      <p:sp>
        <p:nvSpPr>
          <p:cNvPr id="20485" name="Slide Number Placeholder 1">
            <a:extLst>
              <a:ext uri="{FF2B5EF4-FFF2-40B4-BE49-F238E27FC236}">
                <a16:creationId xmlns:a16="http://schemas.microsoft.com/office/drawing/2014/main" id="{B40E21AB-A581-2E9C-F5A7-424918EB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D041BF-DFAE-428A-8DD7-5F4200799EDF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pic>
        <p:nvPicPr>
          <p:cNvPr id="20483" name="Picture 3" descr="qsize">
            <a:extLst>
              <a:ext uri="{FF2B5EF4-FFF2-40B4-BE49-F238E27FC236}">
                <a16:creationId xmlns:a16="http://schemas.microsoft.com/office/drawing/2014/main" id="{A4E6CCC7-81D7-C5FF-1312-2DABDBB1D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717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6">
            <a:extLst>
              <a:ext uri="{FF2B5EF4-FFF2-40B4-BE49-F238E27FC236}">
                <a16:creationId xmlns:a16="http://schemas.microsoft.com/office/drawing/2014/main" id="{23BDB2D7-1A63-7995-D728-05553D971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1638"/>
            <a:ext cx="4086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/>
              <a:t>Example of a state variable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02C03BD-CF4C-AE86-21F5-2C68E2DD1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Definitions Review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0CF0F46D-67F9-8F57-B44C-BB3BC18378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458200" cy="4876800"/>
          </a:xfrm>
        </p:spPr>
        <p:txBody>
          <a:bodyPr/>
          <a:lstStyle/>
          <a:p>
            <a:pPr eaLnBrk="1" hangingPunct="1"/>
            <a:r>
              <a:rPr lang="en-US" altLang="en-US" sz="3400"/>
              <a:t>System</a:t>
            </a:r>
          </a:p>
          <a:p>
            <a:pPr lvl="1" eaLnBrk="1" hangingPunct="1"/>
            <a:r>
              <a:rPr lang="en-US" altLang="en-US" sz="3000"/>
              <a:t>a </a:t>
            </a:r>
            <a:r>
              <a:rPr lang="en-US" altLang="en-US" sz="3000" u="sng"/>
              <a:t>collection of entities</a:t>
            </a:r>
            <a:r>
              <a:rPr lang="en-US" altLang="en-US" sz="3000"/>
              <a:t> that act and interact together toward the accomplishment of some logical end</a:t>
            </a:r>
          </a:p>
          <a:p>
            <a:pPr eaLnBrk="1" hangingPunct="1"/>
            <a:r>
              <a:rPr lang="en-US" altLang="en-US" sz="3400"/>
              <a:t>Model</a:t>
            </a:r>
          </a:p>
          <a:p>
            <a:pPr lvl="1" eaLnBrk="1" hangingPunct="1"/>
            <a:r>
              <a:rPr lang="en-US" altLang="en-US" sz="3000"/>
              <a:t>a descriptive, functional, or physical </a:t>
            </a:r>
            <a:r>
              <a:rPr lang="en-US" altLang="en-US" sz="3000" u="sng"/>
              <a:t>representation</a:t>
            </a:r>
            <a:r>
              <a:rPr lang="en-US" altLang="en-US" sz="3000"/>
              <a:t> of a system</a:t>
            </a:r>
          </a:p>
        </p:txBody>
      </p:sp>
      <p:sp>
        <p:nvSpPr>
          <p:cNvPr id="3076" name="Slide Number Placeholder 1">
            <a:extLst>
              <a:ext uri="{FF2B5EF4-FFF2-40B4-BE49-F238E27FC236}">
                <a16:creationId xmlns:a16="http://schemas.microsoft.com/office/drawing/2014/main" id="{452A405E-EAED-890B-E489-B6078E38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2E00B6-904D-4A0E-91C1-EA84F5B266EF}" type="slidenum">
              <a:rPr lang="en-US" altLang="en-US" sz="1400"/>
              <a:pPr/>
              <a:t>2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67CAFAE-3558-8696-F68F-7D16BF9BF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863600"/>
          </a:xfrm>
        </p:spPr>
        <p:txBody>
          <a:bodyPr/>
          <a:lstStyle/>
          <a:p>
            <a:pPr eaLnBrk="1" hangingPunct="1"/>
            <a:r>
              <a:rPr lang="en-US" altLang="en-US"/>
              <a:t>Continuous Model</a:t>
            </a:r>
          </a:p>
        </p:txBody>
      </p:sp>
      <p:sp>
        <p:nvSpPr>
          <p:cNvPr id="21508" name="Slide Number Placeholder 1">
            <a:extLst>
              <a:ext uri="{FF2B5EF4-FFF2-40B4-BE49-F238E27FC236}">
                <a16:creationId xmlns:a16="http://schemas.microsoft.com/office/drawing/2014/main" id="{F17B0FC9-BB23-A214-A717-FBD68C0F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0D84D2-F1B5-4E5B-BC3B-C64EC0AFC583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pic>
        <p:nvPicPr>
          <p:cNvPr id="21507" name="Picture 3" descr="vert">
            <a:extLst>
              <a:ext uri="{FF2B5EF4-FFF2-40B4-BE49-F238E27FC236}">
                <a16:creationId xmlns:a16="http://schemas.microsoft.com/office/drawing/2014/main" id="{4B23112F-69F6-3D0B-E451-35AC8DE6A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159F4EB-3AA3-37BD-8DC4-A2A8CC2E6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43800" cy="914400"/>
          </a:xfrm>
        </p:spPr>
        <p:txBody>
          <a:bodyPr/>
          <a:lstStyle/>
          <a:p>
            <a:pPr eaLnBrk="1" hangingPunct="1"/>
            <a:r>
              <a:rPr lang="en-US" altLang="en-US"/>
              <a:t>Simula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265E225-D5C0-5C09-DC6D-8AD030795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763000" cy="426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SIMULA language was developed by Ole-Johan Dahl and Kristen Nygaard at the Norwegian Computing Center (NCC) in Oslo around 1962.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Simula was the first language to introduce the concepts of </a:t>
            </a:r>
            <a:r>
              <a:rPr lang="en-US" altLang="en-US" sz="2800" u="sng" dirty="0"/>
              <a:t>classes and objects</a:t>
            </a:r>
            <a:r>
              <a:rPr lang="en-US" altLang="en-US" sz="2800" dirty="0"/>
              <a:t>. The language also introduced the idea of prefixing and subclasses.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u="sng" dirty="0"/>
              <a:t>key concepts</a:t>
            </a:r>
            <a:r>
              <a:rPr lang="en-US" altLang="en-US" sz="2800" dirty="0"/>
              <a:t> have evolved since then and have been implemented in most modern OO programming languages.</a:t>
            </a:r>
          </a:p>
        </p:txBody>
      </p:sp>
      <p:sp>
        <p:nvSpPr>
          <p:cNvPr id="22532" name="Slide Number Placeholder 1">
            <a:extLst>
              <a:ext uri="{FF2B5EF4-FFF2-40B4-BE49-F238E27FC236}">
                <a16:creationId xmlns:a16="http://schemas.microsoft.com/office/drawing/2014/main" id="{29DA878B-2313-21B5-79B6-DD8829D1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845D1C-D95F-48B3-AEED-C326F7F29B6D}" type="slidenum">
              <a:rPr lang="en-US" altLang="en-US" sz="1400"/>
              <a:pPr/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4F60573-54D3-DA06-7F9E-86375F144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914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/>
              <a:t>DEMOS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30E41EA-5139-ED0F-AC80-F2AA8E5F7F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763000" cy="4411663"/>
          </a:xfrm>
        </p:spPr>
        <p:txBody>
          <a:bodyPr/>
          <a:lstStyle/>
          <a:p>
            <a:pPr eaLnBrk="1" hangingPunct="1"/>
            <a:r>
              <a:rPr lang="en-US" altLang="en-US"/>
              <a:t>Demos was developed by Graham Birtwistle and extends Simula</a:t>
            </a:r>
          </a:p>
          <a:p>
            <a:pPr eaLnBrk="1" hangingPunct="1"/>
            <a:r>
              <a:rPr lang="en-US" altLang="en-US"/>
              <a:t>It is a library of standard process synchronization facilities for data collection, random number generation, tracing and automatic reporting. </a:t>
            </a:r>
          </a:p>
        </p:txBody>
      </p:sp>
      <p:sp>
        <p:nvSpPr>
          <p:cNvPr id="23556" name="Slide Number Placeholder 1">
            <a:extLst>
              <a:ext uri="{FF2B5EF4-FFF2-40B4-BE49-F238E27FC236}">
                <a16:creationId xmlns:a16="http://schemas.microsoft.com/office/drawing/2014/main" id="{4018C40B-84DE-D3D2-59C5-E9461369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8CA3E2-47FA-4141-A4AE-344BE2E3C6E9}" type="slidenum">
              <a:rPr lang="en-US" altLang="en-US" sz="1400"/>
              <a:pPr/>
              <a:t>22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3B7097C-2306-AC9E-5761-0313CEB87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729729"/>
            <a:ext cx="75438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SIMULA and DEMOS</a:t>
            </a:r>
          </a:p>
        </p:txBody>
      </p:sp>
      <p:sp>
        <p:nvSpPr>
          <p:cNvPr id="24579" name="Rectangle 8">
            <a:extLst>
              <a:ext uri="{FF2B5EF4-FFF2-40B4-BE49-F238E27FC236}">
                <a16:creationId xmlns:a16="http://schemas.microsoft.com/office/drawing/2014/main" id="{C74C1262-F66E-0C56-941E-43EF8C7CD6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534400" cy="480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The Demos package added more powerful simulation facilities to the Simula language. </a:t>
            </a:r>
          </a:p>
          <a:p>
            <a:pPr eaLnBrk="1" hangingPunct="1"/>
            <a:r>
              <a:rPr lang="en-US" altLang="en-US"/>
              <a:t>Simula and Demos have not become widely used, despite the significant contribution to object orientation and simulation.</a:t>
            </a:r>
          </a:p>
        </p:txBody>
      </p:sp>
      <p:sp>
        <p:nvSpPr>
          <p:cNvPr id="24580" name="Slide Number Placeholder 1">
            <a:extLst>
              <a:ext uri="{FF2B5EF4-FFF2-40B4-BE49-F238E27FC236}">
                <a16:creationId xmlns:a16="http://schemas.microsoft.com/office/drawing/2014/main" id="{B58C4EDA-799B-FE2D-3648-DC515822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983A93-B8E2-44DB-B533-C339C55D3550}" type="slidenum">
              <a:rPr lang="en-US" altLang="en-US" sz="1400"/>
              <a:pPr/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030D6DC-8FC6-2ABE-37B2-C11A0BA06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543800" cy="838200"/>
          </a:xfrm>
        </p:spPr>
        <p:txBody>
          <a:bodyPr/>
          <a:lstStyle/>
          <a:p>
            <a:pPr eaLnBrk="1" hangingPunct="1"/>
            <a:r>
              <a:rPr lang="en-US" altLang="en-US"/>
              <a:t>SmallTalk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761B4B9-F22F-3D47-840A-9789B2C2BA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458200" cy="4911725"/>
          </a:xfrm>
        </p:spPr>
        <p:txBody>
          <a:bodyPr/>
          <a:lstStyle/>
          <a:p>
            <a:pPr eaLnBrk="1" hangingPunct="1"/>
            <a:r>
              <a:rPr lang="en-US" altLang="en-US"/>
              <a:t>In the early 1970’s, Alan Kay and his group at Xerox PARC used Simula as a platform for their development of Smalltalk.</a:t>
            </a:r>
          </a:p>
          <a:p>
            <a:pPr eaLnBrk="1" hangingPunct="1"/>
            <a:r>
              <a:rPr lang="en-US" altLang="en-US"/>
              <a:t>Their development extended object-oriented programming importantly by the integration of graphical user interfaces (GUI) and interactive program execution.</a:t>
            </a:r>
          </a:p>
          <a:p>
            <a:pPr eaLnBrk="1" hangingPunct="1"/>
            <a:endParaRPr lang="en-US" altLang="en-US"/>
          </a:p>
        </p:txBody>
      </p:sp>
      <p:sp>
        <p:nvSpPr>
          <p:cNvPr id="25604" name="Slide Number Placeholder 1">
            <a:extLst>
              <a:ext uri="{FF2B5EF4-FFF2-40B4-BE49-F238E27FC236}">
                <a16:creationId xmlns:a16="http://schemas.microsoft.com/office/drawing/2014/main" id="{06D1A4FA-A157-3A2F-52D0-650073DD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0B3C21-9A33-42AD-A8D8-5660147B6843}" type="slidenum">
              <a:rPr lang="en-US" altLang="en-US" sz="1400"/>
              <a:pPr/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9348C3A-16D6-6511-2CC8-EFB633E42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4819" y="764373"/>
            <a:ext cx="4692968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C++ and Other OOP Languages</a:t>
            </a:r>
          </a:p>
        </p:txBody>
      </p:sp>
      <p:sp>
        <p:nvSpPr>
          <p:cNvPr id="26628" name="Slide Number Placeholder 1">
            <a:extLst>
              <a:ext uri="{FF2B5EF4-FFF2-40B4-BE49-F238E27FC236}">
                <a16:creationId xmlns:a16="http://schemas.microsoft.com/office/drawing/2014/main" id="{E1E214AB-F697-7AF5-7229-4F1870A6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00387" y="38100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C4BF68AF-7E23-47E2-95AC-21839141CE8A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altLang="en-US" sz="190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6C7EE96-9525-959C-554A-2F2EE9377E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4820" y="2194560"/>
            <a:ext cx="4692967" cy="4024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 the mid-1980s, </a:t>
            </a:r>
            <a:r>
              <a:rPr lang="en-US" altLang="en-US" u="sng" dirty="0"/>
              <a:t>Bjarne </a:t>
            </a:r>
            <a:r>
              <a:rPr lang="en-US" altLang="en-US" u="sng" dirty="0" err="1"/>
              <a:t>Stroustrup</a:t>
            </a:r>
            <a:r>
              <a:rPr lang="en-US" altLang="en-US" u="sng" dirty="0"/>
              <a:t> </a:t>
            </a:r>
            <a:r>
              <a:rPr lang="en-US" altLang="en-US" dirty="0"/>
              <a:t>started his development of C++ by bringing the key concepts of Simula into the C programming language. </a:t>
            </a:r>
          </a:p>
          <a:p>
            <a:pPr eaLnBrk="1" hangingPunct="1"/>
            <a:r>
              <a:rPr lang="en-US" altLang="en-US" dirty="0"/>
              <a:t>Other object-oriented programming languages such as C#, JS, Java, and others, were also influenced by Simula.</a:t>
            </a:r>
          </a:p>
        </p:txBody>
      </p:sp>
      <p:sp useBgFill="1">
        <p:nvSpPr>
          <p:cNvPr id="26634" name="Rectangle 26633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1555" y="0"/>
            <a:ext cx="3752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30" name="Picture 26629" descr="Computer script on a screen">
            <a:extLst>
              <a:ext uri="{FF2B5EF4-FFF2-40B4-BE49-F238E27FC236}">
                <a16:creationId xmlns:a16="http://schemas.microsoft.com/office/drawing/2014/main" id="{4D748721-A2EF-1DA8-7759-BB0A7A73EC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59" r="52831" b="-1"/>
          <a:stretch/>
        </p:blipFill>
        <p:spPr>
          <a:xfrm>
            <a:off x="5639562" y="10"/>
            <a:ext cx="3504438" cy="685798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5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60" name="Rectangle 27659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62" name="Picture 27661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sp>
        <p:nvSpPr>
          <p:cNvPr id="27652" name="Slide Number Placeholder 1">
            <a:extLst>
              <a:ext uri="{FF2B5EF4-FFF2-40B4-BE49-F238E27FC236}">
                <a16:creationId xmlns:a16="http://schemas.microsoft.com/office/drawing/2014/main" id="{8E4B156E-B6E8-8D0E-7D8C-AA2E374E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2250" y="21771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F521476F-FF2F-4817-B742-F6C5B4AABDDC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altLang="en-US" sz="1900"/>
          </a:p>
        </p:txBody>
      </p:sp>
      <p:pic>
        <p:nvPicPr>
          <p:cNvPr id="27664" name="Picture 27663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57C03221-630C-F804-062B-0D8BF73CA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100">
                <a:solidFill>
                  <a:schemeClr val="bg1"/>
                </a:solidFill>
              </a:rPr>
              <a:t>Important Quotes</a:t>
            </a:r>
          </a:p>
        </p:txBody>
      </p:sp>
      <p:graphicFrame>
        <p:nvGraphicFramePr>
          <p:cNvPr id="27654" name="Rectangle 3">
            <a:extLst>
              <a:ext uri="{FF2B5EF4-FFF2-40B4-BE49-F238E27FC236}">
                <a16:creationId xmlns:a16="http://schemas.microsoft.com/office/drawing/2014/main" id="{E26ECCB4-54F4-A179-F9D9-EF8376E55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450177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0F35390-CC98-ABC9-B4C3-D22F6BF7A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90600"/>
          </a:xfrm>
        </p:spPr>
        <p:txBody>
          <a:bodyPr/>
          <a:lstStyle/>
          <a:p>
            <a:pPr eaLnBrk="1" hangingPunct="1"/>
            <a:r>
              <a:rPr lang="en-US" altLang="ko-KR">
                <a:ea typeface="Gulim" panose="020B0503020000020004" pitchFamily="34" charset="-127"/>
              </a:rPr>
              <a:t>Simulation in Education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9946820-5AF7-E405-8001-0CD49E736E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458200" cy="4411663"/>
          </a:xfrm>
        </p:spPr>
        <p:txBody>
          <a:bodyPr/>
          <a:lstStyle/>
          <a:p>
            <a:pPr eaLnBrk="1" hangingPunct="1"/>
            <a:r>
              <a:rPr lang="en-US" altLang="ko-KR" sz="3400">
                <a:ea typeface="Gulim" panose="020B0503020000020004" pitchFamily="34" charset="-127"/>
              </a:rPr>
              <a:t>Modeling and Simulation is an important part of the Computing curriculum.</a:t>
            </a:r>
          </a:p>
          <a:p>
            <a:pPr eaLnBrk="1" hangingPunct="1"/>
            <a:r>
              <a:rPr lang="en-US" altLang="ko-KR" sz="3400">
                <a:ea typeface="Gulim" panose="020B0503020000020004" pitchFamily="34" charset="-127"/>
              </a:rPr>
              <a:t>In object-oriented simulation, students</a:t>
            </a:r>
          </a:p>
          <a:p>
            <a:pPr lvl="1" eaLnBrk="1" hangingPunct="1"/>
            <a:r>
              <a:rPr lang="en-US" altLang="ko-KR" sz="3000">
                <a:ea typeface="Gulim" panose="020B0503020000020004" pitchFamily="34" charset="-127"/>
              </a:rPr>
              <a:t>Apply understanding of OO concept when modeling, i.e. building the conceptual model </a:t>
            </a:r>
          </a:p>
          <a:p>
            <a:pPr lvl="1" eaLnBrk="1" hangingPunct="1"/>
            <a:r>
              <a:rPr lang="en-US" altLang="ko-KR" sz="3000">
                <a:ea typeface="Gulim" panose="020B0503020000020004" pitchFamily="34" charset="-127"/>
              </a:rPr>
              <a:t>Implementing a simulation model in an OOP language.</a:t>
            </a:r>
          </a:p>
        </p:txBody>
      </p:sp>
      <p:sp>
        <p:nvSpPr>
          <p:cNvPr id="28676" name="Slide Number Placeholder 1">
            <a:extLst>
              <a:ext uri="{FF2B5EF4-FFF2-40B4-BE49-F238E27FC236}">
                <a16:creationId xmlns:a16="http://schemas.microsoft.com/office/drawing/2014/main" id="{3268340B-E1E3-E199-281A-610B09BF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1A4FAD-4294-451C-92ED-24226E83AA5E}" type="slidenum">
              <a:rPr lang="en-US" altLang="en-US" sz="1400"/>
              <a:pPr/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425CB95-9606-84F3-6083-EF483E797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>
                <a:ea typeface="Gulim" panose="020B0503020000020004" pitchFamily="34" charset="-127"/>
              </a:rPr>
              <a:t>Simulation in Education (2)</a:t>
            </a:r>
          </a:p>
        </p:txBody>
      </p:sp>
      <p:sp>
        <p:nvSpPr>
          <p:cNvPr id="29700" name="Slide Number Placeholder 1">
            <a:extLst>
              <a:ext uri="{FF2B5EF4-FFF2-40B4-BE49-F238E27FC236}">
                <a16:creationId xmlns:a16="http://schemas.microsoft.com/office/drawing/2014/main" id="{0D9CBA4B-1383-B659-8D4E-DC7AF28A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9F2CFC63-10FE-417A-9BED-209D4E6538C5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 altLang="en-US" sz="1900"/>
          </a:p>
        </p:txBody>
      </p:sp>
      <p:graphicFrame>
        <p:nvGraphicFramePr>
          <p:cNvPr id="29702" name="Rectangle 3">
            <a:extLst>
              <a:ext uri="{FF2B5EF4-FFF2-40B4-BE49-F238E27FC236}">
                <a16:creationId xmlns:a16="http://schemas.microsoft.com/office/drawing/2014/main" id="{8DE223F7-804A-1230-6D58-B69E61F4A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32610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C4E9FB7-0FE4-7059-EE03-6E4211FCF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8" y="304800"/>
            <a:ext cx="7543800" cy="838200"/>
          </a:xfrm>
        </p:spPr>
        <p:txBody>
          <a:bodyPr/>
          <a:lstStyle/>
          <a:p>
            <a:pPr eaLnBrk="1" hangingPunct="1"/>
            <a:r>
              <a:rPr lang="en-US" altLang="en-US"/>
              <a:t>Simulation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DFCE3C4-5973-1EBF-E332-5056EF3438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458200" cy="4683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900"/>
              <a:t>Simulation is the activity of: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900"/>
          </a:p>
          <a:p>
            <a:pPr eaLnBrk="1" hangingPunct="1"/>
            <a:r>
              <a:rPr lang="en-US" altLang="en-US" sz="3900"/>
              <a:t>Developing a </a:t>
            </a:r>
            <a:r>
              <a:rPr lang="en-US" altLang="en-US" sz="3900" u="sng"/>
              <a:t>model</a:t>
            </a:r>
            <a:r>
              <a:rPr lang="en-US" altLang="en-US" sz="3900"/>
              <a:t> of a real or imagined system </a:t>
            </a:r>
          </a:p>
          <a:p>
            <a:pPr eaLnBrk="1" hangingPunct="1"/>
            <a:r>
              <a:rPr lang="en-US" altLang="en-US" sz="3900"/>
              <a:t>Conducting </a:t>
            </a:r>
            <a:r>
              <a:rPr lang="en-US" altLang="en-US" sz="3900" u="sng"/>
              <a:t>experiments</a:t>
            </a:r>
            <a:r>
              <a:rPr lang="en-US" altLang="en-US" sz="3900"/>
              <a:t> with the model – running the model</a:t>
            </a:r>
          </a:p>
          <a:p>
            <a:pPr eaLnBrk="1" hangingPunct="1"/>
            <a:endParaRPr lang="en-US" altLang="en-US" sz="3900"/>
          </a:p>
        </p:txBody>
      </p:sp>
      <p:sp>
        <p:nvSpPr>
          <p:cNvPr id="4100" name="Slide Number Placeholder 1">
            <a:extLst>
              <a:ext uri="{FF2B5EF4-FFF2-40B4-BE49-F238E27FC236}">
                <a16:creationId xmlns:a16="http://schemas.microsoft.com/office/drawing/2014/main" id="{00833336-139B-12FC-50EF-2D8083BE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D32A93-E6CE-4227-A902-E33A208BCEFE}" type="slidenum">
              <a:rPr lang="en-US" altLang="en-US" sz="1400"/>
              <a:pPr/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6" name="Picture 5155" descr="Cubes connected with a red line">
            <a:extLst>
              <a:ext uri="{FF2B5EF4-FFF2-40B4-BE49-F238E27FC236}">
                <a16:creationId xmlns:a16="http://schemas.microsoft.com/office/drawing/2014/main" id="{5EF3AA06-70DE-B44A-59C7-B855DE78AC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 t="259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5EFA3F37-E6CD-C207-9E11-5C1E6B216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Overview of a Simulation Study</a:t>
            </a:r>
          </a:p>
        </p:txBody>
      </p:sp>
      <p:sp>
        <p:nvSpPr>
          <p:cNvPr id="5158" name="Rectangle 3">
            <a:extLst>
              <a:ext uri="{FF2B5EF4-FFF2-40B4-BE49-F238E27FC236}">
                <a16:creationId xmlns:a16="http://schemas.microsoft.com/office/drawing/2014/main" id="{CF8CDE7E-4BBC-BFD0-9A08-2E7C37B05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Understand the system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Clearly state the goals of the simulation study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Formulate the model representation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Design the conceptual model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Construct the simulation model with modeling software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Verify the simulation model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Validate model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Design experiments; simulation runs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en-US"/>
              <a:t>Analyze, get insight, document results</a:t>
            </a:r>
          </a:p>
        </p:txBody>
      </p:sp>
      <p:sp>
        <p:nvSpPr>
          <p:cNvPr id="5124" name="Slide Number Placeholder 1">
            <a:extLst>
              <a:ext uri="{FF2B5EF4-FFF2-40B4-BE49-F238E27FC236}">
                <a16:creationId xmlns:a16="http://schemas.microsoft.com/office/drawing/2014/main" id="{FFCDFC77-2482-32DC-2EBA-3010A808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2250" y="38100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624802CA-4CF2-494C-9EFE-2E0244159AC3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altLang="en-US"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3B2E42A-F77B-948B-BAAC-89C3D8A3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Simulation Model Development Process</a:t>
            </a:r>
          </a:p>
        </p:txBody>
      </p:sp>
      <p:sp>
        <p:nvSpPr>
          <p:cNvPr id="6148" name="Slide Number Placeholder 1">
            <a:extLst>
              <a:ext uri="{FF2B5EF4-FFF2-40B4-BE49-F238E27FC236}">
                <a16:creationId xmlns:a16="http://schemas.microsoft.com/office/drawing/2014/main" id="{0A103CFC-BB1A-978C-9885-54717855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190C6D-EDF0-4600-8637-2EE70F856EF2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pic>
        <p:nvPicPr>
          <p:cNvPr id="6147" name="Picture 6" descr="valid.gif">
            <a:extLst>
              <a:ext uri="{FF2B5EF4-FFF2-40B4-BE49-F238E27FC236}">
                <a16:creationId xmlns:a16="http://schemas.microsoft.com/office/drawing/2014/main" id="{5079D25A-E732-831D-8DCC-77CDED8E7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7086600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B8D3FBA-A269-F45E-505D-051134550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46126"/>
            <a:ext cx="75438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Applications of Simulation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774C870F-478A-A922-055A-776A292A06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229600" cy="4411663"/>
          </a:xfrm>
        </p:spPr>
        <p:txBody>
          <a:bodyPr/>
          <a:lstStyle/>
          <a:p>
            <a:pPr eaLnBrk="1" hangingPunct="1"/>
            <a:r>
              <a:rPr lang="en-US" altLang="en-US"/>
              <a:t>As an aid to thought</a:t>
            </a:r>
          </a:p>
          <a:p>
            <a:pPr eaLnBrk="1" hangingPunct="1"/>
            <a:r>
              <a:rPr lang="en-US" altLang="en-US"/>
              <a:t>As an aid to communication</a:t>
            </a:r>
          </a:p>
          <a:p>
            <a:pPr eaLnBrk="1" hangingPunct="1"/>
            <a:r>
              <a:rPr lang="en-US" altLang="en-US"/>
              <a:t>For purposes of training and instruction</a:t>
            </a:r>
          </a:p>
          <a:p>
            <a:pPr eaLnBrk="1" hangingPunct="1"/>
            <a:r>
              <a:rPr lang="en-US" altLang="en-US"/>
              <a:t>As a tool for prediction</a:t>
            </a:r>
          </a:p>
          <a:p>
            <a:pPr eaLnBrk="1" hangingPunct="1"/>
            <a:r>
              <a:rPr lang="en-US" altLang="en-US"/>
              <a:t>As an aid to experimentation</a:t>
            </a:r>
          </a:p>
        </p:txBody>
      </p:sp>
      <p:sp>
        <p:nvSpPr>
          <p:cNvPr id="7173" name="Slide Number Placeholder 1">
            <a:extLst>
              <a:ext uri="{FF2B5EF4-FFF2-40B4-BE49-F238E27FC236}">
                <a16:creationId xmlns:a16="http://schemas.microsoft.com/office/drawing/2014/main" id="{1C301E09-7440-9785-D999-D70FE702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C653EF-2465-4430-968F-EDDBE1080431}" type="slidenum">
              <a:rPr lang="en-US" altLang="en-US" sz="1400" smtClean="0"/>
              <a:pPr/>
              <a:t>6</a:t>
            </a:fld>
            <a:endParaRPr lang="en-US" altLang="en-US" sz="1400"/>
          </a:p>
        </p:txBody>
      </p:sp>
      <p:sp>
        <p:nvSpPr>
          <p:cNvPr id="321540" name="Text Box 4">
            <a:extLst>
              <a:ext uri="{FF2B5EF4-FFF2-40B4-BE49-F238E27FC236}">
                <a16:creationId xmlns:a16="http://schemas.microsoft.com/office/drawing/2014/main" id="{D54CBFCF-A3AB-2AE0-05D4-6EEBADFDD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00600"/>
            <a:ext cx="507841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/>
              <a:t>S. E. Elmahraby</a:t>
            </a:r>
          </a:p>
          <a:p>
            <a:r>
              <a:rPr lang="en-US" altLang="en-US" sz="2800" i="1"/>
              <a:t>Journal of Industrial Engineering</a:t>
            </a:r>
            <a:r>
              <a:rPr lang="en-US" altLang="en-US" sz="2800"/>
              <a:t>,</a:t>
            </a:r>
          </a:p>
          <a:p>
            <a:r>
              <a:rPr lang="en-US" altLang="en-US" sz="2800"/>
              <a:t>1968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 autoUpdateAnimBg="0"/>
      <p:bldP spid="32154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84A3D9F-D020-D705-81F5-E7ADE70EA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3058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Applications of Simulation (cont.)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05DA587C-B9DE-D3C4-FA6A-C36B54A78F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229600" cy="4411663"/>
          </a:xfrm>
        </p:spPr>
        <p:txBody>
          <a:bodyPr/>
          <a:lstStyle/>
          <a:p>
            <a:pPr eaLnBrk="1" hangingPunct="1"/>
            <a:r>
              <a:rPr lang="en-US" altLang="en-US" sz="3400"/>
              <a:t>Allow to ask what-if questions</a:t>
            </a:r>
          </a:p>
          <a:p>
            <a:pPr eaLnBrk="1" hangingPunct="1"/>
            <a:r>
              <a:rPr lang="en-US" altLang="en-US" sz="3400"/>
              <a:t>Does not provide a definitive answer</a:t>
            </a:r>
          </a:p>
          <a:p>
            <a:pPr lvl="1" eaLnBrk="1" hangingPunct="1"/>
            <a:r>
              <a:rPr lang="en-US" altLang="en-US" sz="3000"/>
              <a:t>provides a probability of outcome</a:t>
            </a:r>
          </a:p>
          <a:p>
            <a:pPr lvl="1" eaLnBrk="1" hangingPunct="1"/>
            <a:r>
              <a:rPr lang="en-US" altLang="en-US" sz="3000"/>
              <a:t>result only as good as the model</a:t>
            </a:r>
          </a:p>
        </p:txBody>
      </p:sp>
      <p:sp>
        <p:nvSpPr>
          <p:cNvPr id="8196" name="Slide Number Placeholder 1">
            <a:extLst>
              <a:ext uri="{FF2B5EF4-FFF2-40B4-BE49-F238E27FC236}">
                <a16:creationId xmlns:a16="http://schemas.microsoft.com/office/drawing/2014/main" id="{A476CD96-CFED-E1EC-DD9C-EEE0FFB2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9C2AFA-6A5B-449B-8B9B-BCAD1A188FE1}" type="slidenum">
              <a:rPr lang="en-US" altLang="en-US" sz="1400"/>
              <a:pPr/>
              <a:t>7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F8766DD-72F0-F915-0551-24673722E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457200"/>
            <a:ext cx="6377940" cy="1293028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Simulation Application Examples</a:t>
            </a:r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1266419A-EF1F-A860-CD15-DD089C58936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199" y="1826428"/>
            <a:ext cx="4033838" cy="3997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3000" dirty="0"/>
              <a:t>Wargaming</a:t>
            </a:r>
          </a:p>
          <a:p>
            <a:pPr eaLnBrk="1" hangingPunct="1"/>
            <a:r>
              <a:rPr lang="en-US" altLang="en-US" sz="3000" dirty="0"/>
              <a:t>Stock market</a:t>
            </a:r>
          </a:p>
          <a:p>
            <a:pPr eaLnBrk="1" hangingPunct="1"/>
            <a:r>
              <a:rPr lang="en-US" altLang="en-US" sz="3000" dirty="0"/>
              <a:t>Weather prediction</a:t>
            </a:r>
          </a:p>
          <a:p>
            <a:pPr eaLnBrk="1" hangingPunct="1"/>
            <a:r>
              <a:rPr lang="en-US" altLang="en-US" sz="3000" dirty="0"/>
              <a:t>Computational fluid dynamics</a:t>
            </a:r>
          </a:p>
          <a:p>
            <a:pPr eaLnBrk="1" hangingPunct="1"/>
            <a:r>
              <a:rPr lang="en-US" altLang="en-US" sz="3000" dirty="0"/>
              <a:t>Traffic management</a:t>
            </a:r>
          </a:p>
          <a:p>
            <a:pPr eaLnBrk="1" hangingPunct="1"/>
            <a:r>
              <a:rPr lang="en-US" altLang="en-US" sz="3000" dirty="0"/>
              <a:t>Manufacturing</a:t>
            </a:r>
          </a:p>
          <a:p>
            <a:pPr eaLnBrk="1" hangingPunct="1"/>
            <a:endParaRPr lang="en-US" altLang="en-US" sz="3000" dirty="0"/>
          </a:p>
        </p:txBody>
      </p:sp>
      <p:sp>
        <p:nvSpPr>
          <p:cNvPr id="323588" name="Rectangle 4">
            <a:extLst>
              <a:ext uri="{FF2B5EF4-FFF2-40B4-BE49-F238E27FC236}">
                <a16:creationId xmlns:a16="http://schemas.microsoft.com/office/drawing/2014/main" id="{70DD0724-8C6C-FA58-2505-7D4E1156844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52964" y="1826426"/>
            <a:ext cx="4033837" cy="434577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3000" dirty="0"/>
              <a:t>Computer Systems</a:t>
            </a:r>
          </a:p>
          <a:p>
            <a:pPr eaLnBrk="1" hangingPunct="1"/>
            <a:r>
              <a:rPr lang="en-US" altLang="en-US" sz="3000" dirty="0"/>
              <a:t>Computer networks</a:t>
            </a:r>
          </a:p>
          <a:p>
            <a:pPr eaLnBrk="1" hangingPunct="1"/>
            <a:r>
              <a:rPr lang="en-US" altLang="en-US" sz="3000" dirty="0"/>
              <a:t>Security</a:t>
            </a:r>
          </a:p>
          <a:p>
            <a:pPr eaLnBrk="1" hangingPunct="1"/>
            <a:r>
              <a:rPr lang="en-US" altLang="en-US" sz="3000" dirty="0"/>
              <a:t>Astrophysics</a:t>
            </a:r>
          </a:p>
          <a:p>
            <a:pPr eaLnBrk="1" hangingPunct="1"/>
            <a:r>
              <a:rPr lang="en-US" altLang="en-US" sz="3000" dirty="0"/>
              <a:t>Molecular dynamics</a:t>
            </a:r>
          </a:p>
          <a:p>
            <a:pPr eaLnBrk="1" hangingPunct="1"/>
            <a:r>
              <a:rPr lang="en-US" altLang="en-US" sz="3000" dirty="0"/>
              <a:t>Business enterprise</a:t>
            </a:r>
          </a:p>
          <a:p>
            <a:pPr eaLnBrk="1" hangingPunct="1"/>
            <a:r>
              <a:rPr lang="en-US" altLang="en-US" sz="3000" dirty="0"/>
              <a:t>Equipment training</a:t>
            </a:r>
          </a:p>
        </p:txBody>
      </p:sp>
      <p:sp>
        <p:nvSpPr>
          <p:cNvPr id="9221" name="Slide Number Placeholder 1">
            <a:extLst>
              <a:ext uri="{FF2B5EF4-FFF2-40B4-BE49-F238E27FC236}">
                <a16:creationId xmlns:a16="http://schemas.microsoft.com/office/drawing/2014/main" id="{888D7913-6766-39FE-BF27-04C2C3B6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D07BFB-D474-47A4-ACCE-B9021C65F16C}" type="slidenum">
              <a:rPr lang="en-US" altLang="en-US" sz="1400"/>
              <a:pPr/>
              <a:t>8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3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3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3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3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 autoUpdateAnimBg="0"/>
      <p:bldP spid="32358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9373279-15FD-898F-A2B5-7CEA42504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904875"/>
            <a:ext cx="7543800" cy="688975"/>
          </a:xfrm>
        </p:spPr>
        <p:txBody>
          <a:bodyPr/>
          <a:lstStyle/>
          <a:p>
            <a:pPr eaLnBrk="1" hangingPunct="1"/>
            <a:r>
              <a:rPr lang="en-US" altLang="en-US" dirty="0"/>
              <a:t>Conceptual Models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DBDD560-8041-1DD6-9B3B-85FDF0B8DF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458200" cy="4191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Description of the system, including its goals</a:t>
            </a:r>
          </a:p>
          <a:p>
            <a:pPr eaLnBrk="1" hangingPunct="1"/>
            <a:r>
              <a:rPr lang="en-US" altLang="en-US" sz="2800" dirty="0"/>
              <a:t>This results from the analysis phase of the development process</a:t>
            </a:r>
          </a:p>
          <a:p>
            <a:pPr eaLnBrk="1" hangingPunct="1"/>
            <a:r>
              <a:rPr lang="en-US" altLang="en-US" sz="2800" dirty="0"/>
              <a:t>UML and other modeling notations are used to describe the structure and behavior of a model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0244" name="Slide Number Placeholder 1">
            <a:extLst>
              <a:ext uri="{FF2B5EF4-FFF2-40B4-BE49-F238E27FC236}">
                <a16:creationId xmlns:a16="http://schemas.microsoft.com/office/drawing/2014/main" id="{F354CCD2-CBAD-6CCD-3F56-B40D96AD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0954B8-B50F-448C-8DDB-06F562FB4032}" type="slidenum">
              <a:rPr lang="en-US" altLang="en-US" sz="1400"/>
              <a:pPr/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787</TotalTime>
  <Pages>21</Pages>
  <Words>1025</Words>
  <Application>Microsoft Office PowerPoint</Application>
  <PresentationFormat>On-screen Show (4:3)</PresentationFormat>
  <Paragraphs>160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Gulim</vt:lpstr>
      <vt:lpstr>Arial</vt:lpstr>
      <vt:lpstr>Calibri</vt:lpstr>
      <vt:lpstr>Century Gothic</vt:lpstr>
      <vt:lpstr>Times New Roman</vt:lpstr>
      <vt:lpstr>Wingdings</vt:lpstr>
      <vt:lpstr>Vapor Trail</vt:lpstr>
      <vt:lpstr>Modeling and Simulation</vt:lpstr>
      <vt:lpstr>Definitions Review</vt:lpstr>
      <vt:lpstr>Simulation</vt:lpstr>
      <vt:lpstr>Overview of a Simulation Study</vt:lpstr>
      <vt:lpstr>Simulation Model Development Process</vt:lpstr>
      <vt:lpstr>Applications of Simulation</vt:lpstr>
      <vt:lpstr>Applications of Simulation (cont.)</vt:lpstr>
      <vt:lpstr>Simulation Application Examples</vt:lpstr>
      <vt:lpstr>Conceptual Models</vt:lpstr>
      <vt:lpstr>Conceptual and Simulation Models</vt:lpstr>
      <vt:lpstr>Simulation Model</vt:lpstr>
      <vt:lpstr>Development of Simulation Models</vt:lpstr>
      <vt:lpstr>Simulation Run</vt:lpstr>
      <vt:lpstr>Behavior of a Simulation Model</vt:lpstr>
      <vt:lpstr>Types of Models</vt:lpstr>
      <vt:lpstr>Stochastic Models reminder</vt:lpstr>
      <vt:lpstr>Continuous and Discrete Models</vt:lpstr>
      <vt:lpstr>Discrete Model</vt:lpstr>
      <vt:lpstr>Queue Size in the Carwash Model</vt:lpstr>
      <vt:lpstr>Continuous Model</vt:lpstr>
      <vt:lpstr>Simula</vt:lpstr>
      <vt:lpstr>DEMOS</vt:lpstr>
      <vt:lpstr>SIMULA and DEMOS</vt:lpstr>
      <vt:lpstr>SmallTalk</vt:lpstr>
      <vt:lpstr>C++ and Other OOP Languages</vt:lpstr>
      <vt:lpstr>Important Quotes</vt:lpstr>
      <vt:lpstr>Simulation in Education</vt:lpstr>
      <vt:lpstr>Simulation in Education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concepts</dc:title>
  <dc:subject/>
  <dc:creator>Jose M. Garrido</dc:creator>
  <cp:keywords/>
  <dc:description/>
  <cp:lastModifiedBy>Christopher Regan</cp:lastModifiedBy>
  <cp:revision>55</cp:revision>
  <cp:lastPrinted>1997-05-25T18:46:24Z</cp:lastPrinted>
  <dcterms:created xsi:type="dcterms:W3CDTF">1995-06-12T23:31:02Z</dcterms:created>
  <dcterms:modified xsi:type="dcterms:W3CDTF">2024-12-30T21:52:42Z</dcterms:modified>
</cp:coreProperties>
</file>