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23" r:id="rId1"/>
  </p:sldMasterIdLst>
  <p:notesMasterIdLst>
    <p:notesMasterId r:id="rId35"/>
  </p:notesMasterIdLst>
  <p:sldIdLst>
    <p:sldId id="388" r:id="rId2"/>
    <p:sldId id="481" r:id="rId3"/>
    <p:sldId id="482" r:id="rId4"/>
    <p:sldId id="483" r:id="rId5"/>
    <p:sldId id="506" r:id="rId6"/>
    <p:sldId id="401" r:id="rId7"/>
    <p:sldId id="344" r:id="rId8"/>
    <p:sldId id="345" r:id="rId9"/>
    <p:sldId id="346" r:id="rId10"/>
    <p:sldId id="347" r:id="rId11"/>
    <p:sldId id="348" r:id="rId12"/>
    <p:sldId id="351" r:id="rId13"/>
    <p:sldId id="352" r:id="rId14"/>
    <p:sldId id="353" r:id="rId15"/>
    <p:sldId id="354" r:id="rId16"/>
    <p:sldId id="365" r:id="rId17"/>
    <p:sldId id="367" r:id="rId18"/>
    <p:sldId id="307" r:id="rId19"/>
    <p:sldId id="467" r:id="rId20"/>
    <p:sldId id="308" r:id="rId21"/>
    <p:sldId id="309" r:id="rId22"/>
    <p:sldId id="310" r:id="rId23"/>
    <p:sldId id="314" r:id="rId24"/>
    <p:sldId id="315" r:id="rId25"/>
    <p:sldId id="316" r:id="rId26"/>
    <p:sldId id="317" r:id="rId27"/>
    <p:sldId id="318" r:id="rId28"/>
    <p:sldId id="319" r:id="rId29"/>
    <p:sldId id="320" r:id="rId30"/>
    <p:sldId id="321" r:id="rId31"/>
    <p:sldId id="322" r:id="rId32"/>
    <p:sldId id="323" r:id="rId33"/>
    <p:sldId id="324" r:id="rId34"/>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BB48D5-48B3-41AB-B81E-077A08896CBA}">
          <p14:sldIdLst>
            <p14:sldId id="388"/>
            <p14:sldId id="481"/>
            <p14:sldId id="482"/>
          </p14:sldIdLst>
        </p14:section>
        <p14:section name="Simulation Running" id="{5C2B4FC4-6832-4944-8921-B288B2FF2CC6}">
          <p14:sldIdLst>
            <p14:sldId id="483"/>
            <p14:sldId id="506"/>
            <p14:sldId id="401"/>
            <p14:sldId id="344"/>
            <p14:sldId id="345"/>
          </p14:sldIdLst>
        </p14:section>
        <p14:section name="Time Dimension" id="{9FC5A926-64FF-45D4-BFBA-969184707994}">
          <p14:sldIdLst>
            <p14:sldId id="346"/>
            <p14:sldId id="347"/>
            <p14:sldId id="348"/>
            <p14:sldId id="351"/>
            <p14:sldId id="352"/>
            <p14:sldId id="353"/>
          </p14:sldIdLst>
        </p14:section>
        <p14:section name="Simulation Execution" id="{472AF845-B091-4E70-87E0-18E24C75857F}">
          <p14:sldIdLst>
            <p14:sldId id="354"/>
            <p14:sldId id="365"/>
          </p14:sldIdLst>
        </p14:section>
        <p14:section name="Process Interaction simulation" id="{5A48BDAE-F93E-4EC8-9176-B35173F553D1}">
          <p14:sldIdLst>
            <p14:sldId id="367"/>
            <p14:sldId id="307"/>
            <p14:sldId id="467"/>
            <p14:sldId id="308"/>
          </p14:sldIdLst>
        </p14:section>
        <p14:section name="Queuing in models" id="{E43AD173-8967-455A-80CB-A1F33736BA65}">
          <p14:sldIdLst>
            <p14:sldId id="309"/>
            <p14:sldId id="310"/>
            <p14:sldId id="314"/>
          </p14:sldIdLst>
        </p14:section>
        <p14:section name="The Carwash model" id="{C7DA056A-5A51-4013-A362-6654210DEC08}">
          <p14:sldIdLst>
            <p14:sldId id="315"/>
            <p14:sldId id="316"/>
            <p14:sldId id="317"/>
            <p14:sldId id="318"/>
            <p14:sldId id="319"/>
            <p14:sldId id="320"/>
            <p14:sldId id="321"/>
          </p14:sldIdLst>
        </p14:section>
        <p14:section name="Queuing Networks" id="{929314CE-1CBA-400F-B953-79A5D8748393}">
          <p14:sldIdLst>
            <p14:sldId id="322"/>
            <p14:sldId id="323"/>
            <p14:sldId id="3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94D76-E4A7-40A8-9D75-89441BD87138}" v="3" dt="2024-12-30T21:48:09.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57" autoAdjust="0"/>
    <p:restoredTop sz="94660"/>
  </p:normalViewPr>
  <p:slideViewPr>
    <p:cSldViewPr>
      <p:cViewPr varScale="1">
        <p:scale>
          <a:sx n="165" d="100"/>
          <a:sy n="165" d="100"/>
        </p:scale>
        <p:origin x="2292"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Regan" userId="cb3aca28-29bb-4f73-bedb-eb430c1a0a38" providerId="ADAL" clId="{6866D7D0-7691-49B3-B633-686ED99F7C83}"/>
    <pc:docChg chg="undo custSel delSld modSld">
      <pc:chgData name="Christopher Regan" userId="cb3aca28-29bb-4f73-bedb-eb430c1a0a38" providerId="ADAL" clId="{6866D7D0-7691-49B3-B633-686ED99F7C83}" dt="2024-08-09T02:15:31.944" v="213" actId="47"/>
      <pc:docMkLst>
        <pc:docMk/>
      </pc:docMkLst>
      <pc:sldChg chg="addSp delSp modSp mod setBg setClrOvrMap delDesignElem">
        <pc:chgData name="Christopher Regan" userId="cb3aca28-29bb-4f73-bedb-eb430c1a0a38" providerId="ADAL" clId="{6866D7D0-7691-49B3-B633-686ED99F7C83}" dt="2024-08-09T02:11:46.767" v="175"/>
        <pc:sldMkLst>
          <pc:docMk/>
          <pc:sldMk cId="0" sldId="307"/>
        </pc:sldMkLst>
      </pc:sldChg>
      <pc:sldChg chg="addSp delSp modSp mod setBg">
        <pc:chgData name="Christopher Regan" userId="cb3aca28-29bb-4f73-bedb-eb430c1a0a38" providerId="ADAL" clId="{6866D7D0-7691-49B3-B633-686ED99F7C83}" dt="2024-08-09T02:12:58.812" v="194" actId="26606"/>
        <pc:sldMkLst>
          <pc:docMk/>
          <pc:sldMk cId="0" sldId="308"/>
        </pc:sldMkLst>
      </pc:sldChg>
      <pc:sldChg chg="modSp">
        <pc:chgData name="Christopher Regan" userId="cb3aca28-29bb-4f73-bedb-eb430c1a0a38" providerId="ADAL" clId="{6866D7D0-7691-49B3-B633-686ED99F7C83}" dt="2024-08-09T02:11:46.767" v="175"/>
        <pc:sldMkLst>
          <pc:docMk/>
          <pc:sldMk cId="0" sldId="309"/>
        </pc:sldMkLst>
      </pc:sldChg>
      <pc:sldChg chg="modSp">
        <pc:chgData name="Christopher Regan" userId="cb3aca28-29bb-4f73-bedb-eb430c1a0a38" providerId="ADAL" clId="{6866D7D0-7691-49B3-B633-686ED99F7C83}" dt="2024-08-09T02:11:46.767" v="175"/>
        <pc:sldMkLst>
          <pc:docMk/>
          <pc:sldMk cId="0" sldId="310"/>
        </pc:sldMkLst>
      </pc:sldChg>
      <pc:sldChg chg="addSp modSp mod setBg">
        <pc:chgData name="Christopher Regan" userId="cb3aca28-29bb-4f73-bedb-eb430c1a0a38" providerId="ADAL" clId="{6866D7D0-7691-49B3-B633-686ED99F7C83}" dt="2024-08-09T02:13:23.201" v="195" actId="26606"/>
        <pc:sldMkLst>
          <pc:docMk/>
          <pc:sldMk cId="0" sldId="314"/>
        </pc:sldMkLst>
      </pc:sldChg>
      <pc:sldChg chg="addSp modSp mod setBg">
        <pc:chgData name="Christopher Regan" userId="cb3aca28-29bb-4f73-bedb-eb430c1a0a38" providerId="ADAL" clId="{6866D7D0-7691-49B3-B633-686ED99F7C83}" dt="2024-08-09T02:13:36.932" v="199" actId="14100"/>
        <pc:sldMkLst>
          <pc:docMk/>
          <pc:sldMk cId="0" sldId="315"/>
        </pc:sldMkLst>
      </pc:sldChg>
      <pc:sldChg chg="addSp delSp modSp mod setBg setClrOvrMap">
        <pc:chgData name="Christopher Regan" userId="cb3aca28-29bb-4f73-bedb-eb430c1a0a38" providerId="ADAL" clId="{6866D7D0-7691-49B3-B633-686ED99F7C83}" dt="2024-08-09T02:13:41.919" v="200" actId="26606"/>
        <pc:sldMkLst>
          <pc:docMk/>
          <pc:sldMk cId="0" sldId="316"/>
        </pc:sldMkLst>
      </pc:sldChg>
      <pc:sldChg chg="addSp modSp mod setBg">
        <pc:chgData name="Christopher Regan" userId="cb3aca28-29bb-4f73-bedb-eb430c1a0a38" providerId="ADAL" clId="{6866D7D0-7691-49B3-B633-686ED99F7C83}" dt="2024-08-09T02:14:00.797" v="201" actId="26606"/>
        <pc:sldMkLst>
          <pc:docMk/>
          <pc:sldMk cId="0" sldId="317"/>
        </pc:sldMkLst>
      </pc:sldChg>
      <pc:sldChg chg="addSp modSp mod setBg">
        <pc:chgData name="Christopher Regan" userId="cb3aca28-29bb-4f73-bedb-eb430c1a0a38" providerId="ADAL" clId="{6866D7D0-7691-49B3-B633-686ED99F7C83}" dt="2024-08-09T02:14:07.119" v="202" actId="26606"/>
        <pc:sldMkLst>
          <pc:docMk/>
          <pc:sldMk cId="0" sldId="318"/>
        </pc:sldMkLst>
      </pc:sldChg>
      <pc:sldChg chg="modSp">
        <pc:chgData name="Christopher Regan" userId="cb3aca28-29bb-4f73-bedb-eb430c1a0a38" providerId="ADAL" clId="{6866D7D0-7691-49B3-B633-686ED99F7C83}" dt="2024-08-09T02:11:46.767" v="175"/>
        <pc:sldMkLst>
          <pc:docMk/>
          <pc:sldMk cId="0" sldId="319"/>
        </pc:sldMkLst>
      </pc:sldChg>
      <pc:sldChg chg="modSp mod setBg">
        <pc:chgData name="Christopher Regan" userId="cb3aca28-29bb-4f73-bedb-eb430c1a0a38" providerId="ADAL" clId="{6866D7D0-7691-49B3-B633-686ED99F7C83}" dt="2024-08-09T02:14:35.165" v="210" actId="14100"/>
        <pc:sldMkLst>
          <pc:docMk/>
          <pc:sldMk cId="0" sldId="320"/>
        </pc:sldMkLst>
      </pc:sldChg>
      <pc:sldChg chg="addSp delSp modSp mod setBg">
        <pc:chgData name="Christopher Regan" userId="cb3aca28-29bb-4f73-bedb-eb430c1a0a38" providerId="ADAL" clId="{6866D7D0-7691-49B3-B633-686ED99F7C83}" dt="2024-08-09T02:14:41.729" v="211" actId="26606"/>
        <pc:sldMkLst>
          <pc:docMk/>
          <pc:sldMk cId="0" sldId="321"/>
        </pc:sldMkLst>
      </pc:sldChg>
      <pc:sldChg chg="modSp">
        <pc:chgData name="Christopher Regan" userId="cb3aca28-29bb-4f73-bedb-eb430c1a0a38" providerId="ADAL" clId="{6866D7D0-7691-49B3-B633-686ED99F7C83}" dt="2024-08-09T02:11:46.767" v="175"/>
        <pc:sldMkLst>
          <pc:docMk/>
          <pc:sldMk cId="0" sldId="322"/>
        </pc:sldMkLst>
      </pc:sldChg>
      <pc:sldChg chg="modSp">
        <pc:chgData name="Christopher Regan" userId="cb3aca28-29bb-4f73-bedb-eb430c1a0a38" providerId="ADAL" clId="{6866D7D0-7691-49B3-B633-686ED99F7C83}" dt="2024-08-09T02:11:46.767" v="175"/>
        <pc:sldMkLst>
          <pc:docMk/>
          <pc:sldMk cId="0" sldId="323"/>
        </pc:sldMkLst>
      </pc:sldChg>
      <pc:sldChg chg="modSp">
        <pc:chgData name="Christopher Regan" userId="cb3aca28-29bb-4f73-bedb-eb430c1a0a38" providerId="ADAL" clId="{6866D7D0-7691-49B3-B633-686ED99F7C83}" dt="2024-08-09T02:11:46.767" v="175"/>
        <pc:sldMkLst>
          <pc:docMk/>
          <pc:sldMk cId="0" sldId="324"/>
        </pc:sldMkLst>
      </pc:sldChg>
      <pc:sldChg chg="modSp del mod">
        <pc:chgData name="Christopher Regan" userId="cb3aca28-29bb-4f73-bedb-eb430c1a0a38" providerId="ADAL" clId="{6866D7D0-7691-49B3-B633-686ED99F7C83}" dt="2024-08-09T02:15:31.944" v="213" actId="47"/>
        <pc:sldMkLst>
          <pc:docMk/>
          <pc:sldMk cId="0" sldId="332"/>
        </pc:sldMkLst>
      </pc:sldChg>
      <pc:sldChg chg="modSp del">
        <pc:chgData name="Christopher Regan" userId="cb3aca28-29bb-4f73-bedb-eb430c1a0a38" providerId="ADAL" clId="{6866D7D0-7691-49B3-B633-686ED99F7C83}" dt="2024-08-09T02:04:52.129" v="64" actId="47"/>
        <pc:sldMkLst>
          <pc:docMk/>
          <pc:sldMk cId="0" sldId="336"/>
        </pc:sldMkLst>
      </pc:sldChg>
      <pc:sldChg chg="addSp delSp modSp mod setBg">
        <pc:chgData name="Christopher Regan" userId="cb3aca28-29bb-4f73-bedb-eb430c1a0a38" providerId="ADAL" clId="{6866D7D0-7691-49B3-B633-686ED99F7C83}" dt="2024-08-09T02:05:08.702" v="70" actId="26606"/>
        <pc:sldMkLst>
          <pc:docMk/>
          <pc:sldMk cId="0" sldId="344"/>
        </pc:sldMkLst>
      </pc:sldChg>
      <pc:sldChg chg="addSp delSp modSp mod setBg setClrOvrMap delDesignElem">
        <pc:chgData name="Christopher Regan" userId="cb3aca28-29bb-4f73-bedb-eb430c1a0a38" providerId="ADAL" clId="{6866D7D0-7691-49B3-B633-686ED99F7C83}" dt="2024-08-09T02:06:56.063" v="104"/>
        <pc:sldMkLst>
          <pc:docMk/>
          <pc:sldMk cId="0" sldId="345"/>
        </pc:sldMkLst>
      </pc:sldChg>
      <pc:sldChg chg="addSp delSp modSp mod setBg">
        <pc:chgData name="Christopher Regan" userId="cb3aca28-29bb-4f73-bedb-eb430c1a0a38" providerId="ADAL" clId="{6866D7D0-7691-49B3-B633-686ED99F7C83}" dt="2024-08-09T02:05:29.991" v="74" actId="26606"/>
        <pc:sldMkLst>
          <pc:docMk/>
          <pc:sldMk cId="0" sldId="346"/>
        </pc:sldMkLst>
      </pc:sldChg>
      <pc:sldChg chg="addSp delSp modSp mod setBg delDesignElem">
        <pc:chgData name="Christopher Regan" userId="cb3aca28-29bb-4f73-bedb-eb430c1a0a38" providerId="ADAL" clId="{6866D7D0-7691-49B3-B633-686ED99F7C83}" dt="2024-08-09T02:06:56.063" v="104"/>
        <pc:sldMkLst>
          <pc:docMk/>
          <pc:sldMk cId="0" sldId="347"/>
        </pc:sldMkLst>
      </pc:sldChg>
      <pc:sldChg chg="addSp delSp modSp mod setBg setClrOvrMap delDesignElem">
        <pc:chgData name="Christopher Regan" userId="cb3aca28-29bb-4f73-bedb-eb430c1a0a38" providerId="ADAL" clId="{6866D7D0-7691-49B3-B633-686ED99F7C83}" dt="2024-08-09T02:06:56.063" v="104"/>
        <pc:sldMkLst>
          <pc:docMk/>
          <pc:sldMk cId="0" sldId="348"/>
        </pc:sldMkLst>
      </pc:sldChg>
      <pc:sldChg chg="modSp del mod">
        <pc:chgData name="Christopher Regan" userId="cb3aca28-29bb-4f73-bedb-eb430c1a0a38" providerId="ADAL" clId="{6866D7D0-7691-49B3-B633-686ED99F7C83}" dt="2024-08-09T02:06:39.910" v="96" actId="47"/>
        <pc:sldMkLst>
          <pc:docMk/>
          <pc:sldMk cId="0" sldId="349"/>
        </pc:sldMkLst>
      </pc:sldChg>
      <pc:sldChg chg="modSp del">
        <pc:chgData name="Christopher Regan" userId="cb3aca28-29bb-4f73-bedb-eb430c1a0a38" providerId="ADAL" clId="{6866D7D0-7691-49B3-B633-686ED99F7C83}" dt="2024-08-09T02:06:43.836" v="97" actId="47"/>
        <pc:sldMkLst>
          <pc:docMk/>
          <pc:sldMk cId="0" sldId="350"/>
        </pc:sldMkLst>
      </pc:sldChg>
      <pc:sldChg chg="modSp">
        <pc:chgData name="Christopher Regan" userId="cb3aca28-29bb-4f73-bedb-eb430c1a0a38" providerId="ADAL" clId="{6866D7D0-7691-49B3-B633-686ED99F7C83}" dt="2024-08-09T02:11:46.767" v="175"/>
        <pc:sldMkLst>
          <pc:docMk/>
          <pc:sldMk cId="0" sldId="351"/>
        </pc:sldMkLst>
      </pc:sldChg>
      <pc:sldChg chg="modSp">
        <pc:chgData name="Christopher Regan" userId="cb3aca28-29bb-4f73-bedb-eb430c1a0a38" providerId="ADAL" clId="{6866D7D0-7691-49B3-B633-686ED99F7C83}" dt="2024-08-09T02:11:46.767" v="175"/>
        <pc:sldMkLst>
          <pc:docMk/>
          <pc:sldMk cId="0" sldId="352"/>
        </pc:sldMkLst>
      </pc:sldChg>
      <pc:sldChg chg="addSp delSp modSp mod setBg">
        <pc:chgData name="Christopher Regan" userId="cb3aca28-29bb-4f73-bedb-eb430c1a0a38" providerId="ADAL" clId="{6866D7D0-7691-49B3-B633-686ED99F7C83}" dt="2024-08-09T02:06:59.513" v="105" actId="26606"/>
        <pc:sldMkLst>
          <pc:docMk/>
          <pc:sldMk cId="0" sldId="353"/>
        </pc:sldMkLst>
      </pc:sldChg>
      <pc:sldChg chg="addSp delSp modSp mod setBg delDesignElem">
        <pc:chgData name="Christopher Regan" userId="cb3aca28-29bb-4f73-bedb-eb430c1a0a38" providerId="ADAL" clId="{6866D7D0-7691-49B3-B633-686ED99F7C83}" dt="2024-08-09T02:08:09.401" v="116"/>
        <pc:sldMkLst>
          <pc:docMk/>
          <pc:sldMk cId="0" sldId="354"/>
        </pc:sldMkLst>
      </pc:sldChg>
      <pc:sldChg chg="modSp del">
        <pc:chgData name="Christopher Regan" userId="cb3aca28-29bb-4f73-bedb-eb430c1a0a38" providerId="ADAL" clId="{6866D7D0-7691-49B3-B633-686ED99F7C83}" dt="2024-08-09T02:07:55.859" v="109" actId="47"/>
        <pc:sldMkLst>
          <pc:docMk/>
          <pc:sldMk cId="0" sldId="355"/>
        </pc:sldMkLst>
      </pc:sldChg>
      <pc:sldChg chg="modSp del">
        <pc:chgData name="Christopher Regan" userId="cb3aca28-29bb-4f73-bedb-eb430c1a0a38" providerId="ADAL" clId="{6866D7D0-7691-49B3-B633-686ED99F7C83}" dt="2024-08-09T02:07:57.141" v="110" actId="47"/>
        <pc:sldMkLst>
          <pc:docMk/>
          <pc:sldMk cId="0" sldId="356"/>
        </pc:sldMkLst>
      </pc:sldChg>
      <pc:sldChg chg="modSp del">
        <pc:chgData name="Christopher Regan" userId="cb3aca28-29bb-4f73-bedb-eb430c1a0a38" providerId="ADAL" clId="{6866D7D0-7691-49B3-B633-686ED99F7C83}" dt="2024-08-09T02:07:58.313" v="111" actId="47"/>
        <pc:sldMkLst>
          <pc:docMk/>
          <pc:sldMk cId="0" sldId="359"/>
        </pc:sldMkLst>
      </pc:sldChg>
      <pc:sldChg chg="modSp del">
        <pc:chgData name="Christopher Regan" userId="cb3aca28-29bb-4f73-bedb-eb430c1a0a38" providerId="ADAL" clId="{6866D7D0-7691-49B3-B633-686ED99F7C83}" dt="2024-08-09T02:07:59.533" v="112" actId="47"/>
        <pc:sldMkLst>
          <pc:docMk/>
          <pc:sldMk cId="0" sldId="362"/>
        </pc:sldMkLst>
      </pc:sldChg>
      <pc:sldChg chg="modSp del">
        <pc:chgData name="Christopher Regan" userId="cb3aca28-29bb-4f73-bedb-eb430c1a0a38" providerId="ADAL" clId="{6866D7D0-7691-49B3-B633-686ED99F7C83}" dt="2024-08-09T02:08:00.340" v="113" actId="47"/>
        <pc:sldMkLst>
          <pc:docMk/>
          <pc:sldMk cId="0" sldId="363"/>
        </pc:sldMkLst>
      </pc:sldChg>
      <pc:sldChg chg="modSp del">
        <pc:chgData name="Christopher Regan" userId="cb3aca28-29bb-4f73-bedb-eb430c1a0a38" providerId="ADAL" clId="{6866D7D0-7691-49B3-B633-686ED99F7C83}" dt="2024-08-09T02:08:01.288" v="114" actId="47"/>
        <pc:sldMkLst>
          <pc:docMk/>
          <pc:sldMk cId="0" sldId="364"/>
        </pc:sldMkLst>
      </pc:sldChg>
      <pc:sldChg chg="addSp delSp modSp mod setBg setClrOvrMap">
        <pc:chgData name="Christopher Regan" userId="cb3aca28-29bb-4f73-bedb-eb430c1a0a38" providerId="ADAL" clId="{6866D7D0-7691-49B3-B633-686ED99F7C83}" dt="2024-08-09T02:08:45.011" v="130" actId="14100"/>
        <pc:sldMkLst>
          <pc:docMk/>
          <pc:sldMk cId="0" sldId="365"/>
        </pc:sldMkLst>
      </pc:sldChg>
      <pc:sldChg chg="modSp del">
        <pc:chgData name="Christopher Regan" userId="cb3aca28-29bb-4f73-bedb-eb430c1a0a38" providerId="ADAL" clId="{6866D7D0-7691-49B3-B633-686ED99F7C83}" dt="2024-08-09T02:09:15.084" v="138" actId="47"/>
        <pc:sldMkLst>
          <pc:docMk/>
          <pc:sldMk cId="0" sldId="366"/>
        </pc:sldMkLst>
      </pc:sldChg>
      <pc:sldChg chg="addSp delSp modSp mod setBg setClrOvrMap delDesignElem">
        <pc:chgData name="Christopher Regan" userId="cb3aca28-29bb-4f73-bedb-eb430c1a0a38" providerId="ADAL" clId="{6866D7D0-7691-49B3-B633-686ED99F7C83}" dt="2024-08-09T02:10:38.452" v="160"/>
        <pc:sldMkLst>
          <pc:docMk/>
          <pc:sldMk cId="0" sldId="367"/>
        </pc:sldMkLst>
      </pc:sldChg>
      <pc:sldChg chg="addSp delSp modSp mod setBg delDesignElem">
        <pc:chgData name="Christopher Regan" userId="cb3aca28-29bb-4f73-bedb-eb430c1a0a38" providerId="ADAL" clId="{6866D7D0-7691-49B3-B633-686ED99F7C83}" dt="2024-08-09T02:06:56.063" v="104"/>
        <pc:sldMkLst>
          <pc:docMk/>
          <pc:sldMk cId="0" sldId="388"/>
        </pc:sldMkLst>
      </pc:sldChg>
      <pc:sldChg chg="modSp del">
        <pc:chgData name="Christopher Regan" userId="cb3aca28-29bb-4f73-bedb-eb430c1a0a38" providerId="ADAL" clId="{6866D7D0-7691-49B3-B633-686ED99F7C83}" dt="2024-08-09T02:15:27.920" v="212" actId="47"/>
        <pc:sldMkLst>
          <pc:docMk/>
          <pc:sldMk cId="0" sldId="389"/>
        </pc:sldMkLst>
      </pc:sldChg>
      <pc:sldChg chg="addSp delSp modSp mod setBg">
        <pc:chgData name="Christopher Regan" userId="cb3aca28-29bb-4f73-bedb-eb430c1a0a38" providerId="ADAL" clId="{6866D7D0-7691-49B3-B633-686ED99F7C83}" dt="2024-08-09T02:05:00.349" v="69" actId="26606"/>
        <pc:sldMkLst>
          <pc:docMk/>
          <pc:sldMk cId="0" sldId="401"/>
        </pc:sldMkLst>
      </pc:sldChg>
      <pc:sldChg chg="modSp del">
        <pc:chgData name="Christopher Regan" userId="cb3aca28-29bb-4f73-bedb-eb430c1a0a38" providerId="ADAL" clId="{6866D7D0-7691-49B3-B633-686ED99F7C83}" dt="2024-08-09T02:09:35.872" v="141" actId="47"/>
        <pc:sldMkLst>
          <pc:docMk/>
          <pc:sldMk cId="0" sldId="405"/>
        </pc:sldMkLst>
      </pc:sldChg>
      <pc:sldChg chg="modSp del">
        <pc:chgData name="Christopher Regan" userId="cb3aca28-29bb-4f73-bedb-eb430c1a0a38" providerId="ADAL" clId="{6866D7D0-7691-49B3-B633-686ED99F7C83}" dt="2024-08-09T02:09:43.127" v="145" actId="47"/>
        <pc:sldMkLst>
          <pc:docMk/>
          <pc:sldMk cId="0" sldId="406"/>
        </pc:sldMkLst>
      </pc:sldChg>
      <pc:sldChg chg="modSp del">
        <pc:chgData name="Christopher Regan" userId="cb3aca28-29bb-4f73-bedb-eb430c1a0a38" providerId="ADAL" clId="{6866D7D0-7691-49B3-B633-686ED99F7C83}" dt="2024-08-09T02:09:44.139" v="146" actId="47"/>
        <pc:sldMkLst>
          <pc:docMk/>
          <pc:sldMk cId="0" sldId="408"/>
        </pc:sldMkLst>
      </pc:sldChg>
      <pc:sldChg chg="modSp del mod">
        <pc:chgData name="Christopher Regan" userId="cb3aca28-29bb-4f73-bedb-eb430c1a0a38" providerId="ADAL" clId="{6866D7D0-7691-49B3-B633-686ED99F7C83}" dt="2024-08-09T02:09:50.223" v="147" actId="47"/>
        <pc:sldMkLst>
          <pc:docMk/>
          <pc:sldMk cId="0" sldId="409"/>
        </pc:sldMkLst>
      </pc:sldChg>
      <pc:sldChg chg="modSp del mod">
        <pc:chgData name="Christopher Regan" userId="cb3aca28-29bb-4f73-bedb-eb430c1a0a38" providerId="ADAL" clId="{6866D7D0-7691-49B3-B633-686ED99F7C83}" dt="2024-08-09T02:10:27.340" v="157" actId="47"/>
        <pc:sldMkLst>
          <pc:docMk/>
          <pc:sldMk cId="0" sldId="412"/>
        </pc:sldMkLst>
      </pc:sldChg>
      <pc:sldChg chg="modSp del">
        <pc:chgData name="Christopher Regan" userId="cb3aca28-29bb-4f73-bedb-eb430c1a0a38" providerId="ADAL" clId="{6866D7D0-7691-49B3-B633-686ED99F7C83}" dt="2024-08-09T02:10:31.989" v="158" actId="47"/>
        <pc:sldMkLst>
          <pc:docMk/>
          <pc:sldMk cId="0" sldId="413"/>
        </pc:sldMkLst>
      </pc:sldChg>
      <pc:sldChg chg="modSp del">
        <pc:chgData name="Christopher Regan" userId="cb3aca28-29bb-4f73-bedb-eb430c1a0a38" providerId="ADAL" clId="{6866D7D0-7691-49B3-B633-686ED99F7C83}" dt="2024-08-09T02:09:36.748" v="142" actId="47"/>
        <pc:sldMkLst>
          <pc:docMk/>
          <pc:sldMk cId="0" sldId="428"/>
        </pc:sldMkLst>
      </pc:sldChg>
      <pc:sldChg chg="modSp del mod">
        <pc:chgData name="Christopher Regan" userId="cb3aca28-29bb-4f73-bedb-eb430c1a0a38" providerId="ADAL" clId="{6866D7D0-7691-49B3-B633-686ED99F7C83}" dt="2024-08-09T02:09:39.038" v="143" actId="47"/>
        <pc:sldMkLst>
          <pc:docMk/>
          <pc:sldMk cId="0" sldId="430"/>
        </pc:sldMkLst>
      </pc:sldChg>
      <pc:sldChg chg="modSp del mod">
        <pc:chgData name="Christopher Regan" userId="cb3aca28-29bb-4f73-bedb-eb430c1a0a38" providerId="ADAL" clId="{6866D7D0-7691-49B3-B633-686ED99F7C83}" dt="2024-08-09T02:09:51.548" v="148" actId="47"/>
        <pc:sldMkLst>
          <pc:docMk/>
          <pc:sldMk cId="0" sldId="431"/>
        </pc:sldMkLst>
      </pc:sldChg>
      <pc:sldChg chg="modSp del">
        <pc:chgData name="Christopher Regan" userId="cb3aca28-29bb-4f73-bedb-eb430c1a0a38" providerId="ADAL" clId="{6866D7D0-7691-49B3-B633-686ED99F7C83}" dt="2024-08-09T02:09:42.012" v="144" actId="47"/>
        <pc:sldMkLst>
          <pc:docMk/>
          <pc:sldMk cId="0" sldId="432"/>
        </pc:sldMkLst>
      </pc:sldChg>
      <pc:sldChg chg="modSp del mod">
        <pc:chgData name="Christopher Regan" userId="cb3aca28-29bb-4f73-bedb-eb430c1a0a38" providerId="ADAL" clId="{6866D7D0-7691-49B3-B633-686ED99F7C83}" dt="2024-08-09T02:10:15.485" v="153" actId="47"/>
        <pc:sldMkLst>
          <pc:docMk/>
          <pc:sldMk cId="0" sldId="458"/>
        </pc:sldMkLst>
      </pc:sldChg>
      <pc:sldChg chg="modSp del mod">
        <pc:chgData name="Christopher Regan" userId="cb3aca28-29bb-4f73-bedb-eb430c1a0a38" providerId="ADAL" clId="{6866D7D0-7691-49B3-B633-686ED99F7C83}" dt="2024-08-09T02:10:25.119" v="156" actId="47"/>
        <pc:sldMkLst>
          <pc:docMk/>
          <pc:sldMk cId="0" sldId="459"/>
        </pc:sldMkLst>
      </pc:sldChg>
      <pc:sldChg chg="modSp del mod">
        <pc:chgData name="Christopher Regan" userId="cb3aca28-29bb-4f73-bedb-eb430c1a0a38" providerId="ADAL" clId="{6866D7D0-7691-49B3-B633-686ED99F7C83}" dt="2024-08-09T02:10:24.227" v="155" actId="47"/>
        <pc:sldMkLst>
          <pc:docMk/>
          <pc:sldMk cId="0" sldId="460"/>
        </pc:sldMkLst>
      </pc:sldChg>
      <pc:sldChg chg="modSp del">
        <pc:chgData name="Christopher Regan" userId="cb3aca28-29bb-4f73-bedb-eb430c1a0a38" providerId="ADAL" clId="{6866D7D0-7691-49B3-B633-686ED99F7C83}" dt="2024-08-09T02:10:23.132" v="154" actId="47"/>
        <pc:sldMkLst>
          <pc:docMk/>
          <pc:sldMk cId="0" sldId="461"/>
        </pc:sldMkLst>
      </pc:sldChg>
      <pc:sldChg chg="modSp del">
        <pc:chgData name="Christopher Regan" userId="cb3aca28-29bb-4f73-bedb-eb430c1a0a38" providerId="ADAL" clId="{6866D7D0-7691-49B3-B633-686ED99F7C83}" dt="2024-08-09T02:09:30.762" v="140" actId="47"/>
        <pc:sldMkLst>
          <pc:docMk/>
          <pc:sldMk cId="0" sldId="462"/>
        </pc:sldMkLst>
      </pc:sldChg>
      <pc:sldChg chg="modSp del">
        <pc:chgData name="Christopher Regan" userId="cb3aca28-29bb-4f73-bedb-eb430c1a0a38" providerId="ADAL" clId="{6866D7D0-7691-49B3-B633-686ED99F7C83}" dt="2024-08-09T02:09:56.942" v="149" actId="47"/>
        <pc:sldMkLst>
          <pc:docMk/>
          <pc:sldMk cId="0" sldId="463"/>
        </pc:sldMkLst>
      </pc:sldChg>
      <pc:sldChg chg="modSp del">
        <pc:chgData name="Christopher Regan" userId="cb3aca28-29bb-4f73-bedb-eb430c1a0a38" providerId="ADAL" clId="{6866D7D0-7691-49B3-B633-686ED99F7C83}" dt="2024-08-09T02:10:03.726" v="150" actId="47"/>
        <pc:sldMkLst>
          <pc:docMk/>
          <pc:sldMk cId="0" sldId="464"/>
        </pc:sldMkLst>
      </pc:sldChg>
      <pc:sldChg chg="modSp del">
        <pc:chgData name="Christopher Regan" userId="cb3aca28-29bb-4f73-bedb-eb430c1a0a38" providerId="ADAL" clId="{6866D7D0-7691-49B3-B633-686ED99F7C83}" dt="2024-08-09T02:10:07.310" v="151" actId="47"/>
        <pc:sldMkLst>
          <pc:docMk/>
          <pc:sldMk cId="0" sldId="465"/>
        </pc:sldMkLst>
      </pc:sldChg>
      <pc:sldChg chg="addSp delSp modSp mod setBg delDesignElem">
        <pc:chgData name="Christopher Regan" userId="cb3aca28-29bb-4f73-bedb-eb430c1a0a38" providerId="ADAL" clId="{6866D7D0-7691-49B3-B633-686ED99F7C83}" dt="2024-08-09T02:12:31.402" v="191" actId="14100"/>
        <pc:sldMkLst>
          <pc:docMk/>
          <pc:sldMk cId="0" sldId="467"/>
        </pc:sldMkLst>
      </pc:sldChg>
      <pc:sldChg chg="addSp delSp modSp del mod setBg">
        <pc:chgData name="Christopher Regan" userId="cb3aca28-29bb-4f73-bedb-eb430c1a0a38" providerId="ADAL" clId="{6866D7D0-7691-49B3-B633-686ED99F7C83}" dt="2024-08-09T02:04:47.434" v="63" actId="47"/>
        <pc:sldMkLst>
          <pc:docMk/>
          <pc:sldMk cId="0" sldId="469"/>
        </pc:sldMkLst>
      </pc:sldChg>
      <pc:sldChg chg="modSp del">
        <pc:chgData name="Christopher Regan" userId="cb3aca28-29bb-4f73-bedb-eb430c1a0a38" providerId="ADAL" clId="{6866D7D0-7691-49B3-B633-686ED99F7C83}" dt="2024-08-09T02:10:10.544" v="152" actId="47"/>
        <pc:sldMkLst>
          <pc:docMk/>
          <pc:sldMk cId="0" sldId="470"/>
        </pc:sldMkLst>
      </pc:sldChg>
      <pc:sldChg chg="modSp">
        <pc:chgData name="Christopher Regan" userId="cb3aca28-29bb-4f73-bedb-eb430c1a0a38" providerId="ADAL" clId="{6866D7D0-7691-49B3-B633-686ED99F7C83}" dt="2024-08-09T02:11:46.767" v="175"/>
        <pc:sldMkLst>
          <pc:docMk/>
          <pc:sldMk cId="0" sldId="481"/>
        </pc:sldMkLst>
      </pc:sldChg>
      <pc:sldChg chg="modSp mod">
        <pc:chgData name="Christopher Regan" userId="cb3aca28-29bb-4f73-bedb-eb430c1a0a38" providerId="ADAL" clId="{6866D7D0-7691-49B3-B633-686ED99F7C83}" dt="2024-08-09T02:11:46.767" v="175"/>
        <pc:sldMkLst>
          <pc:docMk/>
          <pc:sldMk cId="0" sldId="482"/>
        </pc:sldMkLst>
      </pc:sldChg>
      <pc:sldChg chg="addSp delSp modSp mod setBg delDesignElem">
        <pc:chgData name="Christopher Regan" userId="cb3aca28-29bb-4f73-bedb-eb430c1a0a38" providerId="ADAL" clId="{6866D7D0-7691-49B3-B633-686ED99F7C83}" dt="2024-08-09T02:06:56.063" v="104"/>
        <pc:sldMkLst>
          <pc:docMk/>
          <pc:sldMk cId="0" sldId="483"/>
        </pc:sldMkLst>
      </pc:sldChg>
      <pc:sldChg chg="addSp delSp modSp mod setBg delDesignElem">
        <pc:chgData name="Christopher Regan" userId="cb3aca28-29bb-4f73-bedb-eb430c1a0a38" providerId="ADAL" clId="{6866D7D0-7691-49B3-B633-686ED99F7C83}" dt="2024-08-09T02:06:56.063" v="104"/>
        <pc:sldMkLst>
          <pc:docMk/>
          <pc:sldMk cId="0" sldId="506"/>
        </pc:sldMkLst>
      </pc:sldChg>
    </pc:docChg>
  </pc:docChgLst>
  <pc:docChgLst>
    <pc:chgData name="Christopher Regan" userId="cb3aca28-29bb-4f73-bedb-eb430c1a0a38" providerId="ADAL" clId="{1F794D76-E4A7-40A8-9D75-89441BD87138}"/>
    <pc:docChg chg="modSld addSection modSection">
      <pc:chgData name="Christopher Regan" userId="cb3aca28-29bb-4f73-bedb-eb430c1a0a38" providerId="ADAL" clId="{1F794D76-E4A7-40A8-9D75-89441BD87138}" dt="2024-12-30T21:48:23.686" v="26" actId="17846"/>
      <pc:docMkLst>
        <pc:docMk/>
      </pc:docMkLst>
      <pc:sldChg chg="modSp mod">
        <pc:chgData name="Christopher Regan" userId="cb3aca28-29bb-4f73-bedb-eb430c1a0a38" providerId="ADAL" clId="{1F794D76-E4A7-40A8-9D75-89441BD87138}" dt="2024-12-30T21:47:20.506" v="18" actId="1076"/>
        <pc:sldMkLst>
          <pc:docMk/>
          <pc:sldMk cId="0" sldId="308"/>
        </pc:sldMkLst>
        <pc:spChg chg="mod">
          <ac:chgData name="Christopher Regan" userId="cb3aca28-29bb-4f73-bedb-eb430c1a0a38" providerId="ADAL" clId="{1F794D76-E4A7-40A8-9D75-89441BD87138}" dt="2024-12-30T21:47:20.506" v="18" actId="1076"/>
          <ac:spMkLst>
            <pc:docMk/>
            <pc:sldMk cId="0" sldId="308"/>
            <ac:spMk id="55298" creationId="{9C36681F-2DF9-FB42-2817-16C7D196E7E4}"/>
          </ac:spMkLst>
        </pc:spChg>
      </pc:sldChg>
      <pc:sldChg chg="modSp">
        <pc:chgData name="Christopher Regan" userId="cb3aca28-29bb-4f73-bedb-eb430c1a0a38" providerId="ADAL" clId="{1F794D76-E4A7-40A8-9D75-89441BD87138}" dt="2024-12-30T21:48:09.752" v="24" actId="1076"/>
        <pc:sldMkLst>
          <pc:docMk/>
          <pc:sldMk cId="0" sldId="320"/>
        </pc:sldMkLst>
        <pc:spChg chg="mod">
          <ac:chgData name="Christopher Regan" userId="cb3aca28-29bb-4f73-bedb-eb430c1a0a38" providerId="ADAL" clId="{1F794D76-E4A7-40A8-9D75-89441BD87138}" dt="2024-12-30T21:48:09.752" v="24" actId="1076"/>
          <ac:spMkLst>
            <pc:docMk/>
            <pc:sldMk cId="0" sldId="320"/>
            <ac:spMk id="64516" creationId="{CD7130BD-C44C-C74A-1B96-3EA530E9339F}"/>
          </ac:spMkLst>
        </pc:spChg>
      </pc:sldChg>
      <pc:sldChg chg="modSp mod">
        <pc:chgData name="Christopher Regan" userId="cb3aca28-29bb-4f73-bedb-eb430c1a0a38" providerId="ADAL" clId="{1F794D76-E4A7-40A8-9D75-89441BD87138}" dt="2024-12-30T21:45:16.383" v="8" actId="6549"/>
        <pc:sldMkLst>
          <pc:docMk/>
          <pc:sldMk cId="0" sldId="345"/>
        </pc:sldMkLst>
        <pc:spChg chg="mod">
          <ac:chgData name="Christopher Regan" userId="cb3aca28-29bb-4f73-bedb-eb430c1a0a38" providerId="ADAL" clId="{1F794D76-E4A7-40A8-9D75-89441BD87138}" dt="2024-12-30T21:45:16.383" v="8" actId="6549"/>
          <ac:spMkLst>
            <pc:docMk/>
            <pc:sldMk cId="0" sldId="345"/>
            <ac:spMk id="14338" creationId="{413C5AC1-663D-D4A1-4CBB-1C6D3BC57397}"/>
          </ac:spMkLst>
        </pc:spChg>
      </pc:sldChg>
      <pc:sldChg chg="modSp mod">
        <pc:chgData name="Christopher Regan" userId="cb3aca28-29bb-4f73-bedb-eb430c1a0a38" providerId="ADAL" clId="{1F794D76-E4A7-40A8-9D75-89441BD87138}" dt="2024-12-30T21:45:38.919" v="11" actId="207"/>
        <pc:sldMkLst>
          <pc:docMk/>
          <pc:sldMk cId="0" sldId="348"/>
        </pc:sldMkLst>
        <pc:spChg chg="mod">
          <ac:chgData name="Christopher Regan" userId="cb3aca28-29bb-4f73-bedb-eb430c1a0a38" providerId="ADAL" clId="{1F794D76-E4A7-40A8-9D75-89441BD87138}" dt="2024-12-30T21:45:38.919" v="11" actId="207"/>
          <ac:spMkLst>
            <pc:docMk/>
            <pc:sldMk cId="0" sldId="348"/>
            <ac:spMk id="17410" creationId="{388B7D68-936E-0BA2-6F71-210402A6E2F8}"/>
          </ac:spMkLst>
        </pc:spChg>
      </pc:sldChg>
      <pc:sldChg chg="modSp mod">
        <pc:chgData name="Christopher Regan" userId="cb3aca28-29bb-4f73-bedb-eb430c1a0a38" providerId="ADAL" clId="{1F794D76-E4A7-40A8-9D75-89441BD87138}" dt="2024-12-30T21:46:50.198" v="14" actId="207"/>
        <pc:sldMkLst>
          <pc:docMk/>
          <pc:sldMk cId="0" sldId="367"/>
        </pc:sldMkLst>
        <pc:spChg chg="mod">
          <ac:chgData name="Christopher Regan" userId="cb3aca28-29bb-4f73-bedb-eb430c1a0a38" providerId="ADAL" clId="{1F794D76-E4A7-40A8-9D75-89441BD87138}" dt="2024-12-30T21:46:50.198" v="14" actId="207"/>
          <ac:spMkLst>
            <pc:docMk/>
            <pc:sldMk cId="0" sldId="367"/>
            <ac:spMk id="32770" creationId="{AA6AD945-4D85-68B9-087A-1F7E02B06A12}"/>
          </ac:spMkLst>
        </pc:spChg>
      </pc:sldChg>
      <pc:sldChg chg="modSp mod">
        <pc:chgData name="Christopher Regan" userId="cb3aca28-29bb-4f73-bedb-eb430c1a0a38" providerId="ADAL" clId="{1F794D76-E4A7-40A8-9D75-89441BD87138}" dt="2024-12-30T21:44:19.302" v="0" actId="6549"/>
        <pc:sldMkLst>
          <pc:docMk/>
          <pc:sldMk cId="0" sldId="388"/>
        </pc:sldMkLst>
        <pc:spChg chg="mod">
          <ac:chgData name="Christopher Regan" userId="cb3aca28-29bb-4f73-bedb-eb430c1a0a38" providerId="ADAL" clId="{1F794D76-E4A7-40A8-9D75-89441BD87138}" dt="2024-12-30T21:44:19.302" v="0" actId="6549"/>
          <ac:spMkLst>
            <pc:docMk/>
            <pc:sldMk cId="0" sldId="388"/>
            <ac:spMk id="5123" creationId="{DC8D88E6-8C1C-C96D-4B77-8CB18BE7E367}"/>
          </ac:spMkLst>
        </pc:spChg>
      </pc:sldChg>
      <pc:sldChg chg="modSp mod">
        <pc:chgData name="Christopher Regan" userId="cb3aca28-29bb-4f73-bedb-eb430c1a0a38" providerId="ADAL" clId="{1F794D76-E4A7-40A8-9D75-89441BD87138}" dt="2024-12-30T21:47:14.057" v="17" actId="1076"/>
        <pc:sldMkLst>
          <pc:docMk/>
          <pc:sldMk cId="0" sldId="467"/>
        </pc:sldMkLst>
        <pc:spChg chg="mod">
          <ac:chgData name="Christopher Regan" userId="cb3aca28-29bb-4f73-bedb-eb430c1a0a38" providerId="ADAL" clId="{1F794D76-E4A7-40A8-9D75-89441BD87138}" dt="2024-12-30T21:47:14.057" v="17" actId="1076"/>
          <ac:spMkLst>
            <pc:docMk/>
            <pc:sldMk cId="0" sldId="467"/>
            <ac:spMk id="54274" creationId="{07735CAF-6B33-2B62-0BE9-93659B47FF92}"/>
          </ac:spMkLst>
        </pc:spChg>
      </pc:sldChg>
      <pc:sldChg chg="modSp mod">
        <pc:chgData name="Christopher Regan" userId="cb3aca28-29bb-4f73-bedb-eb430c1a0a38" providerId="ADAL" clId="{1F794D76-E4A7-40A8-9D75-89441BD87138}" dt="2024-12-30T21:44:34.566" v="2" actId="1076"/>
        <pc:sldMkLst>
          <pc:docMk/>
          <pc:sldMk cId="0" sldId="482"/>
        </pc:sldMkLst>
        <pc:spChg chg="mod">
          <ac:chgData name="Christopher Regan" userId="cb3aca28-29bb-4f73-bedb-eb430c1a0a38" providerId="ADAL" clId="{1F794D76-E4A7-40A8-9D75-89441BD87138}" dt="2024-12-30T21:44:30.375" v="1" actId="1076"/>
          <ac:spMkLst>
            <pc:docMk/>
            <pc:sldMk cId="0" sldId="482"/>
            <ac:spMk id="7170" creationId="{4BC038CF-5594-E39D-5C69-6B8F00E40F84}"/>
          </ac:spMkLst>
        </pc:spChg>
        <pc:spChg chg="mod">
          <ac:chgData name="Christopher Regan" userId="cb3aca28-29bb-4f73-bedb-eb430c1a0a38" providerId="ADAL" clId="{1F794D76-E4A7-40A8-9D75-89441BD87138}" dt="2024-12-30T21:44:34.566" v="2" actId="1076"/>
          <ac:spMkLst>
            <pc:docMk/>
            <pc:sldMk cId="0" sldId="482"/>
            <ac:spMk id="7172" creationId="{DD39A5C9-40D7-4925-009A-A3C0D6A653A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1D197-CF3D-45C8-A240-0567228C7F8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1C9234-CB49-4479-8841-1CB1E9019987}">
      <dgm:prSet/>
      <dgm:spPr/>
      <dgm:t>
        <a:bodyPr/>
        <a:lstStyle/>
        <a:p>
          <a:r>
            <a:rPr lang="en-US"/>
            <a:t>A user must be allowed to:</a:t>
          </a:r>
        </a:p>
      </dgm:t>
    </dgm:pt>
    <dgm:pt modelId="{6A45733B-6F0E-4CE6-948E-DC25217B4ED3}" type="parTrans" cxnId="{83B04ECA-3469-47DC-BD87-0DBCE52AC968}">
      <dgm:prSet/>
      <dgm:spPr/>
      <dgm:t>
        <a:bodyPr/>
        <a:lstStyle/>
        <a:p>
          <a:endParaRPr lang="en-US"/>
        </a:p>
      </dgm:t>
    </dgm:pt>
    <dgm:pt modelId="{1FB1B8DA-D87C-4D52-A2EC-117AE6299393}" type="sibTrans" cxnId="{83B04ECA-3469-47DC-BD87-0DBCE52AC968}">
      <dgm:prSet/>
      <dgm:spPr/>
      <dgm:t>
        <a:bodyPr/>
        <a:lstStyle/>
        <a:p>
          <a:endParaRPr lang="en-US"/>
        </a:p>
      </dgm:t>
    </dgm:pt>
    <dgm:pt modelId="{0CFE20FB-943B-41C4-B91E-F9CFD760BAF4}">
      <dgm:prSet/>
      <dgm:spPr/>
      <dgm:t>
        <a:bodyPr/>
        <a:lstStyle/>
        <a:p>
          <a:r>
            <a:rPr lang="en-US"/>
            <a:t>Manipulate the model by supplying it with a set of inputs</a:t>
          </a:r>
        </a:p>
      </dgm:t>
    </dgm:pt>
    <dgm:pt modelId="{553845BD-1639-477A-81E6-6040F7C91ED9}" type="parTrans" cxnId="{74910E2F-07E4-422D-AB8C-B084BD59F510}">
      <dgm:prSet/>
      <dgm:spPr/>
      <dgm:t>
        <a:bodyPr/>
        <a:lstStyle/>
        <a:p>
          <a:endParaRPr lang="en-US"/>
        </a:p>
      </dgm:t>
    </dgm:pt>
    <dgm:pt modelId="{F6E81145-1D4F-4563-ABAC-1FB43F09E31C}" type="sibTrans" cxnId="{74910E2F-07E4-422D-AB8C-B084BD59F510}">
      <dgm:prSet/>
      <dgm:spPr/>
      <dgm:t>
        <a:bodyPr/>
        <a:lstStyle/>
        <a:p>
          <a:endParaRPr lang="en-US"/>
        </a:p>
      </dgm:t>
    </dgm:pt>
    <dgm:pt modelId="{D2AF5650-9F79-4971-820F-80B6C91DF927}">
      <dgm:prSet/>
      <dgm:spPr/>
      <dgm:t>
        <a:bodyPr/>
        <a:lstStyle/>
        <a:p>
          <a:r>
            <a:rPr lang="en-US"/>
            <a:t>Observe its behavior or output</a:t>
          </a:r>
        </a:p>
      </dgm:t>
    </dgm:pt>
    <dgm:pt modelId="{A8798990-FBFB-4595-AB21-2F7320DA6FC5}" type="parTrans" cxnId="{5F6E5679-67CA-494E-8D35-368A57E2A5BC}">
      <dgm:prSet/>
      <dgm:spPr/>
      <dgm:t>
        <a:bodyPr/>
        <a:lstStyle/>
        <a:p>
          <a:endParaRPr lang="en-US"/>
        </a:p>
      </dgm:t>
    </dgm:pt>
    <dgm:pt modelId="{640EDDC6-13CF-4B6D-9A13-EACE0D369000}" type="sibTrans" cxnId="{5F6E5679-67CA-494E-8D35-368A57E2A5BC}">
      <dgm:prSet/>
      <dgm:spPr/>
      <dgm:t>
        <a:bodyPr/>
        <a:lstStyle/>
        <a:p>
          <a:endParaRPr lang="en-US"/>
        </a:p>
      </dgm:t>
    </dgm:pt>
    <dgm:pt modelId="{FC72EADB-B017-4B3C-9356-C1DA8EFFA125}">
      <dgm:prSet/>
      <dgm:spPr/>
      <dgm:t>
        <a:bodyPr/>
        <a:lstStyle/>
        <a:p>
          <a:r>
            <a:rPr lang="en-US"/>
            <a:t>Predict the behavior of the real system by analyzing the behavior of the model </a:t>
          </a:r>
        </a:p>
      </dgm:t>
    </dgm:pt>
    <dgm:pt modelId="{04CC1E85-761B-4CBB-A049-B52CD65A486E}" type="parTrans" cxnId="{83B5ED8A-0C98-4F03-924F-C613D494BCFF}">
      <dgm:prSet/>
      <dgm:spPr/>
      <dgm:t>
        <a:bodyPr/>
        <a:lstStyle/>
        <a:p>
          <a:endParaRPr lang="en-US"/>
        </a:p>
      </dgm:t>
    </dgm:pt>
    <dgm:pt modelId="{CADC975C-C977-43BE-ABA1-6A8CB5E8A00E}" type="sibTrans" cxnId="{83B5ED8A-0C98-4F03-924F-C613D494BCFF}">
      <dgm:prSet/>
      <dgm:spPr/>
      <dgm:t>
        <a:bodyPr/>
        <a:lstStyle/>
        <a:p>
          <a:endParaRPr lang="en-US"/>
        </a:p>
      </dgm:t>
    </dgm:pt>
    <dgm:pt modelId="{F798A8E4-066F-4148-9979-9521CF3FD5F1}" type="pres">
      <dgm:prSet presAssocID="{88E1D197-CF3D-45C8-A240-0567228C7F8B}" presName="root" presStyleCnt="0">
        <dgm:presLayoutVars>
          <dgm:dir/>
          <dgm:resizeHandles val="exact"/>
        </dgm:presLayoutVars>
      </dgm:prSet>
      <dgm:spPr/>
    </dgm:pt>
    <dgm:pt modelId="{0A280826-9D13-4D8E-BA20-FA8D5638F4A9}" type="pres">
      <dgm:prSet presAssocID="{111C9234-CB49-4479-8841-1CB1E9019987}" presName="compNode" presStyleCnt="0"/>
      <dgm:spPr/>
    </dgm:pt>
    <dgm:pt modelId="{40CF40BA-3912-4331-8D74-02D62BFBC255}" type="pres">
      <dgm:prSet presAssocID="{111C9234-CB49-4479-8841-1CB1E90199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BD5DE6F7-7419-4C6C-AD3C-269903C4253F}" type="pres">
      <dgm:prSet presAssocID="{111C9234-CB49-4479-8841-1CB1E9019987}" presName="spaceRect" presStyleCnt="0"/>
      <dgm:spPr/>
    </dgm:pt>
    <dgm:pt modelId="{398315F7-0153-4353-BB98-9AE4D862A593}" type="pres">
      <dgm:prSet presAssocID="{111C9234-CB49-4479-8841-1CB1E9019987}" presName="textRect" presStyleLbl="revTx" presStyleIdx="0" presStyleCnt="4">
        <dgm:presLayoutVars>
          <dgm:chMax val="1"/>
          <dgm:chPref val="1"/>
        </dgm:presLayoutVars>
      </dgm:prSet>
      <dgm:spPr/>
    </dgm:pt>
    <dgm:pt modelId="{FC193384-BA73-4DBC-BAD3-B0F6B0B8808F}" type="pres">
      <dgm:prSet presAssocID="{1FB1B8DA-D87C-4D52-A2EC-117AE6299393}" presName="sibTrans" presStyleCnt="0"/>
      <dgm:spPr/>
    </dgm:pt>
    <dgm:pt modelId="{2DEBD51E-7238-4BD0-8D47-00171FB2CAD5}" type="pres">
      <dgm:prSet presAssocID="{0CFE20FB-943B-41C4-B91E-F9CFD760BAF4}" presName="compNode" presStyleCnt="0"/>
      <dgm:spPr/>
    </dgm:pt>
    <dgm:pt modelId="{21F23B3E-6CF7-4E67-BCC6-741D3BB8FD10}" type="pres">
      <dgm:prSet presAssocID="{0CFE20FB-943B-41C4-B91E-F9CFD760BA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8AD2CA7-AAC7-49D4-BA97-4955738DA784}" type="pres">
      <dgm:prSet presAssocID="{0CFE20FB-943B-41C4-B91E-F9CFD760BAF4}" presName="spaceRect" presStyleCnt="0"/>
      <dgm:spPr/>
    </dgm:pt>
    <dgm:pt modelId="{41A0783A-3810-41D4-B73E-1125FB8A61A0}" type="pres">
      <dgm:prSet presAssocID="{0CFE20FB-943B-41C4-B91E-F9CFD760BAF4}" presName="textRect" presStyleLbl="revTx" presStyleIdx="1" presStyleCnt="4">
        <dgm:presLayoutVars>
          <dgm:chMax val="1"/>
          <dgm:chPref val="1"/>
        </dgm:presLayoutVars>
      </dgm:prSet>
      <dgm:spPr/>
    </dgm:pt>
    <dgm:pt modelId="{A5E11A5D-EE65-415B-ADEB-3562A0173396}" type="pres">
      <dgm:prSet presAssocID="{F6E81145-1D4F-4563-ABAC-1FB43F09E31C}" presName="sibTrans" presStyleCnt="0"/>
      <dgm:spPr/>
    </dgm:pt>
    <dgm:pt modelId="{C7A56F84-552E-4B3D-89EC-3F388C914077}" type="pres">
      <dgm:prSet presAssocID="{D2AF5650-9F79-4971-820F-80B6C91DF927}" presName="compNode" presStyleCnt="0"/>
      <dgm:spPr/>
    </dgm:pt>
    <dgm:pt modelId="{25B16E7F-3C9D-4733-A5C8-D10CF55EE0B9}" type="pres">
      <dgm:prSet presAssocID="{D2AF5650-9F79-4971-820F-80B6C91DF92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76B7DC80-8B42-46BA-B0AD-A2C2165BD61A}" type="pres">
      <dgm:prSet presAssocID="{D2AF5650-9F79-4971-820F-80B6C91DF927}" presName="spaceRect" presStyleCnt="0"/>
      <dgm:spPr/>
    </dgm:pt>
    <dgm:pt modelId="{D5597082-91F3-4C4E-9B87-3ED6F27E3D50}" type="pres">
      <dgm:prSet presAssocID="{D2AF5650-9F79-4971-820F-80B6C91DF927}" presName="textRect" presStyleLbl="revTx" presStyleIdx="2" presStyleCnt="4">
        <dgm:presLayoutVars>
          <dgm:chMax val="1"/>
          <dgm:chPref val="1"/>
        </dgm:presLayoutVars>
      </dgm:prSet>
      <dgm:spPr/>
    </dgm:pt>
    <dgm:pt modelId="{3BDBAD19-0D84-42DC-9CC3-2FD4447A5738}" type="pres">
      <dgm:prSet presAssocID="{640EDDC6-13CF-4B6D-9A13-EACE0D369000}" presName="sibTrans" presStyleCnt="0"/>
      <dgm:spPr/>
    </dgm:pt>
    <dgm:pt modelId="{80E44522-724F-4FC8-8C61-A62E6337D677}" type="pres">
      <dgm:prSet presAssocID="{FC72EADB-B017-4B3C-9356-C1DA8EFFA125}" presName="compNode" presStyleCnt="0"/>
      <dgm:spPr/>
    </dgm:pt>
    <dgm:pt modelId="{6B76D5E5-D1CB-4439-B8F0-F40B5953B506}" type="pres">
      <dgm:prSet presAssocID="{FC72EADB-B017-4B3C-9356-C1DA8EFFA1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BAC5C9C-BC2D-452F-A18A-EA1166AB86FE}" type="pres">
      <dgm:prSet presAssocID="{FC72EADB-B017-4B3C-9356-C1DA8EFFA125}" presName="spaceRect" presStyleCnt="0"/>
      <dgm:spPr/>
    </dgm:pt>
    <dgm:pt modelId="{CD40F766-AD86-419E-A30A-703571AD9F3B}" type="pres">
      <dgm:prSet presAssocID="{FC72EADB-B017-4B3C-9356-C1DA8EFFA125}" presName="textRect" presStyleLbl="revTx" presStyleIdx="3" presStyleCnt="4">
        <dgm:presLayoutVars>
          <dgm:chMax val="1"/>
          <dgm:chPref val="1"/>
        </dgm:presLayoutVars>
      </dgm:prSet>
      <dgm:spPr/>
    </dgm:pt>
  </dgm:ptLst>
  <dgm:cxnLst>
    <dgm:cxn modelId="{45FAC205-BE6A-42EC-BA5F-DC63F8A403CB}" type="presOf" srcId="{D2AF5650-9F79-4971-820F-80B6C91DF927}" destId="{D5597082-91F3-4C4E-9B87-3ED6F27E3D50}" srcOrd="0" destOrd="0" presId="urn:microsoft.com/office/officeart/2018/2/layout/IconLabelList"/>
    <dgm:cxn modelId="{74910E2F-07E4-422D-AB8C-B084BD59F510}" srcId="{88E1D197-CF3D-45C8-A240-0567228C7F8B}" destId="{0CFE20FB-943B-41C4-B91E-F9CFD760BAF4}" srcOrd="1" destOrd="0" parTransId="{553845BD-1639-477A-81E6-6040F7C91ED9}" sibTransId="{F6E81145-1D4F-4563-ABAC-1FB43F09E31C}"/>
    <dgm:cxn modelId="{5F6E5679-67CA-494E-8D35-368A57E2A5BC}" srcId="{88E1D197-CF3D-45C8-A240-0567228C7F8B}" destId="{D2AF5650-9F79-4971-820F-80B6C91DF927}" srcOrd="2" destOrd="0" parTransId="{A8798990-FBFB-4595-AB21-2F7320DA6FC5}" sibTransId="{640EDDC6-13CF-4B6D-9A13-EACE0D369000}"/>
    <dgm:cxn modelId="{4B2DD583-B8F0-46D2-8970-DE01EC0881D3}" type="presOf" srcId="{111C9234-CB49-4479-8841-1CB1E9019987}" destId="{398315F7-0153-4353-BB98-9AE4D862A593}" srcOrd="0" destOrd="0" presId="urn:microsoft.com/office/officeart/2018/2/layout/IconLabelList"/>
    <dgm:cxn modelId="{83B5ED8A-0C98-4F03-924F-C613D494BCFF}" srcId="{88E1D197-CF3D-45C8-A240-0567228C7F8B}" destId="{FC72EADB-B017-4B3C-9356-C1DA8EFFA125}" srcOrd="3" destOrd="0" parTransId="{04CC1E85-761B-4CBB-A049-B52CD65A486E}" sibTransId="{CADC975C-C977-43BE-ABA1-6A8CB5E8A00E}"/>
    <dgm:cxn modelId="{60A66B9B-A31F-44EB-8CB0-175BAE2DCD7F}" type="presOf" srcId="{0CFE20FB-943B-41C4-B91E-F9CFD760BAF4}" destId="{41A0783A-3810-41D4-B73E-1125FB8A61A0}" srcOrd="0" destOrd="0" presId="urn:microsoft.com/office/officeart/2018/2/layout/IconLabelList"/>
    <dgm:cxn modelId="{83B04ECA-3469-47DC-BD87-0DBCE52AC968}" srcId="{88E1D197-CF3D-45C8-A240-0567228C7F8B}" destId="{111C9234-CB49-4479-8841-1CB1E9019987}" srcOrd="0" destOrd="0" parTransId="{6A45733B-6F0E-4CE6-948E-DC25217B4ED3}" sibTransId="{1FB1B8DA-D87C-4D52-A2EC-117AE6299393}"/>
    <dgm:cxn modelId="{5F168CCE-D07C-4EFD-AE19-718C23B8712B}" type="presOf" srcId="{88E1D197-CF3D-45C8-A240-0567228C7F8B}" destId="{F798A8E4-066F-4148-9979-9521CF3FD5F1}" srcOrd="0" destOrd="0" presId="urn:microsoft.com/office/officeart/2018/2/layout/IconLabelList"/>
    <dgm:cxn modelId="{4A21D3FA-2706-4DAC-8988-88F21FB2D048}" type="presOf" srcId="{FC72EADB-B017-4B3C-9356-C1DA8EFFA125}" destId="{CD40F766-AD86-419E-A30A-703571AD9F3B}" srcOrd="0" destOrd="0" presId="urn:microsoft.com/office/officeart/2018/2/layout/IconLabelList"/>
    <dgm:cxn modelId="{D50390FA-89F9-4BCE-921B-4A03559C616B}" type="presParOf" srcId="{F798A8E4-066F-4148-9979-9521CF3FD5F1}" destId="{0A280826-9D13-4D8E-BA20-FA8D5638F4A9}" srcOrd="0" destOrd="0" presId="urn:microsoft.com/office/officeart/2018/2/layout/IconLabelList"/>
    <dgm:cxn modelId="{679A15D2-CC28-4A13-A111-71739C0A5D8D}" type="presParOf" srcId="{0A280826-9D13-4D8E-BA20-FA8D5638F4A9}" destId="{40CF40BA-3912-4331-8D74-02D62BFBC255}" srcOrd="0" destOrd="0" presId="urn:microsoft.com/office/officeart/2018/2/layout/IconLabelList"/>
    <dgm:cxn modelId="{F7718DFD-FCDE-410C-9BED-806A2D068A2C}" type="presParOf" srcId="{0A280826-9D13-4D8E-BA20-FA8D5638F4A9}" destId="{BD5DE6F7-7419-4C6C-AD3C-269903C4253F}" srcOrd="1" destOrd="0" presId="urn:microsoft.com/office/officeart/2018/2/layout/IconLabelList"/>
    <dgm:cxn modelId="{CB576B06-B1B0-41F6-86BF-2D6F1638C43F}" type="presParOf" srcId="{0A280826-9D13-4D8E-BA20-FA8D5638F4A9}" destId="{398315F7-0153-4353-BB98-9AE4D862A593}" srcOrd="2" destOrd="0" presId="urn:microsoft.com/office/officeart/2018/2/layout/IconLabelList"/>
    <dgm:cxn modelId="{520171CD-A238-4223-BA9A-41C6F09E37CB}" type="presParOf" srcId="{F798A8E4-066F-4148-9979-9521CF3FD5F1}" destId="{FC193384-BA73-4DBC-BAD3-B0F6B0B8808F}" srcOrd="1" destOrd="0" presId="urn:microsoft.com/office/officeart/2018/2/layout/IconLabelList"/>
    <dgm:cxn modelId="{2D7C77B9-7834-44E4-B112-397A28D1DCAE}" type="presParOf" srcId="{F798A8E4-066F-4148-9979-9521CF3FD5F1}" destId="{2DEBD51E-7238-4BD0-8D47-00171FB2CAD5}" srcOrd="2" destOrd="0" presId="urn:microsoft.com/office/officeart/2018/2/layout/IconLabelList"/>
    <dgm:cxn modelId="{5EC771F0-9B96-4553-BC2B-1A2B9C96EF73}" type="presParOf" srcId="{2DEBD51E-7238-4BD0-8D47-00171FB2CAD5}" destId="{21F23B3E-6CF7-4E67-BCC6-741D3BB8FD10}" srcOrd="0" destOrd="0" presId="urn:microsoft.com/office/officeart/2018/2/layout/IconLabelList"/>
    <dgm:cxn modelId="{98F7FC0E-ECCC-4146-B202-D30EA0B2D015}" type="presParOf" srcId="{2DEBD51E-7238-4BD0-8D47-00171FB2CAD5}" destId="{38AD2CA7-AAC7-49D4-BA97-4955738DA784}" srcOrd="1" destOrd="0" presId="urn:microsoft.com/office/officeart/2018/2/layout/IconLabelList"/>
    <dgm:cxn modelId="{63C03F64-6854-4605-9A67-4D8B8E744D11}" type="presParOf" srcId="{2DEBD51E-7238-4BD0-8D47-00171FB2CAD5}" destId="{41A0783A-3810-41D4-B73E-1125FB8A61A0}" srcOrd="2" destOrd="0" presId="urn:microsoft.com/office/officeart/2018/2/layout/IconLabelList"/>
    <dgm:cxn modelId="{26430169-78E8-49D1-BA02-0E3C569353DA}" type="presParOf" srcId="{F798A8E4-066F-4148-9979-9521CF3FD5F1}" destId="{A5E11A5D-EE65-415B-ADEB-3562A0173396}" srcOrd="3" destOrd="0" presId="urn:microsoft.com/office/officeart/2018/2/layout/IconLabelList"/>
    <dgm:cxn modelId="{549E3536-B152-467E-A42D-70FE5667E1A8}" type="presParOf" srcId="{F798A8E4-066F-4148-9979-9521CF3FD5F1}" destId="{C7A56F84-552E-4B3D-89EC-3F388C914077}" srcOrd="4" destOrd="0" presId="urn:microsoft.com/office/officeart/2018/2/layout/IconLabelList"/>
    <dgm:cxn modelId="{31176090-F67B-4F5C-B8E6-FA1B2FD4DBB7}" type="presParOf" srcId="{C7A56F84-552E-4B3D-89EC-3F388C914077}" destId="{25B16E7F-3C9D-4733-A5C8-D10CF55EE0B9}" srcOrd="0" destOrd="0" presId="urn:microsoft.com/office/officeart/2018/2/layout/IconLabelList"/>
    <dgm:cxn modelId="{B975FC90-8F70-42EB-8B4B-C8AC8F6D5920}" type="presParOf" srcId="{C7A56F84-552E-4B3D-89EC-3F388C914077}" destId="{76B7DC80-8B42-46BA-B0AD-A2C2165BD61A}" srcOrd="1" destOrd="0" presId="urn:microsoft.com/office/officeart/2018/2/layout/IconLabelList"/>
    <dgm:cxn modelId="{3A2986AE-8CE8-4DE6-9FDD-EC9785846BF3}" type="presParOf" srcId="{C7A56F84-552E-4B3D-89EC-3F388C914077}" destId="{D5597082-91F3-4C4E-9B87-3ED6F27E3D50}" srcOrd="2" destOrd="0" presId="urn:microsoft.com/office/officeart/2018/2/layout/IconLabelList"/>
    <dgm:cxn modelId="{57ECF90C-2282-42BC-BD84-83024AA31BB3}" type="presParOf" srcId="{F798A8E4-066F-4148-9979-9521CF3FD5F1}" destId="{3BDBAD19-0D84-42DC-9CC3-2FD4447A5738}" srcOrd="5" destOrd="0" presId="urn:microsoft.com/office/officeart/2018/2/layout/IconLabelList"/>
    <dgm:cxn modelId="{3CB196A9-44F6-4361-BD87-78967458F424}" type="presParOf" srcId="{F798A8E4-066F-4148-9979-9521CF3FD5F1}" destId="{80E44522-724F-4FC8-8C61-A62E6337D677}" srcOrd="6" destOrd="0" presId="urn:microsoft.com/office/officeart/2018/2/layout/IconLabelList"/>
    <dgm:cxn modelId="{0275EB84-90E6-408B-8FB6-5690A1946900}" type="presParOf" srcId="{80E44522-724F-4FC8-8C61-A62E6337D677}" destId="{6B76D5E5-D1CB-4439-B8F0-F40B5953B506}" srcOrd="0" destOrd="0" presId="urn:microsoft.com/office/officeart/2018/2/layout/IconLabelList"/>
    <dgm:cxn modelId="{E6FE8890-F821-40B0-9820-E688C1540EF5}" type="presParOf" srcId="{80E44522-724F-4FC8-8C61-A62E6337D677}" destId="{BBAC5C9C-BC2D-452F-A18A-EA1166AB86FE}" srcOrd="1" destOrd="0" presId="urn:microsoft.com/office/officeart/2018/2/layout/IconLabelList"/>
    <dgm:cxn modelId="{0A1EEC1E-773D-454A-AE15-BB94382B63C5}" type="presParOf" srcId="{80E44522-724F-4FC8-8C61-A62E6337D677}" destId="{CD40F766-AD86-419E-A30A-703571AD9F3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991AE-A194-4AC6-95C3-93837D7021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EF4261C-CD4F-445D-909D-95BD76205794}">
      <dgm:prSet/>
      <dgm:spPr/>
      <dgm:t>
        <a:bodyPr/>
        <a:lstStyle/>
        <a:p>
          <a:r>
            <a:rPr lang="en-US"/>
            <a:t>The simulation executive. The program that controls every simulation. </a:t>
          </a:r>
        </a:p>
      </dgm:t>
    </dgm:pt>
    <dgm:pt modelId="{EED0836F-C38A-4CEF-B29A-1A85FEB71B9E}" type="parTrans" cxnId="{C240CD0D-64CE-41ED-BE5F-AE326677019E}">
      <dgm:prSet/>
      <dgm:spPr/>
      <dgm:t>
        <a:bodyPr/>
        <a:lstStyle/>
        <a:p>
          <a:endParaRPr lang="en-US"/>
        </a:p>
      </dgm:t>
    </dgm:pt>
    <dgm:pt modelId="{DC705BFE-25AD-419E-8192-1F3CA20B7981}" type="sibTrans" cxnId="{C240CD0D-64CE-41ED-BE5F-AE326677019E}">
      <dgm:prSet/>
      <dgm:spPr/>
      <dgm:t>
        <a:bodyPr/>
        <a:lstStyle/>
        <a:p>
          <a:endParaRPr lang="en-US"/>
        </a:p>
      </dgm:t>
    </dgm:pt>
    <dgm:pt modelId="{B830E699-BC1A-4566-811C-0D5C29C6CB89}">
      <dgm:prSet/>
      <dgm:spPr/>
      <dgm:t>
        <a:bodyPr/>
        <a:lstStyle/>
        <a:p>
          <a:r>
            <a:rPr lang="en-US"/>
            <a:t>The set of utility functions for housekeeping tasks.</a:t>
          </a:r>
        </a:p>
      </dgm:t>
    </dgm:pt>
    <dgm:pt modelId="{2BA94C4A-E0CE-47D9-8053-0065851030A0}" type="parTrans" cxnId="{F4D8B0E4-C814-432E-9F5D-FECDC684FE12}">
      <dgm:prSet/>
      <dgm:spPr/>
      <dgm:t>
        <a:bodyPr/>
        <a:lstStyle/>
        <a:p>
          <a:endParaRPr lang="en-US"/>
        </a:p>
      </dgm:t>
    </dgm:pt>
    <dgm:pt modelId="{01079745-58F1-480B-9A9A-44392BFED0A1}" type="sibTrans" cxnId="{F4D8B0E4-C814-432E-9F5D-FECDC684FE12}">
      <dgm:prSet/>
      <dgm:spPr/>
      <dgm:t>
        <a:bodyPr/>
        <a:lstStyle/>
        <a:p>
          <a:endParaRPr lang="en-US"/>
        </a:p>
      </dgm:t>
    </dgm:pt>
    <dgm:pt modelId="{AF7DD3E9-C35B-409A-9628-681B921B4591}">
      <dgm:prSet/>
      <dgm:spPr/>
      <dgm:t>
        <a:bodyPr/>
        <a:lstStyle/>
        <a:p>
          <a:r>
            <a:rPr lang="en-US"/>
            <a:t>Reporting simulation trace and output statistics</a:t>
          </a:r>
        </a:p>
      </dgm:t>
    </dgm:pt>
    <dgm:pt modelId="{B016ECED-7A27-4199-BE32-5C1993994F82}" type="parTrans" cxnId="{A7A31DEB-449E-4CDA-B04B-9BB6BCC3176F}">
      <dgm:prSet/>
      <dgm:spPr/>
      <dgm:t>
        <a:bodyPr/>
        <a:lstStyle/>
        <a:p>
          <a:endParaRPr lang="en-US"/>
        </a:p>
      </dgm:t>
    </dgm:pt>
    <dgm:pt modelId="{0B19D12E-EB81-44A1-89DB-4BABE093742A}" type="sibTrans" cxnId="{A7A31DEB-449E-4CDA-B04B-9BB6BCC3176F}">
      <dgm:prSet/>
      <dgm:spPr/>
      <dgm:t>
        <a:bodyPr/>
        <a:lstStyle/>
        <a:p>
          <a:endParaRPr lang="en-US"/>
        </a:p>
      </dgm:t>
    </dgm:pt>
    <dgm:pt modelId="{76A4037D-E6D2-423F-9D0D-8281B9AD8353}" type="pres">
      <dgm:prSet presAssocID="{505991AE-A194-4AC6-95C3-93837D702119}" presName="linear" presStyleCnt="0">
        <dgm:presLayoutVars>
          <dgm:animLvl val="lvl"/>
          <dgm:resizeHandles val="exact"/>
        </dgm:presLayoutVars>
      </dgm:prSet>
      <dgm:spPr/>
    </dgm:pt>
    <dgm:pt modelId="{2E925660-E17B-4F74-A9DA-DCA7D40FA4B3}" type="pres">
      <dgm:prSet presAssocID="{2EF4261C-CD4F-445D-909D-95BD76205794}" presName="parentText" presStyleLbl="node1" presStyleIdx="0" presStyleCnt="3">
        <dgm:presLayoutVars>
          <dgm:chMax val="0"/>
          <dgm:bulletEnabled val="1"/>
        </dgm:presLayoutVars>
      </dgm:prSet>
      <dgm:spPr/>
    </dgm:pt>
    <dgm:pt modelId="{20BDDD49-9D98-4F21-9A9D-5B3FEEC23322}" type="pres">
      <dgm:prSet presAssocID="{DC705BFE-25AD-419E-8192-1F3CA20B7981}" presName="spacer" presStyleCnt="0"/>
      <dgm:spPr/>
    </dgm:pt>
    <dgm:pt modelId="{3C952B4A-30F7-41EF-B19A-DA75E0C5772E}" type="pres">
      <dgm:prSet presAssocID="{B830E699-BC1A-4566-811C-0D5C29C6CB89}" presName="parentText" presStyleLbl="node1" presStyleIdx="1" presStyleCnt="3">
        <dgm:presLayoutVars>
          <dgm:chMax val="0"/>
          <dgm:bulletEnabled val="1"/>
        </dgm:presLayoutVars>
      </dgm:prSet>
      <dgm:spPr/>
    </dgm:pt>
    <dgm:pt modelId="{640DCA06-D79B-4F3F-B2C4-E03CB213350A}" type="pres">
      <dgm:prSet presAssocID="{01079745-58F1-480B-9A9A-44392BFED0A1}" presName="spacer" presStyleCnt="0"/>
      <dgm:spPr/>
    </dgm:pt>
    <dgm:pt modelId="{0F0A8111-3FC7-4A2B-8C4E-AB3F34772073}" type="pres">
      <dgm:prSet presAssocID="{AF7DD3E9-C35B-409A-9628-681B921B4591}" presName="parentText" presStyleLbl="node1" presStyleIdx="2" presStyleCnt="3">
        <dgm:presLayoutVars>
          <dgm:chMax val="0"/>
          <dgm:bulletEnabled val="1"/>
        </dgm:presLayoutVars>
      </dgm:prSet>
      <dgm:spPr/>
    </dgm:pt>
  </dgm:ptLst>
  <dgm:cxnLst>
    <dgm:cxn modelId="{2E4D6E0C-4857-4699-A978-C8CBD5A12B6F}" type="presOf" srcId="{AF7DD3E9-C35B-409A-9628-681B921B4591}" destId="{0F0A8111-3FC7-4A2B-8C4E-AB3F34772073}" srcOrd="0" destOrd="0" presId="urn:microsoft.com/office/officeart/2005/8/layout/vList2"/>
    <dgm:cxn modelId="{C240CD0D-64CE-41ED-BE5F-AE326677019E}" srcId="{505991AE-A194-4AC6-95C3-93837D702119}" destId="{2EF4261C-CD4F-445D-909D-95BD76205794}" srcOrd="0" destOrd="0" parTransId="{EED0836F-C38A-4CEF-B29A-1A85FEB71B9E}" sibTransId="{DC705BFE-25AD-419E-8192-1F3CA20B7981}"/>
    <dgm:cxn modelId="{86942E71-5808-4C49-A24D-7EE2103CA25C}" type="presOf" srcId="{B830E699-BC1A-4566-811C-0D5C29C6CB89}" destId="{3C952B4A-30F7-41EF-B19A-DA75E0C5772E}" srcOrd="0" destOrd="0" presId="urn:microsoft.com/office/officeart/2005/8/layout/vList2"/>
    <dgm:cxn modelId="{DA8DD5B0-4777-40E7-B635-749F72A7F770}" type="presOf" srcId="{2EF4261C-CD4F-445D-909D-95BD76205794}" destId="{2E925660-E17B-4F74-A9DA-DCA7D40FA4B3}" srcOrd="0" destOrd="0" presId="urn:microsoft.com/office/officeart/2005/8/layout/vList2"/>
    <dgm:cxn modelId="{F4D8B0E4-C814-432E-9F5D-FECDC684FE12}" srcId="{505991AE-A194-4AC6-95C3-93837D702119}" destId="{B830E699-BC1A-4566-811C-0D5C29C6CB89}" srcOrd="1" destOrd="0" parTransId="{2BA94C4A-E0CE-47D9-8053-0065851030A0}" sibTransId="{01079745-58F1-480B-9A9A-44392BFED0A1}"/>
    <dgm:cxn modelId="{A7A31DEB-449E-4CDA-B04B-9BB6BCC3176F}" srcId="{505991AE-A194-4AC6-95C3-93837D702119}" destId="{AF7DD3E9-C35B-409A-9628-681B921B4591}" srcOrd="2" destOrd="0" parTransId="{B016ECED-7A27-4199-BE32-5C1993994F82}" sibTransId="{0B19D12E-EB81-44A1-89DB-4BABE093742A}"/>
    <dgm:cxn modelId="{CF6406F5-2538-43FF-8820-09C88E6581F6}" type="presOf" srcId="{505991AE-A194-4AC6-95C3-93837D702119}" destId="{76A4037D-E6D2-423F-9D0D-8281B9AD8353}" srcOrd="0" destOrd="0" presId="urn:microsoft.com/office/officeart/2005/8/layout/vList2"/>
    <dgm:cxn modelId="{7F758E94-7D34-4773-9314-87E7B8911127}" type="presParOf" srcId="{76A4037D-E6D2-423F-9D0D-8281B9AD8353}" destId="{2E925660-E17B-4F74-A9DA-DCA7D40FA4B3}" srcOrd="0" destOrd="0" presId="urn:microsoft.com/office/officeart/2005/8/layout/vList2"/>
    <dgm:cxn modelId="{D991BE21-873E-44B1-B527-9CED745FDDAE}" type="presParOf" srcId="{76A4037D-E6D2-423F-9D0D-8281B9AD8353}" destId="{20BDDD49-9D98-4F21-9A9D-5B3FEEC23322}" srcOrd="1" destOrd="0" presId="urn:microsoft.com/office/officeart/2005/8/layout/vList2"/>
    <dgm:cxn modelId="{6909BC31-6CDC-47E7-9E7F-8AE5B8800B56}" type="presParOf" srcId="{76A4037D-E6D2-423F-9D0D-8281B9AD8353}" destId="{3C952B4A-30F7-41EF-B19A-DA75E0C5772E}" srcOrd="2" destOrd="0" presId="urn:microsoft.com/office/officeart/2005/8/layout/vList2"/>
    <dgm:cxn modelId="{F3347164-6705-4CA9-A837-FB7CB7671553}" type="presParOf" srcId="{76A4037D-E6D2-423F-9D0D-8281B9AD8353}" destId="{640DCA06-D79B-4F3F-B2C4-E03CB213350A}" srcOrd="3" destOrd="0" presId="urn:microsoft.com/office/officeart/2005/8/layout/vList2"/>
    <dgm:cxn modelId="{73616F10-149F-4FBE-AA77-A52E997F08BC}" type="presParOf" srcId="{76A4037D-E6D2-423F-9D0D-8281B9AD8353}" destId="{0F0A8111-3FC7-4A2B-8C4E-AB3F3477207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5F6A9-DD50-4A15-B685-111ABE41E3A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32653D8-72B8-4DEA-8978-A2A5BEC8D876}">
      <dgm:prSet/>
      <dgm:spPr/>
      <dgm:t>
        <a:bodyPr/>
        <a:lstStyle/>
        <a:p>
          <a:r>
            <a:rPr lang="en-US"/>
            <a:t>Maintain the sequence of event records (pairs of event and event time)</a:t>
          </a:r>
        </a:p>
      </dgm:t>
    </dgm:pt>
    <dgm:pt modelId="{AD73EA44-1A18-4B0E-B0E1-50B5F05A61C2}" type="parTrans" cxnId="{AA5B466A-DEAC-4051-B6EB-F774100BF045}">
      <dgm:prSet/>
      <dgm:spPr/>
      <dgm:t>
        <a:bodyPr/>
        <a:lstStyle/>
        <a:p>
          <a:endParaRPr lang="en-US"/>
        </a:p>
      </dgm:t>
    </dgm:pt>
    <dgm:pt modelId="{6AB57528-D938-43C6-962D-916ACE0D5E3D}" type="sibTrans" cxnId="{AA5B466A-DEAC-4051-B6EB-F774100BF045}">
      <dgm:prSet/>
      <dgm:spPr/>
      <dgm:t>
        <a:bodyPr/>
        <a:lstStyle/>
        <a:p>
          <a:endParaRPr lang="en-US"/>
        </a:p>
      </dgm:t>
    </dgm:pt>
    <dgm:pt modelId="{CDB1DE4C-8414-4D80-A3D6-EF58839F74E4}">
      <dgm:prSet/>
      <dgm:spPr/>
      <dgm:t>
        <a:bodyPr/>
        <a:lstStyle/>
        <a:p>
          <a:r>
            <a:rPr lang="en-US"/>
            <a:t>Provide mechanisms for the generation and cancellation of event records</a:t>
          </a:r>
        </a:p>
      </dgm:t>
    </dgm:pt>
    <dgm:pt modelId="{82CC3F3E-3217-45F7-92CD-1A1EC15E62C1}" type="parTrans" cxnId="{9ACF7DE9-15D1-4528-BBB3-DBADA8EA49D3}">
      <dgm:prSet/>
      <dgm:spPr/>
      <dgm:t>
        <a:bodyPr/>
        <a:lstStyle/>
        <a:p>
          <a:endParaRPr lang="en-US"/>
        </a:p>
      </dgm:t>
    </dgm:pt>
    <dgm:pt modelId="{6EB3D885-0B83-4FAD-B5AC-E44732128175}" type="sibTrans" cxnId="{9ACF7DE9-15D1-4528-BBB3-DBADA8EA49D3}">
      <dgm:prSet/>
      <dgm:spPr/>
      <dgm:t>
        <a:bodyPr/>
        <a:lstStyle/>
        <a:p>
          <a:endParaRPr lang="en-US"/>
        </a:p>
      </dgm:t>
    </dgm:pt>
    <dgm:pt modelId="{2679F928-6BE6-4DC8-94B2-BF6EC1841D06}">
      <dgm:prSet/>
      <dgm:spPr/>
      <dgm:t>
        <a:bodyPr/>
        <a:lstStyle/>
        <a:p>
          <a:r>
            <a:rPr lang="en-US"/>
            <a:t>Maintain the simulation clock</a:t>
          </a:r>
        </a:p>
      </dgm:t>
    </dgm:pt>
    <dgm:pt modelId="{3B38CE86-F21A-425B-B324-A97A5AA4912B}" type="parTrans" cxnId="{4C780955-87C6-46A2-A986-A6FE47B42D3A}">
      <dgm:prSet/>
      <dgm:spPr/>
      <dgm:t>
        <a:bodyPr/>
        <a:lstStyle/>
        <a:p>
          <a:endParaRPr lang="en-US"/>
        </a:p>
      </dgm:t>
    </dgm:pt>
    <dgm:pt modelId="{4DBE534B-4AC4-41D7-A9D5-A1A316E1F7D5}" type="sibTrans" cxnId="{4C780955-87C6-46A2-A986-A6FE47B42D3A}">
      <dgm:prSet/>
      <dgm:spPr/>
      <dgm:t>
        <a:bodyPr/>
        <a:lstStyle/>
        <a:p>
          <a:endParaRPr lang="en-US"/>
        </a:p>
      </dgm:t>
    </dgm:pt>
    <dgm:pt modelId="{770E5E22-C2E0-4E37-B017-9B0F74F63052}">
      <dgm:prSet/>
      <dgm:spPr/>
      <dgm:t>
        <a:bodyPr/>
        <a:lstStyle/>
        <a:p>
          <a:r>
            <a:rPr lang="en-US"/>
            <a:t>Provide functions to generate random numbers from common probability distributions</a:t>
          </a:r>
        </a:p>
      </dgm:t>
    </dgm:pt>
    <dgm:pt modelId="{55A3C59F-11DD-4113-AE61-11F244DA04EE}" type="parTrans" cxnId="{3533CEDB-7F26-419A-9605-49A27FA449A7}">
      <dgm:prSet/>
      <dgm:spPr/>
      <dgm:t>
        <a:bodyPr/>
        <a:lstStyle/>
        <a:p>
          <a:endParaRPr lang="en-US"/>
        </a:p>
      </dgm:t>
    </dgm:pt>
    <dgm:pt modelId="{C4DDD68E-2061-4BE7-A463-8FD7CE42C07B}" type="sibTrans" cxnId="{3533CEDB-7F26-419A-9605-49A27FA449A7}">
      <dgm:prSet/>
      <dgm:spPr/>
      <dgm:t>
        <a:bodyPr/>
        <a:lstStyle/>
        <a:p>
          <a:endParaRPr lang="en-US"/>
        </a:p>
      </dgm:t>
    </dgm:pt>
    <dgm:pt modelId="{78D2502D-495B-4D46-9001-B3B96A73760C}" type="pres">
      <dgm:prSet presAssocID="{C955F6A9-DD50-4A15-B685-111ABE41E3A4}" presName="root" presStyleCnt="0">
        <dgm:presLayoutVars>
          <dgm:dir/>
          <dgm:resizeHandles val="exact"/>
        </dgm:presLayoutVars>
      </dgm:prSet>
      <dgm:spPr/>
    </dgm:pt>
    <dgm:pt modelId="{1943431A-9224-4408-98C0-0A002835E0C3}" type="pres">
      <dgm:prSet presAssocID="{E32653D8-72B8-4DEA-8978-A2A5BEC8D876}" presName="compNode" presStyleCnt="0"/>
      <dgm:spPr/>
    </dgm:pt>
    <dgm:pt modelId="{55476CA8-C3AD-44E1-99D1-2DD47D1FA8B0}" type="pres">
      <dgm:prSet presAssocID="{E32653D8-72B8-4DEA-8978-A2A5BEC8D876}" presName="bgRect" presStyleLbl="bgShp" presStyleIdx="0" presStyleCnt="4"/>
      <dgm:spPr/>
    </dgm:pt>
    <dgm:pt modelId="{47B54F67-5104-4C0D-B581-FC0928C4D00E}" type="pres">
      <dgm:prSet presAssocID="{E32653D8-72B8-4DEA-8978-A2A5BEC8D87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BF70773F-2C46-4F65-A385-25E19AC9D484}" type="pres">
      <dgm:prSet presAssocID="{E32653D8-72B8-4DEA-8978-A2A5BEC8D876}" presName="spaceRect" presStyleCnt="0"/>
      <dgm:spPr/>
    </dgm:pt>
    <dgm:pt modelId="{CCE37A7E-A700-4580-8425-4184CA0C86EC}" type="pres">
      <dgm:prSet presAssocID="{E32653D8-72B8-4DEA-8978-A2A5BEC8D876}" presName="parTx" presStyleLbl="revTx" presStyleIdx="0" presStyleCnt="4">
        <dgm:presLayoutVars>
          <dgm:chMax val="0"/>
          <dgm:chPref val="0"/>
        </dgm:presLayoutVars>
      </dgm:prSet>
      <dgm:spPr/>
    </dgm:pt>
    <dgm:pt modelId="{13B6B086-67C5-424A-B5B2-D910DFE9A422}" type="pres">
      <dgm:prSet presAssocID="{6AB57528-D938-43C6-962D-916ACE0D5E3D}" presName="sibTrans" presStyleCnt="0"/>
      <dgm:spPr/>
    </dgm:pt>
    <dgm:pt modelId="{13AD673B-29B2-4B70-ABE7-C59B303998B9}" type="pres">
      <dgm:prSet presAssocID="{CDB1DE4C-8414-4D80-A3D6-EF58839F74E4}" presName="compNode" presStyleCnt="0"/>
      <dgm:spPr/>
    </dgm:pt>
    <dgm:pt modelId="{154B1727-C40E-419B-BCE8-111966AEF22A}" type="pres">
      <dgm:prSet presAssocID="{CDB1DE4C-8414-4D80-A3D6-EF58839F74E4}" presName="bgRect" presStyleLbl="bgShp" presStyleIdx="1" presStyleCnt="4"/>
      <dgm:spPr/>
    </dgm:pt>
    <dgm:pt modelId="{3D54FF06-8FDC-4CEF-B651-BA22A3FC2947}" type="pres">
      <dgm:prSet presAssocID="{CDB1DE4C-8414-4D80-A3D6-EF58839F74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262A5A1F-43AD-4D76-90DA-F19E980EA3BF}" type="pres">
      <dgm:prSet presAssocID="{CDB1DE4C-8414-4D80-A3D6-EF58839F74E4}" presName="spaceRect" presStyleCnt="0"/>
      <dgm:spPr/>
    </dgm:pt>
    <dgm:pt modelId="{F49FE2DE-AF53-44D4-B6C4-224FA1BB23B3}" type="pres">
      <dgm:prSet presAssocID="{CDB1DE4C-8414-4D80-A3D6-EF58839F74E4}" presName="parTx" presStyleLbl="revTx" presStyleIdx="1" presStyleCnt="4">
        <dgm:presLayoutVars>
          <dgm:chMax val="0"/>
          <dgm:chPref val="0"/>
        </dgm:presLayoutVars>
      </dgm:prSet>
      <dgm:spPr/>
    </dgm:pt>
    <dgm:pt modelId="{3A70B24A-F67C-417E-9BDD-EFE64A2CEB96}" type="pres">
      <dgm:prSet presAssocID="{6EB3D885-0B83-4FAD-B5AC-E44732128175}" presName="sibTrans" presStyleCnt="0"/>
      <dgm:spPr/>
    </dgm:pt>
    <dgm:pt modelId="{1C8C9DDC-CAE9-4343-B71E-1A8C0D26D009}" type="pres">
      <dgm:prSet presAssocID="{2679F928-6BE6-4DC8-94B2-BF6EC1841D06}" presName="compNode" presStyleCnt="0"/>
      <dgm:spPr/>
    </dgm:pt>
    <dgm:pt modelId="{051FA99F-DFB8-4AF0-B83D-509CD4612862}" type="pres">
      <dgm:prSet presAssocID="{2679F928-6BE6-4DC8-94B2-BF6EC1841D06}" presName="bgRect" presStyleLbl="bgShp" presStyleIdx="2" presStyleCnt="4"/>
      <dgm:spPr/>
    </dgm:pt>
    <dgm:pt modelId="{89F7B366-B1A8-4A61-B61B-730BFAA864F2}" type="pres">
      <dgm:prSet presAssocID="{2679F928-6BE6-4DC8-94B2-BF6EC1841D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288C75F-55FB-47DE-930D-C3CD4F11F8EB}" type="pres">
      <dgm:prSet presAssocID="{2679F928-6BE6-4DC8-94B2-BF6EC1841D06}" presName="spaceRect" presStyleCnt="0"/>
      <dgm:spPr/>
    </dgm:pt>
    <dgm:pt modelId="{A88E3D71-BD32-4618-907C-B88281682CE0}" type="pres">
      <dgm:prSet presAssocID="{2679F928-6BE6-4DC8-94B2-BF6EC1841D06}" presName="parTx" presStyleLbl="revTx" presStyleIdx="2" presStyleCnt="4">
        <dgm:presLayoutVars>
          <dgm:chMax val="0"/>
          <dgm:chPref val="0"/>
        </dgm:presLayoutVars>
      </dgm:prSet>
      <dgm:spPr/>
    </dgm:pt>
    <dgm:pt modelId="{771C6211-1B6D-4F41-AB82-FA9026059B84}" type="pres">
      <dgm:prSet presAssocID="{4DBE534B-4AC4-41D7-A9D5-A1A316E1F7D5}" presName="sibTrans" presStyleCnt="0"/>
      <dgm:spPr/>
    </dgm:pt>
    <dgm:pt modelId="{69C7DF38-655D-46D6-AF01-39CC37DBB20A}" type="pres">
      <dgm:prSet presAssocID="{770E5E22-C2E0-4E37-B017-9B0F74F63052}" presName="compNode" presStyleCnt="0"/>
      <dgm:spPr/>
    </dgm:pt>
    <dgm:pt modelId="{72A18BB1-D7D4-4509-8D50-C7A6D959127B}" type="pres">
      <dgm:prSet presAssocID="{770E5E22-C2E0-4E37-B017-9B0F74F63052}" presName="bgRect" presStyleLbl="bgShp" presStyleIdx="3" presStyleCnt="4"/>
      <dgm:spPr/>
    </dgm:pt>
    <dgm:pt modelId="{8267AE46-1C35-4775-BC89-AF7CA010CC38}" type="pres">
      <dgm:prSet presAssocID="{770E5E22-C2E0-4E37-B017-9B0F74F630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0802A88F-B97F-4E4B-AFB6-A200A028ABC0}" type="pres">
      <dgm:prSet presAssocID="{770E5E22-C2E0-4E37-B017-9B0F74F63052}" presName="spaceRect" presStyleCnt="0"/>
      <dgm:spPr/>
    </dgm:pt>
    <dgm:pt modelId="{E14994BA-A247-4B51-A67B-0FC3B4B99B5A}" type="pres">
      <dgm:prSet presAssocID="{770E5E22-C2E0-4E37-B017-9B0F74F63052}" presName="parTx" presStyleLbl="revTx" presStyleIdx="3" presStyleCnt="4">
        <dgm:presLayoutVars>
          <dgm:chMax val="0"/>
          <dgm:chPref val="0"/>
        </dgm:presLayoutVars>
      </dgm:prSet>
      <dgm:spPr/>
    </dgm:pt>
  </dgm:ptLst>
  <dgm:cxnLst>
    <dgm:cxn modelId="{01BF0704-FA4F-4AD7-964D-F95EF5414A80}" type="presOf" srcId="{CDB1DE4C-8414-4D80-A3D6-EF58839F74E4}" destId="{F49FE2DE-AF53-44D4-B6C4-224FA1BB23B3}" srcOrd="0" destOrd="0" presId="urn:microsoft.com/office/officeart/2018/2/layout/IconVerticalSolidList"/>
    <dgm:cxn modelId="{6C355008-D2C1-42F0-8246-BC2746BC2E2C}" type="presOf" srcId="{C955F6A9-DD50-4A15-B685-111ABE41E3A4}" destId="{78D2502D-495B-4D46-9001-B3B96A73760C}" srcOrd="0" destOrd="0" presId="urn:microsoft.com/office/officeart/2018/2/layout/IconVerticalSolidList"/>
    <dgm:cxn modelId="{AA5B466A-DEAC-4051-B6EB-F774100BF045}" srcId="{C955F6A9-DD50-4A15-B685-111ABE41E3A4}" destId="{E32653D8-72B8-4DEA-8978-A2A5BEC8D876}" srcOrd="0" destOrd="0" parTransId="{AD73EA44-1A18-4B0E-B0E1-50B5F05A61C2}" sibTransId="{6AB57528-D938-43C6-962D-916ACE0D5E3D}"/>
    <dgm:cxn modelId="{4C780955-87C6-46A2-A986-A6FE47B42D3A}" srcId="{C955F6A9-DD50-4A15-B685-111ABE41E3A4}" destId="{2679F928-6BE6-4DC8-94B2-BF6EC1841D06}" srcOrd="2" destOrd="0" parTransId="{3B38CE86-F21A-425B-B324-A97A5AA4912B}" sibTransId="{4DBE534B-4AC4-41D7-A9D5-A1A316E1F7D5}"/>
    <dgm:cxn modelId="{35D019A3-D8F0-40D8-862A-813AB145CC67}" type="presOf" srcId="{E32653D8-72B8-4DEA-8978-A2A5BEC8D876}" destId="{CCE37A7E-A700-4580-8425-4184CA0C86EC}" srcOrd="0" destOrd="0" presId="urn:microsoft.com/office/officeart/2018/2/layout/IconVerticalSolidList"/>
    <dgm:cxn modelId="{F1A498B4-3452-4370-97F4-E13848E1E082}" type="presOf" srcId="{2679F928-6BE6-4DC8-94B2-BF6EC1841D06}" destId="{A88E3D71-BD32-4618-907C-B88281682CE0}" srcOrd="0" destOrd="0" presId="urn:microsoft.com/office/officeart/2018/2/layout/IconVerticalSolidList"/>
    <dgm:cxn modelId="{CAD857CA-E7E8-448F-8D4E-4AA21BDAB4CF}" type="presOf" srcId="{770E5E22-C2E0-4E37-B017-9B0F74F63052}" destId="{E14994BA-A247-4B51-A67B-0FC3B4B99B5A}" srcOrd="0" destOrd="0" presId="urn:microsoft.com/office/officeart/2018/2/layout/IconVerticalSolidList"/>
    <dgm:cxn modelId="{3533CEDB-7F26-419A-9605-49A27FA449A7}" srcId="{C955F6A9-DD50-4A15-B685-111ABE41E3A4}" destId="{770E5E22-C2E0-4E37-B017-9B0F74F63052}" srcOrd="3" destOrd="0" parTransId="{55A3C59F-11DD-4113-AE61-11F244DA04EE}" sibTransId="{C4DDD68E-2061-4BE7-A463-8FD7CE42C07B}"/>
    <dgm:cxn modelId="{9ACF7DE9-15D1-4528-BBB3-DBADA8EA49D3}" srcId="{C955F6A9-DD50-4A15-B685-111ABE41E3A4}" destId="{CDB1DE4C-8414-4D80-A3D6-EF58839F74E4}" srcOrd="1" destOrd="0" parTransId="{82CC3F3E-3217-45F7-92CD-1A1EC15E62C1}" sibTransId="{6EB3D885-0B83-4FAD-B5AC-E44732128175}"/>
    <dgm:cxn modelId="{830FFAF8-A600-418C-AF78-6D9DA28B628E}" type="presParOf" srcId="{78D2502D-495B-4D46-9001-B3B96A73760C}" destId="{1943431A-9224-4408-98C0-0A002835E0C3}" srcOrd="0" destOrd="0" presId="urn:microsoft.com/office/officeart/2018/2/layout/IconVerticalSolidList"/>
    <dgm:cxn modelId="{3FB4D6C8-BBC0-43A2-A390-7382BCC32B56}" type="presParOf" srcId="{1943431A-9224-4408-98C0-0A002835E0C3}" destId="{55476CA8-C3AD-44E1-99D1-2DD47D1FA8B0}" srcOrd="0" destOrd="0" presId="urn:microsoft.com/office/officeart/2018/2/layout/IconVerticalSolidList"/>
    <dgm:cxn modelId="{F42C7E99-765F-441C-89D8-A4B0568A8986}" type="presParOf" srcId="{1943431A-9224-4408-98C0-0A002835E0C3}" destId="{47B54F67-5104-4C0D-B581-FC0928C4D00E}" srcOrd="1" destOrd="0" presId="urn:microsoft.com/office/officeart/2018/2/layout/IconVerticalSolidList"/>
    <dgm:cxn modelId="{45C3CDF9-D6A3-4267-A3B3-89D134E12B00}" type="presParOf" srcId="{1943431A-9224-4408-98C0-0A002835E0C3}" destId="{BF70773F-2C46-4F65-A385-25E19AC9D484}" srcOrd="2" destOrd="0" presId="urn:microsoft.com/office/officeart/2018/2/layout/IconVerticalSolidList"/>
    <dgm:cxn modelId="{3322C61E-B35F-4364-8915-D9A364577FEC}" type="presParOf" srcId="{1943431A-9224-4408-98C0-0A002835E0C3}" destId="{CCE37A7E-A700-4580-8425-4184CA0C86EC}" srcOrd="3" destOrd="0" presId="urn:microsoft.com/office/officeart/2018/2/layout/IconVerticalSolidList"/>
    <dgm:cxn modelId="{A36240B2-1596-4F77-B465-77521685E07B}" type="presParOf" srcId="{78D2502D-495B-4D46-9001-B3B96A73760C}" destId="{13B6B086-67C5-424A-B5B2-D910DFE9A422}" srcOrd="1" destOrd="0" presId="urn:microsoft.com/office/officeart/2018/2/layout/IconVerticalSolidList"/>
    <dgm:cxn modelId="{575E5BE0-A551-47DA-AE8D-005C2FB48851}" type="presParOf" srcId="{78D2502D-495B-4D46-9001-B3B96A73760C}" destId="{13AD673B-29B2-4B70-ABE7-C59B303998B9}" srcOrd="2" destOrd="0" presId="urn:microsoft.com/office/officeart/2018/2/layout/IconVerticalSolidList"/>
    <dgm:cxn modelId="{DD474327-80F5-42FF-BE79-50C0F994DC5E}" type="presParOf" srcId="{13AD673B-29B2-4B70-ABE7-C59B303998B9}" destId="{154B1727-C40E-419B-BCE8-111966AEF22A}" srcOrd="0" destOrd="0" presId="urn:microsoft.com/office/officeart/2018/2/layout/IconVerticalSolidList"/>
    <dgm:cxn modelId="{985E91A8-27D7-4E25-AE77-51AB4AF1B7C8}" type="presParOf" srcId="{13AD673B-29B2-4B70-ABE7-C59B303998B9}" destId="{3D54FF06-8FDC-4CEF-B651-BA22A3FC2947}" srcOrd="1" destOrd="0" presId="urn:microsoft.com/office/officeart/2018/2/layout/IconVerticalSolidList"/>
    <dgm:cxn modelId="{004269E0-8D88-4CD5-BAAB-DF308F7E21C1}" type="presParOf" srcId="{13AD673B-29B2-4B70-ABE7-C59B303998B9}" destId="{262A5A1F-43AD-4D76-90DA-F19E980EA3BF}" srcOrd="2" destOrd="0" presId="urn:microsoft.com/office/officeart/2018/2/layout/IconVerticalSolidList"/>
    <dgm:cxn modelId="{5A111319-F22D-49D0-AA3B-EC945943E285}" type="presParOf" srcId="{13AD673B-29B2-4B70-ABE7-C59B303998B9}" destId="{F49FE2DE-AF53-44D4-B6C4-224FA1BB23B3}" srcOrd="3" destOrd="0" presId="urn:microsoft.com/office/officeart/2018/2/layout/IconVerticalSolidList"/>
    <dgm:cxn modelId="{8F5F72E2-2158-4A2E-A693-9AAB6613D40E}" type="presParOf" srcId="{78D2502D-495B-4D46-9001-B3B96A73760C}" destId="{3A70B24A-F67C-417E-9BDD-EFE64A2CEB96}" srcOrd="3" destOrd="0" presId="urn:microsoft.com/office/officeart/2018/2/layout/IconVerticalSolidList"/>
    <dgm:cxn modelId="{878D59A0-6FAD-47CC-8C92-B161BD153BB4}" type="presParOf" srcId="{78D2502D-495B-4D46-9001-B3B96A73760C}" destId="{1C8C9DDC-CAE9-4343-B71E-1A8C0D26D009}" srcOrd="4" destOrd="0" presId="urn:microsoft.com/office/officeart/2018/2/layout/IconVerticalSolidList"/>
    <dgm:cxn modelId="{90469AE2-2848-4AA5-98E6-22C1D1FEC126}" type="presParOf" srcId="{1C8C9DDC-CAE9-4343-B71E-1A8C0D26D009}" destId="{051FA99F-DFB8-4AF0-B83D-509CD4612862}" srcOrd="0" destOrd="0" presId="urn:microsoft.com/office/officeart/2018/2/layout/IconVerticalSolidList"/>
    <dgm:cxn modelId="{DACB4D45-D456-415F-B6CD-97150D888014}" type="presParOf" srcId="{1C8C9DDC-CAE9-4343-B71E-1A8C0D26D009}" destId="{89F7B366-B1A8-4A61-B61B-730BFAA864F2}" srcOrd="1" destOrd="0" presId="urn:microsoft.com/office/officeart/2018/2/layout/IconVerticalSolidList"/>
    <dgm:cxn modelId="{503FBFA9-ABB2-48EA-A06F-D7CC4643FCA7}" type="presParOf" srcId="{1C8C9DDC-CAE9-4343-B71E-1A8C0D26D009}" destId="{C288C75F-55FB-47DE-930D-C3CD4F11F8EB}" srcOrd="2" destOrd="0" presId="urn:microsoft.com/office/officeart/2018/2/layout/IconVerticalSolidList"/>
    <dgm:cxn modelId="{84456091-A86A-4FA6-801C-C998CA503367}" type="presParOf" srcId="{1C8C9DDC-CAE9-4343-B71E-1A8C0D26D009}" destId="{A88E3D71-BD32-4618-907C-B88281682CE0}" srcOrd="3" destOrd="0" presId="urn:microsoft.com/office/officeart/2018/2/layout/IconVerticalSolidList"/>
    <dgm:cxn modelId="{1853C8E7-E626-4F3F-82EB-BA7F85E7FD03}" type="presParOf" srcId="{78D2502D-495B-4D46-9001-B3B96A73760C}" destId="{771C6211-1B6D-4F41-AB82-FA9026059B84}" srcOrd="5" destOrd="0" presId="urn:microsoft.com/office/officeart/2018/2/layout/IconVerticalSolidList"/>
    <dgm:cxn modelId="{401F022E-FF4A-4E3F-AA18-0B961CEAB9A3}" type="presParOf" srcId="{78D2502D-495B-4D46-9001-B3B96A73760C}" destId="{69C7DF38-655D-46D6-AF01-39CC37DBB20A}" srcOrd="6" destOrd="0" presId="urn:microsoft.com/office/officeart/2018/2/layout/IconVerticalSolidList"/>
    <dgm:cxn modelId="{FE5408A4-213D-4055-B294-140E550F02A0}" type="presParOf" srcId="{69C7DF38-655D-46D6-AF01-39CC37DBB20A}" destId="{72A18BB1-D7D4-4509-8D50-C7A6D959127B}" srcOrd="0" destOrd="0" presId="urn:microsoft.com/office/officeart/2018/2/layout/IconVerticalSolidList"/>
    <dgm:cxn modelId="{06003E00-9423-47F4-A54D-8B26A479E63B}" type="presParOf" srcId="{69C7DF38-655D-46D6-AF01-39CC37DBB20A}" destId="{8267AE46-1C35-4775-BC89-AF7CA010CC38}" srcOrd="1" destOrd="0" presId="urn:microsoft.com/office/officeart/2018/2/layout/IconVerticalSolidList"/>
    <dgm:cxn modelId="{F19B1211-F9CF-4146-9D1C-1B990E75C897}" type="presParOf" srcId="{69C7DF38-655D-46D6-AF01-39CC37DBB20A}" destId="{0802A88F-B97F-4E4B-AFB6-A200A028ABC0}" srcOrd="2" destOrd="0" presId="urn:microsoft.com/office/officeart/2018/2/layout/IconVerticalSolidList"/>
    <dgm:cxn modelId="{2CFD19C5-5536-4C5F-9BCB-B17DFE15B538}" type="presParOf" srcId="{69C7DF38-655D-46D6-AF01-39CC37DBB20A}" destId="{E14994BA-A247-4B51-A67B-0FC3B4B99B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F620AC-7905-45B6-98A9-F047B1DACDC0}" type="doc">
      <dgm:prSet loTypeId="urn:microsoft.com/office/officeart/2005/8/layout/vProcess5" loCatId="process" qsTypeId="urn:microsoft.com/office/officeart/2005/8/quickstyle/simple4" qsCatId="simple" csTypeId="urn:microsoft.com/office/officeart/2005/8/colors/colorful5" csCatId="colorful"/>
      <dgm:spPr/>
      <dgm:t>
        <a:bodyPr/>
        <a:lstStyle/>
        <a:p>
          <a:endParaRPr lang="en-US"/>
        </a:p>
      </dgm:t>
    </dgm:pt>
    <dgm:pt modelId="{B769202C-3D73-4F55-8200-2622FA800A67}">
      <dgm:prSet/>
      <dgm:spPr/>
      <dgm:t>
        <a:bodyPr/>
        <a:lstStyle/>
        <a:p>
          <a:r>
            <a:rPr lang="en-US"/>
            <a:t>Simulation time, the time referenced by executing simulation models. This time is advanced by:</a:t>
          </a:r>
        </a:p>
      </dgm:t>
    </dgm:pt>
    <dgm:pt modelId="{4EA09F9C-E83B-4E0C-B8C3-B61513AD4215}" type="parTrans" cxnId="{A9204325-D6CE-49BD-96E0-004CC5F71F36}">
      <dgm:prSet/>
      <dgm:spPr/>
      <dgm:t>
        <a:bodyPr/>
        <a:lstStyle/>
        <a:p>
          <a:endParaRPr lang="en-US"/>
        </a:p>
      </dgm:t>
    </dgm:pt>
    <dgm:pt modelId="{8A2A11AE-2F6D-49FD-A921-1703B1166B6B}" type="sibTrans" cxnId="{A9204325-D6CE-49BD-96E0-004CC5F71F36}">
      <dgm:prSet/>
      <dgm:spPr/>
      <dgm:t>
        <a:bodyPr/>
        <a:lstStyle/>
        <a:p>
          <a:endParaRPr lang="en-US"/>
        </a:p>
      </dgm:t>
    </dgm:pt>
    <dgm:pt modelId="{5421759E-46B4-4C49-948E-3862031FBC4B}">
      <dgm:prSet/>
      <dgm:spPr/>
      <dgm:t>
        <a:bodyPr/>
        <a:lstStyle/>
        <a:p>
          <a:r>
            <a:rPr lang="en-US"/>
            <a:t>Fixed time increments</a:t>
          </a:r>
        </a:p>
      </dgm:t>
    </dgm:pt>
    <dgm:pt modelId="{62F73A9C-A763-454B-B029-EFFD8EE07149}" type="parTrans" cxnId="{EA03C0F8-D0D2-4A9E-BDF8-3914E5653D3D}">
      <dgm:prSet/>
      <dgm:spPr/>
      <dgm:t>
        <a:bodyPr/>
        <a:lstStyle/>
        <a:p>
          <a:endParaRPr lang="en-US"/>
        </a:p>
      </dgm:t>
    </dgm:pt>
    <dgm:pt modelId="{01FA5EC0-C406-4A76-8041-ACDFAFDB415B}" type="sibTrans" cxnId="{EA03C0F8-D0D2-4A9E-BDF8-3914E5653D3D}">
      <dgm:prSet/>
      <dgm:spPr/>
      <dgm:t>
        <a:bodyPr/>
        <a:lstStyle/>
        <a:p>
          <a:endParaRPr lang="en-US"/>
        </a:p>
      </dgm:t>
    </dgm:pt>
    <dgm:pt modelId="{75A2B036-35FF-4AC1-8413-47AD18E9BA0B}">
      <dgm:prSet/>
      <dgm:spPr/>
      <dgm:t>
        <a:bodyPr/>
        <a:lstStyle/>
        <a:p>
          <a:r>
            <a:rPr lang="en-US"/>
            <a:t>Variable time increments (event scan)</a:t>
          </a:r>
        </a:p>
      </dgm:t>
    </dgm:pt>
    <dgm:pt modelId="{3B6983EC-F149-4204-BD20-60C5063FFF38}" type="parTrans" cxnId="{5B792394-CDFB-4C25-964F-448DC7AB7495}">
      <dgm:prSet/>
      <dgm:spPr/>
      <dgm:t>
        <a:bodyPr/>
        <a:lstStyle/>
        <a:p>
          <a:endParaRPr lang="en-US"/>
        </a:p>
      </dgm:t>
    </dgm:pt>
    <dgm:pt modelId="{70A8AC09-C7A0-40A4-AA46-6FC9E1E771C3}" type="sibTrans" cxnId="{5B792394-CDFB-4C25-964F-448DC7AB7495}">
      <dgm:prSet/>
      <dgm:spPr/>
      <dgm:t>
        <a:bodyPr/>
        <a:lstStyle/>
        <a:p>
          <a:endParaRPr lang="en-US"/>
        </a:p>
      </dgm:t>
    </dgm:pt>
    <dgm:pt modelId="{34787BDE-1688-45B2-AD98-B657D758CF90}">
      <dgm:prSet/>
      <dgm:spPr/>
      <dgm:t>
        <a:bodyPr/>
        <a:lstStyle/>
        <a:p>
          <a:r>
            <a:rPr lang="en-US"/>
            <a:t>Run time, the absolute time referenced by the OS while a program executes.</a:t>
          </a:r>
        </a:p>
      </dgm:t>
    </dgm:pt>
    <dgm:pt modelId="{C12DB5FE-2A15-4A12-94A0-FD8CB802AEAC}" type="parTrans" cxnId="{3B601481-809A-4B28-A831-B29C4E43C623}">
      <dgm:prSet/>
      <dgm:spPr/>
      <dgm:t>
        <a:bodyPr/>
        <a:lstStyle/>
        <a:p>
          <a:endParaRPr lang="en-US"/>
        </a:p>
      </dgm:t>
    </dgm:pt>
    <dgm:pt modelId="{F98C8B05-FFBC-48D3-B92B-0343618B7D5B}" type="sibTrans" cxnId="{3B601481-809A-4B28-A831-B29C4E43C623}">
      <dgm:prSet/>
      <dgm:spPr/>
      <dgm:t>
        <a:bodyPr/>
        <a:lstStyle/>
        <a:p>
          <a:endParaRPr lang="en-US"/>
        </a:p>
      </dgm:t>
    </dgm:pt>
    <dgm:pt modelId="{32D97973-B38D-49C9-A9F4-84AEAE75087E}" type="pres">
      <dgm:prSet presAssocID="{76F620AC-7905-45B6-98A9-F047B1DACDC0}" presName="outerComposite" presStyleCnt="0">
        <dgm:presLayoutVars>
          <dgm:chMax val="5"/>
          <dgm:dir/>
          <dgm:resizeHandles val="exact"/>
        </dgm:presLayoutVars>
      </dgm:prSet>
      <dgm:spPr/>
    </dgm:pt>
    <dgm:pt modelId="{F054B2F9-D4AB-4B78-BC1B-7AFE899ECEB2}" type="pres">
      <dgm:prSet presAssocID="{76F620AC-7905-45B6-98A9-F047B1DACDC0}" presName="dummyMaxCanvas" presStyleCnt="0">
        <dgm:presLayoutVars/>
      </dgm:prSet>
      <dgm:spPr/>
    </dgm:pt>
    <dgm:pt modelId="{B78835AE-B673-4280-A271-42E595CC93A6}" type="pres">
      <dgm:prSet presAssocID="{76F620AC-7905-45B6-98A9-F047B1DACDC0}" presName="TwoNodes_1" presStyleLbl="node1" presStyleIdx="0" presStyleCnt="2">
        <dgm:presLayoutVars>
          <dgm:bulletEnabled val="1"/>
        </dgm:presLayoutVars>
      </dgm:prSet>
      <dgm:spPr/>
    </dgm:pt>
    <dgm:pt modelId="{C43DD8F0-2665-4406-A55A-A446FE187670}" type="pres">
      <dgm:prSet presAssocID="{76F620AC-7905-45B6-98A9-F047B1DACDC0}" presName="TwoNodes_2" presStyleLbl="node1" presStyleIdx="1" presStyleCnt="2">
        <dgm:presLayoutVars>
          <dgm:bulletEnabled val="1"/>
        </dgm:presLayoutVars>
      </dgm:prSet>
      <dgm:spPr/>
    </dgm:pt>
    <dgm:pt modelId="{A815F55A-0819-42F1-B1C7-FF4B0B848B53}" type="pres">
      <dgm:prSet presAssocID="{76F620AC-7905-45B6-98A9-F047B1DACDC0}" presName="TwoConn_1-2" presStyleLbl="fgAccFollowNode1" presStyleIdx="0" presStyleCnt="1">
        <dgm:presLayoutVars>
          <dgm:bulletEnabled val="1"/>
        </dgm:presLayoutVars>
      </dgm:prSet>
      <dgm:spPr/>
    </dgm:pt>
    <dgm:pt modelId="{35CD805B-EDCC-4091-B1BE-9E3A67AD19BD}" type="pres">
      <dgm:prSet presAssocID="{76F620AC-7905-45B6-98A9-F047B1DACDC0}" presName="TwoNodes_1_text" presStyleLbl="node1" presStyleIdx="1" presStyleCnt="2">
        <dgm:presLayoutVars>
          <dgm:bulletEnabled val="1"/>
        </dgm:presLayoutVars>
      </dgm:prSet>
      <dgm:spPr/>
    </dgm:pt>
    <dgm:pt modelId="{DA656C24-6037-473F-93E2-2D642479DF28}" type="pres">
      <dgm:prSet presAssocID="{76F620AC-7905-45B6-98A9-F047B1DACDC0}" presName="TwoNodes_2_text" presStyleLbl="node1" presStyleIdx="1" presStyleCnt="2">
        <dgm:presLayoutVars>
          <dgm:bulletEnabled val="1"/>
        </dgm:presLayoutVars>
      </dgm:prSet>
      <dgm:spPr/>
    </dgm:pt>
  </dgm:ptLst>
  <dgm:cxnLst>
    <dgm:cxn modelId="{86E04B12-EC3A-4712-A3F3-92C137DAE213}" type="presOf" srcId="{B769202C-3D73-4F55-8200-2622FA800A67}" destId="{35CD805B-EDCC-4091-B1BE-9E3A67AD19BD}" srcOrd="1" destOrd="0" presId="urn:microsoft.com/office/officeart/2005/8/layout/vProcess5"/>
    <dgm:cxn modelId="{A9204325-D6CE-49BD-96E0-004CC5F71F36}" srcId="{76F620AC-7905-45B6-98A9-F047B1DACDC0}" destId="{B769202C-3D73-4F55-8200-2622FA800A67}" srcOrd="0" destOrd="0" parTransId="{4EA09F9C-E83B-4E0C-B8C3-B61513AD4215}" sibTransId="{8A2A11AE-2F6D-49FD-A921-1703B1166B6B}"/>
    <dgm:cxn modelId="{8541DD2F-24AA-4BA6-9CE2-6A84C676EC3D}" type="presOf" srcId="{5421759E-46B4-4C49-948E-3862031FBC4B}" destId="{35CD805B-EDCC-4091-B1BE-9E3A67AD19BD}" srcOrd="1" destOrd="1" presId="urn:microsoft.com/office/officeart/2005/8/layout/vProcess5"/>
    <dgm:cxn modelId="{F8F0EA2F-6E23-4C01-9CD8-B2FC6E852AD6}" type="presOf" srcId="{5421759E-46B4-4C49-948E-3862031FBC4B}" destId="{B78835AE-B673-4280-A271-42E595CC93A6}" srcOrd="0" destOrd="1" presId="urn:microsoft.com/office/officeart/2005/8/layout/vProcess5"/>
    <dgm:cxn modelId="{070CF26E-8639-450F-B8B7-413BA515E25A}" type="presOf" srcId="{34787BDE-1688-45B2-AD98-B657D758CF90}" destId="{C43DD8F0-2665-4406-A55A-A446FE187670}" srcOrd="0" destOrd="0" presId="urn:microsoft.com/office/officeart/2005/8/layout/vProcess5"/>
    <dgm:cxn modelId="{00472478-1C93-4670-8E96-039EE5BA3267}" type="presOf" srcId="{34787BDE-1688-45B2-AD98-B657D758CF90}" destId="{DA656C24-6037-473F-93E2-2D642479DF28}" srcOrd="1" destOrd="0" presId="urn:microsoft.com/office/officeart/2005/8/layout/vProcess5"/>
    <dgm:cxn modelId="{DFB7867A-1C65-41AD-9DEB-A4AF8ADC1B13}" type="presOf" srcId="{76F620AC-7905-45B6-98A9-F047B1DACDC0}" destId="{32D97973-B38D-49C9-A9F4-84AEAE75087E}" srcOrd="0" destOrd="0" presId="urn:microsoft.com/office/officeart/2005/8/layout/vProcess5"/>
    <dgm:cxn modelId="{E44CD07C-BD89-4B81-A847-36C7DCB3A72A}" type="presOf" srcId="{8A2A11AE-2F6D-49FD-A921-1703B1166B6B}" destId="{A815F55A-0819-42F1-B1C7-FF4B0B848B53}" srcOrd="0" destOrd="0" presId="urn:microsoft.com/office/officeart/2005/8/layout/vProcess5"/>
    <dgm:cxn modelId="{07B5D97E-A521-4A4F-B243-5321F7719BDC}" type="presOf" srcId="{75A2B036-35FF-4AC1-8413-47AD18E9BA0B}" destId="{B78835AE-B673-4280-A271-42E595CC93A6}" srcOrd="0" destOrd="2" presId="urn:microsoft.com/office/officeart/2005/8/layout/vProcess5"/>
    <dgm:cxn modelId="{3B601481-809A-4B28-A831-B29C4E43C623}" srcId="{76F620AC-7905-45B6-98A9-F047B1DACDC0}" destId="{34787BDE-1688-45B2-AD98-B657D758CF90}" srcOrd="1" destOrd="0" parTransId="{C12DB5FE-2A15-4A12-94A0-FD8CB802AEAC}" sibTransId="{F98C8B05-FFBC-48D3-B92B-0343618B7D5B}"/>
    <dgm:cxn modelId="{5B792394-CDFB-4C25-964F-448DC7AB7495}" srcId="{B769202C-3D73-4F55-8200-2622FA800A67}" destId="{75A2B036-35FF-4AC1-8413-47AD18E9BA0B}" srcOrd="1" destOrd="0" parTransId="{3B6983EC-F149-4204-BD20-60C5063FFF38}" sibTransId="{70A8AC09-C7A0-40A4-AA46-6FC9E1E771C3}"/>
    <dgm:cxn modelId="{401612D6-8984-4AF9-BC5B-EFBDFC8D24F8}" type="presOf" srcId="{B769202C-3D73-4F55-8200-2622FA800A67}" destId="{B78835AE-B673-4280-A271-42E595CC93A6}" srcOrd="0" destOrd="0" presId="urn:microsoft.com/office/officeart/2005/8/layout/vProcess5"/>
    <dgm:cxn modelId="{DE499AE5-6942-4BC6-B67C-5BADBE0D746E}" type="presOf" srcId="{75A2B036-35FF-4AC1-8413-47AD18E9BA0B}" destId="{35CD805B-EDCC-4091-B1BE-9E3A67AD19BD}" srcOrd="1" destOrd="2" presId="urn:microsoft.com/office/officeart/2005/8/layout/vProcess5"/>
    <dgm:cxn modelId="{EA03C0F8-D0D2-4A9E-BDF8-3914E5653D3D}" srcId="{B769202C-3D73-4F55-8200-2622FA800A67}" destId="{5421759E-46B4-4C49-948E-3862031FBC4B}" srcOrd="0" destOrd="0" parTransId="{62F73A9C-A763-454B-B029-EFFD8EE07149}" sibTransId="{01FA5EC0-C406-4A76-8041-ACDFAFDB415B}"/>
    <dgm:cxn modelId="{61EDDFEC-6F8F-4BD4-91A3-2808A761F23F}" type="presParOf" srcId="{32D97973-B38D-49C9-A9F4-84AEAE75087E}" destId="{F054B2F9-D4AB-4B78-BC1B-7AFE899ECEB2}" srcOrd="0" destOrd="0" presId="urn:microsoft.com/office/officeart/2005/8/layout/vProcess5"/>
    <dgm:cxn modelId="{3CF25177-B34A-46B9-AF22-66D631BF9FDA}" type="presParOf" srcId="{32D97973-B38D-49C9-A9F4-84AEAE75087E}" destId="{B78835AE-B673-4280-A271-42E595CC93A6}" srcOrd="1" destOrd="0" presId="urn:microsoft.com/office/officeart/2005/8/layout/vProcess5"/>
    <dgm:cxn modelId="{A333268C-DFFE-4BA5-942E-C969AB627CB6}" type="presParOf" srcId="{32D97973-B38D-49C9-A9F4-84AEAE75087E}" destId="{C43DD8F0-2665-4406-A55A-A446FE187670}" srcOrd="2" destOrd="0" presId="urn:microsoft.com/office/officeart/2005/8/layout/vProcess5"/>
    <dgm:cxn modelId="{6E981425-3E81-461F-91E0-205CD4914048}" type="presParOf" srcId="{32D97973-B38D-49C9-A9F4-84AEAE75087E}" destId="{A815F55A-0819-42F1-B1C7-FF4B0B848B53}" srcOrd="3" destOrd="0" presId="urn:microsoft.com/office/officeart/2005/8/layout/vProcess5"/>
    <dgm:cxn modelId="{8F06C75F-2DB4-4CAA-BBA7-273DCB880870}" type="presParOf" srcId="{32D97973-B38D-49C9-A9F4-84AEAE75087E}" destId="{35CD805B-EDCC-4091-B1BE-9E3A67AD19BD}" srcOrd="4" destOrd="0" presId="urn:microsoft.com/office/officeart/2005/8/layout/vProcess5"/>
    <dgm:cxn modelId="{4CC7751B-D3AA-4A24-9911-B1D4EAED6D91}" type="presParOf" srcId="{32D97973-B38D-49C9-A9F4-84AEAE75087E}" destId="{DA656C24-6037-473F-93E2-2D642479DF28}"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DDDC49-0F07-4F6F-BF84-99D46FC371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F64691F-1D0A-4A03-8A12-C7F019C15553}">
      <dgm:prSet/>
      <dgm:spPr/>
      <dgm:t>
        <a:bodyPr/>
        <a:lstStyle/>
        <a:p>
          <a:r>
            <a:rPr lang="en-US"/>
            <a:t>A simulation model consists of a description of  how processes (active entities) are going to interact among themselves, as time passes. </a:t>
          </a:r>
        </a:p>
      </dgm:t>
    </dgm:pt>
    <dgm:pt modelId="{197F99F8-144E-4419-A57E-62AF6AF2F5C2}" type="parTrans" cxnId="{BB21B170-0586-4178-AAE4-291433BFB920}">
      <dgm:prSet/>
      <dgm:spPr/>
      <dgm:t>
        <a:bodyPr/>
        <a:lstStyle/>
        <a:p>
          <a:endParaRPr lang="en-US"/>
        </a:p>
      </dgm:t>
    </dgm:pt>
    <dgm:pt modelId="{9407E549-C391-4268-86C5-7D57767804E7}" type="sibTrans" cxnId="{BB21B170-0586-4178-AAE4-291433BFB920}">
      <dgm:prSet/>
      <dgm:spPr/>
      <dgm:t>
        <a:bodyPr/>
        <a:lstStyle/>
        <a:p>
          <a:endParaRPr lang="en-US"/>
        </a:p>
      </dgm:t>
    </dgm:pt>
    <dgm:pt modelId="{5509DEE3-85DC-4E2C-8E65-3D7A046F4584}">
      <dgm:prSet/>
      <dgm:spPr/>
      <dgm:t>
        <a:bodyPr/>
        <a:lstStyle/>
        <a:p>
          <a:r>
            <a:rPr lang="en-US"/>
            <a:t>Also includes a description of </a:t>
          </a:r>
          <a:r>
            <a:rPr lang="en-US" u="sng"/>
            <a:t>passive objects</a:t>
          </a:r>
          <a:endParaRPr lang="en-US"/>
        </a:p>
      </dgm:t>
    </dgm:pt>
    <dgm:pt modelId="{8B4AF170-3BD1-4ADB-A09F-41D81C8A0A70}" type="parTrans" cxnId="{D5186986-4734-4EC2-9FB6-31AA9469562B}">
      <dgm:prSet/>
      <dgm:spPr/>
      <dgm:t>
        <a:bodyPr/>
        <a:lstStyle/>
        <a:p>
          <a:endParaRPr lang="en-US"/>
        </a:p>
      </dgm:t>
    </dgm:pt>
    <dgm:pt modelId="{8B1F2AAE-071E-4743-9746-B8F8ECD9E2BE}" type="sibTrans" cxnId="{D5186986-4734-4EC2-9FB6-31AA9469562B}">
      <dgm:prSet/>
      <dgm:spPr/>
      <dgm:t>
        <a:bodyPr/>
        <a:lstStyle/>
        <a:p>
          <a:endParaRPr lang="en-US"/>
        </a:p>
      </dgm:t>
    </dgm:pt>
    <dgm:pt modelId="{35770660-0FC8-46BF-899C-17BA8F8CF003}">
      <dgm:prSet/>
      <dgm:spPr/>
      <dgm:t>
        <a:bodyPr/>
        <a:lstStyle/>
        <a:p>
          <a:r>
            <a:rPr lang="en-US"/>
            <a:t>A simulation run consists of creating and starting the processes interacting among themselves, synchronizing and using resources.</a:t>
          </a:r>
        </a:p>
      </dgm:t>
    </dgm:pt>
    <dgm:pt modelId="{4D7EC811-AD58-4653-BECE-CFC89FCDF234}" type="parTrans" cxnId="{C483D5F8-AA1A-4617-B092-4DCB937C046E}">
      <dgm:prSet/>
      <dgm:spPr/>
      <dgm:t>
        <a:bodyPr/>
        <a:lstStyle/>
        <a:p>
          <a:endParaRPr lang="en-US"/>
        </a:p>
      </dgm:t>
    </dgm:pt>
    <dgm:pt modelId="{2953C287-CC4D-4207-89C5-EF6605A840F3}" type="sibTrans" cxnId="{C483D5F8-AA1A-4617-B092-4DCB937C046E}">
      <dgm:prSet/>
      <dgm:spPr/>
      <dgm:t>
        <a:bodyPr/>
        <a:lstStyle/>
        <a:p>
          <a:endParaRPr lang="en-US"/>
        </a:p>
      </dgm:t>
    </dgm:pt>
    <dgm:pt modelId="{8B010820-C739-4589-8A74-01F405203B78}" type="pres">
      <dgm:prSet presAssocID="{68DDDC49-0F07-4F6F-BF84-99D46FC371E4}" presName="linear" presStyleCnt="0">
        <dgm:presLayoutVars>
          <dgm:animLvl val="lvl"/>
          <dgm:resizeHandles val="exact"/>
        </dgm:presLayoutVars>
      </dgm:prSet>
      <dgm:spPr/>
    </dgm:pt>
    <dgm:pt modelId="{E8AF25EB-65E1-4248-95A6-624C5BE4F37D}" type="pres">
      <dgm:prSet presAssocID="{EF64691F-1D0A-4A03-8A12-C7F019C15553}" presName="parentText" presStyleLbl="node1" presStyleIdx="0" presStyleCnt="3">
        <dgm:presLayoutVars>
          <dgm:chMax val="0"/>
          <dgm:bulletEnabled val="1"/>
        </dgm:presLayoutVars>
      </dgm:prSet>
      <dgm:spPr/>
    </dgm:pt>
    <dgm:pt modelId="{72983D85-9F0D-4A27-9964-03AA7B1C3437}" type="pres">
      <dgm:prSet presAssocID="{9407E549-C391-4268-86C5-7D57767804E7}" presName="spacer" presStyleCnt="0"/>
      <dgm:spPr/>
    </dgm:pt>
    <dgm:pt modelId="{ACE90953-2168-4CE3-BFF4-7955CEB08AFE}" type="pres">
      <dgm:prSet presAssocID="{5509DEE3-85DC-4E2C-8E65-3D7A046F4584}" presName="parentText" presStyleLbl="node1" presStyleIdx="1" presStyleCnt="3">
        <dgm:presLayoutVars>
          <dgm:chMax val="0"/>
          <dgm:bulletEnabled val="1"/>
        </dgm:presLayoutVars>
      </dgm:prSet>
      <dgm:spPr/>
    </dgm:pt>
    <dgm:pt modelId="{71B44F91-02FE-442A-A79C-4B7DE2D2BCD3}" type="pres">
      <dgm:prSet presAssocID="{8B1F2AAE-071E-4743-9746-B8F8ECD9E2BE}" presName="spacer" presStyleCnt="0"/>
      <dgm:spPr/>
    </dgm:pt>
    <dgm:pt modelId="{538D9E5E-03DC-44E2-BF9B-9E93D4131638}" type="pres">
      <dgm:prSet presAssocID="{35770660-0FC8-46BF-899C-17BA8F8CF003}" presName="parentText" presStyleLbl="node1" presStyleIdx="2" presStyleCnt="3">
        <dgm:presLayoutVars>
          <dgm:chMax val="0"/>
          <dgm:bulletEnabled val="1"/>
        </dgm:presLayoutVars>
      </dgm:prSet>
      <dgm:spPr/>
    </dgm:pt>
  </dgm:ptLst>
  <dgm:cxnLst>
    <dgm:cxn modelId="{8A5ABD1E-9592-4540-80D8-E870A546CBE6}" type="presOf" srcId="{35770660-0FC8-46BF-899C-17BA8F8CF003}" destId="{538D9E5E-03DC-44E2-BF9B-9E93D4131638}" srcOrd="0" destOrd="0" presId="urn:microsoft.com/office/officeart/2005/8/layout/vList2"/>
    <dgm:cxn modelId="{16520433-A11B-4752-B8FD-B87B90450326}" type="presOf" srcId="{68DDDC49-0F07-4F6F-BF84-99D46FC371E4}" destId="{8B010820-C739-4589-8A74-01F405203B78}" srcOrd="0" destOrd="0" presId="urn:microsoft.com/office/officeart/2005/8/layout/vList2"/>
    <dgm:cxn modelId="{BB21B170-0586-4178-AAE4-291433BFB920}" srcId="{68DDDC49-0F07-4F6F-BF84-99D46FC371E4}" destId="{EF64691F-1D0A-4A03-8A12-C7F019C15553}" srcOrd="0" destOrd="0" parTransId="{197F99F8-144E-4419-A57E-62AF6AF2F5C2}" sibTransId="{9407E549-C391-4268-86C5-7D57767804E7}"/>
    <dgm:cxn modelId="{C38F617C-BCCB-41DD-804E-50E347DCDD20}" type="presOf" srcId="{5509DEE3-85DC-4E2C-8E65-3D7A046F4584}" destId="{ACE90953-2168-4CE3-BFF4-7955CEB08AFE}" srcOrd="0" destOrd="0" presId="urn:microsoft.com/office/officeart/2005/8/layout/vList2"/>
    <dgm:cxn modelId="{D5186986-4734-4EC2-9FB6-31AA9469562B}" srcId="{68DDDC49-0F07-4F6F-BF84-99D46FC371E4}" destId="{5509DEE3-85DC-4E2C-8E65-3D7A046F4584}" srcOrd="1" destOrd="0" parTransId="{8B4AF170-3BD1-4ADB-A09F-41D81C8A0A70}" sibTransId="{8B1F2AAE-071E-4743-9746-B8F8ECD9E2BE}"/>
    <dgm:cxn modelId="{588A5AD1-7D12-437B-A2CE-D810D331D681}" type="presOf" srcId="{EF64691F-1D0A-4A03-8A12-C7F019C15553}" destId="{E8AF25EB-65E1-4248-95A6-624C5BE4F37D}" srcOrd="0" destOrd="0" presId="urn:microsoft.com/office/officeart/2005/8/layout/vList2"/>
    <dgm:cxn modelId="{C483D5F8-AA1A-4617-B092-4DCB937C046E}" srcId="{68DDDC49-0F07-4F6F-BF84-99D46FC371E4}" destId="{35770660-0FC8-46BF-899C-17BA8F8CF003}" srcOrd="2" destOrd="0" parTransId="{4D7EC811-AD58-4653-BECE-CFC89FCDF234}" sibTransId="{2953C287-CC4D-4207-89C5-EF6605A840F3}"/>
    <dgm:cxn modelId="{817B301D-DC8E-47F1-8AA9-39CEFA204B6B}" type="presParOf" srcId="{8B010820-C739-4589-8A74-01F405203B78}" destId="{E8AF25EB-65E1-4248-95A6-624C5BE4F37D}" srcOrd="0" destOrd="0" presId="urn:microsoft.com/office/officeart/2005/8/layout/vList2"/>
    <dgm:cxn modelId="{7E2D62CF-3B9C-495B-BC85-1536CE2C555A}" type="presParOf" srcId="{8B010820-C739-4589-8A74-01F405203B78}" destId="{72983D85-9F0D-4A27-9964-03AA7B1C3437}" srcOrd="1" destOrd="0" presId="urn:microsoft.com/office/officeart/2005/8/layout/vList2"/>
    <dgm:cxn modelId="{D5D4976E-EFCB-4B3B-ADAF-5577618C016D}" type="presParOf" srcId="{8B010820-C739-4589-8A74-01F405203B78}" destId="{ACE90953-2168-4CE3-BFF4-7955CEB08AFE}" srcOrd="2" destOrd="0" presId="urn:microsoft.com/office/officeart/2005/8/layout/vList2"/>
    <dgm:cxn modelId="{E867EFC0-B50C-4C12-8A6E-463914109315}" type="presParOf" srcId="{8B010820-C739-4589-8A74-01F405203B78}" destId="{71B44F91-02FE-442A-A79C-4B7DE2D2BCD3}" srcOrd="3" destOrd="0" presId="urn:microsoft.com/office/officeart/2005/8/layout/vList2"/>
    <dgm:cxn modelId="{528FADCF-68CC-47AF-8BED-225AB4C063E1}" type="presParOf" srcId="{8B010820-C739-4589-8A74-01F405203B78}" destId="{538D9E5E-03DC-44E2-BF9B-9E93D413163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E22821-C42E-4C14-BB75-D40AED105D0E}" type="doc">
      <dgm:prSet loTypeId="urn:microsoft.com/office/officeart/2005/8/layout/process5" loCatId="process" qsTypeId="urn:microsoft.com/office/officeart/2005/8/quickstyle/simple4" qsCatId="simple" csTypeId="urn:microsoft.com/office/officeart/2005/8/colors/colorful5" csCatId="colorful"/>
      <dgm:spPr/>
      <dgm:t>
        <a:bodyPr/>
        <a:lstStyle/>
        <a:p>
          <a:endParaRPr lang="en-US"/>
        </a:p>
      </dgm:t>
    </dgm:pt>
    <dgm:pt modelId="{988F1906-94EF-4143-B67A-D82E3C714B04}">
      <dgm:prSet/>
      <dgm:spPr/>
      <dgm:t>
        <a:bodyPr/>
        <a:lstStyle/>
        <a:p>
          <a:r>
            <a:rPr lang="en-US"/>
            <a:t>Schedule processes at particular instants, i.e., place processes in the event list</a:t>
          </a:r>
        </a:p>
      </dgm:t>
    </dgm:pt>
    <dgm:pt modelId="{A7E5748F-A824-4B5C-8B40-F79A5A205B87}" type="parTrans" cxnId="{08302472-0581-4A52-9439-AEEEBCFBE6D8}">
      <dgm:prSet/>
      <dgm:spPr/>
      <dgm:t>
        <a:bodyPr/>
        <a:lstStyle/>
        <a:p>
          <a:endParaRPr lang="en-US"/>
        </a:p>
      </dgm:t>
    </dgm:pt>
    <dgm:pt modelId="{EE253F63-0CDA-4076-9793-E39E90B93EAA}" type="sibTrans" cxnId="{08302472-0581-4A52-9439-AEEEBCFBE6D8}">
      <dgm:prSet/>
      <dgm:spPr/>
      <dgm:t>
        <a:bodyPr/>
        <a:lstStyle/>
        <a:p>
          <a:endParaRPr lang="en-US"/>
        </a:p>
      </dgm:t>
    </dgm:pt>
    <dgm:pt modelId="{21B37A46-44CB-49AC-A268-836809D9110F}">
      <dgm:prSet/>
      <dgm:spPr/>
      <dgm:t>
        <a:bodyPr/>
        <a:lstStyle/>
        <a:p>
          <a:r>
            <a:rPr lang="en-US"/>
            <a:t>Remove processes from the event list ( to make them idle or to terminate them)</a:t>
          </a:r>
        </a:p>
      </dgm:t>
    </dgm:pt>
    <dgm:pt modelId="{DB39FCA4-AC2D-4C0B-ABD5-2401D174F40E}" type="parTrans" cxnId="{88F5DAE5-8948-4504-B542-906C006D34A5}">
      <dgm:prSet/>
      <dgm:spPr/>
      <dgm:t>
        <a:bodyPr/>
        <a:lstStyle/>
        <a:p>
          <a:endParaRPr lang="en-US"/>
        </a:p>
      </dgm:t>
    </dgm:pt>
    <dgm:pt modelId="{282B5234-D341-43E4-90A8-DBD2DD9FE2B9}" type="sibTrans" cxnId="{88F5DAE5-8948-4504-B542-906C006D34A5}">
      <dgm:prSet/>
      <dgm:spPr/>
      <dgm:t>
        <a:bodyPr/>
        <a:lstStyle/>
        <a:p>
          <a:endParaRPr lang="en-US"/>
        </a:p>
      </dgm:t>
    </dgm:pt>
    <dgm:pt modelId="{DA4AC9D0-EBFF-4032-8AA4-A0BEE0420D91}">
      <dgm:prSet/>
      <dgm:spPr/>
      <dgm:t>
        <a:bodyPr/>
        <a:lstStyle/>
        <a:p>
          <a:r>
            <a:rPr lang="en-US"/>
            <a:t>Re-schedule processes, i.e., change position of processes in the event list.</a:t>
          </a:r>
        </a:p>
      </dgm:t>
    </dgm:pt>
    <dgm:pt modelId="{223ECDD0-7524-48A5-935E-F54A32A53429}" type="parTrans" cxnId="{8B892B38-CC4F-40C6-9FB5-10D3273CA011}">
      <dgm:prSet/>
      <dgm:spPr/>
      <dgm:t>
        <a:bodyPr/>
        <a:lstStyle/>
        <a:p>
          <a:endParaRPr lang="en-US"/>
        </a:p>
      </dgm:t>
    </dgm:pt>
    <dgm:pt modelId="{C31C53E5-53E1-49AF-B64B-7BBA1173F65B}" type="sibTrans" cxnId="{8B892B38-CC4F-40C6-9FB5-10D3273CA011}">
      <dgm:prSet/>
      <dgm:spPr/>
      <dgm:t>
        <a:bodyPr/>
        <a:lstStyle/>
        <a:p>
          <a:endParaRPr lang="en-US"/>
        </a:p>
      </dgm:t>
    </dgm:pt>
    <dgm:pt modelId="{4DC0A4CB-379E-462F-89A7-73F3DC086053}">
      <dgm:prSet/>
      <dgm:spPr/>
      <dgm:t>
        <a:bodyPr/>
        <a:lstStyle/>
        <a:p>
          <a:r>
            <a:rPr lang="en-US"/>
            <a:t>Execute the “running” process.</a:t>
          </a:r>
        </a:p>
      </dgm:t>
    </dgm:pt>
    <dgm:pt modelId="{C8A2D607-BAD8-4A22-91E2-A330C1AD9BCA}" type="parTrans" cxnId="{A2A51536-279C-4C3F-931C-C511A89780BA}">
      <dgm:prSet/>
      <dgm:spPr/>
      <dgm:t>
        <a:bodyPr/>
        <a:lstStyle/>
        <a:p>
          <a:endParaRPr lang="en-US"/>
        </a:p>
      </dgm:t>
    </dgm:pt>
    <dgm:pt modelId="{37E6D459-B496-417C-8B92-AC0E44972FAF}" type="sibTrans" cxnId="{A2A51536-279C-4C3F-931C-C511A89780BA}">
      <dgm:prSet/>
      <dgm:spPr/>
      <dgm:t>
        <a:bodyPr/>
        <a:lstStyle/>
        <a:p>
          <a:endParaRPr lang="en-US"/>
        </a:p>
      </dgm:t>
    </dgm:pt>
    <dgm:pt modelId="{6C3E1AD3-137B-45F5-96F5-EFA1F2329DCF}" type="pres">
      <dgm:prSet presAssocID="{7FE22821-C42E-4C14-BB75-D40AED105D0E}" presName="diagram" presStyleCnt="0">
        <dgm:presLayoutVars>
          <dgm:dir/>
          <dgm:resizeHandles val="exact"/>
        </dgm:presLayoutVars>
      </dgm:prSet>
      <dgm:spPr/>
    </dgm:pt>
    <dgm:pt modelId="{8D20D75C-75C8-40AE-AC7D-AC80A84E2703}" type="pres">
      <dgm:prSet presAssocID="{988F1906-94EF-4143-B67A-D82E3C714B04}" presName="node" presStyleLbl="node1" presStyleIdx="0" presStyleCnt="4">
        <dgm:presLayoutVars>
          <dgm:bulletEnabled val="1"/>
        </dgm:presLayoutVars>
      </dgm:prSet>
      <dgm:spPr/>
    </dgm:pt>
    <dgm:pt modelId="{AD14FCF5-81B8-4519-87C3-937B17456017}" type="pres">
      <dgm:prSet presAssocID="{EE253F63-0CDA-4076-9793-E39E90B93EAA}" presName="sibTrans" presStyleLbl="sibTrans2D1" presStyleIdx="0" presStyleCnt="3"/>
      <dgm:spPr/>
    </dgm:pt>
    <dgm:pt modelId="{AB027CEF-1762-4A07-955E-20542095AE0D}" type="pres">
      <dgm:prSet presAssocID="{EE253F63-0CDA-4076-9793-E39E90B93EAA}" presName="connectorText" presStyleLbl="sibTrans2D1" presStyleIdx="0" presStyleCnt="3"/>
      <dgm:spPr/>
    </dgm:pt>
    <dgm:pt modelId="{547C9206-D2AA-4C11-B7C7-0A44C321CE84}" type="pres">
      <dgm:prSet presAssocID="{21B37A46-44CB-49AC-A268-836809D9110F}" presName="node" presStyleLbl="node1" presStyleIdx="1" presStyleCnt="4">
        <dgm:presLayoutVars>
          <dgm:bulletEnabled val="1"/>
        </dgm:presLayoutVars>
      </dgm:prSet>
      <dgm:spPr/>
    </dgm:pt>
    <dgm:pt modelId="{85486C9B-9ABB-4A20-B37C-46386D788E13}" type="pres">
      <dgm:prSet presAssocID="{282B5234-D341-43E4-90A8-DBD2DD9FE2B9}" presName="sibTrans" presStyleLbl="sibTrans2D1" presStyleIdx="1" presStyleCnt="3"/>
      <dgm:spPr/>
    </dgm:pt>
    <dgm:pt modelId="{7AB37FBC-7BA4-4265-8155-37E6DEFAAD4C}" type="pres">
      <dgm:prSet presAssocID="{282B5234-D341-43E4-90A8-DBD2DD9FE2B9}" presName="connectorText" presStyleLbl="sibTrans2D1" presStyleIdx="1" presStyleCnt="3"/>
      <dgm:spPr/>
    </dgm:pt>
    <dgm:pt modelId="{5893A22D-4516-4AE4-9D2A-A1E6EB949762}" type="pres">
      <dgm:prSet presAssocID="{DA4AC9D0-EBFF-4032-8AA4-A0BEE0420D91}" presName="node" presStyleLbl="node1" presStyleIdx="2" presStyleCnt="4">
        <dgm:presLayoutVars>
          <dgm:bulletEnabled val="1"/>
        </dgm:presLayoutVars>
      </dgm:prSet>
      <dgm:spPr/>
    </dgm:pt>
    <dgm:pt modelId="{87374A73-57AE-4C5B-9C8B-B4D66C4365FD}" type="pres">
      <dgm:prSet presAssocID="{C31C53E5-53E1-49AF-B64B-7BBA1173F65B}" presName="sibTrans" presStyleLbl="sibTrans2D1" presStyleIdx="2" presStyleCnt="3"/>
      <dgm:spPr/>
    </dgm:pt>
    <dgm:pt modelId="{0DC4ED14-FF1D-49BA-ACD7-4061CBB2E556}" type="pres">
      <dgm:prSet presAssocID="{C31C53E5-53E1-49AF-B64B-7BBA1173F65B}" presName="connectorText" presStyleLbl="sibTrans2D1" presStyleIdx="2" presStyleCnt="3"/>
      <dgm:spPr/>
    </dgm:pt>
    <dgm:pt modelId="{3652AF1E-F29A-4051-9D97-8F09F276F2E8}" type="pres">
      <dgm:prSet presAssocID="{4DC0A4CB-379E-462F-89A7-73F3DC086053}" presName="node" presStyleLbl="node1" presStyleIdx="3" presStyleCnt="4">
        <dgm:presLayoutVars>
          <dgm:bulletEnabled val="1"/>
        </dgm:presLayoutVars>
      </dgm:prSet>
      <dgm:spPr/>
    </dgm:pt>
  </dgm:ptLst>
  <dgm:cxnLst>
    <dgm:cxn modelId="{FD5BBE16-2500-43F7-998C-971083DD9E50}" type="presOf" srcId="{C31C53E5-53E1-49AF-B64B-7BBA1173F65B}" destId="{87374A73-57AE-4C5B-9C8B-B4D66C4365FD}" srcOrd="0" destOrd="0" presId="urn:microsoft.com/office/officeart/2005/8/layout/process5"/>
    <dgm:cxn modelId="{A2A51536-279C-4C3F-931C-C511A89780BA}" srcId="{7FE22821-C42E-4C14-BB75-D40AED105D0E}" destId="{4DC0A4CB-379E-462F-89A7-73F3DC086053}" srcOrd="3" destOrd="0" parTransId="{C8A2D607-BAD8-4A22-91E2-A330C1AD9BCA}" sibTransId="{37E6D459-B496-417C-8B92-AC0E44972FAF}"/>
    <dgm:cxn modelId="{8B892B38-CC4F-40C6-9FB5-10D3273CA011}" srcId="{7FE22821-C42E-4C14-BB75-D40AED105D0E}" destId="{DA4AC9D0-EBFF-4032-8AA4-A0BEE0420D91}" srcOrd="2" destOrd="0" parTransId="{223ECDD0-7524-48A5-935E-F54A32A53429}" sibTransId="{C31C53E5-53E1-49AF-B64B-7BBA1173F65B}"/>
    <dgm:cxn modelId="{85ED1F5D-E9FE-44B6-9AA5-6AD35336CAC3}" type="presOf" srcId="{988F1906-94EF-4143-B67A-D82E3C714B04}" destId="{8D20D75C-75C8-40AE-AC7D-AC80A84E2703}" srcOrd="0" destOrd="0" presId="urn:microsoft.com/office/officeart/2005/8/layout/process5"/>
    <dgm:cxn modelId="{0657E070-AB2B-44BE-9983-598E8C0C2BBD}" type="presOf" srcId="{EE253F63-0CDA-4076-9793-E39E90B93EAA}" destId="{AB027CEF-1762-4A07-955E-20542095AE0D}" srcOrd="1" destOrd="0" presId="urn:microsoft.com/office/officeart/2005/8/layout/process5"/>
    <dgm:cxn modelId="{08302472-0581-4A52-9439-AEEEBCFBE6D8}" srcId="{7FE22821-C42E-4C14-BB75-D40AED105D0E}" destId="{988F1906-94EF-4143-B67A-D82E3C714B04}" srcOrd="0" destOrd="0" parTransId="{A7E5748F-A824-4B5C-8B40-F79A5A205B87}" sibTransId="{EE253F63-0CDA-4076-9793-E39E90B93EAA}"/>
    <dgm:cxn modelId="{D9017675-272F-4952-8363-91E9F2FCEB5D}" type="presOf" srcId="{4DC0A4CB-379E-462F-89A7-73F3DC086053}" destId="{3652AF1E-F29A-4051-9D97-8F09F276F2E8}" srcOrd="0" destOrd="0" presId="urn:microsoft.com/office/officeart/2005/8/layout/process5"/>
    <dgm:cxn modelId="{00C72B9B-EA67-4BFC-90FD-69DCD75A9412}" type="presOf" srcId="{EE253F63-0CDA-4076-9793-E39E90B93EAA}" destId="{AD14FCF5-81B8-4519-87C3-937B17456017}" srcOrd="0" destOrd="0" presId="urn:microsoft.com/office/officeart/2005/8/layout/process5"/>
    <dgm:cxn modelId="{218AC99C-4739-45A5-B9E7-8B46188A81BC}" type="presOf" srcId="{7FE22821-C42E-4C14-BB75-D40AED105D0E}" destId="{6C3E1AD3-137B-45F5-96F5-EFA1F2329DCF}" srcOrd="0" destOrd="0" presId="urn:microsoft.com/office/officeart/2005/8/layout/process5"/>
    <dgm:cxn modelId="{7FC884BC-4C2D-4319-9ADD-EE20C8B9F4E6}" type="presOf" srcId="{282B5234-D341-43E4-90A8-DBD2DD9FE2B9}" destId="{7AB37FBC-7BA4-4265-8155-37E6DEFAAD4C}" srcOrd="1" destOrd="0" presId="urn:microsoft.com/office/officeart/2005/8/layout/process5"/>
    <dgm:cxn modelId="{39B0A8BE-48F8-4A87-9F2F-F5B01D288FC9}" type="presOf" srcId="{DA4AC9D0-EBFF-4032-8AA4-A0BEE0420D91}" destId="{5893A22D-4516-4AE4-9D2A-A1E6EB949762}" srcOrd="0" destOrd="0" presId="urn:microsoft.com/office/officeart/2005/8/layout/process5"/>
    <dgm:cxn modelId="{97041BC8-ADD0-4188-AA10-094892859B00}" type="presOf" srcId="{282B5234-D341-43E4-90A8-DBD2DD9FE2B9}" destId="{85486C9B-9ABB-4A20-B37C-46386D788E13}" srcOrd="0" destOrd="0" presId="urn:microsoft.com/office/officeart/2005/8/layout/process5"/>
    <dgm:cxn modelId="{96E0FEE4-F2FE-45B7-8B53-253789BB958D}" type="presOf" srcId="{21B37A46-44CB-49AC-A268-836809D9110F}" destId="{547C9206-D2AA-4C11-B7C7-0A44C321CE84}" srcOrd="0" destOrd="0" presId="urn:microsoft.com/office/officeart/2005/8/layout/process5"/>
    <dgm:cxn modelId="{88F5DAE5-8948-4504-B542-906C006D34A5}" srcId="{7FE22821-C42E-4C14-BB75-D40AED105D0E}" destId="{21B37A46-44CB-49AC-A268-836809D9110F}" srcOrd="1" destOrd="0" parTransId="{DB39FCA4-AC2D-4C0B-ABD5-2401D174F40E}" sibTransId="{282B5234-D341-43E4-90A8-DBD2DD9FE2B9}"/>
    <dgm:cxn modelId="{1AF7F1E5-AB19-4ACF-AF23-4960B35C35D4}" type="presOf" srcId="{C31C53E5-53E1-49AF-B64B-7BBA1173F65B}" destId="{0DC4ED14-FF1D-49BA-ACD7-4061CBB2E556}" srcOrd="1" destOrd="0" presId="urn:microsoft.com/office/officeart/2005/8/layout/process5"/>
    <dgm:cxn modelId="{99E71163-5771-4308-B1A4-7CED54FBD221}" type="presParOf" srcId="{6C3E1AD3-137B-45F5-96F5-EFA1F2329DCF}" destId="{8D20D75C-75C8-40AE-AC7D-AC80A84E2703}" srcOrd="0" destOrd="0" presId="urn:microsoft.com/office/officeart/2005/8/layout/process5"/>
    <dgm:cxn modelId="{B0FBC05A-D2C3-4D82-B288-332755241D53}" type="presParOf" srcId="{6C3E1AD3-137B-45F5-96F5-EFA1F2329DCF}" destId="{AD14FCF5-81B8-4519-87C3-937B17456017}" srcOrd="1" destOrd="0" presId="urn:microsoft.com/office/officeart/2005/8/layout/process5"/>
    <dgm:cxn modelId="{B3FEC583-2D7D-406D-AD82-B8E2EC4B8D7C}" type="presParOf" srcId="{AD14FCF5-81B8-4519-87C3-937B17456017}" destId="{AB027CEF-1762-4A07-955E-20542095AE0D}" srcOrd="0" destOrd="0" presId="urn:microsoft.com/office/officeart/2005/8/layout/process5"/>
    <dgm:cxn modelId="{CBE9593E-024C-4FAF-A5E5-DEC3113390CC}" type="presParOf" srcId="{6C3E1AD3-137B-45F5-96F5-EFA1F2329DCF}" destId="{547C9206-D2AA-4C11-B7C7-0A44C321CE84}" srcOrd="2" destOrd="0" presId="urn:microsoft.com/office/officeart/2005/8/layout/process5"/>
    <dgm:cxn modelId="{629D54D5-4C4C-4EE3-8DD4-5E3A16A35191}" type="presParOf" srcId="{6C3E1AD3-137B-45F5-96F5-EFA1F2329DCF}" destId="{85486C9B-9ABB-4A20-B37C-46386D788E13}" srcOrd="3" destOrd="0" presId="urn:microsoft.com/office/officeart/2005/8/layout/process5"/>
    <dgm:cxn modelId="{9C66D781-D454-4FD2-9951-0F9BBA6049E5}" type="presParOf" srcId="{85486C9B-9ABB-4A20-B37C-46386D788E13}" destId="{7AB37FBC-7BA4-4265-8155-37E6DEFAAD4C}" srcOrd="0" destOrd="0" presId="urn:microsoft.com/office/officeart/2005/8/layout/process5"/>
    <dgm:cxn modelId="{84E10C02-A506-4454-B9D8-B51CE544F7DE}" type="presParOf" srcId="{6C3E1AD3-137B-45F5-96F5-EFA1F2329DCF}" destId="{5893A22D-4516-4AE4-9D2A-A1E6EB949762}" srcOrd="4" destOrd="0" presId="urn:microsoft.com/office/officeart/2005/8/layout/process5"/>
    <dgm:cxn modelId="{751D5C0D-DCBD-47B5-9B8F-EFA034E7D3A8}" type="presParOf" srcId="{6C3E1AD3-137B-45F5-96F5-EFA1F2329DCF}" destId="{87374A73-57AE-4C5B-9C8B-B4D66C4365FD}" srcOrd="5" destOrd="0" presId="urn:microsoft.com/office/officeart/2005/8/layout/process5"/>
    <dgm:cxn modelId="{CA317A68-FDD2-4197-AE8F-86C5013878B8}" type="presParOf" srcId="{87374A73-57AE-4C5B-9C8B-B4D66C4365FD}" destId="{0DC4ED14-FF1D-49BA-ACD7-4061CBB2E556}" srcOrd="0" destOrd="0" presId="urn:microsoft.com/office/officeart/2005/8/layout/process5"/>
    <dgm:cxn modelId="{264BE30B-C995-4B4B-82F5-752D2A49D93D}" type="presParOf" srcId="{6C3E1AD3-137B-45F5-96F5-EFA1F2329DCF}" destId="{3652AF1E-F29A-4051-9D97-8F09F276F2E8}"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0948ECF-3C78-4BC6-B3ED-3BA7BF6D88F9}"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2671F1F6-A378-4C91-B05A-C42A6EFD35EC}">
      <dgm:prSet/>
      <dgm:spPr/>
      <dgm:t>
        <a:bodyPr/>
        <a:lstStyle/>
        <a:p>
          <a:r>
            <a:rPr lang="en-US"/>
            <a:t>The major components in a model are active and passive </a:t>
          </a:r>
          <a:r>
            <a:rPr lang="en-US" u="sng"/>
            <a:t>entities</a:t>
          </a:r>
          <a:endParaRPr lang="en-US"/>
        </a:p>
      </dgm:t>
    </dgm:pt>
    <dgm:pt modelId="{E32A29FE-9109-42FD-B587-2B24BE9D56A3}" type="parTrans" cxnId="{EF6471FC-FFDF-4D8A-85B5-9325FE8CC8A2}">
      <dgm:prSet/>
      <dgm:spPr/>
      <dgm:t>
        <a:bodyPr/>
        <a:lstStyle/>
        <a:p>
          <a:endParaRPr lang="en-US"/>
        </a:p>
      </dgm:t>
    </dgm:pt>
    <dgm:pt modelId="{5F26C117-F055-481A-A985-FF7749019BA0}" type="sibTrans" cxnId="{EF6471FC-FFDF-4D8A-85B5-9325FE8CC8A2}">
      <dgm:prSet/>
      <dgm:spPr/>
      <dgm:t>
        <a:bodyPr/>
        <a:lstStyle/>
        <a:p>
          <a:endParaRPr lang="en-US"/>
        </a:p>
      </dgm:t>
    </dgm:pt>
    <dgm:pt modelId="{D60332CB-EB84-4097-80F2-2514713DE5F6}">
      <dgm:prSet/>
      <dgm:spPr/>
      <dgm:t>
        <a:bodyPr/>
        <a:lstStyle/>
        <a:p>
          <a:r>
            <a:rPr lang="en-US"/>
            <a:t>The </a:t>
          </a:r>
          <a:r>
            <a:rPr lang="en-US" u="sng"/>
            <a:t>active</a:t>
          </a:r>
          <a:r>
            <a:rPr lang="en-US"/>
            <a:t> entities are called processes and have a life of their own </a:t>
          </a:r>
        </a:p>
      </dgm:t>
    </dgm:pt>
    <dgm:pt modelId="{0C875607-85AE-406A-A3BE-AE4A1CBBE32B}" type="parTrans" cxnId="{8080202B-7C5E-4C6F-B35F-51F835FD98B2}">
      <dgm:prSet/>
      <dgm:spPr/>
      <dgm:t>
        <a:bodyPr/>
        <a:lstStyle/>
        <a:p>
          <a:endParaRPr lang="en-US"/>
        </a:p>
      </dgm:t>
    </dgm:pt>
    <dgm:pt modelId="{F9B280E3-547B-4642-89C2-21246026496A}" type="sibTrans" cxnId="{8080202B-7C5E-4C6F-B35F-51F835FD98B2}">
      <dgm:prSet/>
      <dgm:spPr/>
      <dgm:t>
        <a:bodyPr/>
        <a:lstStyle/>
        <a:p>
          <a:endParaRPr lang="en-US"/>
        </a:p>
      </dgm:t>
    </dgm:pt>
    <dgm:pt modelId="{0C80FA70-1655-4562-8327-D810296687EC}">
      <dgm:prSet/>
      <dgm:spPr/>
      <dgm:t>
        <a:bodyPr/>
        <a:lstStyle/>
        <a:p>
          <a:r>
            <a:rPr lang="en-US"/>
            <a:t>The </a:t>
          </a:r>
          <a:r>
            <a:rPr lang="en-US" u="sng"/>
            <a:t>passive</a:t>
          </a:r>
          <a:r>
            <a:rPr lang="en-US"/>
            <a:t> entities are resources and queues</a:t>
          </a:r>
        </a:p>
      </dgm:t>
    </dgm:pt>
    <dgm:pt modelId="{03AA62CA-4C4B-477C-8146-9A6A48308582}" type="parTrans" cxnId="{D027578E-878D-48C3-8151-C34C47F3FDBA}">
      <dgm:prSet/>
      <dgm:spPr/>
      <dgm:t>
        <a:bodyPr/>
        <a:lstStyle/>
        <a:p>
          <a:endParaRPr lang="en-US"/>
        </a:p>
      </dgm:t>
    </dgm:pt>
    <dgm:pt modelId="{11898772-FA6D-4F70-9304-EC1FDD0789A4}" type="sibTrans" cxnId="{D027578E-878D-48C3-8151-C34C47F3FDBA}">
      <dgm:prSet/>
      <dgm:spPr/>
      <dgm:t>
        <a:bodyPr/>
        <a:lstStyle/>
        <a:p>
          <a:endParaRPr lang="en-US"/>
        </a:p>
      </dgm:t>
    </dgm:pt>
    <dgm:pt modelId="{D4BCA295-182C-4F25-BD05-E3276235EBF0}">
      <dgm:prSet/>
      <dgm:spPr/>
      <dgm:t>
        <a:bodyPr/>
        <a:lstStyle/>
        <a:p>
          <a:r>
            <a:rPr lang="en-US"/>
            <a:t>The processes interact among themselves and use resources  </a:t>
          </a:r>
        </a:p>
      </dgm:t>
    </dgm:pt>
    <dgm:pt modelId="{75068AA9-33D4-4FA2-A2AE-84EB9B1BA20B}" type="parTrans" cxnId="{37CAB804-D3AD-4662-8B83-EBF30682C0CD}">
      <dgm:prSet/>
      <dgm:spPr/>
      <dgm:t>
        <a:bodyPr/>
        <a:lstStyle/>
        <a:p>
          <a:endParaRPr lang="en-US"/>
        </a:p>
      </dgm:t>
    </dgm:pt>
    <dgm:pt modelId="{59B814A5-EA7F-49B5-A471-62A832D68C50}" type="sibTrans" cxnId="{37CAB804-D3AD-4662-8B83-EBF30682C0CD}">
      <dgm:prSet/>
      <dgm:spPr/>
      <dgm:t>
        <a:bodyPr/>
        <a:lstStyle/>
        <a:p>
          <a:endParaRPr lang="en-US"/>
        </a:p>
      </dgm:t>
    </dgm:pt>
    <dgm:pt modelId="{703C50BE-34DF-4A29-B105-0FF689F0D6B0}" type="pres">
      <dgm:prSet presAssocID="{20948ECF-3C78-4BC6-B3ED-3BA7BF6D88F9}" presName="Name0" presStyleCnt="0">
        <dgm:presLayoutVars>
          <dgm:dir/>
          <dgm:animLvl val="lvl"/>
          <dgm:resizeHandles val="exact"/>
        </dgm:presLayoutVars>
      </dgm:prSet>
      <dgm:spPr/>
    </dgm:pt>
    <dgm:pt modelId="{7FD29EAA-DBE5-4275-8167-408EC1D590FE}" type="pres">
      <dgm:prSet presAssocID="{D4BCA295-182C-4F25-BD05-E3276235EBF0}" presName="boxAndChildren" presStyleCnt="0"/>
      <dgm:spPr/>
    </dgm:pt>
    <dgm:pt modelId="{97E283C4-2637-434B-8F1D-C783A636FB6E}" type="pres">
      <dgm:prSet presAssocID="{D4BCA295-182C-4F25-BD05-E3276235EBF0}" presName="parentTextBox" presStyleLbl="node1" presStyleIdx="0" presStyleCnt="4"/>
      <dgm:spPr/>
    </dgm:pt>
    <dgm:pt modelId="{DDE7299B-C742-4A2B-A7D8-C46B811EA114}" type="pres">
      <dgm:prSet presAssocID="{11898772-FA6D-4F70-9304-EC1FDD0789A4}" presName="sp" presStyleCnt="0"/>
      <dgm:spPr/>
    </dgm:pt>
    <dgm:pt modelId="{F4B610E4-B814-4D0C-A91C-17822D251025}" type="pres">
      <dgm:prSet presAssocID="{0C80FA70-1655-4562-8327-D810296687EC}" presName="arrowAndChildren" presStyleCnt="0"/>
      <dgm:spPr/>
    </dgm:pt>
    <dgm:pt modelId="{DF817D2A-6DD2-4990-81A5-1126265A0EEC}" type="pres">
      <dgm:prSet presAssocID="{0C80FA70-1655-4562-8327-D810296687EC}" presName="parentTextArrow" presStyleLbl="node1" presStyleIdx="1" presStyleCnt="4"/>
      <dgm:spPr/>
    </dgm:pt>
    <dgm:pt modelId="{CB821753-718D-4E2D-87D1-A6D6B3DABE63}" type="pres">
      <dgm:prSet presAssocID="{F9B280E3-547B-4642-89C2-21246026496A}" presName="sp" presStyleCnt="0"/>
      <dgm:spPr/>
    </dgm:pt>
    <dgm:pt modelId="{E47F5799-1E39-4852-86B9-08BF7E8969C0}" type="pres">
      <dgm:prSet presAssocID="{D60332CB-EB84-4097-80F2-2514713DE5F6}" presName="arrowAndChildren" presStyleCnt="0"/>
      <dgm:spPr/>
    </dgm:pt>
    <dgm:pt modelId="{8830B731-A407-42BE-9923-D67EEA80014F}" type="pres">
      <dgm:prSet presAssocID="{D60332CB-EB84-4097-80F2-2514713DE5F6}" presName="parentTextArrow" presStyleLbl="node1" presStyleIdx="2" presStyleCnt="4"/>
      <dgm:spPr/>
    </dgm:pt>
    <dgm:pt modelId="{447BBAD1-BF6C-428F-8151-7924D1AFAB15}" type="pres">
      <dgm:prSet presAssocID="{5F26C117-F055-481A-A985-FF7749019BA0}" presName="sp" presStyleCnt="0"/>
      <dgm:spPr/>
    </dgm:pt>
    <dgm:pt modelId="{FCA5B2D1-908E-4293-8A5C-0D52DA6403AF}" type="pres">
      <dgm:prSet presAssocID="{2671F1F6-A378-4C91-B05A-C42A6EFD35EC}" presName="arrowAndChildren" presStyleCnt="0"/>
      <dgm:spPr/>
    </dgm:pt>
    <dgm:pt modelId="{BDC9C8FD-F060-457A-9FE9-4ED2A0F9C13C}" type="pres">
      <dgm:prSet presAssocID="{2671F1F6-A378-4C91-B05A-C42A6EFD35EC}" presName="parentTextArrow" presStyleLbl="node1" presStyleIdx="3" presStyleCnt="4"/>
      <dgm:spPr/>
    </dgm:pt>
  </dgm:ptLst>
  <dgm:cxnLst>
    <dgm:cxn modelId="{37CAB804-D3AD-4662-8B83-EBF30682C0CD}" srcId="{20948ECF-3C78-4BC6-B3ED-3BA7BF6D88F9}" destId="{D4BCA295-182C-4F25-BD05-E3276235EBF0}" srcOrd="3" destOrd="0" parTransId="{75068AA9-33D4-4FA2-A2AE-84EB9B1BA20B}" sibTransId="{59B814A5-EA7F-49B5-A471-62A832D68C50}"/>
    <dgm:cxn modelId="{39E7211C-B4DE-43ED-BC88-F53F44D51DAC}" type="presOf" srcId="{D60332CB-EB84-4097-80F2-2514713DE5F6}" destId="{8830B731-A407-42BE-9923-D67EEA80014F}" srcOrd="0" destOrd="0" presId="urn:microsoft.com/office/officeart/2005/8/layout/process4"/>
    <dgm:cxn modelId="{8080202B-7C5E-4C6F-B35F-51F835FD98B2}" srcId="{20948ECF-3C78-4BC6-B3ED-3BA7BF6D88F9}" destId="{D60332CB-EB84-4097-80F2-2514713DE5F6}" srcOrd="1" destOrd="0" parTransId="{0C875607-85AE-406A-A3BE-AE4A1CBBE32B}" sibTransId="{F9B280E3-547B-4642-89C2-21246026496A}"/>
    <dgm:cxn modelId="{48C3296C-6DA1-45ED-B102-9A3243C7DF8A}" type="presOf" srcId="{2671F1F6-A378-4C91-B05A-C42A6EFD35EC}" destId="{BDC9C8FD-F060-457A-9FE9-4ED2A0F9C13C}" srcOrd="0" destOrd="0" presId="urn:microsoft.com/office/officeart/2005/8/layout/process4"/>
    <dgm:cxn modelId="{D027578E-878D-48C3-8151-C34C47F3FDBA}" srcId="{20948ECF-3C78-4BC6-B3ED-3BA7BF6D88F9}" destId="{0C80FA70-1655-4562-8327-D810296687EC}" srcOrd="2" destOrd="0" parTransId="{03AA62CA-4C4B-477C-8146-9A6A48308582}" sibTransId="{11898772-FA6D-4F70-9304-EC1FDD0789A4}"/>
    <dgm:cxn modelId="{DC16279A-6A53-477F-ABAD-1C16CBAFA42B}" type="presOf" srcId="{0C80FA70-1655-4562-8327-D810296687EC}" destId="{DF817D2A-6DD2-4990-81A5-1126265A0EEC}" srcOrd="0" destOrd="0" presId="urn:microsoft.com/office/officeart/2005/8/layout/process4"/>
    <dgm:cxn modelId="{A4827EF0-B3DA-4BA6-9A74-73A4C4AB4765}" type="presOf" srcId="{20948ECF-3C78-4BC6-B3ED-3BA7BF6D88F9}" destId="{703C50BE-34DF-4A29-B105-0FF689F0D6B0}" srcOrd="0" destOrd="0" presId="urn:microsoft.com/office/officeart/2005/8/layout/process4"/>
    <dgm:cxn modelId="{BAD834F4-1E00-45C5-9594-0F2C93951E15}" type="presOf" srcId="{D4BCA295-182C-4F25-BD05-E3276235EBF0}" destId="{97E283C4-2637-434B-8F1D-C783A636FB6E}" srcOrd="0" destOrd="0" presId="urn:microsoft.com/office/officeart/2005/8/layout/process4"/>
    <dgm:cxn modelId="{EF6471FC-FFDF-4D8A-85B5-9325FE8CC8A2}" srcId="{20948ECF-3C78-4BC6-B3ED-3BA7BF6D88F9}" destId="{2671F1F6-A378-4C91-B05A-C42A6EFD35EC}" srcOrd="0" destOrd="0" parTransId="{E32A29FE-9109-42FD-B587-2B24BE9D56A3}" sibTransId="{5F26C117-F055-481A-A985-FF7749019BA0}"/>
    <dgm:cxn modelId="{B83A7333-C66C-4B16-A6A5-4C74CD88F469}" type="presParOf" srcId="{703C50BE-34DF-4A29-B105-0FF689F0D6B0}" destId="{7FD29EAA-DBE5-4275-8167-408EC1D590FE}" srcOrd="0" destOrd="0" presId="urn:microsoft.com/office/officeart/2005/8/layout/process4"/>
    <dgm:cxn modelId="{CB9EB6BC-663B-4C6F-89FD-2CB0E4BA586A}" type="presParOf" srcId="{7FD29EAA-DBE5-4275-8167-408EC1D590FE}" destId="{97E283C4-2637-434B-8F1D-C783A636FB6E}" srcOrd="0" destOrd="0" presId="urn:microsoft.com/office/officeart/2005/8/layout/process4"/>
    <dgm:cxn modelId="{9C47C424-B391-428E-B701-51D0BC516E93}" type="presParOf" srcId="{703C50BE-34DF-4A29-B105-0FF689F0D6B0}" destId="{DDE7299B-C742-4A2B-A7D8-C46B811EA114}" srcOrd="1" destOrd="0" presId="urn:microsoft.com/office/officeart/2005/8/layout/process4"/>
    <dgm:cxn modelId="{5F244DE5-5C90-4EE4-A886-7C00236BE967}" type="presParOf" srcId="{703C50BE-34DF-4A29-B105-0FF689F0D6B0}" destId="{F4B610E4-B814-4D0C-A91C-17822D251025}" srcOrd="2" destOrd="0" presId="urn:microsoft.com/office/officeart/2005/8/layout/process4"/>
    <dgm:cxn modelId="{4BEBB353-11F9-413A-8D20-35616B9B71EF}" type="presParOf" srcId="{F4B610E4-B814-4D0C-A91C-17822D251025}" destId="{DF817D2A-6DD2-4990-81A5-1126265A0EEC}" srcOrd="0" destOrd="0" presId="urn:microsoft.com/office/officeart/2005/8/layout/process4"/>
    <dgm:cxn modelId="{D1FE044C-13B2-43F9-B07B-082F48F019E6}" type="presParOf" srcId="{703C50BE-34DF-4A29-B105-0FF689F0D6B0}" destId="{CB821753-718D-4E2D-87D1-A6D6B3DABE63}" srcOrd="3" destOrd="0" presId="urn:microsoft.com/office/officeart/2005/8/layout/process4"/>
    <dgm:cxn modelId="{5DF2F92D-7903-4A66-8D9E-BA224A146A9F}" type="presParOf" srcId="{703C50BE-34DF-4A29-B105-0FF689F0D6B0}" destId="{E47F5799-1E39-4852-86B9-08BF7E8969C0}" srcOrd="4" destOrd="0" presId="urn:microsoft.com/office/officeart/2005/8/layout/process4"/>
    <dgm:cxn modelId="{693229DD-84C8-45E4-90C8-6D92EE66B40B}" type="presParOf" srcId="{E47F5799-1E39-4852-86B9-08BF7E8969C0}" destId="{8830B731-A407-42BE-9923-D67EEA80014F}" srcOrd="0" destOrd="0" presId="urn:microsoft.com/office/officeart/2005/8/layout/process4"/>
    <dgm:cxn modelId="{4C2A7BBB-08C6-46F2-B392-41516D1EFEDE}" type="presParOf" srcId="{703C50BE-34DF-4A29-B105-0FF689F0D6B0}" destId="{447BBAD1-BF6C-428F-8151-7924D1AFAB15}" srcOrd="5" destOrd="0" presId="urn:microsoft.com/office/officeart/2005/8/layout/process4"/>
    <dgm:cxn modelId="{AFA5F0F5-8F8C-46C4-BA72-8B30457C5C75}" type="presParOf" srcId="{703C50BE-34DF-4A29-B105-0FF689F0D6B0}" destId="{FCA5B2D1-908E-4293-8A5C-0D52DA6403AF}" srcOrd="6" destOrd="0" presId="urn:microsoft.com/office/officeart/2005/8/layout/process4"/>
    <dgm:cxn modelId="{5941588D-4F8C-458F-8126-8541283AC563}" type="presParOf" srcId="{FCA5B2D1-908E-4293-8A5C-0D52DA6403AF}" destId="{BDC9C8FD-F060-457A-9FE9-4ED2A0F9C13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9FD761-BED0-43DA-AC36-69B190520D21}"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0E3072F1-0EC5-4DA8-B5AE-843DE6A59D7D}">
      <dgm:prSet/>
      <dgm:spPr/>
      <dgm:t>
        <a:bodyPr/>
        <a:lstStyle/>
        <a:p>
          <a:r>
            <a:rPr lang="en-US"/>
            <a:t>This model has K machines (servers)</a:t>
          </a:r>
        </a:p>
      </dgm:t>
    </dgm:pt>
    <dgm:pt modelId="{74344319-2206-46E9-B1A7-D6BD24D629CB}" type="parTrans" cxnId="{7A413C3B-625A-4D7A-B0C8-7BAD13122D24}">
      <dgm:prSet/>
      <dgm:spPr/>
      <dgm:t>
        <a:bodyPr/>
        <a:lstStyle/>
        <a:p>
          <a:endParaRPr lang="en-US"/>
        </a:p>
      </dgm:t>
    </dgm:pt>
    <dgm:pt modelId="{84ACC24E-3B4A-498B-B621-3FB8E8F65F2F}" type="sibTrans" cxnId="{7A413C3B-625A-4D7A-B0C8-7BAD13122D24}">
      <dgm:prSet/>
      <dgm:spPr/>
      <dgm:t>
        <a:bodyPr/>
        <a:lstStyle/>
        <a:p>
          <a:endParaRPr lang="en-US"/>
        </a:p>
      </dgm:t>
    </dgm:pt>
    <dgm:pt modelId="{6F9F34B2-10FF-4949-972C-7D2FD0B6A04A}">
      <dgm:prSet/>
      <dgm:spPr/>
      <dgm:t>
        <a:bodyPr/>
        <a:lstStyle/>
        <a:p>
          <a:r>
            <a:rPr lang="en-US"/>
            <a:t>A customer can receive service from any machine (any server)</a:t>
          </a:r>
        </a:p>
      </dgm:t>
    </dgm:pt>
    <dgm:pt modelId="{7BAAEFEA-2C83-45E2-84FE-16CAA45D4125}" type="parTrans" cxnId="{77DB0FCA-D30A-4D97-B21D-6D07EDEF0BF6}">
      <dgm:prSet/>
      <dgm:spPr/>
      <dgm:t>
        <a:bodyPr/>
        <a:lstStyle/>
        <a:p>
          <a:endParaRPr lang="en-US"/>
        </a:p>
      </dgm:t>
    </dgm:pt>
    <dgm:pt modelId="{2A57B56E-CAD7-45F4-A317-BF5021298A47}" type="sibTrans" cxnId="{77DB0FCA-D30A-4D97-B21D-6D07EDEF0BF6}">
      <dgm:prSet/>
      <dgm:spPr/>
      <dgm:t>
        <a:bodyPr/>
        <a:lstStyle/>
        <a:p>
          <a:endParaRPr lang="en-US"/>
        </a:p>
      </dgm:t>
    </dgm:pt>
    <dgm:pt modelId="{F451B150-8E35-46F3-ADEB-D7C3555B01E5}">
      <dgm:prSet/>
      <dgm:spPr/>
      <dgm:t>
        <a:bodyPr/>
        <a:lstStyle/>
        <a:p>
          <a:r>
            <a:rPr lang="en-US"/>
            <a:t>A customer waits in the </a:t>
          </a:r>
          <a:r>
            <a:rPr lang="en-US" u="sng"/>
            <a:t>customer queue</a:t>
          </a:r>
          <a:r>
            <a:rPr lang="en-US"/>
            <a:t> until it is at the head of the queue and a machine becomes available</a:t>
          </a:r>
        </a:p>
      </dgm:t>
    </dgm:pt>
    <dgm:pt modelId="{F547814F-70EF-4953-A56C-809628F88C56}" type="parTrans" cxnId="{69F53707-BC01-4D67-ACB3-08A8F69C4CBC}">
      <dgm:prSet/>
      <dgm:spPr/>
      <dgm:t>
        <a:bodyPr/>
        <a:lstStyle/>
        <a:p>
          <a:endParaRPr lang="en-US"/>
        </a:p>
      </dgm:t>
    </dgm:pt>
    <dgm:pt modelId="{CD72838A-1AF6-48C1-BE52-2B42D5F0DCC4}" type="sibTrans" cxnId="{69F53707-BC01-4D67-ACB3-08A8F69C4CBC}">
      <dgm:prSet/>
      <dgm:spPr/>
      <dgm:t>
        <a:bodyPr/>
        <a:lstStyle/>
        <a:p>
          <a:endParaRPr lang="en-US"/>
        </a:p>
      </dgm:t>
    </dgm:pt>
    <dgm:pt modelId="{66382EC8-343D-4550-B582-8C7B6370EAC4}">
      <dgm:prSet/>
      <dgm:spPr/>
      <dgm:t>
        <a:bodyPr/>
        <a:lstStyle/>
        <a:p>
          <a:r>
            <a:rPr lang="en-US"/>
            <a:t>The machine removes the customer from the head of the queue and starts to service it</a:t>
          </a:r>
        </a:p>
      </dgm:t>
    </dgm:pt>
    <dgm:pt modelId="{29933416-BACA-4E79-9BD5-E563CA4E9C99}" type="parTrans" cxnId="{FF32C678-E840-4CDA-BBFE-6EBB5FBD4978}">
      <dgm:prSet/>
      <dgm:spPr/>
      <dgm:t>
        <a:bodyPr/>
        <a:lstStyle/>
        <a:p>
          <a:endParaRPr lang="en-US"/>
        </a:p>
      </dgm:t>
    </dgm:pt>
    <dgm:pt modelId="{7EF8E029-64F7-4F08-8EC5-AC2928084DF6}" type="sibTrans" cxnId="{FF32C678-E840-4CDA-BBFE-6EBB5FBD4978}">
      <dgm:prSet/>
      <dgm:spPr/>
      <dgm:t>
        <a:bodyPr/>
        <a:lstStyle/>
        <a:p>
          <a:endParaRPr lang="en-US"/>
        </a:p>
      </dgm:t>
    </dgm:pt>
    <dgm:pt modelId="{D18EBF1F-9929-41C8-9184-D89F1BEAA33B}" type="pres">
      <dgm:prSet presAssocID="{3D9FD761-BED0-43DA-AC36-69B190520D21}" presName="matrix" presStyleCnt="0">
        <dgm:presLayoutVars>
          <dgm:chMax val="1"/>
          <dgm:dir/>
          <dgm:resizeHandles val="exact"/>
        </dgm:presLayoutVars>
      </dgm:prSet>
      <dgm:spPr/>
    </dgm:pt>
    <dgm:pt modelId="{855ADB02-3616-496E-AF26-EE2DDBD7A365}" type="pres">
      <dgm:prSet presAssocID="{3D9FD761-BED0-43DA-AC36-69B190520D21}" presName="diamond" presStyleLbl="bgShp" presStyleIdx="0" presStyleCnt="1"/>
      <dgm:spPr/>
    </dgm:pt>
    <dgm:pt modelId="{A90F7AC0-E1C9-44BE-833E-56F9554CE9F1}" type="pres">
      <dgm:prSet presAssocID="{3D9FD761-BED0-43DA-AC36-69B190520D21}" presName="quad1" presStyleLbl="node1" presStyleIdx="0" presStyleCnt="4">
        <dgm:presLayoutVars>
          <dgm:chMax val="0"/>
          <dgm:chPref val="0"/>
          <dgm:bulletEnabled val="1"/>
        </dgm:presLayoutVars>
      </dgm:prSet>
      <dgm:spPr/>
    </dgm:pt>
    <dgm:pt modelId="{DB27F2CD-D06B-44BC-91E7-C3DEBA6C3DA3}" type="pres">
      <dgm:prSet presAssocID="{3D9FD761-BED0-43DA-AC36-69B190520D21}" presName="quad2" presStyleLbl="node1" presStyleIdx="1" presStyleCnt="4">
        <dgm:presLayoutVars>
          <dgm:chMax val="0"/>
          <dgm:chPref val="0"/>
          <dgm:bulletEnabled val="1"/>
        </dgm:presLayoutVars>
      </dgm:prSet>
      <dgm:spPr/>
    </dgm:pt>
    <dgm:pt modelId="{E076514E-EC66-46AE-8AF6-C03DF6DA04C1}" type="pres">
      <dgm:prSet presAssocID="{3D9FD761-BED0-43DA-AC36-69B190520D21}" presName="quad3" presStyleLbl="node1" presStyleIdx="2" presStyleCnt="4">
        <dgm:presLayoutVars>
          <dgm:chMax val="0"/>
          <dgm:chPref val="0"/>
          <dgm:bulletEnabled val="1"/>
        </dgm:presLayoutVars>
      </dgm:prSet>
      <dgm:spPr/>
    </dgm:pt>
    <dgm:pt modelId="{86CC53DC-6AEE-49F9-8553-23B30E96F4BF}" type="pres">
      <dgm:prSet presAssocID="{3D9FD761-BED0-43DA-AC36-69B190520D21}" presName="quad4" presStyleLbl="node1" presStyleIdx="3" presStyleCnt="4">
        <dgm:presLayoutVars>
          <dgm:chMax val="0"/>
          <dgm:chPref val="0"/>
          <dgm:bulletEnabled val="1"/>
        </dgm:presLayoutVars>
      </dgm:prSet>
      <dgm:spPr/>
    </dgm:pt>
  </dgm:ptLst>
  <dgm:cxnLst>
    <dgm:cxn modelId="{69F53707-BC01-4D67-ACB3-08A8F69C4CBC}" srcId="{3D9FD761-BED0-43DA-AC36-69B190520D21}" destId="{F451B150-8E35-46F3-ADEB-D7C3555B01E5}" srcOrd="2" destOrd="0" parTransId="{F547814F-70EF-4953-A56C-809628F88C56}" sibTransId="{CD72838A-1AF6-48C1-BE52-2B42D5F0DCC4}"/>
    <dgm:cxn modelId="{5E40E411-BA64-4EBE-8527-8BEDCF1D50AA}" type="presOf" srcId="{66382EC8-343D-4550-B582-8C7B6370EAC4}" destId="{86CC53DC-6AEE-49F9-8553-23B30E96F4BF}" srcOrd="0" destOrd="0" presId="urn:microsoft.com/office/officeart/2005/8/layout/matrix3"/>
    <dgm:cxn modelId="{7A413C3B-625A-4D7A-B0C8-7BAD13122D24}" srcId="{3D9FD761-BED0-43DA-AC36-69B190520D21}" destId="{0E3072F1-0EC5-4DA8-B5AE-843DE6A59D7D}" srcOrd="0" destOrd="0" parTransId="{74344319-2206-46E9-B1A7-D6BD24D629CB}" sibTransId="{84ACC24E-3B4A-498B-B621-3FB8E8F65F2F}"/>
    <dgm:cxn modelId="{FF32C678-E840-4CDA-BBFE-6EBB5FBD4978}" srcId="{3D9FD761-BED0-43DA-AC36-69B190520D21}" destId="{66382EC8-343D-4550-B582-8C7B6370EAC4}" srcOrd="3" destOrd="0" parTransId="{29933416-BACA-4E79-9BD5-E563CA4E9C99}" sibTransId="{7EF8E029-64F7-4F08-8EC5-AC2928084DF6}"/>
    <dgm:cxn modelId="{35EAC390-993F-4282-BA19-D66CE216B54B}" type="presOf" srcId="{0E3072F1-0EC5-4DA8-B5AE-843DE6A59D7D}" destId="{A90F7AC0-E1C9-44BE-833E-56F9554CE9F1}" srcOrd="0" destOrd="0" presId="urn:microsoft.com/office/officeart/2005/8/layout/matrix3"/>
    <dgm:cxn modelId="{48EE3FAB-D1A9-485E-97D0-8363DC2BA6B4}" type="presOf" srcId="{3D9FD761-BED0-43DA-AC36-69B190520D21}" destId="{D18EBF1F-9929-41C8-9184-D89F1BEAA33B}" srcOrd="0" destOrd="0" presId="urn:microsoft.com/office/officeart/2005/8/layout/matrix3"/>
    <dgm:cxn modelId="{F92F37B0-5274-4043-AA55-A6EFD2839D4C}" type="presOf" srcId="{6F9F34B2-10FF-4949-972C-7D2FD0B6A04A}" destId="{DB27F2CD-D06B-44BC-91E7-C3DEBA6C3DA3}" srcOrd="0" destOrd="0" presId="urn:microsoft.com/office/officeart/2005/8/layout/matrix3"/>
    <dgm:cxn modelId="{77DB0FCA-D30A-4D97-B21D-6D07EDEF0BF6}" srcId="{3D9FD761-BED0-43DA-AC36-69B190520D21}" destId="{6F9F34B2-10FF-4949-972C-7D2FD0B6A04A}" srcOrd="1" destOrd="0" parTransId="{7BAAEFEA-2C83-45E2-84FE-16CAA45D4125}" sibTransId="{2A57B56E-CAD7-45F4-A317-BF5021298A47}"/>
    <dgm:cxn modelId="{259010E3-30C9-4DC9-A9ED-FB9EA1E85E3D}" type="presOf" srcId="{F451B150-8E35-46F3-ADEB-D7C3555B01E5}" destId="{E076514E-EC66-46AE-8AF6-C03DF6DA04C1}" srcOrd="0" destOrd="0" presId="urn:microsoft.com/office/officeart/2005/8/layout/matrix3"/>
    <dgm:cxn modelId="{EFF18C39-9107-49B4-85D0-B2471E299114}" type="presParOf" srcId="{D18EBF1F-9929-41C8-9184-D89F1BEAA33B}" destId="{855ADB02-3616-496E-AF26-EE2DDBD7A365}" srcOrd="0" destOrd="0" presId="urn:microsoft.com/office/officeart/2005/8/layout/matrix3"/>
    <dgm:cxn modelId="{671AC1A6-A0BC-495C-87E9-AF11AAC5C9CB}" type="presParOf" srcId="{D18EBF1F-9929-41C8-9184-D89F1BEAA33B}" destId="{A90F7AC0-E1C9-44BE-833E-56F9554CE9F1}" srcOrd="1" destOrd="0" presId="urn:microsoft.com/office/officeart/2005/8/layout/matrix3"/>
    <dgm:cxn modelId="{A3CF9F35-BB9D-45F1-A56D-EF8441A24874}" type="presParOf" srcId="{D18EBF1F-9929-41C8-9184-D89F1BEAA33B}" destId="{DB27F2CD-D06B-44BC-91E7-C3DEBA6C3DA3}" srcOrd="2" destOrd="0" presId="urn:microsoft.com/office/officeart/2005/8/layout/matrix3"/>
    <dgm:cxn modelId="{F7C8583D-DB96-4C43-B5A1-151EE93E3C29}" type="presParOf" srcId="{D18EBF1F-9929-41C8-9184-D89F1BEAA33B}" destId="{E076514E-EC66-46AE-8AF6-C03DF6DA04C1}" srcOrd="3" destOrd="0" presId="urn:microsoft.com/office/officeart/2005/8/layout/matrix3"/>
    <dgm:cxn modelId="{D9B50C9B-BB36-4008-BA1C-AF86F9BE0C51}" type="presParOf" srcId="{D18EBF1F-9929-41C8-9184-D89F1BEAA33B}" destId="{86CC53DC-6AEE-49F9-8553-23B30E96F4BF}"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B7DCE5-2FFC-4824-A961-FB000B2547E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AA8578E-3173-42B1-A6E9-ECCFC874EB2D}">
      <dgm:prSet/>
      <dgm:spPr/>
      <dgm:t>
        <a:bodyPr/>
        <a:lstStyle/>
        <a:p>
          <a:r>
            <a:rPr lang="en-US"/>
            <a:t>The average number of customers in the system</a:t>
          </a:r>
        </a:p>
      </dgm:t>
    </dgm:pt>
    <dgm:pt modelId="{1F329103-F188-4FFA-A9EB-C8D90273CF66}" type="parTrans" cxnId="{44582F14-2BD5-49BD-8D54-6BEC1BE0C164}">
      <dgm:prSet/>
      <dgm:spPr/>
      <dgm:t>
        <a:bodyPr/>
        <a:lstStyle/>
        <a:p>
          <a:endParaRPr lang="en-US"/>
        </a:p>
      </dgm:t>
    </dgm:pt>
    <dgm:pt modelId="{B305ADC6-ACD8-410B-8A7B-857D0B8FAA47}" type="sibTrans" cxnId="{44582F14-2BD5-49BD-8D54-6BEC1BE0C164}">
      <dgm:prSet/>
      <dgm:spPr/>
      <dgm:t>
        <a:bodyPr/>
        <a:lstStyle/>
        <a:p>
          <a:endParaRPr lang="en-US"/>
        </a:p>
      </dgm:t>
    </dgm:pt>
    <dgm:pt modelId="{A4F38403-BA56-4BB3-BF16-A67EA772D4A6}">
      <dgm:prSet/>
      <dgm:spPr/>
      <dgm:t>
        <a:bodyPr/>
        <a:lstStyle/>
        <a:p>
          <a:r>
            <a:rPr lang="en-US"/>
            <a:t>The average number of customers in the queue(s) (i.e., that are waiting)</a:t>
          </a:r>
        </a:p>
      </dgm:t>
    </dgm:pt>
    <dgm:pt modelId="{67E16CD6-7E81-490A-AF4D-68E8D755AE7B}" type="parTrans" cxnId="{39F2381B-6594-4C3F-BFC7-99AD3CB9A8EB}">
      <dgm:prSet/>
      <dgm:spPr/>
      <dgm:t>
        <a:bodyPr/>
        <a:lstStyle/>
        <a:p>
          <a:endParaRPr lang="en-US"/>
        </a:p>
      </dgm:t>
    </dgm:pt>
    <dgm:pt modelId="{AB7DCC37-4F3D-46E0-A5B9-334EC513D05A}" type="sibTrans" cxnId="{39F2381B-6594-4C3F-BFC7-99AD3CB9A8EB}">
      <dgm:prSet/>
      <dgm:spPr/>
      <dgm:t>
        <a:bodyPr/>
        <a:lstStyle/>
        <a:p>
          <a:endParaRPr lang="en-US"/>
        </a:p>
      </dgm:t>
    </dgm:pt>
    <dgm:pt modelId="{D4D2C480-1948-409F-B3BB-EB4EF8A5C9A3}">
      <dgm:prSet/>
      <dgm:spPr/>
      <dgm:t>
        <a:bodyPr/>
        <a:lstStyle/>
        <a:p>
          <a:r>
            <a:rPr lang="en-US"/>
            <a:t>The average time that a customer spends in the system</a:t>
          </a:r>
        </a:p>
      </dgm:t>
    </dgm:pt>
    <dgm:pt modelId="{BA419EB2-6A59-4EB1-A9E0-B5CD55F62451}" type="parTrans" cxnId="{155C4284-FA4D-4F07-9F2E-A9360B795852}">
      <dgm:prSet/>
      <dgm:spPr/>
      <dgm:t>
        <a:bodyPr/>
        <a:lstStyle/>
        <a:p>
          <a:endParaRPr lang="en-US"/>
        </a:p>
      </dgm:t>
    </dgm:pt>
    <dgm:pt modelId="{ECF94E69-1D49-4AD1-AC74-3E92422798BB}" type="sibTrans" cxnId="{155C4284-FA4D-4F07-9F2E-A9360B795852}">
      <dgm:prSet/>
      <dgm:spPr/>
      <dgm:t>
        <a:bodyPr/>
        <a:lstStyle/>
        <a:p>
          <a:endParaRPr lang="en-US"/>
        </a:p>
      </dgm:t>
    </dgm:pt>
    <dgm:pt modelId="{D8940939-677A-4856-8BB9-7C8271D49F22}">
      <dgm:prSet/>
      <dgm:spPr/>
      <dgm:t>
        <a:bodyPr/>
        <a:lstStyle/>
        <a:p>
          <a:r>
            <a:rPr lang="en-US"/>
            <a:t>The average time that a customer spends in the customer queue waiting</a:t>
          </a:r>
        </a:p>
      </dgm:t>
    </dgm:pt>
    <dgm:pt modelId="{0A6FA671-3A4F-4526-985B-DC69C1C97B4A}" type="parTrans" cxnId="{DD1B9A95-1171-483E-812B-4AEC10FE15B8}">
      <dgm:prSet/>
      <dgm:spPr/>
      <dgm:t>
        <a:bodyPr/>
        <a:lstStyle/>
        <a:p>
          <a:endParaRPr lang="en-US"/>
        </a:p>
      </dgm:t>
    </dgm:pt>
    <dgm:pt modelId="{17E4231B-4508-4482-B453-FFA179F9257C}" type="sibTrans" cxnId="{DD1B9A95-1171-483E-812B-4AEC10FE15B8}">
      <dgm:prSet/>
      <dgm:spPr/>
      <dgm:t>
        <a:bodyPr/>
        <a:lstStyle/>
        <a:p>
          <a:endParaRPr lang="en-US"/>
        </a:p>
      </dgm:t>
    </dgm:pt>
    <dgm:pt modelId="{5836B032-A915-463F-BCBC-FA7E4C1B93DB}">
      <dgm:prSet/>
      <dgm:spPr/>
      <dgm:t>
        <a:bodyPr/>
        <a:lstStyle/>
        <a:p>
          <a:r>
            <a:rPr lang="en-US"/>
            <a:t>The server(s) utilization</a:t>
          </a:r>
        </a:p>
      </dgm:t>
    </dgm:pt>
    <dgm:pt modelId="{0C78FD4D-3F77-46AD-B4CE-081874E7CF58}" type="parTrans" cxnId="{7FBBD4FD-2740-4891-8153-1A8E271E9FBF}">
      <dgm:prSet/>
      <dgm:spPr/>
      <dgm:t>
        <a:bodyPr/>
        <a:lstStyle/>
        <a:p>
          <a:endParaRPr lang="en-US"/>
        </a:p>
      </dgm:t>
    </dgm:pt>
    <dgm:pt modelId="{5042F763-7867-4FF2-AF4F-C11374F15821}" type="sibTrans" cxnId="{7FBBD4FD-2740-4891-8153-1A8E271E9FBF}">
      <dgm:prSet/>
      <dgm:spPr/>
      <dgm:t>
        <a:bodyPr/>
        <a:lstStyle/>
        <a:p>
          <a:endParaRPr lang="en-US"/>
        </a:p>
      </dgm:t>
    </dgm:pt>
    <dgm:pt modelId="{55F9F0AC-ECA4-437E-8469-B87993CACA6D}" type="pres">
      <dgm:prSet presAssocID="{56B7DCE5-2FFC-4824-A961-FB000B2547E2}" presName="linear" presStyleCnt="0">
        <dgm:presLayoutVars>
          <dgm:animLvl val="lvl"/>
          <dgm:resizeHandles val="exact"/>
        </dgm:presLayoutVars>
      </dgm:prSet>
      <dgm:spPr/>
    </dgm:pt>
    <dgm:pt modelId="{957001E9-A294-48A1-9475-265163CE54B4}" type="pres">
      <dgm:prSet presAssocID="{CAA8578E-3173-42B1-A6E9-ECCFC874EB2D}" presName="parentText" presStyleLbl="node1" presStyleIdx="0" presStyleCnt="5">
        <dgm:presLayoutVars>
          <dgm:chMax val="0"/>
          <dgm:bulletEnabled val="1"/>
        </dgm:presLayoutVars>
      </dgm:prSet>
      <dgm:spPr/>
    </dgm:pt>
    <dgm:pt modelId="{AC1DB2C1-FE7E-4F1F-B0DA-2345DE63854E}" type="pres">
      <dgm:prSet presAssocID="{B305ADC6-ACD8-410B-8A7B-857D0B8FAA47}" presName="spacer" presStyleCnt="0"/>
      <dgm:spPr/>
    </dgm:pt>
    <dgm:pt modelId="{17F73A90-7A2D-4DC7-AF96-C246C4D906BE}" type="pres">
      <dgm:prSet presAssocID="{A4F38403-BA56-4BB3-BF16-A67EA772D4A6}" presName="parentText" presStyleLbl="node1" presStyleIdx="1" presStyleCnt="5">
        <dgm:presLayoutVars>
          <dgm:chMax val="0"/>
          <dgm:bulletEnabled val="1"/>
        </dgm:presLayoutVars>
      </dgm:prSet>
      <dgm:spPr/>
    </dgm:pt>
    <dgm:pt modelId="{C8F23A8B-2C82-472D-B990-7197BDDF1DF1}" type="pres">
      <dgm:prSet presAssocID="{AB7DCC37-4F3D-46E0-A5B9-334EC513D05A}" presName="spacer" presStyleCnt="0"/>
      <dgm:spPr/>
    </dgm:pt>
    <dgm:pt modelId="{287A1014-A5E8-44F5-B908-387A87D352F8}" type="pres">
      <dgm:prSet presAssocID="{D4D2C480-1948-409F-B3BB-EB4EF8A5C9A3}" presName="parentText" presStyleLbl="node1" presStyleIdx="2" presStyleCnt="5">
        <dgm:presLayoutVars>
          <dgm:chMax val="0"/>
          <dgm:bulletEnabled val="1"/>
        </dgm:presLayoutVars>
      </dgm:prSet>
      <dgm:spPr/>
    </dgm:pt>
    <dgm:pt modelId="{DAFF367D-68EA-49B0-B1BF-411184140A56}" type="pres">
      <dgm:prSet presAssocID="{ECF94E69-1D49-4AD1-AC74-3E92422798BB}" presName="spacer" presStyleCnt="0"/>
      <dgm:spPr/>
    </dgm:pt>
    <dgm:pt modelId="{9BE83BE7-7F69-41B3-9547-B2572078AAA9}" type="pres">
      <dgm:prSet presAssocID="{D8940939-677A-4856-8BB9-7C8271D49F22}" presName="parentText" presStyleLbl="node1" presStyleIdx="3" presStyleCnt="5">
        <dgm:presLayoutVars>
          <dgm:chMax val="0"/>
          <dgm:bulletEnabled val="1"/>
        </dgm:presLayoutVars>
      </dgm:prSet>
      <dgm:spPr/>
    </dgm:pt>
    <dgm:pt modelId="{979DEC5A-93A9-4A3B-B881-757DD047EC66}" type="pres">
      <dgm:prSet presAssocID="{17E4231B-4508-4482-B453-FFA179F9257C}" presName="spacer" presStyleCnt="0"/>
      <dgm:spPr/>
    </dgm:pt>
    <dgm:pt modelId="{F1F51BE9-ED08-4789-B9ED-4969D10BB211}" type="pres">
      <dgm:prSet presAssocID="{5836B032-A915-463F-BCBC-FA7E4C1B93DB}" presName="parentText" presStyleLbl="node1" presStyleIdx="4" presStyleCnt="5">
        <dgm:presLayoutVars>
          <dgm:chMax val="0"/>
          <dgm:bulletEnabled val="1"/>
        </dgm:presLayoutVars>
      </dgm:prSet>
      <dgm:spPr/>
    </dgm:pt>
  </dgm:ptLst>
  <dgm:cxnLst>
    <dgm:cxn modelId="{44582F14-2BD5-49BD-8D54-6BEC1BE0C164}" srcId="{56B7DCE5-2FFC-4824-A961-FB000B2547E2}" destId="{CAA8578E-3173-42B1-A6E9-ECCFC874EB2D}" srcOrd="0" destOrd="0" parTransId="{1F329103-F188-4FFA-A9EB-C8D90273CF66}" sibTransId="{B305ADC6-ACD8-410B-8A7B-857D0B8FAA47}"/>
    <dgm:cxn modelId="{39F2381B-6594-4C3F-BFC7-99AD3CB9A8EB}" srcId="{56B7DCE5-2FFC-4824-A961-FB000B2547E2}" destId="{A4F38403-BA56-4BB3-BF16-A67EA772D4A6}" srcOrd="1" destOrd="0" parTransId="{67E16CD6-7E81-490A-AF4D-68E8D755AE7B}" sibTransId="{AB7DCC37-4F3D-46E0-A5B9-334EC513D05A}"/>
    <dgm:cxn modelId="{3ADB2027-FCD5-41D0-812F-5F5E813072D0}" type="presOf" srcId="{56B7DCE5-2FFC-4824-A961-FB000B2547E2}" destId="{55F9F0AC-ECA4-437E-8469-B87993CACA6D}" srcOrd="0" destOrd="0" presId="urn:microsoft.com/office/officeart/2005/8/layout/vList2"/>
    <dgm:cxn modelId="{A807EF67-2651-4E9A-AA2A-075EB866513F}" type="presOf" srcId="{A4F38403-BA56-4BB3-BF16-A67EA772D4A6}" destId="{17F73A90-7A2D-4DC7-AF96-C246C4D906BE}" srcOrd="0" destOrd="0" presId="urn:microsoft.com/office/officeart/2005/8/layout/vList2"/>
    <dgm:cxn modelId="{538C977C-07C1-4388-BDB7-DC280AD70D5E}" type="presOf" srcId="{D8940939-677A-4856-8BB9-7C8271D49F22}" destId="{9BE83BE7-7F69-41B3-9547-B2572078AAA9}" srcOrd="0" destOrd="0" presId="urn:microsoft.com/office/officeart/2005/8/layout/vList2"/>
    <dgm:cxn modelId="{155C4284-FA4D-4F07-9F2E-A9360B795852}" srcId="{56B7DCE5-2FFC-4824-A961-FB000B2547E2}" destId="{D4D2C480-1948-409F-B3BB-EB4EF8A5C9A3}" srcOrd="2" destOrd="0" parTransId="{BA419EB2-6A59-4EB1-A9E0-B5CD55F62451}" sibTransId="{ECF94E69-1D49-4AD1-AC74-3E92422798BB}"/>
    <dgm:cxn modelId="{DD1B9A95-1171-483E-812B-4AEC10FE15B8}" srcId="{56B7DCE5-2FFC-4824-A961-FB000B2547E2}" destId="{D8940939-677A-4856-8BB9-7C8271D49F22}" srcOrd="3" destOrd="0" parTransId="{0A6FA671-3A4F-4526-985B-DC69C1C97B4A}" sibTransId="{17E4231B-4508-4482-B453-FFA179F9257C}"/>
    <dgm:cxn modelId="{CB0940F1-9348-4FA9-A57D-15309EFA235D}" type="presOf" srcId="{5836B032-A915-463F-BCBC-FA7E4C1B93DB}" destId="{F1F51BE9-ED08-4789-B9ED-4969D10BB211}" srcOrd="0" destOrd="0" presId="urn:microsoft.com/office/officeart/2005/8/layout/vList2"/>
    <dgm:cxn modelId="{D8379CF9-4557-403B-9F9A-D96C184765EF}" type="presOf" srcId="{CAA8578E-3173-42B1-A6E9-ECCFC874EB2D}" destId="{957001E9-A294-48A1-9475-265163CE54B4}" srcOrd="0" destOrd="0" presId="urn:microsoft.com/office/officeart/2005/8/layout/vList2"/>
    <dgm:cxn modelId="{7FBBD4FD-2740-4891-8153-1A8E271E9FBF}" srcId="{56B7DCE5-2FFC-4824-A961-FB000B2547E2}" destId="{5836B032-A915-463F-BCBC-FA7E4C1B93DB}" srcOrd="4" destOrd="0" parTransId="{0C78FD4D-3F77-46AD-B4CE-081874E7CF58}" sibTransId="{5042F763-7867-4FF2-AF4F-C11374F15821}"/>
    <dgm:cxn modelId="{956DE0FF-7953-40B7-A810-C64C1B6374B3}" type="presOf" srcId="{D4D2C480-1948-409F-B3BB-EB4EF8A5C9A3}" destId="{287A1014-A5E8-44F5-B908-387A87D352F8}" srcOrd="0" destOrd="0" presId="urn:microsoft.com/office/officeart/2005/8/layout/vList2"/>
    <dgm:cxn modelId="{9E612D78-DABA-4FA6-9B54-E370F1182130}" type="presParOf" srcId="{55F9F0AC-ECA4-437E-8469-B87993CACA6D}" destId="{957001E9-A294-48A1-9475-265163CE54B4}" srcOrd="0" destOrd="0" presId="urn:microsoft.com/office/officeart/2005/8/layout/vList2"/>
    <dgm:cxn modelId="{8FA5D667-AB77-4417-9E59-30614FF45B01}" type="presParOf" srcId="{55F9F0AC-ECA4-437E-8469-B87993CACA6D}" destId="{AC1DB2C1-FE7E-4F1F-B0DA-2345DE63854E}" srcOrd="1" destOrd="0" presId="urn:microsoft.com/office/officeart/2005/8/layout/vList2"/>
    <dgm:cxn modelId="{FDB1738E-549A-4CE7-BAEA-21E275A6395F}" type="presParOf" srcId="{55F9F0AC-ECA4-437E-8469-B87993CACA6D}" destId="{17F73A90-7A2D-4DC7-AF96-C246C4D906BE}" srcOrd="2" destOrd="0" presId="urn:microsoft.com/office/officeart/2005/8/layout/vList2"/>
    <dgm:cxn modelId="{E2908266-1602-4597-B435-3D7F6D690064}" type="presParOf" srcId="{55F9F0AC-ECA4-437E-8469-B87993CACA6D}" destId="{C8F23A8B-2C82-472D-B990-7197BDDF1DF1}" srcOrd="3" destOrd="0" presId="urn:microsoft.com/office/officeart/2005/8/layout/vList2"/>
    <dgm:cxn modelId="{454FDDC6-F006-437E-9922-8D9678934FE7}" type="presParOf" srcId="{55F9F0AC-ECA4-437E-8469-B87993CACA6D}" destId="{287A1014-A5E8-44F5-B908-387A87D352F8}" srcOrd="4" destOrd="0" presId="urn:microsoft.com/office/officeart/2005/8/layout/vList2"/>
    <dgm:cxn modelId="{F5820190-7ABF-458C-B635-5CE0A62BCCA1}" type="presParOf" srcId="{55F9F0AC-ECA4-437E-8469-B87993CACA6D}" destId="{DAFF367D-68EA-49B0-B1BF-411184140A56}" srcOrd="5" destOrd="0" presId="urn:microsoft.com/office/officeart/2005/8/layout/vList2"/>
    <dgm:cxn modelId="{513016DF-014F-48FD-8AFD-030D7514DC09}" type="presParOf" srcId="{55F9F0AC-ECA4-437E-8469-B87993CACA6D}" destId="{9BE83BE7-7F69-41B3-9547-B2572078AAA9}" srcOrd="6" destOrd="0" presId="urn:microsoft.com/office/officeart/2005/8/layout/vList2"/>
    <dgm:cxn modelId="{D598091E-6CB4-4FDA-A718-2F9FCD26DBE5}" type="presParOf" srcId="{55F9F0AC-ECA4-437E-8469-B87993CACA6D}" destId="{979DEC5A-93A9-4A3B-B881-757DD047EC66}" srcOrd="7" destOrd="0" presId="urn:microsoft.com/office/officeart/2005/8/layout/vList2"/>
    <dgm:cxn modelId="{AEC65817-4F28-4CC7-A31E-DD52B24FDEFE}" type="presParOf" srcId="{55F9F0AC-ECA4-437E-8469-B87993CACA6D}" destId="{F1F51BE9-ED08-4789-B9ED-4969D10BB21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F40BA-3912-4331-8D74-02D62BFBC255}">
      <dsp:nvSpPr>
        <dsp:cNvPr id="0" name=""/>
        <dsp:cNvSpPr/>
      </dsp:nvSpPr>
      <dsp:spPr>
        <a:xfrm>
          <a:off x="494124" y="868470"/>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8315F7-0153-4353-BB98-9AE4D862A593}">
      <dsp:nvSpPr>
        <dsp:cNvPr id="0" name=""/>
        <dsp:cNvSpPr/>
      </dsp:nvSpPr>
      <dsp:spPr>
        <a:xfrm>
          <a:off x="1058" y="1944404"/>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A user must be allowed to:</a:t>
          </a:r>
        </a:p>
      </dsp:txBody>
      <dsp:txXfrm>
        <a:off x="1058" y="1944404"/>
        <a:ext cx="1792968" cy="717187"/>
      </dsp:txXfrm>
    </dsp:sp>
    <dsp:sp modelId="{21F23B3E-6CF7-4E67-BCC6-741D3BB8FD10}">
      <dsp:nvSpPr>
        <dsp:cNvPr id="0" name=""/>
        <dsp:cNvSpPr/>
      </dsp:nvSpPr>
      <dsp:spPr>
        <a:xfrm>
          <a:off x="2600862" y="868470"/>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A0783A-3810-41D4-B73E-1125FB8A61A0}">
      <dsp:nvSpPr>
        <dsp:cNvPr id="0" name=""/>
        <dsp:cNvSpPr/>
      </dsp:nvSpPr>
      <dsp:spPr>
        <a:xfrm>
          <a:off x="2107796" y="1944404"/>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Manipulate the model by supplying it with a set of inputs</a:t>
          </a:r>
        </a:p>
      </dsp:txBody>
      <dsp:txXfrm>
        <a:off x="2107796" y="1944404"/>
        <a:ext cx="1792968" cy="717187"/>
      </dsp:txXfrm>
    </dsp:sp>
    <dsp:sp modelId="{25B16E7F-3C9D-4733-A5C8-D10CF55EE0B9}">
      <dsp:nvSpPr>
        <dsp:cNvPr id="0" name=""/>
        <dsp:cNvSpPr/>
      </dsp:nvSpPr>
      <dsp:spPr>
        <a:xfrm>
          <a:off x="4707601" y="868470"/>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597082-91F3-4C4E-9B87-3ED6F27E3D50}">
      <dsp:nvSpPr>
        <dsp:cNvPr id="0" name=""/>
        <dsp:cNvSpPr/>
      </dsp:nvSpPr>
      <dsp:spPr>
        <a:xfrm>
          <a:off x="4214534" y="1944404"/>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Observe its behavior or output</a:t>
          </a:r>
        </a:p>
      </dsp:txBody>
      <dsp:txXfrm>
        <a:off x="4214534" y="1944404"/>
        <a:ext cx="1792968" cy="717187"/>
      </dsp:txXfrm>
    </dsp:sp>
    <dsp:sp modelId="{6B76D5E5-D1CB-4439-B8F0-F40B5953B506}">
      <dsp:nvSpPr>
        <dsp:cNvPr id="0" name=""/>
        <dsp:cNvSpPr/>
      </dsp:nvSpPr>
      <dsp:spPr>
        <a:xfrm>
          <a:off x="6814339" y="868470"/>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40F766-AD86-419E-A30A-703571AD9F3B}">
      <dsp:nvSpPr>
        <dsp:cNvPr id="0" name=""/>
        <dsp:cNvSpPr/>
      </dsp:nvSpPr>
      <dsp:spPr>
        <a:xfrm>
          <a:off x="6321273" y="1944404"/>
          <a:ext cx="1792968" cy="71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Predict the behavior of the real system by analyzing the behavior of the model </a:t>
          </a:r>
        </a:p>
      </dsp:txBody>
      <dsp:txXfrm>
        <a:off x="6321273" y="1944404"/>
        <a:ext cx="1792968" cy="717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25660-E17B-4F74-A9DA-DCA7D40FA4B3}">
      <dsp:nvSpPr>
        <dsp:cNvPr id="0" name=""/>
        <dsp:cNvSpPr/>
      </dsp:nvSpPr>
      <dsp:spPr>
        <a:xfrm>
          <a:off x="0" y="13631"/>
          <a:ext cx="8115300" cy="1113840"/>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simulation executive. The program that controls every simulation. </a:t>
          </a:r>
        </a:p>
      </dsp:txBody>
      <dsp:txXfrm>
        <a:off x="54373" y="68004"/>
        <a:ext cx="8006554" cy="1005094"/>
      </dsp:txXfrm>
    </dsp:sp>
    <dsp:sp modelId="{3C952B4A-30F7-41EF-B19A-DA75E0C5772E}">
      <dsp:nvSpPr>
        <dsp:cNvPr id="0" name=""/>
        <dsp:cNvSpPr/>
      </dsp:nvSpPr>
      <dsp:spPr>
        <a:xfrm>
          <a:off x="0" y="1208111"/>
          <a:ext cx="8115300" cy="1113840"/>
        </a:xfrm>
        <a:prstGeom prst="roundRect">
          <a:avLst/>
        </a:prstGeom>
        <a:gradFill rotWithShape="0">
          <a:gsLst>
            <a:gs pos="0">
              <a:schemeClr val="accent2">
                <a:hueOff val="-922133"/>
                <a:satOff val="5281"/>
                <a:lumOff val="2157"/>
                <a:alphaOff val="0"/>
                <a:tint val="96000"/>
                <a:satMod val="100000"/>
                <a:lumMod val="104000"/>
              </a:schemeClr>
            </a:gs>
            <a:gs pos="78000">
              <a:schemeClr val="accent2">
                <a:hueOff val="-922133"/>
                <a:satOff val="5281"/>
                <a:lumOff val="2157"/>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set of utility functions for housekeeping tasks.</a:t>
          </a:r>
        </a:p>
      </dsp:txBody>
      <dsp:txXfrm>
        <a:off x="54373" y="1262484"/>
        <a:ext cx="8006554" cy="1005094"/>
      </dsp:txXfrm>
    </dsp:sp>
    <dsp:sp modelId="{0F0A8111-3FC7-4A2B-8C4E-AB3F34772073}">
      <dsp:nvSpPr>
        <dsp:cNvPr id="0" name=""/>
        <dsp:cNvSpPr/>
      </dsp:nvSpPr>
      <dsp:spPr>
        <a:xfrm>
          <a:off x="0" y="2402591"/>
          <a:ext cx="8115300" cy="1113840"/>
        </a:xfrm>
        <a:prstGeom prst="roundRect">
          <a:avLst/>
        </a:prstGeom>
        <a:gradFill rotWithShape="0">
          <a:gsLst>
            <a:gs pos="0">
              <a:schemeClr val="accent2">
                <a:hueOff val="-1844266"/>
                <a:satOff val="10562"/>
                <a:lumOff val="4314"/>
                <a:alphaOff val="0"/>
                <a:tint val="96000"/>
                <a:satMod val="100000"/>
                <a:lumMod val="104000"/>
              </a:schemeClr>
            </a:gs>
            <a:gs pos="78000">
              <a:schemeClr val="accent2">
                <a:hueOff val="-1844266"/>
                <a:satOff val="10562"/>
                <a:lumOff val="431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Reporting simulation trace and output statistics</a:t>
          </a:r>
        </a:p>
      </dsp:txBody>
      <dsp:txXfrm>
        <a:off x="54373" y="2456964"/>
        <a:ext cx="8006554" cy="1005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76CA8-C3AD-44E1-99D1-2DD47D1FA8B0}">
      <dsp:nvSpPr>
        <dsp:cNvPr id="0" name=""/>
        <dsp:cNvSpPr/>
      </dsp:nvSpPr>
      <dsp:spPr>
        <a:xfrm>
          <a:off x="0" y="2261"/>
          <a:ext cx="4717669" cy="11459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54F67-5104-4C0D-B581-FC0928C4D00E}">
      <dsp:nvSpPr>
        <dsp:cNvPr id="0" name=""/>
        <dsp:cNvSpPr/>
      </dsp:nvSpPr>
      <dsp:spPr>
        <a:xfrm>
          <a:off x="346647" y="260097"/>
          <a:ext cx="630267" cy="6302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E37A7E-A700-4580-8425-4184CA0C86EC}">
      <dsp:nvSpPr>
        <dsp:cNvPr id="0" name=""/>
        <dsp:cNvSpPr/>
      </dsp:nvSpPr>
      <dsp:spPr>
        <a:xfrm>
          <a:off x="1323562" y="2261"/>
          <a:ext cx="3394106" cy="1145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279" tIns="121279" rIns="121279" bIns="121279" numCol="1" spcCol="1270" anchor="ctr" anchorCtr="0">
          <a:noAutofit/>
        </a:bodyPr>
        <a:lstStyle/>
        <a:p>
          <a:pPr marL="0" lvl="0" indent="0" algn="l" defTabSz="711200">
            <a:lnSpc>
              <a:spcPct val="90000"/>
            </a:lnSpc>
            <a:spcBef>
              <a:spcPct val="0"/>
            </a:spcBef>
            <a:spcAft>
              <a:spcPct val="35000"/>
            </a:spcAft>
            <a:buNone/>
          </a:pPr>
          <a:r>
            <a:rPr lang="en-US" sz="1600" kern="1200"/>
            <a:t>Maintain the sequence of event records (pairs of event and event time)</a:t>
          </a:r>
        </a:p>
      </dsp:txBody>
      <dsp:txXfrm>
        <a:off x="1323562" y="2261"/>
        <a:ext cx="3394106" cy="1145941"/>
      </dsp:txXfrm>
    </dsp:sp>
    <dsp:sp modelId="{154B1727-C40E-419B-BCE8-111966AEF22A}">
      <dsp:nvSpPr>
        <dsp:cNvPr id="0" name=""/>
        <dsp:cNvSpPr/>
      </dsp:nvSpPr>
      <dsp:spPr>
        <a:xfrm>
          <a:off x="0" y="1434688"/>
          <a:ext cx="4717669" cy="11459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54FF06-8FDC-4CEF-B651-BA22A3FC2947}">
      <dsp:nvSpPr>
        <dsp:cNvPr id="0" name=""/>
        <dsp:cNvSpPr/>
      </dsp:nvSpPr>
      <dsp:spPr>
        <a:xfrm>
          <a:off x="346647" y="1692524"/>
          <a:ext cx="630267" cy="6302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9FE2DE-AF53-44D4-B6C4-224FA1BB23B3}">
      <dsp:nvSpPr>
        <dsp:cNvPr id="0" name=""/>
        <dsp:cNvSpPr/>
      </dsp:nvSpPr>
      <dsp:spPr>
        <a:xfrm>
          <a:off x="1323562" y="1434688"/>
          <a:ext cx="3394106" cy="1145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279" tIns="121279" rIns="121279" bIns="121279" numCol="1" spcCol="1270" anchor="ctr" anchorCtr="0">
          <a:noAutofit/>
        </a:bodyPr>
        <a:lstStyle/>
        <a:p>
          <a:pPr marL="0" lvl="0" indent="0" algn="l" defTabSz="711200">
            <a:lnSpc>
              <a:spcPct val="90000"/>
            </a:lnSpc>
            <a:spcBef>
              <a:spcPct val="0"/>
            </a:spcBef>
            <a:spcAft>
              <a:spcPct val="35000"/>
            </a:spcAft>
            <a:buNone/>
          </a:pPr>
          <a:r>
            <a:rPr lang="en-US" sz="1600" kern="1200"/>
            <a:t>Provide mechanisms for the generation and cancellation of event records</a:t>
          </a:r>
        </a:p>
      </dsp:txBody>
      <dsp:txXfrm>
        <a:off x="1323562" y="1434688"/>
        <a:ext cx="3394106" cy="1145941"/>
      </dsp:txXfrm>
    </dsp:sp>
    <dsp:sp modelId="{051FA99F-DFB8-4AF0-B83D-509CD4612862}">
      <dsp:nvSpPr>
        <dsp:cNvPr id="0" name=""/>
        <dsp:cNvSpPr/>
      </dsp:nvSpPr>
      <dsp:spPr>
        <a:xfrm>
          <a:off x="0" y="2867115"/>
          <a:ext cx="4717669" cy="11459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7B366-B1A8-4A61-B61B-730BFAA864F2}">
      <dsp:nvSpPr>
        <dsp:cNvPr id="0" name=""/>
        <dsp:cNvSpPr/>
      </dsp:nvSpPr>
      <dsp:spPr>
        <a:xfrm>
          <a:off x="346647" y="3124952"/>
          <a:ext cx="630267" cy="6302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8E3D71-BD32-4618-907C-B88281682CE0}">
      <dsp:nvSpPr>
        <dsp:cNvPr id="0" name=""/>
        <dsp:cNvSpPr/>
      </dsp:nvSpPr>
      <dsp:spPr>
        <a:xfrm>
          <a:off x="1323562" y="2867115"/>
          <a:ext cx="3394106" cy="1145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279" tIns="121279" rIns="121279" bIns="121279" numCol="1" spcCol="1270" anchor="ctr" anchorCtr="0">
          <a:noAutofit/>
        </a:bodyPr>
        <a:lstStyle/>
        <a:p>
          <a:pPr marL="0" lvl="0" indent="0" algn="l" defTabSz="711200">
            <a:lnSpc>
              <a:spcPct val="90000"/>
            </a:lnSpc>
            <a:spcBef>
              <a:spcPct val="0"/>
            </a:spcBef>
            <a:spcAft>
              <a:spcPct val="35000"/>
            </a:spcAft>
            <a:buNone/>
          </a:pPr>
          <a:r>
            <a:rPr lang="en-US" sz="1600" kern="1200"/>
            <a:t>Maintain the simulation clock</a:t>
          </a:r>
        </a:p>
      </dsp:txBody>
      <dsp:txXfrm>
        <a:off x="1323562" y="2867115"/>
        <a:ext cx="3394106" cy="1145941"/>
      </dsp:txXfrm>
    </dsp:sp>
    <dsp:sp modelId="{72A18BB1-D7D4-4509-8D50-C7A6D959127B}">
      <dsp:nvSpPr>
        <dsp:cNvPr id="0" name=""/>
        <dsp:cNvSpPr/>
      </dsp:nvSpPr>
      <dsp:spPr>
        <a:xfrm>
          <a:off x="0" y="4299542"/>
          <a:ext cx="4717669" cy="114594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7AE46-1C35-4775-BC89-AF7CA010CC38}">
      <dsp:nvSpPr>
        <dsp:cNvPr id="0" name=""/>
        <dsp:cNvSpPr/>
      </dsp:nvSpPr>
      <dsp:spPr>
        <a:xfrm>
          <a:off x="346647" y="4557379"/>
          <a:ext cx="630267" cy="6302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4994BA-A247-4B51-A67B-0FC3B4B99B5A}">
      <dsp:nvSpPr>
        <dsp:cNvPr id="0" name=""/>
        <dsp:cNvSpPr/>
      </dsp:nvSpPr>
      <dsp:spPr>
        <a:xfrm>
          <a:off x="1323562" y="4299542"/>
          <a:ext cx="3394106" cy="1145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279" tIns="121279" rIns="121279" bIns="121279" numCol="1" spcCol="1270" anchor="ctr" anchorCtr="0">
          <a:noAutofit/>
        </a:bodyPr>
        <a:lstStyle/>
        <a:p>
          <a:pPr marL="0" lvl="0" indent="0" algn="l" defTabSz="711200">
            <a:lnSpc>
              <a:spcPct val="90000"/>
            </a:lnSpc>
            <a:spcBef>
              <a:spcPct val="0"/>
            </a:spcBef>
            <a:spcAft>
              <a:spcPct val="35000"/>
            </a:spcAft>
            <a:buNone/>
          </a:pPr>
          <a:r>
            <a:rPr lang="en-US" sz="1600" kern="1200"/>
            <a:t>Provide functions to generate random numbers from common probability distributions</a:t>
          </a:r>
        </a:p>
      </dsp:txBody>
      <dsp:txXfrm>
        <a:off x="1323562" y="4299542"/>
        <a:ext cx="3394106" cy="11459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8835AE-B673-4280-A271-42E595CC93A6}">
      <dsp:nvSpPr>
        <dsp:cNvPr id="0" name=""/>
        <dsp:cNvSpPr/>
      </dsp:nvSpPr>
      <dsp:spPr>
        <a:xfrm>
          <a:off x="0" y="0"/>
          <a:ext cx="6898005" cy="1588527"/>
        </a:xfrm>
        <a:prstGeom prst="roundRect">
          <a:avLst>
            <a:gd name="adj" fmla="val 1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Simulation time, the time referenced by executing simulation models. This time is advanced by:</a:t>
          </a:r>
        </a:p>
        <a:p>
          <a:pPr marL="114300" lvl="1" indent="-114300" algn="l" defTabSz="622300">
            <a:lnSpc>
              <a:spcPct val="90000"/>
            </a:lnSpc>
            <a:spcBef>
              <a:spcPct val="0"/>
            </a:spcBef>
            <a:spcAft>
              <a:spcPct val="15000"/>
            </a:spcAft>
            <a:buChar char="•"/>
          </a:pPr>
          <a:r>
            <a:rPr lang="en-US" sz="1400" kern="1200"/>
            <a:t>Fixed time increments</a:t>
          </a:r>
        </a:p>
        <a:p>
          <a:pPr marL="114300" lvl="1" indent="-114300" algn="l" defTabSz="622300">
            <a:lnSpc>
              <a:spcPct val="90000"/>
            </a:lnSpc>
            <a:spcBef>
              <a:spcPct val="0"/>
            </a:spcBef>
            <a:spcAft>
              <a:spcPct val="15000"/>
            </a:spcAft>
            <a:buChar char="•"/>
          </a:pPr>
          <a:r>
            <a:rPr lang="en-US" sz="1400" kern="1200"/>
            <a:t>Variable time increments (event scan)</a:t>
          </a:r>
        </a:p>
      </dsp:txBody>
      <dsp:txXfrm>
        <a:off x="46526" y="46526"/>
        <a:ext cx="5256138" cy="1495475"/>
      </dsp:txXfrm>
    </dsp:sp>
    <dsp:sp modelId="{C43DD8F0-2665-4406-A55A-A446FE187670}">
      <dsp:nvSpPr>
        <dsp:cNvPr id="0" name=""/>
        <dsp:cNvSpPr/>
      </dsp:nvSpPr>
      <dsp:spPr>
        <a:xfrm>
          <a:off x="1217294" y="1941534"/>
          <a:ext cx="6898005" cy="1588527"/>
        </a:xfrm>
        <a:prstGeom prst="roundRect">
          <a:avLst>
            <a:gd name="adj" fmla="val 10000"/>
          </a:avLst>
        </a:prstGeom>
        <a:gradFill rotWithShape="0">
          <a:gsLst>
            <a:gs pos="0">
              <a:schemeClr val="accent5">
                <a:hueOff val="-1056591"/>
                <a:satOff val="-11799"/>
                <a:lumOff val="-784"/>
                <a:alphaOff val="0"/>
                <a:tint val="96000"/>
                <a:satMod val="100000"/>
                <a:lumMod val="104000"/>
              </a:schemeClr>
            </a:gs>
            <a:gs pos="78000">
              <a:schemeClr val="accent5">
                <a:hueOff val="-1056591"/>
                <a:satOff val="-11799"/>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Run time, the absolute time referenced by the OS while a program executes.</a:t>
          </a:r>
        </a:p>
      </dsp:txBody>
      <dsp:txXfrm>
        <a:off x="1263820" y="1988060"/>
        <a:ext cx="4555114" cy="1495475"/>
      </dsp:txXfrm>
    </dsp:sp>
    <dsp:sp modelId="{A815F55A-0819-42F1-B1C7-FF4B0B848B53}">
      <dsp:nvSpPr>
        <dsp:cNvPr id="0" name=""/>
        <dsp:cNvSpPr/>
      </dsp:nvSpPr>
      <dsp:spPr>
        <a:xfrm>
          <a:off x="5865461" y="1248759"/>
          <a:ext cx="1032543" cy="103254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97783" y="1248759"/>
        <a:ext cx="567899" cy="7769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F25EB-65E1-4248-95A6-624C5BE4F37D}">
      <dsp:nvSpPr>
        <dsp:cNvPr id="0" name=""/>
        <dsp:cNvSpPr/>
      </dsp:nvSpPr>
      <dsp:spPr>
        <a:xfrm>
          <a:off x="0" y="68872"/>
          <a:ext cx="4717669" cy="1731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simulation model consists of a description of  how processes (active entities) are going to interact among themselves, as time passes. </a:t>
          </a:r>
        </a:p>
      </dsp:txBody>
      <dsp:txXfrm>
        <a:off x="84530" y="153402"/>
        <a:ext cx="4548609" cy="1562540"/>
      </dsp:txXfrm>
    </dsp:sp>
    <dsp:sp modelId="{ACE90953-2168-4CE3-BFF4-7955CEB08AFE}">
      <dsp:nvSpPr>
        <dsp:cNvPr id="0" name=""/>
        <dsp:cNvSpPr/>
      </dsp:nvSpPr>
      <dsp:spPr>
        <a:xfrm>
          <a:off x="0" y="1858072"/>
          <a:ext cx="4717669" cy="1731600"/>
        </a:xfrm>
        <a:prstGeom prst="roundRect">
          <a:avLst/>
        </a:prstGeom>
        <a:solidFill>
          <a:schemeClr val="accent2">
            <a:hueOff val="-922133"/>
            <a:satOff val="5281"/>
            <a:lumOff val="215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Also includes a description of </a:t>
          </a:r>
          <a:r>
            <a:rPr lang="en-US" sz="2000" u="sng" kern="1200"/>
            <a:t>passive objects</a:t>
          </a:r>
          <a:endParaRPr lang="en-US" sz="2000" kern="1200"/>
        </a:p>
      </dsp:txBody>
      <dsp:txXfrm>
        <a:off x="84530" y="1942602"/>
        <a:ext cx="4548609" cy="1562540"/>
      </dsp:txXfrm>
    </dsp:sp>
    <dsp:sp modelId="{538D9E5E-03DC-44E2-BF9B-9E93D4131638}">
      <dsp:nvSpPr>
        <dsp:cNvPr id="0" name=""/>
        <dsp:cNvSpPr/>
      </dsp:nvSpPr>
      <dsp:spPr>
        <a:xfrm>
          <a:off x="0" y="3647272"/>
          <a:ext cx="4717669" cy="1731600"/>
        </a:xfrm>
        <a:prstGeom prst="roundRect">
          <a:avLst/>
        </a:prstGeom>
        <a:solidFill>
          <a:schemeClr val="accent2">
            <a:hueOff val="-1844266"/>
            <a:satOff val="10562"/>
            <a:lumOff val="43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simulation run consists of creating and starting the processes interacting among themselves, synchronizing and using resources.</a:t>
          </a:r>
        </a:p>
      </dsp:txBody>
      <dsp:txXfrm>
        <a:off x="84530" y="3731802"/>
        <a:ext cx="4548609" cy="1562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0D75C-75C8-40AE-AC7D-AC80A84E2703}">
      <dsp:nvSpPr>
        <dsp:cNvPr id="0" name=""/>
        <dsp:cNvSpPr/>
      </dsp:nvSpPr>
      <dsp:spPr>
        <a:xfrm>
          <a:off x="1413837" y="2489"/>
          <a:ext cx="2203177" cy="1321906"/>
        </a:xfrm>
        <a:prstGeom prst="roundRect">
          <a:avLst>
            <a:gd name="adj" fmla="val 1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Schedule processes at particular instants, i.e., place processes in the event list</a:t>
          </a:r>
        </a:p>
      </dsp:txBody>
      <dsp:txXfrm>
        <a:off x="1452554" y="41206"/>
        <a:ext cx="2125743" cy="1244472"/>
      </dsp:txXfrm>
    </dsp:sp>
    <dsp:sp modelId="{AD14FCF5-81B8-4519-87C3-937B17456017}">
      <dsp:nvSpPr>
        <dsp:cNvPr id="0" name=""/>
        <dsp:cNvSpPr/>
      </dsp:nvSpPr>
      <dsp:spPr>
        <a:xfrm>
          <a:off x="3810894" y="390248"/>
          <a:ext cx="467073" cy="546387"/>
        </a:xfrm>
        <a:prstGeom prst="rightArrow">
          <a:avLst>
            <a:gd name="adj1" fmla="val 60000"/>
            <a:gd name="adj2" fmla="val 50000"/>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810894" y="499525"/>
        <a:ext cx="326951" cy="327833"/>
      </dsp:txXfrm>
    </dsp:sp>
    <dsp:sp modelId="{547C9206-D2AA-4C11-B7C7-0A44C321CE84}">
      <dsp:nvSpPr>
        <dsp:cNvPr id="0" name=""/>
        <dsp:cNvSpPr/>
      </dsp:nvSpPr>
      <dsp:spPr>
        <a:xfrm>
          <a:off x="4498285" y="2489"/>
          <a:ext cx="2203177" cy="1321906"/>
        </a:xfrm>
        <a:prstGeom prst="roundRect">
          <a:avLst>
            <a:gd name="adj" fmla="val 10000"/>
          </a:avLst>
        </a:prstGeom>
        <a:gradFill rotWithShape="0">
          <a:gsLst>
            <a:gs pos="0">
              <a:schemeClr val="accent5">
                <a:hueOff val="-352197"/>
                <a:satOff val="-3933"/>
                <a:lumOff val="-261"/>
                <a:alphaOff val="0"/>
                <a:tint val="96000"/>
                <a:satMod val="100000"/>
                <a:lumMod val="104000"/>
              </a:schemeClr>
            </a:gs>
            <a:gs pos="78000">
              <a:schemeClr val="accent5">
                <a:hueOff val="-352197"/>
                <a:satOff val="-3933"/>
                <a:lumOff val="-261"/>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Remove processes from the event list ( to make them idle or to terminate them)</a:t>
          </a:r>
        </a:p>
      </dsp:txBody>
      <dsp:txXfrm>
        <a:off x="4537002" y="41206"/>
        <a:ext cx="2125743" cy="1244472"/>
      </dsp:txXfrm>
    </dsp:sp>
    <dsp:sp modelId="{85486C9B-9ABB-4A20-B37C-46386D788E13}">
      <dsp:nvSpPr>
        <dsp:cNvPr id="0" name=""/>
        <dsp:cNvSpPr/>
      </dsp:nvSpPr>
      <dsp:spPr>
        <a:xfrm rot="5400000">
          <a:off x="5366337" y="1478617"/>
          <a:ext cx="467073" cy="546387"/>
        </a:xfrm>
        <a:prstGeom prst="rightArrow">
          <a:avLst>
            <a:gd name="adj1" fmla="val 60000"/>
            <a:gd name="adj2" fmla="val 50000"/>
          </a:avLst>
        </a:prstGeom>
        <a:gradFill rotWithShape="0">
          <a:gsLst>
            <a:gs pos="0">
              <a:schemeClr val="accent5">
                <a:hueOff val="-528295"/>
                <a:satOff val="-5900"/>
                <a:lumOff val="-392"/>
                <a:alphaOff val="0"/>
                <a:tint val="96000"/>
                <a:satMod val="100000"/>
                <a:lumMod val="104000"/>
              </a:schemeClr>
            </a:gs>
            <a:gs pos="78000">
              <a:schemeClr val="accent5">
                <a:hueOff val="-528295"/>
                <a:satOff val="-5900"/>
                <a:lumOff val="-39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5435957" y="1518274"/>
        <a:ext cx="327833" cy="326951"/>
      </dsp:txXfrm>
    </dsp:sp>
    <dsp:sp modelId="{5893A22D-4516-4AE4-9D2A-A1E6EB949762}">
      <dsp:nvSpPr>
        <dsp:cNvPr id="0" name=""/>
        <dsp:cNvSpPr/>
      </dsp:nvSpPr>
      <dsp:spPr>
        <a:xfrm>
          <a:off x="4498285" y="2205666"/>
          <a:ext cx="2203177" cy="1321906"/>
        </a:xfrm>
        <a:prstGeom prst="roundRect">
          <a:avLst>
            <a:gd name="adj" fmla="val 10000"/>
          </a:avLst>
        </a:prstGeom>
        <a:gradFill rotWithShape="0">
          <a:gsLst>
            <a:gs pos="0">
              <a:schemeClr val="accent5">
                <a:hueOff val="-704394"/>
                <a:satOff val="-7866"/>
                <a:lumOff val="-523"/>
                <a:alphaOff val="0"/>
                <a:tint val="96000"/>
                <a:satMod val="100000"/>
                <a:lumMod val="104000"/>
              </a:schemeClr>
            </a:gs>
            <a:gs pos="78000">
              <a:schemeClr val="accent5">
                <a:hueOff val="-704394"/>
                <a:satOff val="-7866"/>
                <a:lumOff val="-52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Re-schedule processes, i.e., change position of processes in the event list.</a:t>
          </a:r>
        </a:p>
      </dsp:txBody>
      <dsp:txXfrm>
        <a:off x="4537002" y="2244383"/>
        <a:ext cx="2125743" cy="1244472"/>
      </dsp:txXfrm>
    </dsp:sp>
    <dsp:sp modelId="{87374A73-57AE-4C5B-9C8B-B4D66C4365FD}">
      <dsp:nvSpPr>
        <dsp:cNvPr id="0" name=""/>
        <dsp:cNvSpPr/>
      </dsp:nvSpPr>
      <dsp:spPr>
        <a:xfrm rot="10800000">
          <a:off x="3837332" y="2593425"/>
          <a:ext cx="467073" cy="546387"/>
        </a:xfrm>
        <a:prstGeom prst="rightArrow">
          <a:avLst>
            <a:gd name="adj1" fmla="val 60000"/>
            <a:gd name="adj2" fmla="val 50000"/>
          </a:avLst>
        </a:prstGeom>
        <a:gradFill rotWithShape="0">
          <a:gsLst>
            <a:gs pos="0">
              <a:schemeClr val="accent5">
                <a:hueOff val="-1056591"/>
                <a:satOff val="-11799"/>
                <a:lumOff val="-784"/>
                <a:alphaOff val="0"/>
                <a:tint val="96000"/>
                <a:satMod val="100000"/>
                <a:lumMod val="104000"/>
              </a:schemeClr>
            </a:gs>
            <a:gs pos="78000">
              <a:schemeClr val="accent5">
                <a:hueOff val="-1056591"/>
                <a:satOff val="-11799"/>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977454" y="2702702"/>
        <a:ext cx="326951" cy="327833"/>
      </dsp:txXfrm>
    </dsp:sp>
    <dsp:sp modelId="{3652AF1E-F29A-4051-9D97-8F09F276F2E8}">
      <dsp:nvSpPr>
        <dsp:cNvPr id="0" name=""/>
        <dsp:cNvSpPr/>
      </dsp:nvSpPr>
      <dsp:spPr>
        <a:xfrm>
          <a:off x="1413837" y="2205666"/>
          <a:ext cx="2203177" cy="1321906"/>
        </a:xfrm>
        <a:prstGeom prst="roundRect">
          <a:avLst>
            <a:gd name="adj" fmla="val 10000"/>
          </a:avLst>
        </a:prstGeom>
        <a:gradFill rotWithShape="0">
          <a:gsLst>
            <a:gs pos="0">
              <a:schemeClr val="accent5">
                <a:hueOff val="-1056591"/>
                <a:satOff val="-11799"/>
                <a:lumOff val="-784"/>
                <a:alphaOff val="0"/>
                <a:tint val="96000"/>
                <a:satMod val="100000"/>
                <a:lumMod val="104000"/>
              </a:schemeClr>
            </a:gs>
            <a:gs pos="78000">
              <a:schemeClr val="accent5">
                <a:hueOff val="-1056591"/>
                <a:satOff val="-11799"/>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Execute the “running” process.</a:t>
          </a:r>
        </a:p>
      </dsp:txBody>
      <dsp:txXfrm>
        <a:off x="1452554" y="2244383"/>
        <a:ext cx="2125743" cy="1244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283C4-2637-434B-8F1D-C783A636FB6E}">
      <dsp:nvSpPr>
        <dsp:cNvPr id="0" name=""/>
        <dsp:cNvSpPr/>
      </dsp:nvSpPr>
      <dsp:spPr>
        <a:xfrm>
          <a:off x="0" y="4468331"/>
          <a:ext cx="4717669" cy="9775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The processes interact among themselves and use resources  </a:t>
          </a:r>
        </a:p>
      </dsp:txBody>
      <dsp:txXfrm>
        <a:off x="0" y="4468331"/>
        <a:ext cx="4717669" cy="977561"/>
      </dsp:txXfrm>
    </dsp:sp>
    <dsp:sp modelId="{DF817D2A-6DD2-4990-81A5-1126265A0EEC}">
      <dsp:nvSpPr>
        <dsp:cNvPr id="0" name=""/>
        <dsp:cNvSpPr/>
      </dsp:nvSpPr>
      <dsp:spPr>
        <a:xfrm rot="10800000">
          <a:off x="0" y="2979504"/>
          <a:ext cx="4717669" cy="1503489"/>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The </a:t>
          </a:r>
          <a:r>
            <a:rPr lang="en-US" sz="1900" u="sng" kern="1200"/>
            <a:t>passive</a:t>
          </a:r>
          <a:r>
            <a:rPr lang="en-US" sz="1900" kern="1200"/>
            <a:t> entities are resources and queues</a:t>
          </a:r>
        </a:p>
      </dsp:txBody>
      <dsp:txXfrm rot="10800000">
        <a:off x="0" y="2979504"/>
        <a:ext cx="4717669" cy="976922"/>
      </dsp:txXfrm>
    </dsp:sp>
    <dsp:sp modelId="{8830B731-A407-42BE-9923-D67EEA80014F}">
      <dsp:nvSpPr>
        <dsp:cNvPr id="0" name=""/>
        <dsp:cNvSpPr/>
      </dsp:nvSpPr>
      <dsp:spPr>
        <a:xfrm rot="10800000">
          <a:off x="0" y="1490678"/>
          <a:ext cx="4717669" cy="1503489"/>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The </a:t>
          </a:r>
          <a:r>
            <a:rPr lang="en-US" sz="1900" u="sng" kern="1200"/>
            <a:t>active</a:t>
          </a:r>
          <a:r>
            <a:rPr lang="en-US" sz="1900" kern="1200"/>
            <a:t> entities are called processes and have a life of their own </a:t>
          </a:r>
        </a:p>
      </dsp:txBody>
      <dsp:txXfrm rot="10800000">
        <a:off x="0" y="1490678"/>
        <a:ext cx="4717669" cy="976922"/>
      </dsp:txXfrm>
    </dsp:sp>
    <dsp:sp modelId="{BDC9C8FD-F060-457A-9FE9-4ED2A0F9C13C}">
      <dsp:nvSpPr>
        <dsp:cNvPr id="0" name=""/>
        <dsp:cNvSpPr/>
      </dsp:nvSpPr>
      <dsp:spPr>
        <a:xfrm rot="10800000">
          <a:off x="0" y="1852"/>
          <a:ext cx="4717669" cy="1503489"/>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The major components in a model are active and passive </a:t>
          </a:r>
          <a:r>
            <a:rPr lang="en-US" sz="1900" u="sng" kern="1200"/>
            <a:t>entities</a:t>
          </a:r>
          <a:endParaRPr lang="en-US" sz="1900" kern="1200"/>
        </a:p>
      </dsp:txBody>
      <dsp:txXfrm rot="10800000">
        <a:off x="0" y="1852"/>
        <a:ext cx="4717669" cy="97692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ADB02-3616-496E-AF26-EE2DDBD7A365}">
      <dsp:nvSpPr>
        <dsp:cNvPr id="0" name=""/>
        <dsp:cNvSpPr/>
      </dsp:nvSpPr>
      <dsp:spPr>
        <a:xfrm>
          <a:off x="0" y="365037"/>
          <a:ext cx="4717669" cy="4717669"/>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F7AC0-E1C9-44BE-833E-56F9554CE9F1}">
      <dsp:nvSpPr>
        <dsp:cNvPr id="0" name=""/>
        <dsp:cNvSpPr/>
      </dsp:nvSpPr>
      <dsp:spPr>
        <a:xfrm>
          <a:off x="448178" y="813216"/>
          <a:ext cx="1839890" cy="18398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model has K machines (servers)</a:t>
          </a:r>
        </a:p>
      </dsp:txBody>
      <dsp:txXfrm>
        <a:off x="537994" y="903032"/>
        <a:ext cx="1660258" cy="1660258"/>
      </dsp:txXfrm>
    </dsp:sp>
    <dsp:sp modelId="{DB27F2CD-D06B-44BC-91E7-C3DEBA6C3DA3}">
      <dsp:nvSpPr>
        <dsp:cNvPr id="0" name=""/>
        <dsp:cNvSpPr/>
      </dsp:nvSpPr>
      <dsp:spPr>
        <a:xfrm>
          <a:off x="2429599" y="813216"/>
          <a:ext cx="1839890" cy="1839890"/>
        </a:xfrm>
        <a:prstGeom prst="roundRect">
          <a:avLst/>
        </a:prstGeom>
        <a:solidFill>
          <a:schemeClr val="accent5">
            <a:hueOff val="-352197"/>
            <a:satOff val="-3933"/>
            <a:lumOff val="-2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customer can receive service from any machine (any server)</a:t>
          </a:r>
        </a:p>
      </dsp:txBody>
      <dsp:txXfrm>
        <a:off x="2519415" y="903032"/>
        <a:ext cx="1660258" cy="1660258"/>
      </dsp:txXfrm>
    </dsp:sp>
    <dsp:sp modelId="{E076514E-EC66-46AE-8AF6-C03DF6DA04C1}">
      <dsp:nvSpPr>
        <dsp:cNvPr id="0" name=""/>
        <dsp:cNvSpPr/>
      </dsp:nvSpPr>
      <dsp:spPr>
        <a:xfrm>
          <a:off x="448178" y="2794637"/>
          <a:ext cx="1839890" cy="1839890"/>
        </a:xfrm>
        <a:prstGeom prst="roundRect">
          <a:avLst/>
        </a:prstGeom>
        <a:solidFill>
          <a:schemeClr val="accent5">
            <a:hueOff val="-704394"/>
            <a:satOff val="-7866"/>
            <a:lumOff val="-5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 customer waits in the </a:t>
          </a:r>
          <a:r>
            <a:rPr lang="en-US" sz="1300" u="sng" kern="1200"/>
            <a:t>customer queue</a:t>
          </a:r>
          <a:r>
            <a:rPr lang="en-US" sz="1300" kern="1200"/>
            <a:t> until it is at the head of the queue and a machine becomes available</a:t>
          </a:r>
        </a:p>
      </dsp:txBody>
      <dsp:txXfrm>
        <a:off x="537994" y="2884453"/>
        <a:ext cx="1660258" cy="1660258"/>
      </dsp:txXfrm>
    </dsp:sp>
    <dsp:sp modelId="{86CC53DC-6AEE-49F9-8553-23B30E96F4BF}">
      <dsp:nvSpPr>
        <dsp:cNvPr id="0" name=""/>
        <dsp:cNvSpPr/>
      </dsp:nvSpPr>
      <dsp:spPr>
        <a:xfrm>
          <a:off x="2429599" y="2794637"/>
          <a:ext cx="1839890" cy="1839890"/>
        </a:xfrm>
        <a:prstGeom prst="roundRect">
          <a:avLst/>
        </a:prstGeom>
        <a:solidFill>
          <a:schemeClr val="accent5">
            <a:hueOff val="-1056591"/>
            <a:satOff val="-11799"/>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machine removes the customer from the head of the queue and starts to service it</a:t>
          </a:r>
        </a:p>
      </dsp:txBody>
      <dsp:txXfrm>
        <a:off x="2519415" y="2884453"/>
        <a:ext cx="1660258" cy="1660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001E9-A294-48A1-9475-265163CE54B4}">
      <dsp:nvSpPr>
        <dsp:cNvPr id="0" name=""/>
        <dsp:cNvSpPr/>
      </dsp:nvSpPr>
      <dsp:spPr>
        <a:xfrm>
          <a:off x="0" y="647748"/>
          <a:ext cx="8115300" cy="407745"/>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average number of customers in the system</a:t>
          </a:r>
        </a:p>
      </dsp:txBody>
      <dsp:txXfrm>
        <a:off x="19904" y="667652"/>
        <a:ext cx="8075492" cy="367937"/>
      </dsp:txXfrm>
    </dsp:sp>
    <dsp:sp modelId="{17F73A90-7A2D-4DC7-AF96-C246C4D906BE}">
      <dsp:nvSpPr>
        <dsp:cNvPr id="0" name=""/>
        <dsp:cNvSpPr/>
      </dsp:nvSpPr>
      <dsp:spPr>
        <a:xfrm>
          <a:off x="0" y="1104453"/>
          <a:ext cx="8115300" cy="407745"/>
        </a:xfrm>
        <a:prstGeom prst="roundRect">
          <a:avLst/>
        </a:prstGeom>
        <a:gradFill rotWithShape="0">
          <a:gsLst>
            <a:gs pos="0">
              <a:schemeClr val="accent5">
                <a:hueOff val="-264148"/>
                <a:satOff val="-2950"/>
                <a:lumOff val="-196"/>
                <a:alphaOff val="0"/>
                <a:tint val="96000"/>
                <a:satMod val="100000"/>
                <a:lumMod val="104000"/>
              </a:schemeClr>
            </a:gs>
            <a:gs pos="78000">
              <a:schemeClr val="accent5">
                <a:hueOff val="-264148"/>
                <a:satOff val="-2950"/>
                <a:lumOff val="-19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average number of customers in the queue(s) (i.e., that are waiting)</a:t>
          </a:r>
        </a:p>
      </dsp:txBody>
      <dsp:txXfrm>
        <a:off x="19904" y="1124357"/>
        <a:ext cx="8075492" cy="367937"/>
      </dsp:txXfrm>
    </dsp:sp>
    <dsp:sp modelId="{287A1014-A5E8-44F5-B908-387A87D352F8}">
      <dsp:nvSpPr>
        <dsp:cNvPr id="0" name=""/>
        <dsp:cNvSpPr/>
      </dsp:nvSpPr>
      <dsp:spPr>
        <a:xfrm>
          <a:off x="0" y="1561158"/>
          <a:ext cx="8115300" cy="407745"/>
        </a:xfrm>
        <a:prstGeom prst="roundRect">
          <a:avLst/>
        </a:prstGeom>
        <a:gradFill rotWithShape="0">
          <a:gsLst>
            <a:gs pos="0">
              <a:schemeClr val="accent5">
                <a:hueOff val="-528295"/>
                <a:satOff val="-5900"/>
                <a:lumOff val="-392"/>
                <a:alphaOff val="0"/>
                <a:tint val="96000"/>
                <a:satMod val="100000"/>
                <a:lumMod val="104000"/>
              </a:schemeClr>
            </a:gs>
            <a:gs pos="78000">
              <a:schemeClr val="accent5">
                <a:hueOff val="-528295"/>
                <a:satOff val="-5900"/>
                <a:lumOff val="-39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average time that a customer spends in the system</a:t>
          </a:r>
        </a:p>
      </dsp:txBody>
      <dsp:txXfrm>
        <a:off x="19904" y="1581062"/>
        <a:ext cx="8075492" cy="367937"/>
      </dsp:txXfrm>
    </dsp:sp>
    <dsp:sp modelId="{9BE83BE7-7F69-41B3-9547-B2572078AAA9}">
      <dsp:nvSpPr>
        <dsp:cNvPr id="0" name=""/>
        <dsp:cNvSpPr/>
      </dsp:nvSpPr>
      <dsp:spPr>
        <a:xfrm>
          <a:off x="0" y="2017863"/>
          <a:ext cx="8115300" cy="407745"/>
        </a:xfrm>
        <a:prstGeom prst="roundRect">
          <a:avLst/>
        </a:prstGeom>
        <a:gradFill rotWithShape="0">
          <a:gsLst>
            <a:gs pos="0">
              <a:schemeClr val="accent5">
                <a:hueOff val="-792443"/>
                <a:satOff val="-8849"/>
                <a:lumOff val="-588"/>
                <a:alphaOff val="0"/>
                <a:tint val="96000"/>
                <a:satMod val="100000"/>
                <a:lumMod val="104000"/>
              </a:schemeClr>
            </a:gs>
            <a:gs pos="78000">
              <a:schemeClr val="accent5">
                <a:hueOff val="-792443"/>
                <a:satOff val="-8849"/>
                <a:lumOff val="-588"/>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average time that a customer spends in the customer queue waiting</a:t>
          </a:r>
        </a:p>
      </dsp:txBody>
      <dsp:txXfrm>
        <a:off x="19904" y="2037767"/>
        <a:ext cx="8075492" cy="367937"/>
      </dsp:txXfrm>
    </dsp:sp>
    <dsp:sp modelId="{F1F51BE9-ED08-4789-B9ED-4969D10BB211}">
      <dsp:nvSpPr>
        <dsp:cNvPr id="0" name=""/>
        <dsp:cNvSpPr/>
      </dsp:nvSpPr>
      <dsp:spPr>
        <a:xfrm>
          <a:off x="0" y="2474568"/>
          <a:ext cx="8115300" cy="407745"/>
        </a:xfrm>
        <a:prstGeom prst="roundRect">
          <a:avLst/>
        </a:prstGeom>
        <a:gradFill rotWithShape="0">
          <a:gsLst>
            <a:gs pos="0">
              <a:schemeClr val="accent5">
                <a:hueOff val="-1056591"/>
                <a:satOff val="-11799"/>
                <a:lumOff val="-784"/>
                <a:alphaOff val="0"/>
                <a:tint val="96000"/>
                <a:satMod val="100000"/>
                <a:lumMod val="104000"/>
              </a:schemeClr>
            </a:gs>
            <a:gs pos="78000">
              <a:schemeClr val="accent5">
                <a:hueOff val="-1056591"/>
                <a:satOff val="-11799"/>
                <a:lumOff val="-784"/>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server(s) utilization</a:t>
          </a:r>
        </a:p>
      </dsp:txBody>
      <dsp:txXfrm>
        <a:off x="19904" y="2494472"/>
        <a:ext cx="8075492" cy="3679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83D6F50-5043-CBE9-7075-E5C9F614040D}"/>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lvl1pPr>
          </a:lstStyle>
          <a:p>
            <a:pPr>
              <a:defRPr/>
            </a:pPr>
            <a:endParaRPr lang="en-US"/>
          </a:p>
        </p:txBody>
      </p:sp>
      <p:sp>
        <p:nvSpPr>
          <p:cNvPr id="10243" name="Rectangle 3">
            <a:extLst>
              <a:ext uri="{FF2B5EF4-FFF2-40B4-BE49-F238E27FC236}">
                <a16:creationId xmlns:a16="http://schemas.microsoft.com/office/drawing/2014/main" id="{42404DC6-DF48-36E3-FC57-D5AF95BC37DB}"/>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71684" name="Rectangle 4">
            <a:extLst>
              <a:ext uri="{FF2B5EF4-FFF2-40B4-BE49-F238E27FC236}">
                <a16:creationId xmlns:a16="http://schemas.microsoft.com/office/drawing/2014/main" id="{20703564-4CAA-AE33-58A4-FC8D390E71FD}"/>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864F98F6-A17C-E20A-D75B-ACBB9243BB2E}"/>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a:extLst>
              <a:ext uri="{FF2B5EF4-FFF2-40B4-BE49-F238E27FC236}">
                <a16:creationId xmlns:a16="http://schemas.microsoft.com/office/drawing/2014/main" id="{E7CDB4C8-391A-6590-F0C7-EE98AE987D95}"/>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lvl1pPr>
          </a:lstStyle>
          <a:p>
            <a:pPr>
              <a:defRPr/>
            </a:pPr>
            <a:endParaRPr lang="en-US"/>
          </a:p>
        </p:txBody>
      </p:sp>
      <p:sp>
        <p:nvSpPr>
          <p:cNvPr id="10247" name="Rectangle 7">
            <a:extLst>
              <a:ext uri="{FF2B5EF4-FFF2-40B4-BE49-F238E27FC236}">
                <a16:creationId xmlns:a16="http://schemas.microsoft.com/office/drawing/2014/main" id="{9A15BC43-ED04-EE40-934D-6C62DE61CC7C}"/>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ED431FD-5C6A-4C6E-9163-28414965B1D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385BC3F-8C62-B23A-2460-20CDA59A39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96E4318-BA28-424C-85E8-28B809BA1DCE}" type="slidenum">
              <a:rPr lang="en-US" altLang="en-US" sz="1300"/>
              <a:pPr/>
              <a:t>7</a:t>
            </a:fld>
            <a:endParaRPr lang="en-US" altLang="en-US" sz="1300"/>
          </a:p>
        </p:txBody>
      </p:sp>
      <p:sp>
        <p:nvSpPr>
          <p:cNvPr id="73731" name="Rectangle 2">
            <a:extLst>
              <a:ext uri="{FF2B5EF4-FFF2-40B4-BE49-F238E27FC236}">
                <a16:creationId xmlns:a16="http://schemas.microsoft.com/office/drawing/2014/main" id="{4CB85514-C248-0C3B-9462-B120942CFEF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1B687585-4405-C92A-84EA-0C7DE7A82D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09D77C94-A1C5-62B6-BFF6-C999DE8015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31EAB37-F24C-40F3-B835-4939D6B24CF0}" type="slidenum">
              <a:rPr lang="en-US" altLang="en-US" sz="1300"/>
              <a:pPr/>
              <a:t>16</a:t>
            </a:fld>
            <a:endParaRPr lang="en-US" altLang="en-US" sz="1300"/>
          </a:p>
        </p:txBody>
      </p:sp>
      <p:sp>
        <p:nvSpPr>
          <p:cNvPr id="90115" name="Rectangle 2">
            <a:extLst>
              <a:ext uri="{FF2B5EF4-FFF2-40B4-BE49-F238E27FC236}">
                <a16:creationId xmlns:a16="http://schemas.microsoft.com/office/drawing/2014/main" id="{AD402CC6-86D9-DFCF-DFB3-67D7B5B21E41}"/>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0116" name="Rectangle 3">
            <a:extLst>
              <a:ext uri="{FF2B5EF4-FFF2-40B4-BE49-F238E27FC236}">
                <a16:creationId xmlns:a16="http://schemas.microsoft.com/office/drawing/2014/main" id="{C653C349-67EF-74CE-8BAC-44150CDDCE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3406739-B49E-259D-C93C-FEA9D48F9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C724E5D-EFFE-4139-8227-C51E8866C1A8}" type="slidenum">
              <a:rPr lang="en-US" altLang="en-US" sz="1300"/>
              <a:pPr/>
              <a:t>17</a:t>
            </a:fld>
            <a:endParaRPr lang="en-US" altLang="en-US" sz="1300"/>
          </a:p>
        </p:txBody>
      </p:sp>
      <p:sp>
        <p:nvSpPr>
          <p:cNvPr id="92163" name="Rectangle 2">
            <a:extLst>
              <a:ext uri="{FF2B5EF4-FFF2-40B4-BE49-F238E27FC236}">
                <a16:creationId xmlns:a16="http://schemas.microsoft.com/office/drawing/2014/main" id="{7B8C51D9-96CA-BBE3-61DF-1DD24A96044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2D07B6D7-2994-80D4-7DD7-E92A891EA4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6127F725-8D08-313D-239E-B6E0261F56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DCA9645-AC51-45F7-8277-14D677C2D499}" type="slidenum">
              <a:rPr lang="en-US" altLang="en-US" sz="1300"/>
              <a:pPr/>
              <a:t>18</a:t>
            </a:fld>
            <a:endParaRPr lang="en-US" altLang="en-US" sz="1300"/>
          </a:p>
        </p:txBody>
      </p:sp>
      <p:sp>
        <p:nvSpPr>
          <p:cNvPr id="96259" name="Rectangle 2">
            <a:extLst>
              <a:ext uri="{FF2B5EF4-FFF2-40B4-BE49-F238E27FC236}">
                <a16:creationId xmlns:a16="http://schemas.microsoft.com/office/drawing/2014/main" id="{356A960D-6364-88DC-DB9C-B7B52D46DE74}"/>
              </a:ext>
            </a:extLst>
          </p:cNvPr>
          <p:cNvSpPr>
            <a:spLocks noGrp="1" noRot="1" noChangeAspect="1" noChangeArrowheads="1" noTextEdit="1"/>
          </p:cNvSpPr>
          <p:nvPr>
            <p:ph type="sldImg"/>
          </p:nvPr>
        </p:nvSpPr>
        <p:spPr>
          <a:xfrm>
            <a:off x="1266825" y="727075"/>
            <a:ext cx="4781550" cy="3586163"/>
          </a:xfrm>
          <a:ln/>
        </p:spPr>
      </p:sp>
      <p:sp>
        <p:nvSpPr>
          <p:cNvPr id="96260" name="Rectangle 3">
            <a:extLst>
              <a:ext uri="{FF2B5EF4-FFF2-40B4-BE49-F238E27FC236}">
                <a16:creationId xmlns:a16="http://schemas.microsoft.com/office/drawing/2014/main" id="{96F18DC9-FA3B-9B37-6AD5-79C33C4262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9A06D8B-8E85-0022-3193-5CB18EA563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96BD45C-EABB-4DE5-AF39-BFC0A4842BDD}" type="slidenum">
              <a:rPr lang="en-US" altLang="en-US" sz="1300"/>
              <a:pPr/>
              <a:t>20</a:t>
            </a:fld>
            <a:endParaRPr lang="en-US" altLang="en-US" sz="1300"/>
          </a:p>
        </p:txBody>
      </p:sp>
      <p:sp>
        <p:nvSpPr>
          <p:cNvPr id="97283" name="Rectangle 2">
            <a:extLst>
              <a:ext uri="{FF2B5EF4-FFF2-40B4-BE49-F238E27FC236}">
                <a16:creationId xmlns:a16="http://schemas.microsoft.com/office/drawing/2014/main" id="{831C981E-B02D-DDC9-63E2-4AE47118D1BB}"/>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3A552A86-C3D4-E88E-23F6-3E5F8E65A3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9F38951-D70A-6F24-12B2-9E31134D6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7F8A1D9-2EBC-42C9-9FE0-B1F48043332B}" type="slidenum">
              <a:rPr lang="en-US" altLang="en-US" sz="1300"/>
              <a:pPr/>
              <a:t>21</a:t>
            </a:fld>
            <a:endParaRPr lang="en-US" altLang="en-US" sz="1300"/>
          </a:p>
        </p:txBody>
      </p:sp>
      <p:sp>
        <p:nvSpPr>
          <p:cNvPr id="98307" name="Rectangle 2">
            <a:extLst>
              <a:ext uri="{FF2B5EF4-FFF2-40B4-BE49-F238E27FC236}">
                <a16:creationId xmlns:a16="http://schemas.microsoft.com/office/drawing/2014/main" id="{8A6B161D-9124-CA8A-7EAA-612ABF984118}"/>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8308" name="Rectangle 3">
            <a:extLst>
              <a:ext uri="{FF2B5EF4-FFF2-40B4-BE49-F238E27FC236}">
                <a16:creationId xmlns:a16="http://schemas.microsoft.com/office/drawing/2014/main" id="{46C1E410-D04D-43AA-0A8D-BF573E2D6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68F474B-4D4D-0A22-8DD2-4810167EDF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EC0A325-31FA-4162-8891-B0063EB7B939}" type="slidenum">
              <a:rPr lang="en-US" altLang="en-US" sz="1300"/>
              <a:pPr/>
              <a:t>22</a:t>
            </a:fld>
            <a:endParaRPr lang="en-US" altLang="en-US" sz="1300"/>
          </a:p>
        </p:txBody>
      </p:sp>
      <p:sp>
        <p:nvSpPr>
          <p:cNvPr id="99331" name="Rectangle 2">
            <a:extLst>
              <a:ext uri="{FF2B5EF4-FFF2-40B4-BE49-F238E27FC236}">
                <a16:creationId xmlns:a16="http://schemas.microsoft.com/office/drawing/2014/main" id="{004360F6-6D9A-FFA0-3ED9-A69EDD4E4082}"/>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99332" name="Rectangle 3">
            <a:extLst>
              <a:ext uri="{FF2B5EF4-FFF2-40B4-BE49-F238E27FC236}">
                <a16:creationId xmlns:a16="http://schemas.microsoft.com/office/drawing/2014/main" id="{37146230-4E19-CC0B-B337-C92F30E354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07168420-E773-F3C2-082F-6349F0B8C0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8BA2631-CD11-473F-81E5-9932D57159DB}" type="slidenum">
              <a:rPr lang="en-US" altLang="en-US" sz="1300"/>
              <a:pPr/>
              <a:t>23</a:t>
            </a:fld>
            <a:endParaRPr lang="en-US" altLang="en-US" sz="1300"/>
          </a:p>
        </p:txBody>
      </p:sp>
      <p:sp>
        <p:nvSpPr>
          <p:cNvPr id="100355" name="Rectangle 2">
            <a:extLst>
              <a:ext uri="{FF2B5EF4-FFF2-40B4-BE49-F238E27FC236}">
                <a16:creationId xmlns:a16="http://schemas.microsoft.com/office/drawing/2014/main" id="{0EECB36B-4716-A3E6-F7C7-DDC34A621D2B}"/>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B1A94E7E-F121-3420-6DAE-B04642F045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2207CA9-8DAF-8909-7DC1-EF1CAD10CC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F2EBE6F5-6C49-4B98-B574-06E16EBCD392}" type="slidenum">
              <a:rPr lang="en-US" altLang="en-US" sz="1300"/>
              <a:pPr/>
              <a:t>24</a:t>
            </a:fld>
            <a:endParaRPr lang="en-US" altLang="en-US" sz="1300"/>
          </a:p>
        </p:txBody>
      </p:sp>
      <p:sp>
        <p:nvSpPr>
          <p:cNvPr id="101379" name="Rectangle 2">
            <a:extLst>
              <a:ext uri="{FF2B5EF4-FFF2-40B4-BE49-F238E27FC236}">
                <a16:creationId xmlns:a16="http://schemas.microsoft.com/office/drawing/2014/main" id="{388BB9B9-D1D1-F2BC-A6A3-742CFDC51316}"/>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C109E94-6A26-AB32-16D7-219DCA603A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2892C208-374D-373E-72D8-01FB714C5C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8CC92F7-C168-4F57-9D45-7C6668E3082E}" type="slidenum">
              <a:rPr lang="en-US" altLang="en-US" sz="1300"/>
              <a:pPr/>
              <a:t>25</a:t>
            </a:fld>
            <a:endParaRPr lang="en-US" altLang="en-US" sz="1300"/>
          </a:p>
        </p:txBody>
      </p:sp>
      <p:sp>
        <p:nvSpPr>
          <p:cNvPr id="102403" name="Rectangle 2">
            <a:extLst>
              <a:ext uri="{FF2B5EF4-FFF2-40B4-BE49-F238E27FC236}">
                <a16:creationId xmlns:a16="http://schemas.microsoft.com/office/drawing/2014/main" id="{EC62122F-1483-8786-8B97-7229ED1B04AB}"/>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5E50A1BD-25B4-5486-9094-A4E31A2DF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445DE1B-9961-4719-6435-8B30B975A6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8CBC20A-E34C-47AC-B3D3-EA68AB607124}" type="slidenum">
              <a:rPr lang="en-US" altLang="en-US" sz="1300"/>
              <a:pPr/>
              <a:t>26</a:t>
            </a:fld>
            <a:endParaRPr lang="en-US" altLang="en-US" sz="1300"/>
          </a:p>
        </p:txBody>
      </p:sp>
      <p:sp>
        <p:nvSpPr>
          <p:cNvPr id="103427" name="Rectangle 2">
            <a:extLst>
              <a:ext uri="{FF2B5EF4-FFF2-40B4-BE49-F238E27FC236}">
                <a16:creationId xmlns:a16="http://schemas.microsoft.com/office/drawing/2014/main" id="{AC39817D-E361-0C9F-94BA-27C2E1B1066F}"/>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C61C24A0-6E22-AA36-A678-9F42956A98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489C1BD-A97D-600A-6BE7-3A08D88B9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E1D657A-FC6E-49DC-81C7-08277C8647F7}" type="slidenum">
              <a:rPr lang="en-US" altLang="en-US" sz="1300"/>
              <a:pPr/>
              <a:t>8</a:t>
            </a:fld>
            <a:endParaRPr lang="en-US" altLang="en-US" sz="1300"/>
          </a:p>
        </p:txBody>
      </p:sp>
      <p:sp>
        <p:nvSpPr>
          <p:cNvPr id="74755" name="Rectangle 2">
            <a:extLst>
              <a:ext uri="{FF2B5EF4-FFF2-40B4-BE49-F238E27FC236}">
                <a16:creationId xmlns:a16="http://schemas.microsoft.com/office/drawing/2014/main" id="{7E14EB5A-2131-E883-9207-BD0422B1B56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692DA8FC-30DB-554D-7252-CB46C5D14C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6A2076AC-37ED-7098-0EA3-9278B5A64F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6D08E25-8229-47C7-B472-F14B1FEE55B6}" type="slidenum">
              <a:rPr lang="en-US" altLang="en-US" sz="1300"/>
              <a:pPr/>
              <a:t>27</a:t>
            </a:fld>
            <a:endParaRPr lang="en-US" altLang="en-US" sz="1300"/>
          </a:p>
        </p:txBody>
      </p:sp>
      <p:sp>
        <p:nvSpPr>
          <p:cNvPr id="104451" name="Rectangle 2">
            <a:extLst>
              <a:ext uri="{FF2B5EF4-FFF2-40B4-BE49-F238E27FC236}">
                <a16:creationId xmlns:a16="http://schemas.microsoft.com/office/drawing/2014/main" id="{B840BF87-C59C-9C67-3C8A-25200B1EEC7B}"/>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F4FD5968-CA0F-448B-6E23-822A3761BA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7F785E9-5FC4-8545-139B-D8F5BAC7FD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EB45DBF-39B3-4990-97EC-02B89101EDAE}" type="slidenum">
              <a:rPr lang="en-US" altLang="en-US" sz="1300"/>
              <a:pPr/>
              <a:t>28</a:t>
            </a:fld>
            <a:endParaRPr lang="en-US" altLang="en-US" sz="1300"/>
          </a:p>
        </p:txBody>
      </p:sp>
      <p:sp>
        <p:nvSpPr>
          <p:cNvPr id="105475" name="Rectangle 2">
            <a:extLst>
              <a:ext uri="{FF2B5EF4-FFF2-40B4-BE49-F238E27FC236}">
                <a16:creationId xmlns:a16="http://schemas.microsoft.com/office/drawing/2014/main" id="{99020923-128E-1553-6311-9DB3C8ED4270}"/>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048A9F0A-F1A0-7A8F-36DB-18D4A77454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907889A-89E0-576E-E58F-C1D5FB127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CDD1D1B-E31A-4DA6-A8C8-0DDE60868F1F}" type="slidenum">
              <a:rPr lang="en-US" altLang="en-US" sz="1300"/>
              <a:pPr/>
              <a:t>29</a:t>
            </a:fld>
            <a:endParaRPr lang="en-US" altLang="en-US" sz="1300"/>
          </a:p>
        </p:txBody>
      </p:sp>
      <p:sp>
        <p:nvSpPr>
          <p:cNvPr id="106499" name="Rectangle 2">
            <a:extLst>
              <a:ext uri="{FF2B5EF4-FFF2-40B4-BE49-F238E27FC236}">
                <a16:creationId xmlns:a16="http://schemas.microsoft.com/office/drawing/2014/main" id="{E1FEC065-E890-D25D-D6D4-FC95FD48D7E7}"/>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34689CFA-B18E-CA03-BCAE-27AA2A30A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9D323CE-E7DB-3033-073C-A1D9184D47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4CEADBA-2AA7-4906-A97C-0C63DFEDC4DD}" type="slidenum">
              <a:rPr lang="en-US" altLang="en-US" sz="1300"/>
              <a:pPr/>
              <a:t>30</a:t>
            </a:fld>
            <a:endParaRPr lang="en-US" altLang="en-US" sz="1300"/>
          </a:p>
        </p:txBody>
      </p:sp>
      <p:sp>
        <p:nvSpPr>
          <p:cNvPr id="107523" name="Rectangle 2">
            <a:extLst>
              <a:ext uri="{FF2B5EF4-FFF2-40B4-BE49-F238E27FC236}">
                <a16:creationId xmlns:a16="http://schemas.microsoft.com/office/drawing/2014/main" id="{2BF71A3C-E3AA-CE5E-5533-5DCB7C4AC1FA}"/>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107524" name="Rectangle 3">
            <a:extLst>
              <a:ext uri="{FF2B5EF4-FFF2-40B4-BE49-F238E27FC236}">
                <a16:creationId xmlns:a16="http://schemas.microsoft.com/office/drawing/2014/main" id="{0BE9D90D-35EA-DB13-A14E-AA88FA5FA5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B37F1D7E-10C1-0ED7-80AA-A8EE9CD01E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4ECE26F-AB12-4701-B5E7-B27C3054BFF9}" type="slidenum">
              <a:rPr lang="en-US" altLang="en-US" sz="1300"/>
              <a:pPr/>
              <a:t>31</a:t>
            </a:fld>
            <a:endParaRPr lang="en-US" altLang="en-US" sz="1300"/>
          </a:p>
        </p:txBody>
      </p:sp>
      <p:sp>
        <p:nvSpPr>
          <p:cNvPr id="108547" name="Rectangle 2">
            <a:extLst>
              <a:ext uri="{FF2B5EF4-FFF2-40B4-BE49-F238E27FC236}">
                <a16:creationId xmlns:a16="http://schemas.microsoft.com/office/drawing/2014/main" id="{C05CACAD-7958-4EC2-4923-E9C44A75ECF4}"/>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1BAFBAED-5DC6-9D9A-808A-6F08E06039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7D8D957-2E1F-957C-798E-AD456CAC7D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ECA8EA1-7A6E-4835-A959-64F19E823D40}" type="slidenum">
              <a:rPr lang="en-US" altLang="en-US" sz="1300"/>
              <a:pPr/>
              <a:t>32</a:t>
            </a:fld>
            <a:endParaRPr lang="en-US" altLang="en-US" sz="1300"/>
          </a:p>
        </p:txBody>
      </p:sp>
      <p:sp>
        <p:nvSpPr>
          <p:cNvPr id="109571" name="Rectangle 2">
            <a:extLst>
              <a:ext uri="{FF2B5EF4-FFF2-40B4-BE49-F238E27FC236}">
                <a16:creationId xmlns:a16="http://schemas.microsoft.com/office/drawing/2014/main" id="{88CA8876-5E87-4219-B0FA-16058C7ACF30}"/>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DEEE9C7-A593-650A-2A9E-CA443595C7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CFF59078-E4E1-4263-FC2C-A60E9FD366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A7CABEA-B22F-4DA3-AD83-3B72538CC3D8}" type="slidenum">
              <a:rPr lang="en-US" altLang="en-US" sz="1300"/>
              <a:pPr/>
              <a:t>33</a:t>
            </a:fld>
            <a:endParaRPr lang="en-US" altLang="en-US" sz="1300"/>
          </a:p>
        </p:txBody>
      </p:sp>
      <p:sp>
        <p:nvSpPr>
          <p:cNvPr id="110595" name="Rectangle 2">
            <a:extLst>
              <a:ext uri="{FF2B5EF4-FFF2-40B4-BE49-F238E27FC236}">
                <a16:creationId xmlns:a16="http://schemas.microsoft.com/office/drawing/2014/main" id="{3AF7A96A-6795-0512-F810-876877ED6D5F}"/>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7A0DE6F7-2170-BB2C-DD40-63DDB671F2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6DF2C88F-B398-DF48-67F8-E5A4449B06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2F6647E-78BB-4E82-9B91-119F65DA983A}" type="slidenum">
              <a:rPr lang="en-US" altLang="en-US" sz="1300"/>
              <a:pPr/>
              <a:t>9</a:t>
            </a:fld>
            <a:endParaRPr lang="en-US" altLang="en-US" sz="1300"/>
          </a:p>
        </p:txBody>
      </p:sp>
      <p:sp>
        <p:nvSpPr>
          <p:cNvPr id="75779" name="Rectangle 2">
            <a:extLst>
              <a:ext uri="{FF2B5EF4-FFF2-40B4-BE49-F238E27FC236}">
                <a16:creationId xmlns:a16="http://schemas.microsoft.com/office/drawing/2014/main" id="{E7F8D366-A854-E787-803E-B29E77E4FC83}"/>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385EF099-DEC0-5AE9-AEAB-0F01EA98D1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7187106-E54B-006A-64E0-0F5CBDF36E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3746945-9526-467D-BF4B-28BDB090E03C}" type="slidenum">
              <a:rPr lang="en-US" altLang="en-US" sz="1300"/>
              <a:pPr/>
              <a:t>10</a:t>
            </a:fld>
            <a:endParaRPr lang="en-US" altLang="en-US" sz="1300"/>
          </a:p>
        </p:txBody>
      </p:sp>
      <p:sp>
        <p:nvSpPr>
          <p:cNvPr id="76803" name="Rectangle 2">
            <a:extLst>
              <a:ext uri="{FF2B5EF4-FFF2-40B4-BE49-F238E27FC236}">
                <a16:creationId xmlns:a16="http://schemas.microsoft.com/office/drawing/2014/main" id="{74FC657F-3BC2-F2F6-883D-1D3966FF8777}"/>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76804" name="Rectangle 3">
            <a:extLst>
              <a:ext uri="{FF2B5EF4-FFF2-40B4-BE49-F238E27FC236}">
                <a16:creationId xmlns:a16="http://schemas.microsoft.com/office/drawing/2014/main" id="{7EFD9326-68A6-0EA5-BC75-D7CCE15B3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43A26E75-9043-CD95-629A-924DEDCF68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6D1A82A-A24E-40AD-8AED-73CD60FA4D93}" type="slidenum">
              <a:rPr lang="en-US" altLang="en-US" sz="1300"/>
              <a:pPr/>
              <a:t>11</a:t>
            </a:fld>
            <a:endParaRPr lang="en-US" altLang="en-US" sz="1300"/>
          </a:p>
        </p:txBody>
      </p:sp>
      <p:sp>
        <p:nvSpPr>
          <p:cNvPr id="77827" name="Rectangle 2">
            <a:extLst>
              <a:ext uri="{FF2B5EF4-FFF2-40B4-BE49-F238E27FC236}">
                <a16:creationId xmlns:a16="http://schemas.microsoft.com/office/drawing/2014/main" id="{663D43BA-92D9-CD21-ABC5-80BE83C49BA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E9980164-FF7B-D5D7-22F6-4112B33393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6EEB043-3D11-F0D7-E4E3-987125AF2B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D8A8732-4C80-4D30-BAB5-3BC36A409DB2}" type="slidenum">
              <a:rPr lang="en-US" altLang="en-US" sz="1300"/>
              <a:pPr/>
              <a:t>12</a:t>
            </a:fld>
            <a:endParaRPr lang="en-US" altLang="en-US" sz="1300"/>
          </a:p>
        </p:txBody>
      </p:sp>
      <p:sp>
        <p:nvSpPr>
          <p:cNvPr id="80899" name="Rectangle 2">
            <a:extLst>
              <a:ext uri="{FF2B5EF4-FFF2-40B4-BE49-F238E27FC236}">
                <a16:creationId xmlns:a16="http://schemas.microsoft.com/office/drawing/2014/main" id="{B7558347-570B-7A51-385F-045C4B877EED}"/>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80900" name="Rectangle 3">
            <a:extLst>
              <a:ext uri="{FF2B5EF4-FFF2-40B4-BE49-F238E27FC236}">
                <a16:creationId xmlns:a16="http://schemas.microsoft.com/office/drawing/2014/main" id="{DB92F51F-75A6-48A7-F08D-9203FDFF42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EA4FFF7D-219C-B321-042E-A9ED0CC568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847FEEE-3732-45BD-A234-7EAFA580C876}" type="slidenum">
              <a:rPr lang="en-US" altLang="en-US" sz="1300"/>
              <a:pPr/>
              <a:t>13</a:t>
            </a:fld>
            <a:endParaRPr lang="en-US" altLang="en-US" sz="1300"/>
          </a:p>
        </p:txBody>
      </p:sp>
      <p:sp>
        <p:nvSpPr>
          <p:cNvPr id="81923" name="Rectangle 2">
            <a:extLst>
              <a:ext uri="{FF2B5EF4-FFF2-40B4-BE49-F238E27FC236}">
                <a16:creationId xmlns:a16="http://schemas.microsoft.com/office/drawing/2014/main" id="{AD2CBFE2-F4FD-2B37-099D-80B4A251C5DD}"/>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81924" name="Rectangle 3">
            <a:extLst>
              <a:ext uri="{FF2B5EF4-FFF2-40B4-BE49-F238E27FC236}">
                <a16:creationId xmlns:a16="http://schemas.microsoft.com/office/drawing/2014/main" id="{54EEF49D-AE44-3FBE-DC7F-51D979F43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5314991-B33A-3876-1A84-F2D5B0DB71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0FAD8DC-70CD-4E11-A9CC-875C7E69CB2B}" type="slidenum">
              <a:rPr lang="en-US" altLang="en-US" sz="1300"/>
              <a:pPr/>
              <a:t>14</a:t>
            </a:fld>
            <a:endParaRPr lang="en-US" altLang="en-US" sz="1300"/>
          </a:p>
        </p:txBody>
      </p:sp>
      <p:sp>
        <p:nvSpPr>
          <p:cNvPr id="82947" name="Rectangle 2">
            <a:extLst>
              <a:ext uri="{FF2B5EF4-FFF2-40B4-BE49-F238E27FC236}">
                <a16:creationId xmlns:a16="http://schemas.microsoft.com/office/drawing/2014/main" id="{E06E1AF5-46A0-1755-0E6D-A2CA57018546}"/>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1EB2792-604D-DFD7-5A79-79C4F53383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C424E80-4389-1983-B66F-1900163B7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6576FE7-9DE9-465C-89D0-84BDC5D2FCA9}" type="slidenum">
              <a:rPr lang="en-US" altLang="en-US" sz="1300"/>
              <a:pPr/>
              <a:t>15</a:t>
            </a:fld>
            <a:endParaRPr lang="en-US" altLang="en-US" sz="1300"/>
          </a:p>
        </p:txBody>
      </p:sp>
      <p:sp>
        <p:nvSpPr>
          <p:cNvPr id="83971" name="Rectangle 2">
            <a:extLst>
              <a:ext uri="{FF2B5EF4-FFF2-40B4-BE49-F238E27FC236}">
                <a16:creationId xmlns:a16="http://schemas.microsoft.com/office/drawing/2014/main" id="{76456DCF-701B-6FB6-9F2D-2159C5DEAADE}"/>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3A61B94F-7E29-8267-C04C-9A2B70FD12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pPr>
              <a:defRPr/>
            </a:pPr>
            <a:endParaRPr lang="en-US" altLang="en-US"/>
          </a:p>
        </p:txBody>
      </p:sp>
      <p:sp>
        <p:nvSpPr>
          <p:cNvPr id="5" name="Footer Placeholder 4"/>
          <p:cNvSpPr>
            <a:spLocks noGrp="1"/>
          </p:cNvSpPr>
          <p:nvPr>
            <p:ph type="ftr" sz="quarter" idx="11"/>
          </p:nvPr>
        </p:nvSpPr>
        <p:spPr>
          <a:xfrm>
            <a:off x="914400" y="4323846"/>
            <a:ext cx="4880610" cy="365125"/>
          </a:xfrm>
        </p:spPr>
        <p:txBody>
          <a:bodyPr/>
          <a:lstStyle/>
          <a:p>
            <a:pPr>
              <a:defRPr/>
            </a:pPr>
            <a:r>
              <a:rPr lang="en-US" altLang="en-US"/>
              <a:t>(C) 2012 J. M. Garrido</a:t>
            </a:r>
          </a:p>
        </p:txBody>
      </p:sp>
      <p:sp>
        <p:nvSpPr>
          <p:cNvPr id="6" name="Slide Number Placeholder 5"/>
          <p:cNvSpPr>
            <a:spLocks noGrp="1"/>
          </p:cNvSpPr>
          <p:nvPr>
            <p:ph type="sldNum" sz="quarter" idx="12"/>
          </p:nvPr>
        </p:nvSpPr>
        <p:spPr>
          <a:xfrm>
            <a:off x="6057900" y="1430867"/>
            <a:ext cx="2171700" cy="365125"/>
          </a:xfrm>
        </p:spPr>
        <p:txBody>
          <a:bodyPr/>
          <a:lstStyle/>
          <a:p>
            <a:fld id="{4C0ABA39-088F-40EB-88C7-9DD94896CC0F}" type="slidenum">
              <a:rPr lang="en-US" altLang="en-US" smtClean="0"/>
              <a:pPr/>
              <a:t>‹#›</a:t>
            </a:fld>
            <a:endParaRPr lang="en-US" altLang="en-US"/>
          </a:p>
        </p:txBody>
      </p:sp>
    </p:spTree>
    <p:extLst>
      <p:ext uri="{BB962C8B-B14F-4D97-AF65-F5344CB8AC3E}">
        <p14:creationId xmlns:p14="http://schemas.microsoft.com/office/powerpoint/2010/main" val="80646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(C) 2012 J. M. Garrido</a:t>
            </a:r>
          </a:p>
        </p:txBody>
      </p:sp>
      <p:sp>
        <p:nvSpPr>
          <p:cNvPr id="7" name="Slide Number Placeholder 6"/>
          <p:cNvSpPr>
            <a:spLocks noGrp="1"/>
          </p:cNvSpPr>
          <p:nvPr>
            <p:ph type="sldNum" sz="quarter" idx="12"/>
          </p:nvPr>
        </p:nvSpPr>
        <p:spPr/>
        <p:txBody>
          <a:bodyPr/>
          <a:lstStyle/>
          <a:p>
            <a:fld id="{87B6602F-FEBC-400D-8A58-9335A8D11018}" type="slidenum">
              <a:rPr lang="en-US" altLang="en-US" smtClean="0"/>
              <a:pPr/>
              <a:t>‹#›</a:t>
            </a:fld>
            <a:endParaRPr lang="en-US" altLang="en-US"/>
          </a:p>
        </p:txBody>
      </p:sp>
    </p:spTree>
    <p:extLst>
      <p:ext uri="{BB962C8B-B14F-4D97-AF65-F5344CB8AC3E}">
        <p14:creationId xmlns:p14="http://schemas.microsoft.com/office/powerpoint/2010/main" val="16738202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altLang="en-US"/>
          </a:p>
        </p:txBody>
      </p:sp>
      <p:sp>
        <p:nvSpPr>
          <p:cNvPr id="6" name="Footer Placeholder 5"/>
          <p:cNvSpPr>
            <a:spLocks noGrp="1"/>
          </p:cNvSpPr>
          <p:nvPr>
            <p:ph type="ftr" sz="quarter" idx="11"/>
          </p:nvPr>
        </p:nvSpPr>
        <p:spPr>
          <a:xfrm>
            <a:off x="594360" y="381001"/>
            <a:ext cx="4830656" cy="365125"/>
          </a:xfrm>
        </p:spPr>
        <p:txBody>
          <a:bodyPr/>
          <a:lstStyle/>
          <a:p>
            <a:pPr>
              <a:defRPr/>
            </a:pPr>
            <a:r>
              <a:rPr lang="en-US" altLang="en-US"/>
              <a:t>(C) 2012 J. M. Garrido</a:t>
            </a:r>
          </a:p>
        </p:txBody>
      </p:sp>
      <p:sp>
        <p:nvSpPr>
          <p:cNvPr id="7" name="Slide Number Placeholder 6"/>
          <p:cNvSpPr>
            <a:spLocks noGrp="1"/>
          </p:cNvSpPr>
          <p:nvPr>
            <p:ph type="sldNum" sz="quarter" idx="12"/>
          </p:nvPr>
        </p:nvSpPr>
        <p:spPr>
          <a:xfrm>
            <a:off x="7882466" y="381001"/>
            <a:ext cx="667174" cy="365125"/>
          </a:xfrm>
        </p:spPr>
        <p:txBody>
          <a:bodyPr/>
          <a:lstStyle/>
          <a:p>
            <a:fld id="{87B6602F-FEBC-400D-8A58-9335A8D11018}" type="slidenum">
              <a:rPr lang="en-US" altLang="en-US" smtClean="0"/>
              <a:pPr/>
              <a:t>‹#›</a:t>
            </a:fld>
            <a:endParaRPr lang="en-US" altLang="en-US"/>
          </a:p>
        </p:txBody>
      </p:sp>
    </p:spTree>
    <p:extLst>
      <p:ext uri="{BB962C8B-B14F-4D97-AF65-F5344CB8AC3E}">
        <p14:creationId xmlns:p14="http://schemas.microsoft.com/office/powerpoint/2010/main" val="36242064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pPr>
              <a:defRPr/>
            </a:pPr>
            <a:endParaRPr lang="en-US" altLang="en-US"/>
          </a:p>
        </p:txBody>
      </p:sp>
      <p:sp>
        <p:nvSpPr>
          <p:cNvPr id="6" name="Footer Placeholder 5"/>
          <p:cNvSpPr>
            <a:spLocks noGrp="1"/>
          </p:cNvSpPr>
          <p:nvPr>
            <p:ph type="ftr" sz="quarter" idx="11"/>
          </p:nvPr>
        </p:nvSpPr>
        <p:spPr>
          <a:xfrm>
            <a:off x="594360" y="379438"/>
            <a:ext cx="4830656" cy="365125"/>
          </a:xfrm>
        </p:spPr>
        <p:txBody>
          <a:bodyPr/>
          <a:lstStyle/>
          <a:p>
            <a:pPr>
              <a:defRPr/>
            </a:pPr>
            <a:r>
              <a:rPr lang="en-US" altLang="en-US"/>
              <a:t>(C) 2012 J. M. Garrido</a:t>
            </a:r>
          </a:p>
        </p:txBody>
      </p:sp>
      <p:sp>
        <p:nvSpPr>
          <p:cNvPr id="7" name="Slide Number Placeholder 6"/>
          <p:cNvSpPr>
            <a:spLocks noGrp="1"/>
          </p:cNvSpPr>
          <p:nvPr>
            <p:ph type="sldNum" sz="quarter" idx="12"/>
          </p:nvPr>
        </p:nvSpPr>
        <p:spPr>
          <a:xfrm>
            <a:off x="7882466" y="381001"/>
            <a:ext cx="667174" cy="365125"/>
          </a:xfrm>
        </p:spPr>
        <p:txBody>
          <a:bodyPr/>
          <a:lstStyle/>
          <a:p>
            <a:fld id="{87B6602F-FEBC-400D-8A58-9335A8D11018}" type="slidenum">
              <a:rPr lang="en-US" altLang="en-US" smtClean="0"/>
              <a:pPr/>
              <a:t>‹#›</a:t>
            </a:fld>
            <a:endParaRPr lang="en-US" alt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69552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pPr>
              <a:defRPr/>
            </a:pPr>
            <a:endParaRPr lang="en-US" altLang="en-US"/>
          </a:p>
        </p:txBody>
      </p:sp>
      <p:sp>
        <p:nvSpPr>
          <p:cNvPr id="6" name="Footer Placeholder 5"/>
          <p:cNvSpPr>
            <a:spLocks noGrp="1"/>
          </p:cNvSpPr>
          <p:nvPr>
            <p:ph type="ftr" sz="quarter" idx="11"/>
          </p:nvPr>
        </p:nvSpPr>
        <p:spPr>
          <a:xfrm>
            <a:off x="594360" y="378884"/>
            <a:ext cx="4830656" cy="365125"/>
          </a:xfrm>
        </p:spPr>
        <p:txBody>
          <a:bodyPr/>
          <a:lstStyle/>
          <a:p>
            <a:pPr>
              <a:defRPr/>
            </a:pPr>
            <a:r>
              <a:rPr lang="en-US" altLang="en-US"/>
              <a:t>(C) 2012 J. M. Garrido</a:t>
            </a:r>
          </a:p>
        </p:txBody>
      </p:sp>
      <p:sp>
        <p:nvSpPr>
          <p:cNvPr id="7" name="Slide Number Placeholder 6"/>
          <p:cNvSpPr>
            <a:spLocks noGrp="1"/>
          </p:cNvSpPr>
          <p:nvPr>
            <p:ph type="sldNum" sz="quarter" idx="12"/>
          </p:nvPr>
        </p:nvSpPr>
        <p:spPr>
          <a:xfrm>
            <a:off x="7882466" y="381001"/>
            <a:ext cx="667174" cy="365125"/>
          </a:xfrm>
        </p:spPr>
        <p:txBody>
          <a:bodyPr/>
          <a:lstStyle/>
          <a:p>
            <a:fld id="{87B6602F-FEBC-400D-8A58-9335A8D11018}" type="slidenum">
              <a:rPr lang="en-US" altLang="en-US" smtClean="0"/>
              <a:pPr/>
              <a:t>‹#›</a:t>
            </a:fld>
            <a:endParaRPr lang="en-US" altLang="en-US"/>
          </a:p>
        </p:txBody>
      </p:sp>
    </p:spTree>
    <p:extLst>
      <p:ext uri="{BB962C8B-B14F-4D97-AF65-F5344CB8AC3E}">
        <p14:creationId xmlns:p14="http://schemas.microsoft.com/office/powerpoint/2010/main" val="19131551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a:t>(C) 2012 J. M. Garrido</a:t>
            </a:r>
          </a:p>
        </p:txBody>
      </p:sp>
      <p:sp>
        <p:nvSpPr>
          <p:cNvPr id="5" name="Slide Number Placeholder 4"/>
          <p:cNvSpPr>
            <a:spLocks noGrp="1"/>
          </p:cNvSpPr>
          <p:nvPr>
            <p:ph type="sldNum" sz="quarter" idx="12"/>
          </p:nvPr>
        </p:nvSpPr>
        <p:spPr/>
        <p:txBody>
          <a:bodyPr/>
          <a:lstStyle/>
          <a:p>
            <a:fld id="{87B6602F-FEBC-400D-8A58-9335A8D11018}" type="slidenum">
              <a:rPr lang="en-US" altLang="en-US" smtClean="0"/>
              <a:pPr/>
              <a:t>‹#›</a:t>
            </a:fld>
            <a:endParaRPr lang="en-US" altLang="en-US"/>
          </a:p>
        </p:txBody>
      </p:sp>
    </p:spTree>
    <p:extLst>
      <p:ext uri="{BB962C8B-B14F-4D97-AF65-F5344CB8AC3E}">
        <p14:creationId xmlns:p14="http://schemas.microsoft.com/office/powerpoint/2010/main" val="49898938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a:t>(C) 2012 J. M. Garrido</a:t>
            </a:r>
          </a:p>
        </p:txBody>
      </p:sp>
      <p:sp>
        <p:nvSpPr>
          <p:cNvPr id="5" name="Slide Number Placeholder 4"/>
          <p:cNvSpPr>
            <a:spLocks noGrp="1"/>
          </p:cNvSpPr>
          <p:nvPr>
            <p:ph type="sldNum" sz="quarter" idx="12"/>
          </p:nvPr>
        </p:nvSpPr>
        <p:spPr/>
        <p:txBody>
          <a:bodyPr/>
          <a:lstStyle/>
          <a:p>
            <a:fld id="{87B6602F-FEBC-400D-8A58-9335A8D11018}" type="slidenum">
              <a:rPr lang="en-US" altLang="en-US" smtClean="0"/>
              <a:pPr/>
              <a:t>‹#›</a:t>
            </a:fld>
            <a:endParaRPr lang="en-US" altLang="en-US"/>
          </a:p>
        </p:txBody>
      </p:sp>
    </p:spTree>
    <p:extLst>
      <p:ext uri="{BB962C8B-B14F-4D97-AF65-F5344CB8AC3E}">
        <p14:creationId xmlns:p14="http://schemas.microsoft.com/office/powerpoint/2010/main" val="405517637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(C) 2012 J. M. Garrido</a:t>
            </a:r>
          </a:p>
        </p:txBody>
      </p:sp>
      <p:sp>
        <p:nvSpPr>
          <p:cNvPr id="6" name="Slide Number Placeholder 5"/>
          <p:cNvSpPr>
            <a:spLocks noGrp="1"/>
          </p:cNvSpPr>
          <p:nvPr>
            <p:ph type="sldNum" sz="quarter" idx="12"/>
          </p:nvPr>
        </p:nvSpPr>
        <p:spPr/>
        <p:txBody>
          <a:bodyPr/>
          <a:lstStyle/>
          <a:p>
            <a:fld id="{442C186C-7B58-405B-94C0-28FEBBCD9381}" type="slidenum">
              <a:rPr lang="en-US" altLang="en-US" smtClean="0"/>
              <a:pPr/>
              <a:t>‹#›</a:t>
            </a:fld>
            <a:endParaRPr lang="en-US" altLang="en-US"/>
          </a:p>
        </p:txBody>
      </p:sp>
    </p:spTree>
    <p:extLst>
      <p:ext uri="{BB962C8B-B14F-4D97-AF65-F5344CB8AC3E}">
        <p14:creationId xmlns:p14="http://schemas.microsoft.com/office/powerpoint/2010/main" val="2644786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altLang="en-US"/>
          </a:p>
        </p:txBody>
      </p:sp>
      <p:sp>
        <p:nvSpPr>
          <p:cNvPr id="5" name="Footer Placeholder 4"/>
          <p:cNvSpPr>
            <a:spLocks noGrp="1"/>
          </p:cNvSpPr>
          <p:nvPr>
            <p:ph type="ftr" sz="quarter" idx="11"/>
          </p:nvPr>
        </p:nvSpPr>
        <p:spPr>
          <a:xfrm>
            <a:off x="594360" y="381001"/>
            <a:ext cx="4830656" cy="365125"/>
          </a:xfrm>
        </p:spPr>
        <p:txBody>
          <a:bodyPr/>
          <a:lstStyle/>
          <a:p>
            <a:pPr>
              <a:defRPr/>
            </a:pPr>
            <a:r>
              <a:rPr lang="en-US" altLang="en-US"/>
              <a:t>(C) 2012 J. M. Garrido</a:t>
            </a:r>
          </a:p>
        </p:txBody>
      </p:sp>
      <p:sp>
        <p:nvSpPr>
          <p:cNvPr id="6" name="Slide Number Placeholder 5"/>
          <p:cNvSpPr>
            <a:spLocks noGrp="1"/>
          </p:cNvSpPr>
          <p:nvPr>
            <p:ph type="sldNum" sz="quarter" idx="12"/>
          </p:nvPr>
        </p:nvSpPr>
        <p:spPr>
          <a:xfrm>
            <a:off x="7882466" y="381001"/>
            <a:ext cx="667174" cy="365125"/>
          </a:xfrm>
        </p:spPr>
        <p:txBody>
          <a:bodyPr/>
          <a:lstStyle/>
          <a:p>
            <a:fld id="{9F6A2098-A7B4-4A7C-AD05-FF5CA12148FF}" type="slidenum">
              <a:rPr lang="en-US" altLang="en-US" smtClean="0"/>
              <a:pPr/>
              <a:t>‹#›</a:t>
            </a:fld>
            <a:endParaRPr lang="en-US" altLang="en-US"/>
          </a:p>
        </p:txBody>
      </p:sp>
    </p:spTree>
    <p:extLst>
      <p:ext uri="{BB962C8B-B14F-4D97-AF65-F5344CB8AC3E}">
        <p14:creationId xmlns:p14="http://schemas.microsoft.com/office/powerpoint/2010/main" val="3416548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a:t>(C) 2012 J. M. Garrido</a:t>
            </a:r>
          </a:p>
        </p:txBody>
      </p:sp>
      <p:sp>
        <p:nvSpPr>
          <p:cNvPr id="6" name="Slide Number Placeholder 5"/>
          <p:cNvSpPr>
            <a:spLocks noGrp="1"/>
          </p:cNvSpPr>
          <p:nvPr>
            <p:ph type="sldNum" sz="quarter" idx="12"/>
          </p:nvPr>
        </p:nvSpPr>
        <p:spPr/>
        <p:txBody>
          <a:bodyPr/>
          <a:lstStyle/>
          <a:p>
            <a:fld id="{51729D9E-5C06-4A96-ADCE-E3E14770F139}" type="slidenum">
              <a:rPr lang="en-US" altLang="en-US" smtClean="0"/>
              <a:pPr/>
              <a:t>‹#›</a:t>
            </a:fld>
            <a:endParaRPr lang="en-US" altLang="en-US"/>
          </a:p>
        </p:txBody>
      </p:sp>
    </p:spTree>
    <p:extLst>
      <p:ext uri="{BB962C8B-B14F-4D97-AF65-F5344CB8AC3E}">
        <p14:creationId xmlns:p14="http://schemas.microsoft.com/office/powerpoint/2010/main" val="203690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pPr>
              <a:defRPr/>
            </a:pPr>
            <a:endParaRPr lang="en-US" altLang="en-US"/>
          </a:p>
        </p:txBody>
      </p:sp>
      <p:sp>
        <p:nvSpPr>
          <p:cNvPr id="5" name="Footer Placeholder 4"/>
          <p:cNvSpPr>
            <a:spLocks noGrp="1"/>
          </p:cNvSpPr>
          <p:nvPr>
            <p:ph type="ftr" sz="quarter" idx="11"/>
          </p:nvPr>
        </p:nvSpPr>
        <p:spPr>
          <a:xfrm>
            <a:off x="594360" y="381001"/>
            <a:ext cx="4830656" cy="365125"/>
          </a:xfrm>
        </p:spPr>
        <p:txBody>
          <a:bodyPr/>
          <a:lstStyle/>
          <a:p>
            <a:pPr>
              <a:defRPr/>
            </a:pPr>
            <a:r>
              <a:rPr lang="en-US" altLang="en-US"/>
              <a:t>(C) 2012 J. M. Garrido</a:t>
            </a:r>
          </a:p>
        </p:txBody>
      </p:sp>
      <p:sp>
        <p:nvSpPr>
          <p:cNvPr id="6" name="Slide Number Placeholder 5"/>
          <p:cNvSpPr>
            <a:spLocks noGrp="1"/>
          </p:cNvSpPr>
          <p:nvPr>
            <p:ph type="sldNum" sz="quarter" idx="12"/>
          </p:nvPr>
        </p:nvSpPr>
        <p:spPr>
          <a:xfrm>
            <a:off x="7882466" y="381001"/>
            <a:ext cx="667173" cy="365125"/>
          </a:xfrm>
        </p:spPr>
        <p:txBody>
          <a:bodyPr/>
          <a:lstStyle/>
          <a:p>
            <a:fld id="{03FFE527-F78B-4454-8A20-6124A309D78B}" type="slidenum">
              <a:rPr lang="en-US" altLang="en-US" smtClean="0"/>
              <a:pPr/>
              <a:t>‹#›</a:t>
            </a:fld>
            <a:endParaRPr lang="en-US" altLang="en-US"/>
          </a:p>
        </p:txBody>
      </p:sp>
    </p:spTree>
    <p:extLst>
      <p:ext uri="{BB962C8B-B14F-4D97-AF65-F5344CB8AC3E}">
        <p14:creationId xmlns:p14="http://schemas.microsoft.com/office/powerpoint/2010/main" val="264524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(C) 2012 J. M. Garrido</a:t>
            </a:r>
          </a:p>
        </p:txBody>
      </p:sp>
      <p:sp>
        <p:nvSpPr>
          <p:cNvPr id="7" name="Slide Number Placeholder 6"/>
          <p:cNvSpPr>
            <a:spLocks noGrp="1"/>
          </p:cNvSpPr>
          <p:nvPr>
            <p:ph type="sldNum" sz="quarter" idx="12"/>
          </p:nvPr>
        </p:nvSpPr>
        <p:spPr/>
        <p:txBody>
          <a:bodyPr/>
          <a:lstStyle/>
          <a:p>
            <a:fld id="{9770CEEB-7F89-4DD2-BB31-F9F89C523EC2}" type="slidenum">
              <a:rPr lang="en-US" altLang="en-US" smtClean="0"/>
              <a:pPr/>
              <a:t>‹#›</a:t>
            </a:fld>
            <a:endParaRPr lang="en-US" altLang="en-US"/>
          </a:p>
        </p:txBody>
      </p:sp>
    </p:spTree>
    <p:extLst>
      <p:ext uri="{BB962C8B-B14F-4D97-AF65-F5344CB8AC3E}">
        <p14:creationId xmlns:p14="http://schemas.microsoft.com/office/powerpoint/2010/main" val="74013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r>
              <a:rPr lang="en-US" altLang="en-US"/>
              <a:t>(C) 2012 J. M. Garrido</a:t>
            </a:r>
          </a:p>
        </p:txBody>
      </p:sp>
      <p:sp>
        <p:nvSpPr>
          <p:cNvPr id="9" name="Slide Number Placeholder 8"/>
          <p:cNvSpPr>
            <a:spLocks noGrp="1"/>
          </p:cNvSpPr>
          <p:nvPr>
            <p:ph type="sldNum" sz="quarter" idx="12"/>
          </p:nvPr>
        </p:nvSpPr>
        <p:spPr/>
        <p:txBody>
          <a:bodyPr/>
          <a:lstStyle/>
          <a:p>
            <a:fld id="{AADA63DC-EB5F-49CC-B748-C3326EF002CD}" type="slidenum">
              <a:rPr lang="en-US" altLang="en-US" smtClean="0"/>
              <a:pPr/>
              <a:t>‹#›</a:t>
            </a:fld>
            <a:endParaRPr lang="en-US" altLang="en-US"/>
          </a:p>
        </p:txBody>
      </p:sp>
    </p:spTree>
    <p:extLst>
      <p:ext uri="{BB962C8B-B14F-4D97-AF65-F5344CB8AC3E}">
        <p14:creationId xmlns:p14="http://schemas.microsoft.com/office/powerpoint/2010/main" val="278661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a:t>(C) 2012 J. M. Garrido</a:t>
            </a:r>
          </a:p>
        </p:txBody>
      </p:sp>
      <p:sp>
        <p:nvSpPr>
          <p:cNvPr id="5" name="Slide Number Placeholder 4"/>
          <p:cNvSpPr>
            <a:spLocks noGrp="1"/>
          </p:cNvSpPr>
          <p:nvPr>
            <p:ph type="sldNum" sz="quarter" idx="12"/>
          </p:nvPr>
        </p:nvSpPr>
        <p:spPr/>
        <p:txBody>
          <a:bodyPr/>
          <a:lstStyle/>
          <a:p>
            <a:fld id="{DE6673CF-3C00-4113-B044-072781291A4C}" type="slidenum">
              <a:rPr lang="en-US" altLang="en-US" smtClean="0"/>
              <a:pPr/>
              <a:t>‹#›</a:t>
            </a:fld>
            <a:endParaRPr lang="en-US" altLang="en-US"/>
          </a:p>
        </p:txBody>
      </p:sp>
    </p:spTree>
    <p:extLst>
      <p:ext uri="{BB962C8B-B14F-4D97-AF65-F5344CB8AC3E}">
        <p14:creationId xmlns:p14="http://schemas.microsoft.com/office/powerpoint/2010/main" val="225590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a:t>(C) 2012 J. M. Garrido</a:t>
            </a:r>
          </a:p>
        </p:txBody>
      </p:sp>
      <p:sp>
        <p:nvSpPr>
          <p:cNvPr id="4" name="Slide Number Placeholder 3"/>
          <p:cNvSpPr>
            <a:spLocks noGrp="1"/>
          </p:cNvSpPr>
          <p:nvPr>
            <p:ph type="sldNum" sz="quarter" idx="12"/>
          </p:nvPr>
        </p:nvSpPr>
        <p:spPr/>
        <p:txBody>
          <a:bodyPr/>
          <a:lstStyle/>
          <a:p>
            <a:fld id="{04480967-8FEF-4CB7-BEF0-C05A4193B86F}" type="slidenum">
              <a:rPr lang="en-US" altLang="en-US" smtClean="0"/>
              <a:pPr/>
              <a:t>‹#›</a:t>
            </a:fld>
            <a:endParaRPr lang="en-US" altLang="en-US"/>
          </a:p>
        </p:txBody>
      </p:sp>
    </p:spTree>
    <p:extLst>
      <p:ext uri="{BB962C8B-B14F-4D97-AF65-F5344CB8AC3E}">
        <p14:creationId xmlns:p14="http://schemas.microsoft.com/office/powerpoint/2010/main" val="165701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(C) 2012 J. M. Garrido</a:t>
            </a:r>
          </a:p>
        </p:txBody>
      </p:sp>
      <p:sp>
        <p:nvSpPr>
          <p:cNvPr id="7" name="Slide Number Placeholder 6"/>
          <p:cNvSpPr>
            <a:spLocks noGrp="1"/>
          </p:cNvSpPr>
          <p:nvPr>
            <p:ph type="sldNum" sz="quarter" idx="12"/>
          </p:nvPr>
        </p:nvSpPr>
        <p:spPr/>
        <p:txBody>
          <a:bodyPr/>
          <a:lstStyle/>
          <a:p>
            <a:fld id="{5A8709CC-3A38-4B61-9A76-AC3403CC460B}" type="slidenum">
              <a:rPr lang="en-US" altLang="en-US" smtClean="0"/>
              <a:pPr/>
              <a:t>‹#›</a:t>
            </a:fld>
            <a:endParaRPr lang="en-US" altLang="en-US"/>
          </a:p>
        </p:txBody>
      </p:sp>
    </p:spTree>
    <p:extLst>
      <p:ext uri="{BB962C8B-B14F-4D97-AF65-F5344CB8AC3E}">
        <p14:creationId xmlns:p14="http://schemas.microsoft.com/office/powerpoint/2010/main" val="201304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a:t>(C) 2012 J. M. Garrido</a:t>
            </a:r>
          </a:p>
        </p:txBody>
      </p:sp>
      <p:sp>
        <p:nvSpPr>
          <p:cNvPr id="7" name="Slide Number Placeholder 6"/>
          <p:cNvSpPr>
            <a:spLocks noGrp="1"/>
          </p:cNvSpPr>
          <p:nvPr>
            <p:ph type="sldNum" sz="quarter" idx="12"/>
          </p:nvPr>
        </p:nvSpPr>
        <p:spPr/>
        <p:txBody>
          <a:bodyPr/>
          <a:lstStyle/>
          <a:p>
            <a:fld id="{FF1E525A-B8B9-4DB1-BEE1-9990F775909D}" type="slidenum">
              <a:rPr lang="en-US" altLang="en-US" smtClean="0"/>
              <a:pPr/>
              <a:t>‹#›</a:t>
            </a:fld>
            <a:endParaRPr lang="en-US" altLang="en-US"/>
          </a:p>
        </p:txBody>
      </p:sp>
    </p:spTree>
    <p:extLst>
      <p:ext uri="{BB962C8B-B14F-4D97-AF65-F5344CB8AC3E}">
        <p14:creationId xmlns:p14="http://schemas.microsoft.com/office/powerpoint/2010/main" val="301376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endParaRPr lang="en-US" alt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r>
              <a:rPr lang="en-US" altLang="en-US"/>
              <a:t>(C) 2012 J. M. Garrido</a:t>
            </a:r>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B6602F-FEBC-400D-8A58-9335A8D11018}" type="slidenum">
              <a:rPr lang="en-US" altLang="en-US" smtClean="0"/>
              <a:pPr/>
              <a:t>‹#›</a:t>
            </a:fld>
            <a:endParaRPr lang="en-US" altLang="en-US"/>
          </a:p>
        </p:txBody>
      </p:sp>
    </p:spTree>
    <p:extLst>
      <p:ext uri="{BB962C8B-B14F-4D97-AF65-F5344CB8AC3E}">
        <p14:creationId xmlns:p14="http://schemas.microsoft.com/office/powerpoint/2010/main" val="3352460860"/>
      </p:ext>
    </p:extLst>
  </p:cSld>
  <p:clrMap bg1="dk1" tx1="lt1" bg2="dk2" tx2="lt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png"/><Relationship Id="rId9" Type="http://schemas.microsoft.com/office/2007/relationships/diagramDrawing" Target="../diagrams/drawing8.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D25BBAF-9177-7061-4170-5EE4EE93A82B}"/>
              </a:ext>
            </a:extLst>
          </p:cNvPr>
          <p:cNvSpPr>
            <a:spLocks noGrp="1" noChangeArrowheads="1"/>
          </p:cNvSpPr>
          <p:nvPr>
            <p:ph type="ctrTitle"/>
          </p:nvPr>
        </p:nvSpPr>
        <p:spPr>
          <a:xfrm>
            <a:off x="4211916" y="673240"/>
            <a:ext cx="4463935" cy="3446373"/>
          </a:xfrm>
          <a:noFill/>
          <a:ln w="19050">
            <a:noFill/>
            <a:prstDash val="dash"/>
          </a:ln>
        </p:spPr>
        <p:txBody>
          <a:bodyPr>
            <a:normAutofit/>
          </a:bodyPr>
          <a:lstStyle/>
          <a:p>
            <a:pPr algn="r" eaLnBrk="1" hangingPunct="1"/>
            <a:r>
              <a:rPr lang="en-US" altLang="en-US" sz="4200" dirty="0"/>
              <a:t>Object Oriented Discrete-Event</a:t>
            </a:r>
            <a:br>
              <a:rPr lang="en-US" altLang="en-US" sz="4200" dirty="0"/>
            </a:br>
            <a:r>
              <a:rPr lang="en-US" altLang="en-US" sz="4200" dirty="0"/>
              <a:t>CS 4632</a:t>
            </a:r>
          </a:p>
        </p:txBody>
      </p:sp>
      <p:sp>
        <p:nvSpPr>
          <p:cNvPr id="5123" name="Rectangle 3">
            <a:extLst>
              <a:ext uri="{FF2B5EF4-FFF2-40B4-BE49-F238E27FC236}">
                <a16:creationId xmlns:a16="http://schemas.microsoft.com/office/drawing/2014/main" id="{DC8D88E6-8C1C-C96D-4B77-8CB18BE7E367}"/>
              </a:ext>
            </a:extLst>
          </p:cNvPr>
          <p:cNvSpPr>
            <a:spLocks noGrp="1" noChangeArrowheads="1"/>
          </p:cNvSpPr>
          <p:nvPr>
            <p:ph type="subTitle" idx="1"/>
          </p:nvPr>
        </p:nvSpPr>
        <p:spPr>
          <a:xfrm>
            <a:off x="4224198" y="4119613"/>
            <a:ext cx="4451652" cy="2058765"/>
          </a:xfrm>
          <a:noFill/>
          <a:ln w="19050">
            <a:noFill/>
            <a:prstDash val="dash"/>
          </a:ln>
        </p:spPr>
        <p:txBody>
          <a:bodyPr>
            <a:normAutofit/>
          </a:bodyPr>
          <a:lstStyle/>
          <a:p>
            <a:pPr algn="r" eaLnBrk="1" hangingPunct="1"/>
            <a:r>
              <a:rPr lang="en-US" altLang="en-US" sz="1700" dirty="0"/>
              <a:t>Department of Computer Science</a:t>
            </a:r>
          </a:p>
          <a:p>
            <a:pPr algn="r" eaLnBrk="1" hangingPunct="1"/>
            <a:r>
              <a:rPr lang="en-US" altLang="en-US" sz="1700" dirty="0"/>
              <a:t>College of Computing and Software Engineering</a:t>
            </a:r>
          </a:p>
          <a:p>
            <a:pPr algn="r" eaLnBrk="1" hangingPunct="1"/>
            <a:r>
              <a:rPr lang="en-US" altLang="en-US" sz="1700" dirty="0"/>
              <a:t>Kennesaw State University</a:t>
            </a:r>
          </a:p>
        </p:txBody>
      </p:sp>
      <p:pic>
        <p:nvPicPr>
          <p:cNvPr id="5152" name="Picture 5151" descr="Illustration of people on a blockchain">
            <a:extLst>
              <a:ext uri="{FF2B5EF4-FFF2-40B4-BE49-F238E27FC236}">
                <a16:creationId xmlns:a16="http://schemas.microsoft.com/office/drawing/2014/main" id="{274DA24C-3C46-5A5C-DB91-5B8C165DEF4C}"/>
              </a:ext>
            </a:extLst>
          </p:cNvPr>
          <p:cNvPicPr>
            <a:picLocks noChangeAspect="1"/>
          </p:cNvPicPr>
          <p:nvPr/>
        </p:nvPicPr>
        <p:blipFill>
          <a:blip r:embed="rId2"/>
          <a:srcRect l="31884" r="35795"/>
          <a:stretch/>
        </p:blipFill>
        <p:spPr>
          <a:xfrm>
            <a:off x="-3" y="10"/>
            <a:ext cx="3490718"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pic>
        <p:nvPicPr>
          <p:cNvPr id="195602" name="Picture 195601" descr="World map with flight paths">
            <a:extLst>
              <a:ext uri="{FF2B5EF4-FFF2-40B4-BE49-F238E27FC236}">
                <a16:creationId xmlns:a16="http://schemas.microsoft.com/office/drawing/2014/main" id="{664E7C36-1139-3311-351B-09BDF6224F37}"/>
              </a:ext>
            </a:extLst>
          </p:cNvPr>
          <p:cNvPicPr>
            <a:picLocks noChangeAspect="1"/>
          </p:cNvPicPr>
          <p:nvPr/>
        </p:nvPicPr>
        <p:blipFill>
          <a:blip r:embed="rId3">
            <a:duotone>
              <a:prstClr val="black"/>
              <a:schemeClr val="tx2">
                <a:tint val="45000"/>
                <a:satMod val="400000"/>
              </a:schemeClr>
            </a:duotone>
            <a:alphaModFix amt="30000"/>
          </a:blip>
          <a:srcRect l="777" r="8223" b="1"/>
          <a:stretch/>
        </p:blipFill>
        <p:spPr>
          <a:xfrm>
            <a:off x="20" y="10"/>
            <a:ext cx="9143980" cy="6857990"/>
          </a:xfrm>
          <a:prstGeom prst="rect">
            <a:avLst/>
          </a:prstGeom>
        </p:spPr>
      </p:pic>
      <p:sp>
        <p:nvSpPr>
          <p:cNvPr id="16386" name="Rectangle 2">
            <a:extLst>
              <a:ext uri="{FF2B5EF4-FFF2-40B4-BE49-F238E27FC236}">
                <a16:creationId xmlns:a16="http://schemas.microsoft.com/office/drawing/2014/main" id="{AD26355B-8974-58BF-B2C8-64300C46B251}"/>
              </a:ext>
            </a:extLst>
          </p:cNvPr>
          <p:cNvSpPr>
            <a:spLocks noGrp="1" noChangeArrowheads="1"/>
          </p:cNvSpPr>
          <p:nvPr>
            <p:ph type="title"/>
          </p:nvPr>
        </p:nvSpPr>
        <p:spPr>
          <a:xfrm>
            <a:off x="2171700" y="764373"/>
            <a:ext cx="6457950" cy="1293028"/>
          </a:xfrm>
        </p:spPr>
        <p:txBody>
          <a:bodyPr lIns="90488" tIns="44450" rIns="90488" bIns="44450">
            <a:normAutofit/>
          </a:bodyPr>
          <a:lstStyle/>
          <a:p>
            <a:pPr eaLnBrk="1" hangingPunct="1"/>
            <a:r>
              <a:rPr lang="en-US" altLang="en-US" sz="3400"/>
              <a:t>World View with Discrete-Event  Simulation</a:t>
            </a:r>
          </a:p>
        </p:txBody>
      </p:sp>
      <p:sp>
        <p:nvSpPr>
          <p:cNvPr id="195587" name="Rectangle 3">
            <a:extLst>
              <a:ext uri="{FF2B5EF4-FFF2-40B4-BE49-F238E27FC236}">
                <a16:creationId xmlns:a16="http://schemas.microsoft.com/office/drawing/2014/main" id="{719E27E4-8E80-123F-D3F6-5BF68173159E}"/>
              </a:ext>
            </a:extLst>
          </p:cNvPr>
          <p:cNvSpPr>
            <a:spLocks noGrp="1" noChangeArrowheads="1"/>
          </p:cNvSpPr>
          <p:nvPr>
            <p:ph idx="1"/>
          </p:nvPr>
        </p:nvSpPr>
        <p:spPr>
          <a:xfrm>
            <a:off x="514350" y="2194560"/>
            <a:ext cx="8115300" cy="4024125"/>
          </a:xfrm>
        </p:spPr>
        <p:txBody>
          <a:bodyPr lIns="90488" tIns="44450" rIns="90488" bIns="44450">
            <a:normAutofit/>
          </a:bodyPr>
          <a:lstStyle/>
          <a:p>
            <a:pPr eaLnBrk="1" hangingPunct="1">
              <a:buClr>
                <a:schemeClr val="accent2"/>
              </a:buClr>
            </a:pPr>
            <a:r>
              <a:rPr lang="en-US" altLang="en-US"/>
              <a:t>Event approach</a:t>
            </a:r>
          </a:p>
          <a:p>
            <a:pPr eaLnBrk="1" hangingPunct="1">
              <a:buClr>
                <a:schemeClr val="accent2"/>
              </a:buClr>
            </a:pPr>
            <a:r>
              <a:rPr lang="en-US" altLang="en-US"/>
              <a:t>Activity approach</a:t>
            </a:r>
          </a:p>
          <a:p>
            <a:pPr eaLnBrk="1" hangingPunct="1">
              <a:buClr>
                <a:schemeClr val="accent2"/>
              </a:buClr>
            </a:pPr>
            <a:r>
              <a:rPr lang="en-US" altLang="en-US"/>
              <a:t>Process interaction approach</a:t>
            </a:r>
          </a:p>
        </p:txBody>
      </p:sp>
      <p:sp>
        <p:nvSpPr>
          <p:cNvPr id="16388" name="Slide Number Placeholder 1">
            <a:extLst>
              <a:ext uri="{FF2B5EF4-FFF2-40B4-BE49-F238E27FC236}">
                <a16:creationId xmlns:a16="http://schemas.microsoft.com/office/drawing/2014/main" id="{680B2D1C-39F2-66A7-6371-3937F808A8B9}"/>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C7785050-D11E-4E5C-9385-7FEDB50C4348}" type="slidenum">
              <a:rPr lang="en-US" altLang="en-US" sz="1900"/>
              <a:pPr>
                <a:lnSpc>
                  <a:spcPct val="90000"/>
                </a:lnSpc>
                <a:spcAft>
                  <a:spcPts val="600"/>
                </a:spcAft>
              </a:pPr>
              <a:t>10</a:t>
            </a:fld>
            <a:endParaRPr lang="en-US" altLang="en-US" sz="19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 calcmode="lin" valueType="num">
                                      <p:cBhvr additive="base">
                                        <p:cTn id="7" dur="500" fill="hold"/>
                                        <p:tgtEl>
                                          <p:spTgt spid="195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58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5587">
                                            <p:txEl>
                                              <p:pRg st="0" end="0"/>
                                            </p:txEl>
                                          </p:spTgt>
                                        </p:tgtEl>
                                        <p:attrNameLst>
                                          <p:attrName>ppt_c</p:attrName>
                                        </p:attrNameLst>
                                      </p:cBhvr>
                                      <p:to>
                                        <a:schemeClr val="tx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5587">
                                            <p:txEl>
                                              <p:pRg st="1" end="1"/>
                                            </p:txEl>
                                          </p:spTgt>
                                        </p:tgtEl>
                                        <p:attrNameLst>
                                          <p:attrName>style.visibility</p:attrName>
                                        </p:attrNameLst>
                                      </p:cBhvr>
                                      <p:to>
                                        <p:strVal val="visible"/>
                                      </p:to>
                                    </p:set>
                                    <p:anim calcmode="lin" valueType="num">
                                      <p:cBhvr additive="base">
                                        <p:cTn id="13" dur="500" fill="hold"/>
                                        <p:tgtEl>
                                          <p:spTgt spid="1955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558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5587">
                                            <p:txEl>
                                              <p:pRg st="1" end="1"/>
                                            </p:txEl>
                                          </p:spTgt>
                                        </p:tgtEl>
                                        <p:attrNameLst>
                                          <p:attrName>ppt_c</p:attrName>
                                        </p:attrNameLst>
                                      </p:cBhvr>
                                      <p:to>
                                        <a:schemeClr val="tx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587">
                                            <p:txEl>
                                              <p:pRg st="2" end="2"/>
                                            </p:txEl>
                                          </p:spTgt>
                                        </p:tgtEl>
                                        <p:attrNameLst>
                                          <p:attrName>style.visibility</p:attrName>
                                        </p:attrNameLst>
                                      </p:cBhvr>
                                      <p:to>
                                        <p:strVal val="visible"/>
                                      </p:to>
                                    </p:set>
                                    <p:anim calcmode="lin" valueType="num">
                                      <p:cBhvr additive="base">
                                        <p:cTn id="19" dur="500" fill="hold"/>
                                        <p:tgtEl>
                                          <p:spTgt spid="1955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558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5587">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88B7D68-936E-0BA2-6F71-210402A6E2F8}"/>
              </a:ext>
            </a:extLst>
          </p:cNvPr>
          <p:cNvSpPr>
            <a:spLocks noGrp="1" noChangeArrowheads="1"/>
          </p:cNvSpPr>
          <p:nvPr>
            <p:ph type="title"/>
          </p:nvPr>
        </p:nvSpPr>
        <p:spPr>
          <a:xfrm>
            <a:off x="514350" y="1066163"/>
            <a:ext cx="2480058" cy="5148371"/>
          </a:xfrm>
        </p:spPr>
        <p:txBody>
          <a:bodyPr>
            <a:normAutofit/>
          </a:bodyPr>
          <a:lstStyle/>
          <a:p>
            <a:pPr eaLnBrk="1" hangingPunct="1"/>
            <a:r>
              <a:rPr lang="en-US" altLang="en-US" sz="2800" dirty="0"/>
              <a:t>The Process Interaction</a:t>
            </a:r>
          </a:p>
        </p:txBody>
      </p:sp>
      <p:graphicFrame>
        <p:nvGraphicFramePr>
          <p:cNvPr id="17423" name="Rectangle 3">
            <a:extLst>
              <a:ext uri="{FF2B5EF4-FFF2-40B4-BE49-F238E27FC236}">
                <a16:creationId xmlns:a16="http://schemas.microsoft.com/office/drawing/2014/main" id="{FC36B8EC-6A3E-94E8-EFC2-EA293D364A0F}"/>
              </a:ext>
            </a:extLst>
          </p:cNvPr>
          <p:cNvGraphicFramePr>
            <a:graphicFrameLocks noGrp="1"/>
          </p:cNvGraphicFramePr>
          <p:nvPr>
            <p:ph idx="1"/>
            <p:extLst>
              <p:ext uri="{D42A27DB-BD31-4B8C-83A1-F6EECF244321}">
                <p14:modId xmlns:p14="http://schemas.microsoft.com/office/powerpoint/2010/main" val="2440947265"/>
              </p:ext>
            </p:extLst>
          </p:nvPr>
        </p:nvGraphicFramePr>
        <p:xfrm>
          <a:off x="3959604" y="746125"/>
          <a:ext cx="4717669" cy="5447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412" name="Slide Number Placeholder 1">
            <a:extLst>
              <a:ext uri="{FF2B5EF4-FFF2-40B4-BE49-F238E27FC236}">
                <a16:creationId xmlns:a16="http://schemas.microsoft.com/office/drawing/2014/main" id="{94285894-9260-3FDF-B72D-E1E5A03B7C42}"/>
              </a:ext>
            </a:extLst>
          </p:cNvPr>
          <p:cNvSpPr>
            <a:spLocks noGrp="1"/>
          </p:cNvSpPr>
          <p:nvPr>
            <p:ph type="sldNum" sz="quarter" idx="12"/>
          </p:nvPr>
        </p:nvSpPr>
        <p:spPr>
          <a:xfrm>
            <a:off x="6572250" y="21771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C91384E4-60F1-42FB-8507-5505174C507F}" type="slidenum">
              <a:rPr lang="en-US" altLang="en-US" sz="1900"/>
              <a:pPr>
                <a:lnSpc>
                  <a:spcPct val="90000"/>
                </a:lnSpc>
                <a:spcAft>
                  <a:spcPts val="600"/>
                </a:spcAft>
              </a:pPr>
              <a:t>11</a:t>
            </a:fld>
            <a:endParaRPr lang="en-US" altLang="en-US" sz="190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A70E012-53A7-EEF2-9CD6-AF4E249E8E55}"/>
              </a:ext>
            </a:extLst>
          </p:cNvPr>
          <p:cNvSpPr>
            <a:spLocks noGrp="1" noChangeArrowheads="1"/>
          </p:cNvSpPr>
          <p:nvPr>
            <p:ph type="title"/>
          </p:nvPr>
        </p:nvSpPr>
        <p:spPr>
          <a:noFill/>
        </p:spPr>
        <p:txBody>
          <a:bodyPr lIns="90488" tIns="44450" rIns="90488" bIns="44450" anchor="ctr"/>
          <a:lstStyle/>
          <a:p>
            <a:pPr eaLnBrk="1" hangingPunct="1"/>
            <a:r>
              <a:rPr lang="en-US" altLang="en-US"/>
              <a:t>Process View</a:t>
            </a:r>
          </a:p>
        </p:txBody>
      </p:sp>
      <p:sp>
        <p:nvSpPr>
          <p:cNvPr id="20483" name="Rectangle 3">
            <a:extLst>
              <a:ext uri="{FF2B5EF4-FFF2-40B4-BE49-F238E27FC236}">
                <a16:creationId xmlns:a16="http://schemas.microsoft.com/office/drawing/2014/main" id="{1593E723-E8C3-DD78-3422-F253E98D2A7A}"/>
              </a:ext>
            </a:extLst>
          </p:cNvPr>
          <p:cNvSpPr>
            <a:spLocks noGrp="1" noChangeArrowheads="1"/>
          </p:cNvSpPr>
          <p:nvPr>
            <p:ph idx="1"/>
          </p:nvPr>
        </p:nvSpPr>
        <p:spPr>
          <a:noFill/>
        </p:spPr>
        <p:txBody>
          <a:bodyPr lIns="90488" tIns="44450" rIns="90488" bIns="44450"/>
          <a:lstStyle/>
          <a:p>
            <a:pPr eaLnBrk="1" hangingPunct="1"/>
            <a:r>
              <a:rPr lang="en-US" altLang="en-US"/>
              <a:t>Static Process Description</a:t>
            </a:r>
          </a:p>
          <a:p>
            <a:pPr eaLnBrk="1" hangingPunct="1"/>
            <a:r>
              <a:rPr lang="en-US" altLang="en-US"/>
              <a:t>Dynamic Process Management</a:t>
            </a:r>
          </a:p>
          <a:p>
            <a:pPr lvl="1" eaLnBrk="1" hangingPunct="1"/>
            <a:r>
              <a:rPr lang="en-US" altLang="en-US"/>
              <a:t>Initiate Process</a:t>
            </a:r>
          </a:p>
          <a:p>
            <a:pPr lvl="1" eaLnBrk="1" hangingPunct="1"/>
            <a:r>
              <a:rPr lang="en-US" altLang="en-US"/>
              <a:t>Delay (Time) Process</a:t>
            </a:r>
          </a:p>
          <a:p>
            <a:pPr lvl="1" eaLnBrk="1" hangingPunct="1"/>
            <a:r>
              <a:rPr lang="en-US" altLang="en-US"/>
              <a:t>Suspend Process</a:t>
            </a:r>
          </a:p>
          <a:p>
            <a:pPr lvl="1" eaLnBrk="1" hangingPunct="1"/>
            <a:r>
              <a:rPr lang="en-US" altLang="en-US"/>
              <a:t>Activate Process</a:t>
            </a:r>
          </a:p>
          <a:p>
            <a:pPr lvl="1" eaLnBrk="1" hangingPunct="1"/>
            <a:r>
              <a:rPr lang="en-US" altLang="en-US"/>
              <a:t>Terminate Process</a:t>
            </a:r>
          </a:p>
        </p:txBody>
      </p:sp>
      <p:sp>
        <p:nvSpPr>
          <p:cNvPr id="20484" name="Slide Number Placeholder 1">
            <a:extLst>
              <a:ext uri="{FF2B5EF4-FFF2-40B4-BE49-F238E27FC236}">
                <a16:creationId xmlns:a16="http://schemas.microsoft.com/office/drawing/2014/main" id="{DB14CE93-2069-80E5-960B-CC465B7EC7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CE157505-77AB-4704-BF6A-0E37E921C705}" type="slidenum">
              <a:rPr lang="en-US" altLang="en-US" sz="1400"/>
              <a:pPr/>
              <a:t>12</a:t>
            </a:fld>
            <a:endParaRPr lang="en-US" altLang="en-US" sz="1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CB97F88-7A87-81A7-B1A9-5C830FAF1755}"/>
              </a:ext>
            </a:extLst>
          </p:cNvPr>
          <p:cNvSpPr>
            <a:spLocks noGrp="1" noChangeArrowheads="1"/>
          </p:cNvSpPr>
          <p:nvPr>
            <p:ph type="title"/>
          </p:nvPr>
        </p:nvSpPr>
        <p:spPr>
          <a:noFill/>
        </p:spPr>
        <p:txBody>
          <a:bodyPr lIns="90488" tIns="44450" rIns="90488" bIns="44450" anchor="ctr"/>
          <a:lstStyle/>
          <a:p>
            <a:pPr eaLnBrk="1" hangingPunct="1"/>
            <a:r>
              <a:rPr lang="en-US" altLang="en-US"/>
              <a:t>Resource View</a:t>
            </a:r>
          </a:p>
        </p:txBody>
      </p:sp>
      <p:sp>
        <p:nvSpPr>
          <p:cNvPr id="21507" name="Rectangle 3">
            <a:extLst>
              <a:ext uri="{FF2B5EF4-FFF2-40B4-BE49-F238E27FC236}">
                <a16:creationId xmlns:a16="http://schemas.microsoft.com/office/drawing/2014/main" id="{C3D554E2-1CB9-FAED-F856-9700AB0E023E}"/>
              </a:ext>
            </a:extLst>
          </p:cNvPr>
          <p:cNvSpPr>
            <a:spLocks noGrp="1" noChangeArrowheads="1"/>
          </p:cNvSpPr>
          <p:nvPr>
            <p:ph idx="1"/>
          </p:nvPr>
        </p:nvSpPr>
        <p:spPr>
          <a:xfrm>
            <a:off x="685800" y="1676400"/>
            <a:ext cx="7772400" cy="4114800"/>
          </a:xfrm>
          <a:noFill/>
        </p:spPr>
        <p:txBody>
          <a:bodyPr lIns="90488" tIns="44450" rIns="90488" bIns="44450"/>
          <a:lstStyle/>
          <a:p>
            <a:pPr eaLnBrk="1" hangingPunct="1"/>
            <a:r>
              <a:rPr lang="en-US" altLang="en-US" sz="2600"/>
              <a:t>Standard/Tailored  Resource Handler</a:t>
            </a:r>
          </a:p>
          <a:p>
            <a:pPr eaLnBrk="1" hangingPunct="1"/>
            <a:r>
              <a:rPr lang="en-US" altLang="en-US" sz="2600"/>
              <a:t>Resource Management</a:t>
            </a:r>
          </a:p>
          <a:p>
            <a:pPr lvl="1" eaLnBrk="1" hangingPunct="1"/>
            <a:r>
              <a:rPr lang="en-US" altLang="en-US"/>
              <a:t>Create resource</a:t>
            </a:r>
          </a:p>
          <a:p>
            <a:pPr lvl="1" eaLnBrk="1" hangingPunct="1"/>
            <a:r>
              <a:rPr lang="en-US" altLang="en-US"/>
              <a:t>Request resource</a:t>
            </a:r>
          </a:p>
          <a:p>
            <a:pPr lvl="1" eaLnBrk="1" hangingPunct="1"/>
            <a:r>
              <a:rPr lang="en-US" altLang="en-US"/>
              <a:t>Acquire resource</a:t>
            </a:r>
          </a:p>
          <a:p>
            <a:pPr lvl="1" eaLnBrk="1" hangingPunct="1"/>
            <a:r>
              <a:rPr lang="en-US" altLang="en-US"/>
              <a:t>Release resource</a:t>
            </a:r>
          </a:p>
          <a:p>
            <a:pPr lvl="1" eaLnBrk="1" hangingPunct="1"/>
            <a:r>
              <a:rPr lang="en-US" altLang="en-US"/>
              <a:t>Status of  resource</a:t>
            </a:r>
          </a:p>
          <a:p>
            <a:pPr lvl="1" eaLnBrk="1" hangingPunct="1"/>
            <a:r>
              <a:rPr lang="en-US" altLang="en-US"/>
              <a:t>Destroy resource</a:t>
            </a:r>
          </a:p>
        </p:txBody>
      </p:sp>
      <p:sp>
        <p:nvSpPr>
          <p:cNvPr id="21508" name="Slide Number Placeholder 1">
            <a:extLst>
              <a:ext uri="{FF2B5EF4-FFF2-40B4-BE49-F238E27FC236}">
                <a16:creationId xmlns:a16="http://schemas.microsoft.com/office/drawing/2014/main" id="{19D431CA-2D1B-68FE-9D7A-3B2367358D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E371EE13-A150-41BA-A716-3C7A9D5AB8CF}" type="slidenum">
              <a:rPr lang="en-US" altLang="en-US" sz="1400"/>
              <a:pPr/>
              <a:t>13</a:t>
            </a:fld>
            <a:endParaRPr lang="en-US" altLang="en-US" sz="14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1CBC1DA-5538-C7B3-3C0E-37B391CD1F4E}"/>
              </a:ext>
            </a:extLst>
          </p:cNvPr>
          <p:cNvSpPr>
            <a:spLocks noGrp="1" noChangeArrowheads="1"/>
          </p:cNvSpPr>
          <p:nvPr>
            <p:ph type="title"/>
          </p:nvPr>
        </p:nvSpPr>
        <p:spPr>
          <a:xfrm>
            <a:off x="2171700" y="764373"/>
            <a:ext cx="6457950" cy="1293028"/>
          </a:xfrm>
        </p:spPr>
        <p:txBody>
          <a:bodyPr>
            <a:normAutofit/>
          </a:bodyPr>
          <a:lstStyle/>
          <a:p>
            <a:pPr eaLnBrk="1" hangingPunct="1"/>
            <a:r>
              <a:rPr lang="en-US" altLang="en-US"/>
              <a:t>Simulation Executive</a:t>
            </a:r>
          </a:p>
        </p:txBody>
      </p:sp>
      <p:graphicFrame>
        <p:nvGraphicFramePr>
          <p:cNvPr id="22534" name="Rectangle 3">
            <a:extLst>
              <a:ext uri="{FF2B5EF4-FFF2-40B4-BE49-F238E27FC236}">
                <a16:creationId xmlns:a16="http://schemas.microsoft.com/office/drawing/2014/main" id="{76DAB5E5-0C35-C889-7518-8366490658BD}"/>
              </a:ext>
            </a:extLst>
          </p:cNvPr>
          <p:cNvGraphicFramePr>
            <a:graphicFrameLocks noGrp="1"/>
          </p:cNvGraphicFramePr>
          <p:nvPr>
            <p:ph idx="1"/>
            <p:extLst>
              <p:ext uri="{D42A27DB-BD31-4B8C-83A1-F6EECF244321}">
                <p14:modId xmlns:p14="http://schemas.microsoft.com/office/powerpoint/2010/main" val="2286442156"/>
              </p:ext>
            </p:extLst>
          </p:nvPr>
        </p:nvGraphicFramePr>
        <p:xfrm>
          <a:off x="514350" y="2441051"/>
          <a:ext cx="81153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32" name="Slide Number Placeholder 1">
            <a:extLst>
              <a:ext uri="{FF2B5EF4-FFF2-40B4-BE49-F238E27FC236}">
                <a16:creationId xmlns:a16="http://schemas.microsoft.com/office/drawing/2014/main" id="{72D9226D-CB5D-77B7-433D-14FA7F62BF3F}"/>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FB0CD2E0-1AD8-4351-BFD9-C0AAF9C9B663}" type="slidenum">
              <a:rPr lang="en-US" altLang="en-US" sz="1900"/>
              <a:pPr>
                <a:lnSpc>
                  <a:spcPct val="90000"/>
                </a:lnSpc>
                <a:spcAft>
                  <a:spcPts val="600"/>
                </a:spcAft>
              </a:pPr>
              <a:t>14</a:t>
            </a:fld>
            <a:endParaRPr lang="en-US" altLang="en-US" sz="1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8684940-4A41-03C7-13A2-971CD0F996AC}"/>
              </a:ext>
            </a:extLst>
          </p:cNvPr>
          <p:cNvSpPr>
            <a:spLocks noGrp="1" noChangeArrowheads="1"/>
          </p:cNvSpPr>
          <p:nvPr>
            <p:ph type="title"/>
          </p:nvPr>
        </p:nvSpPr>
        <p:spPr>
          <a:xfrm>
            <a:off x="5292606" y="673240"/>
            <a:ext cx="3383245" cy="3446373"/>
          </a:xfrm>
          <a:noFill/>
          <a:ln w="19050">
            <a:noFill/>
            <a:prstDash val="dash"/>
          </a:ln>
        </p:spPr>
        <p:txBody>
          <a:bodyPr vert="horz" lIns="91440" tIns="45720" rIns="91440" bIns="45720" rtlCol="0" anchor="b">
            <a:normAutofit/>
          </a:bodyPr>
          <a:lstStyle/>
          <a:p>
            <a:r>
              <a:rPr lang="en-US" altLang="en-US" sz="4200"/>
              <a:t>The Simulation Executive</a:t>
            </a:r>
          </a:p>
        </p:txBody>
      </p:sp>
      <p:sp>
        <p:nvSpPr>
          <p:cNvPr id="23556" name="Slide Number Placeholder 1">
            <a:extLst>
              <a:ext uri="{FF2B5EF4-FFF2-40B4-BE49-F238E27FC236}">
                <a16:creationId xmlns:a16="http://schemas.microsoft.com/office/drawing/2014/main" id="{E47F0A6B-DD94-8217-30AE-D52B392A0ADA}"/>
              </a:ext>
            </a:extLst>
          </p:cNvPr>
          <p:cNvSpPr>
            <a:spLocks noGrp="1"/>
          </p:cNvSpPr>
          <p:nvPr>
            <p:ph type="sldNum" sz="quarter" idx="12"/>
          </p:nvPr>
        </p:nvSpPr>
        <p:spPr>
          <a:xfrm>
            <a:off x="8243740" y="6351325"/>
            <a:ext cx="598981" cy="3657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600"/>
              </a:spcAft>
            </a:pPr>
            <a:fld id="{DA480A3B-932B-4E4F-96E7-40A51D70C0FD}" type="slidenum">
              <a:rPr lang="en-US" altLang="en-US" sz="1050">
                <a:solidFill>
                  <a:schemeClr val="tx1">
                    <a:tint val="75000"/>
                  </a:schemeClr>
                </a:solidFill>
                <a:latin typeface="+mn-lt"/>
              </a:rPr>
              <a:pPr>
                <a:spcAft>
                  <a:spcPts val="600"/>
                </a:spcAft>
              </a:pPr>
              <a:t>15</a:t>
            </a:fld>
            <a:endParaRPr lang="en-US" altLang="en-US" sz="1050">
              <a:solidFill>
                <a:schemeClr val="tx1">
                  <a:tint val="75000"/>
                </a:schemeClr>
              </a:solidFill>
              <a:latin typeface="+mn-lt"/>
            </a:endParaRPr>
          </a:p>
        </p:txBody>
      </p:sp>
      <p:pic>
        <p:nvPicPr>
          <p:cNvPr id="23555" name="Picture 3" descr="simexe">
            <a:extLst>
              <a:ext uri="{FF2B5EF4-FFF2-40B4-BE49-F238E27FC236}">
                <a16:creationId xmlns:a16="http://schemas.microsoft.com/office/drawing/2014/main" id="{29821EC6-887A-3285-026B-7EF7483D24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9224" y="1658842"/>
            <a:ext cx="3900376" cy="29530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D70D4C-47FF-7227-DA7C-60EB791386C6}"/>
              </a:ext>
            </a:extLst>
          </p:cNvPr>
          <p:cNvSpPr>
            <a:spLocks noGrp="1" noChangeArrowheads="1"/>
          </p:cNvSpPr>
          <p:nvPr>
            <p:ph type="title"/>
          </p:nvPr>
        </p:nvSpPr>
        <p:spPr>
          <a:xfrm>
            <a:off x="2171700" y="764373"/>
            <a:ext cx="6457950" cy="1293028"/>
          </a:xfrm>
        </p:spPr>
        <p:txBody>
          <a:bodyPr lIns="90488" tIns="44450" rIns="90488" bIns="44450">
            <a:normAutofit/>
          </a:bodyPr>
          <a:lstStyle/>
          <a:p>
            <a:pPr eaLnBrk="1" hangingPunct="1"/>
            <a:r>
              <a:rPr lang="en-US" altLang="en-US"/>
              <a:t>Overview - Levels of Abstraction </a:t>
            </a:r>
          </a:p>
        </p:txBody>
      </p:sp>
      <p:sp>
        <p:nvSpPr>
          <p:cNvPr id="230403" name="Rectangle 3">
            <a:extLst>
              <a:ext uri="{FF2B5EF4-FFF2-40B4-BE49-F238E27FC236}">
                <a16:creationId xmlns:a16="http://schemas.microsoft.com/office/drawing/2014/main" id="{0D51F1A5-846C-7DA5-1872-96D2F53687BF}"/>
              </a:ext>
            </a:extLst>
          </p:cNvPr>
          <p:cNvSpPr>
            <a:spLocks noChangeArrowheads="1"/>
          </p:cNvSpPr>
          <p:nvPr/>
        </p:nvSpPr>
        <p:spPr>
          <a:xfrm>
            <a:off x="304800" y="2743200"/>
            <a:ext cx="8534400" cy="3227913"/>
          </a:xfrm>
          <a:prstGeom prst="rect">
            <a:avLst/>
          </a:prstGeom>
          <a:noFill/>
        </p:spPr>
        <p:txBody>
          <a:bodyPr lIns="90488" tIns="44450" rIns="90488" bIns="44450"/>
          <a:lstStyle/>
          <a:p>
            <a:pPr defTabSz="301752">
              <a:spcAft>
                <a:spcPts val="600"/>
              </a:spcAft>
              <a:buClr>
                <a:schemeClr val="accent2"/>
              </a:buClr>
            </a:pPr>
            <a:r>
              <a:rPr lang="en-US" altLang="en-US" kern="1200" dirty="0">
                <a:solidFill>
                  <a:schemeClr val="tx1"/>
                </a:solidFill>
                <a:latin typeface="+mn-lt"/>
                <a:ea typeface="+mn-ea"/>
                <a:cs typeface="+mn-cs"/>
              </a:rPr>
              <a:t>In modeling a system, different levels of abstraction are used to describe the system</a:t>
            </a:r>
          </a:p>
          <a:p>
            <a:pPr defTabSz="301752">
              <a:spcAft>
                <a:spcPts val="600"/>
              </a:spcAft>
              <a:buClr>
                <a:schemeClr val="accent2"/>
              </a:buClr>
            </a:pPr>
            <a:r>
              <a:rPr lang="en-US" altLang="en-US" kern="1200" dirty="0">
                <a:solidFill>
                  <a:schemeClr val="tx1"/>
                </a:solidFill>
                <a:latin typeface="+mn-lt"/>
                <a:ea typeface="+mn-ea"/>
                <a:cs typeface="+mn-cs"/>
              </a:rPr>
              <a:t>The most abstract level is at the top (high), and it is the easiest to understand</a:t>
            </a:r>
          </a:p>
          <a:p>
            <a:pPr defTabSz="301752">
              <a:spcAft>
                <a:spcPts val="600"/>
              </a:spcAft>
              <a:buClr>
                <a:schemeClr val="accent2"/>
              </a:buClr>
            </a:pPr>
            <a:r>
              <a:rPr lang="en-US" altLang="en-US" kern="1200" dirty="0">
                <a:solidFill>
                  <a:schemeClr val="tx1"/>
                </a:solidFill>
                <a:latin typeface="+mn-lt"/>
                <a:ea typeface="+mn-ea"/>
                <a:cs typeface="+mn-cs"/>
              </a:rPr>
              <a:t>The most difficult level of abstraction is the implementation level, i.e., the programming of the model into a suitable simulation programming language.</a:t>
            </a:r>
            <a:endParaRPr lang="en-US" altLang="en-US" sz="3200" dirty="0"/>
          </a:p>
        </p:txBody>
      </p:sp>
      <p:sp>
        <p:nvSpPr>
          <p:cNvPr id="30724" name="Slide Number Placeholder 1">
            <a:extLst>
              <a:ext uri="{FF2B5EF4-FFF2-40B4-BE49-F238E27FC236}">
                <a16:creationId xmlns:a16="http://schemas.microsoft.com/office/drawing/2014/main" id="{2F2352E9-88C4-FC40-8F29-BE5DB5969204}"/>
              </a:ext>
            </a:extLst>
          </p:cNvPr>
          <p:cNvSpPr>
            <a:spLocks/>
          </p:cNvSpPr>
          <p:nvPr/>
        </p:nvSpPr>
        <p:spPr>
          <a:xfrm>
            <a:off x="5895773" y="2441051"/>
            <a:ext cx="1308645" cy="24164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defTabSz="301752">
              <a:spcAft>
                <a:spcPts val="600"/>
              </a:spcAft>
            </a:pPr>
            <a:fld id="{06C6BA86-8E04-4ACB-9AFE-AEDA18E0A18F}" type="slidenum">
              <a:rPr lang="en-US" altLang="en-US" sz="924" kern="1200">
                <a:solidFill>
                  <a:schemeClr val="tx1"/>
                </a:solidFill>
                <a:latin typeface="Times New Roman" panose="02020603050405020304" pitchFamily="18" charset="0"/>
                <a:ea typeface="+mn-ea"/>
                <a:cs typeface="+mn-cs"/>
              </a:rPr>
              <a:pPr defTabSz="301752">
                <a:spcAft>
                  <a:spcPts val="600"/>
                </a:spcAft>
              </a:pPr>
              <a:t>16</a:t>
            </a:fld>
            <a:endParaRPr lang="en-US" altLang="en-US" sz="1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box(out)">
                                      <p:cBhvr>
                                        <p:cTn id="7" dur="500"/>
                                        <p:tgtEl>
                                          <p:spTgt spid="230403">
                                            <p:txEl>
                                              <p:pRg st="0" end="0"/>
                                            </p:txEl>
                                          </p:spTgt>
                                        </p:tgtEl>
                                      </p:cBhvr>
                                    </p:animEffect>
                                  </p:childTnLst>
                                  <p:subTnLst>
                                    <p:animClr clrSpc="rgb" dir="cw">
                                      <p:cBhvr override="childStyle">
                                        <p:cTn dur="1" fill="hold" display="0" masterRel="nextClick" afterEffect="1"/>
                                        <p:tgtEl>
                                          <p:spTgt spid="230403">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0403">
                                            <p:txEl>
                                              <p:pRg st="1" end="1"/>
                                            </p:txEl>
                                          </p:spTgt>
                                        </p:tgtEl>
                                        <p:attrNameLst>
                                          <p:attrName>style.visibility</p:attrName>
                                        </p:attrNameLst>
                                      </p:cBhvr>
                                      <p:to>
                                        <p:strVal val="visible"/>
                                      </p:to>
                                    </p:set>
                                    <p:animEffect transition="in" filter="box(out)">
                                      <p:cBhvr>
                                        <p:cTn id="12" dur="500"/>
                                        <p:tgtEl>
                                          <p:spTgt spid="230403">
                                            <p:txEl>
                                              <p:pRg st="1" end="1"/>
                                            </p:txEl>
                                          </p:spTgt>
                                        </p:tgtEl>
                                      </p:cBhvr>
                                    </p:animEffect>
                                  </p:childTnLst>
                                  <p:subTnLst>
                                    <p:animClr clrSpc="rgb" dir="cw">
                                      <p:cBhvr override="childStyle">
                                        <p:cTn dur="1" fill="hold" display="0" masterRel="nextClick" afterEffect="1"/>
                                        <p:tgtEl>
                                          <p:spTgt spid="230403">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0403">
                                            <p:txEl>
                                              <p:pRg st="2" end="2"/>
                                            </p:txEl>
                                          </p:spTgt>
                                        </p:tgtEl>
                                        <p:attrNameLst>
                                          <p:attrName>style.visibility</p:attrName>
                                        </p:attrNameLst>
                                      </p:cBhvr>
                                      <p:to>
                                        <p:strVal val="visible"/>
                                      </p:to>
                                    </p:set>
                                    <p:animEffect transition="in" filter="box(out)">
                                      <p:cBhvr>
                                        <p:cTn id="17" dur="500"/>
                                        <p:tgtEl>
                                          <p:spTgt spid="230403">
                                            <p:txEl>
                                              <p:pRg st="2" end="2"/>
                                            </p:txEl>
                                          </p:spTgt>
                                        </p:tgtEl>
                                      </p:cBhvr>
                                    </p:animEffect>
                                  </p:childTnLst>
                                  <p:subTnLst>
                                    <p:animClr clrSpc="rgb" dir="cw">
                                      <p:cBhvr override="childStyle">
                                        <p:cTn dur="1" fill="hold" display="0" masterRel="nextClick" afterEffect="1"/>
                                        <p:tgtEl>
                                          <p:spTgt spid="230403">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A6AD945-4D85-68B9-087A-1F7E02B06A12}"/>
              </a:ext>
            </a:extLst>
          </p:cNvPr>
          <p:cNvSpPr>
            <a:spLocks noGrp="1" noChangeArrowheads="1"/>
          </p:cNvSpPr>
          <p:nvPr>
            <p:ph type="title"/>
          </p:nvPr>
        </p:nvSpPr>
        <p:spPr>
          <a:xfrm>
            <a:off x="514350" y="1066163"/>
            <a:ext cx="2480058" cy="5148371"/>
          </a:xfrm>
        </p:spPr>
        <p:txBody>
          <a:bodyPr>
            <a:normAutofit/>
          </a:bodyPr>
          <a:lstStyle/>
          <a:p>
            <a:pPr eaLnBrk="1" hangingPunct="1"/>
            <a:r>
              <a:rPr lang="en-US" altLang="en-US" sz="2800" dirty="0"/>
              <a:t>Process Interaction Simulation</a:t>
            </a:r>
          </a:p>
        </p:txBody>
      </p:sp>
      <p:graphicFrame>
        <p:nvGraphicFramePr>
          <p:cNvPr id="32774" name="Rectangle 3">
            <a:extLst>
              <a:ext uri="{FF2B5EF4-FFF2-40B4-BE49-F238E27FC236}">
                <a16:creationId xmlns:a16="http://schemas.microsoft.com/office/drawing/2014/main" id="{93AB6477-B789-5B20-BB2A-30003E6A72E5}"/>
              </a:ext>
            </a:extLst>
          </p:cNvPr>
          <p:cNvGraphicFramePr>
            <a:graphicFrameLocks noGrp="1"/>
          </p:cNvGraphicFramePr>
          <p:nvPr>
            <p:ph idx="1"/>
            <p:extLst>
              <p:ext uri="{D42A27DB-BD31-4B8C-83A1-F6EECF244321}">
                <p14:modId xmlns:p14="http://schemas.microsoft.com/office/powerpoint/2010/main" val="2632228226"/>
              </p:ext>
            </p:extLst>
          </p:nvPr>
        </p:nvGraphicFramePr>
        <p:xfrm>
          <a:off x="3959604" y="746125"/>
          <a:ext cx="4717669" cy="5447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772" name="Slide Number Placeholder 1">
            <a:extLst>
              <a:ext uri="{FF2B5EF4-FFF2-40B4-BE49-F238E27FC236}">
                <a16:creationId xmlns:a16="http://schemas.microsoft.com/office/drawing/2014/main" id="{4E407466-FAA9-FB87-3BB4-2C77022C5AEF}"/>
              </a:ext>
            </a:extLst>
          </p:cNvPr>
          <p:cNvSpPr>
            <a:spLocks noGrp="1"/>
          </p:cNvSpPr>
          <p:nvPr>
            <p:ph type="sldNum" sz="quarter" idx="12"/>
          </p:nvPr>
        </p:nvSpPr>
        <p:spPr>
          <a:xfrm>
            <a:off x="6572250" y="21771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736C46D3-68FA-4D90-B3BA-41E834A4F202}" type="slidenum">
              <a:rPr lang="en-US" altLang="en-US" sz="1900"/>
              <a:pPr>
                <a:lnSpc>
                  <a:spcPct val="90000"/>
                </a:lnSpc>
                <a:spcAft>
                  <a:spcPts val="600"/>
                </a:spcAft>
              </a:pPr>
              <a:t>17</a:t>
            </a:fld>
            <a:endParaRPr lang="en-US" altLang="en-US" sz="190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E214C26-2392-2607-EBA0-210EBAF316BA}"/>
              </a:ext>
            </a:extLst>
          </p:cNvPr>
          <p:cNvSpPr>
            <a:spLocks noGrp="1" noChangeArrowheads="1"/>
          </p:cNvSpPr>
          <p:nvPr>
            <p:ph type="title"/>
          </p:nvPr>
        </p:nvSpPr>
        <p:spPr>
          <a:xfrm>
            <a:off x="464819" y="764373"/>
            <a:ext cx="4692968" cy="1293028"/>
          </a:xfrm>
        </p:spPr>
        <p:txBody>
          <a:bodyPr>
            <a:normAutofit/>
          </a:bodyPr>
          <a:lstStyle/>
          <a:p>
            <a:pPr eaLnBrk="1" hangingPunct="1"/>
            <a:r>
              <a:rPr lang="en-US" altLang="en-US"/>
              <a:t>Queuing Models</a:t>
            </a:r>
          </a:p>
        </p:txBody>
      </p:sp>
      <p:sp>
        <p:nvSpPr>
          <p:cNvPr id="53275" name="Rectangle 3">
            <a:extLst>
              <a:ext uri="{FF2B5EF4-FFF2-40B4-BE49-F238E27FC236}">
                <a16:creationId xmlns:a16="http://schemas.microsoft.com/office/drawing/2014/main" id="{0B3332BC-86C4-66D1-78FE-CBBA53DD229D}"/>
              </a:ext>
            </a:extLst>
          </p:cNvPr>
          <p:cNvSpPr>
            <a:spLocks noGrp="1" noChangeArrowheads="1"/>
          </p:cNvSpPr>
          <p:nvPr>
            <p:ph idx="1"/>
          </p:nvPr>
        </p:nvSpPr>
        <p:spPr>
          <a:xfrm>
            <a:off x="464820" y="2194560"/>
            <a:ext cx="4692967" cy="4024125"/>
          </a:xfrm>
        </p:spPr>
        <p:txBody>
          <a:bodyPr>
            <a:normAutofit/>
          </a:bodyPr>
          <a:lstStyle/>
          <a:p>
            <a:pPr eaLnBrk="1" hangingPunct="1"/>
            <a:r>
              <a:rPr lang="en-US" altLang="en-US"/>
              <a:t>Models that include at least one queue</a:t>
            </a:r>
          </a:p>
          <a:p>
            <a:pPr eaLnBrk="1" hangingPunct="1"/>
            <a:r>
              <a:rPr lang="en-US" altLang="en-US"/>
              <a:t>The queue is a </a:t>
            </a:r>
            <a:r>
              <a:rPr lang="en-US" altLang="en-US" u="sng"/>
              <a:t>data structure</a:t>
            </a:r>
            <a:r>
              <a:rPr lang="en-US" altLang="en-US"/>
              <a:t> that stores waiting customers</a:t>
            </a:r>
          </a:p>
          <a:p>
            <a:pPr eaLnBrk="1" hangingPunct="1"/>
            <a:r>
              <a:rPr lang="en-US" altLang="en-US"/>
              <a:t>The server removes from the queue the next customer to service</a:t>
            </a:r>
          </a:p>
        </p:txBody>
      </p:sp>
      <p:sp>
        <p:nvSpPr>
          <p:cNvPr id="53252" name="Slide Number Placeholder 1">
            <a:extLst>
              <a:ext uri="{FF2B5EF4-FFF2-40B4-BE49-F238E27FC236}">
                <a16:creationId xmlns:a16="http://schemas.microsoft.com/office/drawing/2014/main" id="{0EF89CE5-13DC-89B9-4F75-C96C92FC72BF}"/>
              </a:ext>
            </a:extLst>
          </p:cNvPr>
          <p:cNvSpPr>
            <a:spLocks noGrp="1"/>
          </p:cNvSpPr>
          <p:nvPr>
            <p:ph type="sldNum" sz="quarter" idx="12"/>
          </p:nvPr>
        </p:nvSpPr>
        <p:spPr>
          <a:xfrm>
            <a:off x="3100387"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A153F8F0-C366-423A-BC72-E77441CFD26C}" type="slidenum">
              <a:rPr lang="en-US" altLang="en-US" sz="1900"/>
              <a:pPr>
                <a:lnSpc>
                  <a:spcPct val="90000"/>
                </a:lnSpc>
                <a:spcAft>
                  <a:spcPts val="600"/>
                </a:spcAft>
              </a:pPr>
              <a:t>18</a:t>
            </a:fld>
            <a:endParaRPr lang="en-US" altLang="en-US" sz="1900"/>
          </a:p>
        </p:txBody>
      </p:sp>
      <p:pic>
        <p:nvPicPr>
          <p:cNvPr id="53277" name="Picture 53276" descr="3D box skeletons">
            <a:extLst>
              <a:ext uri="{FF2B5EF4-FFF2-40B4-BE49-F238E27FC236}">
                <a16:creationId xmlns:a16="http://schemas.microsoft.com/office/drawing/2014/main" id="{62E1FF07-8F80-0E20-5F0B-8C63EFEF9328}"/>
              </a:ext>
            </a:extLst>
          </p:cNvPr>
          <p:cNvPicPr>
            <a:picLocks noChangeAspect="1"/>
          </p:cNvPicPr>
          <p:nvPr/>
        </p:nvPicPr>
        <p:blipFill>
          <a:blip r:embed="rId3"/>
          <a:srcRect l="34662" r="31229" b="-1"/>
          <a:stretch/>
        </p:blipFill>
        <p:spPr>
          <a:xfrm>
            <a:off x="5639562" y="10"/>
            <a:ext cx="3504438" cy="68579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305" name="Rectangle 54304">
            <a:extLst>
              <a:ext uri="{FF2B5EF4-FFF2-40B4-BE49-F238E27FC236}">
                <a16:creationId xmlns:a16="http://schemas.microsoft.com/office/drawing/2014/main" id="{915FA5E9-6A0B-4A0F-8F65-04FF17AE1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306" name="Picture 54305">
            <a:extLst>
              <a:ext uri="{FF2B5EF4-FFF2-40B4-BE49-F238E27FC236}">
                <a16:creationId xmlns:a16="http://schemas.microsoft.com/office/drawing/2014/main" id="{469E9129-40A7-431A-9059-A3164DCE6B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54274" name="Title 1">
            <a:extLst>
              <a:ext uri="{FF2B5EF4-FFF2-40B4-BE49-F238E27FC236}">
                <a16:creationId xmlns:a16="http://schemas.microsoft.com/office/drawing/2014/main" id="{07735CAF-6B33-2B62-0BE9-93659B47FF92}"/>
              </a:ext>
            </a:extLst>
          </p:cNvPr>
          <p:cNvSpPr>
            <a:spLocks noGrp="1"/>
          </p:cNvSpPr>
          <p:nvPr>
            <p:ph type="title"/>
          </p:nvPr>
        </p:nvSpPr>
        <p:spPr>
          <a:xfrm>
            <a:off x="514350" y="1066164"/>
            <a:ext cx="2480058" cy="1293028"/>
          </a:xfrm>
        </p:spPr>
        <p:txBody>
          <a:bodyPr>
            <a:normAutofit/>
          </a:bodyPr>
          <a:lstStyle/>
          <a:p>
            <a:pPr eaLnBrk="1" hangingPunct="1"/>
            <a:r>
              <a:rPr lang="en-US" altLang="en-US" sz="2400" dirty="0"/>
              <a:t>Carwash Model – Single-server</a:t>
            </a:r>
          </a:p>
        </p:txBody>
      </p:sp>
      <p:sp>
        <p:nvSpPr>
          <p:cNvPr id="54276" name="Slide Number Placeholder 1">
            <a:extLst>
              <a:ext uri="{FF2B5EF4-FFF2-40B4-BE49-F238E27FC236}">
                <a16:creationId xmlns:a16="http://schemas.microsoft.com/office/drawing/2014/main" id="{37F27E07-0DC2-3941-F6D3-3F329C2A91BC}"/>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9FE12DA0-A050-46F4-8480-2DFDB3732BC3}" type="slidenum">
              <a:rPr lang="en-US" altLang="en-US" sz="1900"/>
              <a:pPr>
                <a:lnSpc>
                  <a:spcPct val="90000"/>
                </a:lnSpc>
                <a:spcAft>
                  <a:spcPts val="600"/>
                </a:spcAft>
              </a:pPr>
              <a:t>19</a:t>
            </a:fld>
            <a:endParaRPr lang="en-US" altLang="en-US" sz="1900"/>
          </a:p>
        </p:txBody>
      </p:sp>
      <p:sp>
        <p:nvSpPr>
          <p:cNvPr id="54288" name="Content Placeholder 54279">
            <a:extLst>
              <a:ext uri="{FF2B5EF4-FFF2-40B4-BE49-F238E27FC236}">
                <a16:creationId xmlns:a16="http://schemas.microsoft.com/office/drawing/2014/main" id="{6BD2E5E1-E1BC-E86A-2AEF-4D768F8D5199}"/>
              </a:ext>
            </a:extLst>
          </p:cNvPr>
          <p:cNvSpPr>
            <a:spLocks noGrp="1"/>
          </p:cNvSpPr>
          <p:nvPr>
            <p:ph idx="1"/>
          </p:nvPr>
        </p:nvSpPr>
        <p:spPr>
          <a:xfrm>
            <a:off x="514350" y="2334826"/>
            <a:ext cx="2480057" cy="4142173"/>
          </a:xfrm>
        </p:spPr>
        <p:txBody>
          <a:bodyPr>
            <a:normAutofit/>
          </a:bodyPr>
          <a:lstStyle/>
          <a:p>
            <a:r>
              <a:rPr lang="en-US" sz="1050" u="sng" dirty="0"/>
              <a:t>Vehicle</a:t>
            </a:r>
            <a:r>
              <a:rPr lang="en-US" sz="1050" dirty="0"/>
              <a:t> </a:t>
            </a:r>
            <a:r>
              <a:rPr lang="en-US" sz="1050" u="sng" dirty="0"/>
              <a:t>Arrivals</a:t>
            </a:r>
            <a:r>
              <a:rPr lang="en-US" sz="1050" dirty="0"/>
              <a:t>: Vehicles enter the system randomly and are placed in a queue if the carwash machine is currently busy.</a:t>
            </a:r>
          </a:p>
          <a:p>
            <a:r>
              <a:rPr lang="en-US" sz="1050" u="sng" dirty="0"/>
              <a:t>Queue</a:t>
            </a:r>
            <a:r>
              <a:rPr lang="en-US" sz="1050" dirty="0"/>
              <a:t>: The queue holds vehicles in line, waiting for their turn to be washed. The queue length can vary depending on the arrival rate of vehicles and the service rate of the carwash machine.</a:t>
            </a:r>
          </a:p>
          <a:p>
            <a:r>
              <a:rPr lang="en-US" sz="1050" u="sng" dirty="0"/>
              <a:t>Carwash</a:t>
            </a:r>
            <a:r>
              <a:rPr lang="en-US" sz="1050" dirty="0"/>
              <a:t> Machine (Single Server): This is the processing unit in the system, serving vehicles one at a time. The time it takes to wash each vehicle is considered the service time.</a:t>
            </a:r>
          </a:p>
          <a:p>
            <a:r>
              <a:rPr lang="en-US" sz="1050" u="sng" dirty="0"/>
              <a:t>Vehicle</a:t>
            </a:r>
            <a:r>
              <a:rPr lang="en-US" sz="1050" dirty="0"/>
              <a:t> </a:t>
            </a:r>
            <a:r>
              <a:rPr lang="en-US" sz="1050" u="sng" dirty="0"/>
              <a:t>Departures</a:t>
            </a:r>
            <a:r>
              <a:rPr lang="en-US" sz="1050" dirty="0"/>
              <a:t>: After being serviced by the carwash machine, vehicles leave the system.</a:t>
            </a:r>
          </a:p>
        </p:txBody>
      </p:sp>
      <p:sp>
        <p:nvSpPr>
          <p:cNvPr id="54304" name="Rounded Rectangle 14">
            <a:extLst>
              <a:ext uri="{FF2B5EF4-FFF2-40B4-BE49-F238E27FC236}">
                <a16:creationId xmlns:a16="http://schemas.microsoft.com/office/drawing/2014/main" id="{6BFDDC8F-8D60-424D-8471-B32F1CB03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1066164"/>
            <a:ext cx="5074461"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275" name="Content Placeholder 5" descr="carwashm.gif">
            <a:extLst>
              <a:ext uri="{FF2B5EF4-FFF2-40B4-BE49-F238E27FC236}">
                <a16:creationId xmlns:a16="http://schemas.microsoft.com/office/drawing/2014/main" id="{B3020DF3-9279-2076-6ABC-584BC430D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6504" y="2752651"/>
            <a:ext cx="4595465" cy="17753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BFC936-17AC-35A2-110B-66F2A8ABF39E}"/>
              </a:ext>
            </a:extLst>
          </p:cNvPr>
          <p:cNvSpPr>
            <a:spLocks noGrp="1" noChangeArrowheads="1"/>
          </p:cNvSpPr>
          <p:nvPr>
            <p:ph type="title"/>
          </p:nvPr>
        </p:nvSpPr>
        <p:spPr>
          <a:xfrm>
            <a:off x="457200" y="228600"/>
            <a:ext cx="8229600" cy="730250"/>
          </a:xfrm>
        </p:spPr>
        <p:txBody>
          <a:bodyPr/>
          <a:lstStyle/>
          <a:p>
            <a:pPr eaLnBrk="1" hangingPunct="1"/>
            <a:r>
              <a:rPr lang="en-US" altLang="en-US"/>
              <a:t>Simulation Model</a:t>
            </a:r>
          </a:p>
        </p:txBody>
      </p:sp>
      <p:sp>
        <p:nvSpPr>
          <p:cNvPr id="6147" name="Rectangle 3">
            <a:extLst>
              <a:ext uri="{FF2B5EF4-FFF2-40B4-BE49-F238E27FC236}">
                <a16:creationId xmlns:a16="http://schemas.microsoft.com/office/drawing/2014/main" id="{D605364F-8D4E-C232-46F1-DEE53D5B13FD}"/>
              </a:ext>
            </a:extLst>
          </p:cNvPr>
          <p:cNvSpPr>
            <a:spLocks noGrp="1" noChangeArrowheads="1"/>
          </p:cNvSpPr>
          <p:nvPr>
            <p:ph idx="1"/>
          </p:nvPr>
        </p:nvSpPr>
        <p:spPr>
          <a:xfrm>
            <a:off x="609600" y="1676400"/>
            <a:ext cx="8229600" cy="4114800"/>
          </a:xfrm>
        </p:spPr>
        <p:txBody>
          <a:bodyPr/>
          <a:lstStyle/>
          <a:p>
            <a:pPr eaLnBrk="1" hangingPunct="1"/>
            <a:r>
              <a:rPr lang="en-US" altLang="en-US" sz="3400"/>
              <a:t>Built from the conceptual model of a system.</a:t>
            </a:r>
          </a:p>
          <a:p>
            <a:pPr eaLnBrk="1" hangingPunct="1"/>
            <a:r>
              <a:rPr lang="en-US" altLang="en-US" sz="3400"/>
              <a:t>Implemented in an appropriate programming or simulation language.</a:t>
            </a:r>
          </a:p>
          <a:p>
            <a:pPr eaLnBrk="1" hangingPunct="1"/>
            <a:r>
              <a:rPr lang="en-US" altLang="en-US" sz="3400"/>
              <a:t>Is needed to mimic the behavior of the real system under certain constraints.</a:t>
            </a:r>
          </a:p>
        </p:txBody>
      </p:sp>
      <p:sp>
        <p:nvSpPr>
          <p:cNvPr id="6148" name="Slide Number Placeholder 1">
            <a:extLst>
              <a:ext uri="{FF2B5EF4-FFF2-40B4-BE49-F238E27FC236}">
                <a16:creationId xmlns:a16="http://schemas.microsoft.com/office/drawing/2014/main" id="{763F8BD6-818A-D9BF-F5D0-3673A894F1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8565B8E-6743-40F8-8413-8957FBD73DDE}" type="slidenum">
              <a:rPr lang="en-US" altLang="en-US" sz="140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C36681F-2DF9-FB42-2817-16C7D196E7E4}"/>
              </a:ext>
            </a:extLst>
          </p:cNvPr>
          <p:cNvSpPr>
            <a:spLocks noGrp="1" noChangeArrowheads="1"/>
          </p:cNvSpPr>
          <p:nvPr>
            <p:ph type="title"/>
          </p:nvPr>
        </p:nvSpPr>
        <p:spPr>
          <a:xfrm>
            <a:off x="464815" y="904426"/>
            <a:ext cx="4692968" cy="1293028"/>
          </a:xfrm>
        </p:spPr>
        <p:txBody>
          <a:bodyPr>
            <a:normAutofit/>
          </a:bodyPr>
          <a:lstStyle/>
          <a:p>
            <a:pPr eaLnBrk="1" hangingPunct="1"/>
            <a:r>
              <a:rPr lang="en-US" altLang="en-US" sz="3100" dirty="0"/>
              <a:t>Basic Categories of Queuing Models</a:t>
            </a:r>
          </a:p>
        </p:txBody>
      </p:sp>
      <p:sp>
        <p:nvSpPr>
          <p:cNvPr id="55300" name="Slide Number Placeholder 1">
            <a:extLst>
              <a:ext uri="{FF2B5EF4-FFF2-40B4-BE49-F238E27FC236}">
                <a16:creationId xmlns:a16="http://schemas.microsoft.com/office/drawing/2014/main" id="{DE944210-2ADE-408E-E30E-05736A3D7E84}"/>
              </a:ext>
            </a:extLst>
          </p:cNvPr>
          <p:cNvSpPr>
            <a:spLocks noGrp="1"/>
          </p:cNvSpPr>
          <p:nvPr>
            <p:ph type="sldNum" sz="quarter" idx="12"/>
          </p:nvPr>
        </p:nvSpPr>
        <p:spPr>
          <a:xfrm>
            <a:off x="3100387"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195E3E5E-013E-4678-A5F7-5FBF10AD223C}" type="slidenum">
              <a:rPr lang="en-US" altLang="en-US" sz="1900"/>
              <a:pPr>
                <a:lnSpc>
                  <a:spcPct val="90000"/>
                </a:lnSpc>
                <a:spcAft>
                  <a:spcPts val="600"/>
                </a:spcAft>
              </a:pPr>
              <a:t>20</a:t>
            </a:fld>
            <a:endParaRPr lang="en-US" altLang="en-US" sz="1900"/>
          </a:p>
        </p:txBody>
      </p:sp>
      <p:sp>
        <p:nvSpPr>
          <p:cNvPr id="55299" name="Rectangle 3">
            <a:extLst>
              <a:ext uri="{FF2B5EF4-FFF2-40B4-BE49-F238E27FC236}">
                <a16:creationId xmlns:a16="http://schemas.microsoft.com/office/drawing/2014/main" id="{0F366AC7-F21E-DDBC-5896-6F19BEC527A5}"/>
              </a:ext>
            </a:extLst>
          </p:cNvPr>
          <p:cNvSpPr>
            <a:spLocks noGrp="1" noChangeArrowheads="1"/>
          </p:cNvSpPr>
          <p:nvPr>
            <p:ph idx="1"/>
          </p:nvPr>
        </p:nvSpPr>
        <p:spPr>
          <a:xfrm>
            <a:off x="464820" y="2194560"/>
            <a:ext cx="4692967" cy="4024125"/>
          </a:xfrm>
        </p:spPr>
        <p:txBody>
          <a:bodyPr>
            <a:normAutofit/>
          </a:bodyPr>
          <a:lstStyle/>
          <a:p>
            <a:pPr eaLnBrk="1" hangingPunct="1"/>
            <a:r>
              <a:rPr lang="en-US" altLang="en-US"/>
              <a:t>Single-server models</a:t>
            </a:r>
          </a:p>
          <a:p>
            <a:pPr eaLnBrk="1" hangingPunct="1"/>
            <a:r>
              <a:rPr lang="en-US" altLang="en-US"/>
              <a:t>Multi-server models</a:t>
            </a:r>
          </a:p>
          <a:p>
            <a:pPr eaLnBrk="1" hangingPunct="1"/>
            <a:r>
              <a:rPr lang="en-US" altLang="en-US"/>
              <a:t>Queuing networks</a:t>
            </a:r>
          </a:p>
          <a:p>
            <a:pPr eaLnBrk="1" hangingPunct="1"/>
            <a:r>
              <a:rPr lang="en-US" altLang="en-US"/>
              <a:t>Multi-server, multi-queue with priorities</a:t>
            </a:r>
          </a:p>
          <a:p>
            <a:pPr eaLnBrk="1" hangingPunct="1"/>
            <a:r>
              <a:rPr lang="en-US" altLang="en-US"/>
              <a:t>Multi-server, multi-queue with priorities and preemption.</a:t>
            </a:r>
          </a:p>
          <a:p>
            <a:pPr eaLnBrk="1" hangingPunct="1"/>
            <a:endParaRPr lang="en-US" altLang="en-US"/>
          </a:p>
        </p:txBody>
      </p:sp>
      <p:sp useBgFill="1">
        <p:nvSpPr>
          <p:cNvPr id="55308" name="Rectangle 55307">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1555" y="0"/>
            <a:ext cx="3752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309" name="Picture 55308" descr="Electronic circuit board">
            <a:extLst>
              <a:ext uri="{FF2B5EF4-FFF2-40B4-BE49-F238E27FC236}">
                <a16:creationId xmlns:a16="http://schemas.microsoft.com/office/drawing/2014/main" id="{6BEFBDED-8641-9C33-405C-41029F99185E}"/>
              </a:ext>
            </a:extLst>
          </p:cNvPr>
          <p:cNvPicPr>
            <a:picLocks noChangeAspect="1"/>
          </p:cNvPicPr>
          <p:nvPr/>
        </p:nvPicPr>
        <p:blipFill>
          <a:blip r:embed="rId3"/>
          <a:srcRect l="48861" r="17029" b="-1"/>
          <a:stretch/>
        </p:blipFill>
        <p:spPr>
          <a:xfrm>
            <a:off x="5639562" y="10"/>
            <a:ext cx="3504438" cy="685798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6D35DB4-B1FE-284B-EBDF-8CF4AC56C003}"/>
              </a:ext>
            </a:extLst>
          </p:cNvPr>
          <p:cNvSpPr>
            <a:spLocks noGrp="1" noChangeArrowheads="1"/>
          </p:cNvSpPr>
          <p:nvPr>
            <p:ph type="title"/>
          </p:nvPr>
        </p:nvSpPr>
        <p:spPr>
          <a:noFill/>
        </p:spPr>
        <p:txBody>
          <a:bodyPr lIns="90488" tIns="44450" rIns="90488" bIns="44450" anchor="ctr"/>
          <a:lstStyle/>
          <a:p>
            <a:pPr eaLnBrk="1" hangingPunct="1"/>
            <a:r>
              <a:rPr lang="en-US" altLang="en-US"/>
              <a:t>Examples of Queuing Models</a:t>
            </a:r>
          </a:p>
        </p:txBody>
      </p:sp>
      <p:sp>
        <p:nvSpPr>
          <p:cNvPr id="84995" name="Rectangle 3">
            <a:extLst>
              <a:ext uri="{FF2B5EF4-FFF2-40B4-BE49-F238E27FC236}">
                <a16:creationId xmlns:a16="http://schemas.microsoft.com/office/drawing/2014/main" id="{E943A5B4-48AE-09AB-DEC7-E9C53FB1912C}"/>
              </a:ext>
            </a:extLst>
          </p:cNvPr>
          <p:cNvSpPr>
            <a:spLocks noGrp="1" noChangeArrowheads="1"/>
          </p:cNvSpPr>
          <p:nvPr>
            <p:ph idx="1"/>
          </p:nvPr>
        </p:nvSpPr>
        <p:spPr>
          <a:xfrm>
            <a:off x="228600" y="1371600"/>
            <a:ext cx="8153400" cy="4419600"/>
          </a:xfrm>
          <a:noFill/>
        </p:spPr>
        <p:txBody>
          <a:bodyPr lIns="90488" tIns="44450" rIns="90488" bIns="44450"/>
          <a:lstStyle/>
          <a:p>
            <a:pPr eaLnBrk="1" hangingPunct="1"/>
            <a:r>
              <a:rPr lang="en-US" altLang="en-US" sz="3400"/>
              <a:t>Computer systems</a:t>
            </a:r>
          </a:p>
          <a:p>
            <a:pPr eaLnBrk="1" hangingPunct="1"/>
            <a:r>
              <a:rPr lang="en-US" altLang="en-US" sz="3400"/>
              <a:t>Communication systems, networks</a:t>
            </a:r>
          </a:p>
          <a:p>
            <a:pPr eaLnBrk="1" hangingPunct="1"/>
            <a:r>
              <a:rPr lang="en-US" altLang="en-US" sz="3400"/>
              <a:t>Teller facilities in a bank</a:t>
            </a:r>
          </a:p>
          <a:p>
            <a:pPr eaLnBrk="1" hangingPunct="1"/>
            <a:r>
              <a:rPr lang="en-US" altLang="en-US" sz="3400"/>
              <a:t>Production systems</a:t>
            </a:r>
          </a:p>
          <a:p>
            <a:pPr eaLnBrk="1" hangingPunct="1"/>
            <a:r>
              <a:rPr lang="en-US" altLang="en-US" sz="3400"/>
              <a:t>Transport and materials handling</a:t>
            </a:r>
          </a:p>
          <a:p>
            <a:pPr eaLnBrk="1" hangingPunct="1"/>
            <a:r>
              <a:rPr lang="en-US" altLang="en-US" sz="3400"/>
              <a:t>Repair and maintenance systems</a:t>
            </a:r>
          </a:p>
        </p:txBody>
      </p:sp>
      <p:sp>
        <p:nvSpPr>
          <p:cNvPr id="56324" name="Slide Number Placeholder 1">
            <a:extLst>
              <a:ext uri="{FF2B5EF4-FFF2-40B4-BE49-F238E27FC236}">
                <a16:creationId xmlns:a16="http://schemas.microsoft.com/office/drawing/2014/main" id="{FE721087-C298-B729-73AC-7E9B4DB1F2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635F0903-7F6A-4F8C-B98E-7284DD649A50}" type="slidenum">
              <a:rPr lang="en-US" altLang="en-US" sz="1400"/>
              <a:pPr/>
              <a:t>21</a:t>
            </a:fld>
            <a:endParaRPr lang="en-US" altLang="en-US" sz="1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box(out)">
                                      <p:cBhvr>
                                        <p:cTn id="7" dur="500"/>
                                        <p:tgtEl>
                                          <p:spTgt spid="84995">
                                            <p:txEl>
                                              <p:pRg st="0" end="0"/>
                                            </p:txEl>
                                          </p:spTgt>
                                        </p:tgtEl>
                                      </p:cBhvr>
                                    </p:animEffect>
                                  </p:childTnLst>
                                  <p:subTnLst>
                                    <p:animClr clrSpc="rgb" dir="cw">
                                      <p:cBhvr override="childStyle">
                                        <p:cTn dur="1" fill="hold" display="0" masterRel="nextClick" afterEffect="1"/>
                                        <p:tgtEl>
                                          <p:spTgt spid="84995">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box(out)">
                                      <p:cBhvr>
                                        <p:cTn id="12" dur="500"/>
                                        <p:tgtEl>
                                          <p:spTgt spid="84995">
                                            <p:txEl>
                                              <p:pRg st="1" end="1"/>
                                            </p:txEl>
                                          </p:spTgt>
                                        </p:tgtEl>
                                      </p:cBhvr>
                                    </p:animEffect>
                                  </p:childTnLst>
                                  <p:subTnLst>
                                    <p:animClr clrSpc="rgb" dir="cw">
                                      <p:cBhvr override="childStyle">
                                        <p:cTn dur="1" fill="hold" display="0" masterRel="nextClick" afterEffect="1"/>
                                        <p:tgtEl>
                                          <p:spTgt spid="84995">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box(out)">
                                      <p:cBhvr>
                                        <p:cTn id="17" dur="500"/>
                                        <p:tgtEl>
                                          <p:spTgt spid="84995">
                                            <p:txEl>
                                              <p:pRg st="2" end="2"/>
                                            </p:txEl>
                                          </p:spTgt>
                                        </p:tgtEl>
                                      </p:cBhvr>
                                    </p:animEffect>
                                  </p:childTnLst>
                                  <p:subTnLst>
                                    <p:animClr clrSpc="rgb" dir="cw">
                                      <p:cBhvr override="childStyle">
                                        <p:cTn dur="1" fill="hold" display="0" masterRel="nextClick" afterEffect="1"/>
                                        <p:tgtEl>
                                          <p:spTgt spid="84995">
                                            <p:txEl>
                                              <p:pRg st="2" end="2"/>
                                            </p:txEl>
                                          </p:spTgt>
                                        </p:tgtEl>
                                        <p:attrNameLst>
                                          <p:attrName>ppt_c</p:attrName>
                                        </p:attrNameLst>
                                      </p:cBhvr>
                                      <p:to>
                                        <a:schemeClr val="accent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box(out)">
                                      <p:cBhvr>
                                        <p:cTn id="22" dur="500"/>
                                        <p:tgtEl>
                                          <p:spTgt spid="84995">
                                            <p:txEl>
                                              <p:pRg st="3" end="3"/>
                                            </p:txEl>
                                          </p:spTgt>
                                        </p:tgtEl>
                                      </p:cBhvr>
                                    </p:animEffect>
                                  </p:childTnLst>
                                  <p:subTnLst>
                                    <p:animClr clrSpc="rgb" dir="cw">
                                      <p:cBhvr override="childStyle">
                                        <p:cTn dur="1" fill="hold" display="0" masterRel="nextClick" afterEffect="1"/>
                                        <p:tgtEl>
                                          <p:spTgt spid="84995">
                                            <p:txEl>
                                              <p:pRg st="3" end="3"/>
                                            </p:txEl>
                                          </p:spTgt>
                                        </p:tgtEl>
                                        <p:attrNameLst>
                                          <p:attrName>ppt_c</p:attrName>
                                        </p:attrNameLst>
                                      </p:cBhvr>
                                      <p:to>
                                        <a:schemeClr val="accent1"/>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box(out)">
                                      <p:cBhvr>
                                        <p:cTn id="27" dur="500"/>
                                        <p:tgtEl>
                                          <p:spTgt spid="84995">
                                            <p:txEl>
                                              <p:pRg st="4" end="4"/>
                                            </p:txEl>
                                          </p:spTgt>
                                        </p:tgtEl>
                                      </p:cBhvr>
                                    </p:animEffect>
                                  </p:childTnLst>
                                  <p:subTnLst>
                                    <p:animClr clrSpc="rgb" dir="cw">
                                      <p:cBhvr override="childStyle">
                                        <p:cTn dur="1" fill="hold" display="0" masterRel="nextClick" afterEffect="1"/>
                                        <p:tgtEl>
                                          <p:spTgt spid="84995">
                                            <p:txEl>
                                              <p:pRg st="4" end="4"/>
                                            </p:txEl>
                                          </p:spTgt>
                                        </p:tgtEl>
                                        <p:attrNameLst>
                                          <p:attrName>ppt_c</p:attrName>
                                        </p:attrNameLst>
                                      </p:cBhvr>
                                      <p:to>
                                        <a:schemeClr val="accent1"/>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4995">
                                            <p:txEl>
                                              <p:pRg st="5" end="5"/>
                                            </p:txEl>
                                          </p:spTgt>
                                        </p:tgtEl>
                                        <p:attrNameLst>
                                          <p:attrName>style.visibility</p:attrName>
                                        </p:attrNameLst>
                                      </p:cBhvr>
                                      <p:to>
                                        <p:strVal val="visible"/>
                                      </p:to>
                                    </p:set>
                                    <p:animEffect transition="in" filter="box(out)">
                                      <p:cBhvr>
                                        <p:cTn id="32" dur="500"/>
                                        <p:tgtEl>
                                          <p:spTgt spid="84995">
                                            <p:txEl>
                                              <p:pRg st="5" end="5"/>
                                            </p:txEl>
                                          </p:spTgt>
                                        </p:tgtEl>
                                      </p:cBhvr>
                                    </p:animEffect>
                                  </p:childTnLst>
                                  <p:subTnLst>
                                    <p:animClr clrSpc="rgb" dir="cw">
                                      <p:cBhvr override="childStyle">
                                        <p:cTn dur="1" fill="hold" display="0" masterRel="nextClick" afterEffect="1"/>
                                        <p:tgtEl>
                                          <p:spTgt spid="84995">
                                            <p:txEl>
                                              <p:pRg st="5" end="5"/>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A36AE75-03BC-F9ED-E623-9358CDA38B81}"/>
              </a:ext>
            </a:extLst>
          </p:cNvPr>
          <p:cNvSpPr>
            <a:spLocks noGrp="1" noChangeArrowheads="1"/>
          </p:cNvSpPr>
          <p:nvPr>
            <p:ph type="title"/>
          </p:nvPr>
        </p:nvSpPr>
        <p:spPr>
          <a:xfrm>
            <a:off x="304800" y="228600"/>
            <a:ext cx="7543800" cy="914400"/>
          </a:xfrm>
          <a:noFill/>
        </p:spPr>
        <p:txBody>
          <a:bodyPr lIns="90488" tIns="44450" rIns="90488" bIns="44450" anchor="ctr"/>
          <a:lstStyle/>
          <a:p>
            <a:pPr eaLnBrk="1" hangingPunct="1"/>
            <a:r>
              <a:rPr lang="en-US" altLang="en-US" sz="4300"/>
              <a:t>Service Stations</a:t>
            </a:r>
          </a:p>
        </p:txBody>
      </p:sp>
      <p:sp>
        <p:nvSpPr>
          <p:cNvPr id="87043" name="Rectangle 3">
            <a:extLst>
              <a:ext uri="{FF2B5EF4-FFF2-40B4-BE49-F238E27FC236}">
                <a16:creationId xmlns:a16="http://schemas.microsoft.com/office/drawing/2014/main" id="{42746F55-6F83-983A-39D0-AA449137EEB0}"/>
              </a:ext>
            </a:extLst>
          </p:cNvPr>
          <p:cNvSpPr>
            <a:spLocks noGrp="1" noChangeArrowheads="1"/>
          </p:cNvSpPr>
          <p:nvPr>
            <p:ph idx="1"/>
          </p:nvPr>
        </p:nvSpPr>
        <p:spPr>
          <a:xfrm>
            <a:off x="228600" y="1524000"/>
            <a:ext cx="8229600" cy="4411663"/>
          </a:xfrm>
          <a:noFill/>
        </p:spPr>
        <p:txBody>
          <a:bodyPr lIns="90488" tIns="44450" rIns="90488" bIns="44450"/>
          <a:lstStyle/>
          <a:p>
            <a:pPr eaLnBrk="1" hangingPunct="1"/>
            <a:r>
              <a:rPr lang="en-US" altLang="en-US"/>
              <a:t>A queuing model consists of a number of facilities and interconnecting queues. Each facility, or </a:t>
            </a:r>
            <a:r>
              <a:rPr lang="en-US" altLang="en-US" u="sng"/>
              <a:t>service station,</a:t>
            </a:r>
            <a:r>
              <a:rPr lang="en-US" altLang="en-US"/>
              <a:t> consists of one or more servers.</a:t>
            </a:r>
          </a:p>
          <a:p>
            <a:pPr eaLnBrk="1" hangingPunct="1"/>
            <a:r>
              <a:rPr lang="en-US" altLang="en-US"/>
              <a:t>For these types of systems, it is very common in practice to use exponentially distribution for </a:t>
            </a:r>
            <a:r>
              <a:rPr lang="en-US" altLang="en-US" u="sng"/>
              <a:t>inter-arrival</a:t>
            </a:r>
            <a:r>
              <a:rPr lang="en-US" altLang="en-US"/>
              <a:t> periods and for </a:t>
            </a:r>
            <a:r>
              <a:rPr lang="en-US" altLang="en-US" u="sng"/>
              <a:t>service</a:t>
            </a:r>
            <a:r>
              <a:rPr lang="en-US" altLang="en-US"/>
              <a:t> periods.</a:t>
            </a:r>
          </a:p>
        </p:txBody>
      </p:sp>
      <p:sp>
        <p:nvSpPr>
          <p:cNvPr id="57348" name="Slide Number Placeholder 1">
            <a:extLst>
              <a:ext uri="{FF2B5EF4-FFF2-40B4-BE49-F238E27FC236}">
                <a16:creationId xmlns:a16="http://schemas.microsoft.com/office/drawing/2014/main" id="{F148D596-F8C5-9B51-F525-D7FE49EA14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BCFEE11A-8130-4D2E-81F5-4F7D62968FB1}" type="slidenum">
              <a:rPr lang="en-US" altLang="en-US" sz="1400"/>
              <a:pPr/>
              <a:t>22</a:t>
            </a:fld>
            <a:endParaRPr lang="en-US" altLang="en-US" sz="140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3">
                                            <p:txEl>
                                              <p:pRg st="0" end="0"/>
                                            </p:txEl>
                                          </p:spTgt>
                                        </p:tgtEl>
                                        <p:attrNameLst>
                                          <p:attrName>ppt_c</p:attrName>
                                        </p:attrNameLst>
                                      </p:cBhvr>
                                      <p:to>
                                        <a:schemeClr val="accent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additive="base">
                                        <p:cTn id="13" dur="500" fill="hold"/>
                                        <p:tgtEl>
                                          <p:spTgt spid="87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0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3">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639244C-5D46-2408-99DE-CD29B0B75D7E}"/>
              </a:ext>
            </a:extLst>
          </p:cNvPr>
          <p:cNvSpPr>
            <a:spLocks noGrp="1" noChangeArrowheads="1"/>
          </p:cNvSpPr>
          <p:nvPr>
            <p:ph type="title"/>
          </p:nvPr>
        </p:nvSpPr>
        <p:spPr>
          <a:xfrm>
            <a:off x="464820" y="764373"/>
            <a:ext cx="5124450" cy="1293028"/>
          </a:xfrm>
        </p:spPr>
        <p:txBody>
          <a:bodyPr>
            <a:normAutofit/>
          </a:bodyPr>
          <a:lstStyle/>
          <a:p>
            <a:pPr eaLnBrk="1" hangingPunct="1"/>
            <a:r>
              <a:rPr lang="en-US" altLang="en-US"/>
              <a:t>Multiple Servers Single Queue</a:t>
            </a:r>
          </a:p>
        </p:txBody>
      </p:sp>
      <p:sp>
        <p:nvSpPr>
          <p:cNvPr id="58372" name="Slide Number Placeholder 1">
            <a:extLst>
              <a:ext uri="{FF2B5EF4-FFF2-40B4-BE49-F238E27FC236}">
                <a16:creationId xmlns:a16="http://schemas.microsoft.com/office/drawing/2014/main" id="{B4BCB99A-D561-E4B5-38F9-AF9D8642283D}"/>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32F69DB4-EE8E-45F6-829E-CC169C1C2313}" type="slidenum">
              <a:rPr lang="en-US" altLang="en-US" sz="1900"/>
              <a:pPr>
                <a:lnSpc>
                  <a:spcPct val="90000"/>
                </a:lnSpc>
                <a:spcAft>
                  <a:spcPts val="600"/>
                </a:spcAft>
              </a:pPr>
              <a:t>23</a:t>
            </a:fld>
            <a:endParaRPr lang="en-US" altLang="en-US" sz="1900"/>
          </a:p>
        </p:txBody>
      </p:sp>
      <p:sp>
        <p:nvSpPr>
          <p:cNvPr id="58371" name="Rectangle 3">
            <a:extLst>
              <a:ext uri="{FF2B5EF4-FFF2-40B4-BE49-F238E27FC236}">
                <a16:creationId xmlns:a16="http://schemas.microsoft.com/office/drawing/2014/main" id="{E43DD23A-7063-C67E-06C8-CF5AEDFEB6D6}"/>
              </a:ext>
            </a:extLst>
          </p:cNvPr>
          <p:cNvSpPr>
            <a:spLocks noGrp="1" noChangeArrowheads="1"/>
          </p:cNvSpPr>
          <p:nvPr>
            <p:ph idx="1"/>
          </p:nvPr>
        </p:nvSpPr>
        <p:spPr>
          <a:xfrm>
            <a:off x="464820" y="2194560"/>
            <a:ext cx="5124450" cy="4024125"/>
          </a:xfrm>
        </p:spPr>
        <p:txBody>
          <a:bodyPr>
            <a:normAutofit/>
          </a:bodyPr>
          <a:lstStyle/>
          <a:p>
            <a:pPr eaLnBrk="1" hangingPunct="1"/>
            <a:r>
              <a:rPr lang="en-US" altLang="en-US"/>
              <a:t>Any of the servers available can provide service demanded by a customer</a:t>
            </a:r>
          </a:p>
          <a:p>
            <a:pPr eaLnBrk="1" hangingPunct="1"/>
            <a:r>
              <a:rPr lang="en-US" altLang="en-US"/>
              <a:t>A server removes the next customer from the head of the customer queue</a:t>
            </a:r>
          </a:p>
          <a:p>
            <a:pPr eaLnBrk="1" hangingPunct="1"/>
            <a:r>
              <a:rPr lang="en-US" altLang="en-US"/>
              <a:t>One or more servers can be idle, waiting for customers to arrive</a:t>
            </a:r>
          </a:p>
        </p:txBody>
      </p:sp>
      <p:pic>
        <p:nvPicPr>
          <p:cNvPr id="58376" name="Graphic 58375" descr="Server">
            <a:extLst>
              <a:ext uri="{FF2B5EF4-FFF2-40B4-BE49-F238E27FC236}">
                <a16:creationId xmlns:a16="http://schemas.microsoft.com/office/drawing/2014/main" id="{8149E681-748F-4DF0-9A91-E09D71748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5928" y="2115543"/>
            <a:ext cx="2733722" cy="273372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401" name="Picture 5940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pic>
        <p:nvPicPr>
          <p:cNvPr id="59403" name="Picture 5940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59394" name="Rectangle 2">
            <a:extLst>
              <a:ext uri="{FF2B5EF4-FFF2-40B4-BE49-F238E27FC236}">
                <a16:creationId xmlns:a16="http://schemas.microsoft.com/office/drawing/2014/main" id="{5D3F28A5-CBD3-6439-CDB1-87B7747D800D}"/>
              </a:ext>
            </a:extLst>
          </p:cNvPr>
          <p:cNvSpPr>
            <a:spLocks noGrp="1" noChangeArrowheads="1"/>
          </p:cNvSpPr>
          <p:nvPr>
            <p:ph type="title"/>
          </p:nvPr>
        </p:nvSpPr>
        <p:spPr>
          <a:xfrm>
            <a:off x="5292606" y="673240"/>
            <a:ext cx="3383245" cy="3446373"/>
          </a:xfrm>
          <a:noFill/>
          <a:ln w="19050">
            <a:noFill/>
            <a:prstDash val="dash"/>
          </a:ln>
        </p:spPr>
        <p:txBody>
          <a:bodyPr vert="horz" lIns="91440" tIns="45720" rIns="91440" bIns="45720" rtlCol="0" anchor="b">
            <a:normAutofit/>
          </a:bodyPr>
          <a:lstStyle/>
          <a:p>
            <a:r>
              <a:rPr lang="en-US" altLang="en-US" sz="4200"/>
              <a:t>Carwash Model With Multiple Machines</a:t>
            </a:r>
          </a:p>
        </p:txBody>
      </p:sp>
      <p:sp useBgFill="1">
        <p:nvSpPr>
          <p:cNvPr id="59405" name="Rectangle 59404">
            <a:extLst>
              <a:ext uri="{FF2B5EF4-FFF2-40B4-BE49-F238E27FC236}">
                <a16:creationId xmlns:a16="http://schemas.microsoft.com/office/drawing/2014/main" id="{06DE0DC8-7A26-49E5-AFD0-0BDF8C8BB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4230" y="-1"/>
            <a:ext cx="1696825" cy="6434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07" name="Rectangle 59406">
            <a:extLst>
              <a:ext uri="{FF2B5EF4-FFF2-40B4-BE49-F238E27FC236}">
                <a16:creationId xmlns:a16="http://schemas.microsoft.com/office/drawing/2014/main" id="{8EFEA22A-D123-4CA5-A003-3BB5C0519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967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09" name="Rectangle 59408">
            <a:extLst>
              <a:ext uri="{FF2B5EF4-FFF2-40B4-BE49-F238E27FC236}">
                <a16:creationId xmlns:a16="http://schemas.microsoft.com/office/drawing/2014/main" id="{90E500F3-60C5-46E9-A9EB-BB30BFDB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0086" y="-1"/>
            <a:ext cx="3183914"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11" name="Rounded Rectangle 11">
            <a:extLst>
              <a:ext uri="{FF2B5EF4-FFF2-40B4-BE49-F238E27FC236}">
                <a16:creationId xmlns:a16="http://schemas.microsoft.com/office/drawing/2014/main" id="{FAA94722-1659-42CB-AECC-6AFC2032D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02" y="643464"/>
            <a:ext cx="4094572"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395" name="Picture 3" descr="Serverm">
            <a:extLst>
              <a:ext uri="{FF2B5EF4-FFF2-40B4-BE49-F238E27FC236}">
                <a16:creationId xmlns:a16="http://schemas.microsoft.com/office/drawing/2014/main" id="{7D571AD4-A565-CB3A-DCC8-4674B10E9A1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52232" y="1596084"/>
            <a:ext cx="3943568" cy="30355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Slide Number Placeholder 1">
            <a:extLst>
              <a:ext uri="{FF2B5EF4-FFF2-40B4-BE49-F238E27FC236}">
                <a16:creationId xmlns:a16="http://schemas.microsoft.com/office/drawing/2014/main" id="{E86D5BE5-FE61-2F9F-F978-4FD1CF8B49F9}"/>
              </a:ext>
            </a:extLst>
          </p:cNvPr>
          <p:cNvSpPr>
            <a:spLocks noGrp="1"/>
          </p:cNvSpPr>
          <p:nvPr>
            <p:ph type="sldNum" sz="quarter" idx="12"/>
          </p:nvPr>
        </p:nvSpPr>
        <p:spPr>
          <a:xfrm>
            <a:off x="8243740" y="6351325"/>
            <a:ext cx="598981" cy="3657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600"/>
              </a:spcAft>
            </a:pPr>
            <a:fld id="{7A5B3426-16EF-4BBA-81CA-E1E0AF1B15BC}" type="slidenum">
              <a:rPr lang="en-US" altLang="en-US" sz="1050">
                <a:solidFill>
                  <a:schemeClr val="tx1">
                    <a:tint val="75000"/>
                  </a:schemeClr>
                </a:solidFill>
                <a:latin typeface="+mn-lt"/>
              </a:rPr>
              <a:pPr>
                <a:spcAft>
                  <a:spcPts val="600"/>
                </a:spcAft>
              </a:pPr>
              <a:t>24</a:t>
            </a:fld>
            <a:endParaRPr lang="en-US" altLang="en-US" sz="1050">
              <a:solidFill>
                <a:schemeClr val="tx1">
                  <a:tint val="75000"/>
                </a:schemeClr>
              </a:solidFill>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426" name="Rounded Rectangle 14">
            <a:extLst>
              <a:ext uri="{FF2B5EF4-FFF2-40B4-BE49-F238E27FC236}">
                <a16:creationId xmlns:a16="http://schemas.microsoft.com/office/drawing/2014/main" id="{AD435D65-E643-4035-87B7-B9A118984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28" name="Rectangle 60427">
            <a:extLst>
              <a:ext uri="{FF2B5EF4-FFF2-40B4-BE49-F238E27FC236}">
                <a16:creationId xmlns:a16="http://schemas.microsoft.com/office/drawing/2014/main" id="{FA8E1E3C-F8D2-4308-8393-52DAD3872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430" name="Picture 60429">
            <a:extLst>
              <a:ext uri="{FF2B5EF4-FFF2-40B4-BE49-F238E27FC236}">
                <a16:creationId xmlns:a16="http://schemas.microsoft.com/office/drawing/2014/main" id="{AB6081D4-5F83-4C05-AFFE-1395456D38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74" r="61801"/>
          <a:stretch/>
        </p:blipFill>
        <p:spPr>
          <a:xfrm>
            <a:off x="0" y="0"/>
            <a:ext cx="3477006" cy="1441450"/>
          </a:xfrm>
          <a:prstGeom prst="rect">
            <a:avLst/>
          </a:prstGeom>
        </p:spPr>
      </p:pic>
      <p:sp>
        <p:nvSpPr>
          <p:cNvPr id="60420" name="Slide Number Placeholder 1">
            <a:extLst>
              <a:ext uri="{FF2B5EF4-FFF2-40B4-BE49-F238E27FC236}">
                <a16:creationId xmlns:a16="http://schemas.microsoft.com/office/drawing/2014/main" id="{0C6B6E36-1E98-10C8-0811-B7FF6AABBB43}"/>
              </a:ext>
            </a:extLst>
          </p:cNvPr>
          <p:cNvSpPr>
            <a:spLocks noGrp="1"/>
          </p:cNvSpPr>
          <p:nvPr>
            <p:ph type="sldNum" sz="quarter" idx="12"/>
          </p:nvPr>
        </p:nvSpPr>
        <p:spPr>
          <a:xfrm>
            <a:off x="6572250" y="21771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1C6F13C8-41CE-4026-85D3-0FE418385C96}" type="slidenum">
              <a:rPr lang="en-US" altLang="en-US" sz="1900"/>
              <a:pPr>
                <a:lnSpc>
                  <a:spcPct val="90000"/>
                </a:lnSpc>
                <a:spcAft>
                  <a:spcPts val="600"/>
                </a:spcAft>
              </a:pPr>
              <a:t>25</a:t>
            </a:fld>
            <a:endParaRPr lang="en-US" altLang="en-US" sz="1900"/>
          </a:p>
        </p:txBody>
      </p:sp>
      <p:pic>
        <p:nvPicPr>
          <p:cNvPr id="60432" name="Picture 60431">
            <a:extLst>
              <a:ext uri="{FF2B5EF4-FFF2-40B4-BE49-F238E27FC236}">
                <a16:creationId xmlns:a16="http://schemas.microsoft.com/office/drawing/2014/main" id="{29A9CE89-5BEA-4699-AEAA-51CEC2198E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60418" name="Rectangle 2">
            <a:extLst>
              <a:ext uri="{FF2B5EF4-FFF2-40B4-BE49-F238E27FC236}">
                <a16:creationId xmlns:a16="http://schemas.microsoft.com/office/drawing/2014/main" id="{B573F334-0377-E709-C7C5-8977F14BEFCF}"/>
              </a:ext>
            </a:extLst>
          </p:cNvPr>
          <p:cNvSpPr>
            <a:spLocks noGrp="1" noChangeArrowheads="1"/>
          </p:cNvSpPr>
          <p:nvPr>
            <p:ph type="title"/>
          </p:nvPr>
        </p:nvSpPr>
        <p:spPr>
          <a:xfrm>
            <a:off x="514350" y="1066163"/>
            <a:ext cx="2480058" cy="5148371"/>
          </a:xfrm>
        </p:spPr>
        <p:txBody>
          <a:bodyPr>
            <a:normAutofit/>
          </a:bodyPr>
          <a:lstStyle/>
          <a:p>
            <a:pPr eaLnBrk="1" hangingPunct="1"/>
            <a:r>
              <a:rPr lang="en-US" altLang="en-US" sz="2800">
                <a:solidFill>
                  <a:schemeClr val="bg1"/>
                </a:solidFill>
              </a:rPr>
              <a:t>General Description of the Model</a:t>
            </a:r>
          </a:p>
        </p:txBody>
      </p:sp>
      <p:graphicFrame>
        <p:nvGraphicFramePr>
          <p:cNvPr id="60422" name="Rectangle 3">
            <a:extLst>
              <a:ext uri="{FF2B5EF4-FFF2-40B4-BE49-F238E27FC236}">
                <a16:creationId xmlns:a16="http://schemas.microsoft.com/office/drawing/2014/main" id="{26C971EA-E72E-1CB2-1E36-23A57E4E8807}"/>
              </a:ext>
            </a:extLst>
          </p:cNvPr>
          <p:cNvGraphicFramePr>
            <a:graphicFrameLocks noGrp="1"/>
          </p:cNvGraphicFramePr>
          <p:nvPr>
            <p:ph idx="1"/>
            <p:extLst>
              <p:ext uri="{D42A27DB-BD31-4B8C-83A1-F6EECF244321}">
                <p14:modId xmlns:p14="http://schemas.microsoft.com/office/powerpoint/2010/main" val="1184200529"/>
              </p:ext>
            </p:extLst>
          </p:nvPr>
        </p:nvGraphicFramePr>
        <p:xfrm>
          <a:off x="3959604" y="746125"/>
          <a:ext cx="4717669" cy="54477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5AD36A5-2758-41B1-012C-14360431A8C5}"/>
              </a:ext>
            </a:extLst>
          </p:cNvPr>
          <p:cNvSpPr>
            <a:spLocks noGrp="1" noChangeArrowheads="1"/>
          </p:cNvSpPr>
          <p:nvPr>
            <p:ph type="title"/>
          </p:nvPr>
        </p:nvSpPr>
        <p:spPr>
          <a:xfrm>
            <a:off x="464819" y="764373"/>
            <a:ext cx="4692968" cy="1293028"/>
          </a:xfrm>
        </p:spPr>
        <p:txBody>
          <a:bodyPr lIns="90488" tIns="44450" rIns="90488" bIns="44450">
            <a:normAutofit/>
          </a:bodyPr>
          <a:lstStyle/>
          <a:p>
            <a:pPr eaLnBrk="1" hangingPunct="1"/>
            <a:r>
              <a:rPr lang="en-US" altLang="en-US" b="0"/>
              <a:t>Idle Servers</a:t>
            </a:r>
          </a:p>
        </p:txBody>
      </p:sp>
      <p:sp>
        <p:nvSpPr>
          <p:cNvPr id="61444" name="Slide Number Placeholder 2">
            <a:extLst>
              <a:ext uri="{FF2B5EF4-FFF2-40B4-BE49-F238E27FC236}">
                <a16:creationId xmlns:a16="http://schemas.microsoft.com/office/drawing/2014/main" id="{EFEF4288-81EE-71DF-3997-86CA5CE92FBE}"/>
              </a:ext>
            </a:extLst>
          </p:cNvPr>
          <p:cNvSpPr>
            <a:spLocks noGrp="1"/>
          </p:cNvSpPr>
          <p:nvPr>
            <p:ph type="sldNum" sz="quarter" idx="12"/>
          </p:nvPr>
        </p:nvSpPr>
        <p:spPr>
          <a:xfrm>
            <a:off x="3100387"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F096C31E-BB36-412C-AFA8-A9499D1D0A53}" type="slidenum">
              <a:rPr lang="en-US" altLang="en-US" sz="1900"/>
              <a:pPr>
                <a:lnSpc>
                  <a:spcPct val="90000"/>
                </a:lnSpc>
                <a:spcAft>
                  <a:spcPts val="600"/>
                </a:spcAft>
              </a:pPr>
              <a:t>26</a:t>
            </a:fld>
            <a:endParaRPr lang="en-US" altLang="en-US" sz="1900"/>
          </a:p>
        </p:txBody>
      </p:sp>
      <p:sp>
        <p:nvSpPr>
          <p:cNvPr id="2" name="Rectangle 3">
            <a:extLst>
              <a:ext uri="{FF2B5EF4-FFF2-40B4-BE49-F238E27FC236}">
                <a16:creationId xmlns:a16="http://schemas.microsoft.com/office/drawing/2014/main" id="{BE23ABA2-28C9-2008-C2A4-4E982D15DCC2}"/>
              </a:ext>
            </a:extLst>
          </p:cNvPr>
          <p:cNvSpPr>
            <a:spLocks noGrp="1" noChangeArrowheads="1"/>
          </p:cNvSpPr>
          <p:nvPr>
            <p:ph idx="1"/>
          </p:nvPr>
        </p:nvSpPr>
        <p:spPr>
          <a:xfrm>
            <a:off x="464820" y="2194560"/>
            <a:ext cx="4692967" cy="4024125"/>
          </a:xfrm>
        </p:spPr>
        <p:txBody>
          <a:bodyPr lIns="90488" tIns="44450" rIns="90488" bIns="44450">
            <a:normAutofit/>
          </a:bodyPr>
          <a:lstStyle/>
          <a:p>
            <a:pPr eaLnBrk="1" hangingPunct="1"/>
            <a:r>
              <a:rPr lang="en-US" altLang="en-US"/>
              <a:t>Idle servers are organized in a </a:t>
            </a:r>
            <a:r>
              <a:rPr lang="en-US" altLang="en-US" u="sng"/>
              <a:t>server queue</a:t>
            </a:r>
          </a:p>
          <a:p>
            <a:pPr eaLnBrk="1" hangingPunct="1"/>
            <a:r>
              <a:rPr lang="en-US" altLang="en-US"/>
              <a:t>A server joins a queue of idle servers if there are no customers</a:t>
            </a:r>
          </a:p>
          <a:p>
            <a:pPr eaLnBrk="1" hangingPunct="1"/>
            <a:r>
              <a:rPr lang="en-US" altLang="en-US"/>
              <a:t>An arriving customer enters the input queue and reactivates the server at the head of the server queue. If there are no servers available, the customer just waits </a:t>
            </a:r>
          </a:p>
        </p:txBody>
      </p:sp>
      <p:sp useBgFill="1">
        <p:nvSpPr>
          <p:cNvPr id="61450" name="Rectangle 61449">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1555" y="0"/>
            <a:ext cx="3752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46" name="Picture 61445" descr="Electronic circuit board">
            <a:extLst>
              <a:ext uri="{FF2B5EF4-FFF2-40B4-BE49-F238E27FC236}">
                <a16:creationId xmlns:a16="http://schemas.microsoft.com/office/drawing/2014/main" id="{04A26E61-01B9-A4EF-A30A-FDB31042FFF7}"/>
              </a:ext>
            </a:extLst>
          </p:cNvPr>
          <p:cNvPicPr>
            <a:picLocks noChangeAspect="1"/>
          </p:cNvPicPr>
          <p:nvPr/>
        </p:nvPicPr>
        <p:blipFill>
          <a:blip r:embed="rId3"/>
          <a:srcRect l="48861" r="17029" b="-1"/>
          <a:stretch/>
        </p:blipFill>
        <p:spPr>
          <a:xfrm>
            <a:off x="5639562" y="10"/>
            <a:ext cx="3504438" cy="6857989"/>
          </a:xfrm>
          <a:prstGeom prst="rect">
            <a:avLst/>
          </a:prstGeom>
        </p:spPr>
      </p:pic>
    </p:spTree>
  </p:cSld>
  <p:clrMapOvr>
    <a:masterClrMapping/>
  </p:clrMapOvr>
  <p:transition spd="med">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0" end="0"/>
                                            </p:txEl>
                                          </p:spTgt>
                                        </p:tgtEl>
                                        <p:attrNameLst>
                                          <p:attrName>ppt_c</p:attrName>
                                        </p:attrNameLst>
                                      </p:cBhvr>
                                      <p:to>
                                        <a:schemeClr val="accent1"/>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1" end="1"/>
                                            </p:txEl>
                                          </p:spTgt>
                                        </p:tgtEl>
                                        <p:attrNameLst>
                                          <p:attrName>ppt_c</p:attrName>
                                        </p:attrNameLst>
                                      </p:cBhvr>
                                      <p:to>
                                        <a:schemeClr val="accent1"/>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2473" name="Picture 62472">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pic>
        <p:nvPicPr>
          <p:cNvPr id="62475" name="Picture 62474">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62466" name="Rectangle 2">
            <a:extLst>
              <a:ext uri="{FF2B5EF4-FFF2-40B4-BE49-F238E27FC236}">
                <a16:creationId xmlns:a16="http://schemas.microsoft.com/office/drawing/2014/main" id="{A1F4885D-201E-3E27-B2D8-DD995C12D4FA}"/>
              </a:ext>
            </a:extLst>
          </p:cNvPr>
          <p:cNvSpPr>
            <a:spLocks noGrp="1" noChangeArrowheads="1"/>
          </p:cNvSpPr>
          <p:nvPr>
            <p:ph type="title"/>
          </p:nvPr>
        </p:nvSpPr>
        <p:spPr>
          <a:xfrm>
            <a:off x="6200115" y="673240"/>
            <a:ext cx="2475735" cy="3446373"/>
          </a:xfrm>
          <a:noFill/>
          <a:ln w="19050">
            <a:noFill/>
            <a:prstDash val="dash"/>
          </a:ln>
        </p:spPr>
        <p:txBody>
          <a:bodyPr vert="horz" lIns="91440" tIns="45720" rIns="91440" bIns="45720" rtlCol="0" anchor="b">
            <a:normAutofit/>
          </a:bodyPr>
          <a:lstStyle/>
          <a:p>
            <a:pPr algn="l"/>
            <a:r>
              <a:rPr lang="en-US" altLang="en-US" sz="3300"/>
              <a:t>Models With Multiple Servers and Multiple Queues</a:t>
            </a:r>
          </a:p>
        </p:txBody>
      </p:sp>
      <p:sp>
        <p:nvSpPr>
          <p:cNvPr id="62477" name="Rectangle 62476">
            <a:extLst>
              <a:ext uri="{FF2B5EF4-FFF2-40B4-BE49-F238E27FC236}">
                <a16:creationId xmlns:a16="http://schemas.microsoft.com/office/drawing/2014/main" id="{3172ECDB-2AC7-44B5-822D-86A84637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0086" y="-1"/>
            <a:ext cx="3183914"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79" name="Rectangle 62478">
            <a:extLst>
              <a:ext uri="{FF2B5EF4-FFF2-40B4-BE49-F238E27FC236}">
                <a16:creationId xmlns:a16="http://schemas.microsoft.com/office/drawing/2014/main" id="{E1FB9520-192A-4C46-991F-2E6BDD004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6008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81" name="Rounded Rectangle 11">
            <a:extLst>
              <a:ext uri="{FF2B5EF4-FFF2-40B4-BE49-F238E27FC236}">
                <a16:creationId xmlns:a16="http://schemas.microsoft.com/office/drawing/2014/main" id="{2A937980-25E7-432E-8E85-0D32CB96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03" y="643464"/>
            <a:ext cx="4979111"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467" name="Picture 3" descr="Servermn">
            <a:extLst>
              <a:ext uri="{FF2B5EF4-FFF2-40B4-BE49-F238E27FC236}">
                <a16:creationId xmlns:a16="http://schemas.microsoft.com/office/drawing/2014/main" id="{F867F983-1A94-F3E4-3033-92F2BECE61D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69750" y="1898792"/>
            <a:ext cx="4004617" cy="306041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Slide Number Placeholder 1">
            <a:extLst>
              <a:ext uri="{FF2B5EF4-FFF2-40B4-BE49-F238E27FC236}">
                <a16:creationId xmlns:a16="http://schemas.microsoft.com/office/drawing/2014/main" id="{E57830D0-0F3E-85DB-6246-75A705CE4187}"/>
              </a:ext>
            </a:extLst>
          </p:cNvPr>
          <p:cNvSpPr>
            <a:spLocks noGrp="1"/>
          </p:cNvSpPr>
          <p:nvPr>
            <p:ph type="sldNum" sz="quarter" idx="12"/>
          </p:nvPr>
        </p:nvSpPr>
        <p:spPr>
          <a:xfrm>
            <a:off x="8243740" y="6351325"/>
            <a:ext cx="598981" cy="36576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Aft>
                <a:spcPts val="600"/>
              </a:spcAft>
            </a:pPr>
            <a:fld id="{E423562E-3418-4A42-85F4-CE54AD35C843}" type="slidenum">
              <a:rPr lang="en-US" altLang="en-US" sz="1050">
                <a:solidFill>
                  <a:schemeClr val="tx1">
                    <a:tint val="75000"/>
                  </a:schemeClr>
                </a:solidFill>
                <a:latin typeface="+mn-lt"/>
              </a:rPr>
              <a:pPr>
                <a:spcAft>
                  <a:spcPts val="600"/>
                </a:spcAft>
              </a:pPr>
              <a:t>27</a:t>
            </a:fld>
            <a:endParaRPr lang="en-US" altLang="en-US" sz="1050">
              <a:solidFill>
                <a:schemeClr val="tx1">
                  <a:tint val="75000"/>
                </a:schemeClr>
              </a:solidFill>
              <a:latin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326CA15-FF56-CF35-1B76-5D2517E44829}"/>
              </a:ext>
            </a:extLst>
          </p:cNvPr>
          <p:cNvSpPr>
            <a:spLocks noGrp="1" noChangeArrowheads="1"/>
          </p:cNvSpPr>
          <p:nvPr>
            <p:ph type="title"/>
          </p:nvPr>
        </p:nvSpPr>
        <p:spPr>
          <a:noFill/>
        </p:spPr>
        <p:txBody>
          <a:bodyPr lIns="90488" tIns="44450" rIns="90488" bIns="44450" anchor="ctr"/>
          <a:lstStyle/>
          <a:p>
            <a:pPr eaLnBrk="1" hangingPunct="1"/>
            <a:r>
              <a:rPr lang="en-US" altLang="en-US" b="0"/>
              <a:t>Multi-Server Multi-Queue Model</a:t>
            </a:r>
          </a:p>
        </p:txBody>
      </p:sp>
      <p:sp>
        <p:nvSpPr>
          <p:cNvPr id="2" name="Rectangle 3">
            <a:extLst>
              <a:ext uri="{FF2B5EF4-FFF2-40B4-BE49-F238E27FC236}">
                <a16:creationId xmlns:a16="http://schemas.microsoft.com/office/drawing/2014/main" id="{774F6282-278E-76F6-E715-8564D96DFF9A}"/>
              </a:ext>
            </a:extLst>
          </p:cNvPr>
          <p:cNvSpPr>
            <a:spLocks noGrp="1" noChangeArrowheads="1"/>
          </p:cNvSpPr>
          <p:nvPr>
            <p:ph idx="1"/>
          </p:nvPr>
        </p:nvSpPr>
        <p:spPr>
          <a:noFill/>
        </p:spPr>
        <p:txBody>
          <a:bodyPr lIns="90488" tIns="44450" rIns="90488" bIns="44450"/>
          <a:lstStyle/>
          <a:p>
            <a:pPr eaLnBrk="1" hangingPunct="1"/>
            <a:r>
              <a:rPr lang="en-US" altLang="en-US"/>
              <a:t>Every server has its own queue of customers</a:t>
            </a:r>
          </a:p>
          <a:p>
            <a:pPr eaLnBrk="1" hangingPunct="1"/>
            <a:r>
              <a:rPr lang="en-US" altLang="en-US"/>
              <a:t>An arriving customer selects the server with the smallest queue</a:t>
            </a:r>
          </a:p>
          <a:p>
            <a:pPr eaLnBrk="1" hangingPunct="1"/>
            <a:r>
              <a:rPr lang="en-US" altLang="en-US"/>
              <a:t>Alternatively, an arriving customer randomly selects a server.</a:t>
            </a:r>
          </a:p>
        </p:txBody>
      </p:sp>
      <p:sp>
        <p:nvSpPr>
          <p:cNvPr id="63492" name="Slide Number Placeholder 2">
            <a:extLst>
              <a:ext uri="{FF2B5EF4-FFF2-40B4-BE49-F238E27FC236}">
                <a16:creationId xmlns:a16="http://schemas.microsoft.com/office/drawing/2014/main" id="{935308C5-9177-8904-4863-D678009A2C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CD2EDB1C-F1E8-4575-9079-93D6C5D837B4}" type="slidenum">
              <a:rPr lang="en-US" altLang="en-US" sz="1400"/>
              <a:pPr/>
              <a:t>28</a:t>
            </a:fld>
            <a:endParaRPr lang="en-US" altLang="en-US" sz="1400"/>
          </a:p>
        </p:txBody>
      </p:sp>
    </p:spTree>
  </p:cSld>
  <p:clrMapOvr>
    <a:masterClrMapping/>
  </p:clrMapOvr>
  <p:transition spd="med">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down)">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chemeClr val="tx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down)">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chemeClr val="tx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down)">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183633A-DB8C-6C59-36D6-319E37713B8F}"/>
              </a:ext>
            </a:extLst>
          </p:cNvPr>
          <p:cNvSpPr>
            <a:spLocks noGrp="1" noChangeArrowheads="1"/>
          </p:cNvSpPr>
          <p:nvPr>
            <p:ph type="title"/>
          </p:nvPr>
        </p:nvSpPr>
        <p:spPr>
          <a:xfrm>
            <a:off x="2171700" y="764373"/>
            <a:ext cx="6457950" cy="1293028"/>
          </a:xfrm>
        </p:spPr>
        <p:txBody>
          <a:bodyPr lIns="90488" tIns="44450" rIns="90488" bIns="44450">
            <a:normAutofit/>
          </a:bodyPr>
          <a:lstStyle/>
          <a:p>
            <a:pPr eaLnBrk="1" hangingPunct="1"/>
            <a:r>
              <a:rPr lang="en-US" altLang="en-US" sz="3700" b="0"/>
              <a:t>Multi-Server Multi-Queue Model with Preemption</a:t>
            </a:r>
          </a:p>
        </p:txBody>
      </p:sp>
      <p:sp>
        <p:nvSpPr>
          <p:cNvPr id="2" name="Rectangle 3">
            <a:extLst>
              <a:ext uri="{FF2B5EF4-FFF2-40B4-BE49-F238E27FC236}">
                <a16:creationId xmlns:a16="http://schemas.microsoft.com/office/drawing/2014/main" id="{34B90132-9F7D-8148-4165-32351630A185}"/>
              </a:ext>
            </a:extLst>
          </p:cNvPr>
          <p:cNvSpPr>
            <a:spLocks noChangeArrowheads="1"/>
          </p:cNvSpPr>
          <p:nvPr/>
        </p:nvSpPr>
        <p:spPr>
          <a:xfrm>
            <a:off x="685800" y="3276600"/>
            <a:ext cx="7943850" cy="2694513"/>
          </a:xfrm>
          <a:prstGeom prst="rect">
            <a:avLst/>
          </a:prstGeom>
          <a:noFill/>
        </p:spPr>
        <p:txBody>
          <a:bodyPr lIns="90488" tIns="44450" rIns="90488" bIns="44450"/>
          <a:lstStyle/>
          <a:p>
            <a:pPr defTabSz="278892">
              <a:spcAft>
                <a:spcPts val="600"/>
              </a:spcAft>
            </a:pPr>
            <a:r>
              <a:rPr lang="en-US" altLang="en-US" kern="1200" dirty="0">
                <a:solidFill>
                  <a:schemeClr val="tx1"/>
                </a:solidFill>
                <a:latin typeface="+mn-lt"/>
                <a:ea typeface="+mn-ea"/>
                <a:cs typeface="+mn-cs"/>
              </a:rPr>
              <a:t>Every customer has a </a:t>
            </a:r>
            <a:r>
              <a:rPr lang="en-US" altLang="en-US" u="sng" kern="1200" dirty="0">
                <a:solidFill>
                  <a:schemeClr val="tx1"/>
                </a:solidFill>
                <a:latin typeface="+mn-lt"/>
                <a:ea typeface="+mn-ea"/>
                <a:cs typeface="+mn-cs"/>
              </a:rPr>
              <a:t>priority</a:t>
            </a:r>
          </a:p>
          <a:p>
            <a:pPr defTabSz="278892">
              <a:spcAft>
                <a:spcPts val="600"/>
              </a:spcAft>
            </a:pPr>
            <a:r>
              <a:rPr lang="en-US" altLang="en-US" kern="1200" dirty="0">
                <a:solidFill>
                  <a:schemeClr val="tx1"/>
                </a:solidFill>
                <a:latin typeface="+mn-lt"/>
                <a:ea typeface="+mn-ea"/>
                <a:cs typeface="+mn-cs"/>
              </a:rPr>
              <a:t>An arriving customer can </a:t>
            </a:r>
            <a:r>
              <a:rPr lang="en-US" altLang="en-US" u="sng" kern="1200" dirty="0">
                <a:solidFill>
                  <a:schemeClr val="tx1"/>
                </a:solidFill>
                <a:latin typeface="+mn-lt"/>
                <a:ea typeface="+mn-ea"/>
                <a:cs typeface="+mn-cs"/>
              </a:rPr>
              <a:t>interrupt</a:t>
            </a:r>
            <a:r>
              <a:rPr lang="en-US" altLang="en-US" kern="1200" dirty="0">
                <a:solidFill>
                  <a:schemeClr val="tx1"/>
                </a:solidFill>
                <a:latin typeface="+mn-lt"/>
                <a:ea typeface="+mn-ea"/>
                <a:cs typeface="+mn-cs"/>
              </a:rPr>
              <a:t> the service of another customer with a lower priority</a:t>
            </a:r>
          </a:p>
          <a:p>
            <a:pPr defTabSz="278892">
              <a:spcAft>
                <a:spcPts val="600"/>
              </a:spcAft>
            </a:pPr>
            <a:r>
              <a:rPr lang="en-US" altLang="en-US" kern="1200" dirty="0">
                <a:solidFill>
                  <a:schemeClr val="tx1"/>
                </a:solidFill>
                <a:latin typeface="+mn-lt"/>
                <a:ea typeface="+mn-ea"/>
                <a:cs typeface="+mn-cs"/>
              </a:rPr>
              <a:t>the interrupted customer is returned to its queue, this customer is the one with the lowest priority and that started most recently. </a:t>
            </a:r>
            <a:endParaRPr lang="en-US" altLang="en-US" sz="3600" dirty="0"/>
          </a:p>
        </p:txBody>
      </p:sp>
      <p:sp>
        <p:nvSpPr>
          <p:cNvPr id="64516" name="Slide Number Placeholder 2">
            <a:extLst>
              <a:ext uri="{FF2B5EF4-FFF2-40B4-BE49-F238E27FC236}">
                <a16:creationId xmlns:a16="http://schemas.microsoft.com/office/drawing/2014/main" id="{CD7130BD-C44C-C74A-1B96-3EA530E9339F}"/>
              </a:ext>
            </a:extLst>
          </p:cNvPr>
          <p:cNvSpPr>
            <a:spLocks/>
          </p:cNvSpPr>
          <p:nvPr/>
        </p:nvSpPr>
        <p:spPr>
          <a:xfrm>
            <a:off x="8018100" y="6400800"/>
            <a:ext cx="1223100" cy="2258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defTabSz="278892">
              <a:spcAft>
                <a:spcPts val="600"/>
              </a:spcAft>
            </a:pPr>
            <a:fld id="{CB81B8A7-173E-4C5D-B9CB-0992E439CE23}" type="slidenum">
              <a:rPr lang="en-US" altLang="en-US" sz="854" kern="1200">
                <a:solidFill>
                  <a:schemeClr val="tx1"/>
                </a:solidFill>
                <a:latin typeface="Times New Roman" panose="02020603050405020304" pitchFamily="18" charset="0"/>
                <a:ea typeface="+mn-ea"/>
                <a:cs typeface="+mn-cs"/>
              </a:rPr>
              <a:pPr defTabSz="278892">
                <a:spcAft>
                  <a:spcPts val="600"/>
                </a:spcAft>
              </a:pPr>
              <a:t>29</a:t>
            </a:fld>
            <a:endParaRPr lang="en-US" altLang="en-US" sz="14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subTnLst>
                                    <p:animClr clrSpc="rgb" dir="cw">
                                      <p:cBhvr override="childStyle">
                                        <p:cTn dur="1" fill="hold" display="0" masterRel="nextClick" afterEffect="1"/>
                                        <p:tgtEl>
                                          <p:spTgt spid="2">
                                            <p:txEl>
                                              <p:pRg st="0" end="0"/>
                                            </p:txEl>
                                          </p:spTgt>
                                        </p:tgtEl>
                                        <p:attrNameLst>
                                          <p:attrName>ppt_c</p:attrName>
                                        </p:attrNameLst>
                                      </p:cBhvr>
                                      <p:to>
                                        <a:schemeClr val="accent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out)">
                                      <p:cBhvr>
                                        <p:cTn id="12" dur="500"/>
                                        <p:tgtEl>
                                          <p:spTgt spid="2">
                                            <p:txEl>
                                              <p:pRg st="1" end="1"/>
                                            </p:txEl>
                                          </p:spTgt>
                                        </p:tgtEl>
                                      </p:cBhvr>
                                    </p:animEffect>
                                  </p:childTnLst>
                                  <p:subTnLst>
                                    <p:animClr clrSpc="rgb" dir="cw">
                                      <p:cBhvr override="childStyle">
                                        <p:cTn dur="1" fill="hold" display="0" masterRel="nextClick" afterEffect="1"/>
                                        <p:tgtEl>
                                          <p:spTgt spid="2">
                                            <p:txEl>
                                              <p:pRg st="1" end="1"/>
                                            </p:txEl>
                                          </p:spTgt>
                                        </p:tgtEl>
                                        <p:attrNameLst>
                                          <p:attrName>ppt_c</p:attrName>
                                        </p:attrNameLst>
                                      </p:cBhvr>
                                      <p:to>
                                        <a:schemeClr val="accent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out)">
                                      <p:cBhvr>
                                        <p:cTn id="17" dur="500"/>
                                        <p:tgtEl>
                                          <p:spTgt spid="2">
                                            <p:txEl>
                                              <p:pRg st="2" end="2"/>
                                            </p:txEl>
                                          </p:spTgt>
                                        </p:tgtEl>
                                      </p:cBhvr>
                                    </p:animEffect>
                                  </p:childTnLst>
                                  <p:subTnLst>
                                    <p:animClr clrSpc="rgb" dir="cw">
                                      <p:cBhvr override="childStyle">
                                        <p:cTn dur="1" fill="hold" display="0" masterRel="nextClick" afterEffect="1"/>
                                        <p:tgtEl>
                                          <p:spTgt spid="2">
                                            <p:txEl>
                                              <p:pRg st="2" end="2"/>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BC038CF-5594-E39D-5C69-6B8F00E40F84}"/>
              </a:ext>
            </a:extLst>
          </p:cNvPr>
          <p:cNvSpPr>
            <a:spLocks noGrp="1" noChangeArrowheads="1"/>
          </p:cNvSpPr>
          <p:nvPr>
            <p:ph type="title"/>
          </p:nvPr>
        </p:nvSpPr>
        <p:spPr>
          <a:xfrm>
            <a:off x="-7716" y="990600"/>
            <a:ext cx="8915400" cy="914400"/>
          </a:xfrm>
        </p:spPr>
        <p:txBody>
          <a:bodyPr>
            <a:normAutofit fontScale="90000"/>
          </a:bodyPr>
          <a:lstStyle/>
          <a:p>
            <a:pPr eaLnBrk="1" hangingPunct="1"/>
            <a:r>
              <a:rPr lang="en-US" altLang="en-US" dirty="0"/>
              <a:t>Development of Simulation Models</a:t>
            </a:r>
          </a:p>
        </p:txBody>
      </p:sp>
      <p:sp>
        <p:nvSpPr>
          <p:cNvPr id="7171" name="Rectangle 3">
            <a:extLst>
              <a:ext uri="{FF2B5EF4-FFF2-40B4-BE49-F238E27FC236}">
                <a16:creationId xmlns:a16="http://schemas.microsoft.com/office/drawing/2014/main" id="{1DF9CA3F-CE06-6D9E-8C68-5D61E176C0AC}"/>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3400"/>
              <a:t>Two main objectives:</a:t>
            </a:r>
          </a:p>
          <a:p>
            <a:pPr eaLnBrk="1" hangingPunct="1"/>
            <a:r>
              <a:rPr lang="en-US" altLang="en-US" sz="3400"/>
              <a:t>To study some relevant aspects in the dynamic behavior of a system</a:t>
            </a:r>
          </a:p>
          <a:p>
            <a:pPr eaLnBrk="1" hangingPunct="1"/>
            <a:r>
              <a:rPr lang="en-US" altLang="en-US" sz="3400"/>
              <a:t>To estimate various </a:t>
            </a:r>
            <a:r>
              <a:rPr lang="en-US" altLang="en-US" sz="3400" u="sng"/>
              <a:t>performance</a:t>
            </a:r>
            <a:r>
              <a:rPr lang="en-US" altLang="en-US" sz="3400"/>
              <a:t> measures of the system</a:t>
            </a:r>
          </a:p>
        </p:txBody>
      </p:sp>
      <p:sp>
        <p:nvSpPr>
          <p:cNvPr id="7172" name="Slide Number Placeholder 1">
            <a:extLst>
              <a:ext uri="{FF2B5EF4-FFF2-40B4-BE49-F238E27FC236}">
                <a16:creationId xmlns:a16="http://schemas.microsoft.com/office/drawing/2014/main" id="{DD39A5C9-40D7-4925-009A-A3C0D6A653A7}"/>
              </a:ext>
            </a:extLst>
          </p:cNvPr>
          <p:cNvSpPr>
            <a:spLocks noGrp="1"/>
          </p:cNvSpPr>
          <p:nvPr>
            <p:ph type="sldNum" sz="quarter" idx="12"/>
          </p:nvPr>
        </p:nvSpPr>
        <p:spPr>
          <a:xfrm>
            <a:off x="7010400" y="6188075"/>
            <a:ext cx="197739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EF046D18-E019-47D5-ADC9-60BEB0D1C634}" type="slidenum">
              <a:rPr lang="en-US" altLang="en-US" sz="1400"/>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DD9AA8F-1BBB-F8B8-5C82-8C84CBEA5697}"/>
              </a:ext>
            </a:extLst>
          </p:cNvPr>
          <p:cNvSpPr>
            <a:spLocks noGrp="1" noChangeArrowheads="1"/>
          </p:cNvSpPr>
          <p:nvPr>
            <p:ph type="title"/>
          </p:nvPr>
        </p:nvSpPr>
        <p:spPr>
          <a:xfrm>
            <a:off x="2171700" y="764373"/>
            <a:ext cx="6457950" cy="1293028"/>
          </a:xfrm>
        </p:spPr>
        <p:txBody>
          <a:bodyPr lIns="90488" tIns="44450" rIns="90488" bIns="44450">
            <a:normAutofit/>
          </a:bodyPr>
          <a:lstStyle/>
          <a:p>
            <a:pPr eaLnBrk="1" hangingPunct="1"/>
            <a:r>
              <a:rPr lang="en-US" altLang="en-US"/>
              <a:t>Performance Measures</a:t>
            </a:r>
          </a:p>
        </p:txBody>
      </p:sp>
      <p:sp>
        <p:nvSpPr>
          <p:cNvPr id="65540" name="Slide Number Placeholder 1">
            <a:extLst>
              <a:ext uri="{FF2B5EF4-FFF2-40B4-BE49-F238E27FC236}">
                <a16:creationId xmlns:a16="http://schemas.microsoft.com/office/drawing/2014/main" id="{47D00937-12A4-CA06-B5AD-18401D0B49C4}"/>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EFA0FDB6-9D87-40AC-922D-C71F5D50D3E1}" type="slidenum">
              <a:rPr lang="en-US" altLang="en-US" sz="1900"/>
              <a:pPr>
                <a:lnSpc>
                  <a:spcPct val="90000"/>
                </a:lnSpc>
                <a:spcAft>
                  <a:spcPts val="600"/>
                </a:spcAft>
              </a:pPr>
              <a:t>30</a:t>
            </a:fld>
            <a:endParaRPr lang="en-US" altLang="en-US" sz="1900"/>
          </a:p>
        </p:txBody>
      </p:sp>
      <p:graphicFrame>
        <p:nvGraphicFramePr>
          <p:cNvPr id="65542" name="Rectangle 3">
            <a:extLst>
              <a:ext uri="{FF2B5EF4-FFF2-40B4-BE49-F238E27FC236}">
                <a16:creationId xmlns:a16="http://schemas.microsoft.com/office/drawing/2014/main" id="{C3F3B431-AA58-746F-6CAF-02D1D972A6B3}"/>
              </a:ext>
            </a:extLst>
          </p:cNvPr>
          <p:cNvGraphicFramePr>
            <a:graphicFrameLocks noGrp="1"/>
          </p:cNvGraphicFramePr>
          <p:nvPr>
            <p:ph idx="1"/>
            <p:extLst>
              <p:ext uri="{D42A27DB-BD31-4B8C-83A1-F6EECF244321}">
                <p14:modId xmlns:p14="http://schemas.microsoft.com/office/powerpoint/2010/main" val="2368818527"/>
              </p:ext>
            </p:extLst>
          </p:nvPr>
        </p:nvGraphicFramePr>
        <p:xfrm>
          <a:off x="514350" y="2441051"/>
          <a:ext cx="81153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0BD9F62-39FD-A105-8301-65057969ED2D}"/>
              </a:ext>
            </a:extLst>
          </p:cNvPr>
          <p:cNvSpPr>
            <a:spLocks noGrp="1" noChangeArrowheads="1"/>
          </p:cNvSpPr>
          <p:nvPr>
            <p:ph type="title"/>
          </p:nvPr>
        </p:nvSpPr>
        <p:spPr/>
        <p:txBody>
          <a:bodyPr/>
          <a:lstStyle/>
          <a:p>
            <a:pPr eaLnBrk="1" hangingPunct="1"/>
            <a:r>
              <a:rPr lang="en-US" altLang="en-US"/>
              <a:t>Queuing Networks</a:t>
            </a:r>
          </a:p>
        </p:txBody>
      </p:sp>
      <p:sp>
        <p:nvSpPr>
          <p:cNvPr id="66563" name="Rectangle 3">
            <a:extLst>
              <a:ext uri="{FF2B5EF4-FFF2-40B4-BE49-F238E27FC236}">
                <a16:creationId xmlns:a16="http://schemas.microsoft.com/office/drawing/2014/main" id="{340C9972-E802-3D6C-DA75-6E7C1EBB4406}"/>
              </a:ext>
            </a:extLst>
          </p:cNvPr>
          <p:cNvSpPr>
            <a:spLocks noGrp="1" noChangeArrowheads="1"/>
          </p:cNvSpPr>
          <p:nvPr>
            <p:ph idx="1"/>
          </p:nvPr>
        </p:nvSpPr>
        <p:spPr/>
        <p:txBody>
          <a:bodyPr/>
          <a:lstStyle/>
          <a:p>
            <a:pPr eaLnBrk="1" hangingPunct="1"/>
            <a:r>
              <a:rPr lang="en-US" altLang="en-US"/>
              <a:t>Consists of two or more interconnected stations</a:t>
            </a:r>
          </a:p>
          <a:p>
            <a:pPr eaLnBrk="1" hangingPunct="1"/>
            <a:r>
              <a:rPr lang="en-US" altLang="en-US"/>
              <a:t>Each station provides a </a:t>
            </a:r>
            <a:r>
              <a:rPr lang="en-US" altLang="en-US" u="sng"/>
              <a:t>different service</a:t>
            </a:r>
            <a:endParaRPr lang="en-US" altLang="en-US"/>
          </a:p>
          <a:p>
            <a:pPr eaLnBrk="1" hangingPunct="1"/>
            <a:r>
              <a:rPr lang="en-US" altLang="en-US"/>
              <a:t>The output from a station are connected to input of another station</a:t>
            </a:r>
          </a:p>
          <a:p>
            <a:pPr eaLnBrk="1" hangingPunct="1"/>
            <a:r>
              <a:rPr lang="en-US" altLang="en-US"/>
              <a:t>Each station has one or more servers and its queues</a:t>
            </a:r>
          </a:p>
        </p:txBody>
      </p:sp>
      <p:sp>
        <p:nvSpPr>
          <p:cNvPr id="66564" name="Slide Number Placeholder 1">
            <a:extLst>
              <a:ext uri="{FF2B5EF4-FFF2-40B4-BE49-F238E27FC236}">
                <a16:creationId xmlns:a16="http://schemas.microsoft.com/office/drawing/2014/main" id="{509F5FE4-3B31-DCDE-E3BD-5EBE52E664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43960258-3536-47E0-BED2-B84261B008A2}" type="slidenum">
              <a:rPr lang="en-US" altLang="en-US" sz="1400"/>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7D3071C-1B47-98B3-60E1-A874313F5AE9}"/>
              </a:ext>
            </a:extLst>
          </p:cNvPr>
          <p:cNvSpPr>
            <a:spLocks noGrp="1" noChangeArrowheads="1"/>
          </p:cNvSpPr>
          <p:nvPr>
            <p:ph type="title"/>
          </p:nvPr>
        </p:nvSpPr>
        <p:spPr/>
        <p:txBody>
          <a:bodyPr/>
          <a:lstStyle/>
          <a:p>
            <a:pPr eaLnBrk="1" hangingPunct="1"/>
            <a:r>
              <a:rPr lang="en-US" altLang="en-US"/>
              <a:t>Service in a Queuing Network</a:t>
            </a:r>
          </a:p>
        </p:txBody>
      </p:sp>
      <p:sp>
        <p:nvSpPr>
          <p:cNvPr id="67587" name="Rectangle 3">
            <a:extLst>
              <a:ext uri="{FF2B5EF4-FFF2-40B4-BE49-F238E27FC236}">
                <a16:creationId xmlns:a16="http://schemas.microsoft.com/office/drawing/2014/main" id="{A2D3C613-BD21-4147-4F5C-BD5A4C4D0D9E}"/>
              </a:ext>
            </a:extLst>
          </p:cNvPr>
          <p:cNvSpPr>
            <a:spLocks noGrp="1" noChangeArrowheads="1"/>
          </p:cNvSpPr>
          <p:nvPr>
            <p:ph idx="1"/>
          </p:nvPr>
        </p:nvSpPr>
        <p:spPr/>
        <p:txBody>
          <a:bodyPr/>
          <a:lstStyle/>
          <a:p>
            <a:pPr eaLnBrk="1" hangingPunct="1"/>
            <a:r>
              <a:rPr lang="en-US" altLang="en-US"/>
              <a:t>Customers enter the network at any of several entry stations</a:t>
            </a:r>
          </a:p>
          <a:p>
            <a:pPr eaLnBrk="1" hangingPunct="1"/>
            <a:r>
              <a:rPr lang="en-US" altLang="en-US"/>
              <a:t>Customers are routed through the network demanding service from different stations</a:t>
            </a:r>
          </a:p>
          <a:p>
            <a:pPr eaLnBrk="1" hangingPunct="1"/>
            <a:r>
              <a:rPr lang="en-US" altLang="en-US"/>
              <a:t>Customers can exit from any of several exit stations</a:t>
            </a:r>
          </a:p>
        </p:txBody>
      </p:sp>
      <p:sp>
        <p:nvSpPr>
          <p:cNvPr id="67588" name="Slide Number Placeholder 1">
            <a:extLst>
              <a:ext uri="{FF2B5EF4-FFF2-40B4-BE49-F238E27FC236}">
                <a16:creationId xmlns:a16="http://schemas.microsoft.com/office/drawing/2014/main" id="{0C2C72D9-590F-D60F-88A7-7F8E991930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539104DA-3EF8-4D9B-A2C4-A85C6A008038}" type="slidenum">
              <a:rPr lang="en-US" altLang="en-US" sz="1400"/>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674A03D-1ACD-BF40-D096-EEFF920DB839}"/>
              </a:ext>
            </a:extLst>
          </p:cNvPr>
          <p:cNvSpPr>
            <a:spLocks noGrp="1" noChangeArrowheads="1"/>
          </p:cNvSpPr>
          <p:nvPr>
            <p:ph type="title"/>
          </p:nvPr>
        </p:nvSpPr>
        <p:spPr/>
        <p:txBody>
          <a:bodyPr/>
          <a:lstStyle/>
          <a:p>
            <a:pPr eaLnBrk="1" hangingPunct="1"/>
            <a:r>
              <a:rPr lang="en-US" altLang="en-US"/>
              <a:t>A Queuing Network</a:t>
            </a:r>
          </a:p>
        </p:txBody>
      </p:sp>
      <p:sp>
        <p:nvSpPr>
          <p:cNvPr id="68612" name="Slide Number Placeholder 1">
            <a:extLst>
              <a:ext uri="{FF2B5EF4-FFF2-40B4-BE49-F238E27FC236}">
                <a16:creationId xmlns:a16="http://schemas.microsoft.com/office/drawing/2014/main" id="{47C7FE89-3220-00F4-F9EF-D782EB9258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fld id="{46552EBF-0CD0-4880-AF3B-EE25D4B5A74E}" type="slidenum">
              <a:rPr lang="en-US" altLang="en-US" sz="1400"/>
              <a:pPr/>
              <a:t>33</a:t>
            </a:fld>
            <a:endParaRPr lang="en-US" altLang="en-US" sz="1400"/>
          </a:p>
        </p:txBody>
      </p:sp>
      <p:pic>
        <p:nvPicPr>
          <p:cNvPr id="68611" name="Picture 3" descr="qnet2">
            <a:extLst>
              <a:ext uri="{FF2B5EF4-FFF2-40B4-BE49-F238E27FC236}">
                <a16:creationId xmlns:a16="http://schemas.microsoft.com/office/drawing/2014/main" id="{0F6C26F5-CA70-9C44-152B-B1D2E73E7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6238875" cy="45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3A7B60D-C396-9A53-8837-04E4760920C7}"/>
              </a:ext>
            </a:extLst>
          </p:cNvPr>
          <p:cNvSpPr>
            <a:spLocks noGrp="1" noChangeArrowheads="1"/>
          </p:cNvSpPr>
          <p:nvPr>
            <p:ph type="title"/>
          </p:nvPr>
        </p:nvSpPr>
        <p:spPr>
          <a:xfrm>
            <a:off x="464819" y="764373"/>
            <a:ext cx="4692968" cy="1293028"/>
          </a:xfrm>
        </p:spPr>
        <p:txBody>
          <a:bodyPr>
            <a:normAutofit/>
          </a:bodyPr>
          <a:lstStyle/>
          <a:p>
            <a:pPr eaLnBrk="1" hangingPunct="1"/>
            <a:r>
              <a:rPr lang="en-US" altLang="en-US"/>
              <a:t>Simulation Run</a:t>
            </a:r>
          </a:p>
        </p:txBody>
      </p:sp>
      <p:sp>
        <p:nvSpPr>
          <p:cNvPr id="8195" name="Rectangle 3">
            <a:extLst>
              <a:ext uri="{FF2B5EF4-FFF2-40B4-BE49-F238E27FC236}">
                <a16:creationId xmlns:a16="http://schemas.microsoft.com/office/drawing/2014/main" id="{2C9219CE-E6C9-6704-90B3-FC5D1F6C1C85}"/>
              </a:ext>
            </a:extLst>
          </p:cNvPr>
          <p:cNvSpPr>
            <a:spLocks noGrp="1" noChangeArrowheads="1"/>
          </p:cNvSpPr>
          <p:nvPr>
            <p:ph idx="1"/>
          </p:nvPr>
        </p:nvSpPr>
        <p:spPr>
          <a:xfrm>
            <a:off x="464820" y="2194560"/>
            <a:ext cx="4692967" cy="4024125"/>
          </a:xfrm>
        </p:spPr>
        <p:txBody>
          <a:bodyPr>
            <a:normAutofit/>
          </a:bodyPr>
          <a:lstStyle/>
          <a:p>
            <a:pPr eaLnBrk="1" hangingPunct="1">
              <a:buFont typeface="Wingdings" panose="05000000000000000000" pitchFamily="2" charset="2"/>
              <a:buNone/>
            </a:pPr>
            <a:r>
              <a:rPr lang="en-US" altLang="en-US"/>
              <a:t>A simulation run is an </a:t>
            </a:r>
            <a:r>
              <a:rPr lang="en-US" altLang="en-US" u="sng"/>
              <a:t>experiment</a:t>
            </a:r>
            <a:r>
              <a:rPr lang="en-US" altLang="en-US"/>
              <a:t> carried out for some observation period using the simulation model to study (predict) the behavior of the system.</a:t>
            </a:r>
          </a:p>
        </p:txBody>
      </p:sp>
      <p:sp>
        <p:nvSpPr>
          <p:cNvPr id="8196" name="Slide Number Placeholder 1">
            <a:extLst>
              <a:ext uri="{FF2B5EF4-FFF2-40B4-BE49-F238E27FC236}">
                <a16:creationId xmlns:a16="http://schemas.microsoft.com/office/drawing/2014/main" id="{6EB1EF7D-EA35-5061-A1C4-C6F4213D5E53}"/>
              </a:ext>
            </a:extLst>
          </p:cNvPr>
          <p:cNvSpPr>
            <a:spLocks noGrp="1"/>
          </p:cNvSpPr>
          <p:nvPr>
            <p:ph type="sldNum" sz="quarter" idx="12"/>
          </p:nvPr>
        </p:nvSpPr>
        <p:spPr>
          <a:xfrm>
            <a:off x="3100387"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47D4ECBE-C2AD-4EB8-8307-9A1DC3450863}" type="slidenum">
              <a:rPr lang="en-US" altLang="en-US" sz="1900"/>
              <a:pPr>
                <a:lnSpc>
                  <a:spcPct val="90000"/>
                </a:lnSpc>
                <a:spcAft>
                  <a:spcPts val="600"/>
                </a:spcAft>
              </a:pPr>
              <a:t>4</a:t>
            </a:fld>
            <a:endParaRPr lang="en-US" altLang="en-US" sz="1900"/>
          </a:p>
        </p:txBody>
      </p:sp>
      <p:pic>
        <p:nvPicPr>
          <p:cNvPr id="8198" name="Picture 8197" descr="Graph on document with pen">
            <a:extLst>
              <a:ext uri="{FF2B5EF4-FFF2-40B4-BE49-F238E27FC236}">
                <a16:creationId xmlns:a16="http://schemas.microsoft.com/office/drawing/2014/main" id="{B5340DE5-4D5A-A7B1-BAAC-8DC09C78815E}"/>
              </a:ext>
            </a:extLst>
          </p:cNvPr>
          <p:cNvPicPr>
            <a:picLocks noChangeAspect="1"/>
          </p:cNvPicPr>
          <p:nvPr/>
        </p:nvPicPr>
        <p:blipFill>
          <a:blip r:embed="rId2"/>
          <a:srcRect l="39806" r="26084" b="-1"/>
          <a:stretch/>
        </p:blipFill>
        <p:spPr>
          <a:xfrm>
            <a:off x="5639562" y="10"/>
            <a:ext cx="3504438" cy="68579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5F1156A-65EA-C5E1-B8C1-38EA8E260558}"/>
              </a:ext>
            </a:extLst>
          </p:cNvPr>
          <p:cNvSpPr>
            <a:spLocks noGrp="1"/>
          </p:cNvSpPr>
          <p:nvPr>
            <p:ph type="title"/>
          </p:nvPr>
        </p:nvSpPr>
        <p:spPr>
          <a:xfrm>
            <a:off x="464819" y="764373"/>
            <a:ext cx="4692968" cy="1293028"/>
          </a:xfrm>
        </p:spPr>
        <p:txBody>
          <a:bodyPr>
            <a:normAutofit/>
          </a:bodyPr>
          <a:lstStyle/>
          <a:p>
            <a:r>
              <a:rPr lang="en-US" altLang="en-US" dirty="0"/>
              <a:t>Simulation Language</a:t>
            </a:r>
          </a:p>
        </p:txBody>
      </p:sp>
      <p:sp>
        <p:nvSpPr>
          <p:cNvPr id="9219" name="Content Placeholder 2">
            <a:extLst>
              <a:ext uri="{FF2B5EF4-FFF2-40B4-BE49-F238E27FC236}">
                <a16:creationId xmlns:a16="http://schemas.microsoft.com/office/drawing/2014/main" id="{5DD0528A-854D-B9CD-08BE-AAC16AA5DBA3}"/>
              </a:ext>
            </a:extLst>
          </p:cNvPr>
          <p:cNvSpPr>
            <a:spLocks noGrp="1"/>
          </p:cNvSpPr>
          <p:nvPr>
            <p:ph idx="1"/>
          </p:nvPr>
        </p:nvSpPr>
        <p:spPr>
          <a:xfrm>
            <a:off x="464820" y="2194560"/>
            <a:ext cx="4692967" cy="4024125"/>
          </a:xfrm>
        </p:spPr>
        <p:txBody>
          <a:bodyPr>
            <a:normAutofit/>
          </a:bodyPr>
          <a:lstStyle/>
          <a:p>
            <a:pPr>
              <a:buFont typeface="Wingdings" panose="05000000000000000000" pitchFamily="2" charset="2"/>
              <a:buNone/>
            </a:pPr>
            <a:r>
              <a:rPr lang="en-US" altLang="en-US" sz="2000"/>
              <a:t>The </a:t>
            </a:r>
            <a:r>
              <a:rPr lang="en-US" altLang="en-US" sz="2000" u="sng"/>
              <a:t>advantages</a:t>
            </a:r>
            <a:r>
              <a:rPr lang="en-US" altLang="en-US" sz="2000"/>
              <a:t> and disadvantages of an object-oriented simulation programming language compared to an integrated icon-based simulation tool are:</a:t>
            </a:r>
          </a:p>
          <a:p>
            <a:r>
              <a:rPr lang="en-US" altLang="en-US" sz="2000"/>
              <a:t>Flexibility and </a:t>
            </a:r>
          </a:p>
          <a:p>
            <a:r>
              <a:rPr lang="en-US" altLang="en-US" sz="2000"/>
              <a:t>Power of the simulation language </a:t>
            </a:r>
          </a:p>
          <a:p>
            <a:r>
              <a:rPr lang="en-US" altLang="en-US" sz="2000"/>
              <a:t>May be more difficult to use than an integrated simulation tool.</a:t>
            </a:r>
          </a:p>
          <a:p>
            <a:endParaRPr lang="en-US" altLang="en-US" sz="2000"/>
          </a:p>
        </p:txBody>
      </p:sp>
      <p:sp>
        <p:nvSpPr>
          <p:cNvPr id="9220" name="Slide Number Placeholder 1">
            <a:extLst>
              <a:ext uri="{FF2B5EF4-FFF2-40B4-BE49-F238E27FC236}">
                <a16:creationId xmlns:a16="http://schemas.microsoft.com/office/drawing/2014/main" id="{A977962C-A7A1-4A26-40EA-87B206B1F05B}"/>
              </a:ext>
            </a:extLst>
          </p:cNvPr>
          <p:cNvSpPr>
            <a:spLocks noGrp="1"/>
          </p:cNvSpPr>
          <p:nvPr>
            <p:ph type="sldNum" sz="quarter" idx="12"/>
          </p:nvPr>
        </p:nvSpPr>
        <p:spPr>
          <a:xfrm>
            <a:off x="3100387"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7E8744A7-FF4F-4498-ADE4-BC16A7C80F84}" type="slidenum">
              <a:rPr lang="en-US" altLang="en-US" sz="1900"/>
              <a:pPr>
                <a:lnSpc>
                  <a:spcPct val="90000"/>
                </a:lnSpc>
                <a:spcAft>
                  <a:spcPts val="600"/>
                </a:spcAft>
              </a:pPr>
              <a:t>5</a:t>
            </a:fld>
            <a:endParaRPr lang="en-US" altLang="en-US" sz="1900"/>
          </a:p>
        </p:txBody>
      </p:sp>
      <p:pic>
        <p:nvPicPr>
          <p:cNvPr id="9222" name="Picture 9221" descr="CPU with binary numbers and blueprint">
            <a:extLst>
              <a:ext uri="{FF2B5EF4-FFF2-40B4-BE49-F238E27FC236}">
                <a16:creationId xmlns:a16="http://schemas.microsoft.com/office/drawing/2014/main" id="{9B903CAB-254A-0B6D-D3F5-06F2E319E722}"/>
              </a:ext>
            </a:extLst>
          </p:cNvPr>
          <p:cNvPicPr>
            <a:picLocks noChangeAspect="1"/>
          </p:cNvPicPr>
          <p:nvPr/>
        </p:nvPicPr>
        <p:blipFill>
          <a:blip r:embed="rId2"/>
          <a:srcRect l="38578" r="32678"/>
          <a:stretch/>
        </p:blipFill>
        <p:spPr>
          <a:xfrm>
            <a:off x="5639562" y="10"/>
            <a:ext cx="3504438" cy="68579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89BBB32-4367-8422-EF04-E0FD316B234E}"/>
              </a:ext>
            </a:extLst>
          </p:cNvPr>
          <p:cNvSpPr>
            <a:spLocks noGrp="1" noChangeArrowheads="1"/>
          </p:cNvSpPr>
          <p:nvPr>
            <p:ph type="title"/>
          </p:nvPr>
        </p:nvSpPr>
        <p:spPr>
          <a:xfrm>
            <a:off x="2171700" y="764373"/>
            <a:ext cx="6457950" cy="1293028"/>
          </a:xfrm>
        </p:spPr>
        <p:txBody>
          <a:bodyPr>
            <a:normAutofit/>
          </a:bodyPr>
          <a:lstStyle/>
          <a:p>
            <a:pPr eaLnBrk="1" hangingPunct="1"/>
            <a:r>
              <a:rPr lang="en-US" altLang="en-US"/>
              <a:t>Using A Simulation Model</a:t>
            </a:r>
          </a:p>
        </p:txBody>
      </p:sp>
      <p:graphicFrame>
        <p:nvGraphicFramePr>
          <p:cNvPr id="12303" name="Rectangle 3">
            <a:extLst>
              <a:ext uri="{FF2B5EF4-FFF2-40B4-BE49-F238E27FC236}">
                <a16:creationId xmlns:a16="http://schemas.microsoft.com/office/drawing/2014/main" id="{C3892240-CCF4-5643-5488-17FE3A40ABDB}"/>
              </a:ext>
            </a:extLst>
          </p:cNvPr>
          <p:cNvGraphicFramePr>
            <a:graphicFrameLocks noGrp="1"/>
          </p:cNvGraphicFramePr>
          <p:nvPr>
            <p:ph idx="1"/>
            <p:extLst>
              <p:ext uri="{D42A27DB-BD31-4B8C-83A1-F6EECF244321}">
                <p14:modId xmlns:p14="http://schemas.microsoft.com/office/powerpoint/2010/main" val="4152943192"/>
              </p:ext>
            </p:extLst>
          </p:nvPr>
        </p:nvGraphicFramePr>
        <p:xfrm>
          <a:off x="514350" y="2441051"/>
          <a:ext cx="81153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292" name="Slide Number Placeholder 1">
            <a:extLst>
              <a:ext uri="{FF2B5EF4-FFF2-40B4-BE49-F238E27FC236}">
                <a16:creationId xmlns:a16="http://schemas.microsoft.com/office/drawing/2014/main" id="{3990C2A5-AE39-6EF2-88A4-2B52B9C1F625}"/>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C42AD301-36A1-456C-B4AF-0212305D0D73}" type="slidenum">
              <a:rPr lang="en-US" altLang="en-US" sz="1900"/>
              <a:pPr>
                <a:lnSpc>
                  <a:spcPct val="90000"/>
                </a:lnSpc>
                <a:spcAft>
                  <a:spcPts val="600"/>
                </a:spcAft>
              </a:pPr>
              <a:t>6</a:t>
            </a:fld>
            <a:endParaRPr lang="en-US" altLang="en-US"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00ED643-894D-61C9-F024-3A2D796C7B3E}"/>
              </a:ext>
            </a:extLst>
          </p:cNvPr>
          <p:cNvSpPr>
            <a:spLocks noGrp="1" noChangeArrowheads="1"/>
          </p:cNvSpPr>
          <p:nvPr>
            <p:ph type="title"/>
          </p:nvPr>
        </p:nvSpPr>
        <p:spPr>
          <a:xfrm>
            <a:off x="2171700" y="764373"/>
            <a:ext cx="6457950" cy="1293028"/>
          </a:xfrm>
        </p:spPr>
        <p:txBody>
          <a:bodyPr>
            <a:normAutofit/>
          </a:bodyPr>
          <a:lstStyle/>
          <a:p>
            <a:pPr eaLnBrk="1" hangingPunct="1"/>
            <a:r>
              <a:rPr lang="en-US" altLang="en-US"/>
              <a:t>Supporting Software</a:t>
            </a:r>
          </a:p>
        </p:txBody>
      </p:sp>
      <p:graphicFrame>
        <p:nvGraphicFramePr>
          <p:cNvPr id="13318" name="Rectangle 3">
            <a:extLst>
              <a:ext uri="{FF2B5EF4-FFF2-40B4-BE49-F238E27FC236}">
                <a16:creationId xmlns:a16="http://schemas.microsoft.com/office/drawing/2014/main" id="{7C31CDA0-30A8-776E-043C-C9862C10BF0E}"/>
              </a:ext>
            </a:extLst>
          </p:cNvPr>
          <p:cNvGraphicFramePr>
            <a:graphicFrameLocks noGrp="1"/>
          </p:cNvGraphicFramePr>
          <p:nvPr>
            <p:ph idx="1"/>
            <p:extLst>
              <p:ext uri="{D42A27DB-BD31-4B8C-83A1-F6EECF244321}">
                <p14:modId xmlns:p14="http://schemas.microsoft.com/office/powerpoint/2010/main" val="611710875"/>
              </p:ext>
            </p:extLst>
          </p:nvPr>
        </p:nvGraphicFramePr>
        <p:xfrm>
          <a:off x="514350" y="2441051"/>
          <a:ext cx="81153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6" name="Slide Number Placeholder 1">
            <a:extLst>
              <a:ext uri="{FF2B5EF4-FFF2-40B4-BE49-F238E27FC236}">
                <a16:creationId xmlns:a16="http://schemas.microsoft.com/office/drawing/2014/main" id="{92389C13-84ED-8619-5EE1-B6202B1E378B}"/>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356D4E3E-9CF6-4364-9A33-3A811532DF28}" type="slidenum">
              <a:rPr lang="en-US" altLang="en-US" sz="1900"/>
              <a:pPr>
                <a:lnSpc>
                  <a:spcPct val="90000"/>
                </a:lnSpc>
                <a:spcAft>
                  <a:spcPts val="600"/>
                </a:spcAft>
              </a:pPr>
              <a:t>7</a:t>
            </a:fld>
            <a:endParaRPr lang="en-US" altLang="en-US"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13C5AC1-663D-D4A1-4CBB-1C6D3BC57397}"/>
              </a:ext>
            </a:extLst>
          </p:cNvPr>
          <p:cNvSpPr>
            <a:spLocks noGrp="1" noChangeArrowheads="1"/>
          </p:cNvSpPr>
          <p:nvPr>
            <p:ph type="title"/>
          </p:nvPr>
        </p:nvSpPr>
        <p:spPr>
          <a:xfrm>
            <a:off x="514350" y="1066163"/>
            <a:ext cx="2480058" cy="5148371"/>
          </a:xfrm>
        </p:spPr>
        <p:txBody>
          <a:bodyPr>
            <a:normAutofit/>
          </a:bodyPr>
          <a:lstStyle/>
          <a:p>
            <a:pPr eaLnBrk="1" hangingPunct="1"/>
            <a:r>
              <a:rPr lang="en-US" altLang="en-US" sz="3100" dirty="0"/>
              <a:t>Facilities Provided by Simulation Software</a:t>
            </a:r>
          </a:p>
        </p:txBody>
      </p:sp>
      <p:graphicFrame>
        <p:nvGraphicFramePr>
          <p:cNvPr id="14342" name="Rectangle 3">
            <a:extLst>
              <a:ext uri="{FF2B5EF4-FFF2-40B4-BE49-F238E27FC236}">
                <a16:creationId xmlns:a16="http://schemas.microsoft.com/office/drawing/2014/main" id="{36A00EF9-8923-2DAE-1ED3-58750EAA90DB}"/>
              </a:ext>
            </a:extLst>
          </p:cNvPr>
          <p:cNvGraphicFramePr>
            <a:graphicFrameLocks noGrp="1"/>
          </p:cNvGraphicFramePr>
          <p:nvPr>
            <p:ph idx="1"/>
            <p:extLst>
              <p:ext uri="{D42A27DB-BD31-4B8C-83A1-F6EECF244321}">
                <p14:modId xmlns:p14="http://schemas.microsoft.com/office/powerpoint/2010/main" val="1598040946"/>
              </p:ext>
            </p:extLst>
          </p:nvPr>
        </p:nvGraphicFramePr>
        <p:xfrm>
          <a:off x="3959604" y="746125"/>
          <a:ext cx="4717669" cy="5447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340" name="Slide Number Placeholder 1">
            <a:extLst>
              <a:ext uri="{FF2B5EF4-FFF2-40B4-BE49-F238E27FC236}">
                <a16:creationId xmlns:a16="http://schemas.microsoft.com/office/drawing/2014/main" id="{A3DCBD60-490A-DFC4-956F-8D5A2805E160}"/>
              </a:ext>
            </a:extLst>
          </p:cNvPr>
          <p:cNvSpPr>
            <a:spLocks noGrp="1"/>
          </p:cNvSpPr>
          <p:nvPr>
            <p:ph type="sldNum" sz="quarter" idx="12"/>
          </p:nvPr>
        </p:nvSpPr>
        <p:spPr>
          <a:xfrm>
            <a:off x="6572250" y="21771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ABF6759C-0397-4E62-922E-285623BF2507}" type="slidenum">
              <a:rPr lang="en-US" altLang="en-US" sz="1900"/>
              <a:pPr>
                <a:lnSpc>
                  <a:spcPct val="90000"/>
                </a:lnSpc>
                <a:spcAft>
                  <a:spcPts val="600"/>
                </a:spcAft>
              </a:pPr>
              <a:t>8</a:t>
            </a:fld>
            <a:endParaRPr lang="en-US" altLang="en-US" sz="190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06CA353-8A6B-09AD-3021-375D62FC39AA}"/>
              </a:ext>
            </a:extLst>
          </p:cNvPr>
          <p:cNvSpPr>
            <a:spLocks noGrp="1" noChangeArrowheads="1"/>
          </p:cNvSpPr>
          <p:nvPr>
            <p:ph type="title"/>
          </p:nvPr>
        </p:nvSpPr>
        <p:spPr>
          <a:xfrm>
            <a:off x="2171700" y="764373"/>
            <a:ext cx="6457950" cy="1293028"/>
          </a:xfrm>
        </p:spPr>
        <p:txBody>
          <a:bodyPr>
            <a:normAutofit/>
          </a:bodyPr>
          <a:lstStyle/>
          <a:p>
            <a:pPr eaLnBrk="1" hangingPunct="1"/>
            <a:r>
              <a:rPr lang="en-US" altLang="en-US"/>
              <a:t>The Time Dimension</a:t>
            </a:r>
          </a:p>
        </p:txBody>
      </p:sp>
      <p:graphicFrame>
        <p:nvGraphicFramePr>
          <p:cNvPr id="15374" name="Rectangle 3">
            <a:extLst>
              <a:ext uri="{FF2B5EF4-FFF2-40B4-BE49-F238E27FC236}">
                <a16:creationId xmlns:a16="http://schemas.microsoft.com/office/drawing/2014/main" id="{E2F354DB-E000-FF95-9C95-D36DDE0CB105}"/>
              </a:ext>
            </a:extLst>
          </p:cNvPr>
          <p:cNvGraphicFramePr>
            <a:graphicFrameLocks noGrp="1"/>
          </p:cNvGraphicFramePr>
          <p:nvPr>
            <p:ph idx="1"/>
            <p:extLst>
              <p:ext uri="{D42A27DB-BD31-4B8C-83A1-F6EECF244321}">
                <p14:modId xmlns:p14="http://schemas.microsoft.com/office/powerpoint/2010/main" val="1079114680"/>
              </p:ext>
            </p:extLst>
          </p:nvPr>
        </p:nvGraphicFramePr>
        <p:xfrm>
          <a:off x="514350" y="2441051"/>
          <a:ext cx="81153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364" name="Slide Number Placeholder 1">
            <a:extLst>
              <a:ext uri="{FF2B5EF4-FFF2-40B4-BE49-F238E27FC236}">
                <a16:creationId xmlns:a16="http://schemas.microsoft.com/office/drawing/2014/main" id="{57CBB552-CE0B-4B9B-1F90-08165AE95AEC}"/>
              </a:ext>
            </a:extLst>
          </p:cNvPr>
          <p:cNvSpPr>
            <a:spLocks noGrp="1"/>
          </p:cNvSpPr>
          <p:nvPr>
            <p:ph type="sldNum" sz="quarter" idx="12"/>
          </p:nvPr>
        </p:nvSpPr>
        <p:spPr>
          <a:xfrm>
            <a:off x="6572250" y="38100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fld id="{BD28333E-B80D-46B8-A5F1-FEDDF327EE11}" type="slidenum">
              <a:rPr lang="en-US" altLang="en-US" sz="1900"/>
              <a:pPr>
                <a:lnSpc>
                  <a:spcPct val="90000"/>
                </a:lnSpc>
                <a:spcAft>
                  <a:spcPts val="600"/>
                </a:spcAft>
              </a:pPr>
              <a:t>9</a:t>
            </a:fld>
            <a:endParaRPr lang="en-US" altLang="en-US" sz="190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1270</TotalTime>
  <Words>1270</Words>
  <Application>Microsoft Office PowerPoint</Application>
  <PresentationFormat>On-screen Show (4:3)</PresentationFormat>
  <Paragraphs>200</Paragraphs>
  <Slides>33</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Times New Roman</vt:lpstr>
      <vt:lpstr>Wingdings</vt:lpstr>
      <vt:lpstr>Vapor Trail</vt:lpstr>
      <vt:lpstr>Object Oriented Discrete-Event CS 4632</vt:lpstr>
      <vt:lpstr>Simulation Model</vt:lpstr>
      <vt:lpstr>Development of Simulation Models</vt:lpstr>
      <vt:lpstr>Simulation Run</vt:lpstr>
      <vt:lpstr>Simulation Language</vt:lpstr>
      <vt:lpstr>Using A Simulation Model</vt:lpstr>
      <vt:lpstr>Supporting Software</vt:lpstr>
      <vt:lpstr>Facilities Provided by Simulation Software</vt:lpstr>
      <vt:lpstr>The Time Dimension</vt:lpstr>
      <vt:lpstr>World View with Discrete-Event  Simulation</vt:lpstr>
      <vt:lpstr>The Process Interaction</vt:lpstr>
      <vt:lpstr>Process View</vt:lpstr>
      <vt:lpstr>Resource View</vt:lpstr>
      <vt:lpstr>Simulation Executive</vt:lpstr>
      <vt:lpstr>The Simulation Executive</vt:lpstr>
      <vt:lpstr>Overview - Levels of Abstraction </vt:lpstr>
      <vt:lpstr>Process Interaction Simulation</vt:lpstr>
      <vt:lpstr>Queuing Models</vt:lpstr>
      <vt:lpstr>Carwash Model – Single-server</vt:lpstr>
      <vt:lpstr>Basic Categories of Queuing Models</vt:lpstr>
      <vt:lpstr>Examples of Queuing Models</vt:lpstr>
      <vt:lpstr>Service Stations</vt:lpstr>
      <vt:lpstr>Multiple Servers Single Queue</vt:lpstr>
      <vt:lpstr>Carwash Model With Multiple Machines</vt:lpstr>
      <vt:lpstr>General Description of the Model</vt:lpstr>
      <vt:lpstr>Idle Servers</vt:lpstr>
      <vt:lpstr>Models With Multiple Servers and Multiple Queues</vt:lpstr>
      <vt:lpstr>Multi-Server Multi-Queue Model</vt:lpstr>
      <vt:lpstr>Multi-Server Multi-Queue Model with Preemption</vt:lpstr>
      <vt:lpstr>Performance Measures</vt:lpstr>
      <vt:lpstr>Queuing Networks</vt:lpstr>
      <vt:lpstr>Service in a Queuing Network</vt:lpstr>
      <vt:lpstr>A Queuing Network</vt:lpstr>
    </vt:vector>
  </TitlesOfParts>
  <Company>Kennesaw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Entities and Objects</dc:title>
  <dc:creator>ITS</dc:creator>
  <cp:lastModifiedBy>Christopher Regan</cp:lastModifiedBy>
  <cp:revision>99</cp:revision>
  <dcterms:created xsi:type="dcterms:W3CDTF">2001-08-03T13:38:59Z</dcterms:created>
  <dcterms:modified xsi:type="dcterms:W3CDTF">2024-12-30T21:48:29Z</dcterms:modified>
</cp:coreProperties>
</file>