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handoutMasterIdLst>
    <p:handoutMasterId r:id="rId30"/>
  </p:handoutMasterIdLst>
  <p:sldIdLst>
    <p:sldId id="309" r:id="rId2"/>
    <p:sldId id="257" r:id="rId3"/>
    <p:sldId id="268" r:id="rId4"/>
    <p:sldId id="267" r:id="rId5"/>
    <p:sldId id="258" r:id="rId6"/>
    <p:sldId id="269" r:id="rId7"/>
    <p:sldId id="265" r:id="rId8"/>
    <p:sldId id="266" r:id="rId9"/>
    <p:sldId id="270" r:id="rId10"/>
    <p:sldId id="274" r:id="rId11"/>
    <p:sldId id="306" r:id="rId12"/>
    <p:sldId id="261" r:id="rId13"/>
    <p:sldId id="271" r:id="rId14"/>
    <p:sldId id="275" r:id="rId15"/>
    <p:sldId id="262" r:id="rId16"/>
    <p:sldId id="277" r:id="rId17"/>
    <p:sldId id="278" r:id="rId18"/>
    <p:sldId id="279" r:id="rId19"/>
    <p:sldId id="280" r:id="rId20"/>
    <p:sldId id="307" r:id="rId21"/>
    <p:sldId id="281" r:id="rId22"/>
    <p:sldId id="282" r:id="rId23"/>
    <p:sldId id="273" r:id="rId24"/>
    <p:sldId id="283" r:id="rId25"/>
    <p:sldId id="286" r:id="rId26"/>
    <p:sldId id="288" r:id="rId27"/>
    <p:sldId id="29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5AFD9-CFAB-4325-9EDB-B34419F376C6}" v="139" dt="2024-08-26T18:31:30.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21" autoAdjust="0"/>
  </p:normalViewPr>
  <p:slideViewPr>
    <p:cSldViewPr>
      <p:cViewPr>
        <p:scale>
          <a:sx n="100" d="100"/>
          <a:sy n="100" d="100"/>
        </p:scale>
        <p:origin x="3534" y="6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Regan" userId="cb3aca28-29bb-4f73-bedb-eb430c1a0a38" providerId="ADAL" clId="{D555AFD9-CFAB-4325-9EDB-B34419F376C6}"/>
    <pc:docChg chg="undo custSel addSld delSld modSld sldOrd">
      <pc:chgData name="Christopher Regan" userId="cb3aca28-29bb-4f73-bedb-eb430c1a0a38" providerId="ADAL" clId="{D555AFD9-CFAB-4325-9EDB-B34419F376C6}" dt="2024-08-26T18:31:32.582" v="810" actId="47"/>
      <pc:docMkLst>
        <pc:docMk/>
      </pc:docMkLst>
      <pc:sldChg chg="addSp delSp modSp mod setBg delDesignElem">
        <pc:chgData name="Christopher Regan" userId="cb3aca28-29bb-4f73-bedb-eb430c1a0a38" providerId="ADAL" clId="{D555AFD9-CFAB-4325-9EDB-B34419F376C6}" dt="2024-08-26T17:36:58.009" v="39"/>
        <pc:sldMkLst>
          <pc:docMk/>
          <pc:sldMk cId="0" sldId="257"/>
        </pc:sldMkLst>
        <pc:spChg chg="mod">
          <ac:chgData name="Christopher Regan" userId="cb3aca28-29bb-4f73-bedb-eb430c1a0a38" providerId="ADAL" clId="{D555AFD9-CFAB-4325-9EDB-B34419F376C6}" dt="2024-08-26T17:27:33.196" v="10" actId="26606"/>
          <ac:spMkLst>
            <pc:docMk/>
            <pc:sldMk cId="0" sldId="257"/>
            <ac:spMk id="14337" creationId="{CAC81DF9-4AE2-7D44-EC35-CF2BCDD81416}"/>
          </ac:spMkLst>
        </pc:spChg>
        <pc:spChg chg="add del mod">
          <ac:chgData name="Christopher Regan" userId="cb3aca28-29bb-4f73-bedb-eb430c1a0a38" providerId="ADAL" clId="{D555AFD9-CFAB-4325-9EDB-B34419F376C6}" dt="2024-08-26T17:27:25.565" v="6" actId="26606"/>
          <ac:spMkLst>
            <pc:docMk/>
            <pc:sldMk cId="0" sldId="257"/>
            <ac:spMk id="14338" creationId="{87EDF1A8-3F6F-D7DC-3C9A-8DC9D8A35EC8}"/>
          </ac:spMkLst>
        </pc:spChg>
        <pc:spChg chg="add del">
          <ac:chgData name="Christopher Regan" userId="cb3aca28-29bb-4f73-bedb-eb430c1a0a38" providerId="ADAL" clId="{D555AFD9-CFAB-4325-9EDB-B34419F376C6}" dt="2024-08-26T17:27:24.436" v="3" actId="26606"/>
          <ac:spMkLst>
            <pc:docMk/>
            <pc:sldMk cId="0" sldId="257"/>
            <ac:spMk id="14349" creationId="{DC0D803F-BF83-4194-8691-90B027BDF578}"/>
          </ac:spMkLst>
        </pc:spChg>
        <pc:spChg chg="add del">
          <ac:chgData name="Christopher Regan" userId="cb3aca28-29bb-4f73-bedb-eb430c1a0a38" providerId="ADAL" clId="{D555AFD9-CFAB-4325-9EDB-B34419F376C6}" dt="2024-08-26T17:27:25.550" v="5" actId="26606"/>
          <ac:spMkLst>
            <pc:docMk/>
            <pc:sldMk cId="0" sldId="257"/>
            <ac:spMk id="14350" creationId="{AD50BBC6-5944-49AE-A819-558AB05AB178}"/>
          </ac:spMkLst>
        </pc:spChg>
        <pc:spChg chg="add del">
          <ac:chgData name="Christopher Regan" userId="cb3aca28-29bb-4f73-bedb-eb430c1a0a38" providerId="ADAL" clId="{D555AFD9-CFAB-4325-9EDB-B34419F376C6}" dt="2024-08-26T17:27:24.436" v="3" actId="26606"/>
          <ac:spMkLst>
            <pc:docMk/>
            <pc:sldMk cId="0" sldId="257"/>
            <ac:spMk id="14351" creationId="{4316132F-CC4B-4C96-9C75-95DC7CD4896E}"/>
          </ac:spMkLst>
        </pc:spChg>
        <pc:spChg chg="add del">
          <ac:chgData name="Christopher Regan" userId="cb3aca28-29bb-4f73-bedb-eb430c1a0a38" providerId="ADAL" clId="{D555AFD9-CFAB-4325-9EDB-B34419F376C6}" dt="2024-08-26T17:27:25.550" v="5" actId="26606"/>
          <ac:spMkLst>
            <pc:docMk/>
            <pc:sldMk cId="0" sldId="257"/>
            <ac:spMk id="14352" creationId="{4F2E428D-A109-43BE-8AC2-C83EF031EF73}"/>
          </ac:spMkLst>
        </pc:spChg>
        <pc:spChg chg="add del">
          <ac:chgData name="Christopher Regan" userId="cb3aca28-29bb-4f73-bedb-eb430c1a0a38" providerId="ADAL" clId="{D555AFD9-CFAB-4325-9EDB-B34419F376C6}" dt="2024-08-26T17:27:24.436" v="3" actId="26606"/>
          <ac:spMkLst>
            <pc:docMk/>
            <pc:sldMk cId="0" sldId="257"/>
            <ac:spMk id="14353" creationId="{4B0FA309-807F-4C17-98EF-A3BA7388E213}"/>
          </ac:spMkLst>
        </pc:spChg>
        <pc:spChg chg="add del">
          <ac:chgData name="Christopher Regan" userId="cb3aca28-29bb-4f73-bedb-eb430c1a0a38" providerId="ADAL" clId="{D555AFD9-CFAB-4325-9EDB-B34419F376C6}" dt="2024-08-26T17:27:24.436" v="3" actId="26606"/>
          <ac:spMkLst>
            <pc:docMk/>
            <pc:sldMk cId="0" sldId="257"/>
            <ac:spMk id="14357" creationId="{C8FA1749-B91A-40E7-AD01-0B9C9C6AF74E}"/>
          </ac:spMkLst>
        </pc:spChg>
        <pc:spChg chg="add del">
          <ac:chgData name="Christopher Regan" userId="cb3aca28-29bb-4f73-bedb-eb430c1a0a38" providerId="ADAL" clId="{D555AFD9-CFAB-4325-9EDB-B34419F376C6}" dt="2024-08-26T17:27:29.756" v="8"/>
          <ac:spMkLst>
            <pc:docMk/>
            <pc:sldMk cId="0" sldId="257"/>
            <ac:spMk id="14360" creationId="{DC0D803F-BF83-4194-8691-90B027BDF578}"/>
          </ac:spMkLst>
        </pc:spChg>
        <pc:spChg chg="add del">
          <ac:chgData name="Christopher Regan" userId="cb3aca28-29bb-4f73-bedb-eb430c1a0a38" providerId="ADAL" clId="{D555AFD9-CFAB-4325-9EDB-B34419F376C6}" dt="2024-08-26T17:27:24.436" v="3" actId="26606"/>
          <ac:spMkLst>
            <pc:docMk/>
            <pc:sldMk cId="0" sldId="257"/>
            <ac:spMk id="14361" creationId="{700676C8-6DE8-47DD-9A23-D42063A12E10}"/>
          </ac:spMkLst>
        </pc:spChg>
        <pc:spChg chg="add del">
          <ac:chgData name="Christopher Regan" userId="cb3aca28-29bb-4f73-bedb-eb430c1a0a38" providerId="ADAL" clId="{D555AFD9-CFAB-4325-9EDB-B34419F376C6}" dt="2024-08-26T17:27:29.756" v="8"/>
          <ac:spMkLst>
            <pc:docMk/>
            <pc:sldMk cId="0" sldId="257"/>
            <ac:spMk id="14362" creationId="{4316132F-CC4B-4C96-9C75-95DC7CD4896E}"/>
          </ac:spMkLst>
        </pc:spChg>
        <pc:spChg chg="add del">
          <ac:chgData name="Christopher Regan" userId="cb3aca28-29bb-4f73-bedb-eb430c1a0a38" providerId="ADAL" clId="{D555AFD9-CFAB-4325-9EDB-B34419F376C6}" dt="2024-08-26T17:27:29.756" v="8"/>
          <ac:spMkLst>
            <pc:docMk/>
            <pc:sldMk cId="0" sldId="257"/>
            <ac:spMk id="14363" creationId="{A106B9FE-7E5A-4047-B5D3-C3C24BD3E80E}"/>
          </ac:spMkLst>
        </pc:spChg>
        <pc:spChg chg="add del">
          <ac:chgData name="Christopher Regan" userId="cb3aca28-29bb-4f73-bedb-eb430c1a0a38" providerId="ADAL" clId="{D555AFD9-CFAB-4325-9EDB-B34419F376C6}" dt="2024-08-26T17:27:29.756" v="8"/>
          <ac:spMkLst>
            <pc:docMk/>
            <pc:sldMk cId="0" sldId="257"/>
            <ac:spMk id="14364" creationId="{B60EBA20-0A64-45D5-B937-FE93DCA01C7E}"/>
          </ac:spMkLst>
        </pc:spChg>
        <pc:spChg chg="add del">
          <ac:chgData name="Christopher Regan" userId="cb3aca28-29bb-4f73-bedb-eb430c1a0a38" providerId="ADAL" clId="{D555AFD9-CFAB-4325-9EDB-B34419F376C6}" dt="2024-08-26T17:27:29.756" v="8"/>
          <ac:spMkLst>
            <pc:docMk/>
            <pc:sldMk cId="0" sldId="257"/>
            <ac:spMk id="14367" creationId="{52A2FDCB-3B06-44F3-A0AA-2C056C3E512F}"/>
          </ac:spMkLst>
        </pc:spChg>
        <pc:spChg chg="add mod">
          <ac:chgData name="Christopher Regan" userId="cb3aca28-29bb-4f73-bedb-eb430c1a0a38" providerId="ADAL" clId="{D555AFD9-CFAB-4325-9EDB-B34419F376C6}" dt="2024-08-26T17:36:58.009" v="39"/>
          <ac:spMkLst>
            <pc:docMk/>
            <pc:sldMk cId="0" sldId="257"/>
            <ac:spMk id="14368" creationId="{87EDF1A8-3F6F-D7DC-3C9A-8DC9D8A35EC8}"/>
          </ac:spMkLst>
        </pc:spChg>
        <pc:spChg chg="add">
          <ac:chgData name="Christopher Regan" userId="cb3aca28-29bb-4f73-bedb-eb430c1a0a38" providerId="ADAL" clId="{D555AFD9-CFAB-4325-9EDB-B34419F376C6}" dt="2024-08-26T17:27:33.196" v="10" actId="26606"/>
          <ac:spMkLst>
            <pc:docMk/>
            <pc:sldMk cId="0" sldId="257"/>
            <ac:spMk id="14379" creationId="{DC0D803F-BF83-4194-8691-90B027BDF578}"/>
          </ac:spMkLst>
        </pc:spChg>
        <pc:spChg chg="add">
          <ac:chgData name="Christopher Regan" userId="cb3aca28-29bb-4f73-bedb-eb430c1a0a38" providerId="ADAL" clId="{D555AFD9-CFAB-4325-9EDB-B34419F376C6}" dt="2024-08-26T17:27:33.196" v="10" actId="26606"/>
          <ac:spMkLst>
            <pc:docMk/>
            <pc:sldMk cId="0" sldId="257"/>
            <ac:spMk id="14381" creationId="{4316132F-CC4B-4C96-9C75-95DC7CD4896E}"/>
          </ac:spMkLst>
        </pc:spChg>
        <pc:spChg chg="add">
          <ac:chgData name="Christopher Regan" userId="cb3aca28-29bb-4f73-bedb-eb430c1a0a38" providerId="ADAL" clId="{D555AFD9-CFAB-4325-9EDB-B34419F376C6}" dt="2024-08-26T17:27:33.196" v="10" actId="26606"/>
          <ac:spMkLst>
            <pc:docMk/>
            <pc:sldMk cId="0" sldId="257"/>
            <ac:spMk id="14383" creationId="{273E8A9A-DA4B-4F12-9331-219EBE5235D0}"/>
          </ac:spMkLst>
        </pc:spChg>
        <pc:spChg chg="add">
          <ac:chgData name="Christopher Regan" userId="cb3aca28-29bb-4f73-bedb-eb430c1a0a38" providerId="ADAL" clId="{D555AFD9-CFAB-4325-9EDB-B34419F376C6}" dt="2024-08-26T17:27:33.196" v="10" actId="26606"/>
          <ac:spMkLst>
            <pc:docMk/>
            <pc:sldMk cId="0" sldId="257"/>
            <ac:spMk id="14387" creationId="{ADD673B7-F6B7-43EE-936B-D09F3A337A3E}"/>
          </ac:spMkLst>
        </pc:spChg>
        <pc:graphicFrameChg chg="add del">
          <ac:chgData name="Christopher Regan" userId="cb3aca28-29bb-4f73-bedb-eb430c1a0a38" providerId="ADAL" clId="{D555AFD9-CFAB-4325-9EDB-B34419F376C6}" dt="2024-08-26T17:27:25.550" v="5" actId="26606"/>
          <ac:graphicFrameMkLst>
            <pc:docMk/>
            <pc:sldMk cId="0" sldId="257"/>
            <ac:graphicFrameMk id="14340" creationId="{3270254E-FE53-5435-ABCD-2EDDA5365B1D}"/>
          </ac:graphicFrameMkLst>
        </pc:graphicFrameChg>
        <pc:picChg chg="add del">
          <ac:chgData name="Christopher Regan" userId="cb3aca28-29bb-4f73-bedb-eb430c1a0a38" providerId="ADAL" clId="{D555AFD9-CFAB-4325-9EDB-B34419F376C6}" dt="2024-08-26T17:27:24.436" v="3" actId="26606"/>
          <ac:picMkLst>
            <pc:docMk/>
            <pc:sldMk cId="0" sldId="257"/>
            <ac:picMk id="14343" creationId="{AC3E6C53-102E-4ACA-BCBB-3CC973B99486}"/>
          </ac:picMkLst>
        </pc:picChg>
        <pc:picChg chg="add del">
          <ac:chgData name="Christopher Regan" userId="cb3aca28-29bb-4f73-bedb-eb430c1a0a38" providerId="ADAL" clId="{D555AFD9-CFAB-4325-9EDB-B34419F376C6}" dt="2024-08-26T17:27:25.550" v="5" actId="26606"/>
          <ac:picMkLst>
            <pc:docMk/>
            <pc:sldMk cId="0" sldId="257"/>
            <ac:picMk id="14344" creationId="{8100D021-ED8E-4951-8376-73996A82CD4A}"/>
          </ac:picMkLst>
        </pc:picChg>
        <pc:picChg chg="add del">
          <ac:chgData name="Christopher Regan" userId="cb3aca28-29bb-4f73-bedb-eb430c1a0a38" providerId="ADAL" clId="{D555AFD9-CFAB-4325-9EDB-B34419F376C6}" dt="2024-08-26T17:27:24.436" v="3" actId="26606"/>
          <ac:picMkLst>
            <pc:docMk/>
            <pc:sldMk cId="0" sldId="257"/>
            <ac:picMk id="14345" creationId="{E4655D52-F2FA-4137-8A31-499A4FE62913}"/>
          </ac:picMkLst>
        </pc:picChg>
        <pc:picChg chg="add del">
          <ac:chgData name="Christopher Regan" userId="cb3aca28-29bb-4f73-bedb-eb430c1a0a38" providerId="ADAL" clId="{D555AFD9-CFAB-4325-9EDB-B34419F376C6}" dt="2024-08-26T17:27:25.550" v="5" actId="26606"/>
          <ac:picMkLst>
            <pc:docMk/>
            <pc:sldMk cId="0" sldId="257"/>
            <ac:picMk id="14346" creationId="{46FE219C-22F7-4734-B3C1-28E70390CE17}"/>
          </ac:picMkLst>
        </pc:picChg>
        <pc:picChg chg="add del">
          <ac:chgData name="Christopher Regan" userId="cb3aca28-29bb-4f73-bedb-eb430c1a0a38" providerId="ADAL" clId="{D555AFD9-CFAB-4325-9EDB-B34419F376C6}" dt="2024-08-26T17:27:24.436" v="3" actId="26606"/>
          <ac:picMkLst>
            <pc:docMk/>
            <pc:sldMk cId="0" sldId="257"/>
            <ac:picMk id="14347" creationId="{8519FA1D-01C2-425F-B9AA-D69B4DD0A1EA}"/>
          </ac:picMkLst>
        </pc:picChg>
        <pc:picChg chg="add del">
          <ac:chgData name="Christopher Regan" userId="cb3aca28-29bb-4f73-bedb-eb430c1a0a38" providerId="ADAL" clId="{D555AFD9-CFAB-4325-9EDB-B34419F376C6}" dt="2024-08-26T17:27:25.550" v="5" actId="26606"/>
          <ac:picMkLst>
            <pc:docMk/>
            <pc:sldMk cId="0" sldId="257"/>
            <ac:picMk id="14348" creationId="{EF2EC4B6-5524-4806-8575-59DB6B8F81C0}"/>
          </ac:picMkLst>
        </pc:picChg>
        <pc:picChg chg="add del">
          <ac:chgData name="Christopher Regan" userId="cb3aca28-29bb-4f73-bedb-eb430c1a0a38" providerId="ADAL" clId="{D555AFD9-CFAB-4325-9EDB-B34419F376C6}" dt="2024-08-26T17:27:29.756" v="8"/>
          <ac:picMkLst>
            <pc:docMk/>
            <pc:sldMk cId="0" sldId="257"/>
            <ac:picMk id="14354" creationId="{AC3E6C53-102E-4ACA-BCBB-3CC973B99486}"/>
          </ac:picMkLst>
        </pc:picChg>
        <pc:picChg chg="add del">
          <ac:chgData name="Christopher Regan" userId="cb3aca28-29bb-4f73-bedb-eb430c1a0a38" providerId="ADAL" clId="{D555AFD9-CFAB-4325-9EDB-B34419F376C6}" dt="2024-08-26T17:27:24.436" v="3" actId="26606"/>
          <ac:picMkLst>
            <pc:docMk/>
            <pc:sldMk cId="0" sldId="257"/>
            <ac:picMk id="14355" creationId="{2642A87B-CAE9-4F8F-B293-28388E45D9EE}"/>
          </ac:picMkLst>
        </pc:picChg>
        <pc:picChg chg="add del">
          <ac:chgData name="Christopher Regan" userId="cb3aca28-29bb-4f73-bedb-eb430c1a0a38" providerId="ADAL" clId="{D555AFD9-CFAB-4325-9EDB-B34419F376C6}" dt="2024-08-26T17:27:29.756" v="8"/>
          <ac:picMkLst>
            <pc:docMk/>
            <pc:sldMk cId="0" sldId="257"/>
            <ac:picMk id="14356" creationId="{E4655D52-F2FA-4137-8A31-499A4FE62913}"/>
          </ac:picMkLst>
        </pc:picChg>
        <pc:picChg chg="add del">
          <ac:chgData name="Christopher Regan" userId="cb3aca28-29bb-4f73-bedb-eb430c1a0a38" providerId="ADAL" clId="{D555AFD9-CFAB-4325-9EDB-B34419F376C6}" dt="2024-08-26T17:27:29.756" v="8"/>
          <ac:picMkLst>
            <pc:docMk/>
            <pc:sldMk cId="0" sldId="257"/>
            <ac:picMk id="14358" creationId="{8519FA1D-01C2-425F-B9AA-D69B4DD0A1EA}"/>
          </ac:picMkLst>
        </pc:picChg>
        <pc:picChg chg="add del">
          <ac:chgData name="Christopher Regan" userId="cb3aca28-29bb-4f73-bedb-eb430c1a0a38" providerId="ADAL" clId="{D555AFD9-CFAB-4325-9EDB-B34419F376C6}" dt="2024-08-26T17:27:24.436" v="3" actId="26606"/>
          <ac:picMkLst>
            <pc:docMk/>
            <pc:sldMk cId="0" sldId="257"/>
            <ac:picMk id="14359" creationId="{3B7A934F-FFF7-4353-83D3-4EF66E93EEF8}"/>
          </ac:picMkLst>
        </pc:picChg>
        <pc:picChg chg="add del">
          <ac:chgData name="Christopher Regan" userId="cb3aca28-29bb-4f73-bedb-eb430c1a0a38" providerId="ADAL" clId="{D555AFD9-CFAB-4325-9EDB-B34419F376C6}" dt="2024-08-26T17:27:29.756" v="8"/>
          <ac:picMkLst>
            <pc:docMk/>
            <pc:sldMk cId="0" sldId="257"/>
            <ac:picMk id="14365" creationId="{3EAD5E5B-543A-4690-8C75-BACF7FFB40ED}"/>
          </ac:picMkLst>
        </pc:picChg>
        <pc:picChg chg="add del">
          <ac:chgData name="Christopher Regan" userId="cb3aca28-29bb-4f73-bedb-eb430c1a0a38" providerId="ADAL" clId="{D555AFD9-CFAB-4325-9EDB-B34419F376C6}" dt="2024-08-26T17:27:29.756" v="8"/>
          <ac:picMkLst>
            <pc:docMk/>
            <pc:sldMk cId="0" sldId="257"/>
            <ac:picMk id="14366" creationId="{98739700-980C-4F96-84CD-97157DFE86AE}"/>
          </ac:picMkLst>
        </pc:picChg>
        <pc:picChg chg="add">
          <ac:chgData name="Christopher Regan" userId="cb3aca28-29bb-4f73-bedb-eb430c1a0a38" providerId="ADAL" clId="{D555AFD9-CFAB-4325-9EDB-B34419F376C6}" dt="2024-08-26T17:27:33.196" v="10" actId="26606"/>
          <ac:picMkLst>
            <pc:docMk/>
            <pc:sldMk cId="0" sldId="257"/>
            <ac:picMk id="14373" creationId="{AC3E6C53-102E-4ACA-BCBB-3CC973B99486}"/>
          </ac:picMkLst>
        </pc:picChg>
        <pc:picChg chg="add">
          <ac:chgData name="Christopher Regan" userId="cb3aca28-29bb-4f73-bedb-eb430c1a0a38" providerId="ADAL" clId="{D555AFD9-CFAB-4325-9EDB-B34419F376C6}" dt="2024-08-26T17:27:33.196" v="10" actId="26606"/>
          <ac:picMkLst>
            <pc:docMk/>
            <pc:sldMk cId="0" sldId="257"/>
            <ac:picMk id="14375" creationId="{E4655D52-F2FA-4137-8A31-499A4FE62913}"/>
          </ac:picMkLst>
        </pc:picChg>
        <pc:picChg chg="add">
          <ac:chgData name="Christopher Regan" userId="cb3aca28-29bb-4f73-bedb-eb430c1a0a38" providerId="ADAL" clId="{D555AFD9-CFAB-4325-9EDB-B34419F376C6}" dt="2024-08-26T17:27:33.196" v="10" actId="26606"/>
          <ac:picMkLst>
            <pc:docMk/>
            <pc:sldMk cId="0" sldId="257"/>
            <ac:picMk id="14377" creationId="{8519FA1D-01C2-425F-B9AA-D69B4DD0A1EA}"/>
          </ac:picMkLst>
        </pc:picChg>
        <pc:picChg chg="add">
          <ac:chgData name="Christopher Regan" userId="cb3aca28-29bb-4f73-bedb-eb430c1a0a38" providerId="ADAL" clId="{D555AFD9-CFAB-4325-9EDB-B34419F376C6}" dt="2024-08-26T17:27:33.196" v="10" actId="26606"/>
          <ac:picMkLst>
            <pc:docMk/>
            <pc:sldMk cId="0" sldId="257"/>
            <ac:picMk id="14385" creationId="{1C4DCE7A-0E46-404B-9E0D-E93DC7B2A861}"/>
          </ac:picMkLst>
        </pc:picChg>
      </pc:sldChg>
      <pc:sldChg chg="modNotesTx">
        <pc:chgData name="Christopher Regan" userId="cb3aca28-29bb-4f73-bedb-eb430c1a0a38" providerId="ADAL" clId="{D555AFD9-CFAB-4325-9EDB-B34419F376C6}" dt="2024-08-26T17:40:43.039" v="80" actId="20577"/>
        <pc:sldMkLst>
          <pc:docMk/>
          <pc:sldMk cId="0" sldId="258"/>
        </pc:sldMkLst>
      </pc:sldChg>
      <pc:sldChg chg="addSp modSp mod setBg modNotesTx">
        <pc:chgData name="Christopher Regan" userId="cb3aca28-29bb-4f73-bedb-eb430c1a0a38" providerId="ADAL" clId="{D555AFD9-CFAB-4325-9EDB-B34419F376C6}" dt="2024-08-26T18:00:22.086" v="395"/>
        <pc:sldMkLst>
          <pc:docMk/>
          <pc:sldMk cId="0" sldId="261"/>
        </pc:sldMkLst>
        <pc:spChg chg="mod">
          <ac:chgData name="Christopher Regan" userId="cb3aca28-29bb-4f73-bedb-eb430c1a0a38" providerId="ADAL" clId="{D555AFD9-CFAB-4325-9EDB-B34419F376C6}" dt="2024-08-26T17:59:02.864" v="393" actId="26606"/>
          <ac:spMkLst>
            <pc:docMk/>
            <pc:sldMk cId="0" sldId="261"/>
            <ac:spMk id="26625" creationId="{DCD09455-2633-1035-E32E-E18F614DDB2F}"/>
          </ac:spMkLst>
        </pc:spChg>
        <pc:spChg chg="add">
          <ac:chgData name="Christopher Regan" userId="cb3aca28-29bb-4f73-bedb-eb430c1a0a38" providerId="ADAL" clId="{D555AFD9-CFAB-4325-9EDB-B34419F376C6}" dt="2024-08-26T17:59:02.864" v="393" actId="26606"/>
          <ac:spMkLst>
            <pc:docMk/>
            <pc:sldMk cId="0" sldId="261"/>
            <ac:spMk id="26637" creationId="{B7C6772A-E335-4500-A29B-3A44614EBAB8}"/>
          </ac:spMkLst>
        </pc:spChg>
        <pc:spChg chg="add">
          <ac:chgData name="Christopher Regan" userId="cb3aca28-29bb-4f73-bedb-eb430c1a0a38" providerId="ADAL" clId="{D555AFD9-CFAB-4325-9EDB-B34419F376C6}" dt="2024-08-26T17:59:02.864" v="393" actId="26606"/>
          <ac:spMkLst>
            <pc:docMk/>
            <pc:sldMk cId="0" sldId="261"/>
            <ac:spMk id="26639" creationId="{09F57701-3264-4009-ADFB-56BD816DC4E1}"/>
          </ac:spMkLst>
        </pc:spChg>
        <pc:spChg chg="add">
          <ac:chgData name="Christopher Regan" userId="cb3aca28-29bb-4f73-bedb-eb430c1a0a38" providerId="ADAL" clId="{D555AFD9-CFAB-4325-9EDB-B34419F376C6}" dt="2024-08-26T17:59:02.864" v="393" actId="26606"/>
          <ac:spMkLst>
            <pc:docMk/>
            <pc:sldMk cId="0" sldId="261"/>
            <ac:spMk id="26641" creationId="{9F7ED43F-4496-4620-A090-2E8BCF5C3026}"/>
          </ac:spMkLst>
        </pc:spChg>
        <pc:spChg chg="add">
          <ac:chgData name="Christopher Regan" userId="cb3aca28-29bb-4f73-bedb-eb430c1a0a38" providerId="ADAL" clId="{D555AFD9-CFAB-4325-9EDB-B34419F376C6}" dt="2024-08-26T17:59:02.864" v="393" actId="26606"/>
          <ac:spMkLst>
            <pc:docMk/>
            <pc:sldMk cId="0" sldId="261"/>
            <ac:spMk id="26645" creationId="{49580144-0ADE-4F86-A35F-1E283A5BB760}"/>
          </ac:spMkLst>
        </pc:spChg>
        <pc:spChg chg="add">
          <ac:chgData name="Christopher Regan" userId="cb3aca28-29bb-4f73-bedb-eb430c1a0a38" providerId="ADAL" clId="{D555AFD9-CFAB-4325-9EDB-B34419F376C6}" dt="2024-08-26T17:59:02.864" v="393" actId="26606"/>
          <ac:spMkLst>
            <pc:docMk/>
            <pc:sldMk cId="0" sldId="261"/>
            <ac:spMk id="26647" creationId="{B6EBE057-7234-4356-8A52-97D34ADE9BB0}"/>
          </ac:spMkLst>
        </pc:spChg>
        <pc:spChg chg="add">
          <ac:chgData name="Christopher Regan" userId="cb3aca28-29bb-4f73-bedb-eb430c1a0a38" providerId="ADAL" clId="{D555AFD9-CFAB-4325-9EDB-B34419F376C6}" dt="2024-08-26T17:59:02.864" v="393" actId="26606"/>
          <ac:spMkLst>
            <pc:docMk/>
            <pc:sldMk cId="0" sldId="261"/>
            <ac:spMk id="26649" creationId="{140C09E8-A8CE-4EAD-A3E4-D9BA593217E5}"/>
          </ac:spMkLst>
        </pc:spChg>
        <pc:spChg chg="add">
          <ac:chgData name="Christopher Regan" userId="cb3aca28-29bb-4f73-bedb-eb430c1a0a38" providerId="ADAL" clId="{D555AFD9-CFAB-4325-9EDB-B34419F376C6}" dt="2024-08-26T17:59:02.864" v="393" actId="26606"/>
          <ac:spMkLst>
            <pc:docMk/>
            <pc:sldMk cId="0" sldId="261"/>
            <ac:spMk id="26651" creationId="{29924412-E244-435A-AE34-4CACE5BFC1B0}"/>
          </ac:spMkLst>
        </pc:spChg>
        <pc:spChg chg="add">
          <ac:chgData name="Christopher Regan" userId="cb3aca28-29bb-4f73-bedb-eb430c1a0a38" providerId="ADAL" clId="{D555AFD9-CFAB-4325-9EDB-B34419F376C6}" dt="2024-08-26T17:59:02.864" v="393" actId="26606"/>
          <ac:spMkLst>
            <pc:docMk/>
            <pc:sldMk cId="0" sldId="261"/>
            <ac:spMk id="26653" creationId="{81830F0A-897C-43F0-8CEC-3FB0D0F154CB}"/>
          </ac:spMkLst>
        </pc:spChg>
        <pc:picChg chg="mod">
          <ac:chgData name="Christopher Regan" userId="cb3aca28-29bb-4f73-bedb-eb430c1a0a38" providerId="ADAL" clId="{D555AFD9-CFAB-4325-9EDB-B34419F376C6}" dt="2024-08-26T17:59:02.864" v="393" actId="26606"/>
          <ac:picMkLst>
            <pc:docMk/>
            <pc:sldMk cId="0" sldId="261"/>
            <ac:picMk id="26626" creationId="{0EA8B038-78AE-80F3-7AC5-02C9B7F5B809}"/>
          </ac:picMkLst>
        </pc:picChg>
        <pc:picChg chg="add">
          <ac:chgData name="Christopher Regan" userId="cb3aca28-29bb-4f73-bedb-eb430c1a0a38" providerId="ADAL" clId="{D555AFD9-CFAB-4325-9EDB-B34419F376C6}" dt="2024-08-26T17:59:02.864" v="393" actId="26606"/>
          <ac:picMkLst>
            <pc:docMk/>
            <pc:sldMk cId="0" sldId="261"/>
            <ac:picMk id="26631" creationId="{14CE8021-4E74-4794-A0E4-ECC2D2D40BB4}"/>
          </ac:picMkLst>
        </pc:picChg>
        <pc:picChg chg="add">
          <ac:chgData name="Christopher Regan" userId="cb3aca28-29bb-4f73-bedb-eb430c1a0a38" providerId="ADAL" clId="{D555AFD9-CFAB-4325-9EDB-B34419F376C6}" dt="2024-08-26T17:59:02.864" v="393" actId="26606"/>
          <ac:picMkLst>
            <pc:docMk/>
            <pc:sldMk cId="0" sldId="261"/>
            <ac:picMk id="26633" creationId="{8E078BCD-8B65-4E7B-AE0A-990752A253EC}"/>
          </ac:picMkLst>
        </pc:picChg>
        <pc:picChg chg="add">
          <ac:chgData name="Christopher Regan" userId="cb3aca28-29bb-4f73-bedb-eb430c1a0a38" providerId="ADAL" clId="{D555AFD9-CFAB-4325-9EDB-B34419F376C6}" dt="2024-08-26T17:59:02.864" v="393" actId="26606"/>
          <ac:picMkLst>
            <pc:docMk/>
            <pc:sldMk cId="0" sldId="261"/>
            <ac:picMk id="26635" creationId="{34BFAB54-6FA9-45FB-BA3B-3591CB055C34}"/>
          </ac:picMkLst>
        </pc:picChg>
        <pc:picChg chg="add">
          <ac:chgData name="Christopher Regan" userId="cb3aca28-29bb-4f73-bedb-eb430c1a0a38" providerId="ADAL" clId="{D555AFD9-CFAB-4325-9EDB-B34419F376C6}" dt="2024-08-26T17:59:02.864" v="393" actId="26606"/>
          <ac:picMkLst>
            <pc:docMk/>
            <pc:sldMk cId="0" sldId="261"/>
            <ac:picMk id="26643" creationId="{FA208237-3DAA-4805-9225-DBEDE1319E68}"/>
          </ac:picMkLst>
        </pc:picChg>
      </pc:sldChg>
      <pc:sldChg chg="modSp mod modNotesTx">
        <pc:chgData name="Christopher Regan" userId="cb3aca28-29bb-4f73-bedb-eb430c1a0a38" providerId="ADAL" clId="{D555AFD9-CFAB-4325-9EDB-B34419F376C6}" dt="2024-08-26T18:07:35.893" v="505" actId="15"/>
        <pc:sldMkLst>
          <pc:docMk/>
          <pc:sldMk cId="0" sldId="262"/>
        </pc:sldMkLst>
        <pc:spChg chg="mod">
          <ac:chgData name="Christopher Regan" userId="cb3aca28-29bb-4f73-bedb-eb430c1a0a38" providerId="ADAL" clId="{D555AFD9-CFAB-4325-9EDB-B34419F376C6}" dt="2024-08-26T18:05:22.207" v="480" actId="1076"/>
          <ac:spMkLst>
            <pc:docMk/>
            <pc:sldMk cId="0" sldId="262"/>
            <ac:spMk id="30722" creationId="{B87F1053-657C-DA41-C6AA-C5B69B4362A7}"/>
          </ac:spMkLst>
        </pc:spChg>
        <pc:spChg chg="mod">
          <ac:chgData name="Christopher Regan" userId="cb3aca28-29bb-4f73-bedb-eb430c1a0a38" providerId="ADAL" clId="{D555AFD9-CFAB-4325-9EDB-B34419F376C6}" dt="2024-08-26T18:05:36.457" v="484" actId="208"/>
          <ac:spMkLst>
            <pc:docMk/>
            <pc:sldMk cId="0" sldId="262"/>
            <ac:spMk id="30728" creationId="{D98A92E4-517D-4A73-E54E-C52FBF77AEED}"/>
          </ac:spMkLst>
        </pc:spChg>
        <pc:spChg chg="mod">
          <ac:chgData name="Christopher Regan" userId="cb3aca28-29bb-4f73-bedb-eb430c1a0a38" providerId="ADAL" clId="{D555AFD9-CFAB-4325-9EDB-B34419F376C6}" dt="2024-08-26T18:05:38.895" v="485" actId="208"/>
          <ac:spMkLst>
            <pc:docMk/>
            <pc:sldMk cId="0" sldId="262"/>
            <ac:spMk id="30733" creationId="{FFF6706C-A1A1-552A-3AC1-8875B995FE09}"/>
          </ac:spMkLst>
        </pc:spChg>
        <pc:spChg chg="mod">
          <ac:chgData name="Christopher Regan" userId="cb3aca28-29bb-4f73-bedb-eb430c1a0a38" providerId="ADAL" clId="{D555AFD9-CFAB-4325-9EDB-B34419F376C6}" dt="2024-08-26T18:05:33.317" v="483" actId="208"/>
          <ac:spMkLst>
            <pc:docMk/>
            <pc:sldMk cId="0" sldId="262"/>
            <ac:spMk id="30739" creationId="{D4F1D204-2102-C984-DA01-4EFD4E4117D3}"/>
          </ac:spMkLst>
        </pc:spChg>
        <pc:spChg chg="mod">
          <ac:chgData name="Christopher Regan" userId="cb3aca28-29bb-4f73-bedb-eb430c1a0a38" providerId="ADAL" clId="{D555AFD9-CFAB-4325-9EDB-B34419F376C6}" dt="2024-08-26T18:05:30.964" v="482" actId="208"/>
          <ac:spMkLst>
            <pc:docMk/>
            <pc:sldMk cId="0" sldId="262"/>
            <ac:spMk id="30744" creationId="{51AAF19A-586D-9AD8-EE95-1742065DF8F5}"/>
          </ac:spMkLst>
        </pc:spChg>
        <pc:spChg chg="mod">
          <ac:chgData name="Christopher Regan" userId="cb3aca28-29bb-4f73-bedb-eb430c1a0a38" providerId="ADAL" clId="{D555AFD9-CFAB-4325-9EDB-B34419F376C6}" dt="2024-08-26T18:05:26.395" v="481" actId="208"/>
          <ac:spMkLst>
            <pc:docMk/>
            <pc:sldMk cId="0" sldId="262"/>
            <ac:spMk id="30745" creationId="{DA7FA126-544B-8D63-A3CA-56AA7F766BD3}"/>
          </ac:spMkLst>
        </pc:spChg>
      </pc:sldChg>
      <pc:sldChg chg="modSp mod modNotesTx">
        <pc:chgData name="Christopher Regan" userId="cb3aca28-29bb-4f73-bedb-eb430c1a0a38" providerId="ADAL" clId="{D555AFD9-CFAB-4325-9EDB-B34419F376C6}" dt="2024-08-26T17:44:53.084" v="172" actId="20577"/>
        <pc:sldMkLst>
          <pc:docMk/>
          <pc:sldMk cId="0" sldId="265"/>
        </pc:sldMkLst>
        <pc:spChg chg="mod">
          <ac:chgData name="Christopher Regan" userId="cb3aca28-29bb-4f73-bedb-eb430c1a0a38" providerId="ADAL" clId="{D555AFD9-CFAB-4325-9EDB-B34419F376C6}" dt="2024-08-26T17:43:07.296" v="126" actId="20577"/>
          <ac:spMkLst>
            <pc:docMk/>
            <pc:sldMk cId="0" sldId="265"/>
            <ac:spMk id="19468" creationId="{A566EE3A-2027-5B0A-5988-2296C7F444CE}"/>
          </ac:spMkLst>
        </pc:spChg>
      </pc:sldChg>
      <pc:sldChg chg="modSp mod modNotesTx">
        <pc:chgData name="Christopher Regan" userId="cb3aca28-29bb-4f73-bedb-eb430c1a0a38" providerId="ADAL" clId="{D555AFD9-CFAB-4325-9EDB-B34419F376C6}" dt="2024-08-26T17:47:28.657" v="256" actId="20577"/>
        <pc:sldMkLst>
          <pc:docMk/>
          <pc:sldMk cId="0" sldId="266"/>
        </pc:sldMkLst>
        <pc:spChg chg="mod">
          <ac:chgData name="Christopher Regan" userId="cb3aca28-29bb-4f73-bedb-eb430c1a0a38" providerId="ADAL" clId="{D555AFD9-CFAB-4325-9EDB-B34419F376C6}" dt="2024-08-26T17:45:30.701" v="194" actId="115"/>
          <ac:spMkLst>
            <pc:docMk/>
            <pc:sldMk cId="0" sldId="266"/>
            <ac:spMk id="20486" creationId="{20CBF854-6DE8-6A8A-F75E-7B44092B621B}"/>
          </ac:spMkLst>
        </pc:spChg>
      </pc:sldChg>
      <pc:sldChg chg="modNotesTx">
        <pc:chgData name="Christopher Regan" userId="cb3aca28-29bb-4f73-bedb-eb430c1a0a38" providerId="ADAL" clId="{D555AFD9-CFAB-4325-9EDB-B34419F376C6}" dt="2024-08-26T17:37:59.392" v="45" actId="20577"/>
        <pc:sldMkLst>
          <pc:docMk/>
          <pc:sldMk cId="0" sldId="267"/>
        </pc:sldMkLst>
      </pc:sldChg>
      <pc:sldChg chg="addSp modSp mod setBg">
        <pc:chgData name="Christopher Regan" userId="cb3aca28-29bb-4f73-bedb-eb430c1a0a38" providerId="ADAL" clId="{D555AFD9-CFAB-4325-9EDB-B34419F376C6}" dt="2024-08-26T17:27:39.989" v="11" actId="26606"/>
        <pc:sldMkLst>
          <pc:docMk/>
          <pc:sldMk cId="0" sldId="268"/>
        </pc:sldMkLst>
        <pc:spChg chg="mod">
          <ac:chgData name="Christopher Regan" userId="cb3aca28-29bb-4f73-bedb-eb430c1a0a38" providerId="ADAL" clId="{D555AFD9-CFAB-4325-9EDB-B34419F376C6}" dt="2024-08-26T17:27:39.989" v="11" actId="26606"/>
          <ac:spMkLst>
            <pc:docMk/>
            <pc:sldMk cId="0" sldId="268"/>
            <ac:spMk id="15362" creationId="{D0E84EFE-BB62-1AC3-D676-0D0B45F6CFEF}"/>
          </ac:spMkLst>
        </pc:spChg>
        <pc:spChg chg="mod">
          <ac:chgData name="Christopher Regan" userId="cb3aca28-29bb-4f73-bedb-eb430c1a0a38" providerId="ADAL" clId="{D555AFD9-CFAB-4325-9EDB-B34419F376C6}" dt="2024-08-26T17:27:39.989" v="11" actId="26606"/>
          <ac:spMkLst>
            <pc:docMk/>
            <pc:sldMk cId="0" sldId="268"/>
            <ac:spMk id="19458" creationId="{E727C7AA-411E-3C0B-6C5E-2C5FF9313AF0}"/>
          </ac:spMkLst>
        </pc:spChg>
        <pc:spChg chg="add">
          <ac:chgData name="Christopher Regan" userId="cb3aca28-29bb-4f73-bedb-eb430c1a0a38" providerId="ADAL" clId="{D555AFD9-CFAB-4325-9EDB-B34419F376C6}" dt="2024-08-26T17:27:39.989" v="11" actId="26606"/>
          <ac:spMkLst>
            <pc:docMk/>
            <pc:sldMk cId="0" sldId="268"/>
            <ac:spMk id="19470" creationId="{D5F607A8-3DC2-493D-84D1-FCC0045558EC}"/>
          </ac:spMkLst>
        </pc:spChg>
        <pc:spChg chg="add">
          <ac:chgData name="Christopher Regan" userId="cb3aca28-29bb-4f73-bedb-eb430c1a0a38" providerId="ADAL" clId="{D555AFD9-CFAB-4325-9EDB-B34419F376C6}" dt="2024-08-26T17:27:39.989" v="11" actId="26606"/>
          <ac:spMkLst>
            <pc:docMk/>
            <pc:sldMk cId="0" sldId="268"/>
            <ac:spMk id="19472" creationId="{7176774C-5A0F-479C-9E8B-557A2F643970}"/>
          </ac:spMkLst>
        </pc:spChg>
        <pc:spChg chg="add">
          <ac:chgData name="Christopher Regan" userId="cb3aca28-29bb-4f73-bedb-eb430c1a0a38" providerId="ADAL" clId="{D555AFD9-CFAB-4325-9EDB-B34419F376C6}" dt="2024-08-26T17:27:39.989" v="11" actId="26606"/>
          <ac:spMkLst>
            <pc:docMk/>
            <pc:sldMk cId="0" sldId="268"/>
            <ac:spMk id="19478" creationId="{39CF7470-C7B1-4E78-906E-92ADF14B0012}"/>
          </ac:spMkLst>
        </pc:spChg>
        <pc:grpChg chg="add">
          <ac:chgData name="Christopher Regan" userId="cb3aca28-29bb-4f73-bedb-eb430c1a0a38" providerId="ADAL" clId="{D555AFD9-CFAB-4325-9EDB-B34419F376C6}" dt="2024-08-26T17:27:39.989" v="11" actId="26606"/>
          <ac:grpSpMkLst>
            <pc:docMk/>
            <pc:sldMk cId="0" sldId="268"/>
            <ac:grpSpMk id="19474" creationId="{2BF14377-6FC0-404E-92F8-933A3195ABA8}"/>
          </ac:grpSpMkLst>
        </pc:grpChg>
        <pc:picChg chg="add">
          <ac:chgData name="Christopher Regan" userId="cb3aca28-29bb-4f73-bedb-eb430c1a0a38" providerId="ADAL" clId="{D555AFD9-CFAB-4325-9EDB-B34419F376C6}" dt="2024-08-26T17:27:39.989" v="11" actId="26606"/>
          <ac:picMkLst>
            <pc:docMk/>
            <pc:sldMk cId="0" sldId="268"/>
            <ac:picMk id="19460" creationId="{D4677F7D-EF20-B96D-6C8D-9D7F88CDE21B}"/>
          </ac:picMkLst>
        </pc:picChg>
        <pc:picChg chg="add">
          <ac:chgData name="Christopher Regan" userId="cb3aca28-29bb-4f73-bedb-eb430c1a0a38" providerId="ADAL" clId="{D555AFD9-CFAB-4325-9EDB-B34419F376C6}" dt="2024-08-26T17:27:39.989" v="11" actId="26606"/>
          <ac:picMkLst>
            <pc:docMk/>
            <pc:sldMk cId="0" sldId="268"/>
            <ac:picMk id="19464" creationId="{DBD87452-FC4F-4BDC-ADC8-4CB118A2A658}"/>
          </ac:picMkLst>
        </pc:picChg>
        <pc:picChg chg="add">
          <ac:chgData name="Christopher Regan" userId="cb3aca28-29bb-4f73-bedb-eb430c1a0a38" providerId="ADAL" clId="{D555AFD9-CFAB-4325-9EDB-B34419F376C6}" dt="2024-08-26T17:27:39.989" v="11" actId="26606"/>
          <ac:picMkLst>
            <pc:docMk/>
            <pc:sldMk cId="0" sldId="268"/>
            <ac:picMk id="19466" creationId="{E61CB1A8-848E-4163-B923-E8E45A8758B6}"/>
          </ac:picMkLst>
        </pc:picChg>
        <pc:picChg chg="add">
          <ac:chgData name="Christopher Regan" userId="cb3aca28-29bb-4f73-bedb-eb430c1a0a38" providerId="ADAL" clId="{D555AFD9-CFAB-4325-9EDB-B34419F376C6}" dt="2024-08-26T17:27:39.989" v="11" actId="26606"/>
          <ac:picMkLst>
            <pc:docMk/>
            <pc:sldMk cId="0" sldId="268"/>
            <ac:picMk id="19468" creationId="{1B1A8FA8-12B4-4DAC-9916-EDE743447A70}"/>
          </ac:picMkLst>
        </pc:picChg>
        <pc:picChg chg="add">
          <ac:chgData name="Christopher Regan" userId="cb3aca28-29bb-4f73-bedb-eb430c1a0a38" providerId="ADAL" clId="{D555AFD9-CFAB-4325-9EDB-B34419F376C6}" dt="2024-08-26T17:27:39.989" v="11" actId="26606"/>
          <ac:picMkLst>
            <pc:docMk/>
            <pc:sldMk cId="0" sldId="268"/>
            <ac:picMk id="19480" creationId="{3F9FDF25-9DA1-4CAB-BF14-F6C3D103E945}"/>
          </ac:picMkLst>
        </pc:picChg>
      </pc:sldChg>
      <pc:sldChg chg="modNotesTx">
        <pc:chgData name="Christopher Regan" userId="cb3aca28-29bb-4f73-bedb-eb430c1a0a38" providerId="ADAL" clId="{D555AFD9-CFAB-4325-9EDB-B34419F376C6}" dt="2024-08-26T17:42:30.992" v="97" actId="20577"/>
        <pc:sldMkLst>
          <pc:docMk/>
          <pc:sldMk cId="0" sldId="269"/>
        </pc:sldMkLst>
      </pc:sldChg>
      <pc:sldChg chg="modSp mod modNotesTx">
        <pc:chgData name="Christopher Regan" userId="cb3aca28-29bb-4f73-bedb-eb430c1a0a38" providerId="ADAL" clId="{D555AFD9-CFAB-4325-9EDB-B34419F376C6}" dt="2024-08-26T17:52:19.938" v="316" actId="20577"/>
        <pc:sldMkLst>
          <pc:docMk/>
          <pc:sldMk cId="0" sldId="270"/>
        </pc:sldMkLst>
        <pc:spChg chg="mod">
          <ac:chgData name="Christopher Regan" userId="cb3aca28-29bb-4f73-bedb-eb430c1a0a38" providerId="ADAL" clId="{D555AFD9-CFAB-4325-9EDB-B34419F376C6}" dt="2024-08-26T17:48:31.282" v="257" actId="1076"/>
          <ac:spMkLst>
            <pc:docMk/>
            <pc:sldMk cId="0" sldId="270"/>
            <ac:spMk id="8" creationId="{AEC2F87B-9A74-CA7D-6494-0BD70403CEEA}"/>
          </ac:spMkLst>
        </pc:spChg>
      </pc:sldChg>
      <pc:sldChg chg="modNotesTx">
        <pc:chgData name="Christopher Regan" userId="cb3aca28-29bb-4f73-bedb-eb430c1a0a38" providerId="ADAL" clId="{D555AFD9-CFAB-4325-9EDB-B34419F376C6}" dt="2024-08-26T18:03:16.497" v="438" actId="20577"/>
        <pc:sldMkLst>
          <pc:docMk/>
          <pc:sldMk cId="0" sldId="271"/>
        </pc:sldMkLst>
      </pc:sldChg>
      <pc:sldChg chg="modSp mod modNotesTx">
        <pc:chgData name="Christopher Regan" userId="cb3aca28-29bb-4f73-bedb-eb430c1a0a38" providerId="ADAL" clId="{D555AFD9-CFAB-4325-9EDB-B34419F376C6}" dt="2024-08-26T18:21:59.056" v="731"/>
        <pc:sldMkLst>
          <pc:docMk/>
          <pc:sldMk cId="0" sldId="273"/>
        </pc:sldMkLst>
        <pc:spChg chg="mod">
          <ac:chgData name="Christopher Regan" userId="cb3aca28-29bb-4f73-bedb-eb430c1a0a38" providerId="ADAL" clId="{D555AFD9-CFAB-4325-9EDB-B34419F376C6}" dt="2024-08-26T18:21:49.066" v="730" actId="14100"/>
          <ac:spMkLst>
            <pc:docMk/>
            <pc:sldMk cId="0" sldId="273"/>
            <ac:spMk id="24579" creationId="{670CA11F-370D-308A-5B5D-56125FB970CC}"/>
          </ac:spMkLst>
        </pc:spChg>
        <pc:spChg chg="mod">
          <ac:chgData name="Christopher Regan" userId="cb3aca28-29bb-4f73-bedb-eb430c1a0a38" providerId="ADAL" clId="{D555AFD9-CFAB-4325-9EDB-B34419F376C6}" dt="2024-08-26T18:21:10.633" v="726" actId="688"/>
          <ac:spMkLst>
            <pc:docMk/>
            <pc:sldMk cId="0" sldId="273"/>
            <ac:spMk id="24584" creationId="{7C9E5BB5-F347-90AE-BC83-FE13604B2D24}"/>
          </ac:spMkLst>
        </pc:spChg>
        <pc:spChg chg="mod">
          <ac:chgData name="Christopher Regan" userId="cb3aca28-29bb-4f73-bedb-eb430c1a0a38" providerId="ADAL" clId="{D555AFD9-CFAB-4325-9EDB-B34419F376C6}" dt="2024-08-26T18:21:22.539" v="729" actId="1076"/>
          <ac:spMkLst>
            <pc:docMk/>
            <pc:sldMk cId="0" sldId="273"/>
            <ac:spMk id="45057" creationId="{1B1FD7C8-BAF3-C992-09A2-5680C7964E48}"/>
          </ac:spMkLst>
        </pc:spChg>
      </pc:sldChg>
      <pc:sldChg chg="addSp modSp mod modAnim">
        <pc:chgData name="Christopher Regan" userId="cb3aca28-29bb-4f73-bedb-eb430c1a0a38" providerId="ADAL" clId="{D555AFD9-CFAB-4325-9EDB-B34419F376C6}" dt="2024-08-26T17:55:24.325" v="344" actId="27636"/>
        <pc:sldMkLst>
          <pc:docMk/>
          <pc:sldMk cId="0" sldId="274"/>
        </pc:sldMkLst>
        <pc:spChg chg="add">
          <ac:chgData name="Christopher Regan" userId="cb3aca28-29bb-4f73-bedb-eb430c1a0a38" providerId="ADAL" clId="{D555AFD9-CFAB-4325-9EDB-B34419F376C6}" dt="2024-08-26T17:54:41.222" v="318"/>
          <ac:spMkLst>
            <pc:docMk/>
            <pc:sldMk cId="0" sldId="274"/>
            <ac:spMk id="2" creationId="{9D640FF7-7E14-C3F3-754C-E03C609F5911}"/>
          </ac:spMkLst>
        </pc:spChg>
        <pc:spChg chg="mod">
          <ac:chgData name="Christopher Regan" userId="cb3aca28-29bb-4f73-bedb-eb430c1a0a38" providerId="ADAL" clId="{D555AFD9-CFAB-4325-9EDB-B34419F376C6}" dt="2024-08-26T17:48:56.899" v="258" actId="1076"/>
          <ac:spMkLst>
            <pc:docMk/>
            <pc:sldMk cId="0" sldId="274"/>
            <ac:spMk id="22529" creationId="{7DCFE384-6BE8-0F81-CAD2-85CA9780A8C9}"/>
          </ac:spMkLst>
        </pc:spChg>
        <pc:spChg chg="mod">
          <ac:chgData name="Christopher Regan" userId="cb3aca28-29bb-4f73-bedb-eb430c1a0a38" providerId="ADAL" clId="{D555AFD9-CFAB-4325-9EDB-B34419F376C6}" dt="2024-08-26T17:48:58.948" v="259" actId="1076"/>
          <ac:spMkLst>
            <pc:docMk/>
            <pc:sldMk cId="0" sldId="274"/>
            <ac:spMk id="22531" creationId="{FFFB03C7-F3BF-AEDB-6BAA-A5ED2F7AD630}"/>
          </ac:spMkLst>
        </pc:spChg>
        <pc:spChg chg="mod">
          <ac:chgData name="Christopher Regan" userId="cb3aca28-29bb-4f73-bedb-eb430c1a0a38" providerId="ADAL" clId="{D555AFD9-CFAB-4325-9EDB-B34419F376C6}" dt="2024-08-26T17:55:24.325" v="344" actId="27636"/>
          <ac:spMkLst>
            <pc:docMk/>
            <pc:sldMk cId="0" sldId="274"/>
            <ac:spMk id="26627" creationId="{FD6A186F-581A-9720-94FD-D0E224C97AC1}"/>
          </ac:spMkLst>
        </pc:spChg>
      </pc:sldChg>
      <pc:sldChg chg="modSp mod modAnim">
        <pc:chgData name="Christopher Regan" userId="cb3aca28-29bb-4f73-bedb-eb430c1a0a38" providerId="ADAL" clId="{D555AFD9-CFAB-4325-9EDB-B34419F376C6}" dt="2024-08-26T18:06:13.010" v="491" actId="20577"/>
        <pc:sldMkLst>
          <pc:docMk/>
          <pc:sldMk cId="0" sldId="275"/>
        </pc:sldMkLst>
        <pc:spChg chg="mod">
          <ac:chgData name="Christopher Regan" userId="cb3aca28-29bb-4f73-bedb-eb430c1a0a38" providerId="ADAL" clId="{D555AFD9-CFAB-4325-9EDB-B34419F376C6}" dt="2024-08-26T18:06:13.010" v="491" actId="20577"/>
          <ac:spMkLst>
            <pc:docMk/>
            <pc:sldMk cId="0" sldId="275"/>
            <ac:spMk id="28675" creationId="{C0FB31D1-3EAB-D185-7C14-74C75A99638A}"/>
          </ac:spMkLst>
        </pc:spChg>
        <pc:spChg chg="mod">
          <ac:chgData name="Christopher Regan" userId="cb3aca28-29bb-4f73-bedb-eb430c1a0a38" providerId="ADAL" clId="{D555AFD9-CFAB-4325-9EDB-B34419F376C6}" dt="2024-08-26T18:03:59.567" v="444" actId="1076"/>
          <ac:spMkLst>
            <pc:docMk/>
            <pc:sldMk cId="0" sldId="275"/>
            <ac:spMk id="29697" creationId="{12FAD569-EC8F-3382-A2EB-359610F3A031}"/>
          </ac:spMkLst>
        </pc:spChg>
      </pc:sldChg>
      <pc:sldChg chg="modSp mod modNotesTx">
        <pc:chgData name="Christopher Regan" userId="cb3aca28-29bb-4f73-bedb-eb430c1a0a38" providerId="ADAL" clId="{D555AFD9-CFAB-4325-9EDB-B34419F376C6}" dt="2024-08-26T18:11:21.630" v="545" actId="20577"/>
        <pc:sldMkLst>
          <pc:docMk/>
          <pc:sldMk cId="0" sldId="277"/>
        </pc:sldMkLst>
        <pc:spChg chg="mod">
          <ac:chgData name="Christopher Regan" userId="cb3aca28-29bb-4f73-bedb-eb430c1a0a38" providerId="ADAL" clId="{D555AFD9-CFAB-4325-9EDB-B34419F376C6}" dt="2024-08-26T18:08:08.196" v="515" actId="208"/>
          <ac:spMkLst>
            <pc:docMk/>
            <pc:sldMk cId="0" sldId="277"/>
            <ac:spMk id="32769" creationId="{F39DD5C4-45B5-A2C9-D836-461105F0B7C4}"/>
          </ac:spMkLst>
        </pc:spChg>
        <pc:spChg chg="mod">
          <ac:chgData name="Christopher Regan" userId="cb3aca28-29bb-4f73-bedb-eb430c1a0a38" providerId="ADAL" clId="{D555AFD9-CFAB-4325-9EDB-B34419F376C6}" dt="2024-08-26T18:09:10.791" v="522" actId="1076"/>
          <ac:spMkLst>
            <pc:docMk/>
            <pc:sldMk cId="0" sldId="277"/>
            <ac:spMk id="32782" creationId="{EF97E2C9-6834-55ED-ECCA-52D0DFA4808A}"/>
          </ac:spMkLst>
        </pc:spChg>
        <pc:spChg chg="mod">
          <ac:chgData name="Christopher Regan" userId="cb3aca28-29bb-4f73-bedb-eb430c1a0a38" providerId="ADAL" clId="{D555AFD9-CFAB-4325-9EDB-B34419F376C6}" dt="2024-08-26T18:07:48.205" v="508" actId="207"/>
          <ac:spMkLst>
            <pc:docMk/>
            <pc:sldMk cId="0" sldId="277"/>
            <ac:spMk id="32806" creationId="{2CB5B43C-79F3-E1B5-27E1-F403E7303EB1}"/>
          </ac:spMkLst>
        </pc:spChg>
        <pc:spChg chg="mod">
          <ac:chgData name="Christopher Regan" userId="cb3aca28-29bb-4f73-bedb-eb430c1a0a38" providerId="ADAL" clId="{D555AFD9-CFAB-4325-9EDB-B34419F376C6}" dt="2024-08-26T18:08:12.517" v="516" actId="1076"/>
          <ac:spMkLst>
            <pc:docMk/>
            <pc:sldMk cId="0" sldId="277"/>
            <ac:spMk id="32808" creationId="{B631A28D-FD75-30C6-2D9D-5B5AEBD81561}"/>
          </ac:spMkLst>
        </pc:spChg>
        <pc:spChg chg="mod">
          <ac:chgData name="Christopher Regan" userId="cb3aca28-29bb-4f73-bedb-eb430c1a0a38" providerId="ADAL" clId="{D555AFD9-CFAB-4325-9EDB-B34419F376C6}" dt="2024-08-26T18:08:37.012" v="519" actId="1076"/>
          <ac:spMkLst>
            <pc:docMk/>
            <pc:sldMk cId="0" sldId="277"/>
            <ac:spMk id="32810" creationId="{10D70119-6228-B9BE-377A-05AE42E5C8A0}"/>
          </ac:spMkLst>
        </pc:spChg>
        <pc:spChg chg="mod">
          <ac:chgData name="Christopher Regan" userId="cb3aca28-29bb-4f73-bedb-eb430c1a0a38" providerId="ADAL" clId="{D555AFD9-CFAB-4325-9EDB-B34419F376C6}" dt="2024-08-26T18:09:08.110" v="521" actId="1076"/>
          <ac:spMkLst>
            <pc:docMk/>
            <pc:sldMk cId="0" sldId="277"/>
            <ac:spMk id="32815" creationId="{3ECB3307-1797-A082-7B98-4F86BFD625B5}"/>
          </ac:spMkLst>
        </pc:spChg>
        <pc:spChg chg="mod">
          <ac:chgData name="Christopher Regan" userId="cb3aca28-29bb-4f73-bedb-eb430c1a0a38" providerId="ADAL" clId="{D555AFD9-CFAB-4325-9EDB-B34419F376C6}" dt="2024-08-26T18:09:08.110" v="521" actId="1076"/>
          <ac:spMkLst>
            <pc:docMk/>
            <pc:sldMk cId="0" sldId="277"/>
            <ac:spMk id="32816" creationId="{385F8B68-4FB3-6876-9B6F-81D6ED8555E1}"/>
          </ac:spMkLst>
        </pc:spChg>
        <pc:spChg chg="mod">
          <ac:chgData name="Christopher Regan" userId="cb3aca28-29bb-4f73-bedb-eb430c1a0a38" providerId="ADAL" clId="{D555AFD9-CFAB-4325-9EDB-B34419F376C6}" dt="2024-08-26T18:09:20.200" v="523" actId="1076"/>
          <ac:spMkLst>
            <pc:docMk/>
            <pc:sldMk cId="0" sldId="277"/>
            <ac:spMk id="32821" creationId="{379E8456-0D00-FB19-B0FD-CDF273A051C6}"/>
          </ac:spMkLst>
        </pc:spChg>
        <pc:spChg chg="mod">
          <ac:chgData name="Christopher Regan" userId="cb3aca28-29bb-4f73-bedb-eb430c1a0a38" providerId="ADAL" clId="{D555AFD9-CFAB-4325-9EDB-B34419F376C6}" dt="2024-08-26T18:09:20.200" v="523" actId="1076"/>
          <ac:spMkLst>
            <pc:docMk/>
            <pc:sldMk cId="0" sldId="277"/>
            <ac:spMk id="32822" creationId="{DD8AFABE-A0B6-520D-97FD-670FCB0E26C7}"/>
          </ac:spMkLst>
        </pc:spChg>
        <pc:grpChg chg="mod">
          <ac:chgData name="Christopher Regan" userId="cb3aca28-29bb-4f73-bedb-eb430c1a0a38" providerId="ADAL" clId="{D555AFD9-CFAB-4325-9EDB-B34419F376C6}" dt="2024-08-26T18:09:20.200" v="523" actId="1076"/>
          <ac:grpSpMkLst>
            <pc:docMk/>
            <pc:sldMk cId="0" sldId="277"/>
            <ac:grpSpMk id="32790" creationId="{07460BAF-6558-1346-243A-29749AE9F013}"/>
          </ac:grpSpMkLst>
        </pc:grpChg>
        <pc:grpChg chg="mod">
          <ac:chgData name="Christopher Regan" userId="cb3aca28-29bb-4f73-bedb-eb430c1a0a38" providerId="ADAL" clId="{D555AFD9-CFAB-4325-9EDB-B34419F376C6}" dt="2024-08-26T18:09:08.110" v="521" actId="1076"/>
          <ac:grpSpMkLst>
            <pc:docMk/>
            <pc:sldMk cId="0" sldId="277"/>
            <ac:grpSpMk id="32804" creationId="{D2664DEC-5622-7D3B-A0D7-75ACBBE2BAEB}"/>
          </ac:grpSpMkLst>
        </pc:grpChg>
      </pc:sldChg>
      <pc:sldChg chg="modSp modNotesTx">
        <pc:chgData name="Christopher Regan" userId="cb3aca28-29bb-4f73-bedb-eb430c1a0a38" providerId="ADAL" clId="{D555AFD9-CFAB-4325-9EDB-B34419F376C6}" dt="2024-08-26T18:12:32.485" v="591" actId="33524"/>
        <pc:sldMkLst>
          <pc:docMk/>
          <pc:sldMk cId="0" sldId="278"/>
        </pc:sldMkLst>
        <pc:spChg chg="mod">
          <ac:chgData name="Christopher Regan" userId="cb3aca28-29bb-4f73-bedb-eb430c1a0a38" providerId="ADAL" clId="{D555AFD9-CFAB-4325-9EDB-B34419F376C6}" dt="2024-08-26T18:11:52.133" v="547" actId="207"/>
          <ac:spMkLst>
            <pc:docMk/>
            <pc:sldMk cId="0" sldId="278"/>
            <ac:spMk id="31769" creationId="{A19CA155-0B5C-0120-AE07-D7766C1618D1}"/>
          </ac:spMkLst>
        </pc:spChg>
        <pc:spChg chg="mod">
          <ac:chgData name="Christopher Regan" userId="cb3aca28-29bb-4f73-bedb-eb430c1a0a38" providerId="ADAL" clId="{D555AFD9-CFAB-4325-9EDB-B34419F376C6}" dt="2024-08-26T18:11:47.265" v="546" actId="207"/>
          <ac:spMkLst>
            <pc:docMk/>
            <pc:sldMk cId="0" sldId="278"/>
            <ac:spMk id="31770" creationId="{732D0BBA-B59C-9DA7-DDD0-2B562A6E0C89}"/>
          </ac:spMkLst>
        </pc:spChg>
        <pc:spChg chg="mod">
          <ac:chgData name="Christopher Regan" userId="cb3aca28-29bb-4f73-bedb-eb430c1a0a38" providerId="ADAL" clId="{D555AFD9-CFAB-4325-9EDB-B34419F376C6}" dt="2024-08-26T18:11:59.585" v="548" actId="1076"/>
          <ac:spMkLst>
            <pc:docMk/>
            <pc:sldMk cId="0" sldId="278"/>
            <ac:spMk id="33817" creationId="{C875DE44-E9BF-FEC0-1CDD-D627523CDA55}"/>
          </ac:spMkLst>
        </pc:spChg>
        <pc:spChg chg="mod">
          <ac:chgData name="Christopher Regan" userId="cb3aca28-29bb-4f73-bedb-eb430c1a0a38" providerId="ADAL" clId="{D555AFD9-CFAB-4325-9EDB-B34419F376C6}" dt="2024-08-26T18:11:59.585" v="548" actId="1076"/>
          <ac:spMkLst>
            <pc:docMk/>
            <pc:sldMk cId="0" sldId="278"/>
            <ac:spMk id="33818" creationId="{B9D41BFB-0EE7-7C85-D432-8AE6A13DEAD6}"/>
          </ac:spMkLst>
        </pc:spChg>
        <pc:grpChg chg="mod">
          <ac:chgData name="Christopher Regan" userId="cb3aca28-29bb-4f73-bedb-eb430c1a0a38" providerId="ADAL" clId="{D555AFD9-CFAB-4325-9EDB-B34419F376C6}" dt="2024-08-26T18:11:59.585" v="548" actId="1076"/>
          <ac:grpSpMkLst>
            <pc:docMk/>
            <pc:sldMk cId="0" sldId="278"/>
            <ac:grpSpMk id="33795" creationId="{A73777ED-AE1B-CB96-060A-2B5201AADAFD}"/>
          </ac:grpSpMkLst>
        </pc:grpChg>
      </pc:sldChg>
      <pc:sldChg chg="modSp modNotesTx">
        <pc:chgData name="Christopher Regan" userId="cb3aca28-29bb-4f73-bedb-eb430c1a0a38" providerId="ADAL" clId="{D555AFD9-CFAB-4325-9EDB-B34419F376C6}" dt="2024-08-26T18:13:53.504" v="616" actId="15"/>
        <pc:sldMkLst>
          <pc:docMk/>
          <pc:sldMk cId="0" sldId="279"/>
        </pc:sldMkLst>
        <pc:spChg chg="mod">
          <ac:chgData name="Christopher Regan" userId="cb3aca28-29bb-4f73-bedb-eb430c1a0a38" providerId="ADAL" clId="{D555AFD9-CFAB-4325-9EDB-B34419F376C6}" dt="2024-08-26T18:12:39.289" v="592" actId="207"/>
          <ac:spMkLst>
            <pc:docMk/>
            <pc:sldMk cId="0" sldId="279"/>
            <ac:spMk id="33811" creationId="{0DB4633F-7E0D-A1E4-9879-845DFDEE5C42}"/>
          </ac:spMkLst>
        </pc:spChg>
      </pc:sldChg>
      <pc:sldChg chg="modSp modNotesTx">
        <pc:chgData name="Christopher Regan" userId="cb3aca28-29bb-4f73-bedb-eb430c1a0a38" providerId="ADAL" clId="{D555AFD9-CFAB-4325-9EDB-B34419F376C6}" dt="2024-08-26T18:15:06.729" v="633" actId="15"/>
        <pc:sldMkLst>
          <pc:docMk/>
          <pc:sldMk cId="0" sldId="280"/>
        </pc:sldMkLst>
        <pc:spChg chg="mod">
          <ac:chgData name="Christopher Regan" userId="cb3aca28-29bb-4f73-bedb-eb430c1a0a38" providerId="ADAL" clId="{D555AFD9-CFAB-4325-9EDB-B34419F376C6}" dt="2024-08-26T18:14:00.532" v="617" actId="207"/>
          <ac:spMkLst>
            <pc:docMk/>
            <pc:sldMk cId="0" sldId="280"/>
            <ac:spMk id="35869" creationId="{182885A9-C6AB-CC34-4207-2154F79E8A6E}"/>
          </ac:spMkLst>
        </pc:spChg>
        <pc:spChg chg="mod">
          <ac:chgData name="Christopher Regan" userId="cb3aca28-29bb-4f73-bedb-eb430c1a0a38" providerId="ADAL" clId="{D555AFD9-CFAB-4325-9EDB-B34419F376C6}" dt="2024-08-26T18:14:33.132" v="619" actId="1076"/>
          <ac:spMkLst>
            <pc:docMk/>
            <pc:sldMk cId="0" sldId="280"/>
            <ac:spMk id="37894" creationId="{9BCC4802-BD0F-4672-2FED-BEF489DC67D5}"/>
          </ac:spMkLst>
        </pc:spChg>
        <pc:spChg chg="mod">
          <ac:chgData name="Christopher Regan" userId="cb3aca28-29bb-4f73-bedb-eb430c1a0a38" providerId="ADAL" clId="{D555AFD9-CFAB-4325-9EDB-B34419F376C6}" dt="2024-08-26T18:14:05.434" v="618" actId="1076"/>
          <ac:spMkLst>
            <pc:docMk/>
            <pc:sldMk cId="0" sldId="280"/>
            <ac:spMk id="37907" creationId="{D2F4E903-73B5-1E52-46BB-368B5594D4B6}"/>
          </ac:spMkLst>
        </pc:spChg>
        <pc:spChg chg="mod">
          <ac:chgData name="Christopher Regan" userId="cb3aca28-29bb-4f73-bedb-eb430c1a0a38" providerId="ADAL" clId="{D555AFD9-CFAB-4325-9EDB-B34419F376C6}" dt="2024-08-26T18:14:05.434" v="618" actId="1076"/>
          <ac:spMkLst>
            <pc:docMk/>
            <pc:sldMk cId="0" sldId="280"/>
            <ac:spMk id="37908" creationId="{E79CF48C-2278-9C92-18A5-085DB7EDD338}"/>
          </ac:spMkLst>
        </pc:spChg>
        <pc:spChg chg="mod">
          <ac:chgData name="Christopher Regan" userId="cb3aca28-29bb-4f73-bedb-eb430c1a0a38" providerId="ADAL" clId="{D555AFD9-CFAB-4325-9EDB-B34419F376C6}" dt="2024-08-26T18:14:05.434" v="618" actId="1076"/>
          <ac:spMkLst>
            <pc:docMk/>
            <pc:sldMk cId="0" sldId="280"/>
            <ac:spMk id="37909" creationId="{383A6AE6-245C-EBFC-0D30-51C53F65FFDF}"/>
          </ac:spMkLst>
        </pc:spChg>
        <pc:grpChg chg="mod">
          <ac:chgData name="Christopher Regan" userId="cb3aca28-29bb-4f73-bedb-eb430c1a0a38" providerId="ADAL" clId="{D555AFD9-CFAB-4325-9EDB-B34419F376C6}" dt="2024-08-26T18:14:05.434" v="618" actId="1076"/>
          <ac:grpSpMkLst>
            <pc:docMk/>
            <pc:sldMk cId="0" sldId="280"/>
            <ac:grpSpMk id="4" creationId="{25FB12A9-68DF-812B-DD7B-E8CBC7111E6D}"/>
          </ac:grpSpMkLst>
        </pc:grpChg>
      </pc:sldChg>
      <pc:sldChg chg="modSp mod modAnim modNotesTx">
        <pc:chgData name="Christopher Regan" userId="cb3aca28-29bb-4f73-bedb-eb430c1a0a38" providerId="ADAL" clId="{D555AFD9-CFAB-4325-9EDB-B34419F376C6}" dt="2024-08-26T18:17:42.510" v="669" actId="1076"/>
        <pc:sldMkLst>
          <pc:docMk/>
          <pc:sldMk cId="0" sldId="281"/>
        </pc:sldMkLst>
        <pc:spChg chg="mod">
          <ac:chgData name="Christopher Regan" userId="cb3aca28-29bb-4f73-bedb-eb430c1a0a38" providerId="ADAL" clId="{D555AFD9-CFAB-4325-9EDB-B34419F376C6}" dt="2024-08-26T18:17:21.923" v="655" actId="27636"/>
          <ac:spMkLst>
            <pc:docMk/>
            <pc:sldMk cId="0" sldId="281"/>
            <ac:spMk id="37891" creationId="{51720A8A-5BD8-CCC4-F547-6F095A59B689}"/>
          </ac:spMkLst>
        </pc:spChg>
        <pc:spChg chg="mod">
          <ac:chgData name="Christopher Regan" userId="cb3aca28-29bb-4f73-bedb-eb430c1a0a38" providerId="ADAL" clId="{D555AFD9-CFAB-4325-9EDB-B34419F376C6}" dt="2024-08-26T18:17:42.510" v="669" actId="1076"/>
          <ac:spMkLst>
            <pc:docMk/>
            <pc:sldMk cId="0" sldId="281"/>
            <ac:spMk id="41985" creationId="{934213A5-6EFC-412A-8ED6-FC2132F993CA}"/>
          </ac:spMkLst>
        </pc:spChg>
        <pc:spChg chg="mod">
          <ac:chgData name="Christopher Regan" userId="cb3aca28-29bb-4f73-bedb-eb430c1a0a38" providerId="ADAL" clId="{D555AFD9-CFAB-4325-9EDB-B34419F376C6}" dt="2024-08-26T18:17:09.208" v="649" actId="1076"/>
          <ac:spMkLst>
            <pc:docMk/>
            <pc:sldMk cId="0" sldId="281"/>
            <ac:spMk id="41987" creationId="{B6E3AF72-835F-B9E0-2D59-6B1C54EA1F4D}"/>
          </ac:spMkLst>
        </pc:spChg>
      </pc:sldChg>
      <pc:sldChg chg="modSp mod modNotesTx">
        <pc:chgData name="Christopher Regan" userId="cb3aca28-29bb-4f73-bedb-eb430c1a0a38" providerId="ADAL" clId="{D555AFD9-CFAB-4325-9EDB-B34419F376C6}" dt="2024-08-26T18:20:32.927" v="721"/>
        <pc:sldMkLst>
          <pc:docMk/>
          <pc:sldMk cId="0" sldId="282"/>
        </pc:sldMkLst>
        <pc:spChg chg="mod ord">
          <ac:chgData name="Christopher Regan" userId="cb3aca28-29bb-4f73-bedb-eb430c1a0a38" providerId="ADAL" clId="{D555AFD9-CFAB-4325-9EDB-B34419F376C6}" dt="2024-08-26T18:19:37.464" v="702" actId="13822"/>
          <ac:spMkLst>
            <pc:docMk/>
            <pc:sldMk cId="0" sldId="282"/>
            <ac:spMk id="44037" creationId="{02603904-B332-1DA3-5E54-975C9ED950EB}"/>
          </ac:spMkLst>
        </pc:spChg>
        <pc:spChg chg="mod">
          <ac:chgData name="Christopher Regan" userId="cb3aca28-29bb-4f73-bedb-eb430c1a0a38" providerId="ADAL" clId="{D555AFD9-CFAB-4325-9EDB-B34419F376C6}" dt="2024-08-26T18:19:42.079" v="703" actId="13822"/>
          <ac:spMkLst>
            <pc:docMk/>
            <pc:sldMk cId="0" sldId="282"/>
            <ac:spMk id="44038" creationId="{1AF07170-4C8F-1154-FEC3-FA9F12667878}"/>
          </ac:spMkLst>
        </pc:spChg>
        <pc:spChg chg="mod">
          <ac:chgData name="Christopher Regan" userId="cb3aca28-29bb-4f73-bedb-eb430c1a0a38" providerId="ADAL" clId="{D555AFD9-CFAB-4325-9EDB-B34419F376C6}" dt="2024-08-26T18:19:44.606" v="704" actId="13822"/>
          <ac:spMkLst>
            <pc:docMk/>
            <pc:sldMk cId="0" sldId="282"/>
            <ac:spMk id="44039" creationId="{A8C48569-E7F9-2B6A-DBE5-EF0C958944BE}"/>
          </ac:spMkLst>
        </pc:spChg>
        <pc:spChg chg="mod">
          <ac:chgData name="Christopher Regan" userId="cb3aca28-29bb-4f73-bedb-eb430c1a0a38" providerId="ADAL" clId="{D555AFD9-CFAB-4325-9EDB-B34419F376C6}" dt="2024-08-26T18:19:47.259" v="705" actId="13822"/>
          <ac:spMkLst>
            <pc:docMk/>
            <pc:sldMk cId="0" sldId="282"/>
            <ac:spMk id="44040" creationId="{B74BFD68-18A4-A04F-3FE2-61E7065972F2}"/>
          </ac:spMkLst>
        </pc:spChg>
        <pc:spChg chg="mod">
          <ac:chgData name="Christopher Regan" userId="cb3aca28-29bb-4f73-bedb-eb430c1a0a38" providerId="ADAL" clId="{D555AFD9-CFAB-4325-9EDB-B34419F376C6}" dt="2024-08-26T18:19:49.872" v="706" actId="207"/>
          <ac:spMkLst>
            <pc:docMk/>
            <pc:sldMk cId="0" sldId="282"/>
            <ac:spMk id="44050" creationId="{3A29C9EF-7E52-D8F9-FA42-F1FC4445B675}"/>
          </ac:spMkLst>
        </pc:spChg>
        <pc:spChg chg="mod">
          <ac:chgData name="Christopher Regan" userId="cb3aca28-29bb-4f73-bedb-eb430c1a0a38" providerId="ADAL" clId="{D555AFD9-CFAB-4325-9EDB-B34419F376C6}" dt="2024-08-26T18:20:10.584" v="715" actId="14100"/>
          <ac:spMkLst>
            <pc:docMk/>
            <pc:sldMk cId="0" sldId="282"/>
            <ac:spMk id="44051" creationId="{E7167D32-8EE3-E5A0-B3F4-6DC95E0AE40C}"/>
          </ac:spMkLst>
        </pc:spChg>
        <pc:spChg chg="mod">
          <ac:chgData name="Christopher Regan" userId="cb3aca28-29bb-4f73-bedb-eb430c1a0a38" providerId="ADAL" clId="{D555AFD9-CFAB-4325-9EDB-B34419F376C6}" dt="2024-08-26T18:20:12.285" v="716" actId="14100"/>
          <ac:spMkLst>
            <pc:docMk/>
            <pc:sldMk cId="0" sldId="282"/>
            <ac:spMk id="44052" creationId="{ED8FB669-49EB-E3BA-14FC-D7CBE594D012}"/>
          </ac:spMkLst>
        </pc:spChg>
        <pc:spChg chg="mod">
          <ac:chgData name="Christopher Regan" userId="cb3aca28-29bb-4f73-bedb-eb430c1a0a38" providerId="ADAL" clId="{D555AFD9-CFAB-4325-9EDB-B34419F376C6}" dt="2024-08-26T18:18:10.641" v="680" actId="1076"/>
          <ac:spMkLst>
            <pc:docMk/>
            <pc:sldMk cId="0" sldId="282"/>
            <ac:spMk id="44053" creationId="{B58250C5-58C2-1A78-3653-3AB29EAACACD}"/>
          </ac:spMkLst>
        </pc:spChg>
        <pc:spChg chg="mod">
          <ac:chgData name="Christopher Regan" userId="cb3aca28-29bb-4f73-bedb-eb430c1a0a38" providerId="ADAL" clId="{D555AFD9-CFAB-4325-9EDB-B34419F376C6}" dt="2024-08-26T18:18:12.752" v="681" actId="14100"/>
          <ac:spMkLst>
            <pc:docMk/>
            <pc:sldMk cId="0" sldId="282"/>
            <ac:spMk id="44054" creationId="{FF8D4562-8031-9817-2903-2CEBAA6ED852}"/>
          </ac:spMkLst>
        </pc:spChg>
        <pc:spChg chg="mod">
          <ac:chgData name="Christopher Regan" userId="cb3aca28-29bb-4f73-bedb-eb430c1a0a38" providerId="ADAL" clId="{D555AFD9-CFAB-4325-9EDB-B34419F376C6}" dt="2024-08-26T18:18:14.970" v="682" actId="207"/>
          <ac:spMkLst>
            <pc:docMk/>
            <pc:sldMk cId="0" sldId="282"/>
            <ac:spMk id="44055" creationId="{AD06CC1D-BDF1-2F74-317B-DE18F3593877}"/>
          </ac:spMkLst>
        </pc:spChg>
        <pc:spChg chg="mod">
          <ac:chgData name="Christopher Regan" userId="cb3aca28-29bb-4f73-bedb-eb430c1a0a38" providerId="ADAL" clId="{D555AFD9-CFAB-4325-9EDB-B34419F376C6}" dt="2024-08-26T18:17:50.832" v="671" actId="14100"/>
          <ac:spMkLst>
            <pc:docMk/>
            <pc:sldMk cId="0" sldId="282"/>
            <ac:spMk id="44056" creationId="{57EE4884-8F27-73D1-75BC-6548CD71B61A}"/>
          </ac:spMkLst>
        </pc:spChg>
        <pc:spChg chg="mod">
          <ac:chgData name="Christopher Regan" userId="cb3aca28-29bb-4f73-bedb-eb430c1a0a38" providerId="ADAL" clId="{D555AFD9-CFAB-4325-9EDB-B34419F376C6}" dt="2024-08-26T18:18:07.318" v="678" actId="207"/>
          <ac:spMkLst>
            <pc:docMk/>
            <pc:sldMk cId="0" sldId="282"/>
            <ac:spMk id="44057" creationId="{22255ADF-A2BF-648C-B1FD-98596193B593}"/>
          </ac:spMkLst>
        </pc:spChg>
        <pc:spChg chg="mod">
          <ac:chgData name="Christopher Regan" userId="cb3aca28-29bb-4f73-bedb-eb430c1a0a38" providerId="ADAL" clId="{D555AFD9-CFAB-4325-9EDB-B34419F376C6}" dt="2024-08-26T18:17:59.706" v="675" actId="14100"/>
          <ac:spMkLst>
            <pc:docMk/>
            <pc:sldMk cId="0" sldId="282"/>
            <ac:spMk id="44058" creationId="{AB2A2D82-7C08-711A-8CF4-9669D5323238}"/>
          </ac:spMkLst>
        </pc:spChg>
        <pc:spChg chg="mod">
          <ac:chgData name="Christopher Regan" userId="cb3aca28-29bb-4f73-bedb-eb430c1a0a38" providerId="ADAL" clId="{D555AFD9-CFAB-4325-9EDB-B34419F376C6}" dt="2024-08-26T18:17:53.822" v="672" actId="14100"/>
          <ac:spMkLst>
            <pc:docMk/>
            <pc:sldMk cId="0" sldId="282"/>
            <ac:spMk id="44065" creationId="{9268AC1F-6C7A-EC44-3E73-F1B00D842A81}"/>
          </ac:spMkLst>
        </pc:spChg>
        <pc:spChg chg="mod">
          <ac:chgData name="Christopher Regan" userId="cb3aca28-29bb-4f73-bedb-eb430c1a0a38" providerId="ADAL" clId="{D555AFD9-CFAB-4325-9EDB-B34419F376C6}" dt="2024-08-26T18:18:28.603" v="686" actId="14100"/>
          <ac:spMkLst>
            <pc:docMk/>
            <pc:sldMk cId="0" sldId="282"/>
            <ac:spMk id="44070" creationId="{16995AC4-5BC0-D512-2B98-88A60930CADE}"/>
          </ac:spMkLst>
        </pc:spChg>
        <pc:spChg chg="mod">
          <ac:chgData name="Christopher Regan" userId="cb3aca28-29bb-4f73-bedb-eb430c1a0a38" providerId="ADAL" clId="{D555AFD9-CFAB-4325-9EDB-B34419F376C6}" dt="2024-08-26T18:18:43.087" v="692" actId="207"/>
          <ac:spMkLst>
            <pc:docMk/>
            <pc:sldMk cId="0" sldId="282"/>
            <ac:spMk id="44071" creationId="{D63D4495-D88A-C949-BD79-18D8DFBDB429}"/>
          </ac:spMkLst>
        </pc:spChg>
        <pc:spChg chg="mod">
          <ac:chgData name="Christopher Regan" userId="cb3aca28-29bb-4f73-bedb-eb430c1a0a38" providerId="ADAL" clId="{D555AFD9-CFAB-4325-9EDB-B34419F376C6}" dt="2024-08-26T18:18:25.131" v="685" actId="207"/>
          <ac:spMkLst>
            <pc:docMk/>
            <pc:sldMk cId="0" sldId="282"/>
            <ac:spMk id="44072" creationId="{3BE7BFA7-7637-A219-4DF6-2E8EB9F92BEF}"/>
          </ac:spMkLst>
        </pc:spChg>
        <pc:spChg chg="mod">
          <ac:chgData name="Christopher Regan" userId="cb3aca28-29bb-4f73-bedb-eb430c1a0a38" providerId="ADAL" clId="{D555AFD9-CFAB-4325-9EDB-B34419F376C6}" dt="2024-08-26T18:18:34.702" v="688" actId="14100"/>
          <ac:spMkLst>
            <pc:docMk/>
            <pc:sldMk cId="0" sldId="282"/>
            <ac:spMk id="44073" creationId="{198B48E4-7608-372F-DA1E-EA13C34B111F}"/>
          </ac:spMkLst>
        </pc:spChg>
        <pc:spChg chg="mod">
          <ac:chgData name="Christopher Regan" userId="cb3aca28-29bb-4f73-bedb-eb430c1a0a38" providerId="ADAL" clId="{D555AFD9-CFAB-4325-9EDB-B34419F376C6}" dt="2024-08-26T18:18:46.674" v="693" actId="14100"/>
          <ac:spMkLst>
            <pc:docMk/>
            <pc:sldMk cId="0" sldId="282"/>
            <ac:spMk id="44074" creationId="{4CD0994B-E6BA-8A38-510C-8A8D178F6CCD}"/>
          </ac:spMkLst>
        </pc:spChg>
        <pc:spChg chg="mod">
          <ac:chgData name="Christopher Regan" userId="cb3aca28-29bb-4f73-bedb-eb430c1a0a38" providerId="ADAL" clId="{D555AFD9-CFAB-4325-9EDB-B34419F376C6}" dt="2024-08-26T18:18:20.595" v="683" actId="14100"/>
          <ac:spMkLst>
            <pc:docMk/>
            <pc:sldMk cId="0" sldId="282"/>
            <ac:spMk id="44081" creationId="{BD094AFA-62B9-226C-F1CC-7D93C8D1390A}"/>
          </ac:spMkLst>
        </pc:spChg>
      </pc:sldChg>
      <pc:sldChg chg="modSp mod modNotesTx">
        <pc:chgData name="Christopher Regan" userId="cb3aca28-29bb-4f73-bedb-eb430c1a0a38" providerId="ADAL" clId="{D555AFD9-CFAB-4325-9EDB-B34419F376C6}" dt="2024-08-26T18:24:19.415" v="772"/>
        <pc:sldMkLst>
          <pc:docMk/>
          <pc:sldMk cId="0" sldId="283"/>
        </pc:sldMkLst>
        <pc:spChg chg="mod">
          <ac:chgData name="Christopher Regan" userId="cb3aca28-29bb-4f73-bedb-eb430c1a0a38" providerId="ADAL" clId="{D555AFD9-CFAB-4325-9EDB-B34419F376C6}" dt="2024-08-26T18:22:20.827" v="734" actId="20577"/>
          <ac:spMkLst>
            <pc:docMk/>
            <pc:sldMk cId="0" sldId="283"/>
            <ac:spMk id="47106" creationId="{EDCF3F0C-07CF-EE89-06D2-C8B27167FC0A}"/>
          </ac:spMkLst>
        </pc:spChg>
        <pc:spChg chg="mod">
          <ac:chgData name="Christopher Regan" userId="cb3aca28-29bb-4f73-bedb-eb430c1a0a38" providerId="ADAL" clId="{D555AFD9-CFAB-4325-9EDB-B34419F376C6}" dt="2024-08-26T18:22:47.297" v="762" actId="20577"/>
          <ac:spMkLst>
            <pc:docMk/>
            <pc:sldMk cId="0" sldId="283"/>
            <ac:spMk id="47107" creationId="{283863C6-8206-5A10-A452-7EDB38ACC597}"/>
          </ac:spMkLst>
        </pc:spChg>
        <pc:spChg chg="mod">
          <ac:chgData name="Christopher Regan" userId="cb3aca28-29bb-4f73-bedb-eb430c1a0a38" providerId="ADAL" clId="{D555AFD9-CFAB-4325-9EDB-B34419F376C6}" dt="2024-08-26T18:22:31.569" v="738" actId="20577"/>
          <ac:spMkLst>
            <pc:docMk/>
            <pc:sldMk cId="0" sldId="283"/>
            <ac:spMk id="47108" creationId="{B5C3E4A8-E4FB-D6FE-3ED7-FB88C6988D16}"/>
          </ac:spMkLst>
        </pc:spChg>
        <pc:spChg chg="mod">
          <ac:chgData name="Christopher Regan" userId="cb3aca28-29bb-4f73-bedb-eb430c1a0a38" providerId="ADAL" clId="{D555AFD9-CFAB-4325-9EDB-B34419F376C6}" dt="2024-08-26T18:23:11.999" v="768" actId="207"/>
          <ac:spMkLst>
            <pc:docMk/>
            <pc:sldMk cId="0" sldId="283"/>
            <ac:spMk id="47110" creationId="{8471D635-7CFF-068D-E264-A43AE6E2A6F9}"/>
          </ac:spMkLst>
        </pc:spChg>
        <pc:spChg chg="mod">
          <ac:chgData name="Christopher Regan" userId="cb3aca28-29bb-4f73-bedb-eb430c1a0a38" providerId="ADAL" clId="{D555AFD9-CFAB-4325-9EDB-B34419F376C6}" dt="2024-08-26T18:23:28.676" v="771" actId="208"/>
          <ac:spMkLst>
            <pc:docMk/>
            <pc:sldMk cId="0" sldId="283"/>
            <ac:spMk id="47111" creationId="{79DFF24E-082B-23CD-3CD2-61B94C5EA85F}"/>
          </ac:spMkLst>
        </pc:spChg>
        <pc:spChg chg="mod">
          <ac:chgData name="Christopher Regan" userId="cb3aca28-29bb-4f73-bedb-eb430c1a0a38" providerId="ADAL" clId="{D555AFD9-CFAB-4325-9EDB-B34419F376C6}" dt="2024-08-26T18:23:24.166" v="769" actId="208"/>
          <ac:spMkLst>
            <pc:docMk/>
            <pc:sldMk cId="0" sldId="283"/>
            <ac:spMk id="47112" creationId="{569D2AFC-142D-2199-09DC-70BD1C3CFC40}"/>
          </ac:spMkLst>
        </pc:spChg>
        <pc:spChg chg="mod">
          <ac:chgData name="Christopher Regan" userId="cb3aca28-29bb-4f73-bedb-eb430c1a0a38" providerId="ADAL" clId="{D555AFD9-CFAB-4325-9EDB-B34419F376C6}" dt="2024-08-26T18:23:26.359" v="770" actId="208"/>
          <ac:spMkLst>
            <pc:docMk/>
            <pc:sldMk cId="0" sldId="283"/>
            <ac:spMk id="47124" creationId="{865E7E1E-1D3A-E448-9FFF-60BFC049D677}"/>
          </ac:spMkLst>
        </pc:spChg>
      </pc:sldChg>
      <pc:sldChg chg="modSp mod">
        <pc:chgData name="Christopher Regan" userId="cb3aca28-29bb-4f73-bedb-eb430c1a0a38" providerId="ADAL" clId="{D555AFD9-CFAB-4325-9EDB-B34419F376C6}" dt="2024-08-26T18:25:29.968" v="781" actId="1076"/>
        <pc:sldMkLst>
          <pc:docMk/>
          <pc:sldMk cId="0" sldId="286"/>
        </pc:sldMkLst>
        <pc:spChg chg="mod">
          <ac:chgData name="Christopher Regan" userId="cb3aca28-29bb-4f73-bedb-eb430c1a0a38" providerId="ADAL" clId="{D555AFD9-CFAB-4325-9EDB-B34419F376C6}" dt="2024-08-26T18:24:58.182" v="776" actId="207"/>
          <ac:spMkLst>
            <pc:docMk/>
            <pc:sldMk cId="0" sldId="286"/>
            <ac:spMk id="48129" creationId="{4735D1F0-E40E-4883-6B19-2E8B00711EE5}"/>
          </ac:spMkLst>
        </pc:spChg>
        <pc:spChg chg="mod">
          <ac:chgData name="Christopher Regan" userId="cb3aca28-29bb-4f73-bedb-eb430c1a0a38" providerId="ADAL" clId="{D555AFD9-CFAB-4325-9EDB-B34419F376C6}" dt="2024-08-26T18:25:23.437" v="780" actId="1076"/>
          <ac:spMkLst>
            <pc:docMk/>
            <pc:sldMk cId="0" sldId="286"/>
            <ac:spMk id="48131" creationId="{984C57AF-9428-BA5D-8B11-DF998D2E9D9E}"/>
          </ac:spMkLst>
        </pc:spChg>
        <pc:spChg chg="mod">
          <ac:chgData name="Christopher Regan" userId="cb3aca28-29bb-4f73-bedb-eb430c1a0a38" providerId="ADAL" clId="{D555AFD9-CFAB-4325-9EDB-B34419F376C6}" dt="2024-08-26T18:25:29.968" v="781" actId="1076"/>
          <ac:spMkLst>
            <pc:docMk/>
            <pc:sldMk cId="0" sldId="286"/>
            <ac:spMk id="48132" creationId="{A33CCEBA-4F4C-299F-5589-8877B790F333}"/>
          </ac:spMkLst>
        </pc:spChg>
      </pc:sldChg>
      <pc:sldChg chg="modSp mod">
        <pc:chgData name="Christopher Regan" userId="cb3aca28-29bb-4f73-bedb-eb430c1a0a38" providerId="ADAL" clId="{D555AFD9-CFAB-4325-9EDB-B34419F376C6}" dt="2024-08-26T18:27:20.435" v="797" actId="1076"/>
        <pc:sldMkLst>
          <pc:docMk/>
          <pc:sldMk cId="0" sldId="288"/>
        </pc:sldMkLst>
        <pc:spChg chg="mod">
          <ac:chgData name="Christopher Regan" userId="cb3aca28-29bb-4f73-bedb-eb430c1a0a38" providerId="ADAL" clId="{D555AFD9-CFAB-4325-9EDB-B34419F376C6}" dt="2024-08-26T18:26:14.511" v="787" actId="207"/>
          <ac:spMkLst>
            <pc:docMk/>
            <pc:sldMk cId="0" sldId="288"/>
            <ac:spMk id="49157" creationId="{E0B8F800-C7D3-3943-D089-7C40708AFB28}"/>
          </ac:spMkLst>
        </pc:spChg>
        <pc:spChg chg="mod">
          <ac:chgData name="Christopher Regan" userId="cb3aca28-29bb-4f73-bedb-eb430c1a0a38" providerId="ADAL" clId="{D555AFD9-CFAB-4325-9EDB-B34419F376C6}" dt="2024-08-26T18:27:20.435" v="797" actId="1076"/>
          <ac:spMkLst>
            <pc:docMk/>
            <pc:sldMk cId="0" sldId="288"/>
            <ac:spMk id="49167" creationId="{2472B5CA-EB67-17A9-7B98-A81AF7BE36FE}"/>
          </ac:spMkLst>
        </pc:spChg>
        <pc:spChg chg="mod">
          <ac:chgData name="Christopher Regan" userId="cb3aca28-29bb-4f73-bedb-eb430c1a0a38" providerId="ADAL" clId="{D555AFD9-CFAB-4325-9EDB-B34419F376C6}" dt="2024-08-26T18:27:03.529" v="793" actId="1076"/>
          <ac:spMkLst>
            <pc:docMk/>
            <pc:sldMk cId="0" sldId="288"/>
            <ac:spMk id="49168" creationId="{442D5527-B027-2E3F-97F0-AF6837085C50}"/>
          </ac:spMkLst>
        </pc:spChg>
        <pc:spChg chg="mod">
          <ac:chgData name="Christopher Regan" userId="cb3aca28-29bb-4f73-bedb-eb430c1a0a38" providerId="ADAL" clId="{D555AFD9-CFAB-4325-9EDB-B34419F376C6}" dt="2024-08-26T18:26:17.851" v="788" actId="207"/>
          <ac:spMkLst>
            <pc:docMk/>
            <pc:sldMk cId="0" sldId="288"/>
            <ac:spMk id="49174" creationId="{95102E08-4BBB-78EB-F0F9-3CE79D6DB33F}"/>
          </ac:spMkLst>
        </pc:spChg>
        <pc:spChg chg="mod">
          <ac:chgData name="Christopher Regan" userId="cb3aca28-29bb-4f73-bedb-eb430c1a0a38" providerId="ADAL" clId="{D555AFD9-CFAB-4325-9EDB-B34419F376C6}" dt="2024-08-26T18:26:24.322" v="789" actId="207"/>
          <ac:spMkLst>
            <pc:docMk/>
            <pc:sldMk cId="0" sldId="288"/>
            <ac:spMk id="49175" creationId="{C623D24A-C12F-1D0D-949F-5514A264CE48}"/>
          </ac:spMkLst>
        </pc:spChg>
        <pc:spChg chg="mod">
          <ac:chgData name="Christopher Regan" userId="cb3aca28-29bb-4f73-bedb-eb430c1a0a38" providerId="ADAL" clId="{D555AFD9-CFAB-4325-9EDB-B34419F376C6}" dt="2024-08-26T18:26:43.788" v="790" actId="207"/>
          <ac:spMkLst>
            <pc:docMk/>
            <pc:sldMk cId="0" sldId="288"/>
            <ac:spMk id="49176" creationId="{10D7978F-6747-30D2-748E-E008648372A1}"/>
          </ac:spMkLst>
        </pc:spChg>
        <pc:spChg chg="mod">
          <ac:chgData name="Christopher Regan" userId="cb3aca28-29bb-4f73-bedb-eb430c1a0a38" providerId="ADAL" clId="{D555AFD9-CFAB-4325-9EDB-B34419F376C6}" dt="2024-08-26T18:26:50.468" v="792" actId="207"/>
          <ac:spMkLst>
            <pc:docMk/>
            <pc:sldMk cId="0" sldId="288"/>
            <ac:spMk id="49180" creationId="{24F7A940-B876-B968-A94A-FB217CC97B29}"/>
          </ac:spMkLst>
        </pc:spChg>
        <pc:spChg chg="mod">
          <ac:chgData name="Christopher Regan" userId="cb3aca28-29bb-4f73-bedb-eb430c1a0a38" providerId="ADAL" clId="{D555AFD9-CFAB-4325-9EDB-B34419F376C6}" dt="2024-08-26T18:26:45.973" v="791" actId="207"/>
          <ac:spMkLst>
            <pc:docMk/>
            <pc:sldMk cId="0" sldId="288"/>
            <ac:spMk id="49182" creationId="{846186A9-9F38-74C4-7F4F-32A5B4266B13}"/>
          </ac:spMkLst>
        </pc:spChg>
      </pc:sldChg>
      <pc:sldChg chg="modSp mod">
        <pc:chgData name="Christopher Regan" userId="cb3aca28-29bb-4f73-bedb-eb430c1a0a38" providerId="ADAL" clId="{D555AFD9-CFAB-4325-9EDB-B34419F376C6}" dt="2024-08-26T18:31:12.516" v="804" actId="1076"/>
        <pc:sldMkLst>
          <pc:docMk/>
          <pc:sldMk cId="0" sldId="291"/>
        </pc:sldMkLst>
        <pc:spChg chg="mod">
          <ac:chgData name="Christopher Regan" userId="cb3aca28-29bb-4f73-bedb-eb430c1a0a38" providerId="ADAL" clId="{D555AFD9-CFAB-4325-9EDB-B34419F376C6}" dt="2024-08-26T18:27:52.888" v="799" actId="207"/>
          <ac:spMkLst>
            <pc:docMk/>
            <pc:sldMk cId="0" sldId="291"/>
            <ac:spMk id="50182" creationId="{687D477B-E457-EE21-4BE8-F99012567855}"/>
          </ac:spMkLst>
        </pc:spChg>
        <pc:spChg chg="mod">
          <ac:chgData name="Christopher Regan" userId="cb3aca28-29bb-4f73-bedb-eb430c1a0a38" providerId="ADAL" clId="{D555AFD9-CFAB-4325-9EDB-B34419F376C6}" dt="2024-08-26T18:30:50.702" v="802" actId="207"/>
          <ac:spMkLst>
            <pc:docMk/>
            <pc:sldMk cId="0" sldId="291"/>
            <ac:spMk id="50189" creationId="{A605F139-A7D3-3169-0172-B847C1E06003}"/>
          </ac:spMkLst>
        </pc:spChg>
        <pc:picChg chg="mod">
          <ac:chgData name="Christopher Regan" userId="cb3aca28-29bb-4f73-bedb-eb430c1a0a38" providerId="ADAL" clId="{D555AFD9-CFAB-4325-9EDB-B34419F376C6}" dt="2024-08-26T18:31:12.516" v="804" actId="1076"/>
          <ac:picMkLst>
            <pc:docMk/>
            <pc:sldMk cId="0" sldId="291"/>
            <ac:picMk id="50187" creationId="{DF147008-84E2-64B6-74B6-AD15FA771496}"/>
          </ac:picMkLst>
        </pc:picChg>
      </pc:sldChg>
      <pc:sldChg chg="addSp delSp modSp mod setBg modAnim modNotesTx">
        <pc:chgData name="Christopher Regan" userId="cb3aca28-29bb-4f73-bedb-eb430c1a0a38" providerId="ADAL" clId="{D555AFD9-CFAB-4325-9EDB-B34419F376C6}" dt="2024-08-26T17:58:45.124" v="391"/>
        <pc:sldMkLst>
          <pc:docMk/>
          <pc:sldMk cId="0" sldId="306"/>
        </pc:sldMkLst>
        <pc:spChg chg="add">
          <ac:chgData name="Christopher Regan" userId="cb3aca28-29bb-4f73-bedb-eb430c1a0a38" providerId="ADAL" clId="{D555AFD9-CFAB-4325-9EDB-B34419F376C6}" dt="2024-08-26T17:57:09.087" v="365"/>
          <ac:spMkLst>
            <pc:docMk/>
            <pc:sldMk cId="0" sldId="306"/>
            <ac:spMk id="2" creationId="{F4A15025-1B37-A530-8142-3E65A58BE9A2}"/>
          </ac:spMkLst>
        </pc:spChg>
        <pc:spChg chg="mod ord">
          <ac:chgData name="Christopher Regan" userId="cb3aca28-29bb-4f73-bedb-eb430c1a0a38" providerId="ADAL" clId="{D555AFD9-CFAB-4325-9EDB-B34419F376C6}" dt="2024-08-26T17:57:00.008" v="361" actId="1076"/>
          <ac:spMkLst>
            <pc:docMk/>
            <pc:sldMk cId="0" sldId="306"/>
            <ac:spMk id="24577" creationId="{5471FF49-F0D6-33AF-2414-4EA132AD9568}"/>
          </ac:spMkLst>
        </pc:spChg>
        <pc:spChg chg="mod">
          <ac:chgData name="Christopher Regan" userId="cb3aca28-29bb-4f73-bedb-eb430c1a0a38" providerId="ADAL" clId="{D555AFD9-CFAB-4325-9EDB-B34419F376C6}" dt="2024-08-26T17:57:01.876" v="362" actId="1076"/>
          <ac:spMkLst>
            <pc:docMk/>
            <pc:sldMk cId="0" sldId="306"/>
            <ac:spMk id="24579" creationId="{72DB8441-1B92-A0E3-244E-B2B9676E64AD}"/>
          </ac:spMkLst>
        </pc:spChg>
        <pc:spChg chg="mod">
          <ac:chgData name="Christopher Regan" userId="cb3aca28-29bb-4f73-bedb-eb430c1a0a38" providerId="ADAL" clId="{D555AFD9-CFAB-4325-9EDB-B34419F376C6}" dt="2024-08-26T17:58:33.412" v="390" actId="27636"/>
          <ac:spMkLst>
            <pc:docMk/>
            <pc:sldMk cId="0" sldId="306"/>
            <ac:spMk id="66563" creationId="{068E76DE-7CE3-54D5-823C-5562628222F5}"/>
          </ac:spMkLst>
        </pc:spChg>
        <pc:spChg chg="add del">
          <ac:chgData name="Christopher Regan" userId="cb3aca28-29bb-4f73-bedb-eb430c1a0a38" providerId="ADAL" clId="{D555AFD9-CFAB-4325-9EDB-B34419F376C6}" dt="2024-08-26T17:56:34.250" v="356" actId="26606"/>
          <ac:spMkLst>
            <pc:docMk/>
            <pc:sldMk cId="0" sldId="306"/>
            <ac:spMk id="66570" creationId="{7539E3D4-6962-40AB-8B73-E9DD5692F0E7}"/>
          </ac:spMkLst>
        </pc:spChg>
        <pc:spChg chg="add del">
          <ac:chgData name="Christopher Regan" userId="cb3aca28-29bb-4f73-bedb-eb430c1a0a38" providerId="ADAL" clId="{D555AFD9-CFAB-4325-9EDB-B34419F376C6}" dt="2024-08-26T17:56:34.842" v="358" actId="26606"/>
          <ac:spMkLst>
            <pc:docMk/>
            <pc:sldMk cId="0" sldId="306"/>
            <ac:spMk id="66573" creationId="{39CF7470-C7B1-4E78-906E-92ADF14B0012}"/>
          </ac:spMkLst>
        </pc:spChg>
        <pc:spChg chg="add del">
          <ac:chgData name="Christopher Regan" userId="cb3aca28-29bb-4f73-bedb-eb430c1a0a38" providerId="ADAL" clId="{D555AFD9-CFAB-4325-9EDB-B34419F376C6}" dt="2024-08-26T17:56:34.250" v="356" actId="26606"/>
          <ac:spMkLst>
            <pc:docMk/>
            <pc:sldMk cId="0" sldId="306"/>
            <ac:spMk id="66574" creationId="{AE7C53B3-E639-4BE7-9C53-AAF6DF686F9A}"/>
          </ac:spMkLst>
        </pc:spChg>
        <pc:spChg chg="add del">
          <ac:chgData name="Christopher Regan" userId="cb3aca28-29bb-4f73-bedb-eb430c1a0a38" providerId="ADAL" clId="{D555AFD9-CFAB-4325-9EDB-B34419F376C6}" dt="2024-08-26T17:56:34.250" v="356" actId="26606"/>
          <ac:spMkLst>
            <pc:docMk/>
            <pc:sldMk cId="0" sldId="306"/>
            <ac:spMk id="66576" creationId="{2CD7F1D5-2F5D-4F06-91C2-5616C9AD5597}"/>
          </ac:spMkLst>
        </pc:spChg>
        <pc:spChg chg="add">
          <ac:chgData name="Christopher Regan" userId="cb3aca28-29bb-4f73-bedb-eb430c1a0a38" providerId="ADAL" clId="{D555AFD9-CFAB-4325-9EDB-B34419F376C6}" dt="2024-08-26T17:56:34.842" v="359" actId="26606"/>
          <ac:spMkLst>
            <pc:docMk/>
            <pc:sldMk cId="0" sldId="306"/>
            <ac:spMk id="66585" creationId="{A69907B2-E996-4DCD-8596-211DD84386C8}"/>
          </ac:spMkLst>
        </pc:spChg>
        <pc:grpChg chg="add del">
          <ac:chgData name="Christopher Regan" userId="cb3aca28-29bb-4f73-bedb-eb430c1a0a38" providerId="ADAL" clId="{D555AFD9-CFAB-4325-9EDB-B34419F376C6}" dt="2024-08-26T17:56:34.842" v="358" actId="26606"/>
          <ac:grpSpMkLst>
            <pc:docMk/>
            <pc:sldMk cId="0" sldId="306"/>
            <ac:grpSpMk id="66569" creationId="{2BF14377-6FC0-404E-92F8-933A3195ABA8}"/>
          </ac:grpSpMkLst>
        </pc:grpChg>
        <pc:grpChg chg="add">
          <ac:chgData name="Christopher Regan" userId="cb3aca28-29bb-4f73-bedb-eb430c1a0a38" providerId="ADAL" clId="{D555AFD9-CFAB-4325-9EDB-B34419F376C6}" dt="2024-08-26T17:56:34.842" v="359" actId="26606"/>
          <ac:grpSpMkLst>
            <pc:docMk/>
            <pc:sldMk cId="0" sldId="306"/>
            <ac:grpSpMk id="66582" creationId="{FA4231C4-9291-4AB6-8013-B89905DCB04F}"/>
          </ac:grpSpMkLst>
        </pc:grpChg>
        <pc:picChg chg="add del">
          <ac:chgData name="Christopher Regan" userId="cb3aca28-29bb-4f73-bedb-eb430c1a0a38" providerId="ADAL" clId="{D555AFD9-CFAB-4325-9EDB-B34419F376C6}" dt="2024-08-26T17:56:34.842" v="358" actId="26606"/>
          <ac:picMkLst>
            <pc:docMk/>
            <pc:sldMk cId="0" sldId="306"/>
            <ac:picMk id="66565" creationId="{B7B44FC8-80E1-6C54-2EC7-ACD577A5A60B}"/>
          </ac:picMkLst>
        </pc:picChg>
        <pc:picChg chg="add del">
          <ac:chgData name="Christopher Regan" userId="cb3aca28-29bb-4f73-bedb-eb430c1a0a38" providerId="ADAL" clId="{D555AFD9-CFAB-4325-9EDB-B34419F376C6}" dt="2024-08-26T17:56:34.250" v="356" actId="26606"/>
          <ac:picMkLst>
            <pc:docMk/>
            <pc:sldMk cId="0" sldId="306"/>
            <ac:picMk id="66567" creationId="{48D19065-78D9-DB4C-E646-E7EB2191FB36}"/>
          </ac:picMkLst>
        </pc:picChg>
        <pc:picChg chg="add del">
          <ac:chgData name="Christopher Regan" userId="cb3aca28-29bb-4f73-bedb-eb430c1a0a38" providerId="ADAL" clId="{D555AFD9-CFAB-4325-9EDB-B34419F376C6}" dt="2024-08-26T17:56:34.250" v="356" actId="26606"/>
          <ac:picMkLst>
            <pc:docMk/>
            <pc:sldMk cId="0" sldId="306"/>
            <ac:picMk id="66572" creationId="{9490E84B-32AB-4B93-B2A7-C660A2894F2C}"/>
          </ac:picMkLst>
        </pc:picChg>
        <pc:picChg chg="add del">
          <ac:chgData name="Christopher Regan" userId="cb3aca28-29bb-4f73-bedb-eb430c1a0a38" providerId="ADAL" clId="{D555AFD9-CFAB-4325-9EDB-B34419F376C6}" dt="2024-08-26T17:56:34.842" v="358" actId="26606"/>
          <ac:picMkLst>
            <pc:docMk/>
            <pc:sldMk cId="0" sldId="306"/>
            <ac:picMk id="66575" creationId="{3F9FDF25-9DA1-4CAB-BF14-F6C3D103E945}"/>
          </ac:picMkLst>
        </pc:picChg>
        <pc:picChg chg="add del">
          <ac:chgData name="Christopher Regan" userId="cb3aca28-29bb-4f73-bedb-eb430c1a0a38" providerId="ADAL" clId="{D555AFD9-CFAB-4325-9EDB-B34419F376C6}" dt="2024-08-26T17:56:34.250" v="356" actId="26606"/>
          <ac:picMkLst>
            <pc:docMk/>
            <pc:sldMk cId="0" sldId="306"/>
            <ac:picMk id="66578" creationId="{CA0F9C00-759D-439B-962A-EA32D6076602}"/>
          </ac:picMkLst>
        </pc:picChg>
        <pc:picChg chg="add">
          <ac:chgData name="Christopher Regan" userId="cb3aca28-29bb-4f73-bedb-eb430c1a0a38" providerId="ADAL" clId="{D555AFD9-CFAB-4325-9EDB-B34419F376C6}" dt="2024-08-26T17:56:34.842" v="359" actId="26606"/>
          <ac:picMkLst>
            <pc:docMk/>
            <pc:sldMk cId="0" sldId="306"/>
            <ac:picMk id="66584" creationId="{0F5F1285-066E-1CAA-66B8-27E6563A75B4}"/>
          </ac:picMkLst>
        </pc:picChg>
        <pc:picChg chg="add">
          <ac:chgData name="Christopher Regan" userId="cb3aca28-29bb-4f73-bedb-eb430c1a0a38" providerId="ADAL" clId="{D555AFD9-CFAB-4325-9EDB-B34419F376C6}" dt="2024-08-26T17:56:34.842" v="359" actId="26606"/>
          <ac:picMkLst>
            <pc:docMk/>
            <pc:sldMk cId="0" sldId="306"/>
            <ac:picMk id="66586" creationId="{F0D6DC29-A8FD-460F-A5B1-04986EAA9029}"/>
          </ac:picMkLst>
        </pc:picChg>
      </pc:sldChg>
      <pc:sldChg chg="delSp modSp del mod modAnim">
        <pc:chgData name="Christopher Regan" userId="cb3aca28-29bb-4f73-bedb-eb430c1a0a38" providerId="ADAL" clId="{D555AFD9-CFAB-4325-9EDB-B34419F376C6}" dt="2024-08-26T18:31:32.582" v="810" actId="47"/>
        <pc:sldMkLst>
          <pc:docMk/>
          <pc:sldMk cId="0" sldId="308"/>
        </pc:sldMkLst>
        <pc:spChg chg="del mod">
          <ac:chgData name="Christopher Regan" userId="cb3aca28-29bb-4f73-bedb-eb430c1a0a38" providerId="ADAL" clId="{D555AFD9-CFAB-4325-9EDB-B34419F376C6}" dt="2024-08-26T18:31:30.477" v="809" actId="478"/>
          <ac:spMkLst>
            <pc:docMk/>
            <pc:sldMk cId="0" sldId="308"/>
            <ac:spMk id="51202" creationId="{53993C9E-699D-15F7-FF0E-3C11DCBF76A0}"/>
          </ac:spMkLst>
        </pc:spChg>
        <pc:spChg chg="del">
          <ac:chgData name="Christopher Regan" userId="cb3aca28-29bb-4f73-bedb-eb430c1a0a38" providerId="ADAL" clId="{D555AFD9-CFAB-4325-9EDB-B34419F376C6}" dt="2024-08-26T18:31:20.280" v="805" actId="478"/>
          <ac:spMkLst>
            <pc:docMk/>
            <pc:sldMk cId="0" sldId="308"/>
            <ac:spMk id="70658" creationId="{89E34231-1FD3-632E-F084-8969EAF437DF}"/>
          </ac:spMkLst>
        </pc:spChg>
      </pc:sldChg>
      <pc:sldChg chg="addSp modSp new mod ord modClrScheme chgLayout">
        <pc:chgData name="Christopher Regan" userId="cb3aca28-29bb-4f73-bedb-eb430c1a0a38" providerId="ADAL" clId="{D555AFD9-CFAB-4325-9EDB-B34419F376C6}" dt="2024-08-26T17:29:56.385" v="35" actId="20577"/>
        <pc:sldMkLst>
          <pc:docMk/>
          <pc:sldMk cId="882482" sldId="309"/>
        </pc:sldMkLst>
        <pc:spChg chg="add mod">
          <ac:chgData name="Christopher Regan" userId="cb3aca28-29bb-4f73-bedb-eb430c1a0a38" providerId="ADAL" clId="{D555AFD9-CFAB-4325-9EDB-B34419F376C6}" dt="2024-08-26T17:29:40.434" v="17" actId="20577"/>
          <ac:spMkLst>
            <pc:docMk/>
            <pc:sldMk cId="882482" sldId="309"/>
            <ac:spMk id="2" creationId="{20385768-DB51-B8A9-FD48-3F0E186DFF4B}"/>
          </ac:spMkLst>
        </pc:spChg>
        <pc:spChg chg="add mod">
          <ac:chgData name="Christopher Regan" userId="cb3aca28-29bb-4f73-bedb-eb430c1a0a38" providerId="ADAL" clId="{D555AFD9-CFAB-4325-9EDB-B34419F376C6}" dt="2024-08-26T17:29:56.385" v="35" actId="20577"/>
          <ac:spMkLst>
            <pc:docMk/>
            <pc:sldMk cId="882482" sldId="309"/>
            <ac:spMk id="3" creationId="{5E847D5D-94FC-AE67-08AC-95461122502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0D9DF6-F3B2-6D75-7096-2641A9A935F4}"/>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3" name="Date Placeholder 2">
            <a:extLst>
              <a:ext uri="{FF2B5EF4-FFF2-40B4-BE49-F238E27FC236}">
                <a16:creationId xmlns:a16="http://schemas.microsoft.com/office/drawing/2014/main" id="{906F7B52-D724-8B41-F89E-9A471DAD40BC}"/>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60E11F9A-49E1-4138-A8E6-ED91DE4401CF}" type="datetimeFigureOut">
              <a:rPr lang="en-US" altLang="en-US"/>
              <a:pPr/>
              <a:t>8/26/2024</a:t>
            </a:fld>
            <a:endParaRPr lang="en-US" altLang="en-US"/>
          </a:p>
        </p:txBody>
      </p:sp>
      <p:sp>
        <p:nvSpPr>
          <p:cNvPr id="4" name="Footer Placeholder 3">
            <a:extLst>
              <a:ext uri="{FF2B5EF4-FFF2-40B4-BE49-F238E27FC236}">
                <a16:creationId xmlns:a16="http://schemas.microsoft.com/office/drawing/2014/main" id="{74DD2866-26B0-C1C1-21C4-60F179070565}"/>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5" name="Slide Number Placeholder 4">
            <a:extLst>
              <a:ext uri="{FF2B5EF4-FFF2-40B4-BE49-F238E27FC236}">
                <a16:creationId xmlns:a16="http://schemas.microsoft.com/office/drawing/2014/main" id="{DA5E8EB4-0D14-964F-15F4-6E135EAB1A1E}"/>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E0BBF1E1-0167-4B71-B0AF-DCE3AE75FFC9}"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C2412B2-48CB-5032-5492-E8119BA228E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7171" name="Rectangle 3">
            <a:extLst>
              <a:ext uri="{FF2B5EF4-FFF2-40B4-BE49-F238E27FC236}">
                <a16:creationId xmlns:a16="http://schemas.microsoft.com/office/drawing/2014/main" id="{5F866E50-281E-A451-DD13-FF05884D9E9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en-US"/>
          </a:p>
        </p:txBody>
      </p:sp>
      <p:sp>
        <p:nvSpPr>
          <p:cNvPr id="13316" name="Rectangle 4">
            <a:extLst>
              <a:ext uri="{FF2B5EF4-FFF2-40B4-BE49-F238E27FC236}">
                <a16:creationId xmlns:a16="http://schemas.microsoft.com/office/drawing/2014/main" id="{BBD29DB3-944D-87D4-6435-1B71DB1D9116}"/>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F8160E22-3DFC-7F70-FD4D-363678C8DEC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a:extLst>
              <a:ext uri="{FF2B5EF4-FFF2-40B4-BE49-F238E27FC236}">
                <a16:creationId xmlns:a16="http://schemas.microsoft.com/office/drawing/2014/main" id="{B070F04C-44EB-0264-8078-DECFBD57E15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7175" name="Rectangle 7">
            <a:extLst>
              <a:ext uri="{FF2B5EF4-FFF2-40B4-BE49-F238E27FC236}">
                <a16:creationId xmlns:a16="http://schemas.microsoft.com/office/drawing/2014/main" id="{9C706052-A380-0F52-3595-F84B0CF647F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7026CC71-F0E5-4EB0-8231-DCF284E3462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26CC71-F0E5-4EB0-8231-DCF284E3462B}" type="slidenum">
              <a:rPr lang="en-US" altLang="en-US" smtClean="0"/>
              <a:pPr/>
              <a:t>2</a:t>
            </a:fld>
            <a:endParaRPr lang="en-US" altLang="en-US"/>
          </a:p>
        </p:txBody>
      </p:sp>
    </p:spTree>
    <p:extLst>
      <p:ext uri="{BB962C8B-B14F-4D97-AF65-F5344CB8AC3E}">
        <p14:creationId xmlns:p14="http://schemas.microsoft.com/office/powerpoint/2010/main" val="1297743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4FCF464B-4812-81C6-7EA0-50C07ED23D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F8DFC01-EC11-4BD2-9F7C-807960A7C668}" type="slidenum">
              <a:rPr lang="en-US" altLang="en-US"/>
              <a:pPr>
                <a:spcBef>
                  <a:spcPct val="0"/>
                </a:spcBef>
              </a:pPr>
              <a:t>12</a:t>
            </a:fld>
            <a:endParaRPr lang="en-US" altLang="en-US"/>
          </a:p>
        </p:txBody>
      </p:sp>
      <p:sp>
        <p:nvSpPr>
          <p:cNvPr id="27650" name="Rectangle 2">
            <a:extLst>
              <a:ext uri="{FF2B5EF4-FFF2-40B4-BE49-F238E27FC236}">
                <a16:creationId xmlns:a16="http://schemas.microsoft.com/office/drawing/2014/main" id="{029F7DFB-D277-7EB8-1378-BC129DEE0001}"/>
              </a:ext>
            </a:extLst>
          </p:cNvPr>
          <p:cNvSpPr>
            <a:spLocks noRot="1" noChangeArrowheads="1" noTextEdit="1"/>
          </p:cNvSpPr>
          <p:nvPr>
            <p:ph type="sldImg"/>
          </p:nvPr>
        </p:nvSpPr>
        <p:spPr>
          <a:xfrm>
            <a:off x="1154113" y="692150"/>
            <a:ext cx="4552950" cy="3414713"/>
          </a:xfrm>
          <a:ln/>
        </p:spPr>
      </p:sp>
      <p:sp>
        <p:nvSpPr>
          <p:cNvPr id="27651" name="Rectangle 3">
            <a:extLst>
              <a:ext uri="{FF2B5EF4-FFF2-40B4-BE49-F238E27FC236}">
                <a16:creationId xmlns:a16="http://schemas.microsoft.com/office/drawing/2014/main" id="{386E392A-9B19-4A5A-66B2-5CB48177EC1A}"/>
              </a:ext>
            </a:extLst>
          </p:cNvPr>
          <p:cNvSpPr>
            <a:spLocks noGrp="1" noChangeArrowheads="1"/>
          </p:cNvSpPr>
          <p:nvPr>
            <p:ph type="body" idx="1"/>
          </p:nvPr>
        </p:nvSpPr>
        <p:spPr>
          <a:xfrm>
            <a:off x="912813" y="4340225"/>
            <a:ext cx="5032375" cy="411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83" tIns="44792" rIns="89583" bIns="44792"/>
          <a:lstStyle/>
          <a:p>
            <a:pPr eaLnBrk="1" hangingPunct="1"/>
            <a:endParaRPr lang="en-US" altLang="en-US"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a:buFont typeface="Arial" panose="020B0604020202020204" pitchFamily="34" charset="0"/>
              <a:buChar char="•"/>
            </a:pPr>
            <a:r>
              <a:rPr lang="en-US" b="1" dirty="0"/>
              <a:t>Understanding Discrete Event Time Segments:</a:t>
            </a:r>
            <a:endParaRPr lang="en-US" dirty="0"/>
          </a:p>
          <a:p>
            <a:pPr marL="742950" lvl="1" indent="-285750">
              <a:buFont typeface="Arial" panose="020B0604020202020204" pitchFamily="34" charset="0"/>
              <a:buChar char="•"/>
            </a:pPr>
            <a:r>
              <a:rPr lang="en-US" b="1" dirty="0"/>
              <a:t>X (Input Events):</a:t>
            </a:r>
            <a:endParaRPr lang="en-US" dirty="0"/>
          </a:p>
          <a:p>
            <a:pPr marL="1143000" lvl="2" indent="-228600">
              <a:buFont typeface="Arial" panose="020B0604020202020204" pitchFamily="34" charset="0"/>
              <a:buChar char="•"/>
            </a:pPr>
            <a:r>
              <a:rPr lang="en-US" dirty="0"/>
              <a:t>Represents input events occurring at specific time points t0, t1, t2 with corresponding values x0, x1​.</a:t>
            </a:r>
          </a:p>
          <a:p>
            <a:pPr marL="1143000" lvl="2" indent="-228600">
              <a:buFont typeface="Arial" panose="020B0604020202020204" pitchFamily="34" charset="0"/>
              <a:buChar char="•"/>
            </a:pPr>
            <a:r>
              <a:rPr lang="en-US" dirty="0"/>
              <a:t>These events are discrete, meaning they occur at distinct moments in time rather than continuously.</a:t>
            </a:r>
          </a:p>
          <a:p>
            <a:pPr marL="742950" lvl="1" indent="-285750">
              <a:buFont typeface="Arial" panose="020B0604020202020204" pitchFamily="34" charset="0"/>
              <a:buChar char="•"/>
            </a:pPr>
            <a:r>
              <a:rPr lang="en-US" b="1" dirty="0"/>
              <a:t>S (State):</a:t>
            </a:r>
            <a:endParaRPr lang="en-US" dirty="0"/>
          </a:p>
          <a:p>
            <a:pPr marL="1143000" lvl="2" indent="-228600">
              <a:buFont typeface="Arial" panose="020B0604020202020204" pitchFamily="34" charset="0"/>
              <a:buChar char="•"/>
            </a:pPr>
            <a:r>
              <a:rPr lang="en-US" dirty="0"/>
              <a:t>The system's state, denoted as S, remains constant between events and only changes when an input event occurs.</a:t>
            </a:r>
          </a:p>
          <a:p>
            <a:pPr marL="1143000" lvl="2" indent="-228600">
              <a:buFont typeface="Arial" panose="020B0604020202020204" pitchFamily="34" charset="0"/>
              <a:buChar char="•"/>
            </a:pPr>
            <a:r>
              <a:rPr lang="en-US" dirty="0"/>
              <a:t>The white horizontal lines illustrate periods where the state is stable, and transitions occur at the input event times.</a:t>
            </a:r>
          </a:p>
          <a:p>
            <a:pPr marL="742950" lvl="1" indent="-285750">
              <a:buFont typeface="Arial" panose="020B0604020202020204" pitchFamily="34" charset="0"/>
              <a:buChar char="•"/>
            </a:pPr>
            <a:r>
              <a:rPr lang="en-US" b="1" dirty="0"/>
              <a:t>e (Elapsed Time):</a:t>
            </a:r>
            <a:endParaRPr lang="en-US" dirty="0"/>
          </a:p>
          <a:p>
            <a:pPr marL="1143000" lvl="2" indent="-228600">
              <a:buFont typeface="Arial" panose="020B0604020202020204" pitchFamily="34" charset="0"/>
              <a:buChar char="•"/>
            </a:pPr>
            <a:r>
              <a:rPr lang="en-US" dirty="0"/>
              <a:t>The variable e represents the elapsed time since the last state transition.</a:t>
            </a:r>
          </a:p>
          <a:p>
            <a:pPr marL="1143000" lvl="2" indent="-228600">
              <a:buFont typeface="Arial" panose="020B0604020202020204" pitchFamily="34" charset="0"/>
              <a:buChar char="•"/>
            </a:pPr>
            <a:r>
              <a:rPr lang="en-US" dirty="0"/>
              <a:t>It accumulates over time and resets to zero when a new input event triggers a state transition.</a:t>
            </a:r>
          </a:p>
          <a:p>
            <a:pPr marL="742950" lvl="1" indent="-285750">
              <a:buFont typeface="Arial" panose="020B0604020202020204" pitchFamily="34" charset="0"/>
              <a:buChar char="•"/>
            </a:pPr>
            <a:r>
              <a:rPr lang="en-US" b="1" dirty="0"/>
              <a:t>Y (Output Events):</a:t>
            </a:r>
            <a:endParaRPr lang="en-US" dirty="0"/>
          </a:p>
          <a:p>
            <a:pPr marL="1143000" lvl="2" indent="-228600">
              <a:buFont typeface="Arial" panose="020B0604020202020204" pitchFamily="34" charset="0"/>
              <a:buChar char="•"/>
            </a:pPr>
            <a:r>
              <a:rPr lang="en-US" dirty="0"/>
              <a:t>Represents the system's output in response to input events and state changes.</a:t>
            </a:r>
          </a:p>
          <a:p>
            <a:pPr marL="1143000" lvl="2" indent="-228600">
              <a:buFont typeface="Arial" panose="020B0604020202020204" pitchFamily="34" charset="0"/>
              <a:buChar char="•"/>
            </a:pPr>
            <a:r>
              <a:rPr lang="en-US" dirty="0"/>
              <a:t>The output y0​ corresponds to a specific state at a given time after processing an input event.</a:t>
            </a:r>
          </a:p>
          <a:p>
            <a:pPr>
              <a:buFont typeface="Arial" panose="020B0604020202020204" pitchFamily="34" charset="0"/>
              <a:buChar char="•"/>
            </a:pPr>
            <a:r>
              <a:rPr lang="en-US" b="1" dirty="0"/>
              <a:t>System Dynamics:</a:t>
            </a:r>
            <a:endParaRPr lang="en-US" dirty="0"/>
          </a:p>
          <a:p>
            <a:pPr marL="742950" lvl="1" indent="-285750">
              <a:buFont typeface="Arial" panose="020B0604020202020204" pitchFamily="34" charset="0"/>
              <a:buChar char="•"/>
            </a:pPr>
            <a:r>
              <a:rPr lang="en-US" dirty="0"/>
              <a:t>The diagram on the right shows the relationship between input X, state S, elapsed time e, and output Y.</a:t>
            </a:r>
          </a:p>
          <a:p>
            <a:pPr marL="742950" lvl="1" indent="-285750">
              <a:buFont typeface="Arial" panose="020B0604020202020204" pitchFamily="34" charset="0"/>
              <a:buChar char="•"/>
            </a:pPr>
            <a:r>
              <a:rPr lang="en-US" b="1" dirty="0"/>
              <a:t>(S, e) Structure:</a:t>
            </a:r>
            <a:endParaRPr lang="en-US" dirty="0"/>
          </a:p>
          <a:p>
            <a:pPr marL="1143000" lvl="2" indent="-228600">
              <a:buFont typeface="Arial" panose="020B0604020202020204" pitchFamily="34" charset="0"/>
              <a:buChar char="•"/>
            </a:pPr>
            <a:r>
              <a:rPr lang="en-US" dirty="0"/>
              <a:t>Illustrates how the system's current state SSS and the elapsed time e together influence the output response YYY.</a:t>
            </a:r>
          </a:p>
          <a:p>
            <a:pPr>
              <a:buFont typeface="Arial" panose="020B0604020202020204" pitchFamily="34" charset="0"/>
              <a:buChar char="•"/>
            </a:pPr>
            <a:r>
              <a:rPr lang="en-US" b="1" dirty="0"/>
              <a:t>Key Takeaway:</a:t>
            </a:r>
            <a:endParaRPr lang="en-US" dirty="0"/>
          </a:p>
          <a:p>
            <a:pPr marL="742950" lvl="1" indent="-285750">
              <a:buFont typeface="Arial" panose="020B0604020202020204" pitchFamily="34" charset="0"/>
              <a:buChar char="•"/>
            </a:pPr>
            <a:r>
              <a:rPr lang="en-US" dirty="0"/>
              <a:t>Discrete event systems rely on these time segments to model how systems evolve in response to discrete inputs.</a:t>
            </a:r>
          </a:p>
          <a:p>
            <a:pPr marL="742950" lvl="1" indent="-285750">
              <a:buFont typeface="Arial" panose="020B0604020202020204" pitchFamily="34" charset="0"/>
              <a:buChar char="•"/>
            </a:pPr>
            <a:r>
              <a:rPr lang="en-US" dirty="0"/>
              <a:t>Understanding how these segments interact is crucial for designing and analyzing models in DEVS.</a:t>
            </a:r>
          </a:p>
          <a:p>
            <a:endParaRPr lang="en-US" dirty="0"/>
          </a:p>
        </p:txBody>
      </p:sp>
      <p:sp>
        <p:nvSpPr>
          <p:cNvPr id="4" name="Slide Number Placeholder 3"/>
          <p:cNvSpPr>
            <a:spLocks noGrp="1"/>
          </p:cNvSpPr>
          <p:nvPr>
            <p:ph type="sldNum" sz="quarter" idx="5"/>
          </p:nvPr>
        </p:nvSpPr>
        <p:spPr/>
        <p:txBody>
          <a:bodyPr/>
          <a:lstStyle/>
          <a:p>
            <a:fld id="{7026CC71-F0E5-4EB0-8231-DCF284E3462B}" type="slidenum">
              <a:rPr lang="en-US" altLang="en-US" smtClean="0"/>
              <a:pPr/>
              <a:t>13</a:t>
            </a:fld>
            <a:endParaRPr lang="en-US" altLang="en-US"/>
          </a:p>
        </p:txBody>
      </p:sp>
    </p:spTree>
    <p:extLst>
      <p:ext uri="{BB962C8B-B14F-4D97-AF65-F5344CB8AC3E}">
        <p14:creationId xmlns:p14="http://schemas.microsoft.com/office/powerpoint/2010/main" val="710396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105053CD-8C27-D0A8-0B31-36BCA4F3D2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7A37D83-4F21-448F-B7DD-4141EF4C385C}" type="slidenum">
              <a:rPr lang="en-US" altLang="en-US"/>
              <a:pPr>
                <a:spcBef>
                  <a:spcPct val="0"/>
                </a:spcBef>
              </a:pPr>
              <a:t>15</a:t>
            </a:fld>
            <a:endParaRPr lang="en-US" altLang="en-US"/>
          </a:p>
        </p:txBody>
      </p:sp>
      <p:sp>
        <p:nvSpPr>
          <p:cNvPr id="31746" name="Rectangle 2">
            <a:extLst>
              <a:ext uri="{FF2B5EF4-FFF2-40B4-BE49-F238E27FC236}">
                <a16:creationId xmlns:a16="http://schemas.microsoft.com/office/drawing/2014/main" id="{0CB30D2A-D53D-7066-5198-A9F871C3FA39}"/>
              </a:ext>
            </a:extLst>
          </p:cNvPr>
          <p:cNvSpPr>
            <a:spLocks noRot="1" noChangeArrowheads="1" noTextEdit="1"/>
          </p:cNvSpPr>
          <p:nvPr>
            <p:ph type="sldImg"/>
          </p:nvPr>
        </p:nvSpPr>
        <p:spPr>
          <a:ln/>
        </p:spPr>
      </p:sp>
      <p:sp>
        <p:nvSpPr>
          <p:cNvPr id="31747" name="Rectangle 3">
            <a:extLst>
              <a:ext uri="{FF2B5EF4-FFF2-40B4-BE49-F238E27FC236}">
                <a16:creationId xmlns:a16="http://schemas.microsoft.com/office/drawing/2014/main" id="{BC4B874D-03CF-63B1-4EEB-12A17527AAD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Overview:</a:t>
            </a:r>
            <a:endParaRPr lang="en-US" dirty="0"/>
          </a:p>
          <a:p>
            <a:pPr>
              <a:buFont typeface="Arial" panose="020B0604020202020204" pitchFamily="34" charset="0"/>
              <a:buChar char="•"/>
            </a:pPr>
            <a:r>
              <a:rPr lang="en-US" dirty="0"/>
              <a:t>This slide visualizes the dynamics within an atomic model in the DEVS framework, highlighting how the model transitions between states based on internal and external events and how it produces outputs.</a:t>
            </a:r>
          </a:p>
          <a:p>
            <a:r>
              <a:rPr lang="en-US" b="1" dirty="0"/>
              <a:t>State:</a:t>
            </a:r>
          </a:p>
          <a:p>
            <a:pPr lvl="1">
              <a:buFont typeface="Arial" panose="020B0604020202020204" pitchFamily="34" charset="0"/>
              <a:buChar char="•"/>
            </a:pPr>
            <a:r>
              <a:rPr lang="en-US" b="0" dirty="0"/>
              <a:t>Central to the dynamics of the atomic model.</a:t>
            </a:r>
          </a:p>
          <a:p>
            <a:pPr lvl="1">
              <a:buFont typeface="Arial" panose="020B0604020202020204" pitchFamily="34" charset="0"/>
              <a:buChar char="•"/>
            </a:pPr>
            <a:r>
              <a:rPr lang="en-US" b="0" dirty="0"/>
              <a:t>Represents the current condition or situation of the model.</a:t>
            </a:r>
          </a:p>
          <a:p>
            <a:pPr lvl="1">
              <a:buFont typeface="Arial" panose="020B0604020202020204" pitchFamily="34" charset="0"/>
              <a:buChar char="•"/>
            </a:pPr>
            <a:r>
              <a:rPr lang="en-US" b="0" dirty="0"/>
              <a:t>All transitions and outputs are dependent on the current state.</a:t>
            </a:r>
          </a:p>
          <a:p>
            <a:r>
              <a:rPr lang="en-US" b="1" dirty="0"/>
              <a:t>External Transition:</a:t>
            </a:r>
          </a:p>
          <a:p>
            <a:pPr lvl="1">
              <a:buFont typeface="Arial" panose="020B0604020202020204" pitchFamily="34" charset="0"/>
              <a:buChar char="•"/>
            </a:pPr>
            <a:r>
              <a:rPr lang="en-US" b="0" dirty="0"/>
              <a:t>Triggered by an external input event.</a:t>
            </a:r>
          </a:p>
          <a:p>
            <a:pPr lvl="1">
              <a:buFont typeface="Arial" panose="020B0604020202020204" pitchFamily="34" charset="0"/>
              <a:buChar char="•"/>
            </a:pPr>
            <a:r>
              <a:rPr lang="en-US" b="0" dirty="0"/>
              <a:t>When the model receives an input, it processes this input and possibly changes its state.</a:t>
            </a:r>
          </a:p>
          <a:p>
            <a:pPr lvl="1">
              <a:buFont typeface="Arial" panose="020B0604020202020204" pitchFamily="34" charset="0"/>
              <a:buChar char="•"/>
            </a:pPr>
            <a:r>
              <a:rPr lang="en-US" b="0" dirty="0"/>
              <a:t>This is illustrated by the "Handle input" and "Make a transition (external)" steps in the diagram.</a:t>
            </a:r>
          </a:p>
          <a:p>
            <a:r>
              <a:rPr lang="en-US" b="1" dirty="0"/>
              <a:t>Internal Transition:</a:t>
            </a:r>
          </a:p>
          <a:p>
            <a:pPr lvl="1">
              <a:buFont typeface="Arial" panose="020B0604020202020204" pitchFamily="34" charset="0"/>
              <a:buChar char="•"/>
            </a:pPr>
            <a:r>
              <a:rPr lang="en-US" b="0" dirty="0"/>
              <a:t>Occurs independently of external inputs.</a:t>
            </a:r>
          </a:p>
          <a:p>
            <a:pPr lvl="1">
              <a:buFont typeface="Arial" panose="020B0604020202020204" pitchFamily="34" charset="0"/>
              <a:buChar char="•"/>
            </a:pPr>
            <a:r>
              <a:rPr lang="en-US" b="0" dirty="0"/>
              <a:t>This transition is triggered by the passage of time or completion of the time advance phase.</a:t>
            </a:r>
          </a:p>
          <a:p>
            <a:pPr lvl="1">
              <a:buFont typeface="Arial" panose="020B0604020202020204" pitchFamily="34" charset="0"/>
              <a:buChar char="•"/>
            </a:pPr>
            <a:r>
              <a:rPr lang="en-US" b="0" dirty="0"/>
              <a:t>The model moves to a new state based on its current state and the internal transition function.</a:t>
            </a:r>
          </a:p>
          <a:p>
            <a:r>
              <a:rPr lang="en-US" b="1" dirty="0"/>
              <a:t>Time Advance:</a:t>
            </a:r>
          </a:p>
          <a:p>
            <a:pPr lvl="1">
              <a:buFont typeface="Arial" panose="020B0604020202020204" pitchFamily="34" charset="0"/>
              <a:buChar char="•"/>
            </a:pPr>
            <a:r>
              <a:rPr lang="en-US" b="0" dirty="0"/>
              <a:t>Determines how long the model remains in a given state before an internal transition occurs.</a:t>
            </a:r>
          </a:p>
          <a:p>
            <a:pPr lvl="1">
              <a:buFont typeface="Arial" panose="020B0604020202020204" pitchFamily="34" charset="0"/>
              <a:buChar char="•"/>
            </a:pPr>
            <a:r>
              <a:rPr lang="en-US" b="0" dirty="0"/>
              <a:t>It controls the timing of state changes that are not caused by external inputs.</a:t>
            </a:r>
          </a:p>
          <a:p>
            <a:pPr lvl="1">
              <a:buFont typeface="Arial" panose="020B0604020202020204" pitchFamily="34" charset="0"/>
              <a:buChar char="•"/>
            </a:pPr>
            <a:r>
              <a:rPr lang="en-US" b="0" dirty="0"/>
              <a:t>Illustrated by the "Hold for some time" step, after which an internal transition might occur.</a:t>
            </a:r>
          </a:p>
          <a:p>
            <a:r>
              <a:rPr lang="en-US" b="1" dirty="0"/>
              <a:t>Output:</a:t>
            </a:r>
          </a:p>
          <a:p>
            <a:pPr lvl="1">
              <a:buFont typeface="Arial" panose="020B0604020202020204" pitchFamily="34" charset="0"/>
              <a:buChar char="•"/>
            </a:pPr>
            <a:r>
              <a:rPr lang="en-US" b="0" dirty="0"/>
              <a:t>Generated as a result of an internal transition.</a:t>
            </a:r>
          </a:p>
          <a:p>
            <a:pPr lvl="1">
              <a:buFont typeface="Arial" panose="020B0604020202020204" pitchFamily="34" charset="0"/>
              <a:buChar char="•"/>
            </a:pPr>
            <a:r>
              <a:rPr lang="en-US" b="0" dirty="0"/>
              <a:t>The output function defines what output is produced based on the current state before the transition.</a:t>
            </a:r>
          </a:p>
          <a:p>
            <a:pPr lvl="1">
              <a:buFont typeface="Arial" panose="020B0604020202020204" pitchFamily="34" charset="0"/>
              <a:buChar char="•"/>
            </a:pPr>
            <a:r>
              <a:rPr lang="en-US" b="0" dirty="0"/>
              <a:t>The "Send an output" step in the diagram shows how the model interacts with its environment by producing outputs.</a:t>
            </a:r>
          </a:p>
          <a:p>
            <a:r>
              <a:rPr lang="en-US" b="1" dirty="0"/>
              <a:t>Process Flow:</a:t>
            </a:r>
          </a:p>
          <a:p>
            <a:pPr lvl="1">
              <a:buFont typeface="Arial" panose="020B0604020202020204" pitchFamily="34" charset="0"/>
              <a:buChar char="•"/>
            </a:pPr>
            <a:r>
              <a:rPr lang="en-US" b="0" dirty="0"/>
              <a:t>The model continuously cycles through handling inputs, processing time, and transitioning states, with outputs generated as appropriate.</a:t>
            </a:r>
          </a:p>
          <a:p>
            <a:pPr lvl="1">
              <a:buFont typeface="Arial" panose="020B0604020202020204" pitchFamily="34" charset="0"/>
              <a:buChar char="•"/>
            </a:pPr>
            <a:r>
              <a:rPr lang="en-US" b="0" dirty="0"/>
              <a:t>This dynamic process allows the model to simulate real-world systems accurately, reacting to both external stimuli and internal processes.</a:t>
            </a:r>
          </a:p>
          <a:p>
            <a:pPr eaLnBrk="1" hangingPunct="1"/>
            <a:endParaRPr lang="en-US" altLang="en-US" dirty="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Overview of Atomic Model Examples:</a:t>
            </a:r>
            <a:endParaRPr lang="en-US" dirty="0"/>
          </a:p>
          <a:p>
            <a:pPr>
              <a:buFont typeface="Arial" panose="020B0604020202020204" pitchFamily="34" charset="0"/>
              <a:buChar char="•"/>
            </a:pPr>
            <a:r>
              <a:rPr lang="en-US" dirty="0"/>
              <a:t>This slide illustrates two examples of atomic models within the DEVS framework: a </a:t>
            </a:r>
            <a:r>
              <a:rPr lang="en-US" b="1" dirty="0"/>
              <a:t>Pulse Generator</a:t>
            </a:r>
            <a:r>
              <a:rPr lang="en-US" dirty="0"/>
              <a:t> and a </a:t>
            </a:r>
            <a:r>
              <a:rPr lang="en-US" b="1" dirty="0"/>
              <a:t>Fire-once Neuron</a:t>
            </a:r>
            <a:r>
              <a:rPr lang="en-US" dirty="0"/>
              <a:t>. Each example demonstrates how the atomic model transitions between different states based on external and internal events.</a:t>
            </a:r>
          </a:p>
          <a:p>
            <a:r>
              <a:rPr lang="en-US" b="1" dirty="0"/>
              <a:t>Pulse Generator:</a:t>
            </a:r>
            <a:endParaRPr lang="en-US" dirty="0"/>
          </a:p>
          <a:p>
            <a:pPr>
              <a:buFont typeface="Arial" panose="020B0604020202020204" pitchFamily="34" charset="0"/>
              <a:buChar char="•"/>
            </a:pPr>
            <a:r>
              <a:rPr lang="en-US" b="1" dirty="0"/>
              <a:t>States:</a:t>
            </a:r>
            <a:endParaRPr lang="en-US" dirty="0"/>
          </a:p>
          <a:p>
            <a:pPr marL="742950" lvl="1" indent="-285750">
              <a:buFont typeface="Arial" panose="020B0604020202020204" pitchFamily="34" charset="0"/>
              <a:buChar char="•"/>
            </a:pPr>
            <a:r>
              <a:rPr lang="en-US" b="1" dirty="0"/>
              <a:t>Passive:</a:t>
            </a:r>
            <a:r>
              <a:rPr lang="en-US" dirty="0"/>
              <a:t> The model starts in a passive state, where it waits indefinitely until an external event triggers it.</a:t>
            </a:r>
          </a:p>
          <a:p>
            <a:pPr marL="742950" lvl="1" indent="-285750">
              <a:buFont typeface="Arial" panose="020B0604020202020204" pitchFamily="34" charset="0"/>
              <a:buChar char="•"/>
            </a:pPr>
            <a:r>
              <a:rPr lang="en-US" b="1" dirty="0"/>
              <a:t>Active:</a:t>
            </a:r>
            <a:r>
              <a:rPr lang="en-US" dirty="0"/>
              <a:t> Upon receiving a start event, the model transitions to the active state and begins generating pulses.</a:t>
            </a:r>
          </a:p>
          <a:p>
            <a:pPr>
              <a:buFont typeface="Arial" panose="020B0604020202020204" pitchFamily="34" charset="0"/>
              <a:buChar char="•"/>
            </a:pPr>
            <a:r>
              <a:rPr lang="en-US" b="1" dirty="0"/>
              <a:t>Transitions:</a:t>
            </a:r>
          </a:p>
          <a:p>
            <a:pPr lvl="1">
              <a:buFont typeface="Arial" panose="020B0604020202020204" pitchFamily="34" charset="0"/>
              <a:buChar char="•"/>
            </a:pPr>
            <a:r>
              <a:rPr lang="en-US" b="1" dirty="0"/>
              <a:t>External Transition (Start):</a:t>
            </a:r>
            <a:r>
              <a:rPr lang="en-US" dirty="0"/>
              <a:t> The transition from passive to active is triggered by an external start event.</a:t>
            </a:r>
          </a:p>
          <a:p>
            <a:pPr>
              <a:buFont typeface="Arial" panose="020B0604020202020204" pitchFamily="34" charset="0"/>
              <a:buChar char="•"/>
            </a:pPr>
            <a:r>
              <a:rPr lang="en-US" b="1" dirty="0"/>
              <a:t>Internal Transition:</a:t>
            </a:r>
            <a:r>
              <a:rPr lang="en-US" dirty="0"/>
              <a:t> Once active, the model generates output pulses at intervals defined by the </a:t>
            </a:r>
            <a:r>
              <a:rPr lang="en-US" dirty="0" err="1"/>
              <a:t>interPulseTime</a:t>
            </a:r>
            <a:r>
              <a:rPr lang="en-US" dirty="0"/>
              <a:t>. After each pulse, the model may return to the passive state or continue generating pulses based on internal logic.</a:t>
            </a:r>
          </a:p>
          <a:p>
            <a:pPr>
              <a:buFont typeface="Arial" panose="020B0604020202020204" pitchFamily="34" charset="0"/>
              <a:buChar char="•"/>
            </a:pPr>
            <a:r>
              <a:rPr lang="en-US" b="1" dirty="0"/>
              <a:t>Time Advance: </a:t>
            </a:r>
            <a:r>
              <a:rPr lang="en-US" dirty="0"/>
              <a:t>In the passive state, ta=∞, meaning the model remains passive until an external event occurs.</a:t>
            </a:r>
          </a:p>
          <a:p>
            <a:pPr lvl="1">
              <a:buFont typeface="Arial" panose="020B0604020202020204" pitchFamily="34" charset="0"/>
              <a:buChar char="•"/>
            </a:pPr>
            <a:r>
              <a:rPr lang="en-US" dirty="0"/>
              <a:t>In the active state, the time advance controls the interval between pulses.</a:t>
            </a:r>
          </a:p>
          <a:p>
            <a:r>
              <a:rPr lang="en-US" b="1" dirty="0"/>
              <a:t>Fire-once Neuron:</a:t>
            </a:r>
            <a:endParaRPr lang="en-US" dirty="0"/>
          </a:p>
          <a:p>
            <a:pPr>
              <a:buFont typeface="Arial" panose="020B0604020202020204" pitchFamily="34" charset="0"/>
              <a:buChar char="•"/>
            </a:pPr>
            <a:r>
              <a:rPr lang="en-US" b="1" dirty="0"/>
              <a:t>States:</a:t>
            </a:r>
            <a:endParaRPr lang="en-US" dirty="0"/>
          </a:p>
          <a:p>
            <a:pPr marL="742950" lvl="1" indent="-285750">
              <a:buFont typeface="Arial" panose="020B0604020202020204" pitchFamily="34" charset="0"/>
              <a:buChar char="•"/>
            </a:pPr>
            <a:r>
              <a:rPr lang="en-US" b="1" dirty="0"/>
              <a:t>Receptive:</a:t>
            </a:r>
            <a:r>
              <a:rPr lang="en-US" dirty="0"/>
              <a:t> The model begins in the receptive state, ready to respond to an input.</a:t>
            </a:r>
          </a:p>
          <a:p>
            <a:pPr marL="742950" lvl="1" indent="-285750">
              <a:buFont typeface="Arial" panose="020B0604020202020204" pitchFamily="34" charset="0"/>
              <a:buChar char="•"/>
            </a:pPr>
            <a:r>
              <a:rPr lang="en-US" b="1" dirty="0"/>
              <a:t>Fire:</a:t>
            </a:r>
            <a:r>
              <a:rPr lang="en-US" dirty="0"/>
              <a:t> Upon receiving an input, the neuron transitions to the fire state, producing an output signal.</a:t>
            </a:r>
          </a:p>
          <a:p>
            <a:pPr marL="742950" lvl="1" indent="-285750">
              <a:buFont typeface="Arial" panose="020B0604020202020204" pitchFamily="34" charset="0"/>
              <a:buChar char="•"/>
            </a:pPr>
            <a:r>
              <a:rPr lang="en-US" b="1" dirty="0"/>
              <a:t>Refract:</a:t>
            </a:r>
            <a:r>
              <a:rPr lang="en-US" dirty="0"/>
              <a:t> After firing, the neuron enters a refractory period where it cannot fire again until the delay has passed.</a:t>
            </a:r>
          </a:p>
          <a:p>
            <a:pPr>
              <a:buFont typeface="Arial" panose="020B0604020202020204" pitchFamily="34" charset="0"/>
              <a:buChar char="•"/>
            </a:pPr>
            <a:r>
              <a:rPr lang="en-US" b="1" dirty="0"/>
              <a:t>Transitions:</a:t>
            </a:r>
            <a:endParaRPr lang="en-US" dirty="0"/>
          </a:p>
          <a:p>
            <a:pPr marL="742950" lvl="1" indent="-285750">
              <a:buFont typeface="Arial" panose="020B0604020202020204" pitchFamily="34" charset="0"/>
              <a:buChar char="•"/>
            </a:pPr>
            <a:r>
              <a:rPr lang="en-US" b="1" dirty="0"/>
              <a:t>External Transition (Input):</a:t>
            </a:r>
            <a:r>
              <a:rPr lang="en-US" dirty="0"/>
              <a:t> The transition from receptive to fire occurs when an input signal is received.</a:t>
            </a:r>
          </a:p>
          <a:p>
            <a:pPr marL="742950" lvl="1" indent="-285750">
              <a:buFont typeface="Arial" panose="020B0604020202020204" pitchFamily="34" charset="0"/>
              <a:buChar char="•"/>
            </a:pPr>
            <a:r>
              <a:rPr lang="en-US" b="1" dirty="0"/>
              <a:t>Internal Transition:</a:t>
            </a:r>
            <a:r>
              <a:rPr lang="en-US" dirty="0"/>
              <a:t> After firing, the neuron automatically transitions to the refractory state, where it waits before returning to the receptive state.</a:t>
            </a:r>
          </a:p>
          <a:p>
            <a:pPr>
              <a:buFont typeface="Arial" panose="020B0604020202020204" pitchFamily="34" charset="0"/>
              <a:buChar char="•"/>
            </a:pPr>
            <a:r>
              <a:rPr lang="en-US" b="1" dirty="0"/>
              <a:t>Time Advance:</a:t>
            </a:r>
            <a:endParaRPr lang="en-US" dirty="0"/>
          </a:p>
          <a:p>
            <a:pPr marL="742950" lvl="1" indent="-285750">
              <a:buFont typeface="Arial" panose="020B0604020202020204" pitchFamily="34" charset="0"/>
              <a:buChar char="•"/>
            </a:pPr>
            <a:r>
              <a:rPr lang="en-US" dirty="0"/>
              <a:t>In the receptive state, ta=∞, like the Pulse Generator’s passive state.</a:t>
            </a:r>
          </a:p>
          <a:p>
            <a:pPr marL="742950" lvl="1" indent="-285750">
              <a:buFont typeface="Arial" panose="020B0604020202020204" pitchFamily="34" charset="0"/>
              <a:buChar char="•"/>
            </a:pPr>
            <a:r>
              <a:rPr lang="en-US" dirty="0"/>
              <a:t>The time advance in the refractory state controls how long the neuron remains inactive before it can respond to new inputs.</a:t>
            </a:r>
          </a:p>
          <a:p>
            <a:pPr lvl="0">
              <a:buFont typeface="Arial" panose="020B0604020202020204" pitchFamily="34" charset="0"/>
              <a:buChar char="•"/>
            </a:pPr>
            <a:endParaRPr lang="en-US" dirty="0"/>
          </a:p>
          <a:p>
            <a:pPr lvl="0">
              <a:buFont typeface="Arial" panose="020B0604020202020204" pitchFamily="34" charset="0"/>
              <a:buChar char="•"/>
            </a:pPr>
            <a:r>
              <a:rPr lang="en-US" dirty="0"/>
              <a:t>Both models illustrate how atomic models use states, transitions, and time advances to simulate dynamic behavior in response to external and internal events.</a:t>
            </a:r>
          </a:p>
          <a:p>
            <a:pPr lvl="0">
              <a:buFont typeface="Arial" panose="020B0604020202020204" pitchFamily="34" charset="0"/>
              <a:buChar char="•"/>
            </a:pPr>
            <a:r>
              <a:rPr lang="en-US" dirty="0"/>
              <a:t>These examples highlight the flexibility of DEVS models in representing various real-world systems, from simple generators to complex biological processes like neurons.</a:t>
            </a:r>
          </a:p>
          <a:p>
            <a:endParaRPr lang="en-US" dirty="0"/>
          </a:p>
        </p:txBody>
      </p:sp>
      <p:sp>
        <p:nvSpPr>
          <p:cNvPr id="4" name="Slide Number Placeholder 3"/>
          <p:cNvSpPr>
            <a:spLocks noGrp="1"/>
          </p:cNvSpPr>
          <p:nvPr>
            <p:ph type="sldNum" sz="quarter" idx="5"/>
          </p:nvPr>
        </p:nvSpPr>
        <p:spPr/>
        <p:txBody>
          <a:bodyPr/>
          <a:lstStyle/>
          <a:p>
            <a:fld id="{7026CC71-F0E5-4EB0-8231-DCF284E3462B}" type="slidenum">
              <a:rPr lang="en-US" altLang="en-US" smtClean="0"/>
              <a:pPr/>
              <a:t>16</a:t>
            </a:fld>
            <a:endParaRPr lang="en-US" altLang="en-US"/>
          </a:p>
        </p:txBody>
      </p:sp>
    </p:spTree>
    <p:extLst>
      <p:ext uri="{BB962C8B-B14F-4D97-AF65-F5344CB8AC3E}">
        <p14:creationId xmlns:p14="http://schemas.microsoft.com/office/powerpoint/2010/main" val="2355498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DE7B6761-CD1E-3382-CF37-80A8AFEC5F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CDB8650-56F5-4354-9046-D9EAC1E324B7}" type="slidenum">
              <a:rPr lang="en-US" altLang="en-US"/>
              <a:pPr>
                <a:spcBef>
                  <a:spcPct val="0"/>
                </a:spcBef>
              </a:pPr>
              <a:t>17</a:t>
            </a:fld>
            <a:endParaRPr lang="en-US" altLang="en-US"/>
          </a:p>
        </p:txBody>
      </p:sp>
      <p:sp>
        <p:nvSpPr>
          <p:cNvPr id="34818" name="Rectangle 2">
            <a:extLst>
              <a:ext uri="{FF2B5EF4-FFF2-40B4-BE49-F238E27FC236}">
                <a16:creationId xmlns:a16="http://schemas.microsoft.com/office/drawing/2014/main" id="{5DE7FD3D-1207-45DC-8B28-262C1A325954}"/>
              </a:ext>
            </a:extLst>
          </p:cNvPr>
          <p:cNvSpPr>
            <a:spLocks noChangeArrowheads="1" noTextEdit="1"/>
          </p:cNvSpPr>
          <p:nvPr>
            <p:ph type="sldImg"/>
          </p:nvPr>
        </p:nvSpPr>
        <p:spPr>
          <a:xfrm>
            <a:off x="1144588" y="685800"/>
            <a:ext cx="4570412" cy="3427413"/>
          </a:xfrm>
          <a:solidFill>
            <a:srgbClr val="FFFFFF"/>
          </a:solidFill>
          <a:ln w="12700" cap="flat"/>
        </p:spPr>
      </p:sp>
      <p:sp>
        <p:nvSpPr>
          <p:cNvPr id="34819" name="Rectangle 3">
            <a:extLst>
              <a:ext uri="{FF2B5EF4-FFF2-40B4-BE49-F238E27FC236}">
                <a16:creationId xmlns:a16="http://schemas.microsoft.com/office/drawing/2014/main" id="{868D5EDE-3034-1089-6C6C-661B953BAA3D}"/>
              </a:ext>
            </a:extLst>
          </p:cNvPr>
          <p:cNvSpPr>
            <a:spLocks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b="1" dirty="0"/>
              <a:t>Overview of Internal Transitions:</a:t>
            </a:r>
            <a:endParaRPr lang="en-US" dirty="0"/>
          </a:p>
          <a:p>
            <a:pPr>
              <a:buFont typeface="Arial" panose="020B0604020202020204" pitchFamily="34" charset="0"/>
              <a:buChar char="•"/>
            </a:pPr>
            <a:r>
              <a:rPr lang="en-US" b="1" dirty="0"/>
              <a:t>Internal transitions</a:t>
            </a:r>
            <a:r>
              <a:rPr lang="en-US" dirty="0"/>
              <a:t> are a key component of the DEVS atomic model, dictating how the system changes state when no external events are influencing it.</a:t>
            </a:r>
          </a:p>
          <a:p>
            <a:pPr lvl="1">
              <a:buFont typeface="Arial" panose="020B0604020202020204" pitchFamily="34" charset="0"/>
              <a:buChar char="•"/>
            </a:pPr>
            <a:r>
              <a:rPr lang="en-US" dirty="0"/>
              <a:t>The </a:t>
            </a:r>
            <a:r>
              <a:rPr lang="en-US" b="1" dirty="0"/>
              <a:t>time advance function</a:t>
            </a:r>
            <a:r>
              <a:rPr lang="en-US" dirty="0"/>
              <a:t> determines the duration the model remains in its current state before an internal transition occurs.</a:t>
            </a:r>
          </a:p>
          <a:p>
            <a:r>
              <a:rPr lang="en-US" b="1" dirty="0"/>
              <a:t>State Transition:</a:t>
            </a:r>
            <a:endParaRPr lang="en-US" dirty="0"/>
          </a:p>
          <a:p>
            <a:pPr lvl="1">
              <a:buFont typeface="Arial" panose="020B0604020202020204" pitchFamily="34" charset="0"/>
              <a:buChar char="•"/>
            </a:pPr>
            <a:r>
              <a:rPr lang="en-US" dirty="0"/>
              <a:t>The model is initially in state </a:t>
            </a:r>
            <a:r>
              <a:rPr lang="en-US" b="1" dirty="0"/>
              <a:t>S</a:t>
            </a:r>
            <a:r>
              <a:rPr lang="en-US" dirty="0"/>
              <a:t>.</a:t>
            </a:r>
          </a:p>
          <a:p>
            <a:pPr lvl="1">
              <a:buFont typeface="Arial" panose="020B0604020202020204" pitchFamily="34" charset="0"/>
              <a:buChar char="•"/>
            </a:pPr>
            <a:r>
              <a:rPr lang="en-US" dirty="0"/>
              <a:t>As time advances, the model approaches a transition point. Once the time advance reaches its specified duration, an </a:t>
            </a:r>
            <a:r>
              <a:rPr lang="en-US" b="1" dirty="0"/>
              <a:t>internal transition function</a:t>
            </a:r>
            <a:r>
              <a:rPr lang="en-US" dirty="0"/>
              <a:t> is triggered, moving the system to a new state </a:t>
            </a:r>
            <a:r>
              <a:rPr lang="en-US" b="1" dirty="0"/>
              <a:t>S’</a:t>
            </a:r>
            <a:r>
              <a:rPr lang="en-US" dirty="0"/>
              <a:t>.</a:t>
            </a:r>
          </a:p>
          <a:p>
            <a:r>
              <a:rPr lang="en-US" b="1" dirty="0"/>
              <a:t>Output Generation:</a:t>
            </a:r>
            <a:endParaRPr lang="en-US" dirty="0"/>
          </a:p>
          <a:p>
            <a:pPr lvl="1">
              <a:buFont typeface="Arial" panose="020B0604020202020204" pitchFamily="34" charset="0"/>
              <a:buChar char="•"/>
            </a:pPr>
            <a:r>
              <a:rPr lang="en-US" dirty="0"/>
              <a:t>Before the internal transition occurs, the model may generate an output based on its current state </a:t>
            </a:r>
            <a:r>
              <a:rPr lang="en-US" b="1" dirty="0"/>
              <a:t>S</a:t>
            </a:r>
            <a:r>
              <a:rPr lang="en-US" dirty="0"/>
              <a:t>.</a:t>
            </a:r>
          </a:p>
          <a:p>
            <a:pPr lvl="1">
              <a:buFont typeface="Arial" panose="020B0604020202020204" pitchFamily="34" charset="0"/>
              <a:buChar char="•"/>
            </a:pPr>
            <a:r>
              <a:rPr lang="en-US" dirty="0"/>
              <a:t>The </a:t>
            </a:r>
            <a:r>
              <a:rPr lang="en-US" b="1" dirty="0"/>
              <a:t>output function</a:t>
            </a:r>
            <a:r>
              <a:rPr lang="en-US" dirty="0"/>
              <a:t> defines what output is produced now before the transition happens.</a:t>
            </a:r>
          </a:p>
          <a:p>
            <a:pPr lvl="1">
              <a:buFont typeface="Arial" panose="020B0604020202020204" pitchFamily="34" charset="0"/>
              <a:buChar char="•"/>
            </a:pPr>
            <a:r>
              <a:rPr lang="en-US" dirty="0"/>
              <a:t>This output is then sent to the external environment or other connected models.</a:t>
            </a:r>
          </a:p>
          <a:p>
            <a:r>
              <a:rPr lang="en-US" b="1" dirty="0"/>
              <a:t>Time Advance Discussion:</a:t>
            </a:r>
            <a:endParaRPr lang="en-US" dirty="0"/>
          </a:p>
          <a:p>
            <a:pPr lvl="1">
              <a:buFont typeface="Arial" panose="020B0604020202020204" pitchFamily="34" charset="0"/>
              <a:buChar char="•"/>
            </a:pPr>
            <a:r>
              <a:rPr lang="en-US" b="1" dirty="0"/>
              <a:t>Time Advance = 0:</a:t>
            </a:r>
            <a:r>
              <a:rPr lang="en-US" dirty="0"/>
              <a:t> The model immediately transitions from one state to another without delay. This could represent an instantaneous reaction or change.</a:t>
            </a:r>
          </a:p>
          <a:p>
            <a:pPr lvl="1">
              <a:buFont typeface="Arial" panose="020B0604020202020204" pitchFamily="34" charset="0"/>
              <a:buChar char="•"/>
            </a:pPr>
            <a:r>
              <a:rPr lang="en-US" b="1" dirty="0"/>
              <a:t>Time Advance = Infinity:</a:t>
            </a:r>
            <a:r>
              <a:rPr lang="en-US" dirty="0"/>
              <a:t> The model stays in the current state indefinitely until an external event forces a transition, indicating that the internal process does not progress on its own.</a:t>
            </a:r>
          </a:p>
          <a:p>
            <a:r>
              <a:rPr lang="en-US" b="1" dirty="0"/>
              <a:t>Key Takeaway:</a:t>
            </a:r>
            <a:endParaRPr lang="en-US" dirty="0"/>
          </a:p>
          <a:p>
            <a:pPr lvl="1">
              <a:buFont typeface="Arial" panose="020B0604020202020204" pitchFamily="34" charset="0"/>
              <a:buChar char="•"/>
            </a:pPr>
            <a:r>
              <a:rPr lang="en-US" dirty="0"/>
              <a:t>Internal transitions and output generation are critical for simulating systems where change occurs autonomously, without external triggers.</a:t>
            </a:r>
          </a:p>
          <a:p>
            <a:pPr lvl="1">
              <a:buFont typeface="Arial" panose="020B0604020202020204" pitchFamily="34" charset="0"/>
              <a:buChar char="•"/>
            </a:pPr>
            <a:r>
              <a:rPr lang="en-US" dirty="0"/>
              <a:t>Understanding the balance between the internal dynamics (controlled by time advance) and the output generation is essential for accurately modeling complex systems.</a:t>
            </a:r>
          </a:p>
          <a:p>
            <a:pPr eaLnBrk="1" hangingPunct="1"/>
            <a:endParaRPr lang="en-US" altLang="en-US" dirty="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9B891579-987D-3AF0-628F-5DA849879B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8881EA7-D4A7-4E30-A858-779BECE333C5}" type="slidenum">
              <a:rPr lang="en-US" altLang="en-US"/>
              <a:pPr>
                <a:spcBef>
                  <a:spcPct val="0"/>
                </a:spcBef>
              </a:pPr>
              <a:t>18</a:t>
            </a:fld>
            <a:endParaRPr lang="en-US" altLang="en-US"/>
          </a:p>
        </p:txBody>
      </p:sp>
      <p:sp>
        <p:nvSpPr>
          <p:cNvPr id="36866" name="Rectangle 2">
            <a:extLst>
              <a:ext uri="{FF2B5EF4-FFF2-40B4-BE49-F238E27FC236}">
                <a16:creationId xmlns:a16="http://schemas.microsoft.com/office/drawing/2014/main" id="{D1B68785-1D2A-D567-D976-BA52C33FC221}"/>
              </a:ext>
            </a:extLst>
          </p:cNvPr>
          <p:cNvSpPr>
            <a:spLocks noChangeArrowheads="1" noTextEdit="1"/>
          </p:cNvSpPr>
          <p:nvPr>
            <p:ph type="sldImg"/>
          </p:nvPr>
        </p:nvSpPr>
        <p:spPr>
          <a:xfrm>
            <a:off x="1144588" y="687388"/>
            <a:ext cx="4568825" cy="3425825"/>
          </a:xfrm>
          <a:ln w="12700" cap="flat">
            <a:solidFill>
              <a:schemeClr val="tx1"/>
            </a:solidFill>
          </a:ln>
        </p:spPr>
      </p:sp>
      <p:sp>
        <p:nvSpPr>
          <p:cNvPr id="36867" name="Rectangle 3">
            <a:extLst>
              <a:ext uri="{FF2B5EF4-FFF2-40B4-BE49-F238E27FC236}">
                <a16:creationId xmlns:a16="http://schemas.microsoft.com/office/drawing/2014/main" id="{A0F8B537-8798-81F1-9602-DB482A6CB9DD}"/>
              </a:ext>
            </a:extLst>
          </p:cNvPr>
          <p:cNvSpPr>
            <a:spLocks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lvl="1">
              <a:buFont typeface="Arial" panose="020B0604020202020204" pitchFamily="34" charset="0"/>
              <a:buChar char="•"/>
            </a:pPr>
            <a:r>
              <a:rPr lang="en-US" dirty="0"/>
              <a:t>The atomic model's behavior in response to external inputs is a crucial aspect of its dynamics. When an external event occurs, the model must update its state accordingly using the </a:t>
            </a:r>
            <a:r>
              <a:rPr lang="en-US" b="1" dirty="0"/>
              <a:t>external transition function</a:t>
            </a:r>
            <a:r>
              <a:rPr lang="en-US" dirty="0"/>
              <a:t>.</a:t>
            </a:r>
          </a:p>
          <a:p>
            <a:r>
              <a:rPr lang="en-US" b="1" dirty="0"/>
              <a:t>Input Trigger:</a:t>
            </a:r>
            <a:endParaRPr lang="en-US" dirty="0"/>
          </a:p>
          <a:p>
            <a:pPr lvl="1">
              <a:buFont typeface="Arial" panose="020B0604020202020204" pitchFamily="34" charset="0"/>
              <a:buChar char="•"/>
            </a:pPr>
            <a:r>
              <a:rPr lang="en-US" dirty="0"/>
              <a:t>External inputs arrive at specific times, as shown by the series of vertical bars labeled as "input."</a:t>
            </a:r>
          </a:p>
          <a:p>
            <a:pPr lvl="1">
              <a:buFont typeface="Arial" panose="020B0604020202020204" pitchFamily="34" charset="0"/>
              <a:buChar char="•"/>
            </a:pPr>
            <a:r>
              <a:rPr lang="en-US" dirty="0"/>
              <a:t>When an input is received, it interrupts the current time advance, prompting the model to process the input.</a:t>
            </a:r>
          </a:p>
          <a:p>
            <a:r>
              <a:rPr lang="en-US" b="1" dirty="0"/>
              <a:t>Elapsed Time:</a:t>
            </a:r>
            <a:endParaRPr lang="en-US" dirty="0"/>
          </a:p>
          <a:p>
            <a:pPr lvl="1">
              <a:buFont typeface="Arial" panose="020B0604020202020204" pitchFamily="34" charset="0"/>
              <a:buChar char="•"/>
            </a:pPr>
            <a:r>
              <a:rPr lang="en-US" dirty="0"/>
              <a:t>The </a:t>
            </a:r>
            <a:r>
              <a:rPr lang="en-US" b="1" dirty="0"/>
              <a:t>elapsed time</a:t>
            </a:r>
            <a:r>
              <a:rPr lang="en-US" dirty="0"/>
              <a:t> is the time that has passed since the last state transition.</a:t>
            </a:r>
          </a:p>
          <a:p>
            <a:pPr lvl="1">
              <a:buFont typeface="Arial" panose="020B0604020202020204" pitchFamily="34" charset="0"/>
              <a:buChar char="•"/>
            </a:pPr>
            <a:r>
              <a:rPr lang="en-US" dirty="0"/>
              <a:t>Upon receiving an external input, the elapsed time is considered along with the current state to determine the next transition.</a:t>
            </a:r>
          </a:p>
          <a:p>
            <a:r>
              <a:rPr lang="en-US" b="1" dirty="0"/>
              <a:t>External Transition:</a:t>
            </a:r>
            <a:endParaRPr lang="en-US" dirty="0"/>
          </a:p>
          <a:p>
            <a:pPr lvl="1">
              <a:buFont typeface="Arial" panose="020B0604020202020204" pitchFamily="34" charset="0"/>
              <a:buChar char="•"/>
            </a:pPr>
            <a:r>
              <a:rPr lang="en-US" dirty="0"/>
              <a:t>The model uses the </a:t>
            </a:r>
            <a:r>
              <a:rPr lang="en-US" b="1" dirty="0"/>
              <a:t>external transition function</a:t>
            </a:r>
            <a:r>
              <a:rPr lang="en-US" dirty="0"/>
              <a:t> to update its state in response to the input.</a:t>
            </a:r>
          </a:p>
          <a:p>
            <a:pPr lvl="1">
              <a:buFont typeface="Arial" panose="020B0604020202020204" pitchFamily="34" charset="0"/>
              <a:buChar char="•"/>
            </a:pPr>
            <a:r>
              <a:rPr lang="en-US" dirty="0"/>
              <a:t>This function takes into account the current state, the elapsed time, and the input received.</a:t>
            </a:r>
          </a:p>
          <a:p>
            <a:pPr lvl="1">
              <a:buFont typeface="Arial" panose="020B0604020202020204" pitchFamily="34" charset="0"/>
              <a:buChar char="•"/>
            </a:pPr>
            <a:r>
              <a:rPr lang="en-US" dirty="0"/>
              <a:t>The model transitions to a new state that reflects the influence of the external event.</a:t>
            </a:r>
          </a:p>
          <a:p>
            <a:r>
              <a:rPr lang="en-US" b="1" dirty="0"/>
              <a:t>Time Advance Adjustment:</a:t>
            </a:r>
            <a:endParaRPr lang="en-US" dirty="0"/>
          </a:p>
          <a:p>
            <a:pPr lvl="1">
              <a:buFont typeface="Arial" panose="020B0604020202020204" pitchFamily="34" charset="0"/>
              <a:buChar char="•"/>
            </a:pPr>
            <a:r>
              <a:rPr lang="en-US" dirty="0"/>
              <a:t>After the transition, the time advance is recalculated based on the new state.</a:t>
            </a:r>
          </a:p>
          <a:p>
            <a:pPr lvl="1">
              <a:buFont typeface="Arial" panose="020B0604020202020204" pitchFamily="34" charset="0"/>
              <a:buChar char="•"/>
            </a:pPr>
            <a:r>
              <a:rPr lang="en-US" dirty="0"/>
              <a:t>The model will continue in the new state until another input is received, or the time advance is completed, prompting either another external or an internal transition.</a:t>
            </a:r>
          </a:p>
          <a:p>
            <a:r>
              <a:rPr lang="en-US" b="1" dirty="0"/>
              <a:t>Key Takeaway:</a:t>
            </a:r>
            <a:endParaRPr lang="en-US" dirty="0"/>
          </a:p>
          <a:p>
            <a:pPr lvl="1">
              <a:buFont typeface="Arial" panose="020B0604020202020204" pitchFamily="34" charset="0"/>
              <a:buChar char="•"/>
            </a:pPr>
            <a:r>
              <a:rPr lang="en-US" dirty="0"/>
              <a:t>External inputs are a primary mechanism by which the environment influences the atomic model.</a:t>
            </a:r>
          </a:p>
          <a:p>
            <a:pPr lvl="1">
              <a:buFont typeface="Arial" panose="020B0604020202020204" pitchFamily="34" charset="0"/>
              <a:buChar char="•"/>
            </a:pPr>
            <a:r>
              <a:rPr lang="en-US" dirty="0"/>
              <a:t>Understanding how the model responds to these inputs is essential for accurately simulating systems where external events play a significant role.</a:t>
            </a:r>
          </a:p>
          <a:p>
            <a:pPr eaLnBrk="1" hangingPunct="1"/>
            <a:endParaRPr lang="en-US" altLang="en-US" dirty="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E54C34D0-9782-6524-CA6E-EADA2DAEC1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D0A23F2-2272-48C7-BE8D-05D05072A918}" type="slidenum">
              <a:rPr lang="en-US" altLang="en-US"/>
              <a:pPr>
                <a:spcBef>
                  <a:spcPct val="0"/>
                </a:spcBef>
              </a:pPr>
              <a:t>19</a:t>
            </a:fld>
            <a:endParaRPr lang="en-US" altLang="en-US"/>
          </a:p>
        </p:txBody>
      </p:sp>
      <p:sp>
        <p:nvSpPr>
          <p:cNvPr id="38914" name="Rectangle 2">
            <a:extLst>
              <a:ext uri="{FF2B5EF4-FFF2-40B4-BE49-F238E27FC236}">
                <a16:creationId xmlns:a16="http://schemas.microsoft.com/office/drawing/2014/main" id="{8B9F9ED3-A2DE-E600-BAA5-B7599685B65D}"/>
              </a:ext>
            </a:extLst>
          </p:cNvPr>
          <p:cNvSpPr>
            <a:spLocks noChangeArrowheads="1" noTextEdit="1"/>
          </p:cNvSpPr>
          <p:nvPr>
            <p:ph type="sldImg"/>
          </p:nvPr>
        </p:nvSpPr>
        <p:spPr>
          <a:xfrm>
            <a:off x="1144588" y="687388"/>
            <a:ext cx="4568825" cy="3425825"/>
          </a:xfrm>
          <a:ln w="12700" cap="flat">
            <a:solidFill>
              <a:schemeClr val="tx1"/>
            </a:solidFill>
          </a:ln>
        </p:spPr>
      </p:sp>
      <p:sp>
        <p:nvSpPr>
          <p:cNvPr id="38915" name="Rectangle 3">
            <a:extLst>
              <a:ext uri="{FF2B5EF4-FFF2-40B4-BE49-F238E27FC236}">
                <a16:creationId xmlns:a16="http://schemas.microsoft.com/office/drawing/2014/main" id="{633A8DB8-514B-8439-30DD-D804D85E9556}"/>
              </a:ext>
            </a:extLst>
          </p:cNvPr>
          <p:cNvSpPr>
            <a:spLocks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b="1" dirty="0"/>
              <a:t>Overview of Confluent Transitions:</a:t>
            </a:r>
            <a:endParaRPr lang="en-US" dirty="0"/>
          </a:p>
          <a:p>
            <a:pPr lvl="1">
              <a:buFont typeface="Arial" panose="020B0604020202020204" pitchFamily="34" charset="0"/>
              <a:buChar char="•"/>
            </a:pPr>
            <a:r>
              <a:rPr lang="en-US" dirty="0"/>
              <a:t>Confluent transitions occur when an external input and an internal event happen simultaneously in an atomic model. The </a:t>
            </a:r>
            <a:r>
              <a:rPr lang="en-US" b="1" dirty="0"/>
              <a:t>confluent transition function</a:t>
            </a:r>
            <a:r>
              <a:rPr lang="en-US" dirty="0"/>
              <a:t> manages this situation, ensuring that the model transitions to a new state while appropriately handling both events.</a:t>
            </a:r>
          </a:p>
          <a:p>
            <a:r>
              <a:rPr lang="en-US" b="1" dirty="0"/>
              <a:t>Simultaneous Events:</a:t>
            </a:r>
            <a:endParaRPr lang="en-US" dirty="0"/>
          </a:p>
          <a:p>
            <a:pPr>
              <a:buFont typeface="Arial" panose="020B0604020202020204" pitchFamily="34" charset="0"/>
              <a:buChar char="•"/>
            </a:pPr>
            <a:r>
              <a:rPr lang="en-US" b="1" dirty="0"/>
              <a:t>Input and Internal Event:</a:t>
            </a:r>
            <a:endParaRPr lang="en-US" dirty="0"/>
          </a:p>
          <a:p>
            <a:pPr marL="742950" lvl="1" indent="-285750">
              <a:buFont typeface="Arial" panose="020B0604020202020204" pitchFamily="34" charset="0"/>
              <a:buChar char="•"/>
            </a:pPr>
            <a:r>
              <a:rPr lang="en-US" dirty="0"/>
              <a:t>External input arrives at the same time the internal event is scheduled to occur, indicated by the overlap in the diagram.</a:t>
            </a:r>
          </a:p>
          <a:p>
            <a:pPr>
              <a:buFont typeface="Arial" panose="020B0604020202020204" pitchFamily="34" charset="0"/>
              <a:buChar char="•"/>
            </a:pPr>
            <a:r>
              <a:rPr lang="en-US" dirty="0"/>
              <a:t>This situation can happen when the time advance has just expired, and an external input arrives at that exact moment.</a:t>
            </a:r>
          </a:p>
          <a:p>
            <a:r>
              <a:rPr lang="en-US" b="1" dirty="0"/>
              <a:t>Confluent Transition:</a:t>
            </a:r>
            <a:endParaRPr lang="en-US" dirty="0"/>
          </a:p>
          <a:p>
            <a:pPr lvl="1">
              <a:buFont typeface="Arial" panose="020B0604020202020204" pitchFamily="34" charset="0"/>
              <a:buChar char="•"/>
            </a:pPr>
            <a:r>
              <a:rPr lang="en-US" dirty="0"/>
              <a:t>The model must decide on how to handle these simultaneous events.</a:t>
            </a:r>
          </a:p>
          <a:p>
            <a:pPr lvl="1">
              <a:buFont typeface="Arial" panose="020B0604020202020204" pitchFamily="34" charset="0"/>
              <a:buChar char="•"/>
            </a:pPr>
            <a:r>
              <a:rPr lang="en-US" dirty="0"/>
              <a:t>The </a:t>
            </a:r>
            <a:r>
              <a:rPr lang="en-US" b="1" dirty="0"/>
              <a:t>confluent transition function</a:t>
            </a:r>
            <a:r>
              <a:rPr lang="en-US" dirty="0"/>
              <a:t> combines the effects of both the external input and the internal event, ensuring the model transitions correctly to a new state.</a:t>
            </a:r>
          </a:p>
          <a:p>
            <a:pPr lvl="1">
              <a:buFont typeface="Arial" panose="020B0604020202020204" pitchFamily="34" charset="0"/>
              <a:buChar char="•"/>
            </a:pPr>
            <a:r>
              <a:rPr lang="en-US" dirty="0"/>
              <a:t>This function is critical in systems where timing is precise, and multiple influences must be managed concurrently.</a:t>
            </a:r>
          </a:p>
          <a:p>
            <a:r>
              <a:rPr lang="en-US" b="1" dirty="0"/>
              <a:t>Output Generation:</a:t>
            </a:r>
            <a:endParaRPr lang="en-US" dirty="0"/>
          </a:p>
          <a:p>
            <a:pPr lvl="1">
              <a:buFont typeface="Arial" panose="020B0604020202020204" pitchFamily="34" charset="0"/>
              <a:buChar char="•"/>
            </a:pPr>
            <a:r>
              <a:rPr lang="en-US" dirty="0"/>
              <a:t>In addition to transitioning to a new state, the model may also generate an output based on the current state and the combined effects of the external input and internal event.</a:t>
            </a:r>
          </a:p>
          <a:p>
            <a:pPr lvl="1">
              <a:buFont typeface="Arial" panose="020B0604020202020204" pitchFamily="34" charset="0"/>
              <a:buChar char="•"/>
            </a:pPr>
            <a:r>
              <a:rPr lang="en-US" dirty="0"/>
              <a:t>The output function works in conjunction with the confluent transition to produce the appropriate output before the transition occurs.</a:t>
            </a:r>
          </a:p>
          <a:p>
            <a:r>
              <a:rPr lang="en-US" b="1" dirty="0"/>
              <a:t>Elapsed Time and Time Advance:</a:t>
            </a:r>
            <a:endParaRPr lang="en-US" dirty="0"/>
          </a:p>
          <a:p>
            <a:pPr lvl="1">
              <a:buFont typeface="Arial" panose="020B0604020202020204" pitchFamily="34" charset="0"/>
              <a:buChar char="•"/>
            </a:pPr>
            <a:r>
              <a:rPr lang="en-US" dirty="0"/>
              <a:t>After the confluent transition, the model resets the </a:t>
            </a:r>
            <a:r>
              <a:rPr lang="en-US" b="1" dirty="0"/>
              <a:t>elapsed time</a:t>
            </a:r>
            <a:r>
              <a:rPr lang="en-US" dirty="0"/>
              <a:t> and recalculates the </a:t>
            </a:r>
            <a:r>
              <a:rPr lang="en-US" b="1" dirty="0"/>
              <a:t>time advance</a:t>
            </a:r>
            <a:r>
              <a:rPr lang="en-US" dirty="0"/>
              <a:t> for the next state.</a:t>
            </a:r>
          </a:p>
          <a:p>
            <a:pPr lvl="1">
              <a:buFont typeface="Arial" panose="020B0604020202020204" pitchFamily="34" charset="0"/>
              <a:buChar char="•"/>
            </a:pPr>
            <a:r>
              <a:rPr lang="en-US" dirty="0"/>
              <a:t>The model then continues to process inputs and internal events as usual, with the confluent transition having resolved the simultaneous occurrence.</a:t>
            </a:r>
          </a:p>
          <a:p>
            <a:r>
              <a:rPr lang="en-US" b="1" dirty="0"/>
              <a:t>Key Takeaway:</a:t>
            </a:r>
            <a:endParaRPr lang="en-US" dirty="0"/>
          </a:p>
          <a:p>
            <a:pPr lvl="1">
              <a:buFont typeface="Arial" panose="020B0604020202020204" pitchFamily="34" charset="0"/>
              <a:buChar char="•"/>
            </a:pPr>
            <a:r>
              <a:rPr lang="en-US" dirty="0"/>
              <a:t>Confluent transitions are essential for handling simultaneous events in a controlled manner, ensuring that the model’s behavior remains consistent and accurate even in complex scenarios.</a:t>
            </a:r>
          </a:p>
          <a:p>
            <a:pPr lvl="1">
              <a:buFont typeface="Arial" panose="020B0604020202020204" pitchFamily="34" charset="0"/>
              <a:buChar char="•"/>
            </a:pPr>
            <a:r>
              <a:rPr lang="en-US" dirty="0"/>
              <a:t>This capability allows DEVS models to effectively simulate real-world systems where multiple factors can interact at the same moment.</a:t>
            </a:r>
          </a:p>
          <a:p>
            <a:pPr eaLnBrk="1" hangingPunct="1"/>
            <a:endParaRPr lang="en-US" altLang="en-US" dirty="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9FB06BC3-A679-D366-BDA1-9A0318FA55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73DD3B8-B41D-4262-B578-B20756E55F47}" type="slidenum">
              <a:rPr lang="en-US" altLang="en-US"/>
              <a:pPr>
                <a:spcBef>
                  <a:spcPct val="0"/>
                </a:spcBef>
              </a:pPr>
              <a:t>20</a:t>
            </a:fld>
            <a:endParaRPr lang="en-US" altLang="en-US"/>
          </a:p>
        </p:txBody>
      </p:sp>
      <p:sp>
        <p:nvSpPr>
          <p:cNvPr id="40962" name="Rectangle 2">
            <a:extLst>
              <a:ext uri="{FF2B5EF4-FFF2-40B4-BE49-F238E27FC236}">
                <a16:creationId xmlns:a16="http://schemas.microsoft.com/office/drawing/2014/main" id="{3594FF19-3781-1360-5FDC-50C2536B2E91}"/>
              </a:ext>
            </a:extLst>
          </p:cNvPr>
          <p:cNvSpPr>
            <a:spLocks noChangeArrowheads="1" noTextEdit="1"/>
          </p:cNvSpPr>
          <p:nvPr>
            <p:ph type="sldImg"/>
          </p:nvPr>
        </p:nvSpPr>
        <p:spPr>
          <a:xfrm>
            <a:off x="1144588" y="687388"/>
            <a:ext cx="4568825" cy="3425825"/>
          </a:xfrm>
          <a:ln w="12700" cap="flat">
            <a:solidFill>
              <a:schemeClr val="tx1"/>
            </a:solidFill>
          </a:ln>
        </p:spPr>
      </p:sp>
      <p:sp>
        <p:nvSpPr>
          <p:cNvPr id="40963" name="Rectangle 3">
            <a:extLst>
              <a:ext uri="{FF2B5EF4-FFF2-40B4-BE49-F238E27FC236}">
                <a16:creationId xmlns:a16="http://schemas.microsoft.com/office/drawing/2014/main" id="{B235336F-902B-9366-2533-5D0143653879}"/>
              </a:ext>
            </a:extLst>
          </p:cNvPr>
          <p:cNvSpPr>
            <a:spLocks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417AE87D-4D3B-AD1F-3BDC-27BBF48C46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66A9854-A214-4623-8FDA-D74275FE4E19}" type="slidenum">
              <a:rPr lang="en-US" altLang="en-US"/>
              <a:pPr>
                <a:spcBef>
                  <a:spcPct val="0"/>
                </a:spcBef>
              </a:pPr>
              <a:t>21</a:t>
            </a:fld>
            <a:endParaRPr lang="en-US" altLang="en-US"/>
          </a:p>
        </p:txBody>
      </p:sp>
      <p:sp>
        <p:nvSpPr>
          <p:cNvPr id="43010" name="Rectangle 2">
            <a:extLst>
              <a:ext uri="{FF2B5EF4-FFF2-40B4-BE49-F238E27FC236}">
                <a16:creationId xmlns:a16="http://schemas.microsoft.com/office/drawing/2014/main" id="{1AF6DF49-9D12-0090-9604-1CA1BFB2943C}"/>
              </a:ext>
            </a:extLst>
          </p:cNvPr>
          <p:cNvSpPr>
            <a:spLocks noChangeArrowheads="1" noTextEdit="1"/>
          </p:cNvSpPr>
          <p:nvPr>
            <p:ph type="sldImg"/>
          </p:nvPr>
        </p:nvSpPr>
        <p:spPr>
          <a:xfrm>
            <a:off x="1144588" y="685800"/>
            <a:ext cx="4570412" cy="3427413"/>
          </a:xfrm>
          <a:solidFill>
            <a:srgbClr val="FFFFFF"/>
          </a:solidFill>
          <a:ln w="12700" cap="flat"/>
        </p:spPr>
      </p:sp>
      <p:sp>
        <p:nvSpPr>
          <p:cNvPr id="43011" name="Rectangle 3">
            <a:extLst>
              <a:ext uri="{FF2B5EF4-FFF2-40B4-BE49-F238E27FC236}">
                <a16:creationId xmlns:a16="http://schemas.microsoft.com/office/drawing/2014/main" id="{E113440D-29D5-8F78-6645-256148864E95}"/>
              </a:ext>
            </a:extLst>
          </p:cNvPr>
          <p:cNvSpPr>
            <a:spLocks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r>
              <a:rPr lang="en-US" altLang="en-US" dirty="0">
                <a:latin typeface="Arial" panose="020B0604020202020204" pitchFamily="34" charset="0"/>
              </a:rPr>
              <a:t>DEVS-coupled models allow for the modular and hierarchical construction of complex systems. By defining how components are interconnected, these models enable detailed simulation of systems with multiple interacting parts.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verview</a:t>
            </a:r>
            <a:r>
              <a:rPr lang="en-US" b="1" dirty="0"/>
              <a:t> of Coupling in Action:</a:t>
            </a:r>
            <a:endParaRPr lang="en-US" dirty="0"/>
          </a:p>
          <a:p>
            <a:pPr>
              <a:buFont typeface="Arial" panose="020B0604020202020204" pitchFamily="34" charset="0"/>
              <a:buChar char="•"/>
            </a:pPr>
            <a:r>
              <a:rPr lang="en-US" dirty="0"/>
              <a:t>This slide illustrates how coupling works within a DEVS coupled model, showing how two components (A and B) interact through internal couplings to form a larger system.</a:t>
            </a:r>
          </a:p>
          <a:p>
            <a:r>
              <a:rPr lang="en-US" b="1" dirty="0"/>
              <a:t>Internal Coupling:</a:t>
            </a:r>
            <a:endParaRPr lang="en-US" dirty="0"/>
          </a:p>
          <a:p>
            <a:pPr>
              <a:buFont typeface="Arial" panose="020B0604020202020204" pitchFamily="34" charset="0"/>
              <a:buChar char="•"/>
            </a:pPr>
            <a:r>
              <a:rPr lang="en-US" b="1" dirty="0"/>
              <a:t>Component A:</a:t>
            </a:r>
            <a:endParaRPr lang="en-US" dirty="0"/>
          </a:p>
          <a:p>
            <a:pPr marL="742950" lvl="1" indent="-285750">
              <a:buFont typeface="Arial" panose="020B0604020202020204" pitchFamily="34" charset="0"/>
              <a:buChar char="•"/>
            </a:pPr>
            <a:r>
              <a:rPr lang="en-US" dirty="0"/>
              <a:t>Handles external inputs, processes them internally using its state, and generates outputs.</a:t>
            </a:r>
          </a:p>
          <a:p>
            <a:pPr marL="742950" lvl="1" indent="-285750">
              <a:buFont typeface="Arial" panose="020B0604020202020204" pitchFamily="34" charset="0"/>
              <a:buChar char="•"/>
            </a:pPr>
            <a:r>
              <a:rPr lang="en-US" dirty="0"/>
              <a:t>The output is then sent through an output port.</a:t>
            </a:r>
          </a:p>
          <a:p>
            <a:pPr>
              <a:buFont typeface="Arial" panose="020B0604020202020204" pitchFamily="34" charset="0"/>
              <a:buChar char="•"/>
            </a:pPr>
            <a:r>
              <a:rPr lang="en-US" b="1" dirty="0"/>
              <a:t>Component B:</a:t>
            </a:r>
            <a:endParaRPr lang="en-US" dirty="0"/>
          </a:p>
          <a:p>
            <a:pPr marL="742950" lvl="1" indent="-285750">
              <a:buFont typeface="Arial" panose="020B0604020202020204" pitchFamily="34" charset="0"/>
              <a:buChar char="•"/>
            </a:pPr>
            <a:r>
              <a:rPr lang="en-US" dirty="0"/>
              <a:t>Receives the output from Component A as its input via an input port.</a:t>
            </a:r>
          </a:p>
          <a:p>
            <a:pPr marL="742950" lvl="1" indent="-285750">
              <a:buFont typeface="Arial" panose="020B0604020202020204" pitchFamily="34" charset="0"/>
              <a:buChar char="•"/>
            </a:pPr>
            <a:r>
              <a:rPr lang="en-US" dirty="0"/>
              <a:t>Processes the input using its internal state and generates its own output.</a:t>
            </a:r>
          </a:p>
          <a:p>
            <a:r>
              <a:rPr lang="en-US" b="1" dirty="0"/>
              <a:t>Coupling Process:</a:t>
            </a:r>
            <a:endParaRPr lang="en-US" dirty="0"/>
          </a:p>
          <a:p>
            <a:pPr>
              <a:buFont typeface="Arial" panose="020B0604020202020204" pitchFamily="34" charset="0"/>
              <a:buChar char="•"/>
            </a:pPr>
            <a:r>
              <a:rPr lang="en-US" dirty="0"/>
              <a:t>The diagram at the top right shows the internal coupling between components A and B within a coupled model AB.</a:t>
            </a:r>
          </a:p>
          <a:p>
            <a:pPr>
              <a:buFont typeface="Arial" panose="020B0604020202020204" pitchFamily="34" charset="0"/>
              <a:buChar char="•"/>
            </a:pPr>
            <a:r>
              <a:rPr lang="en-US" b="1" dirty="0"/>
              <a:t>Internal Coupling:</a:t>
            </a:r>
            <a:endParaRPr lang="en-US" dirty="0"/>
          </a:p>
          <a:p>
            <a:pPr marL="742950" lvl="1" indent="-285750">
              <a:buFont typeface="Arial" panose="020B0604020202020204" pitchFamily="34" charset="0"/>
              <a:buChar char="•"/>
            </a:pPr>
            <a:r>
              <a:rPr lang="en-US" dirty="0"/>
              <a:t>The output port of Component A is directly connected to the input port of Component B.</a:t>
            </a:r>
          </a:p>
          <a:p>
            <a:pPr marL="742950" lvl="1" indent="-285750">
              <a:buFont typeface="Arial" panose="020B0604020202020204" pitchFamily="34" charset="0"/>
              <a:buChar char="•"/>
            </a:pPr>
            <a:r>
              <a:rPr lang="en-US" dirty="0"/>
              <a:t>This connection allows the output of A to serve as the input for B, enabling a flow of data and control between the two components.</a:t>
            </a:r>
          </a:p>
          <a:p>
            <a:r>
              <a:rPr lang="en-US" b="1" dirty="0"/>
              <a:t>State Transition and Output Generation:</a:t>
            </a:r>
            <a:endParaRPr lang="en-US" dirty="0"/>
          </a:p>
          <a:p>
            <a:pPr>
              <a:buFont typeface="Arial" panose="020B0604020202020204" pitchFamily="34" charset="0"/>
              <a:buChar char="•"/>
            </a:pPr>
            <a:r>
              <a:rPr lang="en-US" dirty="0"/>
              <a:t>Each component has its own internal dynamics, as shown in the bottom diagrams.</a:t>
            </a:r>
          </a:p>
          <a:p>
            <a:pPr>
              <a:buFont typeface="Arial" panose="020B0604020202020204" pitchFamily="34" charset="0"/>
              <a:buChar char="•"/>
            </a:pPr>
            <a:r>
              <a:rPr lang="en-US" b="1" dirty="0"/>
              <a:t>State Management:</a:t>
            </a:r>
            <a:endParaRPr lang="en-US" dirty="0"/>
          </a:p>
          <a:p>
            <a:pPr marL="742950" lvl="1" indent="-285750">
              <a:buFont typeface="Arial" panose="020B0604020202020204" pitchFamily="34" charset="0"/>
              <a:buChar char="•"/>
            </a:pPr>
            <a:r>
              <a:rPr lang="en-US" dirty="0"/>
              <a:t>Each component maintains its state, processes external inputs, and transitions to new states as defined by its internal and external transition functions.</a:t>
            </a:r>
          </a:p>
          <a:p>
            <a:pPr>
              <a:buFont typeface="Arial" panose="020B0604020202020204" pitchFamily="34" charset="0"/>
              <a:buChar char="•"/>
            </a:pPr>
            <a:r>
              <a:rPr lang="en-US" b="1" dirty="0"/>
              <a:t>Output Generation:</a:t>
            </a:r>
            <a:endParaRPr lang="en-US" dirty="0"/>
          </a:p>
          <a:p>
            <a:pPr marL="742950" lvl="1" indent="-285750">
              <a:buFont typeface="Arial" panose="020B0604020202020204" pitchFamily="34" charset="0"/>
              <a:buChar char="•"/>
            </a:pPr>
            <a:r>
              <a:rPr lang="en-US" dirty="0"/>
              <a:t>The output generated by Component A influences the state and output of Component B, demonstrating the interconnected nature of coupled models.</a:t>
            </a:r>
          </a:p>
          <a:p>
            <a:r>
              <a:rPr lang="en-US" b="1" dirty="0"/>
              <a:t>Key Takeaway:</a:t>
            </a:r>
            <a:endParaRPr lang="en-US" dirty="0"/>
          </a:p>
          <a:p>
            <a:pPr>
              <a:buFont typeface="Arial" panose="020B0604020202020204" pitchFamily="34" charset="0"/>
              <a:buChar char="•"/>
            </a:pPr>
            <a:r>
              <a:rPr lang="en-US" dirty="0"/>
              <a:t>Coupling allows for the construction of complex systems by connecting simpler models, with internal couplings enabling communication and interaction between components.</a:t>
            </a:r>
          </a:p>
          <a:p>
            <a:pPr>
              <a:buFont typeface="Arial" panose="020B0604020202020204" pitchFamily="34" charset="0"/>
              <a:buChar char="•"/>
            </a:pPr>
            <a:r>
              <a:rPr lang="en-US" dirty="0"/>
              <a:t>Understanding how components are coupled is essential for designing and analyzing systems where multiple processes must work together seamlessly.</a:t>
            </a:r>
          </a:p>
          <a:p>
            <a:endParaRPr lang="en-US" dirty="0"/>
          </a:p>
        </p:txBody>
      </p:sp>
      <p:sp>
        <p:nvSpPr>
          <p:cNvPr id="4" name="Slide Number Placeholder 3"/>
          <p:cNvSpPr>
            <a:spLocks noGrp="1"/>
          </p:cNvSpPr>
          <p:nvPr>
            <p:ph type="sldNum" sz="quarter" idx="5"/>
          </p:nvPr>
        </p:nvSpPr>
        <p:spPr/>
        <p:txBody>
          <a:bodyPr/>
          <a:lstStyle/>
          <a:p>
            <a:fld id="{7026CC71-F0E5-4EB0-8231-DCF284E3462B}" type="slidenum">
              <a:rPr lang="en-US" altLang="en-US" smtClean="0"/>
              <a:pPr/>
              <a:t>22</a:t>
            </a:fld>
            <a:endParaRPr lang="en-US" altLang="en-US"/>
          </a:p>
        </p:txBody>
      </p:sp>
    </p:spTree>
    <p:extLst>
      <p:ext uri="{BB962C8B-B14F-4D97-AF65-F5344CB8AC3E}">
        <p14:creationId xmlns:p14="http://schemas.microsoft.com/office/powerpoint/2010/main" val="3370679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represents a basic system model, showing the relationship between input, state, and output.</a:t>
            </a:r>
          </a:p>
          <a:p>
            <a:r>
              <a:rPr lang="en-US" b="1" dirty="0"/>
              <a:t>System Concept:</a:t>
            </a:r>
            <a:r>
              <a:rPr lang="en-US" dirty="0"/>
              <a:t> Introduce the concept of a system as an abstract representation of any entity or process that takes an input, processes it based on its current state, and produces an output.</a:t>
            </a:r>
          </a:p>
          <a:p>
            <a:r>
              <a:rPr lang="en-US" b="1" dirty="0"/>
              <a:t>Input:</a:t>
            </a:r>
            <a:r>
              <a:rPr lang="en-US" dirty="0"/>
              <a:t> Explain that the input is any external information or signal that affects the system.</a:t>
            </a:r>
          </a:p>
          <a:p>
            <a:r>
              <a:rPr lang="en-US" b="1" dirty="0"/>
              <a:t>State:</a:t>
            </a:r>
            <a:r>
              <a:rPr lang="en-US" dirty="0"/>
              <a:t> The state represents the internal configuration or condition of the system at a given time, which determines how it processes the input.</a:t>
            </a:r>
          </a:p>
          <a:p>
            <a:r>
              <a:rPr lang="en-US" b="1" dirty="0"/>
              <a:t>Output:</a:t>
            </a:r>
            <a:r>
              <a:rPr lang="en-US" dirty="0"/>
              <a:t> The output is the result of the system's processing of the input, influenced by its current state.</a:t>
            </a:r>
          </a:p>
        </p:txBody>
      </p:sp>
      <p:sp>
        <p:nvSpPr>
          <p:cNvPr id="4" name="Slide Number Placeholder 3"/>
          <p:cNvSpPr>
            <a:spLocks noGrp="1"/>
          </p:cNvSpPr>
          <p:nvPr>
            <p:ph type="sldNum" sz="quarter" idx="5"/>
          </p:nvPr>
        </p:nvSpPr>
        <p:spPr/>
        <p:txBody>
          <a:bodyPr/>
          <a:lstStyle/>
          <a:p>
            <a:fld id="{7026CC71-F0E5-4EB0-8231-DCF284E3462B}" type="slidenum">
              <a:rPr lang="en-US" altLang="en-US" smtClean="0"/>
              <a:pPr/>
              <a:t>4</a:t>
            </a:fld>
            <a:endParaRPr lang="en-US" altLang="en-US"/>
          </a:p>
        </p:txBody>
      </p:sp>
    </p:spTree>
    <p:extLst>
      <p:ext uri="{BB962C8B-B14F-4D97-AF65-F5344CB8AC3E}">
        <p14:creationId xmlns:p14="http://schemas.microsoft.com/office/powerpoint/2010/main" val="4039161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E26D1E45-F47D-EAB0-3C62-53A50171BE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76B5D01-7A8F-45FA-8E8E-F075E2C50148}" type="slidenum">
              <a:rPr lang="en-US" altLang="en-US"/>
              <a:pPr>
                <a:spcBef>
                  <a:spcPct val="0"/>
                </a:spcBef>
              </a:pPr>
              <a:t>23</a:t>
            </a:fld>
            <a:endParaRPr lang="en-US" altLang="en-US"/>
          </a:p>
        </p:txBody>
      </p:sp>
      <p:sp>
        <p:nvSpPr>
          <p:cNvPr id="46082" name="Rectangle 2">
            <a:extLst>
              <a:ext uri="{FF2B5EF4-FFF2-40B4-BE49-F238E27FC236}">
                <a16:creationId xmlns:a16="http://schemas.microsoft.com/office/drawing/2014/main" id="{984871DA-E9D0-255E-60F3-680633B0C92E}"/>
              </a:ext>
            </a:extLst>
          </p:cNvPr>
          <p:cNvSpPr>
            <a:spLocks noChangeArrowheads="1" noTextEdit="1"/>
          </p:cNvSpPr>
          <p:nvPr>
            <p:ph type="sldImg"/>
          </p:nvPr>
        </p:nvSpPr>
        <p:spPr>
          <a:xfrm>
            <a:off x="1144588" y="687388"/>
            <a:ext cx="4568825" cy="3425825"/>
          </a:xfrm>
          <a:solidFill>
            <a:srgbClr val="FFFFFF"/>
          </a:solidFill>
          <a:ln w="12700" cap="flat"/>
        </p:spPr>
      </p:sp>
      <p:sp>
        <p:nvSpPr>
          <p:cNvPr id="46083" name="Rectangle 3">
            <a:extLst>
              <a:ext uri="{FF2B5EF4-FFF2-40B4-BE49-F238E27FC236}">
                <a16:creationId xmlns:a16="http://schemas.microsoft.com/office/drawing/2014/main" id="{F13D1CDB-BBA4-B944-3AF6-39141F69AEB1}"/>
              </a:ext>
            </a:extLst>
          </p:cNvPr>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b="1" dirty="0"/>
              <a:t>Atomic Models:</a:t>
            </a:r>
            <a:endParaRPr lang="en-US" dirty="0"/>
          </a:p>
          <a:p>
            <a:pPr>
              <a:buFont typeface="Arial" panose="020B0604020202020204" pitchFamily="34" charset="0"/>
              <a:buChar char="•"/>
            </a:pPr>
            <a:r>
              <a:rPr lang="en-US" b="1" dirty="0"/>
              <a:t>Basic Building Blocks:</a:t>
            </a:r>
            <a:endParaRPr lang="en-US" dirty="0"/>
          </a:p>
          <a:p>
            <a:pPr marL="742950" lvl="1" indent="-285750">
              <a:buFont typeface="Arial" panose="020B0604020202020204" pitchFamily="34" charset="0"/>
              <a:buChar char="•"/>
            </a:pPr>
            <a:r>
              <a:rPr lang="en-US" dirty="0"/>
              <a:t>Atomic models are the fundamental units in DEVS modeling, representing the simplest level of structural dynamics.</a:t>
            </a:r>
          </a:p>
          <a:p>
            <a:pPr marL="742950" lvl="1" indent="-285750">
              <a:buFont typeface="Arial" panose="020B0604020202020204" pitchFamily="34" charset="0"/>
              <a:buChar char="•"/>
            </a:pPr>
            <a:r>
              <a:rPr lang="en-US" dirty="0"/>
              <a:t>These models are modular, meaning they can be individually designed, tested, and understood before being combined with other models.</a:t>
            </a:r>
          </a:p>
          <a:p>
            <a:pPr>
              <a:buFont typeface="Arial" panose="020B0604020202020204" pitchFamily="34" charset="0"/>
              <a:buChar char="•"/>
            </a:pPr>
            <a:r>
              <a:rPr lang="en-US" b="1" dirty="0"/>
              <a:t>Example:</a:t>
            </a:r>
            <a:endParaRPr lang="en-US" dirty="0"/>
          </a:p>
          <a:p>
            <a:pPr marL="742950" lvl="1" indent="-285750">
              <a:buFont typeface="Arial" panose="020B0604020202020204" pitchFamily="34" charset="0"/>
              <a:buChar char="•"/>
            </a:pPr>
            <a:r>
              <a:rPr lang="en-US" dirty="0"/>
              <a:t>The diagram on the left shows atomic models as standalone components, each with its own inputs and outputs.</a:t>
            </a:r>
          </a:p>
          <a:p>
            <a:r>
              <a:rPr lang="en-US" b="1" dirty="0"/>
              <a:t>Coupled Models:</a:t>
            </a:r>
            <a:endParaRPr lang="en-US" dirty="0"/>
          </a:p>
          <a:p>
            <a:pPr>
              <a:buFont typeface="Arial" panose="020B0604020202020204" pitchFamily="34" charset="0"/>
              <a:buChar char="•"/>
            </a:pPr>
            <a:r>
              <a:rPr lang="en-US" b="1" dirty="0"/>
              <a:t>Composition of Multiple Models:</a:t>
            </a:r>
            <a:endParaRPr lang="en-US" dirty="0"/>
          </a:p>
          <a:p>
            <a:pPr marL="742950" lvl="1" indent="-285750">
              <a:buFont typeface="Arial" panose="020B0604020202020204" pitchFamily="34" charset="0"/>
              <a:buChar char="•"/>
            </a:pPr>
            <a:r>
              <a:rPr lang="en-US" dirty="0"/>
              <a:t>Coupled models are created by combining two or more atomic models (or even other coupled models).</a:t>
            </a:r>
          </a:p>
          <a:p>
            <a:pPr marL="742950" lvl="1" indent="-285750">
              <a:buFont typeface="Arial" panose="020B0604020202020204" pitchFamily="34" charset="0"/>
              <a:buChar char="•"/>
            </a:pPr>
            <a:r>
              <a:rPr lang="en-US" dirty="0"/>
              <a:t>This composition allows for the construction of more complex systems by connecting simpler components through couplings.</a:t>
            </a:r>
          </a:p>
          <a:p>
            <a:pPr>
              <a:buFont typeface="Arial" panose="020B0604020202020204" pitchFamily="34" charset="0"/>
              <a:buChar char="•"/>
            </a:pPr>
            <a:r>
              <a:rPr lang="en-US" b="1" dirty="0"/>
              <a:t>Internal and External Couplings:</a:t>
            </a:r>
            <a:endParaRPr lang="en-US" dirty="0"/>
          </a:p>
          <a:p>
            <a:pPr marL="742950" lvl="1" indent="-285750">
              <a:buFont typeface="Arial" panose="020B0604020202020204" pitchFamily="34" charset="0"/>
              <a:buChar char="•"/>
            </a:pPr>
            <a:r>
              <a:rPr lang="en-US" dirty="0"/>
              <a:t>The interaction between atomic models within a coupled model is managed through internal couplings, while external couplings manage the interaction with the environment or other coupled models.</a:t>
            </a:r>
          </a:p>
          <a:p>
            <a:r>
              <a:rPr lang="en-US" b="1" dirty="0"/>
              <a:t>Hierarchical Construction:</a:t>
            </a:r>
            <a:endParaRPr lang="en-US" dirty="0"/>
          </a:p>
          <a:p>
            <a:pPr>
              <a:buFont typeface="Arial" panose="020B0604020202020204" pitchFamily="34" charset="0"/>
              <a:buChar char="•"/>
            </a:pPr>
            <a:r>
              <a:rPr lang="en-US" b="1" dirty="0"/>
              <a:t>Building Complex Systems:</a:t>
            </a:r>
            <a:endParaRPr lang="en-US" dirty="0"/>
          </a:p>
          <a:p>
            <a:pPr marL="742950" lvl="1" indent="-285750">
              <a:buFont typeface="Arial" panose="020B0604020202020204" pitchFamily="34" charset="0"/>
              <a:buChar char="•"/>
            </a:pPr>
            <a:r>
              <a:rPr lang="en-US" dirty="0"/>
              <a:t>Coupled models can be further combined to form higher-level coupled models, creating a hierarchy. This allows for scalable modeling, where small, manageable models build up to represent large, complex systems.</a:t>
            </a:r>
          </a:p>
          <a:p>
            <a:pPr marL="742950" lvl="1" indent="-285750">
              <a:buFont typeface="Arial" panose="020B0604020202020204" pitchFamily="34" charset="0"/>
              <a:buChar char="•"/>
            </a:pPr>
            <a:r>
              <a:rPr lang="en-US" dirty="0"/>
              <a:t>The diagram on the right illustrates this hierarchical construction, where coupled models themselves contain other coupled models and atomic models.</a:t>
            </a:r>
          </a:p>
          <a:p>
            <a:pPr>
              <a:buFont typeface="Arial" panose="020B0604020202020204" pitchFamily="34" charset="0"/>
              <a:buChar char="•"/>
            </a:pPr>
            <a:r>
              <a:rPr lang="en-US" b="1" dirty="0"/>
              <a:t>Advantages:</a:t>
            </a:r>
            <a:endParaRPr lang="en-US" dirty="0"/>
          </a:p>
          <a:p>
            <a:pPr marL="742950" lvl="1" indent="-285750">
              <a:buFont typeface="Arial" panose="020B0604020202020204" pitchFamily="34" charset="0"/>
              <a:buChar char="•"/>
            </a:pPr>
            <a:r>
              <a:rPr lang="en-US" dirty="0"/>
              <a:t>Hierarchical construction enhances modularity, making the system easier to maintain, understand, and modify.</a:t>
            </a:r>
          </a:p>
          <a:p>
            <a:pPr marL="742950" lvl="1" indent="-285750">
              <a:buFont typeface="Arial" panose="020B0604020202020204" pitchFamily="34" charset="0"/>
              <a:buChar char="•"/>
            </a:pPr>
            <a:r>
              <a:rPr lang="en-US" dirty="0"/>
              <a:t>It also promotes reuse, as atomic and coupled models can be reused across different parts of the system or in different projects.</a:t>
            </a:r>
          </a:p>
          <a:p>
            <a:r>
              <a:rPr lang="en-US" b="1" dirty="0"/>
              <a:t>Key Takeaway:</a:t>
            </a:r>
            <a:endParaRPr lang="en-US" dirty="0"/>
          </a:p>
          <a:p>
            <a:pPr>
              <a:buFont typeface="Arial" panose="020B0604020202020204" pitchFamily="34" charset="0"/>
              <a:buChar char="•"/>
            </a:pPr>
            <a:r>
              <a:rPr lang="en-US" dirty="0"/>
              <a:t>The DEVS framework’s ability to create hierarchical modular compositions makes it a powerful tool for modeling complex systems. By starting with simple atomic models and building up to more complex coupled models, the framework supports the design and analysis of systems at multiple levels of abstraction.</a:t>
            </a:r>
          </a:p>
          <a:p>
            <a:pPr eaLnBrk="1" hangingPunct="1"/>
            <a:endParaRPr lang="en-US" altLang="en-US" dirty="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Overview of the Neuron Net Model:</a:t>
            </a:r>
            <a:endParaRPr lang="en-US" dirty="0"/>
          </a:p>
          <a:p>
            <a:pPr>
              <a:buFont typeface="Arial" panose="020B0604020202020204" pitchFamily="34" charset="0"/>
              <a:buChar char="•"/>
            </a:pPr>
            <a:r>
              <a:rPr lang="en-US" dirty="0"/>
              <a:t>This coupled model example simulates a small network of fire-once neurons connected by a pulse generator. The model illustrates how the neurons can compute the shortest path in a directed graph by mapping the distances between edges to time values.</a:t>
            </a:r>
          </a:p>
          <a:p>
            <a:r>
              <a:rPr lang="en-US" b="1" dirty="0"/>
              <a:t>Pulse Generator:</a:t>
            </a:r>
            <a:endParaRPr lang="en-US" dirty="0"/>
          </a:p>
          <a:p>
            <a:pPr>
              <a:buFont typeface="Arial" panose="020B0604020202020204" pitchFamily="34" charset="0"/>
              <a:buChar char="•"/>
            </a:pPr>
            <a:r>
              <a:rPr lang="en-US" dirty="0"/>
              <a:t>The pulse generator emits pulses that travel through the network of neurons. These pulses represent potential paths that can be taken through the graph.</a:t>
            </a:r>
          </a:p>
          <a:p>
            <a:r>
              <a:rPr lang="en-US" b="1" dirty="0" err="1"/>
              <a:t>FireOnce</a:t>
            </a:r>
            <a:r>
              <a:rPr lang="en-US" b="1" dirty="0"/>
              <a:t> Neurons:</a:t>
            </a:r>
            <a:endParaRPr lang="en-US" dirty="0"/>
          </a:p>
          <a:p>
            <a:pPr>
              <a:buFont typeface="Arial" panose="020B0604020202020204" pitchFamily="34" charset="0"/>
              <a:buChar char="•"/>
            </a:pPr>
            <a:r>
              <a:rPr lang="en-US" b="1" dirty="0"/>
              <a:t>Neuron 1 to Neuron 4:</a:t>
            </a:r>
            <a:endParaRPr lang="en-US" dirty="0"/>
          </a:p>
          <a:p>
            <a:pPr marL="742950" lvl="1" indent="-285750">
              <a:buFont typeface="Arial" panose="020B0604020202020204" pitchFamily="34" charset="0"/>
              <a:buChar char="•"/>
            </a:pPr>
            <a:r>
              <a:rPr lang="en-US" dirty="0"/>
              <a:t>Each neuron in the network is configured to fire once when it receives a pulse (input).</a:t>
            </a:r>
          </a:p>
          <a:p>
            <a:pPr marL="742950" lvl="1" indent="-285750">
              <a:buFont typeface="Arial" panose="020B0604020202020204" pitchFamily="34" charset="0"/>
              <a:buChar char="•"/>
            </a:pPr>
            <a:r>
              <a:rPr lang="en-US" dirty="0"/>
              <a:t>The time it takes for a neuron to fire (referred to as the firing delay) corresponds to the "distance" in the graph.</a:t>
            </a:r>
          </a:p>
          <a:p>
            <a:pPr marL="742950" lvl="1" indent="-285750">
              <a:buFont typeface="Arial" panose="020B0604020202020204" pitchFamily="34" charset="0"/>
              <a:buChar char="•"/>
            </a:pPr>
            <a:r>
              <a:rPr lang="en-US" b="1" dirty="0" err="1"/>
              <a:t>PulseOut</a:t>
            </a:r>
            <a:r>
              <a:rPr lang="en-US" b="1" dirty="0"/>
              <a:t>/</a:t>
            </a:r>
            <a:r>
              <a:rPr lang="en-US" b="1" dirty="0" err="1"/>
              <a:t>PulseIn</a:t>
            </a:r>
            <a:r>
              <a:rPr lang="en-US" b="1" dirty="0"/>
              <a:t>:</a:t>
            </a:r>
            <a:endParaRPr lang="en-US" dirty="0"/>
          </a:p>
          <a:p>
            <a:pPr marL="1143000" lvl="2" indent="-228600">
              <a:buFont typeface="Arial" panose="020B0604020202020204" pitchFamily="34" charset="0"/>
              <a:buChar char="•"/>
            </a:pPr>
            <a:r>
              <a:rPr lang="en-US" dirty="0"/>
              <a:t>The pulse travels through the network, entering and exiting neurons based on the internal coupling and the time advance defined within the model.</a:t>
            </a:r>
          </a:p>
          <a:p>
            <a:r>
              <a:rPr lang="en-US" b="1" dirty="0"/>
              <a:t>Shortest Path Calculation:</a:t>
            </a:r>
            <a:endParaRPr lang="en-US" dirty="0"/>
          </a:p>
          <a:p>
            <a:pPr>
              <a:buFont typeface="Arial" panose="020B0604020202020204" pitchFamily="34" charset="0"/>
              <a:buChar char="•"/>
            </a:pPr>
            <a:r>
              <a:rPr lang="en-US" b="1" dirty="0"/>
              <a:t>Simultaneous Paths:</a:t>
            </a:r>
            <a:endParaRPr lang="en-US" dirty="0"/>
          </a:p>
          <a:p>
            <a:pPr marL="742950" lvl="1" indent="-285750">
              <a:buFont typeface="Arial" panose="020B0604020202020204" pitchFamily="34" charset="0"/>
              <a:buChar char="•"/>
            </a:pPr>
            <a:r>
              <a:rPr lang="en-US" dirty="0"/>
              <a:t>The pulse emitted from the generator explores two paths concurrently to reach the final neuron (Neuron 4).</a:t>
            </a:r>
          </a:p>
          <a:p>
            <a:pPr>
              <a:buFont typeface="Arial" panose="020B0604020202020204" pitchFamily="34" charset="0"/>
              <a:buChar char="•"/>
            </a:pPr>
            <a:r>
              <a:rPr lang="en-US" b="1" dirty="0"/>
              <a:t>Path Selection:</a:t>
            </a:r>
            <a:endParaRPr lang="en-US" dirty="0"/>
          </a:p>
          <a:p>
            <a:pPr marL="742950" lvl="1" indent="-285750">
              <a:buFont typeface="Arial" panose="020B0604020202020204" pitchFamily="34" charset="0"/>
              <a:buChar char="•"/>
            </a:pPr>
            <a:r>
              <a:rPr lang="en-US" dirty="0"/>
              <a:t>Depending on the summed firing delays along each path, the pulse that emerges first represents the shortest path, as it arrives at Neuron 4 first.</a:t>
            </a:r>
          </a:p>
          <a:p>
            <a:pPr marL="742950" lvl="1" indent="-285750">
              <a:buFont typeface="Arial" panose="020B0604020202020204" pitchFamily="34" charset="0"/>
              <a:buChar char="•"/>
            </a:pPr>
            <a:r>
              <a:rPr lang="en-US" dirty="0"/>
              <a:t>The other path is shut out and prevented from continuing, illustrating how the shortest path dominates.</a:t>
            </a:r>
          </a:p>
          <a:p>
            <a:r>
              <a:rPr lang="en-US" b="1" dirty="0"/>
              <a:t>Key Concepts:</a:t>
            </a:r>
            <a:endParaRPr lang="en-US" dirty="0"/>
          </a:p>
          <a:p>
            <a:pPr>
              <a:buFont typeface="Arial" panose="020B0604020202020204" pitchFamily="34" charset="0"/>
              <a:buChar char="•"/>
            </a:pPr>
            <a:r>
              <a:rPr lang="en-US" b="1" dirty="0"/>
              <a:t>Clock Time and Shortest Path:</a:t>
            </a:r>
            <a:endParaRPr lang="en-US" dirty="0"/>
          </a:p>
          <a:p>
            <a:pPr marL="742950" lvl="1" indent="-285750">
              <a:buFont typeface="Arial" panose="020B0604020202020204" pitchFamily="34" charset="0"/>
              <a:buChar char="•"/>
            </a:pPr>
            <a:r>
              <a:rPr lang="en-US" dirty="0"/>
              <a:t>The time at which a pulse first arrives at a neuron represents the shortest time required to reach it.</a:t>
            </a:r>
          </a:p>
          <a:p>
            <a:pPr>
              <a:buFont typeface="Arial" panose="020B0604020202020204" pitchFamily="34" charset="0"/>
              <a:buChar char="•"/>
            </a:pPr>
            <a:r>
              <a:rPr lang="en-US" b="1" dirty="0"/>
              <a:t>Mapping Distances:</a:t>
            </a:r>
            <a:endParaRPr lang="en-US" dirty="0"/>
          </a:p>
          <a:p>
            <a:pPr marL="742950" lvl="1" indent="-285750">
              <a:buFont typeface="Arial" panose="020B0604020202020204" pitchFamily="34" charset="0"/>
              <a:buChar char="•"/>
            </a:pPr>
            <a:r>
              <a:rPr lang="en-US" dirty="0"/>
              <a:t>By mapping nodes and link distances to neurons and firing times, the model computes the shortest path through the network.</a:t>
            </a:r>
          </a:p>
          <a:p>
            <a:pPr>
              <a:buFont typeface="Arial" panose="020B0604020202020204" pitchFamily="34" charset="0"/>
              <a:buChar char="•"/>
            </a:pPr>
            <a:r>
              <a:rPr lang="en-US" b="1" dirty="0"/>
              <a:t>Dijkstra’s Algorithm Analogy:</a:t>
            </a:r>
            <a:endParaRPr lang="en-US" dirty="0"/>
          </a:p>
          <a:p>
            <a:pPr marL="742950" lvl="1" indent="-285750">
              <a:buFont typeface="Arial" panose="020B0604020202020204" pitchFamily="34" charset="0"/>
              <a:buChar char="•"/>
            </a:pPr>
            <a:r>
              <a:rPr lang="en-US" dirty="0"/>
              <a:t>This method is isomorphic to the well-known Dijkstra shortest path algorithm, highlighting how DEVS models can replicate complex graph-based computations using physical or biological analogs.</a:t>
            </a:r>
          </a:p>
          <a:p>
            <a:r>
              <a:rPr lang="en-US" b="1" dirty="0"/>
              <a:t>Extended Application:</a:t>
            </a:r>
            <a:endParaRPr lang="en-US" dirty="0"/>
          </a:p>
          <a:p>
            <a:pPr>
              <a:buFont typeface="Arial" panose="020B0604020202020204" pitchFamily="34" charset="0"/>
              <a:buChar char="•"/>
            </a:pPr>
            <a:r>
              <a:rPr lang="en-US" b="1" dirty="0"/>
              <a:t>Longest Path Computation:</a:t>
            </a:r>
            <a:endParaRPr lang="en-US" dirty="0"/>
          </a:p>
          <a:p>
            <a:pPr marL="742950" lvl="1" indent="-285750">
              <a:buFont typeface="Arial" panose="020B0604020202020204" pitchFamily="34" charset="0"/>
              <a:buChar char="•"/>
            </a:pPr>
            <a:r>
              <a:rPr lang="en-US" dirty="0"/>
              <a:t>If the goal were to find the longest path instead of the shortest, the model could be adjusted by assigning longer fire delays, ensuring the path with the longest delay would dominate.</a:t>
            </a:r>
          </a:p>
          <a:p>
            <a:pPr marL="742950" lvl="1" indent="-285750">
              <a:buFont typeface="Arial" panose="020B0604020202020204" pitchFamily="34" charset="0"/>
              <a:buChar char="•"/>
            </a:pPr>
            <a:r>
              <a:rPr lang="en-US" dirty="0"/>
              <a:t>This method is useful for finding critical paths in PERT (Program Evaluation and Review Technique) charts, which require longest path computation.</a:t>
            </a:r>
          </a:p>
          <a:p>
            <a:r>
              <a:rPr lang="en-US" b="1" dirty="0"/>
              <a:t>Conclusion:</a:t>
            </a:r>
            <a:endParaRPr lang="en-US" dirty="0"/>
          </a:p>
          <a:p>
            <a:pPr>
              <a:buFont typeface="Arial" panose="020B0604020202020204" pitchFamily="34" charset="0"/>
              <a:buChar char="•"/>
            </a:pPr>
            <a:r>
              <a:rPr lang="en-US" dirty="0"/>
              <a:t>The neuron net example demonstrates how coupled models in DEVS can simulate sophisticated processes like pathfinding in graphs, with direct applications to algorithms and network analysis.</a:t>
            </a:r>
          </a:p>
          <a:p>
            <a:endParaRPr lang="en-US" dirty="0"/>
          </a:p>
        </p:txBody>
      </p:sp>
      <p:sp>
        <p:nvSpPr>
          <p:cNvPr id="4" name="Slide Number Placeholder 3"/>
          <p:cNvSpPr>
            <a:spLocks noGrp="1"/>
          </p:cNvSpPr>
          <p:nvPr>
            <p:ph type="sldNum" sz="quarter" idx="5"/>
          </p:nvPr>
        </p:nvSpPr>
        <p:spPr/>
        <p:txBody>
          <a:bodyPr/>
          <a:lstStyle/>
          <a:p>
            <a:fld id="{7026CC71-F0E5-4EB0-8231-DCF284E3462B}" type="slidenum">
              <a:rPr lang="en-US" altLang="en-US" smtClean="0"/>
              <a:pPr/>
              <a:t>24</a:t>
            </a:fld>
            <a:endParaRPr lang="en-US" altLang="en-US"/>
          </a:p>
        </p:txBody>
      </p:sp>
    </p:spTree>
    <p:extLst>
      <p:ext uri="{BB962C8B-B14F-4D97-AF65-F5344CB8AC3E}">
        <p14:creationId xmlns:p14="http://schemas.microsoft.com/office/powerpoint/2010/main" val="2773146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provides a more detailed representation of a system with the concepts of input and output trajectories.</a:t>
            </a:r>
          </a:p>
          <a:p>
            <a:r>
              <a:rPr lang="en-US" dirty="0"/>
              <a:t>Systems are viewed as having distinct input and output interfaces, referred to as ports, which enable interaction with other systems.</a:t>
            </a:r>
          </a:p>
          <a:p>
            <a:r>
              <a:rPr lang="en-US" dirty="0"/>
              <a:t>The term "port" is used in systems theory to signify a defined method of interaction between systems, emphasizing that interactions are strictly limited to these ports.</a:t>
            </a:r>
          </a:p>
          <a:p>
            <a:r>
              <a:rPr lang="en-US" dirty="0"/>
              <a:t>Input trajectories, which are time-indexed inputs that evolve.</a:t>
            </a:r>
          </a:p>
          <a:p>
            <a:r>
              <a:rPr lang="en-US" dirty="0"/>
              <a:t>Output trajectories as the system's responses over time. The output is dependent on both the current state of the system and the input trajectory.</a:t>
            </a:r>
          </a:p>
          <a:p>
            <a:r>
              <a:rPr lang="en-US" dirty="0"/>
              <a:t>The "state" of the system encapsulates all the information necessary to determine the system's future behavior. The initial state is particularly important, as it sets the starting point for how input trajectories are processed.</a:t>
            </a:r>
          </a:p>
        </p:txBody>
      </p:sp>
      <p:sp>
        <p:nvSpPr>
          <p:cNvPr id="4" name="Slide Number Placeholder 3"/>
          <p:cNvSpPr>
            <a:spLocks noGrp="1"/>
          </p:cNvSpPr>
          <p:nvPr>
            <p:ph type="sldNum" sz="quarter" idx="5"/>
          </p:nvPr>
        </p:nvSpPr>
        <p:spPr/>
        <p:txBody>
          <a:bodyPr/>
          <a:lstStyle/>
          <a:p>
            <a:fld id="{7026CC71-F0E5-4EB0-8231-DCF284E3462B}" type="slidenum">
              <a:rPr lang="en-US" altLang="en-US" smtClean="0"/>
              <a:pPr/>
              <a:t>5</a:t>
            </a:fld>
            <a:endParaRPr lang="en-US" altLang="en-US"/>
          </a:p>
        </p:txBody>
      </p:sp>
    </p:spTree>
    <p:extLst>
      <p:ext uri="{BB962C8B-B14F-4D97-AF65-F5344CB8AC3E}">
        <p14:creationId xmlns:p14="http://schemas.microsoft.com/office/powerpoint/2010/main" val="3587093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represents a "Forest System" and illustrates how different environmental factors interact within a forest to produce certain outcomes.</a:t>
            </a:r>
          </a:p>
          <a:p>
            <a:r>
              <a:rPr lang="en-US" dirty="0"/>
              <a:t>The forest as a dynamic system where various environmental inputs such as lightning, rain, and wind interact with the forest environment (state).</a:t>
            </a:r>
          </a:p>
          <a:p>
            <a:r>
              <a:rPr lang="en-US" dirty="0"/>
              <a:t>Smoke is used as an example of an output from the system, likely resulting from a fire caused by the interaction of lightning, dry conditions (lack of rain), and wind. It represents one possible outcome of the system's processes.</a:t>
            </a:r>
          </a:p>
          <a:p>
            <a:r>
              <a:rPr lang="en-US" dirty="0"/>
              <a:t>This simplified model shows how the forest system processes environmental inputs to produce an output. The forest’s current state (e.g., whether it's dry or wet) significantly influences the nature of the output (e.g., the presence or absence of smoke).</a:t>
            </a:r>
          </a:p>
          <a:p>
            <a:endParaRPr lang="en-US" dirty="0"/>
          </a:p>
        </p:txBody>
      </p:sp>
      <p:sp>
        <p:nvSpPr>
          <p:cNvPr id="4" name="Slide Number Placeholder 3"/>
          <p:cNvSpPr>
            <a:spLocks noGrp="1"/>
          </p:cNvSpPr>
          <p:nvPr>
            <p:ph type="sldNum" sz="quarter" idx="5"/>
          </p:nvPr>
        </p:nvSpPr>
        <p:spPr/>
        <p:txBody>
          <a:bodyPr/>
          <a:lstStyle/>
          <a:p>
            <a:fld id="{7026CC71-F0E5-4EB0-8231-DCF284E3462B}" type="slidenum">
              <a:rPr lang="en-US" altLang="en-US" smtClean="0"/>
              <a:pPr/>
              <a:t>6</a:t>
            </a:fld>
            <a:endParaRPr lang="en-US" altLang="en-US"/>
          </a:p>
        </p:txBody>
      </p:sp>
    </p:spTree>
    <p:extLst>
      <p:ext uri="{BB962C8B-B14F-4D97-AF65-F5344CB8AC3E}">
        <p14:creationId xmlns:p14="http://schemas.microsoft.com/office/powerpoint/2010/main" val="1602999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introduces the concept of </a:t>
            </a:r>
            <a:r>
              <a:rPr lang="en-US" b="1" dirty="0"/>
              <a:t>Discrete Time Systems</a:t>
            </a:r>
            <a:r>
              <a:rPr lang="en-US" dirty="0"/>
              <a:t> and contrasts them with continuous systems. </a:t>
            </a:r>
          </a:p>
          <a:p>
            <a:r>
              <a:rPr lang="en-US" dirty="0"/>
              <a:t>Discrete-time systems are systems where changes occur at specific intervals of time, as opposed to continuously. Each step or interval represents a distinct time point.</a:t>
            </a:r>
          </a:p>
          <a:p>
            <a:r>
              <a:rPr lang="en-US" dirty="0"/>
              <a:t>The input trajectory in a discrete system is typically represented by a sequence of values at discrete time intervals, shown here as a dashed line.</a:t>
            </a:r>
          </a:p>
          <a:p>
            <a:r>
              <a:rPr lang="en-US" dirty="0"/>
              <a:t>The output trajectory consists of discrete time points, influenced by the system’s state and the input trajectory.</a:t>
            </a:r>
          </a:p>
          <a:p>
            <a:r>
              <a:rPr lang="en-US" dirty="0"/>
              <a:t>Continuous systems use differential equations to model the relationship between inputs, states, and outputs, capturing changes continuously over time.</a:t>
            </a:r>
          </a:p>
          <a:p>
            <a:r>
              <a:rPr lang="en-US" dirty="0"/>
              <a:t>In contrast, discrete time systems are modeled using difference equations, which relate the values of variables at different discrete time steps.</a:t>
            </a:r>
          </a:p>
          <a:p>
            <a:endParaRPr lang="en-US" dirty="0"/>
          </a:p>
        </p:txBody>
      </p:sp>
      <p:sp>
        <p:nvSpPr>
          <p:cNvPr id="4" name="Slide Number Placeholder 3"/>
          <p:cNvSpPr>
            <a:spLocks noGrp="1"/>
          </p:cNvSpPr>
          <p:nvPr>
            <p:ph type="sldNum" sz="quarter" idx="5"/>
          </p:nvPr>
        </p:nvSpPr>
        <p:spPr/>
        <p:txBody>
          <a:bodyPr/>
          <a:lstStyle/>
          <a:p>
            <a:fld id="{7026CC71-F0E5-4EB0-8231-DCF284E3462B}" type="slidenum">
              <a:rPr lang="en-US" altLang="en-US" smtClean="0"/>
              <a:pPr/>
              <a:t>7</a:t>
            </a:fld>
            <a:endParaRPr lang="en-US" altLang="en-US"/>
          </a:p>
        </p:txBody>
      </p:sp>
    </p:spTree>
    <p:extLst>
      <p:ext uri="{BB962C8B-B14F-4D97-AF65-F5344CB8AC3E}">
        <p14:creationId xmlns:p14="http://schemas.microsoft.com/office/powerpoint/2010/main" val="3752730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introduces the concept of Discrete Event Systems (DES) and highlights the distinction between discrete-time systems and discrete event systems.</a:t>
            </a:r>
          </a:p>
          <a:p>
            <a:r>
              <a:rPr lang="en-US" dirty="0"/>
              <a:t>Discrete event systems as systems where changes in the state occur only at discrete points in time, driven by specific events rather than at regular time intervals.</a:t>
            </a:r>
          </a:p>
          <a:p>
            <a:r>
              <a:rPr lang="en-US" dirty="0"/>
              <a:t>Discrete event system, the system state changes in response to events. These events can occur irregularly and are not bound to a fixed schedule, unlike in discrete-time systems.</a:t>
            </a:r>
          </a:p>
          <a:p>
            <a:r>
              <a:rPr lang="en-US" dirty="0"/>
              <a:t>Discrete-time systems are a special case of discrete event systems where events occur at fixed, regular intervals. In contrast, general discrete event systems handle events that occur sporadically or irregularly.</a:t>
            </a:r>
          </a:p>
          <a:p>
            <a:r>
              <a:rPr lang="en-US" dirty="0"/>
              <a:t>DEVS as a formalism used to model and simulate discrete event systems.</a:t>
            </a:r>
          </a:p>
          <a:p>
            <a:r>
              <a:rPr lang="en-US" dirty="0"/>
              <a:t>Other formalisms used in the context of discrete event systems, such as Finite State Machines (FSMs) and Petri Nets.</a:t>
            </a:r>
          </a:p>
          <a:p>
            <a:endParaRPr lang="en-US" dirty="0"/>
          </a:p>
        </p:txBody>
      </p:sp>
      <p:sp>
        <p:nvSpPr>
          <p:cNvPr id="4" name="Slide Number Placeholder 3"/>
          <p:cNvSpPr>
            <a:spLocks noGrp="1"/>
          </p:cNvSpPr>
          <p:nvPr>
            <p:ph type="sldNum" sz="quarter" idx="5"/>
          </p:nvPr>
        </p:nvSpPr>
        <p:spPr/>
        <p:txBody>
          <a:bodyPr/>
          <a:lstStyle/>
          <a:p>
            <a:fld id="{7026CC71-F0E5-4EB0-8231-DCF284E3462B}" type="slidenum">
              <a:rPr lang="en-US" altLang="en-US" smtClean="0"/>
              <a:pPr/>
              <a:t>8</a:t>
            </a:fld>
            <a:endParaRPr lang="en-US" altLang="en-US"/>
          </a:p>
        </p:txBody>
      </p:sp>
    </p:spTree>
    <p:extLst>
      <p:ext uri="{BB962C8B-B14F-4D97-AF65-F5344CB8AC3E}">
        <p14:creationId xmlns:p14="http://schemas.microsoft.com/office/powerpoint/2010/main" val="789227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provides an overview of the basic entities and relations in modeling and simulation, focusing on the connections between the real world, experimental frame, model, and simulator. </a:t>
            </a:r>
          </a:p>
          <a:p>
            <a:r>
              <a:rPr lang="en-US" dirty="0"/>
              <a:t>Modeling and simulation involve representing real-world systems through models, which are then used to conduct experiments or simulations to understand or predict the system’s behavior.</a:t>
            </a:r>
          </a:p>
          <a:p>
            <a:r>
              <a:rPr lang="en-US" dirty="0"/>
              <a:t>The real world represents the actual system or phenomenon that is being modeled. This is where the input and output data originate, and it serves as the basis for creating the model.</a:t>
            </a:r>
          </a:p>
          <a:p>
            <a:r>
              <a:rPr lang="en-US" dirty="0"/>
              <a:t>The experimental frame is the set of conditions or environments under which experiments are conducted. It specifies how the system is observed, including the input and output relationships. </a:t>
            </a:r>
          </a:p>
          <a:p>
            <a:r>
              <a:rPr lang="en-US" dirty="0"/>
              <a:t>	The experimental frame helps in controlling the variables and conditions during simulation, ensuring consistency and reliability in the experiments.</a:t>
            </a:r>
          </a:p>
          <a:p>
            <a:r>
              <a:rPr lang="en-US" dirty="0"/>
              <a:t>The model is a formal structure that represents the real-world system within the defined experimental frame. It serves as an abstraction of the real system, capturing its essential behavior and dynamics.</a:t>
            </a:r>
          </a:p>
          <a:p>
            <a:r>
              <a:rPr lang="en-US" dirty="0"/>
              <a:t>The model's accuracy depends on how well it represents the system's essential characteristics.</a:t>
            </a:r>
          </a:p>
          <a:p>
            <a:r>
              <a:rPr lang="en-US" dirty="0"/>
              <a:t>The simulator is the device or software that executes the model, enabling simulations to be run under various scenarios. It interprets the model and generates behavior that mimics the real-world system.</a:t>
            </a:r>
          </a:p>
          <a:p>
            <a:r>
              <a:rPr lang="en-US" b="1" dirty="0"/>
              <a:t>Modeling Relation:</a:t>
            </a:r>
            <a:r>
              <a:rPr lang="en-US" dirty="0"/>
              <a:t> The modeling relation connects the real world to the model. It defines how the real-world phenomena are translated into a model, including the assumptions and simplifications made.</a:t>
            </a:r>
          </a:p>
          <a:p>
            <a:r>
              <a:rPr lang="en-US" b="1" dirty="0"/>
              <a:t>Simulation Relation:</a:t>
            </a:r>
            <a:r>
              <a:rPr lang="en-US" dirty="0"/>
              <a:t> The simulation relation connects the model to the simulator, defining how the model's behavior is executed and observed during simulation. This includes the algorithms and numerical methods used to approximate the model's behavior.</a:t>
            </a:r>
          </a:p>
          <a:p>
            <a:r>
              <a:rPr lang="en-US" dirty="0"/>
              <a:t>Each entity (real world, model, simulator) is represented as a dynamic system, with relations (modeling and simulation) often represented by homeomorphisms or other forms of equivalence. These mathematical structures ensure that the behavior of the model and simulator aligns closely with that of the real world.</a:t>
            </a:r>
          </a:p>
          <a:p>
            <a:endParaRPr lang="en-US" dirty="0"/>
          </a:p>
        </p:txBody>
      </p:sp>
      <p:sp>
        <p:nvSpPr>
          <p:cNvPr id="4" name="Slide Number Placeholder 3"/>
          <p:cNvSpPr>
            <a:spLocks noGrp="1"/>
          </p:cNvSpPr>
          <p:nvPr>
            <p:ph type="sldNum" sz="quarter" idx="5"/>
          </p:nvPr>
        </p:nvSpPr>
        <p:spPr/>
        <p:txBody>
          <a:bodyPr/>
          <a:lstStyle/>
          <a:p>
            <a:fld id="{7026CC71-F0E5-4EB0-8231-DCF284E3462B}" type="slidenum">
              <a:rPr lang="en-US" altLang="en-US" smtClean="0"/>
              <a:pPr/>
              <a:t>9</a:t>
            </a:fld>
            <a:endParaRPr lang="en-US" altLang="en-US"/>
          </a:p>
        </p:txBody>
      </p:sp>
    </p:spTree>
    <p:extLst>
      <p:ext uri="{BB962C8B-B14F-4D97-AF65-F5344CB8AC3E}">
        <p14:creationId xmlns:p14="http://schemas.microsoft.com/office/powerpoint/2010/main" val="742013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DE4AD5D-7462-E0E9-8C95-8E291277D7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8396EAC-D824-4617-89D2-325B6630DCE9}" type="slidenum">
              <a:rPr lang="en-US" altLang="en-US"/>
              <a:pPr>
                <a:spcBef>
                  <a:spcPct val="0"/>
                </a:spcBef>
              </a:pPr>
              <a:t>10</a:t>
            </a:fld>
            <a:endParaRPr lang="en-US" altLang="en-US"/>
          </a:p>
        </p:txBody>
      </p:sp>
      <p:sp>
        <p:nvSpPr>
          <p:cNvPr id="23554" name="Rectangle 2">
            <a:extLst>
              <a:ext uri="{FF2B5EF4-FFF2-40B4-BE49-F238E27FC236}">
                <a16:creationId xmlns:a16="http://schemas.microsoft.com/office/drawing/2014/main" id="{EB4E9E94-CD11-2022-B61F-9CCDBF8BA061}"/>
              </a:ext>
            </a:extLst>
          </p:cNvPr>
          <p:cNvSpPr>
            <a:spLocks noChangeArrowheads="1" noTextEdit="1"/>
          </p:cNvSpPr>
          <p:nvPr>
            <p:ph type="sldImg"/>
          </p:nvPr>
        </p:nvSpPr>
        <p:spPr>
          <a:xfrm>
            <a:off x="1144588" y="685800"/>
            <a:ext cx="4570412" cy="3427413"/>
          </a:xfrm>
          <a:solidFill>
            <a:srgbClr val="FFFFFF"/>
          </a:solidFill>
          <a:ln w="12700" cap="flat"/>
        </p:spPr>
      </p:sp>
      <p:sp>
        <p:nvSpPr>
          <p:cNvPr id="23555" name="Rectangle 3">
            <a:extLst>
              <a:ext uri="{FF2B5EF4-FFF2-40B4-BE49-F238E27FC236}">
                <a16:creationId xmlns:a16="http://schemas.microsoft.com/office/drawing/2014/main" id="{2F271590-49E4-87E2-9D3A-1266FC9A8B08}"/>
              </a:ext>
            </a:extLst>
          </p:cNvPr>
          <p:cNvSpPr>
            <a:spLocks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2B1D9396-889F-2453-3EBB-09D8A524C3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06C8A05-868A-4159-98CD-2B9919435617}" type="slidenum">
              <a:rPr lang="en-US" altLang="en-US"/>
              <a:pPr>
                <a:spcBef>
                  <a:spcPct val="0"/>
                </a:spcBef>
              </a:pPr>
              <a:t>11</a:t>
            </a:fld>
            <a:endParaRPr lang="en-US" altLang="en-US"/>
          </a:p>
        </p:txBody>
      </p:sp>
      <p:sp>
        <p:nvSpPr>
          <p:cNvPr id="25602" name="Rectangle 2">
            <a:extLst>
              <a:ext uri="{FF2B5EF4-FFF2-40B4-BE49-F238E27FC236}">
                <a16:creationId xmlns:a16="http://schemas.microsoft.com/office/drawing/2014/main" id="{9A8ABE5F-0266-A605-D223-DB773D7394D3}"/>
              </a:ext>
            </a:extLst>
          </p:cNvPr>
          <p:cNvSpPr>
            <a:spLocks noChangeArrowheads="1" noTextEdit="1"/>
          </p:cNvSpPr>
          <p:nvPr>
            <p:ph type="sldImg"/>
          </p:nvPr>
        </p:nvSpPr>
        <p:spPr>
          <a:xfrm>
            <a:off x="1144588" y="685800"/>
            <a:ext cx="4570412" cy="3427413"/>
          </a:xfrm>
          <a:solidFill>
            <a:srgbClr val="FFFFFF"/>
          </a:solidFill>
          <a:ln w="12700" cap="flat"/>
        </p:spPr>
      </p:sp>
      <p:sp>
        <p:nvSpPr>
          <p:cNvPr id="25603" name="Rectangle 3">
            <a:extLst>
              <a:ext uri="{FF2B5EF4-FFF2-40B4-BE49-F238E27FC236}">
                <a16:creationId xmlns:a16="http://schemas.microsoft.com/office/drawing/2014/main" id="{69C4DE6C-5FBD-368E-C99E-5BB919B60D0A}"/>
              </a:ext>
            </a:extLst>
          </p:cNvPr>
          <p:cNvSpPr>
            <a:spLocks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b="1" dirty="0"/>
              <a:t>Notes:</a:t>
            </a:r>
          </a:p>
          <a:p>
            <a:pPr>
              <a:buFont typeface="Arial" panose="020B0604020202020204" pitchFamily="34" charset="0"/>
              <a:buChar char="•"/>
            </a:pPr>
            <a:r>
              <a:rPr lang="en-US" b="1" dirty="0"/>
              <a:t>Input Events:</a:t>
            </a:r>
            <a:endParaRPr lang="en-US" dirty="0"/>
          </a:p>
          <a:p>
            <a:pPr marL="742950" lvl="1" indent="-285750">
              <a:buFont typeface="Arial" panose="020B0604020202020204" pitchFamily="34" charset="0"/>
              <a:buChar char="•"/>
            </a:pPr>
            <a:r>
              <a:rPr lang="en-US" b="1" dirty="0"/>
              <a:t>External stimuli that trigger changes in the system’s state.</a:t>
            </a:r>
            <a:endParaRPr lang="en-US" dirty="0"/>
          </a:p>
          <a:p>
            <a:pPr marL="742950" lvl="1" indent="-285750">
              <a:buFont typeface="Arial" panose="020B0604020202020204" pitchFamily="34" charset="0"/>
              <a:buChar char="•"/>
            </a:pPr>
            <a:r>
              <a:rPr lang="en-US" b="1" dirty="0"/>
              <a:t>Represented as discrete events arriving at specific time points.</a:t>
            </a:r>
            <a:endParaRPr lang="en-US" dirty="0"/>
          </a:p>
          <a:p>
            <a:pPr>
              <a:buFont typeface="Arial" panose="020B0604020202020204" pitchFamily="34" charset="0"/>
              <a:buChar char="•"/>
            </a:pPr>
            <a:r>
              <a:rPr lang="en-US" b="1" dirty="0"/>
              <a:t>Output Events:</a:t>
            </a:r>
            <a:endParaRPr lang="en-US" dirty="0"/>
          </a:p>
          <a:p>
            <a:pPr marL="742950" lvl="1" indent="-285750">
              <a:buFont typeface="Arial" panose="020B0604020202020204" pitchFamily="34" charset="0"/>
              <a:buChar char="•"/>
            </a:pPr>
            <a:r>
              <a:rPr lang="en-US" b="1" dirty="0"/>
              <a:t>Signals or responses generated by the system in reaction to state changes.</a:t>
            </a:r>
            <a:endParaRPr lang="en-US" dirty="0"/>
          </a:p>
          <a:p>
            <a:pPr marL="742950" lvl="1" indent="-285750">
              <a:buFont typeface="Arial" panose="020B0604020202020204" pitchFamily="34" charset="0"/>
              <a:buChar char="•"/>
            </a:pPr>
            <a:r>
              <a:rPr lang="en-US" b="1" dirty="0"/>
              <a:t>Sent to other models or external systems.</a:t>
            </a:r>
            <a:endParaRPr lang="en-US" dirty="0"/>
          </a:p>
          <a:p>
            <a:pPr>
              <a:buFont typeface="Arial" panose="020B0604020202020204" pitchFamily="34" charset="0"/>
              <a:buChar char="•"/>
            </a:pPr>
            <a:r>
              <a:rPr lang="en-US" b="1" dirty="0"/>
              <a:t>State Variables:</a:t>
            </a:r>
            <a:endParaRPr lang="en-US" dirty="0"/>
          </a:p>
          <a:p>
            <a:pPr marL="742950" lvl="1" indent="-285750">
              <a:buFont typeface="Arial" panose="020B0604020202020204" pitchFamily="34" charset="0"/>
              <a:buChar char="•"/>
            </a:pPr>
            <a:r>
              <a:rPr lang="en-US" b="1" dirty="0"/>
              <a:t>Internal variables that capture the system’s current condition.</a:t>
            </a:r>
            <a:endParaRPr lang="en-US" dirty="0"/>
          </a:p>
          <a:p>
            <a:pPr marL="742950" lvl="1" indent="-285750">
              <a:buFont typeface="Arial" panose="020B0604020202020204" pitchFamily="34" charset="0"/>
              <a:buChar char="•"/>
            </a:pPr>
            <a:r>
              <a:rPr lang="en-US" b="1" dirty="0"/>
              <a:t>These variables determine how the system responds to input events.</a:t>
            </a:r>
            <a:endParaRPr lang="en-US" dirty="0"/>
          </a:p>
          <a:p>
            <a:pPr>
              <a:buFont typeface="Arial" panose="020B0604020202020204" pitchFamily="34" charset="0"/>
              <a:buChar char="•"/>
            </a:pPr>
            <a:r>
              <a:rPr lang="en-US" b="1" dirty="0"/>
              <a:t>State Transition Functions:</a:t>
            </a:r>
            <a:endParaRPr lang="en-US" dirty="0"/>
          </a:p>
          <a:p>
            <a:pPr marL="742950" lvl="1" indent="-285750">
              <a:buFont typeface="Arial" panose="020B0604020202020204" pitchFamily="34" charset="0"/>
              <a:buChar char="•"/>
            </a:pPr>
            <a:r>
              <a:rPr lang="en-US" b="1" dirty="0"/>
              <a:t>External Transition:</a:t>
            </a:r>
            <a:endParaRPr lang="en-US" dirty="0"/>
          </a:p>
          <a:p>
            <a:pPr marL="1143000" lvl="2" indent="-228600">
              <a:buFont typeface="Arial" panose="020B0604020202020204" pitchFamily="34" charset="0"/>
              <a:buChar char="•"/>
            </a:pPr>
            <a:r>
              <a:rPr lang="en-US" b="1" dirty="0"/>
              <a:t>Defines how the system state changes in response to an external input event.</a:t>
            </a:r>
            <a:endParaRPr lang="en-US" dirty="0"/>
          </a:p>
          <a:p>
            <a:pPr marL="742950" lvl="1" indent="-285750">
              <a:buFont typeface="Arial" panose="020B0604020202020204" pitchFamily="34" charset="0"/>
              <a:buChar char="•"/>
            </a:pPr>
            <a:r>
              <a:rPr lang="en-US" b="1" dirty="0"/>
              <a:t>Internal Transition:</a:t>
            </a:r>
            <a:endParaRPr lang="en-US" dirty="0"/>
          </a:p>
          <a:p>
            <a:pPr marL="1143000" lvl="2" indent="-228600">
              <a:buFont typeface="Arial" panose="020B0604020202020204" pitchFamily="34" charset="0"/>
              <a:buChar char="•"/>
            </a:pPr>
            <a:r>
              <a:rPr lang="en-US" b="1" dirty="0"/>
              <a:t>Describes the system’s state change based solely on the passage of time without external inputs.</a:t>
            </a:r>
            <a:endParaRPr lang="en-US" dirty="0"/>
          </a:p>
          <a:p>
            <a:pPr marL="742950" lvl="1" indent="-285750">
              <a:buFont typeface="Arial" panose="020B0604020202020204" pitchFamily="34" charset="0"/>
              <a:buChar char="•"/>
            </a:pPr>
            <a:r>
              <a:rPr lang="en-US" b="1" dirty="0"/>
              <a:t>Confluent Transition:</a:t>
            </a:r>
            <a:endParaRPr lang="en-US" dirty="0"/>
          </a:p>
          <a:p>
            <a:pPr marL="1143000" lvl="2" indent="-228600">
              <a:buFont typeface="Arial" panose="020B0604020202020204" pitchFamily="34" charset="0"/>
              <a:buChar char="•"/>
            </a:pPr>
            <a:r>
              <a:rPr lang="en-US" b="1" dirty="0"/>
              <a:t>Handles simultaneous internal and external events, resolving potential conflicts.</a:t>
            </a:r>
            <a:endParaRPr lang="en-US" dirty="0"/>
          </a:p>
          <a:p>
            <a:pPr>
              <a:buFont typeface="Arial" panose="020B0604020202020204" pitchFamily="34" charset="0"/>
              <a:buChar char="•"/>
            </a:pPr>
            <a:r>
              <a:rPr lang="en-US" b="1" dirty="0"/>
              <a:t>Output Function:</a:t>
            </a:r>
            <a:endParaRPr lang="en-US" dirty="0"/>
          </a:p>
          <a:p>
            <a:pPr marL="742950" lvl="1" indent="-285750">
              <a:buFont typeface="Arial" panose="020B0604020202020204" pitchFamily="34" charset="0"/>
              <a:buChar char="•"/>
            </a:pPr>
            <a:r>
              <a:rPr lang="en-US" b="1" dirty="0"/>
              <a:t>Determines the output generated by the system right before an internal state transition.</a:t>
            </a:r>
            <a:endParaRPr lang="en-US" dirty="0"/>
          </a:p>
          <a:p>
            <a:pPr>
              <a:buFont typeface="Arial" panose="020B0604020202020204" pitchFamily="34" charset="0"/>
              <a:buChar char="•"/>
            </a:pPr>
            <a:r>
              <a:rPr lang="en-US" b="1" dirty="0"/>
              <a:t>Time Advance Function:</a:t>
            </a:r>
            <a:endParaRPr lang="en-US" dirty="0"/>
          </a:p>
          <a:p>
            <a:pPr marL="742950" lvl="1" indent="-285750">
              <a:buFont typeface="Arial" panose="020B0604020202020204" pitchFamily="34" charset="0"/>
              <a:buChar char="•"/>
            </a:pPr>
            <a:r>
              <a:rPr lang="en-US" b="1" dirty="0"/>
              <a:t>Specifies the time duration the system remains in a given state before an internal transition occurs.</a:t>
            </a:r>
            <a:endParaRPr lang="en-US" dirty="0"/>
          </a:p>
          <a:p>
            <a:pPr eaLnBrk="1" hangingPunct="1"/>
            <a:endParaRPr lang="en-US"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endParaRPr lang="en-US" altLang="en-US"/>
          </a:p>
        </p:txBody>
      </p:sp>
      <p:sp>
        <p:nvSpPr>
          <p:cNvPr id="5" name="Footer Placeholder 4"/>
          <p:cNvSpPr>
            <a:spLocks noGrp="1"/>
          </p:cNvSpPr>
          <p:nvPr>
            <p:ph type="ftr" sz="quarter" idx="11"/>
          </p:nvPr>
        </p:nvSpPr>
        <p:spPr>
          <a:xfrm>
            <a:off x="533401" y="5936189"/>
            <a:ext cx="4021666" cy="365125"/>
          </a:xfrm>
        </p:spPr>
        <p:txBody>
          <a:bodyPr/>
          <a:lstStyle/>
          <a:p>
            <a:endParaRPr lang="en-US" altLang="en-US"/>
          </a:p>
        </p:txBody>
      </p:sp>
      <p:sp>
        <p:nvSpPr>
          <p:cNvPr id="6" name="Slide Number Placeholder 5"/>
          <p:cNvSpPr>
            <a:spLocks noGrp="1"/>
          </p:cNvSpPr>
          <p:nvPr>
            <p:ph type="sldNum" sz="quarter" idx="12"/>
          </p:nvPr>
        </p:nvSpPr>
        <p:spPr>
          <a:xfrm>
            <a:off x="7010399" y="2750337"/>
            <a:ext cx="1370293" cy="1356442"/>
          </a:xfrm>
        </p:spPr>
        <p:txBody>
          <a:bodyPr/>
          <a:lstStyle/>
          <a:p>
            <a:fld id="{DC5DCAB8-21BC-41F5-8066-967D3E85F209}" type="slidenum">
              <a:rPr lang="en-US" altLang="en-US" smtClean="0"/>
              <a:pPr/>
              <a:t>‹#›</a:t>
            </a:fld>
            <a:endParaRPr lang="en-US" altLang="en-US"/>
          </a:p>
        </p:txBody>
      </p:sp>
    </p:spTree>
    <p:extLst>
      <p:ext uri="{BB962C8B-B14F-4D97-AF65-F5344CB8AC3E}">
        <p14:creationId xmlns:p14="http://schemas.microsoft.com/office/powerpoint/2010/main" val="291327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a:xfrm>
            <a:off x="7856438" y="4711310"/>
            <a:ext cx="1149836" cy="1090789"/>
          </a:xfrm>
        </p:spPr>
        <p:txBody>
          <a:bodyPr/>
          <a:lstStyle/>
          <a:p>
            <a:fld id="{28A339DD-B521-4929-ABD8-010273735739}" type="slidenum">
              <a:rPr lang="en-US" altLang="en-US" smtClean="0"/>
              <a:pPr/>
              <a:t>‹#›</a:t>
            </a:fld>
            <a:endParaRPr lang="en-US" altLang="en-US"/>
          </a:p>
        </p:txBody>
      </p:sp>
    </p:spTree>
    <p:extLst>
      <p:ext uri="{BB962C8B-B14F-4D97-AF65-F5344CB8AC3E}">
        <p14:creationId xmlns:p14="http://schemas.microsoft.com/office/powerpoint/2010/main" val="390173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a:xfrm>
            <a:off x="7856438" y="4711616"/>
            <a:ext cx="1149836" cy="1090789"/>
          </a:xfrm>
        </p:spPr>
        <p:txBody>
          <a:bodyPr/>
          <a:lstStyle/>
          <a:p>
            <a:fld id="{28A339DD-B521-4929-ABD8-010273735739}" type="slidenum">
              <a:rPr lang="en-US" altLang="en-US" smtClean="0"/>
              <a:pPr/>
              <a:t>‹#›</a:t>
            </a:fld>
            <a:endParaRPr lang="en-US" altLang="en-US"/>
          </a:p>
        </p:txBody>
      </p:sp>
    </p:spTree>
    <p:extLst>
      <p:ext uri="{BB962C8B-B14F-4D97-AF65-F5344CB8AC3E}">
        <p14:creationId xmlns:p14="http://schemas.microsoft.com/office/powerpoint/2010/main" val="3464307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a:xfrm>
            <a:off x="7856438" y="4709926"/>
            <a:ext cx="1149836" cy="1090789"/>
          </a:xfrm>
        </p:spPr>
        <p:txBody>
          <a:bodyPr/>
          <a:lstStyle/>
          <a:p>
            <a:fld id="{28A339DD-B521-4929-ABD8-010273735739}" type="slidenum">
              <a:rPr lang="en-US" altLang="en-US" smtClean="0"/>
              <a:pPr/>
              <a:t>‹#›</a:t>
            </a:fld>
            <a:endParaRPr lang="en-US" alt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7651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a:xfrm>
            <a:off x="7856438" y="4709926"/>
            <a:ext cx="1149836" cy="1090789"/>
          </a:xfrm>
        </p:spPr>
        <p:txBody>
          <a:bodyPr/>
          <a:lstStyle/>
          <a:p>
            <a:fld id="{28A339DD-B521-4929-ABD8-010273735739}" type="slidenum">
              <a:rPr lang="en-US" altLang="en-US" smtClean="0"/>
              <a:pPr/>
              <a:t>‹#›</a:t>
            </a:fld>
            <a:endParaRPr lang="en-US" altLang="en-US"/>
          </a:p>
        </p:txBody>
      </p:sp>
    </p:spTree>
    <p:extLst>
      <p:ext uri="{BB962C8B-B14F-4D97-AF65-F5344CB8AC3E}">
        <p14:creationId xmlns:p14="http://schemas.microsoft.com/office/powerpoint/2010/main" val="3427839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28A339DD-B521-4929-ABD8-010273735739}" type="slidenum">
              <a:rPr lang="en-US" altLang="en-US" smtClean="0"/>
              <a:pPr/>
              <a:t>‹#›</a:t>
            </a:fld>
            <a:endParaRPr lang="en-US" altLang="en-US"/>
          </a:p>
        </p:txBody>
      </p:sp>
    </p:spTree>
    <p:extLst>
      <p:ext uri="{BB962C8B-B14F-4D97-AF65-F5344CB8AC3E}">
        <p14:creationId xmlns:p14="http://schemas.microsoft.com/office/powerpoint/2010/main" val="4159065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28A339DD-B521-4929-ABD8-010273735739}" type="slidenum">
              <a:rPr lang="en-US" altLang="en-US" smtClean="0"/>
              <a:pPr/>
              <a:t>‹#›</a:t>
            </a:fld>
            <a:endParaRPr lang="en-US" altLang="en-US"/>
          </a:p>
        </p:txBody>
      </p:sp>
    </p:spTree>
    <p:extLst>
      <p:ext uri="{BB962C8B-B14F-4D97-AF65-F5344CB8AC3E}">
        <p14:creationId xmlns:p14="http://schemas.microsoft.com/office/powerpoint/2010/main" val="4076196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0CA91E7-4D55-400B-BF29-59DD7F941CB8}" type="slidenum">
              <a:rPr lang="en-US" altLang="en-US" smtClean="0"/>
              <a:pPr/>
              <a:t>‹#›</a:t>
            </a:fld>
            <a:endParaRPr lang="en-US" altLang="en-US"/>
          </a:p>
        </p:txBody>
      </p:sp>
    </p:spTree>
    <p:extLst>
      <p:ext uri="{BB962C8B-B14F-4D97-AF65-F5344CB8AC3E}">
        <p14:creationId xmlns:p14="http://schemas.microsoft.com/office/powerpoint/2010/main" val="255250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bwMode="ltGray">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endParaRPr lang="en-US" altLang="en-US"/>
          </a:p>
        </p:txBody>
      </p:sp>
      <p:sp>
        <p:nvSpPr>
          <p:cNvPr id="5" name="Footer Placeholder 4"/>
          <p:cNvSpPr>
            <a:spLocks noGrp="1"/>
          </p:cNvSpPr>
          <p:nvPr>
            <p:ph type="ftr" sz="quarter" idx="11"/>
          </p:nvPr>
        </p:nvSpPr>
        <p:spPr>
          <a:xfrm>
            <a:off x="510241" y="5936189"/>
            <a:ext cx="4518959" cy="365125"/>
          </a:xfrm>
        </p:spPr>
        <p:txBody>
          <a:bodyPr/>
          <a:lstStyle/>
          <a:p>
            <a:endParaRPr lang="en-US" alt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7DF8C0B3-A6C0-464B-AFCB-5A9472848D88}" type="slidenum">
              <a:rPr lang="en-US" altLang="en-US" smtClean="0"/>
              <a:pPr/>
              <a:t>‹#›</a:t>
            </a:fld>
            <a:endParaRPr lang="en-US" altLang="en-US"/>
          </a:p>
        </p:txBody>
      </p:sp>
    </p:spTree>
    <p:extLst>
      <p:ext uri="{BB962C8B-B14F-4D97-AF65-F5344CB8AC3E}">
        <p14:creationId xmlns:p14="http://schemas.microsoft.com/office/powerpoint/2010/main" val="4190414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D4AD73F-DD3D-4905-981C-73135032F92A}" type="slidenum">
              <a:rPr lang="en-US" altLang="en-US" smtClean="0"/>
              <a:pPr/>
              <a:t>‹#›</a:t>
            </a:fld>
            <a:endParaRPr lang="en-US" altLang="en-US"/>
          </a:p>
        </p:txBody>
      </p:sp>
    </p:spTree>
    <p:extLst>
      <p:ext uri="{BB962C8B-B14F-4D97-AF65-F5344CB8AC3E}">
        <p14:creationId xmlns:p14="http://schemas.microsoft.com/office/powerpoint/2010/main" val="274919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endParaRPr lang="en-US" altLang="en-US"/>
          </a:p>
        </p:txBody>
      </p:sp>
      <p:sp>
        <p:nvSpPr>
          <p:cNvPr id="5" name="Footer Placeholder 4"/>
          <p:cNvSpPr>
            <a:spLocks noGrp="1"/>
          </p:cNvSpPr>
          <p:nvPr>
            <p:ph type="ftr" sz="quarter" idx="11"/>
          </p:nvPr>
        </p:nvSpPr>
        <p:spPr>
          <a:xfrm>
            <a:off x="533400" y="5936189"/>
            <a:ext cx="4834673" cy="365125"/>
          </a:xfrm>
        </p:spPr>
        <p:txBody>
          <a:bodyPr/>
          <a:lstStyle/>
          <a:p>
            <a:endParaRPr lang="en-US" altLang="en-US"/>
          </a:p>
        </p:txBody>
      </p:sp>
      <p:sp>
        <p:nvSpPr>
          <p:cNvPr id="6" name="Slide Number Placeholder 5"/>
          <p:cNvSpPr>
            <a:spLocks noGrp="1"/>
          </p:cNvSpPr>
          <p:nvPr>
            <p:ph type="sldNum" sz="quarter" idx="12"/>
          </p:nvPr>
        </p:nvSpPr>
        <p:spPr>
          <a:xfrm>
            <a:off x="7856438" y="2869896"/>
            <a:ext cx="1149836" cy="1090789"/>
          </a:xfrm>
        </p:spPr>
        <p:txBody>
          <a:bodyPr/>
          <a:lstStyle/>
          <a:p>
            <a:fld id="{4A9D68E0-303E-42B2-88D0-A9E480755713}" type="slidenum">
              <a:rPr lang="en-US" altLang="en-US" smtClean="0"/>
              <a:pPr/>
              <a:t>‹#›</a:t>
            </a:fld>
            <a:endParaRPr lang="en-US" altLang="en-US"/>
          </a:p>
        </p:txBody>
      </p:sp>
    </p:spTree>
    <p:extLst>
      <p:ext uri="{BB962C8B-B14F-4D97-AF65-F5344CB8AC3E}">
        <p14:creationId xmlns:p14="http://schemas.microsoft.com/office/powerpoint/2010/main" val="383691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E662AE1F-58A3-4125-92CE-F01C83AB6B8A}" type="slidenum">
              <a:rPr lang="en-US" altLang="en-US" smtClean="0"/>
              <a:pPr/>
              <a:t>‹#›</a:t>
            </a:fld>
            <a:endParaRPr lang="en-US" altLang="en-US"/>
          </a:p>
        </p:txBody>
      </p:sp>
    </p:spTree>
    <p:extLst>
      <p:ext uri="{BB962C8B-B14F-4D97-AF65-F5344CB8AC3E}">
        <p14:creationId xmlns:p14="http://schemas.microsoft.com/office/powerpoint/2010/main" val="130136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B1F5C131-4730-452B-9AA6-82DD58C037B2}" type="slidenum">
              <a:rPr lang="en-US" altLang="en-US" smtClean="0"/>
              <a:pPr/>
              <a:t>‹#›</a:t>
            </a:fld>
            <a:endParaRPr lang="en-US" altLang="en-US"/>
          </a:p>
        </p:txBody>
      </p:sp>
    </p:spTree>
    <p:extLst>
      <p:ext uri="{BB962C8B-B14F-4D97-AF65-F5344CB8AC3E}">
        <p14:creationId xmlns:p14="http://schemas.microsoft.com/office/powerpoint/2010/main" val="242265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B3CFE295-0241-4FED-BE76-27D350556155}" type="slidenum">
              <a:rPr lang="en-US" altLang="en-US" smtClean="0"/>
              <a:pPr/>
              <a:t>‹#›</a:t>
            </a:fld>
            <a:endParaRPr lang="en-US" altLang="en-US"/>
          </a:p>
        </p:txBody>
      </p:sp>
    </p:spTree>
    <p:extLst>
      <p:ext uri="{BB962C8B-B14F-4D97-AF65-F5344CB8AC3E}">
        <p14:creationId xmlns:p14="http://schemas.microsoft.com/office/powerpoint/2010/main" val="1783279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091F2504-3AC2-4FFE-89BC-1E9BBDC6D47D}" type="slidenum">
              <a:rPr lang="en-US" altLang="en-US" smtClean="0"/>
              <a:pPr/>
              <a:t>‹#›</a:t>
            </a:fld>
            <a:endParaRPr lang="en-US" altLang="en-US"/>
          </a:p>
        </p:txBody>
      </p:sp>
    </p:spTree>
    <p:extLst>
      <p:ext uri="{BB962C8B-B14F-4D97-AF65-F5344CB8AC3E}">
        <p14:creationId xmlns:p14="http://schemas.microsoft.com/office/powerpoint/2010/main" val="2359324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F840CE2-029C-4092-B4FE-E39A9DAA55F9}" type="slidenum">
              <a:rPr lang="en-US" altLang="en-US" smtClean="0"/>
              <a:pPr/>
              <a:t>‹#›</a:t>
            </a:fld>
            <a:endParaRPr lang="en-US" altLang="en-US"/>
          </a:p>
        </p:txBody>
      </p:sp>
    </p:spTree>
    <p:extLst>
      <p:ext uri="{BB962C8B-B14F-4D97-AF65-F5344CB8AC3E}">
        <p14:creationId xmlns:p14="http://schemas.microsoft.com/office/powerpoint/2010/main" val="1653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B38530F-5228-4D74-A2EA-8B2D2F8591C9}" type="slidenum">
              <a:rPr lang="en-US" altLang="en-US" smtClean="0"/>
              <a:pPr/>
              <a:t>‹#›</a:t>
            </a:fld>
            <a:endParaRPr lang="en-US" altLang="en-US"/>
          </a:p>
        </p:txBody>
      </p:sp>
    </p:spTree>
    <p:extLst>
      <p:ext uri="{BB962C8B-B14F-4D97-AF65-F5344CB8AC3E}">
        <p14:creationId xmlns:p14="http://schemas.microsoft.com/office/powerpoint/2010/main" val="206494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8A339DD-B521-4929-ABD8-010273735739}" type="slidenum">
              <a:rPr lang="en-US" altLang="en-US" smtClean="0"/>
              <a:pPr/>
              <a:t>‹#›</a:t>
            </a:fld>
            <a:endParaRPr lang="en-US" altLang="en-US"/>
          </a:p>
        </p:txBody>
      </p:sp>
    </p:spTree>
    <p:extLst>
      <p:ext uri="{BB962C8B-B14F-4D97-AF65-F5344CB8AC3E}">
        <p14:creationId xmlns:p14="http://schemas.microsoft.com/office/powerpoint/2010/main" val="418174380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7.wmf"/><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educate.elsevier.com/book/details/9780128133705"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books.google.com/books/about/Guide_to_Modeling_and_Simulation_of_Syst.html?id=SrfWwQEACAAJ"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2.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85768-DB51-B8A9-FD48-3F0E186DFF4B}"/>
              </a:ext>
            </a:extLst>
          </p:cNvPr>
          <p:cNvSpPr>
            <a:spLocks noGrp="1"/>
          </p:cNvSpPr>
          <p:nvPr>
            <p:ph type="ctrTitle"/>
          </p:nvPr>
        </p:nvSpPr>
        <p:spPr/>
        <p:txBody>
          <a:bodyPr/>
          <a:lstStyle/>
          <a:p>
            <a:r>
              <a:rPr lang="en-US" altLang="en-US" sz="4800" dirty="0">
                <a:solidFill>
                  <a:schemeClr val="accent1"/>
                </a:solidFill>
                <a:latin typeface="+mj-lt"/>
                <a:ea typeface="+mj-ea"/>
                <a:cs typeface="+mj-cs"/>
              </a:rPr>
              <a:t>DEVS-based Modeling and Simulation</a:t>
            </a:r>
            <a:endParaRPr lang="en-US" dirty="0"/>
          </a:p>
        </p:txBody>
      </p:sp>
      <p:sp>
        <p:nvSpPr>
          <p:cNvPr id="3" name="Subtitle 2">
            <a:extLst>
              <a:ext uri="{FF2B5EF4-FFF2-40B4-BE49-F238E27FC236}">
                <a16:creationId xmlns:a16="http://schemas.microsoft.com/office/drawing/2014/main" id="{5E847D5D-94FC-AE67-08AC-95461122502C}"/>
              </a:ext>
            </a:extLst>
          </p:cNvPr>
          <p:cNvSpPr>
            <a:spLocks noGrp="1"/>
          </p:cNvSpPr>
          <p:nvPr>
            <p:ph type="subTitle" idx="1"/>
          </p:nvPr>
        </p:nvSpPr>
        <p:spPr/>
        <p:txBody>
          <a:bodyPr/>
          <a:lstStyle/>
          <a:p>
            <a:r>
              <a:rPr lang="en-US" sz="2000" dirty="0">
                <a:effectLst>
                  <a:outerShdw blurRad="228600" algn="ctr" rotWithShape="0">
                    <a:prstClr val="black">
                      <a:alpha val="53000"/>
                    </a:prstClr>
                  </a:outerShdw>
                </a:effectLst>
              </a:rPr>
              <a:t>Discrete Event System Specification</a:t>
            </a:r>
          </a:p>
        </p:txBody>
      </p:sp>
    </p:spTree>
    <p:extLst>
      <p:ext uri="{BB962C8B-B14F-4D97-AF65-F5344CB8AC3E}">
        <p14:creationId xmlns:p14="http://schemas.microsoft.com/office/powerpoint/2010/main" val="882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7DCFE384-6BE8-0F81-CAD2-85CA9780A8C9}"/>
              </a:ext>
            </a:extLst>
          </p:cNvPr>
          <p:cNvSpPr>
            <a:spLocks noGrp="1" noChangeArrowheads="1"/>
          </p:cNvSpPr>
          <p:nvPr>
            <p:ph type="title"/>
          </p:nvPr>
        </p:nvSpPr>
        <p:spPr>
          <a:xfrm>
            <a:off x="685800" y="431007"/>
            <a:ext cx="7772400" cy="952500"/>
          </a:xfrm>
          <a:noFill/>
        </p:spPr>
        <p:txBody>
          <a:bodyPr lIns="92075" tIns="46038" rIns="92075" bIns="46038"/>
          <a:lstStyle/>
          <a:p>
            <a:pPr eaLnBrk="1" hangingPunct="1"/>
            <a:r>
              <a:rPr lang="en-US" altLang="en-US" dirty="0"/>
              <a:t>DEVS Models</a:t>
            </a:r>
          </a:p>
        </p:txBody>
      </p:sp>
      <p:sp>
        <p:nvSpPr>
          <p:cNvPr id="26627" name="Rectangle 3">
            <a:extLst>
              <a:ext uri="{FF2B5EF4-FFF2-40B4-BE49-F238E27FC236}">
                <a16:creationId xmlns:a16="http://schemas.microsoft.com/office/drawing/2014/main" id="{FD6A186F-581A-9720-94FD-D0E224C97AC1}"/>
              </a:ext>
            </a:extLst>
          </p:cNvPr>
          <p:cNvSpPr>
            <a:spLocks noGrp="1" noChangeArrowheads="1"/>
          </p:cNvSpPr>
          <p:nvPr>
            <p:ph idx="1"/>
          </p:nvPr>
        </p:nvSpPr>
        <p:spPr>
          <a:xfrm>
            <a:off x="457200" y="2057400"/>
            <a:ext cx="8229600" cy="4267200"/>
          </a:xfrm>
          <a:noFill/>
        </p:spPr>
        <p:txBody>
          <a:bodyPr lIns="92075" tIns="46038" rIns="92075" bIns="46038">
            <a:normAutofit fontScale="70000" lnSpcReduction="20000"/>
          </a:bodyPr>
          <a:lstStyle/>
          <a:p>
            <a:pPr eaLnBrk="1" hangingPunct="1">
              <a:lnSpc>
                <a:spcPct val="95000"/>
              </a:lnSpc>
              <a:spcBef>
                <a:spcPct val="25000"/>
              </a:spcBef>
              <a:spcAft>
                <a:spcPct val="25000"/>
              </a:spcAft>
              <a:buClr>
                <a:srgbClr val="FF9900"/>
              </a:buClr>
            </a:pPr>
            <a:r>
              <a:rPr lang="en-US" altLang="en-US" sz="2800" b="1" u="sng" dirty="0"/>
              <a:t>Atomic Model</a:t>
            </a:r>
          </a:p>
          <a:p>
            <a:pPr lvl="1">
              <a:lnSpc>
                <a:spcPct val="95000"/>
              </a:lnSpc>
              <a:spcBef>
                <a:spcPct val="25000"/>
              </a:spcBef>
              <a:spcAft>
                <a:spcPct val="25000"/>
              </a:spcAft>
              <a:buClr>
                <a:srgbClr val="FF9900"/>
              </a:buClr>
            </a:pPr>
            <a:r>
              <a:rPr lang="en-US" altLang="en-US" sz="2400" dirty="0"/>
              <a:t>Basic building block of DEVS models.</a:t>
            </a:r>
          </a:p>
          <a:p>
            <a:pPr lvl="1">
              <a:lnSpc>
                <a:spcPct val="95000"/>
              </a:lnSpc>
              <a:spcBef>
                <a:spcPct val="25000"/>
              </a:spcBef>
              <a:spcAft>
                <a:spcPct val="25000"/>
              </a:spcAft>
              <a:buClr>
                <a:srgbClr val="FF9900"/>
              </a:buClr>
            </a:pPr>
            <a:r>
              <a:rPr lang="en-US" altLang="en-US" sz="2400" dirty="0"/>
              <a:t>Represents the smallest component in a DEVS-based system.</a:t>
            </a:r>
          </a:p>
          <a:p>
            <a:pPr lvl="1">
              <a:lnSpc>
                <a:spcPct val="95000"/>
              </a:lnSpc>
              <a:spcBef>
                <a:spcPct val="25000"/>
              </a:spcBef>
              <a:spcAft>
                <a:spcPct val="25000"/>
              </a:spcAft>
              <a:buClr>
                <a:srgbClr val="FF9900"/>
              </a:buClr>
            </a:pPr>
            <a:r>
              <a:rPr lang="en-US" altLang="en-US" sz="2400" dirty="0"/>
              <a:t>Defines how the system reacts to inputs, changes state, and produces outputs.</a:t>
            </a:r>
          </a:p>
          <a:p>
            <a:pPr lvl="1">
              <a:lnSpc>
                <a:spcPct val="95000"/>
              </a:lnSpc>
              <a:spcBef>
                <a:spcPct val="25000"/>
              </a:spcBef>
              <a:spcAft>
                <a:spcPct val="25000"/>
              </a:spcAft>
              <a:buClr>
                <a:srgbClr val="FF9900"/>
              </a:buClr>
            </a:pPr>
            <a:r>
              <a:rPr lang="en-US" altLang="en-US" sz="2400" dirty="0"/>
              <a:t>Includes internal transitions, external transitions, output functions, and time advance functions.</a:t>
            </a:r>
          </a:p>
          <a:p>
            <a:pPr eaLnBrk="1" hangingPunct="1">
              <a:lnSpc>
                <a:spcPct val="95000"/>
              </a:lnSpc>
              <a:spcBef>
                <a:spcPct val="25000"/>
              </a:spcBef>
              <a:spcAft>
                <a:spcPct val="25000"/>
              </a:spcAft>
              <a:buClr>
                <a:srgbClr val="FF9900"/>
              </a:buClr>
            </a:pPr>
            <a:r>
              <a:rPr lang="en-US" altLang="en-US" sz="2800" b="1" u="sng" dirty="0"/>
              <a:t>Coupled Model</a:t>
            </a:r>
          </a:p>
          <a:p>
            <a:pPr lvl="1">
              <a:lnSpc>
                <a:spcPct val="95000"/>
              </a:lnSpc>
              <a:spcBef>
                <a:spcPct val="25000"/>
              </a:spcBef>
              <a:spcAft>
                <a:spcPct val="25000"/>
              </a:spcAft>
              <a:buClr>
                <a:srgbClr val="FF9900"/>
              </a:buClr>
            </a:pPr>
            <a:r>
              <a:rPr lang="en-US" altLang="en-US" sz="2400" dirty="0"/>
              <a:t>A composite model made up of multiple atomic models or other coupled models.</a:t>
            </a:r>
          </a:p>
          <a:p>
            <a:pPr lvl="1">
              <a:lnSpc>
                <a:spcPct val="95000"/>
              </a:lnSpc>
              <a:spcBef>
                <a:spcPct val="25000"/>
              </a:spcBef>
              <a:spcAft>
                <a:spcPct val="25000"/>
              </a:spcAft>
              <a:buClr>
                <a:srgbClr val="FF9900"/>
              </a:buClr>
            </a:pPr>
            <a:r>
              <a:rPr lang="en-US" altLang="en-US" sz="2400" dirty="0"/>
              <a:t>Defines how different models interact with each other.</a:t>
            </a:r>
          </a:p>
          <a:p>
            <a:pPr lvl="1">
              <a:lnSpc>
                <a:spcPct val="95000"/>
              </a:lnSpc>
              <a:spcBef>
                <a:spcPct val="25000"/>
              </a:spcBef>
              <a:spcAft>
                <a:spcPct val="25000"/>
              </a:spcAft>
              <a:buClr>
                <a:srgbClr val="FF9900"/>
              </a:buClr>
            </a:pPr>
            <a:r>
              <a:rPr lang="en-US" altLang="en-US" sz="2400" dirty="0"/>
              <a:t>Allows for the creation of complex, hierarchical systems by coupling simpler models.</a:t>
            </a:r>
          </a:p>
          <a:p>
            <a:pPr lvl="1">
              <a:lnSpc>
                <a:spcPct val="95000"/>
              </a:lnSpc>
              <a:spcBef>
                <a:spcPct val="25000"/>
              </a:spcBef>
              <a:spcAft>
                <a:spcPct val="25000"/>
              </a:spcAft>
              <a:buClr>
                <a:srgbClr val="FF9900"/>
              </a:buClr>
            </a:pPr>
            <a:r>
              <a:rPr lang="en-US" altLang="en-US" sz="2400" dirty="0"/>
              <a:t>Facilitates the modular design and scalability of simulations.</a:t>
            </a:r>
          </a:p>
        </p:txBody>
      </p:sp>
      <p:sp>
        <p:nvSpPr>
          <p:cNvPr id="22531" name="Rectangle 4">
            <a:extLst>
              <a:ext uri="{FF2B5EF4-FFF2-40B4-BE49-F238E27FC236}">
                <a16:creationId xmlns:a16="http://schemas.microsoft.com/office/drawing/2014/main" id="{FFFB03C7-F3BF-AEDB-6BAA-A5ED2F7AD630}"/>
              </a:ext>
            </a:extLst>
          </p:cNvPr>
          <p:cNvSpPr>
            <a:spLocks noChangeArrowheads="1"/>
          </p:cNvSpPr>
          <p:nvPr/>
        </p:nvSpPr>
        <p:spPr bwMode="auto">
          <a:xfrm>
            <a:off x="914400" y="1295400"/>
            <a:ext cx="5940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FontTx/>
              <a:buNone/>
            </a:pPr>
            <a:r>
              <a:rPr lang="en-US" altLang="en-US" sz="2800" dirty="0">
                <a:latin typeface="Times New Roman" panose="02020603050405020304" pitchFamily="18" charset="0"/>
              </a:rPr>
              <a:t>There are two kinds of Models in DEVS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left)">
                                      <p:cBhvr>
                                        <p:cTn id="7" dur="500"/>
                                        <p:tgtEl>
                                          <p:spTgt spid="266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wipe(left)">
                                      <p:cBhvr>
                                        <p:cTn id="10" dur="500"/>
                                        <p:tgtEl>
                                          <p:spTgt spid="2662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wipe(left)">
                                      <p:cBhvr>
                                        <p:cTn id="13" dur="500"/>
                                        <p:tgtEl>
                                          <p:spTgt spid="26627">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wipe(left)">
                                      <p:cBhvr>
                                        <p:cTn id="16" dur="500"/>
                                        <p:tgtEl>
                                          <p:spTgt spid="26627">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animEffect transition="in" filter="wipe(left)">
                                      <p:cBhvr>
                                        <p:cTn id="19" dur="500"/>
                                        <p:tgtEl>
                                          <p:spTgt spid="26627">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wipe(left)">
                                      <p:cBhvr>
                                        <p:cTn id="24" dur="500"/>
                                        <p:tgtEl>
                                          <p:spTgt spid="26627">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wipe(left)">
                                      <p:cBhvr>
                                        <p:cTn id="27" dur="500"/>
                                        <p:tgtEl>
                                          <p:spTgt spid="26627">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wipe(left)">
                                      <p:cBhvr>
                                        <p:cTn id="30" dur="500"/>
                                        <p:tgtEl>
                                          <p:spTgt spid="26627">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6627">
                                            <p:txEl>
                                              <p:pRg st="8" end="8"/>
                                            </p:txEl>
                                          </p:spTgt>
                                        </p:tgtEl>
                                        <p:attrNameLst>
                                          <p:attrName>style.visibility</p:attrName>
                                        </p:attrNameLst>
                                      </p:cBhvr>
                                      <p:to>
                                        <p:strVal val="visible"/>
                                      </p:to>
                                    </p:set>
                                    <p:animEffect transition="in" filter="wipe(left)">
                                      <p:cBhvr>
                                        <p:cTn id="33" dur="500"/>
                                        <p:tgtEl>
                                          <p:spTgt spid="26627">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6627">
                                            <p:txEl>
                                              <p:pRg st="9" end="9"/>
                                            </p:txEl>
                                          </p:spTgt>
                                        </p:tgtEl>
                                        <p:attrNameLst>
                                          <p:attrName>style.visibility</p:attrName>
                                        </p:attrNameLst>
                                      </p:cBhvr>
                                      <p:to>
                                        <p:strVal val="visible"/>
                                      </p:to>
                                    </p:set>
                                    <p:animEffect transition="in" filter="wipe(left)">
                                      <p:cBhvr>
                                        <p:cTn id="36" dur="500"/>
                                        <p:tgtEl>
                                          <p:spTgt spid="266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grpSp>
        <p:nvGrpSpPr>
          <p:cNvPr id="66582" name="Group 66581">
            <a:extLst>
              <a:ext uri="{FF2B5EF4-FFF2-40B4-BE49-F238E27FC236}">
                <a16:creationId xmlns:a16="http://schemas.microsoft.com/office/drawing/2014/main" id="{FA4231C4-9291-4AB6-8013-B89905DCB0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2" y="0"/>
            <a:ext cx="9144000" cy="6858001"/>
            <a:chOff x="-3176" y="0"/>
            <a:chExt cx="12192000" cy="6858001"/>
          </a:xfrm>
        </p:grpSpPr>
        <p:sp useBgFill="1">
          <p:nvSpPr>
            <p:cNvPr id="66583" name="Rectangle 66582">
              <a:extLst>
                <a:ext uri="{FF2B5EF4-FFF2-40B4-BE49-F238E27FC236}">
                  <a16:creationId xmlns:a16="http://schemas.microsoft.com/office/drawing/2014/main" id="{C390F80A-37D4-4A7B-A585-D5E493270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571" name="Picture 66570">
              <a:extLst>
                <a:ext uri="{FF2B5EF4-FFF2-40B4-BE49-F238E27FC236}">
                  <a16:creationId xmlns:a16="http://schemas.microsoft.com/office/drawing/2014/main" id="{91DC446B-A3C5-434C-AA6D-D5C209AF232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66584" name="Picture 66583">
            <a:extLst>
              <a:ext uri="{FF2B5EF4-FFF2-40B4-BE49-F238E27FC236}">
                <a16:creationId xmlns:a16="http://schemas.microsoft.com/office/drawing/2014/main" id="{0F5F1285-066E-1CAA-66B8-27E6563A75B4}"/>
              </a:ext>
            </a:extLst>
          </p:cNvPr>
          <p:cNvPicPr>
            <a:picLocks noChangeAspect="1"/>
          </p:cNvPicPr>
          <p:nvPr/>
        </p:nvPicPr>
        <p:blipFill>
          <a:blip r:embed="rId4"/>
          <a:srcRect l="24496" r="24737" b="1"/>
          <a:stretch/>
        </p:blipFill>
        <p:spPr>
          <a:xfrm>
            <a:off x="5660857" y="10"/>
            <a:ext cx="3480760" cy="6856310"/>
          </a:xfrm>
          <a:prstGeom prst="rect">
            <a:avLst/>
          </a:prstGeom>
          <a:ln>
            <a:noFill/>
          </a:ln>
          <a:effectLst/>
        </p:spPr>
      </p:pic>
      <p:sp>
        <p:nvSpPr>
          <p:cNvPr id="66585" name="Rectangle 66584">
            <a:extLst>
              <a:ext uri="{FF2B5EF4-FFF2-40B4-BE49-F238E27FC236}">
                <a16:creationId xmlns:a16="http://schemas.microsoft.com/office/drawing/2014/main" id="{A69907B2-E996-4DCD-8596-211DD8438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5975286"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577" name="Rectangle 2">
            <a:extLst>
              <a:ext uri="{FF2B5EF4-FFF2-40B4-BE49-F238E27FC236}">
                <a16:creationId xmlns:a16="http://schemas.microsoft.com/office/drawing/2014/main" id="{5471FF49-F0D6-33AF-2414-4EA132AD9568}"/>
              </a:ext>
            </a:extLst>
          </p:cNvPr>
          <p:cNvSpPr>
            <a:spLocks noGrp="1" noChangeArrowheads="1"/>
          </p:cNvSpPr>
          <p:nvPr>
            <p:ph type="title"/>
          </p:nvPr>
        </p:nvSpPr>
        <p:spPr>
          <a:xfrm>
            <a:off x="28177" y="381342"/>
            <a:ext cx="5315664" cy="1080938"/>
          </a:xfrm>
        </p:spPr>
        <p:txBody>
          <a:bodyPr lIns="92075" tIns="46038" rIns="92075" bIns="46038">
            <a:normAutofit/>
          </a:bodyPr>
          <a:lstStyle/>
          <a:p>
            <a:pPr eaLnBrk="1" hangingPunct="1"/>
            <a:r>
              <a:rPr lang="en-US" altLang="en-US" dirty="0"/>
              <a:t>DEVS Atomic Model</a:t>
            </a:r>
          </a:p>
        </p:txBody>
      </p:sp>
      <p:pic>
        <p:nvPicPr>
          <p:cNvPr id="66586" name="Picture 66585">
            <a:extLst>
              <a:ext uri="{FF2B5EF4-FFF2-40B4-BE49-F238E27FC236}">
                <a16:creationId xmlns:a16="http://schemas.microsoft.com/office/drawing/2014/main" id="{F0D6DC29-A8FD-460F-A5B1-04986EAA90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1" y="1970240"/>
            <a:ext cx="5975286" cy="321164"/>
          </a:xfrm>
          <a:prstGeom prst="rect">
            <a:avLst/>
          </a:prstGeom>
        </p:spPr>
      </p:pic>
      <p:sp>
        <p:nvSpPr>
          <p:cNvPr id="66563" name="Rectangle 3">
            <a:extLst>
              <a:ext uri="{FF2B5EF4-FFF2-40B4-BE49-F238E27FC236}">
                <a16:creationId xmlns:a16="http://schemas.microsoft.com/office/drawing/2014/main" id="{068E76DE-7CE3-54D5-823C-5562628222F5}"/>
              </a:ext>
            </a:extLst>
          </p:cNvPr>
          <p:cNvSpPr>
            <a:spLocks noGrp="1" noChangeArrowheads="1"/>
          </p:cNvSpPr>
          <p:nvPr>
            <p:ph idx="1"/>
          </p:nvPr>
        </p:nvSpPr>
        <p:spPr>
          <a:xfrm>
            <a:off x="510240" y="1970238"/>
            <a:ext cx="4817409" cy="4582961"/>
          </a:xfrm>
        </p:spPr>
        <p:txBody>
          <a:bodyPr lIns="92075" tIns="46038" rIns="92075" bIns="46038">
            <a:normAutofit fontScale="85000" lnSpcReduction="10000"/>
          </a:bodyPr>
          <a:lstStyle/>
          <a:p>
            <a:pPr eaLnBrk="1" hangingPunct="1">
              <a:spcBef>
                <a:spcPct val="25000"/>
              </a:spcBef>
              <a:spcAft>
                <a:spcPct val="25000"/>
              </a:spcAft>
              <a:buClr>
                <a:srgbClr val="FF9900"/>
              </a:buClr>
            </a:pPr>
            <a:r>
              <a:rPr lang="en-US" altLang="en-US" sz="1700" dirty="0"/>
              <a:t>input events</a:t>
            </a:r>
          </a:p>
          <a:p>
            <a:pPr lvl="1">
              <a:spcBef>
                <a:spcPct val="25000"/>
              </a:spcBef>
              <a:spcAft>
                <a:spcPct val="25000"/>
              </a:spcAft>
              <a:buClr>
                <a:srgbClr val="FF9900"/>
              </a:buClr>
            </a:pPr>
            <a:r>
              <a:rPr lang="en-US" altLang="en-US" sz="1300" dirty="0"/>
              <a:t>External stimuli that trigger changes in the system’s state.</a:t>
            </a:r>
          </a:p>
          <a:p>
            <a:pPr lvl="1">
              <a:spcBef>
                <a:spcPct val="25000"/>
              </a:spcBef>
              <a:spcAft>
                <a:spcPct val="25000"/>
              </a:spcAft>
              <a:buClr>
                <a:srgbClr val="FF9900"/>
              </a:buClr>
            </a:pPr>
            <a:r>
              <a:rPr lang="en-US" altLang="en-US" sz="1300" dirty="0"/>
              <a:t>Represented as discrete events arriving at specific time points.</a:t>
            </a:r>
          </a:p>
          <a:p>
            <a:pPr eaLnBrk="1" hangingPunct="1">
              <a:spcBef>
                <a:spcPct val="25000"/>
              </a:spcBef>
              <a:spcAft>
                <a:spcPct val="25000"/>
              </a:spcAft>
              <a:buClr>
                <a:srgbClr val="FF9900"/>
              </a:buClr>
            </a:pPr>
            <a:r>
              <a:rPr lang="en-US" altLang="en-US" sz="1700" dirty="0"/>
              <a:t>output events</a:t>
            </a:r>
          </a:p>
          <a:p>
            <a:pPr lvl="1">
              <a:spcBef>
                <a:spcPct val="25000"/>
              </a:spcBef>
              <a:spcAft>
                <a:spcPct val="25000"/>
              </a:spcAft>
              <a:buClr>
                <a:srgbClr val="FF9900"/>
              </a:buClr>
            </a:pPr>
            <a:r>
              <a:rPr lang="en-US" altLang="en-US" sz="1300" dirty="0"/>
              <a:t>Signals or responses generated by the system in reaction to state changes.</a:t>
            </a:r>
          </a:p>
          <a:p>
            <a:pPr lvl="1">
              <a:spcBef>
                <a:spcPct val="25000"/>
              </a:spcBef>
              <a:spcAft>
                <a:spcPct val="25000"/>
              </a:spcAft>
              <a:buClr>
                <a:srgbClr val="FF9900"/>
              </a:buClr>
            </a:pPr>
            <a:r>
              <a:rPr lang="en-US" altLang="en-US" sz="1300" dirty="0"/>
              <a:t>Sent to other models or external systems.</a:t>
            </a:r>
          </a:p>
          <a:p>
            <a:pPr eaLnBrk="1" hangingPunct="1">
              <a:spcBef>
                <a:spcPct val="25000"/>
              </a:spcBef>
              <a:spcAft>
                <a:spcPct val="25000"/>
              </a:spcAft>
              <a:buClr>
                <a:srgbClr val="FF9900"/>
              </a:buClr>
            </a:pPr>
            <a:r>
              <a:rPr lang="en-US" altLang="en-US" sz="1700" dirty="0"/>
              <a:t>state variables</a:t>
            </a:r>
          </a:p>
          <a:p>
            <a:pPr lvl="1">
              <a:spcBef>
                <a:spcPct val="25000"/>
              </a:spcBef>
              <a:spcAft>
                <a:spcPct val="25000"/>
              </a:spcAft>
              <a:buClr>
                <a:srgbClr val="FF9900"/>
              </a:buClr>
            </a:pPr>
            <a:r>
              <a:rPr lang="en-US" altLang="en-US" sz="1300" dirty="0"/>
              <a:t>Internal variables that capture the system’s current condition.</a:t>
            </a:r>
          </a:p>
          <a:p>
            <a:pPr eaLnBrk="1" hangingPunct="1">
              <a:spcBef>
                <a:spcPct val="25000"/>
              </a:spcBef>
              <a:spcAft>
                <a:spcPct val="25000"/>
              </a:spcAft>
              <a:buClr>
                <a:srgbClr val="FF9900"/>
              </a:buClr>
            </a:pPr>
            <a:r>
              <a:rPr lang="en-US" altLang="en-US" sz="1700" dirty="0"/>
              <a:t>state transition functions</a:t>
            </a:r>
          </a:p>
          <a:p>
            <a:pPr lvl="1" eaLnBrk="1" hangingPunct="1">
              <a:spcBef>
                <a:spcPct val="25000"/>
              </a:spcBef>
              <a:spcAft>
                <a:spcPct val="25000"/>
              </a:spcAft>
              <a:buClr>
                <a:srgbClr val="FF9900"/>
              </a:buClr>
            </a:pPr>
            <a:r>
              <a:rPr lang="en-US" altLang="en-US" sz="1700" dirty="0"/>
              <a:t>External transition </a:t>
            </a:r>
          </a:p>
          <a:p>
            <a:pPr lvl="1" eaLnBrk="1" hangingPunct="1">
              <a:spcBef>
                <a:spcPct val="25000"/>
              </a:spcBef>
              <a:spcAft>
                <a:spcPct val="25000"/>
              </a:spcAft>
              <a:buClr>
                <a:srgbClr val="FF9900"/>
              </a:buClr>
            </a:pPr>
            <a:r>
              <a:rPr lang="en-US" altLang="en-US" sz="1700" dirty="0"/>
              <a:t>Internal transition</a:t>
            </a:r>
          </a:p>
          <a:p>
            <a:pPr lvl="1" eaLnBrk="1" hangingPunct="1">
              <a:spcBef>
                <a:spcPct val="25000"/>
              </a:spcBef>
              <a:spcAft>
                <a:spcPct val="25000"/>
              </a:spcAft>
              <a:buClr>
                <a:srgbClr val="FF9900"/>
              </a:buClr>
            </a:pPr>
            <a:r>
              <a:rPr lang="en-US" altLang="en-US" sz="1700" dirty="0"/>
              <a:t>Confluent transition</a:t>
            </a:r>
          </a:p>
          <a:p>
            <a:pPr eaLnBrk="1" hangingPunct="1">
              <a:spcBef>
                <a:spcPct val="25000"/>
              </a:spcBef>
              <a:spcAft>
                <a:spcPct val="25000"/>
              </a:spcAft>
              <a:buClr>
                <a:srgbClr val="FF9900"/>
              </a:buClr>
            </a:pPr>
            <a:r>
              <a:rPr lang="en-US" altLang="en-US" sz="1700" dirty="0"/>
              <a:t>output function</a:t>
            </a:r>
          </a:p>
          <a:p>
            <a:pPr lvl="1">
              <a:spcBef>
                <a:spcPct val="25000"/>
              </a:spcBef>
              <a:spcAft>
                <a:spcPct val="25000"/>
              </a:spcAft>
              <a:buClr>
                <a:srgbClr val="FF9900"/>
              </a:buClr>
            </a:pPr>
            <a:r>
              <a:rPr lang="en-US" altLang="en-US" sz="1300" dirty="0"/>
              <a:t>Determines the output generated by the system right before an internal state transition.</a:t>
            </a:r>
          </a:p>
          <a:p>
            <a:pPr>
              <a:spcBef>
                <a:spcPct val="25000"/>
              </a:spcBef>
              <a:spcAft>
                <a:spcPct val="25000"/>
              </a:spcAft>
              <a:buClr>
                <a:srgbClr val="FF9900"/>
              </a:buClr>
            </a:pPr>
            <a:r>
              <a:rPr lang="en-US" altLang="en-US" sz="2100" dirty="0"/>
              <a:t>time advance function</a:t>
            </a:r>
          </a:p>
        </p:txBody>
      </p:sp>
      <p:sp>
        <p:nvSpPr>
          <p:cNvPr id="24579" name="Rectangle 4">
            <a:extLst>
              <a:ext uri="{FF2B5EF4-FFF2-40B4-BE49-F238E27FC236}">
                <a16:creationId xmlns:a16="http://schemas.microsoft.com/office/drawing/2014/main" id="{72DB8441-1B92-A0E3-244E-B2B9676E64AD}"/>
              </a:ext>
            </a:extLst>
          </p:cNvPr>
          <p:cNvSpPr>
            <a:spLocks noChangeArrowheads="1"/>
          </p:cNvSpPr>
          <p:nvPr/>
        </p:nvSpPr>
        <p:spPr bwMode="auto">
          <a:xfrm>
            <a:off x="261887" y="1248192"/>
            <a:ext cx="4443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spcAft>
                <a:spcPts val="600"/>
              </a:spcAft>
              <a:buFontTx/>
              <a:buNone/>
            </a:pPr>
            <a:r>
              <a:rPr lang="en-US" altLang="en-US" sz="2800" dirty="0">
                <a:latin typeface="Times New Roman" panose="02020603050405020304" pitchFamily="18" charset="0"/>
              </a:rPr>
              <a:t>Elements of an atomic model: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wipe(left)">
                                      <p:cBhvr>
                                        <p:cTn id="7" dur="500"/>
                                        <p:tgtEl>
                                          <p:spTgt spid="6656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6563">
                                            <p:txEl>
                                              <p:pRg st="1" end="1"/>
                                            </p:txEl>
                                          </p:spTgt>
                                        </p:tgtEl>
                                        <p:attrNameLst>
                                          <p:attrName>style.visibility</p:attrName>
                                        </p:attrNameLst>
                                      </p:cBhvr>
                                      <p:to>
                                        <p:strVal val="visible"/>
                                      </p:to>
                                    </p:set>
                                    <p:animEffect transition="in" filter="wipe(left)">
                                      <p:cBhvr>
                                        <p:cTn id="10" dur="500"/>
                                        <p:tgtEl>
                                          <p:spTgt spid="6656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animEffect transition="in" filter="wipe(left)">
                                      <p:cBhvr>
                                        <p:cTn id="13" dur="500"/>
                                        <p:tgtEl>
                                          <p:spTgt spid="6656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6563">
                                            <p:txEl>
                                              <p:pRg st="3" end="3"/>
                                            </p:txEl>
                                          </p:spTgt>
                                        </p:tgtEl>
                                        <p:attrNameLst>
                                          <p:attrName>style.visibility</p:attrName>
                                        </p:attrNameLst>
                                      </p:cBhvr>
                                      <p:to>
                                        <p:strVal val="visible"/>
                                      </p:to>
                                    </p:set>
                                    <p:animEffect transition="in" filter="wipe(left)">
                                      <p:cBhvr>
                                        <p:cTn id="18" dur="500"/>
                                        <p:tgtEl>
                                          <p:spTgt spid="6656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6563">
                                            <p:txEl>
                                              <p:pRg st="4" end="4"/>
                                            </p:txEl>
                                          </p:spTgt>
                                        </p:tgtEl>
                                        <p:attrNameLst>
                                          <p:attrName>style.visibility</p:attrName>
                                        </p:attrNameLst>
                                      </p:cBhvr>
                                      <p:to>
                                        <p:strVal val="visible"/>
                                      </p:to>
                                    </p:set>
                                    <p:animEffect transition="in" filter="wipe(left)">
                                      <p:cBhvr>
                                        <p:cTn id="21" dur="500"/>
                                        <p:tgtEl>
                                          <p:spTgt spid="6656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6563">
                                            <p:txEl>
                                              <p:pRg st="5" end="5"/>
                                            </p:txEl>
                                          </p:spTgt>
                                        </p:tgtEl>
                                        <p:attrNameLst>
                                          <p:attrName>style.visibility</p:attrName>
                                        </p:attrNameLst>
                                      </p:cBhvr>
                                      <p:to>
                                        <p:strVal val="visible"/>
                                      </p:to>
                                    </p:set>
                                    <p:animEffect transition="in" filter="wipe(left)">
                                      <p:cBhvr>
                                        <p:cTn id="24" dur="500"/>
                                        <p:tgtEl>
                                          <p:spTgt spid="6656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6563">
                                            <p:txEl>
                                              <p:pRg st="6" end="6"/>
                                            </p:txEl>
                                          </p:spTgt>
                                        </p:tgtEl>
                                        <p:attrNameLst>
                                          <p:attrName>style.visibility</p:attrName>
                                        </p:attrNameLst>
                                      </p:cBhvr>
                                      <p:to>
                                        <p:strVal val="visible"/>
                                      </p:to>
                                    </p:set>
                                    <p:animEffect transition="in" filter="wipe(left)">
                                      <p:cBhvr>
                                        <p:cTn id="29" dur="500"/>
                                        <p:tgtEl>
                                          <p:spTgt spid="6656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6563">
                                            <p:txEl>
                                              <p:pRg st="7" end="7"/>
                                            </p:txEl>
                                          </p:spTgt>
                                        </p:tgtEl>
                                        <p:attrNameLst>
                                          <p:attrName>style.visibility</p:attrName>
                                        </p:attrNameLst>
                                      </p:cBhvr>
                                      <p:to>
                                        <p:strVal val="visible"/>
                                      </p:to>
                                    </p:set>
                                    <p:animEffect transition="in" filter="wipe(left)">
                                      <p:cBhvr>
                                        <p:cTn id="32" dur="500"/>
                                        <p:tgtEl>
                                          <p:spTgt spid="6656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6563">
                                            <p:txEl>
                                              <p:pRg st="8" end="8"/>
                                            </p:txEl>
                                          </p:spTgt>
                                        </p:tgtEl>
                                        <p:attrNameLst>
                                          <p:attrName>style.visibility</p:attrName>
                                        </p:attrNameLst>
                                      </p:cBhvr>
                                      <p:to>
                                        <p:strVal val="visible"/>
                                      </p:to>
                                    </p:set>
                                    <p:animEffect transition="in" filter="wipe(left)">
                                      <p:cBhvr>
                                        <p:cTn id="37" dur="500"/>
                                        <p:tgtEl>
                                          <p:spTgt spid="66563">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66563">
                                            <p:txEl>
                                              <p:pRg st="9" end="9"/>
                                            </p:txEl>
                                          </p:spTgt>
                                        </p:tgtEl>
                                        <p:attrNameLst>
                                          <p:attrName>style.visibility</p:attrName>
                                        </p:attrNameLst>
                                      </p:cBhvr>
                                      <p:to>
                                        <p:strVal val="visible"/>
                                      </p:to>
                                    </p:set>
                                    <p:animEffect transition="in" filter="wipe(left)">
                                      <p:cBhvr>
                                        <p:cTn id="40" dur="500"/>
                                        <p:tgtEl>
                                          <p:spTgt spid="66563">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6563">
                                            <p:txEl>
                                              <p:pRg st="10" end="10"/>
                                            </p:txEl>
                                          </p:spTgt>
                                        </p:tgtEl>
                                        <p:attrNameLst>
                                          <p:attrName>style.visibility</p:attrName>
                                        </p:attrNameLst>
                                      </p:cBhvr>
                                      <p:to>
                                        <p:strVal val="visible"/>
                                      </p:to>
                                    </p:set>
                                    <p:animEffect transition="in" filter="wipe(left)">
                                      <p:cBhvr>
                                        <p:cTn id="43" dur="500"/>
                                        <p:tgtEl>
                                          <p:spTgt spid="66563">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66563">
                                            <p:txEl>
                                              <p:pRg st="11" end="11"/>
                                            </p:txEl>
                                          </p:spTgt>
                                        </p:tgtEl>
                                        <p:attrNameLst>
                                          <p:attrName>style.visibility</p:attrName>
                                        </p:attrNameLst>
                                      </p:cBhvr>
                                      <p:to>
                                        <p:strVal val="visible"/>
                                      </p:to>
                                    </p:set>
                                    <p:animEffect transition="in" filter="wipe(left)">
                                      <p:cBhvr>
                                        <p:cTn id="46" dur="500"/>
                                        <p:tgtEl>
                                          <p:spTgt spid="66563">
                                            <p:txEl>
                                              <p:pRg st="11" end="1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6563">
                                            <p:txEl>
                                              <p:pRg st="12" end="12"/>
                                            </p:txEl>
                                          </p:spTgt>
                                        </p:tgtEl>
                                        <p:attrNameLst>
                                          <p:attrName>style.visibility</p:attrName>
                                        </p:attrNameLst>
                                      </p:cBhvr>
                                      <p:to>
                                        <p:strVal val="visible"/>
                                      </p:to>
                                    </p:set>
                                    <p:animEffect transition="in" filter="wipe(left)">
                                      <p:cBhvr>
                                        <p:cTn id="51" dur="500"/>
                                        <p:tgtEl>
                                          <p:spTgt spid="66563">
                                            <p:txEl>
                                              <p:pRg st="12" end="12"/>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6563">
                                            <p:txEl>
                                              <p:pRg st="13" end="13"/>
                                            </p:txEl>
                                          </p:spTgt>
                                        </p:tgtEl>
                                        <p:attrNameLst>
                                          <p:attrName>style.visibility</p:attrName>
                                        </p:attrNameLst>
                                      </p:cBhvr>
                                      <p:to>
                                        <p:strVal val="visible"/>
                                      </p:to>
                                    </p:set>
                                    <p:animEffect transition="in" filter="wipe(left)">
                                      <p:cBhvr>
                                        <p:cTn id="56" dur="500"/>
                                        <p:tgtEl>
                                          <p:spTgt spid="66563">
                                            <p:txEl>
                                              <p:pRg st="13" end="1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6563">
                                            <p:txEl>
                                              <p:pRg st="14" end="14"/>
                                            </p:txEl>
                                          </p:spTgt>
                                        </p:tgtEl>
                                        <p:attrNameLst>
                                          <p:attrName>style.visibility</p:attrName>
                                        </p:attrNameLst>
                                      </p:cBhvr>
                                      <p:to>
                                        <p:strVal val="visible"/>
                                      </p:to>
                                    </p:set>
                                    <p:animEffect transition="in" filter="wipe(left)">
                                      <p:cBhvr>
                                        <p:cTn id="61" dur="500"/>
                                        <p:tgtEl>
                                          <p:spTgt spid="6656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26631" name="Picture 26630">
            <a:extLst>
              <a:ext uri="{FF2B5EF4-FFF2-40B4-BE49-F238E27FC236}">
                <a16:creationId xmlns:a16="http://schemas.microsoft.com/office/drawing/2014/main" id="{14CE8021-4E74-4794-A0E4-ECC2D2D40B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6633" name="Picture 26632">
            <a:extLst>
              <a:ext uri="{FF2B5EF4-FFF2-40B4-BE49-F238E27FC236}">
                <a16:creationId xmlns:a16="http://schemas.microsoft.com/office/drawing/2014/main" id="{8E078BCD-8B65-4E7B-AE0A-990752A253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242851"/>
            <a:ext cx="6726063" cy="275942"/>
          </a:xfrm>
          <a:prstGeom prst="rect">
            <a:avLst/>
          </a:prstGeom>
        </p:spPr>
      </p:pic>
      <p:pic>
        <p:nvPicPr>
          <p:cNvPr id="26635" name="Picture 26634">
            <a:extLst>
              <a:ext uri="{FF2B5EF4-FFF2-40B4-BE49-F238E27FC236}">
                <a16:creationId xmlns:a16="http://schemas.microsoft.com/office/drawing/2014/main" id="{34BFAB54-6FA9-45FB-BA3B-3591CB055C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26637" name="Rectangle 26636">
            <a:extLst>
              <a:ext uri="{FF2B5EF4-FFF2-40B4-BE49-F238E27FC236}">
                <a16:creationId xmlns:a16="http://schemas.microsoft.com/office/drawing/2014/main" id="{B7C6772A-E335-4500-A29B-3A44614EB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672606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639" name="Rectangle 26638">
            <a:extLst>
              <a:ext uri="{FF2B5EF4-FFF2-40B4-BE49-F238E27FC236}">
                <a16:creationId xmlns:a16="http://schemas.microsoft.com/office/drawing/2014/main" id="{09F57701-3264-4009-ADFB-56BD816DC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3786"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6641" name="Rectangle 26640">
            <a:extLst>
              <a:ext uri="{FF2B5EF4-FFF2-40B4-BE49-F238E27FC236}">
                <a16:creationId xmlns:a16="http://schemas.microsoft.com/office/drawing/2014/main" id="{9F7ED43F-4496-4620-A090-2E8BCF5C3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643" name="Picture 26642">
            <a:extLst>
              <a:ext uri="{FF2B5EF4-FFF2-40B4-BE49-F238E27FC236}">
                <a16:creationId xmlns:a16="http://schemas.microsoft.com/office/drawing/2014/main" id="{FA208237-3DAA-4805-9225-DBEDE1319E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7939" y="0"/>
            <a:ext cx="9144000" cy="6858000"/>
          </a:xfrm>
          <a:prstGeom prst="rect">
            <a:avLst/>
          </a:prstGeom>
        </p:spPr>
      </p:pic>
      <p:sp>
        <p:nvSpPr>
          <p:cNvPr id="26645" name="Rectangle 26644">
            <a:extLst>
              <a:ext uri="{FF2B5EF4-FFF2-40B4-BE49-F238E27FC236}">
                <a16:creationId xmlns:a16="http://schemas.microsoft.com/office/drawing/2014/main" id="{49580144-0ADE-4F86-A35F-1E283A5BB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5570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47" name="Rectangle 26646">
            <a:extLst>
              <a:ext uri="{FF2B5EF4-FFF2-40B4-BE49-F238E27FC236}">
                <a16:creationId xmlns:a16="http://schemas.microsoft.com/office/drawing/2014/main" id="{B6EBE057-7234-4356-8A52-97D34ADE9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6734003"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625" name="Rectangle 2">
            <a:extLst>
              <a:ext uri="{FF2B5EF4-FFF2-40B4-BE49-F238E27FC236}">
                <a16:creationId xmlns:a16="http://schemas.microsoft.com/office/drawing/2014/main" id="{DCD09455-2633-1035-E32E-E18F614DDB2F}"/>
              </a:ext>
            </a:extLst>
          </p:cNvPr>
          <p:cNvSpPr>
            <a:spLocks noGrp="1" noChangeArrowheads="1"/>
          </p:cNvSpPr>
          <p:nvPr>
            <p:ph type="title"/>
          </p:nvPr>
        </p:nvSpPr>
        <p:spPr>
          <a:xfrm>
            <a:off x="518181" y="4710483"/>
            <a:ext cx="6100108" cy="940240"/>
          </a:xfrm>
        </p:spPr>
        <p:txBody>
          <a:bodyPr vert="horz" lIns="91440" tIns="45720" rIns="91440" bIns="45720" rtlCol="0" anchor="b">
            <a:normAutofit/>
          </a:bodyPr>
          <a:lstStyle/>
          <a:p>
            <a:pPr algn="r"/>
            <a:r>
              <a:rPr lang="en-US" altLang="en-US" sz="3300"/>
              <a:t>DEVS Atomic Model Formalism</a:t>
            </a:r>
          </a:p>
        </p:txBody>
      </p:sp>
      <p:pic>
        <p:nvPicPr>
          <p:cNvPr id="26626" name="Picture 3">
            <a:extLst>
              <a:ext uri="{FF2B5EF4-FFF2-40B4-BE49-F238E27FC236}">
                <a16:creationId xmlns:a16="http://schemas.microsoft.com/office/drawing/2014/main" id="{0EA8B038-78AE-80F3-7AC5-02C9B7F5B809}"/>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918079" y="640078"/>
            <a:ext cx="7303489" cy="3609141"/>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9" name="Rectangle 26648">
            <a:extLst>
              <a:ext uri="{FF2B5EF4-FFF2-40B4-BE49-F238E27FC236}">
                <a16:creationId xmlns:a16="http://schemas.microsoft.com/office/drawing/2014/main" id="{140C09E8-A8CE-4EAD-A3E4-D9BA5932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1725" y="4557357"/>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651" name="Rectangle 26650">
            <a:extLst>
              <a:ext uri="{FF2B5EF4-FFF2-40B4-BE49-F238E27FC236}">
                <a16:creationId xmlns:a16="http://schemas.microsoft.com/office/drawing/2014/main" id="{29924412-E244-435A-AE34-4CACE5BFC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 y="6210130"/>
            <a:ext cx="6726064"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53" name="Rectangle 26652">
            <a:extLst>
              <a:ext uri="{FF2B5EF4-FFF2-40B4-BE49-F238E27FC236}">
                <a16:creationId xmlns:a16="http://schemas.microsoft.com/office/drawing/2014/main" id="{81830F0A-897C-43F0-8CEC-3FB0D0F1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1725" y="6210130"/>
            <a:ext cx="2310214" cy="275942"/>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Line 2">
            <a:extLst>
              <a:ext uri="{FF2B5EF4-FFF2-40B4-BE49-F238E27FC236}">
                <a16:creationId xmlns:a16="http://schemas.microsoft.com/office/drawing/2014/main" id="{B6D75334-5C5F-885B-5F93-A931876BDB48}"/>
              </a:ext>
            </a:extLst>
          </p:cNvPr>
          <p:cNvSpPr>
            <a:spLocks noChangeShapeType="1"/>
          </p:cNvSpPr>
          <p:nvPr/>
        </p:nvSpPr>
        <p:spPr bwMode="auto">
          <a:xfrm>
            <a:off x="1890713" y="2170113"/>
            <a:ext cx="347027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74" name="Freeform 3">
            <a:extLst>
              <a:ext uri="{FF2B5EF4-FFF2-40B4-BE49-F238E27FC236}">
                <a16:creationId xmlns:a16="http://schemas.microsoft.com/office/drawing/2014/main" id="{ED9F405A-C4B4-9347-A70B-463EF88E3589}"/>
              </a:ext>
            </a:extLst>
          </p:cNvPr>
          <p:cNvSpPr>
            <a:spLocks/>
          </p:cNvSpPr>
          <p:nvPr/>
        </p:nvSpPr>
        <p:spPr bwMode="auto">
          <a:xfrm>
            <a:off x="5299075" y="2109788"/>
            <a:ext cx="195263" cy="122237"/>
          </a:xfrm>
          <a:custGeom>
            <a:avLst/>
            <a:gdLst>
              <a:gd name="T0" fmla="*/ 0 w 123"/>
              <a:gd name="T1" fmla="*/ 2147483646 h 77"/>
              <a:gd name="T2" fmla="*/ 2147483646 w 123"/>
              <a:gd name="T3" fmla="*/ 2147483646 h 77"/>
              <a:gd name="T4" fmla="*/ 0 w 123"/>
              <a:gd name="T5" fmla="*/ 0 h 77"/>
              <a:gd name="T6" fmla="*/ 2147483646 w 123"/>
              <a:gd name="T7" fmla="*/ 2147483646 h 77"/>
              <a:gd name="T8" fmla="*/ 0 w 123"/>
              <a:gd name="T9" fmla="*/ 2147483646 h 77"/>
              <a:gd name="T10" fmla="*/ 0 60000 65536"/>
              <a:gd name="T11" fmla="*/ 0 60000 65536"/>
              <a:gd name="T12" fmla="*/ 0 60000 65536"/>
              <a:gd name="T13" fmla="*/ 0 60000 65536"/>
              <a:gd name="T14" fmla="*/ 0 60000 65536"/>
              <a:gd name="T15" fmla="*/ 0 w 123"/>
              <a:gd name="T16" fmla="*/ 0 h 77"/>
              <a:gd name="T17" fmla="*/ 123 w 123"/>
              <a:gd name="T18" fmla="*/ 77 h 77"/>
            </a:gdLst>
            <a:ahLst/>
            <a:cxnLst>
              <a:cxn ang="T10">
                <a:pos x="T0" y="T1"/>
              </a:cxn>
              <a:cxn ang="T11">
                <a:pos x="T2" y="T3"/>
              </a:cxn>
              <a:cxn ang="T12">
                <a:pos x="T4" y="T5"/>
              </a:cxn>
              <a:cxn ang="T13">
                <a:pos x="T6" y="T7"/>
              </a:cxn>
              <a:cxn ang="T14">
                <a:pos x="T8" y="T9"/>
              </a:cxn>
            </a:cxnLst>
            <a:rect l="T15" t="T16" r="T17" b="T18"/>
            <a:pathLst>
              <a:path w="123" h="77">
                <a:moveTo>
                  <a:pt x="0" y="76"/>
                </a:moveTo>
                <a:lnTo>
                  <a:pt x="15" y="38"/>
                </a:lnTo>
                <a:lnTo>
                  <a:pt x="0" y="0"/>
                </a:lnTo>
                <a:lnTo>
                  <a:pt x="122" y="38"/>
                </a:lnTo>
                <a:lnTo>
                  <a:pt x="0" y="7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675" name="Line 4">
            <a:extLst>
              <a:ext uri="{FF2B5EF4-FFF2-40B4-BE49-F238E27FC236}">
                <a16:creationId xmlns:a16="http://schemas.microsoft.com/office/drawing/2014/main" id="{89B7A18A-B610-5091-A5EB-AA8099A25F43}"/>
              </a:ext>
            </a:extLst>
          </p:cNvPr>
          <p:cNvSpPr>
            <a:spLocks noChangeShapeType="1"/>
          </p:cNvSpPr>
          <p:nvPr/>
        </p:nvSpPr>
        <p:spPr bwMode="auto">
          <a:xfrm>
            <a:off x="1852613" y="3433763"/>
            <a:ext cx="347027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76" name="Freeform 5">
            <a:extLst>
              <a:ext uri="{FF2B5EF4-FFF2-40B4-BE49-F238E27FC236}">
                <a16:creationId xmlns:a16="http://schemas.microsoft.com/office/drawing/2014/main" id="{7E30B57F-DB66-9E21-40C8-27A764621F4C}"/>
              </a:ext>
            </a:extLst>
          </p:cNvPr>
          <p:cNvSpPr>
            <a:spLocks/>
          </p:cNvSpPr>
          <p:nvPr/>
        </p:nvSpPr>
        <p:spPr bwMode="auto">
          <a:xfrm>
            <a:off x="5337175" y="3373438"/>
            <a:ext cx="195263" cy="122237"/>
          </a:xfrm>
          <a:custGeom>
            <a:avLst/>
            <a:gdLst>
              <a:gd name="T0" fmla="*/ 0 w 123"/>
              <a:gd name="T1" fmla="*/ 2147483646 h 77"/>
              <a:gd name="T2" fmla="*/ 2147483646 w 123"/>
              <a:gd name="T3" fmla="*/ 2147483646 h 77"/>
              <a:gd name="T4" fmla="*/ 0 w 123"/>
              <a:gd name="T5" fmla="*/ 0 h 77"/>
              <a:gd name="T6" fmla="*/ 2147483646 w 123"/>
              <a:gd name="T7" fmla="*/ 2147483646 h 77"/>
              <a:gd name="T8" fmla="*/ 0 w 123"/>
              <a:gd name="T9" fmla="*/ 2147483646 h 77"/>
              <a:gd name="T10" fmla="*/ 0 60000 65536"/>
              <a:gd name="T11" fmla="*/ 0 60000 65536"/>
              <a:gd name="T12" fmla="*/ 0 60000 65536"/>
              <a:gd name="T13" fmla="*/ 0 60000 65536"/>
              <a:gd name="T14" fmla="*/ 0 60000 65536"/>
              <a:gd name="T15" fmla="*/ 0 w 123"/>
              <a:gd name="T16" fmla="*/ 0 h 77"/>
              <a:gd name="T17" fmla="*/ 123 w 123"/>
              <a:gd name="T18" fmla="*/ 77 h 77"/>
            </a:gdLst>
            <a:ahLst/>
            <a:cxnLst>
              <a:cxn ang="T10">
                <a:pos x="T0" y="T1"/>
              </a:cxn>
              <a:cxn ang="T11">
                <a:pos x="T2" y="T3"/>
              </a:cxn>
              <a:cxn ang="T12">
                <a:pos x="T4" y="T5"/>
              </a:cxn>
              <a:cxn ang="T13">
                <a:pos x="T6" y="T7"/>
              </a:cxn>
              <a:cxn ang="T14">
                <a:pos x="T8" y="T9"/>
              </a:cxn>
            </a:cxnLst>
            <a:rect l="T15" t="T16" r="T17" b="T18"/>
            <a:pathLst>
              <a:path w="123" h="77">
                <a:moveTo>
                  <a:pt x="0" y="76"/>
                </a:moveTo>
                <a:lnTo>
                  <a:pt x="15" y="38"/>
                </a:lnTo>
                <a:lnTo>
                  <a:pt x="0" y="0"/>
                </a:lnTo>
                <a:lnTo>
                  <a:pt x="122" y="38"/>
                </a:lnTo>
                <a:lnTo>
                  <a:pt x="0" y="7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677" name="Line 6">
            <a:extLst>
              <a:ext uri="{FF2B5EF4-FFF2-40B4-BE49-F238E27FC236}">
                <a16:creationId xmlns:a16="http://schemas.microsoft.com/office/drawing/2014/main" id="{44DE867B-D7B0-EB9D-2195-4AEF285826F5}"/>
              </a:ext>
            </a:extLst>
          </p:cNvPr>
          <p:cNvSpPr>
            <a:spLocks noChangeShapeType="1"/>
          </p:cNvSpPr>
          <p:nvPr/>
        </p:nvSpPr>
        <p:spPr bwMode="auto">
          <a:xfrm>
            <a:off x="1866900" y="1339850"/>
            <a:ext cx="0" cy="83820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28678" name="Group 7">
            <a:extLst>
              <a:ext uri="{FF2B5EF4-FFF2-40B4-BE49-F238E27FC236}">
                <a16:creationId xmlns:a16="http://schemas.microsoft.com/office/drawing/2014/main" id="{E00D3C8A-2C84-0C78-C804-F9663BF88988}"/>
              </a:ext>
            </a:extLst>
          </p:cNvPr>
          <p:cNvGrpSpPr>
            <a:grpSpLocks/>
          </p:cNvGrpSpPr>
          <p:nvPr/>
        </p:nvGrpSpPr>
        <p:grpSpPr bwMode="auto">
          <a:xfrm>
            <a:off x="2525713" y="1360488"/>
            <a:ext cx="517525" cy="815975"/>
            <a:chOff x="2431" y="733"/>
            <a:chExt cx="326" cy="514"/>
          </a:xfrm>
        </p:grpSpPr>
        <p:sp>
          <p:nvSpPr>
            <p:cNvPr id="28714" name="Line 8">
              <a:extLst>
                <a:ext uri="{FF2B5EF4-FFF2-40B4-BE49-F238E27FC236}">
                  <a16:creationId xmlns:a16="http://schemas.microsoft.com/office/drawing/2014/main" id="{91985A8E-316D-36ED-36B9-ED80EDFE3154}"/>
                </a:ext>
              </a:extLst>
            </p:cNvPr>
            <p:cNvSpPr>
              <a:spLocks noChangeShapeType="1"/>
            </p:cNvSpPr>
            <p:nvPr/>
          </p:nvSpPr>
          <p:spPr bwMode="auto">
            <a:xfrm>
              <a:off x="2457" y="848"/>
              <a:ext cx="0" cy="399"/>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715" name="Freeform 9">
              <a:extLst>
                <a:ext uri="{FF2B5EF4-FFF2-40B4-BE49-F238E27FC236}">
                  <a16:creationId xmlns:a16="http://schemas.microsoft.com/office/drawing/2014/main" id="{2F7139D8-517B-05DD-F9EA-D0F44D466BBE}"/>
                </a:ext>
              </a:extLst>
            </p:cNvPr>
            <p:cNvSpPr>
              <a:spLocks/>
            </p:cNvSpPr>
            <p:nvPr/>
          </p:nvSpPr>
          <p:spPr bwMode="auto">
            <a:xfrm>
              <a:off x="2431" y="803"/>
              <a:ext cx="53" cy="61"/>
            </a:xfrm>
            <a:custGeom>
              <a:avLst/>
              <a:gdLst>
                <a:gd name="T0" fmla="*/ 52 w 53"/>
                <a:gd name="T1" fmla="*/ 60 h 61"/>
                <a:gd name="T2" fmla="*/ 26 w 53"/>
                <a:gd name="T3" fmla="*/ 51 h 61"/>
                <a:gd name="T4" fmla="*/ 0 w 53"/>
                <a:gd name="T5" fmla="*/ 60 h 61"/>
                <a:gd name="T6" fmla="*/ 26 w 53"/>
                <a:gd name="T7" fmla="*/ 0 h 61"/>
                <a:gd name="T8" fmla="*/ 52 w 53"/>
                <a:gd name="T9" fmla="*/ 60 h 61"/>
                <a:gd name="T10" fmla="*/ 0 60000 65536"/>
                <a:gd name="T11" fmla="*/ 0 60000 65536"/>
                <a:gd name="T12" fmla="*/ 0 60000 65536"/>
                <a:gd name="T13" fmla="*/ 0 60000 65536"/>
                <a:gd name="T14" fmla="*/ 0 60000 65536"/>
                <a:gd name="T15" fmla="*/ 0 w 53"/>
                <a:gd name="T16" fmla="*/ 0 h 61"/>
                <a:gd name="T17" fmla="*/ 53 w 53"/>
                <a:gd name="T18" fmla="*/ 61 h 61"/>
              </a:gdLst>
              <a:ahLst/>
              <a:cxnLst>
                <a:cxn ang="T10">
                  <a:pos x="T0" y="T1"/>
                </a:cxn>
                <a:cxn ang="T11">
                  <a:pos x="T2" y="T3"/>
                </a:cxn>
                <a:cxn ang="T12">
                  <a:pos x="T4" y="T5"/>
                </a:cxn>
                <a:cxn ang="T13">
                  <a:pos x="T6" y="T7"/>
                </a:cxn>
                <a:cxn ang="T14">
                  <a:pos x="T8" y="T9"/>
                </a:cxn>
              </a:cxnLst>
              <a:rect l="T15" t="T16" r="T17" b="T18"/>
              <a:pathLst>
                <a:path w="53" h="61">
                  <a:moveTo>
                    <a:pt x="52" y="60"/>
                  </a:moveTo>
                  <a:lnTo>
                    <a:pt x="26" y="51"/>
                  </a:lnTo>
                  <a:lnTo>
                    <a:pt x="0" y="60"/>
                  </a:lnTo>
                  <a:lnTo>
                    <a:pt x="26" y="0"/>
                  </a:lnTo>
                  <a:lnTo>
                    <a:pt x="52" y="6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16" name="Rectangle 10">
              <a:extLst>
                <a:ext uri="{FF2B5EF4-FFF2-40B4-BE49-F238E27FC236}">
                  <a16:creationId xmlns:a16="http://schemas.microsoft.com/office/drawing/2014/main" id="{63F2FF00-9B0C-1307-D5F7-ADD562B8AF98}"/>
                </a:ext>
              </a:extLst>
            </p:cNvPr>
            <p:cNvSpPr>
              <a:spLocks noChangeArrowheads="1"/>
            </p:cNvSpPr>
            <p:nvPr/>
          </p:nvSpPr>
          <p:spPr bwMode="auto">
            <a:xfrm>
              <a:off x="2483" y="73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a:solidFill>
                    <a:srgbClr val="000000"/>
                  </a:solidFill>
                  <a:latin typeface="Times New Roman" panose="02020603050405020304" pitchFamily="18" charset="0"/>
                </a:rPr>
                <a:t>x</a:t>
              </a:r>
            </a:p>
          </p:txBody>
        </p:sp>
        <p:sp>
          <p:nvSpPr>
            <p:cNvPr id="28717" name="Rectangle 11">
              <a:extLst>
                <a:ext uri="{FF2B5EF4-FFF2-40B4-BE49-F238E27FC236}">
                  <a16:creationId xmlns:a16="http://schemas.microsoft.com/office/drawing/2014/main" id="{B706BAD8-FFC1-30CC-0F9A-93516731CE77}"/>
                </a:ext>
              </a:extLst>
            </p:cNvPr>
            <p:cNvSpPr>
              <a:spLocks noChangeArrowheads="1"/>
            </p:cNvSpPr>
            <p:nvPr/>
          </p:nvSpPr>
          <p:spPr bwMode="auto">
            <a:xfrm>
              <a:off x="2577" y="83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600">
                  <a:solidFill>
                    <a:srgbClr val="000000"/>
                  </a:solidFill>
                  <a:latin typeface="Times New Roman" panose="02020603050405020304" pitchFamily="18" charset="0"/>
                </a:rPr>
                <a:t>0</a:t>
              </a:r>
            </a:p>
          </p:txBody>
        </p:sp>
      </p:grpSp>
      <p:grpSp>
        <p:nvGrpSpPr>
          <p:cNvPr id="28679" name="Group 12">
            <a:extLst>
              <a:ext uri="{FF2B5EF4-FFF2-40B4-BE49-F238E27FC236}">
                <a16:creationId xmlns:a16="http://schemas.microsoft.com/office/drawing/2014/main" id="{A1A64CCF-5A74-D678-3E75-82A504DF701C}"/>
              </a:ext>
            </a:extLst>
          </p:cNvPr>
          <p:cNvGrpSpPr>
            <a:grpSpLocks/>
          </p:cNvGrpSpPr>
          <p:nvPr/>
        </p:nvGrpSpPr>
        <p:grpSpPr bwMode="auto">
          <a:xfrm>
            <a:off x="4183063" y="1360488"/>
            <a:ext cx="522287" cy="815975"/>
            <a:chOff x="3475" y="733"/>
            <a:chExt cx="329" cy="514"/>
          </a:xfrm>
        </p:grpSpPr>
        <p:sp>
          <p:nvSpPr>
            <p:cNvPr id="28710" name="Line 13">
              <a:extLst>
                <a:ext uri="{FF2B5EF4-FFF2-40B4-BE49-F238E27FC236}">
                  <a16:creationId xmlns:a16="http://schemas.microsoft.com/office/drawing/2014/main" id="{3E6B5F7C-DDEE-D064-0EFE-1CC2D8C4F950}"/>
                </a:ext>
              </a:extLst>
            </p:cNvPr>
            <p:cNvSpPr>
              <a:spLocks noChangeShapeType="1"/>
            </p:cNvSpPr>
            <p:nvPr/>
          </p:nvSpPr>
          <p:spPr bwMode="auto">
            <a:xfrm>
              <a:off x="3501" y="848"/>
              <a:ext cx="0" cy="399"/>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711" name="Freeform 14">
              <a:extLst>
                <a:ext uri="{FF2B5EF4-FFF2-40B4-BE49-F238E27FC236}">
                  <a16:creationId xmlns:a16="http://schemas.microsoft.com/office/drawing/2014/main" id="{19B4462F-A6D3-A35B-C1A9-4CDBBBD804BD}"/>
                </a:ext>
              </a:extLst>
            </p:cNvPr>
            <p:cNvSpPr>
              <a:spLocks/>
            </p:cNvSpPr>
            <p:nvPr/>
          </p:nvSpPr>
          <p:spPr bwMode="auto">
            <a:xfrm>
              <a:off x="3475" y="803"/>
              <a:ext cx="53" cy="61"/>
            </a:xfrm>
            <a:custGeom>
              <a:avLst/>
              <a:gdLst>
                <a:gd name="T0" fmla="*/ 52 w 53"/>
                <a:gd name="T1" fmla="*/ 60 h 61"/>
                <a:gd name="T2" fmla="*/ 26 w 53"/>
                <a:gd name="T3" fmla="*/ 51 h 61"/>
                <a:gd name="T4" fmla="*/ 0 w 53"/>
                <a:gd name="T5" fmla="*/ 60 h 61"/>
                <a:gd name="T6" fmla="*/ 26 w 53"/>
                <a:gd name="T7" fmla="*/ 0 h 61"/>
                <a:gd name="T8" fmla="*/ 52 w 53"/>
                <a:gd name="T9" fmla="*/ 60 h 61"/>
                <a:gd name="T10" fmla="*/ 0 60000 65536"/>
                <a:gd name="T11" fmla="*/ 0 60000 65536"/>
                <a:gd name="T12" fmla="*/ 0 60000 65536"/>
                <a:gd name="T13" fmla="*/ 0 60000 65536"/>
                <a:gd name="T14" fmla="*/ 0 60000 65536"/>
                <a:gd name="T15" fmla="*/ 0 w 53"/>
                <a:gd name="T16" fmla="*/ 0 h 61"/>
                <a:gd name="T17" fmla="*/ 53 w 53"/>
                <a:gd name="T18" fmla="*/ 61 h 61"/>
              </a:gdLst>
              <a:ahLst/>
              <a:cxnLst>
                <a:cxn ang="T10">
                  <a:pos x="T0" y="T1"/>
                </a:cxn>
                <a:cxn ang="T11">
                  <a:pos x="T2" y="T3"/>
                </a:cxn>
                <a:cxn ang="T12">
                  <a:pos x="T4" y="T5"/>
                </a:cxn>
                <a:cxn ang="T13">
                  <a:pos x="T6" y="T7"/>
                </a:cxn>
                <a:cxn ang="T14">
                  <a:pos x="T8" y="T9"/>
                </a:cxn>
              </a:cxnLst>
              <a:rect l="T15" t="T16" r="T17" b="T18"/>
              <a:pathLst>
                <a:path w="53" h="61">
                  <a:moveTo>
                    <a:pt x="52" y="60"/>
                  </a:moveTo>
                  <a:lnTo>
                    <a:pt x="26" y="51"/>
                  </a:lnTo>
                  <a:lnTo>
                    <a:pt x="0" y="60"/>
                  </a:lnTo>
                  <a:lnTo>
                    <a:pt x="26" y="0"/>
                  </a:lnTo>
                  <a:lnTo>
                    <a:pt x="52" y="6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12" name="Rectangle 15">
              <a:extLst>
                <a:ext uri="{FF2B5EF4-FFF2-40B4-BE49-F238E27FC236}">
                  <a16:creationId xmlns:a16="http://schemas.microsoft.com/office/drawing/2014/main" id="{90B59919-C743-E2EC-810F-0DE4BE3BF209}"/>
                </a:ext>
              </a:extLst>
            </p:cNvPr>
            <p:cNvSpPr>
              <a:spLocks noChangeArrowheads="1"/>
            </p:cNvSpPr>
            <p:nvPr/>
          </p:nvSpPr>
          <p:spPr bwMode="auto">
            <a:xfrm>
              <a:off x="3528" y="73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a:solidFill>
                    <a:srgbClr val="000000"/>
                  </a:solidFill>
                  <a:latin typeface="Times New Roman" panose="02020603050405020304" pitchFamily="18" charset="0"/>
                </a:rPr>
                <a:t>x</a:t>
              </a:r>
            </a:p>
          </p:txBody>
        </p:sp>
        <p:sp>
          <p:nvSpPr>
            <p:cNvPr id="28713" name="Rectangle 16">
              <a:extLst>
                <a:ext uri="{FF2B5EF4-FFF2-40B4-BE49-F238E27FC236}">
                  <a16:creationId xmlns:a16="http://schemas.microsoft.com/office/drawing/2014/main" id="{A1AE88AB-22A4-2CEA-E699-3C413DBEB1BA}"/>
                </a:ext>
              </a:extLst>
            </p:cNvPr>
            <p:cNvSpPr>
              <a:spLocks noChangeArrowheads="1"/>
            </p:cNvSpPr>
            <p:nvPr/>
          </p:nvSpPr>
          <p:spPr bwMode="auto">
            <a:xfrm>
              <a:off x="3624" y="83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600">
                  <a:solidFill>
                    <a:srgbClr val="000000"/>
                  </a:solidFill>
                  <a:latin typeface="Times New Roman" panose="02020603050405020304" pitchFamily="18" charset="0"/>
                </a:rPr>
                <a:t>1</a:t>
              </a:r>
            </a:p>
          </p:txBody>
        </p:sp>
      </p:grpSp>
      <p:sp>
        <p:nvSpPr>
          <p:cNvPr id="28680" name="Rectangle 17">
            <a:extLst>
              <a:ext uri="{FF2B5EF4-FFF2-40B4-BE49-F238E27FC236}">
                <a16:creationId xmlns:a16="http://schemas.microsoft.com/office/drawing/2014/main" id="{5332263C-8287-F63B-34B7-5FBA552D6D90}"/>
              </a:ext>
            </a:extLst>
          </p:cNvPr>
          <p:cNvSpPr>
            <a:spLocks noChangeArrowheads="1"/>
          </p:cNvSpPr>
          <p:nvPr/>
        </p:nvSpPr>
        <p:spPr bwMode="auto">
          <a:xfrm>
            <a:off x="922338" y="15621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a:solidFill>
                  <a:srgbClr val="000000"/>
                </a:solidFill>
                <a:latin typeface="Times New Roman" panose="02020603050405020304" pitchFamily="18" charset="0"/>
              </a:rPr>
              <a:t>X</a:t>
            </a:r>
          </a:p>
        </p:txBody>
      </p:sp>
      <p:sp>
        <p:nvSpPr>
          <p:cNvPr id="28681" name="Rectangle 18">
            <a:extLst>
              <a:ext uri="{FF2B5EF4-FFF2-40B4-BE49-F238E27FC236}">
                <a16:creationId xmlns:a16="http://schemas.microsoft.com/office/drawing/2014/main" id="{234208E5-E3C1-60E2-A91A-8565204EFAE6}"/>
              </a:ext>
            </a:extLst>
          </p:cNvPr>
          <p:cNvSpPr>
            <a:spLocks noChangeArrowheads="1"/>
          </p:cNvSpPr>
          <p:nvPr/>
        </p:nvSpPr>
        <p:spPr bwMode="auto">
          <a:xfrm>
            <a:off x="977900" y="29987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a:solidFill>
                  <a:srgbClr val="000000"/>
                </a:solidFill>
                <a:latin typeface="Times New Roman" panose="02020603050405020304" pitchFamily="18" charset="0"/>
              </a:rPr>
              <a:t>S</a:t>
            </a:r>
          </a:p>
        </p:txBody>
      </p:sp>
      <p:sp>
        <p:nvSpPr>
          <p:cNvPr id="28682" name="Line 19">
            <a:extLst>
              <a:ext uri="{FF2B5EF4-FFF2-40B4-BE49-F238E27FC236}">
                <a16:creationId xmlns:a16="http://schemas.microsoft.com/office/drawing/2014/main" id="{3653BE39-3758-4355-20C4-AB51E5483B5A}"/>
              </a:ext>
            </a:extLst>
          </p:cNvPr>
          <p:cNvSpPr>
            <a:spLocks noChangeShapeType="1"/>
          </p:cNvSpPr>
          <p:nvPr/>
        </p:nvSpPr>
        <p:spPr bwMode="auto">
          <a:xfrm>
            <a:off x="1866900" y="2559050"/>
            <a:ext cx="0" cy="83820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3" name="Line 20">
            <a:extLst>
              <a:ext uri="{FF2B5EF4-FFF2-40B4-BE49-F238E27FC236}">
                <a16:creationId xmlns:a16="http://schemas.microsoft.com/office/drawing/2014/main" id="{53456419-A2D3-A37A-3E1F-6413C836F877}"/>
              </a:ext>
            </a:extLst>
          </p:cNvPr>
          <p:cNvSpPr>
            <a:spLocks noChangeShapeType="1"/>
          </p:cNvSpPr>
          <p:nvPr/>
        </p:nvSpPr>
        <p:spPr bwMode="auto">
          <a:xfrm flipH="1">
            <a:off x="1905000" y="3092450"/>
            <a:ext cx="6477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4" name="Line 21">
            <a:extLst>
              <a:ext uri="{FF2B5EF4-FFF2-40B4-BE49-F238E27FC236}">
                <a16:creationId xmlns:a16="http://schemas.microsoft.com/office/drawing/2014/main" id="{C8571DA2-ABFC-C72A-4290-8B6DC6BF1FC0}"/>
              </a:ext>
            </a:extLst>
          </p:cNvPr>
          <p:cNvSpPr>
            <a:spLocks noChangeShapeType="1"/>
          </p:cNvSpPr>
          <p:nvPr/>
        </p:nvSpPr>
        <p:spPr bwMode="auto">
          <a:xfrm flipH="1">
            <a:off x="1735138" y="4413250"/>
            <a:ext cx="815975" cy="4699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5" name="Line 22">
            <a:extLst>
              <a:ext uri="{FF2B5EF4-FFF2-40B4-BE49-F238E27FC236}">
                <a16:creationId xmlns:a16="http://schemas.microsoft.com/office/drawing/2014/main" id="{07D57B40-8D53-8502-E325-FFC2D5AC9C5E}"/>
              </a:ext>
            </a:extLst>
          </p:cNvPr>
          <p:cNvSpPr>
            <a:spLocks noChangeShapeType="1"/>
          </p:cNvSpPr>
          <p:nvPr/>
        </p:nvSpPr>
        <p:spPr bwMode="auto">
          <a:xfrm flipH="1">
            <a:off x="2552700" y="278765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6" name="Line 23">
            <a:extLst>
              <a:ext uri="{FF2B5EF4-FFF2-40B4-BE49-F238E27FC236}">
                <a16:creationId xmlns:a16="http://schemas.microsoft.com/office/drawing/2014/main" id="{0608C12F-44AE-CA61-CD9D-2125357B65D7}"/>
              </a:ext>
            </a:extLst>
          </p:cNvPr>
          <p:cNvSpPr>
            <a:spLocks noChangeShapeType="1"/>
          </p:cNvSpPr>
          <p:nvPr/>
        </p:nvSpPr>
        <p:spPr bwMode="auto">
          <a:xfrm flipH="1">
            <a:off x="3467100" y="3092450"/>
            <a:ext cx="76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7" name="Line 24">
            <a:extLst>
              <a:ext uri="{FF2B5EF4-FFF2-40B4-BE49-F238E27FC236}">
                <a16:creationId xmlns:a16="http://schemas.microsoft.com/office/drawing/2014/main" id="{B9268D7B-D925-E93B-2176-69A00033919A}"/>
              </a:ext>
            </a:extLst>
          </p:cNvPr>
          <p:cNvSpPr>
            <a:spLocks noChangeShapeType="1"/>
          </p:cNvSpPr>
          <p:nvPr/>
        </p:nvSpPr>
        <p:spPr bwMode="auto">
          <a:xfrm flipH="1" flipV="1">
            <a:off x="4229100" y="2635250"/>
            <a:ext cx="1169988" cy="15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8" name="Line 25">
            <a:extLst>
              <a:ext uri="{FF2B5EF4-FFF2-40B4-BE49-F238E27FC236}">
                <a16:creationId xmlns:a16="http://schemas.microsoft.com/office/drawing/2014/main" id="{A92DC3DF-40E5-1F3F-BFBF-C9F5B89A076A}"/>
              </a:ext>
            </a:extLst>
          </p:cNvPr>
          <p:cNvSpPr>
            <a:spLocks noChangeShapeType="1"/>
          </p:cNvSpPr>
          <p:nvPr/>
        </p:nvSpPr>
        <p:spPr bwMode="auto">
          <a:xfrm>
            <a:off x="1928813" y="6110288"/>
            <a:ext cx="347027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9" name="Freeform 26">
            <a:extLst>
              <a:ext uri="{FF2B5EF4-FFF2-40B4-BE49-F238E27FC236}">
                <a16:creationId xmlns:a16="http://schemas.microsoft.com/office/drawing/2014/main" id="{E200582B-91EA-85ED-4244-A47F111EA56F}"/>
              </a:ext>
            </a:extLst>
          </p:cNvPr>
          <p:cNvSpPr>
            <a:spLocks/>
          </p:cNvSpPr>
          <p:nvPr/>
        </p:nvSpPr>
        <p:spPr bwMode="auto">
          <a:xfrm>
            <a:off x="5337175" y="6049963"/>
            <a:ext cx="195263" cy="122237"/>
          </a:xfrm>
          <a:custGeom>
            <a:avLst/>
            <a:gdLst>
              <a:gd name="T0" fmla="*/ 0 w 123"/>
              <a:gd name="T1" fmla="*/ 2147483646 h 77"/>
              <a:gd name="T2" fmla="*/ 2147483646 w 123"/>
              <a:gd name="T3" fmla="*/ 2147483646 h 77"/>
              <a:gd name="T4" fmla="*/ 0 w 123"/>
              <a:gd name="T5" fmla="*/ 0 h 77"/>
              <a:gd name="T6" fmla="*/ 2147483646 w 123"/>
              <a:gd name="T7" fmla="*/ 2147483646 h 77"/>
              <a:gd name="T8" fmla="*/ 0 w 123"/>
              <a:gd name="T9" fmla="*/ 2147483646 h 77"/>
              <a:gd name="T10" fmla="*/ 0 60000 65536"/>
              <a:gd name="T11" fmla="*/ 0 60000 65536"/>
              <a:gd name="T12" fmla="*/ 0 60000 65536"/>
              <a:gd name="T13" fmla="*/ 0 60000 65536"/>
              <a:gd name="T14" fmla="*/ 0 60000 65536"/>
              <a:gd name="T15" fmla="*/ 0 w 123"/>
              <a:gd name="T16" fmla="*/ 0 h 77"/>
              <a:gd name="T17" fmla="*/ 123 w 123"/>
              <a:gd name="T18" fmla="*/ 77 h 77"/>
            </a:gdLst>
            <a:ahLst/>
            <a:cxnLst>
              <a:cxn ang="T10">
                <a:pos x="T0" y="T1"/>
              </a:cxn>
              <a:cxn ang="T11">
                <a:pos x="T2" y="T3"/>
              </a:cxn>
              <a:cxn ang="T12">
                <a:pos x="T4" y="T5"/>
              </a:cxn>
              <a:cxn ang="T13">
                <a:pos x="T6" y="T7"/>
              </a:cxn>
              <a:cxn ang="T14">
                <a:pos x="T8" y="T9"/>
              </a:cxn>
            </a:cxnLst>
            <a:rect l="T15" t="T16" r="T17" b="T18"/>
            <a:pathLst>
              <a:path w="123" h="77">
                <a:moveTo>
                  <a:pt x="0" y="76"/>
                </a:moveTo>
                <a:lnTo>
                  <a:pt x="15" y="38"/>
                </a:lnTo>
                <a:lnTo>
                  <a:pt x="0" y="0"/>
                </a:lnTo>
                <a:lnTo>
                  <a:pt x="122" y="38"/>
                </a:lnTo>
                <a:lnTo>
                  <a:pt x="0" y="7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690" name="Rectangle 27">
            <a:extLst>
              <a:ext uri="{FF2B5EF4-FFF2-40B4-BE49-F238E27FC236}">
                <a16:creationId xmlns:a16="http://schemas.microsoft.com/office/drawing/2014/main" id="{B23F6490-D7D3-98DE-AB51-3B5F35DEA524}"/>
              </a:ext>
            </a:extLst>
          </p:cNvPr>
          <p:cNvSpPr>
            <a:spLocks noChangeArrowheads="1"/>
          </p:cNvSpPr>
          <p:nvPr/>
        </p:nvSpPr>
        <p:spPr bwMode="auto">
          <a:xfrm>
            <a:off x="1012825" y="564832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a:solidFill>
                  <a:srgbClr val="000000"/>
                </a:solidFill>
                <a:latin typeface="Times New Roman" panose="02020603050405020304" pitchFamily="18" charset="0"/>
              </a:rPr>
              <a:t>Y</a:t>
            </a:r>
          </a:p>
        </p:txBody>
      </p:sp>
      <p:sp>
        <p:nvSpPr>
          <p:cNvPr id="28691" name="Line 28">
            <a:extLst>
              <a:ext uri="{FF2B5EF4-FFF2-40B4-BE49-F238E27FC236}">
                <a16:creationId xmlns:a16="http://schemas.microsoft.com/office/drawing/2014/main" id="{A787F650-3199-096D-711B-2B222039254C}"/>
              </a:ext>
            </a:extLst>
          </p:cNvPr>
          <p:cNvSpPr>
            <a:spLocks noChangeShapeType="1"/>
          </p:cNvSpPr>
          <p:nvPr/>
        </p:nvSpPr>
        <p:spPr bwMode="auto">
          <a:xfrm>
            <a:off x="1866900" y="5302250"/>
            <a:ext cx="0" cy="83820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92" name="Line 29">
            <a:extLst>
              <a:ext uri="{FF2B5EF4-FFF2-40B4-BE49-F238E27FC236}">
                <a16:creationId xmlns:a16="http://schemas.microsoft.com/office/drawing/2014/main" id="{9EEB8E73-ACA6-9815-0E8C-51E0BBB482F2}"/>
              </a:ext>
            </a:extLst>
          </p:cNvPr>
          <p:cNvSpPr>
            <a:spLocks noChangeShapeType="1"/>
          </p:cNvSpPr>
          <p:nvPr/>
        </p:nvSpPr>
        <p:spPr bwMode="auto">
          <a:xfrm>
            <a:off x="3467100" y="5454650"/>
            <a:ext cx="0" cy="608013"/>
          </a:xfrm>
          <a:prstGeom prst="line">
            <a:avLst/>
          </a:prstGeom>
          <a:noFill/>
          <a:ln w="12700">
            <a:solidFill>
              <a:srgbClr val="000000"/>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93" name="Rectangle 30">
            <a:extLst>
              <a:ext uri="{FF2B5EF4-FFF2-40B4-BE49-F238E27FC236}">
                <a16:creationId xmlns:a16="http://schemas.microsoft.com/office/drawing/2014/main" id="{65ECDC5B-46F7-7D36-D77C-870A0E8C93CB}"/>
              </a:ext>
            </a:extLst>
          </p:cNvPr>
          <p:cNvSpPr>
            <a:spLocks noChangeArrowheads="1"/>
          </p:cNvSpPr>
          <p:nvPr/>
        </p:nvSpPr>
        <p:spPr bwMode="auto">
          <a:xfrm>
            <a:off x="3467100" y="524668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a:solidFill>
                  <a:srgbClr val="000000"/>
                </a:solidFill>
                <a:latin typeface="Times New Roman" panose="02020603050405020304" pitchFamily="18" charset="0"/>
              </a:rPr>
              <a:t>y</a:t>
            </a:r>
            <a:r>
              <a:rPr lang="en-US" altLang="en-US" sz="2400" baseline="-25000">
                <a:solidFill>
                  <a:srgbClr val="000000"/>
                </a:solidFill>
                <a:latin typeface="Times New Roman" panose="02020603050405020304" pitchFamily="18" charset="0"/>
              </a:rPr>
              <a:t>0</a:t>
            </a:r>
          </a:p>
        </p:txBody>
      </p:sp>
      <p:sp>
        <p:nvSpPr>
          <p:cNvPr id="28694" name="Line 31">
            <a:extLst>
              <a:ext uri="{FF2B5EF4-FFF2-40B4-BE49-F238E27FC236}">
                <a16:creationId xmlns:a16="http://schemas.microsoft.com/office/drawing/2014/main" id="{E251B829-4D66-2E9B-C94B-48ABF2860B26}"/>
              </a:ext>
            </a:extLst>
          </p:cNvPr>
          <p:cNvSpPr>
            <a:spLocks noChangeShapeType="1"/>
          </p:cNvSpPr>
          <p:nvPr/>
        </p:nvSpPr>
        <p:spPr bwMode="auto">
          <a:xfrm>
            <a:off x="1830388" y="4854575"/>
            <a:ext cx="347027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95" name="Freeform 32">
            <a:extLst>
              <a:ext uri="{FF2B5EF4-FFF2-40B4-BE49-F238E27FC236}">
                <a16:creationId xmlns:a16="http://schemas.microsoft.com/office/drawing/2014/main" id="{F280EDB7-8173-3771-8B25-20BA51C55FE7}"/>
              </a:ext>
            </a:extLst>
          </p:cNvPr>
          <p:cNvSpPr>
            <a:spLocks/>
          </p:cNvSpPr>
          <p:nvPr/>
        </p:nvSpPr>
        <p:spPr bwMode="auto">
          <a:xfrm>
            <a:off x="5238750" y="4794250"/>
            <a:ext cx="195263" cy="122238"/>
          </a:xfrm>
          <a:custGeom>
            <a:avLst/>
            <a:gdLst>
              <a:gd name="T0" fmla="*/ 0 w 123"/>
              <a:gd name="T1" fmla="*/ 2147483646 h 77"/>
              <a:gd name="T2" fmla="*/ 2147483646 w 123"/>
              <a:gd name="T3" fmla="*/ 2147483646 h 77"/>
              <a:gd name="T4" fmla="*/ 0 w 123"/>
              <a:gd name="T5" fmla="*/ 0 h 77"/>
              <a:gd name="T6" fmla="*/ 2147483646 w 123"/>
              <a:gd name="T7" fmla="*/ 2147483646 h 77"/>
              <a:gd name="T8" fmla="*/ 0 w 123"/>
              <a:gd name="T9" fmla="*/ 2147483646 h 77"/>
              <a:gd name="T10" fmla="*/ 0 60000 65536"/>
              <a:gd name="T11" fmla="*/ 0 60000 65536"/>
              <a:gd name="T12" fmla="*/ 0 60000 65536"/>
              <a:gd name="T13" fmla="*/ 0 60000 65536"/>
              <a:gd name="T14" fmla="*/ 0 60000 65536"/>
              <a:gd name="T15" fmla="*/ 0 w 123"/>
              <a:gd name="T16" fmla="*/ 0 h 77"/>
              <a:gd name="T17" fmla="*/ 123 w 123"/>
              <a:gd name="T18" fmla="*/ 77 h 77"/>
            </a:gdLst>
            <a:ahLst/>
            <a:cxnLst>
              <a:cxn ang="T10">
                <a:pos x="T0" y="T1"/>
              </a:cxn>
              <a:cxn ang="T11">
                <a:pos x="T2" y="T3"/>
              </a:cxn>
              <a:cxn ang="T12">
                <a:pos x="T4" y="T5"/>
              </a:cxn>
              <a:cxn ang="T13">
                <a:pos x="T6" y="T7"/>
              </a:cxn>
              <a:cxn ang="T14">
                <a:pos x="T8" y="T9"/>
              </a:cxn>
            </a:cxnLst>
            <a:rect l="T15" t="T16" r="T17" b="T18"/>
            <a:pathLst>
              <a:path w="123" h="77">
                <a:moveTo>
                  <a:pt x="0" y="76"/>
                </a:moveTo>
                <a:lnTo>
                  <a:pt x="15" y="38"/>
                </a:lnTo>
                <a:lnTo>
                  <a:pt x="0" y="0"/>
                </a:lnTo>
                <a:lnTo>
                  <a:pt x="122" y="38"/>
                </a:lnTo>
                <a:lnTo>
                  <a:pt x="0" y="7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696" name="Rectangle 33">
            <a:extLst>
              <a:ext uri="{FF2B5EF4-FFF2-40B4-BE49-F238E27FC236}">
                <a16:creationId xmlns:a16="http://schemas.microsoft.com/office/drawing/2014/main" id="{094B4BFC-1D35-AB9A-167E-842B01B6DD13}"/>
              </a:ext>
            </a:extLst>
          </p:cNvPr>
          <p:cNvSpPr>
            <a:spLocks noChangeArrowheads="1"/>
          </p:cNvSpPr>
          <p:nvPr/>
        </p:nvSpPr>
        <p:spPr bwMode="auto">
          <a:xfrm>
            <a:off x="914400" y="4392613"/>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i="1">
                <a:solidFill>
                  <a:srgbClr val="000000"/>
                </a:solidFill>
                <a:latin typeface="Times New Roman" panose="02020603050405020304" pitchFamily="18" charset="0"/>
              </a:rPr>
              <a:t>e</a:t>
            </a:r>
          </a:p>
        </p:txBody>
      </p:sp>
      <p:sp>
        <p:nvSpPr>
          <p:cNvPr id="28697" name="Line 34">
            <a:extLst>
              <a:ext uri="{FF2B5EF4-FFF2-40B4-BE49-F238E27FC236}">
                <a16:creationId xmlns:a16="http://schemas.microsoft.com/office/drawing/2014/main" id="{452CAA08-9A85-9872-53EC-1F044B45A699}"/>
              </a:ext>
            </a:extLst>
          </p:cNvPr>
          <p:cNvSpPr>
            <a:spLocks noChangeShapeType="1"/>
          </p:cNvSpPr>
          <p:nvPr/>
        </p:nvSpPr>
        <p:spPr bwMode="auto">
          <a:xfrm>
            <a:off x="1768475" y="4046538"/>
            <a:ext cx="0" cy="83820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98" name="Line 35">
            <a:extLst>
              <a:ext uri="{FF2B5EF4-FFF2-40B4-BE49-F238E27FC236}">
                <a16:creationId xmlns:a16="http://schemas.microsoft.com/office/drawing/2014/main" id="{AF52FE51-1414-C1A8-05C8-29E7B8A4A81B}"/>
              </a:ext>
            </a:extLst>
          </p:cNvPr>
          <p:cNvSpPr>
            <a:spLocks noChangeShapeType="1"/>
          </p:cNvSpPr>
          <p:nvPr/>
        </p:nvSpPr>
        <p:spPr bwMode="auto">
          <a:xfrm flipH="1">
            <a:off x="2551113" y="4284663"/>
            <a:ext cx="935037" cy="531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99" name="Line 36">
            <a:extLst>
              <a:ext uri="{FF2B5EF4-FFF2-40B4-BE49-F238E27FC236}">
                <a16:creationId xmlns:a16="http://schemas.microsoft.com/office/drawing/2014/main" id="{F4F81CEF-54A3-BC6E-A18F-59D80C9C48C0}"/>
              </a:ext>
            </a:extLst>
          </p:cNvPr>
          <p:cNvSpPr>
            <a:spLocks noChangeShapeType="1"/>
          </p:cNvSpPr>
          <p:nvPr/>
        </p:nvSpPr>
        <p:spPr bwMode="auto">
          <a:xfrm flipH="1">
            <a:off x="3403600" y="4364038"/>
            <a:ext cx="815975" cy="4699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700" name="Line 37">
            <a:extLst>
              <a:ext uri="{FF2B5EF4-FFF2-40B4-BE49-F238E27FC236}">
                <a16:creationId xmlns:a16="http://schemas.microsoft.com/office/drawing/2014/main" id="{29C00C83-77C5-2EAB-82AB-57612C225595}"/>
              </a:ext>
            </a:extLst>
          </p:cNvPr>
          <p:cNvSpPr>
            <a:spLocks noChangeShapeType="1"/>
          </p:cNvSpPr>
          <p:nvPr/>
        </p:nvSpPr>
        <p:spPr bwMode="auto">
          <a:xfrm flipH="1">
            <a:off x="4219575" y="4084638"/>
            <a:ext cx="1271588" cy="7556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701" name="Rectangle 38">
            <a:extLst>
              <a:ext uri="{FF2B5EF4-FFF2-40B4-BE49-F238E27FC236}">
                <a16:creationId xmlns:a16="http://schemas.microsoft.com/office/drawing/2014/main" id="{05B60AA0-79D6-7942-992B-A9237BC8B590}"/>
              </a:ext>
            </a:extLst>
          </p:cNvPr>
          <p:cNvSpPr>
            <a:spLocks noChangeArrowheads="1"/>
          </p:cNvSpPr>
          <p:nvPr/>
        </p:nvSpPr>
        <p:spPr bwMode="auto">
          <a:xfrm>
            <a:off x="2484438" y="2046288"/>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a:solidFill>
                  <a:srgbClr val="000000"/>
                </a:solidFill>
                <a:latin typeface="Times New Roman" panose="02020603050405020304" pitchFamily="18" charset="0"/>
              </a:rPr>
              <a:t>t</a:t>
            </a:r>
            <a:r>
              <a:rPr lang="en-US" altLang="en-US" sz="2400" baseline="-25000">
                <a:solidFill>
                  <a:srgbClr val="000000"/>
                </a:solidFill>
                <a:latin typeface="Times New Roman" panose="02020603050405020304" pitchFamily="18" charset="0"/>
              </a:rPr>
              <a:t>0</a:t>
            </a:r>
          </a:p>
        </p:txBody>
      </p:sp>
      <p:sp>
        <p:nvSpPr>
          <p:cNvPr id="28702" name="Rectangle 39">
            <a:extLst>
              <a:ext uri="{FF2B5EF4-FFF2-40B4-BE49-F238E27FC236}">
                <a16:creationId xmlns:a16="http://schemas.microsoft.com/office/drawing/2014/main" id="{05A41765-8333-BD56-63B4-20C5F4150EE1}"/>
              </a:ext>
            </a:extLst>
          </p:cNvPr>
          <p:cNvSpPr>
            <a:spLocks noChangeArrowheads="1"/>
          </p:cNvSpPr>
          <p:nvPr/>
        </p:nvSpPr>
        <p:spPr bwMode="auto">
          <a:xfrm>
            <a:off x="3332163" y="2036763"/>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a:solidFill>
                  <a:srgbClr val="000000"/>
                </a:solidFill>
                <a:latin typeface="Times New Roman" panose="02020603050405020304" pitchFamily="18" charset="0"/>
              </a:rPr>
              <a:t>t</a:t>
            </a:r>
            <a:r>
              <a:rPr lang="en-US" altLang="en-US" sz="2400" baseline="-25000">
                <a:solidFill>
                  <a:srgbClr val="000000"/>
                </a:solidFill>
                <a:latin typeface="Times New Roman" panose="02020603050405020304" pitchFamily="18" charset="0"/>
              </a:rPr>
              <a:t>1</a:t>
            </a:r>
          </a:p>
        </p:txBody>
      </p:sp>
      <p:sp>
        <p:nvSpPr>
          <p:cNvPr id="28703" name="Rectangle 40">
            <a:extLst>
              <a:ext uri="{FF2B5EF4-FFF2-40B4-BE49-F238E27FC236}">
                <a16:creationId xmlns:a16="http://schemas.microsoft.com/office/drawing/2014/main" id="{6CBF1F89-2477-7874-7C65-9055AADEB02A}"/>
              </a:ext>
            </a:extLst>
          </p:cNvPr>
          <p:cNvSpPr>
            <a:spLocks noChangeArrowheads="1"/>
          </p:cNvSpPr>
          <p:nvPr/>
        </p:nvSpPr>
        <p:spPr bwMode="auto">
          <a:xfrm>
            <a:off x="4035425" y="205105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a:solidFill>
                  <a:srgbClr val="000000"/>
                </a:solidFill>
                <a:latin typeface="Times New Roman" panose="02020603050405020304" pitchFamily="18" charset="0"/>
              </a:rPr>
              <a:t>t</a:t>
            </a:r>
            <a:r>
              <a:rPr lang="en-US" altLang="en-US" sz="2400" baseline="-25000">
                <a:solidFill>
                  <a:srgbClr val="000000"/>
                </a:solidFill>
                <a:latin typeface="Times New Roman" panose="02020603050405020304" pitchFamily="18" charset="0"/>
              </a:rPr>
              <a:t>2</a:t>
            </a:r>
          </a:p>
        </p:txBody>
      </p:sp>
      <p:sp>
        <p:nvSpPr>
          <p:cNvPr id="28704" name="Rectangle 41">
            <a:extLst>
              <a:ext uri="{FF2B5EF4-FFF2-40B4-BE49-F238E27FC236}">
                <a16:creationId xmlns:a16="http://schemas.microsoft.com/office/drawing/2014/main" id="{420A5160-E3BE-DB77-5D69-ABE3336B8035}"/>
              </a:ext>
            </a:extLst>
          </p:cNvPr>
          <p:cNvSpPr>
            <a:spLocks noChangeArrowheads="1"/>
          </p:cNvSpPr>
          <p:nvPr/>
        </p:nvSpPr>
        <p:spPr bwMode="auto">
          <a:xfrm>
            <a:off x="457200" y="274638"/>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en-US" sz="3600">
                <a:solidFill>
                  <a:schemeClr val="tx2"/>
                </a:solidFill>
              </a:rPr>
              <a:t>Discrete Event  Time Segments</a:t>
            </a:r>
          </a:p>
        </p:txBody>
      </p:sp>
      <p:sp>
        <p:nvSpPr>
          <p:cNvPr id="28705" name="Rectangle 42">
            <a:extLst>
              <a:ext uri="{FF2B5EF4-FFF2-40B4-BE49-F238E27FC236}">
                <a16:creationId xmlns:a16="http://schemas.microsoft.com/office/drawing/2014/main" id="{7E52FAE9-F0A6-1A6C-18C3-7DEFD5CEFD5D}"/>
              </a:ext>
            </a:extLst>
          </p:cNvPr>
          <p:cNvSpPr>
            <a:spLocks noChangeArrowheads="1"/>
          </p:cNvSpPr>
          <p:nvPr/>
        </p:nvSpPr>
        <p:spPr bwMode="auto">
          <a:xfrm>
            <a:off x="6629400" y="2743200"/>
            <a:ext cx="1447800" cy="914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en-US" sz="1800"/>
              <a:t>(S,e)</a:t>
            </a:r>
          </a:p>
        </p:txBody>
      </p:sp>
      <p:sp>
        <p:nvSpPr>
          <p:cNvPr id="28706" name="Line 43">
            <a:extLst>
              <a:ext uri="{FF2B5EF4-FFF2-40B4-BE49-F238E27FC236}">
                <a16:creationId xmlns:a16="http://schemas.microsoft.com/office/drawing/2014/main" id="{9E3CBFA6-BBD7-AC7C-CBFB-05A9FC2BE48B}"/>
              </a:ext>
            </a:extLst>
          </p:cNvPr>
          <p:cNvSpPr>
            <a:spLocks noChangeShapeType="1"/>
          </p:cNvSpPr>
          <p:nvPr/>
        </p:nvSpPr>
        <p:spPr bwMode="auto">
          <a:xfrm>
            <a:off x="6248400" y="32004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7" name="Line 44">
            <a:extLst>
              <a:ext uri="{FF2B5EF4-FFF2-40B4-BE49-F238E27FC236}">
                <a16:creationId xmlns:a16="http://schemas.microsoft.com/office/drawing/2014/main" id="{401C3EF6-30A1-021F-B1BE-835F73D8CCF1}"/>
              </a:ext>
            </a:extLst>
          </p:cNvPr>
          <p:cNvSpPr>
            <a:spLocks noChangeShapeType="1"/>
          </p:cNvSpPr>
          <p:nvPr/>
        </p:nvSpPr>
        <p:spPr bwMode="auto">
          <a:xfrm>
            <a:off x="8077200" y="32004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8" name="Text Box 45">
            <a:extLst>
              <a:ext uri="{FF2B5EF4-FFF2-40B4-BE49-F238E27FC236}">
                <a16:creationId xmlns:a16="http://schemas.microsoft.com/office/drawing/2014/main" id="{36D898CB-2A74-D16D-BC98-D8FFB934372C}"/>
              </a:ext>
            </a:extLst>
          </p:cNvPr>
          <p:cNvSpPr txBox="1">
            <a:spLocks noChangeArrowheads="1"/>
          </p:cNvSpPr>
          <p:nvPr/>
        </p:nvSpPr>
        <p:spPr bwMode="auto">
          <a:xfrm>
            <a:off x="6019800" y="2819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t>X</a:t>
            </a:r>
          </a:p>
        </p:txBody>
      </p:sp>
      <p:sp>
        <p:nvSpPr>
          <p:cNvPr id="28709" name="Text Box 47">
            <a:extLst>
              <a:ext uri="{FF2B5EF4-FFF2-40B4-BE49-F238E27FC236}">
                <a16:creationId xmlns:a16="http://schemas.microsoft.com/office/drawing/2014/main" id="{747FD8B1-30B1-4FFA-9DE1-3C3AE498FDFF}"/>
              </a:ext>
            </a:extLst>
          </p:cNvPr>
          <p:cNvSpPr txBox="1">
            <a:spLocks noChangeArrowheads="1"/>
          </p:cNvSpPr>
          <p:nvPr/>
        </p:nvSpPr>
        <p:spPr bwMode="auto">
          <a:xfrm>
            <a:off x="8153400" y="2819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12FAD569-EC8F-3382-A2EB-359610F3A031}"/>
              </a:ext>
            </a:extLst>
          </p:cNvPr>
          <p:cNvSpPr>
            <a:spLocks noGrp="1" noChangeArrowheads="1"/>
          </p:cNvSpPr>
          <p:nvPr>
            <p:ph type="title"/>
          </p:nvPr>
        </p:nvSpPr>
        <p:spPr>
          <a:xfrm>
            <a:off x="152400" y="685800"/>
            <a:ext cx="6896534" cy="1080938"/>
          </a:xfrm>
        </p:spPr>
        <p:txBody>
          <a:bodyPr/>
          <a:lstStyle/>
          <a:p>
            <a:pPr eaLnBrk="1" hangingPunct="1"/>
            <a:r>
              <a:rPr lang="en-US" altLang="en-US" sz="4000" dirty="0"/>
              <a:t>Atomic Model Operation</a:t>
            </a:r>
          </a:p>
        </p:txBody>
      </p:sp>
      <p:sp>
        <p:nvSpPr>
          <p:cNvPr id="28675" name="Rectangle 3">
            <a:extLst>
              <a:ext uri="{FF2B5EF4-FFF2-40B4-BE49-F238E27FC236}">
                <a16:creationId xmlns:a16="http://schemas.microsoft.com/office/drawing/2014/main" id="{C0FB31D1-3EAB-D185-7C14-74C75A99638A}"/>
              </a:ext>
            </a:extLst>
          </p:cNvPr>
          <p:cNvSpPr>
            <a:spLocks noGrp="1" noChangeArrowheads="1"/>
          </p:cNvSpPr>
          <p:nvPr>
            <p:ph idx="1"/>
          </p:nvPr>
        </p:nvSpPr>
        <p:spPr>
          <a:xfrm>
            <a:off x="457200" y="1981200"/>
            <a:ext cx="8229600" cy="4506913"/>
          </a:xfrm>
        </p:spPr>
        <p:txBody>
          <a:bodyPr>
            <a:normAutofit/>
          </a:bodyPr>
          <a:lstStyle/>
          <a:p>
            <a:pPr eaLnBrk="1" hangingPunct="1">
              <a:lnSpc>
                <a:spcPct val="80000"/>
              </a:lnSpc>
            </a:pPr>
            <a:r>
              <a:rPr lang="en-US" altLang="en-US" sz="1600" u="sng" dirty="0"/>
              <a:t>Ports are represented explicitly </a:t>
            </a:r>
            <a:r>
              <a:rPr lang="en-US" altLang="en-US" sz="1600" dirty="0"/>
              <a:t>– there can be any number of input and output ports </a:t>
            </a:r>
          </a:p>
          <a:p>
            <a:pPr lvl="1">
              <a:lnSpc>
                <a:spcPct val="80000"/>
              </a:lnSpc>
            </a:pPr>
            <a:r>
              <a:rPr lang="en-US" altLang="en-US" sz="1200" dirty="0"/>
              <a:t>on which values can be received and sent</a:t>
            </a:r>
            <a:endParaRPr lang="en-US" altLang="en-US" sz="1600" dirty="0"/>
          </a:p>
          <a:p>
            <a:pPr eaLnBrk="1" hangingPunct="1">
              <a:lnSpc>
                <a:spcPct val="80000"/>
              </a:lnSpc>
            </a:pPr>
            <a:r>
              <a:rPr lang="en-US" altLang="en-US" sz="1600" dirty="0"/>
              <a:t>The </a:t>
            </a:r>
            <a:r>
              <a:rPr lang="en-US" altLang="en-US" sz="1600" b="1" dirty="0"/>
              <a:t>time advance function determines</a:t>
            </a:r>
            <a:r>
              <a:rPr lang="en-US" altLang="en-US" sz="1600" dirty="0"/>
              <a:t> the maximum  lifetime in a state</a:t>
            </a:r>
          </a:p>
          <a:p>
            <a:pPr eaLnBrk="1" hangingPunct="1">
              <a:lnSpc>
                <a:spcPct val="80000"/>
              </a:lnSpc>
            </a:pPr>
            <a:r>
              <a:rPr lang="en-US" altLang="en-US" sz="1600" u="sng" dirty="0"/>
              <a:t>A </a:t>
            </a:r>
            <a:r>
              <a:rPr lang="en-US" altLang="en-US" sz="1600" i="1" u="sng" dirty="0"/>
              <a:t>bag</a:t>
            </a:r>
            <a:r>
              <a:rPr lang="en-US" altLang="en-US" sz="1600" u="sng" dirty="0"/>
              <a:t> </a:t>
            </a:r>
            <a:r>
              <a:rPr lang="en-US" altLang="en-US" sz="1600" dirty="0"/>
              <a:t>can contain many elements with possibly multiple occurrences of its elements. </a:t>
            </a:r>
          </a:p>
          <a:p>
            <a:pPr eaLnBrk="1" hangingPunct="1">
              <a:lnSpc>
                <a:spcPct val="80000"/>
              </a:lnSpc>
            </a:pPr>
            <a:endParaRPr lang="en-US" altLang="en-US" sz="1600" dirty="0"/>
          </a:p>
          <a:p>
            <a:pPr eaLnBrk="1" hangingPunct="1">
              <a:lnSpc>
                <a:spcPct val="80000"/>
              </a:lnSpc>
            </a:pPr>
            <a:r>
              <a:rPr lang="en-US" altLang="en-US" sz="1600" dirty="0"/>
              <a:t>Atomic DEVS models can handle bags of inputs and outputs. </a:t>
            </a:r>
          </a:p>
          <a:p>
            <a:pPr eaLnBrk="1" hangingPunct="1">
              <a:lnSpc>
                <a:spcPct val="80000"/>
              </a:lnSpc>
            </a:pPr>
            <a:endParaRPr lang="en-US" altLang="en-US" sz="1600" dirty="0"/>
          </a:p>
          <a:p>
            <a:pPr eaLnBrk="1" hangingPunct="1">
              <a:lnSpc>
                <a:spcPct val="80000"/>
              </a:lnSpc>
            </a:pPr>
            <a:r>
              <a:rPr lang="en-US" altLang="en-US" sz="1600" dirty="0"/>
              <a:t>The </a:t>
            </a:r>
            <a:r>
              <a:rPr lang="en-US" altLang="en-US" sz="1600" i="1" u="sng" dirty="0"/>
              <a:t>external transition</a:t>
            </a:r>
            <a:r>
              <a:rPr lang="en-US" altLang="en-US" sz="1600" u="sng" dirty="0"/>
              <a:t> function </a:t>
            </a:r>
            <a:r>
              <a:rPr lang="en-US" altLang="en-US" sz="1600" dirty="0"/>
              <a:t>handles inputs of bags by causing an immediate state change, which also may modify the time advance.</a:t>
            </a:r>
          </a:p>
          <a:p>
            <a:pPr eaLnBrk="1" hangingPunct="1">
              <a:lnSpc>
                <a:spcPct val="80000"/>
              </a:lnSpc>
            </a:pPr>
            <a:endParaRPr lang="en-US" altLang="en-US" sz="1600" dirty="0"/>
          </a:p>
          <a:p>
            <a:pPr eaLnBrk="1" hangingPunct="1">
              <a:lnSpc>
                <a:spcPct val="80000"/>
              </a:lnSpc>
            </a:pPr>
            <a:r>
              <a:rPr lang="en-US" altLang="en-US" sz="1600" dirty="0"/>
              <a:t>The </a:t>
            </a:r>
            <a:r>
              <a:rPr lang="en-US" altLang="en-US" sz="1600" i="1" u="sng" dirty="0"/>
              <a:t>output </a:t>
            </a:r>
            <a:r>
              <a:rPr lang="en-US" altLang="en-US" sz="1600" u="sng" dirty="0"/>
              <a:t>function </a:t>
            </a:r>
            <a:r>
              <a:rPr lang="en-US" altLang="en-US" sz="1600" dirty="0"/>
              <a:t>can generate a bag of outputs when the time advance has expired.</a:t>
            </a:r>
          </a:p>
          <a:p>
            <a:pPr eaLnBrk="1" hangingPunct="1">
              <a:lnSpc>
                <a:spcPct val="80000"/>
              </a:lnSpc>
            </a:pPr>
            <a:r>
              <a:rPr lang="en-US" altLang="en-US" sz="1600" dirty="0"/>
              <a:t>The </a:t>
            </a:r>
            <a:r>
              <a:rPr lang="en-US" altLang="en-US" sz="1600" i="1" u="sng" dirty="0"/>
              <a:t>internal</a:t>
            </a:r>
            <a:r>
              <a:rPr lang="en-US" altLang="en-US" sz="1600" u="sng" dirty="0"/>
              <a:t> </a:t>
            </a:r>
            <a:r>
              <a:rPr lang="en-US" altLang="en-US" sz="1600" i="1" u="sng" dirty="0"/>
              <a:t>transition</a:t>
            </a:r>
            <a:r>
              <a:rPr lang="en-US" altLang="en-US" sz="1600" u="sng" dirty="0"/>
              <a:t> function </a:t>
            </a:r>
            <a:r>
              <a:rPr lang="en-US" altLang="en-US" sz="1600" dirty="0"/>
              <a:t>is activated immediately after the output function causing an immediate state change, which also may modify the time advance.</a:t>
            </a:r>
          </a:p>
          <a:p>
            <a:pPr eaLnBrk="1" hangingPunct="1">
              <a:lnSpc>
                <a:spcPct val="80000"/>
              </a:lnSpc>
            </a:pPr>
            <a:r>
              <a:rPr lang="en-US" altLang="en-US" sz="1600" dirty="0"/>
              <a:t>The </a:t>
            </a:r>
            <a:r>
              <a:rPr lang="en-US" altLang="en-US" sz="1600" i="1" u="sng" dirty="0"/>
              <a:t>confluent transition</a:t>
            </a:r>
            <a:r>
              <a:rPr lang="en-US" altLang="en-US" sz="1600" u="sng" dirty="0"/>
              <a:t> </a:t>
            </a:r>
            <a:r>
              <a:rPr lang="en-US" altLang="en-US" sz="1600" dirty="0"/>
              <a:t>function decides the next state in cases of collision between external and internal events.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anim calcmode="lin" valueType="num">
                                      <p:cBhvr additive="base">
                                        <p:cTn id="11"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 calcmode="lin" valueType="num">
                                      <p:cBhvr additive="base">
                                        <p:cTn id="17"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8675">
                                            <p:txEl>
                                              <p:pRg st="3" end="3"/>
                                            </p:txEl>
                                          </p:spTgt>
                                        </p:tgtEl>
                                        <p:attrNameLst>
                                          <p:attrName>style.visibility</p:attrName>
                                        </p:attrNameLst>
                                      </p:cBhvr>
                                      <p:to>
                                        <p:strVal val="visible"/>
                                      </p:to>
                                    </p:set>
                                    <p:anim calcmode="lin" valueType="num">
                                      <p:cBhvr additive="base">
                                        <p:cTn id="23"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8675">
                                            <p:txEl>
                                              <p:pRg st="5" end="5"/>
                                            </p:txEl>
                                          </p:spTgt>
                                        </p:tgtEl>
                                        <p:attrNameLst>
                                          <p:attrName>style.visibility</p:attrName>
                                        </p:attrNameLst>
                                      </p:cBhvr>
                                      <p:to>
                                        <p:strVal val="visible"/>
                                      </p:to>
                                    </p:set>
                                    <p:anim calcmode="lin" valueType="num">
                                      <p:cBhvr additive="base">
                                        <p:cTn id="29"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8675">
                                            <p:txEl>
                                              <p:pRg st="7" end="7"/>
                                            </p:txEl>
                                          </p:spTgt>
                                        </p:tgtEl>
                                        <p:attrNameLst>
                                          <p:attrName>style.visibility</p:attrName>
                                        </p:attrNameLst>
                                      </p:cBhvr>
                                      <p:to>
                                        <p:strVal val="visible"/>
                                      </p:to>
                                    </p:set>
                                    <p:anim calcmode="lin" valueType="num">
                                      <p:cBhvr additive="base">
                                        <p:cTn id="35" dur="500" fill="hold"/>
                                        <p:tgtEl>
                                          <p:spTgt spid="2867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86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8675">
                                            <p:txEl>
                                              <p:pRg st="9" end="9"/>
                                            </p:txEl>
                                          </p:spTgt>
                                        </p:tgtEl>
                                        <p:attrNameLst>
                                          <p:attrName>style.visibility</p:attrName>
                                        </p:attrNameLst>
                                      </p:cBhvr>
                                      <p:to>
                                        <p:strVal val="visible"/>
                                      </p:to>
                                    </p:set>
                                    <p:anim calcmode="lin" valueType="num">
                                      <p:cBhvr additive="base">
                                        <p:cTn id="41" dur="500" fill="hold"/>
                                        <p:tgtEl>
                                          <p:spTgt spid="28675">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867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8675">
                                            <p:txEl>
                                              <p:pRg st="10" end="10"/>
                                            </p:txEl>
                                          </p:spTgt>
                                        </p:tgtEl>
                                        <p:attrNameLst>
                                          <p:attrName>style.visibility</p:attrName>
                                        </p:attrNameLst>
                                      </p:cBhvr>
                                      <p:to>
                                        <p:strVal val="visible"/>
                                      </p:to>
                                    </p:set>
                                    <p:anim calcmode="lin" valueType="num">
                                      <p:cBhvr additive="base">
                                        <p:cTn id="47" dur="500" fill="hold"/>
                                        <p:tgtEl>
                                          <p:spTgt spid="2867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867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8675">
                                            <p:txEl>
                                              <p:pRg st="11" end="11"/>
                                            </p:txEl>
                                          </p:spTgt>
                                        </p:tgtEl>
                                        <p:attrNameLst>
                                          <p:attrName>style.visibility</p:attrName>
                                        </p:attrNameLst>
                                      </p:cBhvr>
                                      <p:to>
                                        <p:strVal val="visible"/>
                                      </p:to>
                                    </p:set>
                                    <p:anim calcmode="lin" valueType="num">
                                      <p:cBhvr additive="base">
                                        <p:cTn id="53" dur="500" fill="hold"/>
                                        <p:tgtEl>
                                          <p:spTgt spid="28675">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867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D7F6CFBC-9944-3AFF-6483-3CD67F5EB479}"/>
              </a:ext>
            </a:extLst>
          </p:cNvPr>
          <p:cNvSpPr>
            <a:spLocks noGrp="1" noChangeArrowheads="1"/>
          </p:cNvSpPr>
          <p:nvPr>
            <p:ph type="title"/>
          </p:nvPr>
        </p:nvSpPr>
        <p:spPr>
          <a:xfrm>
            <a:off x="1096963" y="381000"/>
            <a:ext cx="7361237" cy="838200"/>
          </a:xfrm>
        </p:spPr>
        <p:txBody>
          <a:bodyPr/>
          <a:lstStyle/>
          <a:p>
            <a:pPr eaLnBrk="1" hangingPunct="1"/>
            <a:r>
              <a:rPr lang="en-US" altLang="en-US" sz="3600"/>
              <a:t>Dynamics of Atomic Model </a:t>
            </a:r>
          </a:p>
        </p:txBody>
      </p:sp>
      <p:sp>
        <p:nvSpPr>
          <p:cNvPr id="30722" name="Rectangle 3">
            <a:extLst>
              <a:ext uri="{FF2B5EF4-FFF2-40B4-BE49-F238E27FC236}">
                <a16:creationId xmlns:a16="http://schemas.microsoft.com/office/drawing/2014/main" id="{B87F1053-657C-DA41-C6AA-C5B69B4362A7}"/>
              </a:ext>
            </a:extLst>
          </p:cNvPr>
          <p:cNvSpPr>
            <a:spLocks noChangeArrowheads="1"/>
          </p:cNvSpPr>
          <p:nvPr/>
        </p:nvSpPr>
        <p:spPr bwMode="auto">
          <a:xfrm>
            <a:off x="1524000" y="1752600"/>
            <a:ext cx="5867400" cy="3886200"/>
          </a:xfrm>
          <a:prstGeom prst="rect">
            <a:avLst/>
          </a:prstGeom>
          <a:solidFill>
            <a:schemeClr val="bg1"/>
          </a:solidFill>
          <a:ln w="2857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endParaRPr lang="en-US" altLang="en-US" sz="900" b="1">
              <a:latin typeface="Times New Roman" panose="02020603050405020304" pitchFamily="18" charset="0"/>
            </a:endParaRPr>
          </a:p>
        </p:txBody>
      </p:sp>
      <p:grpSp>
        <p:nvGrpSpPr>
          <p:cNvPr id="30723" name="Group 4">
            <a:extLst>
              <a:ext uri="{FF2B5EF4-FFF2-40B4-BE49-F238E27FC236}">
                <a16:creationId xmlns:a16="http://schemas.microsoft.com/office/drawing/2014/main" id="{9249B327-BD73-B541-A72F-55DF8D1F7A7A}"/>
              </a:ext>
            </a:extLst>
          </p:cNvPr>
          <p:cNvGrpSpPr>
            <a:grpSpLocks/>
          </p:cNvGrpSpPr>
          <p:nvPr/>
        </p:nvGrpSpPr>
        <p:grpSpPr bwMode="auto">
          <a:xfrm>
            <a:off x="3605213" y="2816225"/>
            <a:ext cx="1347787" cy="1169988"/>
            <a:chOff x="2271" y="1774"/>
            <a:chExt cx="849" cy="737"/>
          </a:xfrm>
        </p:grpSpPr>
        <p:sp>
          <p:nvSpPr>
            <p:cNvPr id="30747" name="Oval 5">
              <a:extLst>
                <a:ext uri="{FF2B5EF4-FFF2-40B4-BE49-F238E27FC236}">
                  <a16:creationId xmlns:a16="http://schemas.microsoft.com/office/drawing/2014/main" id="{71E631D7-53C3-7CF5-D5A5-B7A8A2EF2151}"/>
                </a:ext>
              </a:extLst>
            </p:cNvPr>
            <p:cNvSpPr>
              <a:spLocks noChangeArrowheads="1"/>
            </p:cNvSpPr>
            <p:nvPr/>
          </p:nvSpPr>
          <p:spPr bwMode="auto">
            <a:xfrm>
              <a:off x="2741" y="1774"/>
              <a:ext cx="345" cy="318"/>
            </a:xfrm>
            <a:prstGeom prst="ellipse">
              <a:avLst/>
            </a:prstGeom>
            <a:solidFill>
              <a:srgbClr val="FF99CC"/>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400" b="1"/>
                <a:t>State</a:t>
              </a:r>
            </a:p>
          </p:txBody>
        </p:sp>
        <p:sp>
          <p:nvSpPr>
            <p:cNvPr id="30748" name="Rectangle 6">
              <a:extLst>
                <a:ext uri="{FF2B5EF4-FFF2-40B4-BE49-F238E27FC236}">
                  <a16:creationId xmlns:a16="http://schemas.microsoft.com/office/drawing/2014/main" id="{70641FEF-3E63-67D8-6D88-EB190CA0515D}"/>
                </a:ext>
              </a:extLst>
            </p:cNvPr>
            <p:cNvSpPr>
              <a:spLocks noChangeArrowheads="1"/>
            </p:cNvSpPr>
            <p:nvPr/>
          </p:nvSpPr>
          <p:spPr bwMode="auto">
            <a:xfrm>
              <a:off x="2271" y="2304"/>
              <a:ext cx="849" cy="207"/>
            </a:xfrm>
            <a:prstGeom prst="rect">
              <a:avLst/>
            </a:prstGeom>
            <a:solidFill>
              <a:srgbClr val="99CCFF"/>
            </a:solidFill>
            <a:ln w="2857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a:latin typeface="Times New Roman" panose="02020603050405020304" pitchFamily="18" charset="0"/>
                </a:rPr>
                <a:t>time advance</a:t>
              </a:r>
            </a:p>
          </p:txBody>
        </p:sp>
        <p:sp>
          <p:nvSpPr>
            <p:cNvPr id="30749" name="Line 7">
              <a:extLst>
                <a:ext uri="{FF2B5EF4-FFF2-40B4-BE49-F238E27FC236}">
                  <a16:creationId xmlns:a16="http://schemas.microsoft.com/office/drawing/2014/main" id="{BDA46EB9-1EF1-8211-486A-DFA6688427E8}"/>
                </a:ext>
              </a:extLst>
            </p:cNvPr>
            <p:cNvSpPr>
              <a:spLocks noChangeShapeType="1"/>
            </p:cNvSpPr>
            <p:nvPr/>
          </p:nvSpPr>
          <p:spPr bwMode="auto">
            <a:xfrm>
              <a:off x="2928" y="2092"/>
              <a:ext cx="15" cy="212"/>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8">
            <a:extLst>
              <a:ext uri="{FF2B5EF4-FFF2-40B4-BE49-F238E27FC236}">
                <a16:creationId xmlns:a16="http://schemas.microsoft.com/office/drawing/2014/main" id="{77EE604A-0422-4239-56F9-AD8C47CB5A57}"/>
              </a:ext>
            </a:extLst>
          </p:cNvPr>
          <p:cNvGrpSpPr>
            <a:grpSpLocks/>
          </p:cNvGrpSpPr>
          <p:nvPr/>
        </p:nvGrpSpPr>
        <p:grpSpPr bwMode="auto">
          <a:xfrm>
            <a:off x="838200" y="2133600"/>
            <a:ext cx="3886200" cy="2057400"/>
            <a:chOff x="528" y="1344"/>
            <a:chExt cx="2448" cy="1296"/>
          </a:xfrm>
        </p:grpSpPr>
        <p:sp>
          <p:nvSpPr>
            <p:cNvPr id="30740" name="Rectangle 9">
              <a:extLst>
                <a:ext uri="{FF2B5EF4-FFF2-40B4-BE49-F238E27FC236}">
                  <a16:creationId xmlns:a16="http://schemas.microsoft.com/office/drawing/2014/main" id="{7B71641C-ECEF-69ED-50F5-63FE9CCE0F77}"/>
                </a:ext>
              </a:extLst>
            </p:cNvPr>
            <p:cNvSpPr>
              <a:spLocks noChangeArrowheads="1"/>
            </p:cNvSpPr>
            <p:nvPr/>
          </p:nvSpPr>
          <p:spPr bwMode="auto">
            <a:xfrm>
              <a:off x="1793" y="1853"/>
              <a:ext cx="560" cy="160"/>
            </a:xfrm>
            <a:prstGeom prst="rect">
              <a:avLst/>
            </a:prstGeom>
            <a:solidFill>
              <a:srgbClr val="99CCFF"/>
            </a:solidFill>
            <a:ln w="2857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a:latin typeface="Times New Roman" panose="02020603050405020304" pitchFamily="18" charset="0"/>
                  <a:sym typeface="Symbol" panose="05050102010706020507" pitchFamily="18" charset="2"/>
                </a:rPr>
                <a:t>external</a:t>
              </a:r>
              <a:r>
                <a:rPr lang="en-US" altLang="en-US" sz="1800" baseline="-25000">
                  <a:latin typeface="Times New Roman" panose="02020603050405020304" pitchFamily="18" charset="0"/>
                </a:rPr>
                <a:t> </a:t>
              </a:r>
            </a:p>
          </p:txBody>
        </p:sp>
        <p:sp>
          <p:nvSpPr>
            <p:cNvPr id="30741" name="Line 10">
              <a:extLst>
                <a:ext uri="{FF2B5EF4-FFF2-40B4-BE49-F238E27FC236}">
                  <a16:creationId xmlns:a16="http://schemas.microsoft.com/office/drawing/2014/main" id="{18FAA228-EBED-102F-E6A7-9F515CBCDEED}"/>
                </a:ext>
              </a:extLst>
            </p:cNvPr>
            <p:cNvSpPr>
              <a:spLocks noChangeShapeType="1"/>
            </p:cNvSpPr>
            <p:nvPr/>
          </p:nvSpPr>
          <p:spPr bwMode="auto">
            <a:xfrm>
              <a:off x="2353" y="1893"/>
              <a:ext cx="3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2" name="Line 11">
              <a:extLst>
                <a:ext uri="{FF2B5EF4-FFF2-40B4-BE49-F238E27FC236}">
                  <a16:creationId xmlns:a16="http://schemas.microsoft.com/office/drawing/2014/main" id="{E4CBD4D3-B568-1938-2A34-7CA9B478CC69}"/>
                </a:ext>
              </a:extLst>
            </p:cNvPr>
            <p:cNvSpPr>
              <a:spLocks noChangeShapeType="1"/>
            </p:cNvSpPr>
            <p:nvPr/>
          </p:nvSpPr>
          <p:spPr bwMode="auto">
            <a:xfrm>
              <a:off x="844" y="1933"/>
              <a:ext cx="949"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3" name="Freeform 12">
              <a:extLst>
                <a:ext uri="{FF2B5EF4-FFF2-40B4-BE49-F238E27FC236}">
                  <a16:creationId xmlns:a16="http://schemas.microsoft.com/office/drawing/2014/main" id="{7ABE493B-89D8-5257-782E-ECC75753D400}"/>
                </a:ext>
              </a:extLst>
            </p:cNvPr>
            <p:cNvSpPr>
              <a:spLocks/>
            </p:cNvSpPr>
            <p:nvPr/>
          </p:nvSpPr>
          <p:spPr bwMode="auto">
            <a:xfrm>
              <a:off x="2353" y="1973"/>
              <a:ext cx="388" cy="159"/>
            </a:xfrm>
            <a:custGeom>
              <a:avLst/>
              <a:gdLst>
                <a:gd name="T0" fmla="*/ 313 w 432"/>
                <a:gd name="T1" fmla="*/ 0 h 192"/>
                <a:gd name="T2" fmla="*/ 174 w 432"/>
                <a:gd name="T3" fmla="*/ 109 h 192"/>
                <a:gd name="T4" fmla="*/ 0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32" y="0"/>
                  </a:moveTo>
                  <a:cubicBezTo>
                    <a:pt x="372" y="96"/>
                    <a:pt x="312" y="192"/>
                    <a:pt x="240" y="192"/>
                  </a:cubicBezTo>
                  <a:cubicBezTo>
                    <a:pt x="168" y="192"/>
                    <a:pt x="40" y="32"/>
                    <a:pt x="0" y="0"/>
                  </a:cubicBezTo>
                </a:path>
              </a:pathLst>
            </a:custGeom>
            <a:noFill/>
            <a:ln w="28575" cap="flat" cmpd="sng">
              <a:solidFill>
                <a:schemeClr val="tx1"/>
              </a:solidFill>
              <a:prstDash val="dash"/>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4" name="AutoShape 13">
              <a:extLst>
                <a:ext uri="{FF2B5EF4-FFF2-40B4-BE49-F238E27FC236}">
                  <a16:creationId xmlns:a16="http://schemas.microsoft.com/office/drawing/2014/main" id="{51AAF19A-586D-9AD8-EE95-1742065DF8F5}"/>
                </a:ext>
              </a:extLst>
            </p:cNvPr>
            <p:cNvSpPr>
              <a:spLocks noChangeArrowheads="1"/>
            </p:cNvSpPr>
            <p:nvPr/>
          </p:nvSpPr>
          <p:spPr bwMode="auto">
            <a:xfrm>
              <a:off x="2396" y="1344"/>
              <a:ext cx="580" cy="384"/>
            </a:xfrm>
            <a:prstGeom prst="wedgeRoundRectCallout">
              <a:avLst>
                <a:gd name="adj1" fmla="val -41898"/>
                <a:gd name="adj2" fmla="val 90106"/>
                <a:gd name="adj3" fmla="val 16667"/>
              </a:avLst>
            </a:prstGeom>
            <a:solidFill>
              <a:srgbClr val="FFFF99"/>
            </a:solidFill>
            <a:ln w="28575">
              <a:solidFill>
                <a:schemeClr val="accent1"/>
              </a:solidFill>
              <a:miter lim="800000"/>
              <a:headEnd/>
              <a:tailEnd/>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000" dirty="0">
                  <a:solidFill>
                    <a:schemeClr val="bg1"/>
                  </a:solidFill>
                </a:rPr>
                <a:t>Make a transition</a:t>
              </a:r>
            </a:p>
            <a:p>
              <a:pPr>
                <a:spcBef>
                  <a:spcPct val="0"/>
                </a:spcBef>
                <a:buFontTx/>
                <a:buNone/>
              </a:pPr>
              <a:r>
                <a:rPr lang="en-US" altLang="en-US" sz="1000" dirty="0">
                  <a:solidFill>
                    <a:schemeClr val="bg1"/>
                  </a:solidFill>
                </a:rPr>
                <a:t>(external</a:t>
              </a:r>
              <a:r>
                <a:rPr lang="en-US" altLang="en-US" sz="1000" dirty="0"/>
                <a:t>)</a:t>
              </a:r>
            </a:p>
            <a:p>
              <a:pPr algn="ctr">
                <a:spcBef>
                  <a:spcPct val="0"/>
                </a:spcBef>
                <a:buFontTx/>
                <a:buNone/>
              </a:pPr>
              <a:endParaRPr lang="en-US" altLang="en-US" sz="1000" dirty="0"/>
            </a:p>
          </p:txBody>
        </p:sp>
        <p:sp>
          <p:nvSpPr>
            <p:cNvPr id="30745" name="AutoShape 14">
              <a:extLst>
                <a:ext uri="{FF2B5EF4-FFF2-40B4-BE49-F238E27FC236}">
                  <a16:creationId xmlns:a16="http://schemas.microsoft.com/office/drawing/2014/main" id="{DA7FA126-544B-8D63-A3CA-56AA7F766BD3}"/>
                </a:ext>
              </a:extLst>
            </p:cNvPr>
            <p:cNvSpPr>
              <a:spLocks noChangeArrowheads="1"/>
            </p:cNvSpPr>
            <p:nvPr/>
          </p:nvSpPr>
          <p:spPr bwMode="auto">
            <a:xfrm>
              <a:off x="1103" y="2332"/>
              <a:ext cx="433" cy="308"/>
            </a:xfrm>
            <a:prstGeom prst="wedgeRoundRectCallout">
              <a:avLst>
                <a:gd name="adj1" fmla="val 82796"/>
                <a:gd name="adj2" fmla="val -168181"/>
                <a:gd name="adj3" fmla="val 16667"/>
              </a:avLst>
            </a:prstGeom>
            <a:solidFill>
              <a:srgbClr val="FFFF99"/>
            </a:solidFill>
            <a:ln w="28575">
              <a:solidFill>
                <a:schemeClr val="accent1"/>
              </a:solidFill>
              <a:miter lim="800000"/>
              <a:headEnd/>
              <a:tailEnd/>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000" dirty="0">
                  <a:solidFill>
                    <a:schemeClr val="bg1"/>
                  </a:solidFill>
                </a:rPr>
                <a:t>Handle input</a:t>
              </a:r>
            </a:p>
          </p:txBody>
        </p:sp>
        <p:sp>
          <p:nvSpPr>
            <p:cNvPr id="30746" name="Text Box 15">
              <a:extLst>
                <a:ext uri="{FF2B5EF4-FFF2-40B4-BE49-F238E27FC236}">
                  <a16:creationId xmlns:a16="http://schemas.microsoft.com/office/drawing/2014/main" id="{46F21FB3-4610-2812-C578-690F86DFA365}"/>
                </a:ext>
              </a:extLst>
            </p:cNvPr>
            <p:cNvSpPr txBox="1">
              <a:spLocks noChangeArrowheads="1"/>
            </p:cNvSpPr>
            <p:nvPr/>
          </p:nvSpPr>
          <p:spPr bwMode="auto">
            <a:xfrm>
              <a:off x="528" y="168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r>
                <a:rPr lang="en-US" altLang="en-US" sz="1800"/>
                <a:t>input</a:t>
              </a:r>
            </a:p>
          </p:txBody>
        </p:sp>
      </p:grpSp>
      <p:grpSp>
        <p:nvGrpSpPr>
          <p:cNvPr id="4" name="Group 32">
            <a:extLst>
              <a:ext uri="{FF2B5EF4-FFF2-40B4-BE49-F238E27FC236}">
                <a16:creationId xmlns:a16="http://schemas.microsoft.com/office/drawing/2014/main" id="{3F209101-EA26-0203-362E-BC75BA156895}"/>
              </a:ext>
            </a:extLst>
          </p:cNvPr>
          <p:cNvGrpSpPr>
            <a:grpSpLocks/>
          </p:cNvGrpSpPr>
          <p:nvPr/>
        </p:nvGrpSpPr>
        <p:grpSpPr bwMode="auto">
          <a:xfrm>
            <a:off x="4876800" y="1928813"/>
            <a:ext cx="1501775" cy="1881187"/>
            <a:chOff x="2931" y="1296"/>
            <a:chExt cx="946" cy="1185"/>
          </a:xfrm>
        </p:grpSpPr>
        <p:sp>
          <p:nvSpPr>
            <p:cNvPr id="30735" name="Rectangle 18">
              <a:extLst>
                <a:ext uri="{FF2B5EF4-FFF2-40B4-BE49-F238E27FC236}">
                  <a16:creationId xmlns:a16="http://schemas.microsoft.com/office/drawing/2014/main" id="{FEB62EE9-172A-5574-9CFB-82372C0ED6F4}"/>
                </a:ext>
              </a:extLst>
            </p:cNvPr>
            <p:cNvSpPr>
              <a:spLocks noChangeArrowheads="1"/>
            </p:cNvSpPr>
            <p:nvPr/>
          </p:nvSpPr>
          <p:spPr bwMode="auto">
            <a:xfrm>
              <a:off x="3349" y="1905"/>
              <a:ext cx="528" cy="192"/>
            </a:xfrm>
            <a:prstGeom prst="rect">
              <a:avLst/>
            </a:prstGeom>
            <a:solidFill>
              <a:srgbClr val="99CCFF"/>
            </a:solidFill>
            <a:ln w="2857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a:latin typeface="Times New Roman" panose="02020603050405020304" pitchFamily="18" charset="0"/>
                  <a:sym typeface="Symbol" panose="05050102010706020507" pitchFamily="18" charset="2"/>
                </a:rPr>
                <a:t>internal</a:t>
              </a:r>
              <a:endParaRPr lang="en-US" altLang="en-US" sz="1800">
                <a:latin typeface="Times New Roman" panose="02020603050405020304" pitchFamily="18" charset="0"/>
              </a:endParaRPr>
            </a:p>
          </p:txBody>
        </p:sp>
        <p:sp>
          <p:nvSpPr>
            <p:cNvPr id="30736" name="Line 19">
              <a:extLst>
                <a:ext uri="{FF2B5EF4-FFF2-40B4-BE49-F238E27FC236}">
                  <a16:creationId xmlns:a16="http://schemas.microsoft.com/office/drawing/2014/main" id="{7B9C699C-7034-08DC-716E-86AE57ECA207}"/>
                </a:ext>
              </a:extLst>
            </p:cNvPr>
            <p:cNvSpPr>
              <a:spLocks noChangeShapeType="1"/>
            </p:cNvSpPr>
            <p:nvPr/>
          </p:nvSpPr>
          <p:spPr bwMode="auto">
            <a:xfrm>
              <a:off x="2931" y="1974"/>
              <a:ext cx="388"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0737" name="Line 20">
              <a:extLst>
                <a:ext uri="{FF2B5EF4-FFF2-40B4-BE49-F238E27FC236}">
                  <a16:creationId xmlns:a16="http://schemas.microsoft.com/office/drawing/2014/main" id="{E9FAB80A-A5B8-FDAA-592E-549733D25688}"/>
                </a:ext>
              </a:extLst>
            </p:cNvPr>
            <p:cNvSpPr>
              <a:spLocks noChangeShapeType="1"/>
            </p:cNvSpPr>
            <p:nvPr/>
          </p:nvSpPr>
          <p:spPr bwMode="auto">
            <a:xfrm flipV="1">
              <a:off x="3541" y="2097"/>
              <a:ext cx="0"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8" name="Freeform 21">
              <a:extLst>
                <a:ext uri="{FF2B5EF4-FFF2-40B4-BE49-F238E27FC236}">
                  <a16:creationId xmlns:a16="http://schemas.microsoft.com/office/drawing/2014/main" id="{238C7A50-8F38-0A2A-D9CF-A01291A98DE1}"/>
                </a:ext>
              </a:extLst>
            </p:cNvPr>
            <p:cNvSpPr>
              <a:spLocks/>
            </p:cNvSpPr>
            <p:nvPr/>
          </p:nvSpPr>
          <p:spPr bwMode="auto">
            <a:xfrm flipH="1">
              <a:off x="2931" y="2094"/>
              <a:ext cx="388" cy="159"/>
            </a:xfrm>
            <a:custGeom>
              <a:avLst/>
              <a:gdLst>
                <a:gd name="T0" fmla="*/ 313 w 432"/>
                <a:gd name="T1" fmla="*/ 0 h 192"/>
                <a:gd name="T2" fmla="*/ 174 w 432"/>
                <a:gd name="T3" fmla="*/ 109 h 192"/>
                <a:gd name="T4" fmla="*/ 0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32" y="0"/>
                  </a:moveTo>
                  <a:cubicBezTo>
                    <a:pt x="372" y="96"/>
                    <a:pt x="312" y="192"/>
                    <a:pt x="240" y="192"/>
                  </a:cubicBezTo>
                  <a:cubicBezTo>
                    <a:pt x="168" y="192"/>
                    <a:pt x="40" y="32"/>
                    <a:pt x="0" y="0"/>
                  </a:cubicBezTo>
                </a:path>
              </a:pathLst>
            </a:custGeom>
            <a:noFill/>
            <a:ln w="28575" cap="flat" cmpd="sng">
              <a:solidFill>
                <a:schemeClr val="tx1"/>
              </a:solidFill>
              <a:prstDash val="dash"/>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39" name="AutoShape 22">
              <a:extLst>
                <a:ext uri="{FF2B5EF4-FFF2-40B4-BE49-F238E27FC236}">
                  <a16:creationId xmlns:a16="http://schemas.microsoft.com/office/drawing/2014/main" id="{D4F1D204-2102-C984-DA01-4EFD4E4117D3}"/>
                </a:ext>
              </a:extLst>
            </p:cNvPr>
            <p:cNvSpPr>
              <a:spLocks noChangeArrowheads="1"/>
            </p:cNvSpPr>
            <p:nvPr/>
          </p:nvSpPr>
          <p:spPr bwMode="auto">
            <a:xfrm>
              <a:off x="3103" y="1296"/>
              <a:ext cx="534" cy="369"/>
            </a:xfrm>
            <a:prstGeom prst="wedgeRoundRectCallout">
              <a:avLst>
                <a:gd name="adj1" fmla="val -45694"/>
                <a:gd name="adj2" fmla="val 127505"/>
                <a:gd name="adj3" fmla="val 16667"/>
              </a:avLst>
            </a:prstGeom>
            <a:solidFill>
              <a:srgbClr val="FFFF99"/>
            </a:solidFill>
            <a:ln w="28575">
              <a:solidFill>
                <a:schemeClr val="accent1"/>
              </a:solidFill>
              <a:miter lim="800000"/>
              <a:headEnd/>
              <a:tailEnd/>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000" dirty="0">
                  <a:solidFill>
                    <a:schemeClr val="bg1"/>
                  </a:solidFill>
                </a:rPr>
                <a:t>Make a transition</a:t>
              </a:r>
            </a:p>
            <a:p>
              <a:pPr>
                <a:spcBef>
                  <a:spcPct val="0"/>
                </a:spcBef>
                <a:buFontTx/>
                <a:buNone/>
              </a:pPr>
              <a:r>
                <a:rPr lang="en-US" altLang="en-US" sz="1000" dirty="0">
                  <a:solidFill>
                    <a:schemeClr val="bg1"/>
                  </a:solidFill>
                </a:rPr>
                <a:t>(internal)</a:t>
              </a:r>
            </a:p>
            <a:p>
              <a:pPr algn="ctr">
                <a:spcBef>
                  <a:spcPct val="0"/>
                </a:spcBef>
                <a:buFontTx/>
                <a:buNone/>
              </a:pPr>
              <a:endParaRPr lang="en-US" altLang="en-US" sz="1000" dirty="0">
                <a:solidFill>
                  <a:schemeClr val="bg1"/>
                </a:solidFill>
              </a:endParaRPr>
            </a:p>
          </p:txBody>
        </p:sp>
      </p:grpSp>
      <p:grpSp>
        <p:nvGrpSpPr>
          <p:cNvPr id="5" name="Group 31">
            <a:extLst>
              <a:ext uri="{FF2B5EF4-FFF2-40B4-BE49-F238E27FC236}">
                <a16:creationId xmlns:a16="http://schemas.microsoft.com/office/drawing/2014/main" id="{8674DC3A-21B1-5348-1581-E0F6AF533CE4}"/>
              </a:ext>
            </a:extLst>
          </p:cNvPr>
          <p:cNvGrpSpPr>
            <a:grpSpLocks/>
          </p:cNvGrpSpPr>
          <p:nvPr/>
        </p:nvGrpSpPr>
        <p:grpSpPr bwMode="auto">
          <a:xfrm>
            <a:off x="3581400" y="3810000"/>
            <a:ext cx="5029200" cy="1682750"/>
            <a:chOff x="2112" y="2481"/>
            <a:chExt cx="3168" cy="1060"/>
          </a:xfrm>
        </p:grpSpPr>
        <p:sp>
          <p:nvSpPr>
            <p:cNvPr id="30727" name="Line 23">
              <a:extLst>
                <a:ext uri="{FF2B5EF4-FFF2-40B4-BE49-F238E27FC236}">
                  <a16:creationId xmlns:a16="http://schemas.microsoft.com/office/drawing/2014/main" id="{64B0B1EE-9291-1929-9FF3-497F9D2BB619}"/>
                </a:ext>
              </a:extLst>
            </p:cNvPr>
            <p:cNvSpPr>
              <a:spLocks noChangeShapeType="1"/>
            </p:cNvSpPr>
            <p:nvPr/>
          </p:nvSpPr>
          <p:spPr bwMode="auto">
            <a:xfrm>
              <a:off x="2981" y="2481"/>
              <a:ext cx="5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8" name="AutoShape 24">
              <a:extLst>
                <a:ext uri="{FF2B5EF4-FFF2-40B4-BE49-F238E27FC236}">
                  <a16:creationId xmlns:a16="http://schemas.microsoft.com/office/drawing/2014/main" id="{D98A92E4-517D-4A73-E54E-C52FBF77AEED}"/>
                </a:ext>
              </a:extLst>
            </p:cNvPr>
            <p:cNvSpPr>
              <a:spLocks noChangeArrowheads="1"/>
            </p:cNvSpPr>
            <p:nvPr/>
          </p:nvSpPr>
          <p:spPr bwMode="auto">
            <a:xfrm>
              <a:off x="2112" y="3082"/>
              <a:ext cx="565" cy="311"/>
            </a:xfrm>
            <a:prstGeom prst="wedgeRoundRectCallout">
              <a:avLst>
                <a:gd name="adj1" fmla="val 141148"/>
                <a:gd name="adj2" fmla="val -232315"/>
                <a:gd name="adj3" fmla="val 16667"/>
              </a:avLst>
            </a:prstGeom>
            <a:solidFill>
              <a:srgbClr val="FFFF99"/>
            </a:solidFill>
            <a:ln w="28575">
              <a:solidFill>
                <a:schemeClr val="accent1"/>
              </a:solidFill>
              <a:miter lim="800000"/>
              <a:headEnd/>
              <a:tailEnd/>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000" dirty="0">
                  <a:solidFill>
                    <a:schemeClr val="bg1"/>
                  </a:solidFill>
                </a:rPr>
                <a:t>Hold for </a:t>
              </a:r>
            </a:p>
            <a:p>
              <a:pPr>
                <a:spcBef>
                  <a:spcPct val="0"/>
                </a:spcBef>
                <a:buFontTx/>
                <a:buNone/>
              </a:pPr>
              <a:r>
                <a:rPr lang="en-US" altLang="en-US" sz="1000" dirty="0">
                  <a:solidFill>
                    <a:schemeClr val="bg1"/>
                  </a:solidFill>
                </a:rPr>
                <a:t>some time</a:t>
              </a:r>
            </a:p>
          </p:txBody>
        </p:sp>
        <p:grpSp>
          <p:nvGrpSpPr>
            <p:cNvPr id="30729" name="Group 25">
              <a:extLst>
                <a:ext uri="{FF2B5EF4-FFF2-40B4-BE49-F238E27FC236}">
                  <a16:creationId xmlns:a16="http://schemas.microsoft.com/office/drawing/2014/main" id="{CBCA5CEE-BC8F-1945-8EDE-AE9985DF13BD}"/>
                </a:ext>
              </a:extLst>
            </p:cNvPr>
            <p:cNvGrpSpPr>
              <a:grpSpLocks/>
            </p:cNvGrpSpPr>
            <p:nvPr/>
          </p:nvGrpSpPr>
          <p:grpSpPr bwMode="auto">
            <a:xfrm>
              <a:off x="3024" y="2496"/>
              <a:ext cx="2256" cy="1045"/>
              <a:chOff x="3216" y="2411"/>
              <a:chExt cx="2256" cy="1045"/>
            </a:xfrm>
          </p:grpSpPr>
          <p:sp>
            <p:nvSpPr>
              <p:cNvPr id="30730" name="Rectangle 26">
                <a:extLst>
                  <a:ext uri="{FF2B5EF4-FFF2-40B4-BE49-F238E27FC236}">
                    <a16:creationId xmlns:a16="http://schemas.microsoft.com/office/drawing/2014/main" id="{D86345C2-A4D5-91AE-A6DF-CFE9DA387324}"/>
                  </a:ext>
                </a:extLst>
              </p:cNvPr>
              <p:cNvSpPr>
                <a:spLocks noChangeArrowheads="1"/>
              </p:cNvSpPr>
              <p:nvPr/>
            </p:nvSpPr>
            <p:spPr bwMode="auto">
              <a:xfrm>
                <a:off x="3216" y="2688"/>
                <a:ext cx="560" cy="160"/>
              </a:xfrm>
              <a:prstGeom prst="rect">
                <a:avLst/>
              </a:prstGeom>
              <a:solidFill>
                <a:srgbClr val="99CCFF"/>
              </a:solidFill>
              <a:ln w="2857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2000">
                    <a:latin typeface="Times New Roman" panose="02020603050405020304" pitchFamily="18" charset="0"/>
                  </a:rPr>
                  <a:t>output</a:t>
                </a:r>
              </a:p>
            </p:txBody>
          </p:sp>
          <p:sp>
            <p:nvSpPr>
              <p:cNvPr id="30731" name="Line 27">
                <a:extLst>
                  <a:ext uri="{FF2B5EF4-FFF2-40B4-BE49-F238E27FC236}">
                    <a16:creationId xmlns:a16="http://schemas.microsoft.com/office/drawing/2014/main" id="{8AEC7928-0645-4FE9-BE19-D4E54116B003}"/>
                  </a:ext>
                </a:extLst>
              </p:cNvPr>
              <p:cNvSpPr>
                <a:spLocks noChangeShapeType="1"/>
              </p:cNvSpPr>
              <p:nvPr/>
            </p:nvSpPr>
            <p:spPr bwMode="auto">
              <a:xfrm>
                <a:off x="3475" y="2411"/>
                <a:ext cx="0" cy="27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2" name="Line 28">
                <a:extLst>
                  <a:ext uri="{FF2B5EF4-FFF2-40B4-BE49-F238E27FC236}">
                    <a16:creationId xmlns:a16="http://schemas.microsoft.com/office/drawing/2014/main" id="{7208A256-792D-15AD-C72C-9DE6B7E6A2EB}"/>
                  </a:ext>
                </a:extLst>
              </p:cNvPr>
              <p:cNvSpPr>
                <a:spLocks noChangeShapeType="1"/>
              </p:cNvSpPr>
              <p:nvPr/>
            </p:nvSpPr>
            <p:spPr bwMode="auto">
              <a:xfrm>
                <a:off x="3775" y="2770"/>
                <a:ext cx="1121"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3" name="AutoShape 29">
                <a:extLst>
                  <a:ext uri="{FF2B5EF4-FFF2-40B4-BE49-F238E27FC236}">
                    <a16:creationId xmlns:a16="http://schemas.microsoft.com/office/drawing/2014/main" id="{FFF6706C-A1A1-552A-3AC1-8875B995FE09}"/>
                  </a:ext>
                </a:extLst>
              </p:cNvPr>
              <p:cNvSpPr>
                <a:spLocks noChangeArrowheads="1"/>
              </p:cNvSpPr>
              <p:nvPr/>
            </p:nvSpPr>
            <p:spPr bwMode="auto">
              <a:xfrm>
                <a:off x="3474" y="3137"/>
                <a:ext cx="510" cy="319"/>
              </a:xfrm>
              <a:prstGeom prst="wedgeRoundRectCallout">
                <a:avLst>
                  <a:gd name="adj1" fmla="val 72940"/>
                  <a:gd name="adj2" fmla="val -144356"/>
                  <a:gd name="adj3" fmla="val 16667"/>
                </a:avLst>
              </a:prstGeom>
              <a:solidFill>
                <a:srgbClr val="FFFF99"/>
              </a:solidFill>
              <a:ln w="28575">
                <a:solidFill>
                  <a:schemeClr val="accent1"/>
                </a:solidFill>
                <a:miter lim="800000"/>
                <a:headEnd/>
                <a:tailEnd/>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000" dirty="0">
                    <a:solidFill>
                      <a:schemeClr val="bg1"/>
                    </a:solidFill>
                  </a:rPr>
                  <a:t>Send an output</a:t>
                </a:r>
              </a:p>
            </p:txBody>
          </p:sp>
          <p:sp>
            <p:nvSpPr>
              <p:cNvPr id="30734" name="Text Box 30">
                <a:extLst>
                  <a:ext uri="{FF2B5EF4-FFF2-40B4-BE49-F238E27FC236}">
                    <a16:creationId xmlns:a16="http://schemas.microsoft.com/office/drawing/2014/main" id="{EEDD1127-7DE0-E4F4-28AF-AB98F084A021}"/>
                  </a:ext>
                </a:extLst>
              </p:cNvPr>
              <p:cNvSpPr txBox="1">
                <a:spLocks noChangeArrowheads="1"/>
              </p:cNvSpPr>
              <p:nvPr/>
            </p:nvSpPr>
            <p:spPr bwMode="auto">
              <a:xfrm>
                <a:off x="4680" y="2496"/>
                <a:ext cx="7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r>
                  <a:rPr lang="en-US" altLang="en-US" sz="1800"/>
                  <a:t>output</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F39DD5C4-45B5-A2C9-D836-461105F0B7C4}"/>
              </a:ext>
            </a:extLst>
          </p:cNvPr>
          <p:cNvSpPr>
            <a:spLocks noChangeArrowheads="1"/>
          </p:cNvSpPr>
          <p:nvPr/>
        </p:nvSpPr>
        <p:spPr bwMode="auto">
          <a:xfrm>
            <a:off x="914400" y="6172200"/>
            <a:ext cx="6553200" cy="685800"/>
          </a:xfrm>
          <a:prstGeom prst="rect">
            <a:avLst/>
          </a:prstGeom>
          <a:solidFill>
            <a:schemeClr val="accent3"/>
          </a:solidFill>
          <a:ln w="12700">
            <a:solidFill>
              <a:schemeClr val="bg2"/>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endParaRPr lang="en-US" altLang="en-US" sz="500">
              <a:latin typeface="Times New Roman" panose="02020603050405020304" pitchFamily="18" charset="0"/>
            </a:endParaRPr>
          </a:p>
        </p:txBody>
      </p:sp>
      <p:grpSp>
        <p:nvGrpSpPr>
          <p:cNvPr id="32770" name="Group 3">
            <a:extLst>
              <a:ext uri="{FF2B5EF4-FFF2-40B4-BE49-F238E27FC236}">
                <a16:creationId xmlns:a16="http://schemas.microsoft.com/office/drawing/2014/main" id="{4F9B2CF8-545A-6726-B0EA-425F352F16C1}"/>
              </a:ext>
            </a:extLst>
          </p:cNvPr>
          <p:cNvGrpSpPr>
            <a:grpSpLocks/>
          </p:cNvGrpSpPr>
          <p:nvPr/>
        </p:nvGrpSpPr>
        <p:grpSpPr bwMode="auto">
          <a:xfrm>
            <a:off x="965200" y="5133975"/>
            <a:ext cx="1419225" cy="538163"/>
            <a:chOff x="720" y="1008"/>
            <a:chExt cx="1008" cy="528"/>
          </a:xfrm>
        </p:grpSpPr>
        <p:sp>
          <p:nvSpPr>
            <p:cNvPr id="32827" name="Text Box 4">
              <a:extLst>
                <a:ext uri="{FF2B5EF4-FFF2-40B4-BE49-F238E27FC236}">
                  <a16:creationId xmlns:a16="http://schemas.microsoft.com/office/drawing/2014/main" id="{3B624EFF-100D-8984-116A-3B32073A0AB2}"/>
                </a:ext>
              </a:extLst>
            </p:cNvPr>
            <p:cNvSpPr txBox="1">
              <a:spLocks noChangeArrowheads="1"/>
            </p:cNvSpPr>
            <p:nvPr/>
          </p:nvSpPr>
          <p:spPr bwMode="auto">
            <a:xfrm>
              <a:off x="816" y="1105"/>
              <a:ext cx="864"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r>
                <a:rPr lang="en-US" altLang="en-US" sz="2000">
                  <a:latin typeface="Times New Roman" panose="02020603050405020304" pitchFamily="18" charset="0"/>
                </a:rPr>
                <a:t>receptive</a:t>
              </a:r>
            </a:p>
          </p:txBody>
        </p:sp>
        <p:sp>
          <p:nvSpPr>
            <p:cNvPr id="32828" name="Oval 5">
              <a:extLst>
                <a:ext uri="{FF2B5EF4-FFF2-40B4-BE49-F238E27FC236}">
                  <a16:creationId xmlns:a16="http://schemas.microsoft.com/office/drawing/2014/main" id="{43E216C5-A208-BDAF-2D89-D6FDF89C4EFA}"/>
                </a:ext>
              </a:extLst>
            </p:cNvPr>
            <p:cNvSpPr>
              <a:spLocks noChangeArrowheads="1"/>
            </p:cNvSpPr>
            <p:nvPr/>
          </p:nvSpPr>
          <p:spPr bwMode="auto">
            <a:xfrm>
              <a:off x="720" y="1008"/>
              <a:ext cx="1008"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grpSp>
      <p:grpSp>
        <p:nvGrpSpPr>
          <p:cNvPr id="32771" name="Group 6">
            <a:extLst>
              <a:ext uri="{FF2B5EF4-FFF2-40B4-BE49-F238E27FC236}">
                <a16:creationId xmlns:a16="http://schemas.microsoft.com/office/drawing/2014/main" id="{0DAF2636-B231-8329-CCE0-CE69299E33AE}"/>
              </a:ext>
            </a:extLst>
          </p:cNvPr>
          <p:cNvGrpSpPr>
            <a:grpSpLocks/>
          </p:cNvGrpSpPr>
          <p:nvPr/>
        </p:nvGrpSpPr>
        <p:grpSpPr bwMode="auto">
          <a:xfrm>
            <a:off x="6438900" y="5084763"/>
            <a:ext cx="1417638" cy="538162"/>
            <a:chOff x="720" y="1008"/>
            <a:chExt cx="1008" cy="528"/>
          </a:xfrm>
        </p:grpSpPr>
        <p:sp>
          <p:nvSpPr>
            <p:cNvPr id="32825" name="Text Box 7">
              <a:extLst>
                <a:ext uri="{FF2B5EF4-FFF2-40B4-BE49-F238E27FC236}">
                  <a16:creationId xmlns:a16="http://schemas.microsoft.com/office/drawing/2014/main" id="{EBC4AACA-9628-739E-A4E4-5801EACEBEE6}"/>
                </a:ext>
              </a:extLst>
            </p:cNvPr>
            <p:cNvSpPr txBox="1">
              <a:spLocks noChangeArrowheads="1"/>
            </p:cNvSpPr>
            <p:nvPr/>
          </p:nvSpPr>
          <p:spPr bwMode="auto">
            <a:xfrm>
              <a:off x="816" y="1105"/>
              <a:ext cx="863"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r>
                <a:rPr lang="en-US" altLang="en-US" sz="2000">
                  <a:latin typeface="Times New Roman" panose="02020603050405020304" pitchFamily="18" charset="0"/>
                </a:rPr>
                <a:t>   refract</a:t>
              </a:r>
            </a:p>
          </p:txBody>
        </p:sp>
        <p:sp>
          <p:nvSpPr>
            <p:cNvPr id="32826" name="Oval 8">
              <a:extLst>
                <a:ext uri="{FF2B5EF4-FFF2-40B4-BE49-F238E27FC236}">
                  <a16:creationId xmlns:a16="http://schemas.microsoft.com/office/drawing/2014/main" id="{B04983A5-3DB3-6D69-BE5A-EC59CD4BD6D6}"/>
                </a:ext>
              </a:extLst>
            </p:cNvPr>
            <p:cNvSpPr>
              <a:spLocks noChangeArrowheads="1"/>
            </p:cNvSpPr>
            <p:nvPr/>
          </p:nvSpPr>
          <p:spPr bwMode="auto">
            <a:xfrm>
              <a:off x="720" y="1008"/>
              <a:ext cx="1008"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grpSp>
      <p:sp>
        <p:nvSpPr>
          <p:cNvPr id="32772" name="Text Box 9">
            <a:extLst>
              <a:ext uri="{FF2B5EF4-FFF2-40B4-BE49-F238E27FC236}">
                <a16:creationId xmlns:a16="http://schemas.microsoft.com/office/drawing/2014/main" id="{5FDE29E6-D9DE-2ACA-E19B-AAB3F4A52E99}"/>
              </a:ext>
            </a:extLst>
          </p:cNvPr>
          <p:cNvSpPr txBox="1">
            <a:spLocks noChangeArrowheads="1"/>
          </p:cNvSpPr>
          <p:nvPr/>
        </p:nvSpPr>
        <p:spPr bwMode="auto">
          <a:xfrm>
            <a:off x="2789238" y="5049838"/>
            <a:ext cx="723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Input </a:t>
            </a:r>
          </a:p>
        </p:txBody>
      </p:sp>
      <p:grpSp>
        <p:nvGrpSpPr>
          <p:cNvPr id="32773" name="Group 10">
            <a:extLst>
              <a:ext uri="{FF2B5EF4-FFF2-40B4-BE49-F238E27FC236}">
                <a16:creationId xmlns:a16="http://schemas.microsoft.com/office/drawing/2014/main" id="{2BB6A869-50AF-D1FD-4CAA-A43463D7D94D}"/>
              </a:ext>
            </a:extLst>
          </p:cNvPr>
          <p:cNvGrpSpPr>
            <a:grpSpLocks/>
          </p:cNvGrpSpPr>
          <p:nvPr/>
        </p:nvGrpSpPr>
        <p:grpSpPr bwMode="auto">
          <a:xfrm>
            <a:off x="3735388" y="5133975"/>
            <a:ext cx="1419225" cy="538163"/>
            <a:chOff x="720" y="1008"/>
            <a:chExt cx="1008" cy="528"/>
          </a:xfrm>
        </p:grpSpPr>
        <p:sp>
          <p:nvSpPr>
            <p:cNvPr id="32823" name="Text Box 11">
              <a:extLst>
                <a:ext uri="{FF2B5EF4-FFF2-40B4-BE49-F238E27FC236}">
                  <a16:creationId xmlns:a16="http://schemas.microsoft.com/office/drawing/2014/main" id="{DFF3FB72-4327-4F77-58F6-4576E0792744}"/>
                </a:ext>
              </a:extLst>
            </p:cNvPr>
            <p:cNvSpPr txBox="1">
              <a:spLocks noChangeArrowheads="1"/>
            </p:cNvSpPr>
            <p:nvPr/>
          </p:nvSpPr>
          <p:spPr bwMode="auto">
            <a:xfrm>
              <a:off x="816" y="1105"/>
              <a:ext cx="864"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r>
                <a:rPr lang="en-US" altLang="en-US" sz="2000">
                  <a:latin typeface="Times New Roman" panose="02020603050405020304" pitchFamily="18" charset="0"/>
                </a:rPr>
                <a:t>   fire</a:t>
              </a:r>
            </a:p>
          </p:txBody>
        </p:sp>
        <p:sp>
          <p:nvSpPr>
            <p:cNvPr id="32824" name="Oval 12">
              <a:extLst>
                <a:ext uri="{FF2B5EF4-FFF2-40B4-BE49-F238E27FC236}">
                  <a16:creationId xmlns:a16="http://schemas.microsoft.com/office/drawing/2014/main" id="{A13A7F0B-8FD8-84B2-BB17-F00CE599C5F6}"/>
                </a:ext>
              </a:extLst>
            </p:cNvPr>
            <p:cNvSpPr>
              <a:spLocks noChangeArrowheads="1"/>
            </p:cNvSpPr>
            <p:nvPr/>
          </p:nvSpPr>
          <p:spPr bwMode="auto">
            <a:xfrm>
              <a:off x="720" y="1008"/>
              <a:ext cx="1008"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grpSp>
      <p:sp>
        <p:nvSpPr>
          <p:cNvPr id="32774" name="Line 13">
            <a:extLst>
              <a:ext uri="{FF2B5EF4-FFF2-40B4-BE49-F238E27FC236}">
                <a16:creationId xmlns:a16="http://schemas.microsoft.com/office/drawing/2014/main" id="{ACABC47E-75CB-6EFC-85B0-3F291158E89F}"/>
              </a:ext>
            </a:extLst>
          </p:cNvPr>
          <p:cNvSpPr>
            <a:spLocks noChangeShapeType="1"/>
          </p:cNvSpPr>
          <p:nvPr/>
        </p:nvSpPr>
        <p:spPr bwMode="auto">
          <a:xfrm>
            <a:off x="2451100" y="5378450"/>
            <a:ext cx="12842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5" name="Text Box 14">
            <a:extLst>
              <a:ext uri="{FF2B5EF4-FFF2-40B4-BE49-F238E27FC236}">
                <a16:creationId xmlns:a16="http://schemas.microsoft.com/office/drawing/2014/main" id="{45380ACB-8B46-E306-58FA-098F2583747C}"/>
              </a:ext>
            </a:extLst>
          </p:cNvPr>
          <p:cNvSpPr txBox="1">
            <a:spLocks noChangeArrowheads="1"/>
          </p:cNvSpPr>
          <p:nvPr/>
        </p:nvSpPr>
        <p:spPr bwMode="auto">
          <a:xfrm>
            <a:off x="5086350" y="5529263"/>
            <a:ext cx="1595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Firing delay &gt;0</a:t>
            </a:r>
          </a:p>
        </p:txBody>
      </p:sp>
      <p:sp>
        <p:nvSpPr>
          <p:cNvPr id="32776" name="Rectangle 15">
            <a:extLst>
              <a:ext uri="{FF2B5EF4-FFF2-40B4-BE49-F238E27FC236}">
                <a16:creationId xmlns:a16="http://schemas.microsoft.com/office/drawing/2014/main" id="{EA69C253-6C97-6248-BEFE-DEA8E46CB155}"/>
              </a:ext>
            </a:extLst>
          </p:cNvPr>
          <p:cNvSpPr>
            <a:spLocks noChangeArrowheads="1"/>
          </p:cNvSpPr>
          <p:nvPr/>
        </p:nvSpPr>
        <p:spPr bwMode="auto">
          <a:xfrm>
            <a:off x="685800" y="4654550"/>
            <a:ext cx="7162800" cy="13700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endParaRPr lang="en-US" altLang="en-US" sz="500">
              <a:latin typeface="Times New Roman" panose="02020603050405020304" pitchFamily="18" charset="0"/>
            </a:endParaRPr>
          </a:p>
        </p:txBody>
      </p:sp>
      <p:sp>
        <p:nvSpPr>
          <p:cNvPr id="32777" name="Line 16">
            <a:extLst>
              <a:ext uri="{FF2B5EF4-FFF2-40B4-BE49-F238E27FC236}">
                <a16:creationId xmlns:a16="http://schemas.microsoft.com/office/drawing/2014/main" id="{ECB5440F-8C6E-D068-C27F-99B122B77A13}"/>
              </a:ext>
            </a:extLst>
          </p:cNvPr>
          <p:cNvSpPr>
            <a:spLocks noChangeShapeType="1"/>
          </p:cNvSpPr>
          <p:nvPr/>
        </p:nvSpPr>
        <p:spPr bwMode="auto">
          <a:xfrm>
            <a:off x="5154613" y="5378450"/>
            <a:ext cx="1284287"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8" name="Line 17">
            <a:extLst>
              <a:ext uri="{FF2B5EF4-FFF2-40B4-BE49-F238E27FC236}">
                <a16:creationId xmlns:a16="http://schemas.microsoft.com/office/drawing/2014/main" id="{88C4368F-8386-F2BA-66E8-FDE8E5338504}"/>
              </a:ext>
            </a:extLst>
          </p:cNvPr>
          <p:cNvSpPr>
            <a:spLocks noChangeShapeType="1"/>
          </p:cNvSpPr>
          <p:nvPr/>
        </p:nvSpPr>
        <p:spPr bwMode="auto">
          <a:xfrm flipV="1">
            <a:off x="6438900" y="4845050"/>
            <a:ext cx="539750" cy="488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9" name="Text Box 18">
            <a:extLst>
              <a:ext uri="{FF2B5EF4-FFF2-40B4-BE49-F238E27FC236}">
                <a16:creationId xmlns:a16="http://schemas.microsoft.com/office/drawing/2014/main" id="{D5910077-9429-EF10-0200-A1362C233342}"/>
              </a:ext>
            </a:extLst>
          </p:cNvPr>
          <p:cNvSpPr txBox="1">
            <a:spLocks noChangeArrowheads="1"/>
          </p:cNvSpPr>
          <p:nvPr/>
        </p:nvSpPr>
        <p:spPr bwMode="auto">
          <a:xfrm>
            <a:off x="6978650" y="4648200"/>
            <a:ext cx="876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Output </a:t>
            </a:r>
          </a:p>
        </p:txBody>
      </p:sp>
      <p:sp>
        <p:nvSpPr>
          <p:cNvPr id="32780" name="Text Box 19">
            <a:extLst>
              <a:ext uri="{FF2B5EF4-FFF2-40B4-BE49-F238E27FC236}">
                <a16:creationId xmlns:a16="http://schemas.microsoft.com/office/drawing/2014/main" id="{54545FC6-10F1-B0C1-3AAD-DD890F03D169}"/>
              </a:ext>
            </a:extLst>
          </p:cNvPr>
          <p:cNvSpPr txBox="1">
            <a:spLocks noChangeArrowheads="1"/>
          </p:cNvSpPr>
          <p:nvPr/>
        </p:nvSpPr>
        <p:spPr bwMode="auto">
          <a:xfrm>
            <a:off x="685800" y="4654550"/>
            <a:ext cx="19907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000">
                <a:latin typeface="Times New Roman" panose="02020603050405020304" pitchFamily="18" charset="0"/>
              </a:rPr>
              <a:t>Fire-once Neuron</a:t>
            </a:r>
          </a:p>
        </p:txBody>
      </p:sp>
      <p:sp>
        <p:nvSpPr>
          <p:cNvPr id="32781" name="Rectangle 20">
            <a:extLst>
              <a:ext uri="{FF2B5EF4-FFF2-40B4-BE49-F238E27FC236}">
                <a16:creationId xmlns:a16="http://schemas.microsoft.com/office/drawing/2014/main" id="{1FDCF32A-A9F6-ACEA-5ECB-6E2DF139DC0D}"/>
              </a:ext>
            </a:extLst>
          </p:cNvPr>
          <p:cNvSpPr>
            <a:spLocks noGrp="1" noChangeArrowheads="1"/>
          </p:cNvSpPr>
          <p:nvPr>
            <p:ph type="title"/>
          </p:nvPr>
        </p:nvSpPr>
        <p:spPr>
          <a:xfrm>
            <a:off x="838200" y="152400"/>
            <a:ext cx="7772400" cy="762000"/>
          </a:xfrm>
        </p:spPr>
        <p:txBody>
          <a:bodyPr/>
          <a:lstStyle/>
          <a:p>
            <a:pPr eaLnBrk="1" hangingPunct="1"/>
            <a:r>
              <a:rPr lang="en-US" altLang="en-US" sz="3200"/>
              <a:t>Atomic Model Examples</a:t>
            </a:r>
          </a:p>
        </p:txBody>
      </p:sp>
      <p:sp>
        <p:nvSpPr>
          <p:cNvPr id="32782" name="Rectangle 21">
            <a:extLst>
              <a:ext uri="{FF2B5EF4-FFF2-40B4-BE49-F238E27FC236}">
                <a16:creationId xmlns:a16="http://schemas.microsoft.com/office/drawing/2014/main" id="{EF97E2C9-6834-55ED-ECCA-52D0DFA4808A}"/>
              </a:ext>
            </a:extLst>
          </p:cNvPr>
          <p:cNvSpPr>
            <a:spLocks noChangeArrowheads="1"/>
          </p:cNvSpPr>
          <p:nvPr/>
        </p:nvSpPr>
        <p:spPr bwMode="auto">
          <a:xfrm>
            <a:off x="967426" y="1585277"/>
            <a:ext cx="1524000" cy="12366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nSpc>
                <a:spcPct val="40000"/>
              </a:lnSpc>
              <a:spcBef>
                <a:spcPct val="50000"/>
              </a:spcBef>
              <a:buFontTx/>
              <a:buNone/>
            </a:pPr>
            <a:endParaRPr lang="en-US" altLang="en-US" sz="2400" dirty="0">
              <a:latin typeface="Times New Roman" panose="02020603050405020304" pitchFamily="18" charset="0"/>
            </a:endParaRPr>
          </a:p>
          <a:p>
            <a:pPr>
              <a:lnSpc>
                <a:spcPct val="40000"/>
              </a:lnSpc>
              <a:spcBef>
                <a:spcPct val="50000"/>
              </a:spcBef>
              <a:buFontTx/>
              <a:buNone/>
            </a:pPr>
            <a:r>
              <a:rPr lang="en-US" altLang="en-US" sz="2400" dirty="0">
                <a:latin typeface="Times New Roman" panose="02020603050405020304" pitchFamily="18" charset="0"/>
              </a:rPr>
              <a:t>Pulse</a:t>
            </a:r>
          </a:p>
          <a:p>
            <a:pPr>
              <a:lnSpc>
                <a:spcPct val="40000"/>
              </a:lnSpc>
              <a:spcBef>
                <a:spcPct val="50000"/>
              </a:spcBef>
              <a:buFontTx/>
              <a:buNone/>
            </a:pPr>
            <a:r>
              <a:rPr lang="en-US" altLang="en-US" sz="2400" dirty="0">
                <a:latin typeface="Times New Roman" panose="02020603050405020304" pitchFamily="18" charset="0"/>
              </a:rPr>
              <a:t>Generator</a:t>
            </a:r>
          </a:p>
          <a:p>
            <a:pPr>
              <a:lnSpc>
                <a:spcPct val="40000"/>
              </a:lnSpc>
              <a:spcBef>
                <a:spcPct val="50000"/>
              </a:spcBef>
              <a:buFontTx/>
              <a:buNone/>
            </a:pPr>
            <a:endParaRPr lang="en-US" altLang="en-US" sz="2400" dirty="0">
              <a:latin typeface="Times New Roman" panose="02020603050405020304" pitchFamily="18" charset="0"/>
            </a:endParaRPr>
          </a:p>
        </p:txBody>
      </p:sp>
      <p:sp>
        <p:nvSpPr>
          <p:cNvPr id="32783" name="Line 22">
            <a:extLst>
              <a:ext uri="{FF2B5EF4-FFF2-40B4-BE49-F238E27FC236}">
                <a16:creationId xmlns:a16="http://schemas.microsoft.com/office/drawing/2014/main" id="{4ADC7281-21B5-2626-681A-5DF28501963C}"/>
              </a:ext>
            </a:extLst>
          </p:cNvPr>
          <p:cNvSpPr>
            <a:spLocks noChangeShapeType="1"/>
          </p:cNvSpPr>
          <p:nvPr/>
        </p:nvSpPr>
        <p:spPr bwMode="auto">
          <a:xfrm>
            <a:off x="3810000" y="2209800"/>
            <a:ext cx="4165600" cy="33338"/>
          </a:xfrm>
          <a:prstGeom prst="line">
            <a:avLst/>
          </a:prstGeom>
          <a:noFill/>
          <a:ln w="254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84" name="Line 23">
            <a:extLst>
              <a:ext uri="{FF2B5EF4-FFF2-40B4-BE49-F238E27FC236}">
                <a16:creationId xmlns:a16="http://schemas.microsoft.com/office/drawing/2014/main" id="{E6D7E659-BDD2-3A37-B7ED-72D0E8663408}"/>
              </a:ext>
            </a:extLst>
          </p:cNvPr>
          <p:cNvSpPr>
            <a:spLocks noChangeShapeType="1"/>
          </p:cNvSpPr>
          <p:nvPr/>
        </p:nvSpPr>
        <p:spPr bwMode="auto">
          <a:xfrm flipH="1" flipV="1">
            <a:off x="4267200" y="15240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5" name="Line 24">
            <a:extLst>
              <a:ext uri="{FF2B5EF4-FFF2-40B4-BE49-F238E27FC236}">
                <a16:creationId xmlns:a16="http://schemas.microsoft.com/office/drawing/2014/main" id="{986C8CED-4FDB-C6C5-EF89-2B9D58F051D4}"/>
              </a:ext>
            </a:extLst>
          </p:cNvPr>
          <p:cNvSpPr>
            <a:spLocks noChangeShapeType="1"/>
          </p:cNvSpPr>
          <p:nvPr/>
        </p:nvSpPr>
        <p:spPr bwMode="auto">
          <a:xfrm flipV="1">
            <a:off x="5232400" y="1528763"/>
            <a:ext cx="0" cy="711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6" name="Line 25">
            <a:extLst>
              <a:ext uri="{FF2B5EF4-FFF2-40B4-BE49-F238E27FC236}">
                <a16:creationId xmlns:a16="http://schemas.microsoft.com/office/drawing/2014/main" id="{B4980301-4188-CCDF-5B8E-1AB8C1BEFE10}"/>
              </a:ext>
            </a:extLst>
          </p:cNvPr>
          <p:cNvSpPr>
            <a:spLocks noChangeShapeType="1"/>
          </p:cNvSpPr>
          <p:nvPr/>
        </p:nvSpPr>
        <p:spPr bwMode="auto">
          <a:xfrm flipV="1">
            <a:off x="5676900" y="1555750"/>
            <a:ext cx="0" cy="711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7" name="Line 26">
            <a:extLst>
              <a:ext uri="{FF2B5EF4-FFF2-40B4-BE49-F238E27FC236}">
                <a16:creationId xmlns:a16="http://schemas.microsoft.com/office/drawing/2014/main" id="{D72081A5-BA98-8CDE-870E-E4BDFB8A033F}"/>
              </a:ext>
            </a:extLst>
          </p:cNvPr>
          <p:cNvSpPr>
            <a:spLocks noChangeShapeType="1"/>
          </p:cNvSpPr>
          <p:nvPr/>
        </p:nvSpPr>
        <p:spPr bwMode="auto">
          <a:xfrm flipV="1">
            <a:off x="5905500" y="1538288"/>
            <a:ext cx="0" cy="711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8" name="Line 27">
            <a:extLst>
              <a:ext uri="{FF2B5EF4-FFF2-40B4-BE49-F238E27FC236}">
                <a16:creationId xmlns:a16="http://schemas.microsoft.com/office/drawing/2014/main" id="{2939DAD7-CD36-23D5-1821-A56A35BB6EA3}"/>
              </a:ext>
            </a:extLst>
          </p:cNvPr>
          <p:cNvSpPr>
            <a:spLocks noChangeShapeType="1"/>
          </p:cNvSpPr>
          <p:nvPr/>
        </p:nvSpPr>
        <p:spPr bwMode="auto">
          <a:xfrm flipV="1">
            <a:off x="4692650" y="1539875"/>
            <a:ext cx="0" cy="711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9" name="Line 28">
            <a:extLst>
              <a:ext uri="{FF2B5EF4-FFF2-40B4-BE49-F238E27FC236}">
                <a16:creationId xmlns:a16="http://schemas.microsoft.com/office/drawing/2014/main" id="{38B0DA46-97F9-8257-9676-81A0F1C6C460}"/>
              </a:ext>
            </a:extLst>
          </p:cNvPr>
          <p:cNvSpPr>
            <a:spLocks noChangeShapeType="1"/>
          </p:cNvSpPr>
          <p:nvPr/>
        </p:nvSpPr>
        <p:spPr bwMode="auto">
          <a:xfrm flipV="1">
            <a:off x="5480050" y="1522413"/>
            <a:ext cx="0" cy="711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32790" name="Group 29">
            <a:extLst>
              <a:ext uri="{FF2B5EF4-FFF2-40B4-BE49-F238E27FC236}">
                <a16:creationId xmlns:a16="http://schemas.microsoft.com/office/drawing/2014/main" id="{07460BAF-6558-1346-243A-29749AE9F013}"/>
              </a:ext>
            </a:extLst>
          </p:cNvPr>
          <p:cNvGrpSpPr>
            <a:grpSpLocks/>
          </p:cNvGrpSpPr>
          <p:nvPr/>
        </p:nvGrpSpPr>
        <p:grpSpPr bwMode="auto">
          <a:xfrm>
            <a:off x="2765585" y="1828800"/>
            <a:ext cx="573087" cy="457200"/>
            <a:chOff x="1296" y="730"/>
            <a:chExt cx="361" cy="288"/>
          </a:xfrm>
        </p:grpSpPr>
        <p:sp>
          <p:nvSpPr>
            <p:cNvPr id="32821" name="Line 30">
              <a:extLst>
                <a:ext uri="{FF2B5EF4-FFF2-40B4-BE49-F238E27FC236}">
                  <a16:creationId xmlns:a16="http://schemas.microsoft.com/office/drawing/2014/main" id="{379E8456-0D00-FB19-B0FD-CDF273A051C6}"/>
                </a:ext>
              </a:extLst>
            </p:cNvPr>
            <p:cNvSpPr>
              <a:spLocks noChangeShapeType="1"/>
            </p:cNvSpPr>
            <p:nvPr/>
          </p:nvSpPr>
          <p:spPr bwMode="auto">
            <a:xfrm flipV="1">
              <a:off x="1384" y="987"/>
              <a:ext cx="174" cy="6"/>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822" name="Rectangle 31">
              <a:extLst>
                <a:ext uri="{FF2B5EF4-FFF2-40B4-BE49-F238E27FC236}">
                  <a16:creationId xmlns:a16="http://schemas.microsoft.com/office/drawing/2014/main" id="{DD8AFABE-A0B6-520D-97FD-670FCB0E26C7}"/>
                </a:ext>
              </a:extLst>
            </p:cNvPr>
            <p:cNvSpPr>
              <a:spLocks noChangeArrowheads="1"/>
            </p:cNvSpPr>
            <p:nvPr/>
          </p:nvSpPr>
          <p:spPr bwMode="auto">
            <a:xfrm>
              <a:off x="1296" y="730"/>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dirty="0">
                  <a:latin typeface="Times New Roman" panose="02020603050405020304" pitchFamily="18" charset="0"/>
                </a:rPr>
                <a:t>out</a:t>
              </a:r>
            </a:p>
          </p:txBody>
        </p:sp>
      </p:grpSp>
      <p:sp>
        <p:nvSpPr>
          <p:cNvPr id="32791" name="Rectangle 33">
            <a:extLst>
              <a:ext uri="{FF2B5EF4-FFF2-40B4-BE49-F238E27FC236}">
                <a16:creationId xmlns:a16="http://schemas.microsoft.com/office/drawing/2014/main" id="{F5A05CE3-5514-7EBC-DC29-EF6CA0900DF3}"/>
              </a:ext>
            </a:extLst>
          </p:cNvPr>
          <p:cNvSpPr>
            <a:spLocks noChangeArrowheads="1"/>
          </p:cNvSpPr>
          <p:nvPr/>
        </p:nvSpPr>
        <p:spPr bwMode="auto">
          <a:xfrm>
            <a:off x="3657600" y="990600"/>
            <a:ext cx="712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600" b="1">
                <a:latin typeface="Times New Roman" panose="02020603050405020304" pitchFamily="18" charset="0"/>
              </a:rPr>
              <a:t>pulse</a:t>
            </a:r>
          </a:p>
        </p:txBody>
      </p:sp>
      <p:sp>
        <p:nvSpPr>
          <p:cNvPr id="32792" name="Rectangle 34">
            <a:extLst>
              <a:ext uri="{FF2B5EF4-FFF2-40B4-BE49-F238E27FC236}">
                <a16:creationId xmlns:a16="http://schemas.microsoft.com/office/drawing/2014/main" id="{6FBC2480-9814-EAB6-771C-A4017E02E68D}"/>
              </a:ext>
            </a:extLst>
          </p:cNvPr>
          <p:cNvSpPr>
            <a:spLocks noChangeArrowheads="1"/>
          </p:cNvSpPr>
          <p:nvPr/>
        </p:nvSpPr>
        <p:spPr bwMode="auto">
          <a:xfrm>
            <a:off x="7391400" y="2362200"/>
            <a:ext cx="712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600" b="1">
                <a:latin typeface="Times New Roman" panose="02020603050405020304" pitchFamily="18" charset="0"/>
              </a:rPr>
              <a:t>time</a:t>
            </a:r>
          </a:p>
        </p:txBody>
      </p:sp>
      <p:grpSp>
        <p:nvGrpSpPr>
          <p:cNvPr id="32793" name="Group 35">
            <a:extLst>
              <a:ext uri="{FF2B5EF4-FFF2-40B4-BE49-F238E27FC236}">
                <a16:creationId xmlns:a16="http://schemas.microsoft.com/office/drawing/2014/main" id="{56D47D4B-09DC-4AB6-FEDF-E79F3772CE21}"/>
              </a:ext>
            </a:extLst>
          </p:cNvPr>
          <p:cNvGrpSpPr>
            <a:grpSpLocks/>
          </p:cNvGrpSpPr>
          <p:nvPr/>
        </p:nvGrpSpPr>
        <p:grpSpPr bwMode="auto">
          <a:xfrm>
            <a:off x="939800" y="3629025"/>
            <a:ext cx="1419225" cy="538163"/>
            <a:chOff x="720" y="1008"/>
            <a:chExt cx="1008" cy="528"/>
          </a:xfrm>
        </p:grpSpPr>
        <p:sp>
          <p:nvSpPr>
            <p:cNvPr id="32819" name="Text Box 36">
              <a:extLst>
                <a:ext uri="{FF2B5EF4-FFF2-40B4-BE49-F238E27FC236}">
                  <a16:creationId xmlns:a16="http://schemas.microsoft.com/office/drawing/2014/main" id="{D14ACFDA-49A4-6FE2-5377-66CB8A379BD3}"/>
                </a:ext>
              </a:extLst>
            </p:cNvPr>
            <p:cNvSpPr txBox="1">
              <a:spLocks noChangeArrowheads="1"/>
            </p:cNvSpPr>
            <p:nvPr/>
          </p:nvSpPr>
          <p:spPr bwMode="auto">
            <a:xfrm>
              <a:off x="816" y="1105"/>
              <a:ext cx="864"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r>
                <a:rPr lang="en-US" altLang="en-US" sz="2000">
                  <a:latin typeface="Times New Roman" panose="02020603050405020304" pitchFamily="18" charset="0"/>
                </a:rPr>
                <a:t>passive</a:t>
              </a:r>
            </a:p>
          </p:txBody>
        </p:sp>
        <p:sp>
          <p:nvSpPr>
            <p:cNvPr id="32820" name="Oval 37">
              <a:extLst>
                <a:ext uri="{FF2B5EF4-FFF2-40B4-BE49-F238E27FC236}">
                  <a16:creationId xmlns:a16="http://schemas.microsoft.com/office/drawing/2014/main" id="{D8D2F13B-CB8E-435D-F791-32012A876E20}"/>
                </a:ext>
              </a:extLst>
            </p:cNvPr>
            <p:cNvSpPr>
              <a:spLocks noChangeArrowheads="1"/>
            </p:cNvSpPr>
            <p:nvPr/>
          </p:nvSpPr>
          <p:spPr bwMode="auto">
            <a:xfrm>
              <a:off x="720" y="1008"/>
              <a:ext cx="1008"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grpSp>
      <p:grpSp>
        <p:nvGrpSpPr>
          <p:cNvPr id="32794" name="Group 38">
            <a:extLst>
              <a:ext uri="{FF2B5EF4-FFF2-40B4-BE49-F238E27FC236}">
                <a16:creationId xmlns:a16="http://schemas.microsoft.com/office/drawing/2014/main" id="{11AAF22C-DAF7-62F6-E67F-0DBFC1126094}"/>
              </a:ext>
            </a:extLst>
          </p:cNvPr>
          <p:cNvGrpSpPr>
            <a:grpSpLocks/>
          </p:cNvGrpSpPr>
          <p:nvPr/>
        </p:nvGrpSpPr>
        <p:grpSpPr bwMode="auto">
          <a:xfrm>
            <a:off x="3708400" y="3579813"/>
            <a:ext cx="1417638" cy="538162"/>
            <a:chOff x="720" y="1008"/>
            <a:chExt cx="1008" cy="528"/>
          </a:xfrm>
        </p:grpSpPr>
        <p:sp>
          <p:nvSpPr>
            <p:cNvPr id="32817" name="Text Box 39">
              <a:extLst>
                <a:ext uri="{FF2B5EF4-FFF2-40B4-BE49-F238E27FC236}">
                  <a16:creationId xmlns:a16="http://schemas.microsoft.com/office/drawing/2014/main" id="{AEC37130-1B21-6D5B-7C7E-0E8DD49D7D26}"/>
                </a:ext>
              </a:extLst>
            </p:cNvPr>
            <p:cNvSpPr txBox="1">
              <a:spLocks noChangeArrowheads="1"/>
            </p:cNvSpPr>
            <p:nvPr/>
          </p:nvSpPr>
          <p:spPr bwMode="auto">
            <a:xfrm>
              <a:off x="816" y="1105"/>
              <a:ext cx="863"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r>
                <a:rPr lang="en-US" altLang="en-US" sz="2000">
                  <a:latin typeface="Times New Roman" panose="02020603050405020304" pitchFamily="18" charset="0"/>
                </a:rPr>
                <a:t>   active</a:t>
              </a:r>
            </a:p>
          </p:txBody>
        </p:sp>
        <p:sp>
          <p:nvSpPr>
            <p:cNvPr id="32818" name="Oval 40">
              <a:extLst>
                <a:ext uri="{FF2B5EF4-FFF2-40B4-BE49-F238E27FC236}">
                  <a16:creationId xmlns:a16="http://schemas.microsoft.com/office/drawing/2014/main" id="{7F5B5FB9-6F6A-391C-5846-B0AD284351D3}"/>
                </a:ext>
              </a:extLst>
            </p:cNvPr>
            <p:cNvSpPr>
              <a:spLocks noChangeArrowheads="1"/>
            </p:cNvSpPr>
            <p:nvPr/>
          </p:nvSpPr>
          <p:spPr bwMode="auto">
            <a:xfrm>
              <a:off x="720" y="1008"/>
              <a:ext cx="1008"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grpSp>
      <p:sp>
        <p:nvSpPr>
          <p:cNvPr id="32795" name="Text Box 41">
            <a:extLst>
              <a:ext uri="{FF2B5EF4-FFF2-40B4-BE49-F238E27FC236}">
                <a16:creationId xmlns:a16="http://schemas.microsoft.com/office/drawing/2014/main" id="{53870BEF-4CBC-CB41-CCD2-8BB61427C613}"/>
              </a:ext>
            </a:extLst>
          </p:cNvPr>
          <p:cNvSpPr txBox="1">
            <a:spLocks noChangeArrowheads="1"/>
          </p:cNvSpPr>
          <p:nvPr/>
        </p:nvSpPr>
        <p:spPr bwMode="auto">
          <a:xfrm>
            <a:off x="2763838" y="34544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start</a:t>
            </a:r>
          </a:p>
        </p:txBody>
      </p:sp>
      <p:sp>
        <p:nvSpPr>
          <p:cNvPr id="32796" name="Line 42">
            <a:extLst>
              <a:ext uri="{FF2B5EF4-FFF2-40B4-BE49-F238E27FC236}">
                <a16:creationId xmlns:a16="http://schemas.microsoft.com/office/drawing/2014/main" id="{DE23FBB9-FA86-963F-3709-D705652F5ECE}"/>
              </a:ext>
            </a:extLst>
          </p:cNvPr>
          <p:cNvSpPr>
            <a:spLocks noChangeShapeType="1"/>
          </p:cNvSpPr>
          <p:nvPr/>
        </p:nvSpPr>
        <p:spPr bwMode="auto">
          <a:xfrm>
            <a:off x="2425700" y="3873500"/>
            <a:ext cx="12842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7" name="Text Box 43">
            <a:extLst>
              <a:ext uri="{FF2B5EF4-FFF2-40B4-BE49-F238E27FC236}">
                <a16:creationId xmlns:a16="http://schemas.microsoft.com/office/drawing/2014/main" id="{5C8D10E4-7CF1-D802-3EA9-EF77E10030BD}"/>
              </a:ext>
            </a:extLst>
          </p:cNvPr>
          <p:cNvSpPr txBox="1">
            <a:spLocks noChangeArrowheads="1"/>
          </p:cNvSpPr>
          <p:nvPr/>
        </p:nvSpPr>
        <p:spPr bwMode="auto">
          <a:xfrm>
            <a:off x="5486400" y="3048000"/>
            <a:ext cx="18811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interPulseTime &gt;0</a:t>
            </a:r>
          </a:p>
        </p:txBody>
      </p:sp>
      <p:sp>
        <p:nvSpPr>
          <p:cNvPr id="32798" name="Rectangle 44">
            <a:extLst>
              <a:ext uri="{FF2B5EF4-FFF2-40B4-BE49-F238E27FC236}">
                <a16:creationId xmlns:a16="http://schemas.microsoft.com/office/drawing/2014/main" id="{14A5311A-C8BD-8329-2A1D-F67B694C9DDF}"/>
              </a:ext>
            </a:extLst>
          </p:cNvPr>
          <p:cNvSpPr>
            <a:spLocks noChangeArrowheads="1"/>
          </p:cNvSpPr>
          <p:nvPr/>
        </p:nvSpPr>
        <p:spPr bwMode="auto">
          <a:xfrm>
            <a:off x="685800" y="2971800"/>
            <a:ext cx="6781800" cy="1447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endParaRPr lang="en-US" altLang="en-US" sz="500">
              <a:latin typeface="Times New Roman" panose="02020603050405020304" pitchFamily="18" charset="0"/>
            </a:endParaRPr>
          </a:p>
        </p:txBody>
      </p:sp>
      <p:sp>
        <p:nvSpPr>
          <p:cNvPr id="32799" name="Line 45">
            <a:extLst>
              <a:ext uri="{FF2B5EF4-FFF2-40B4-BE49-F238E27FC236}">
                <a16:creationId xmlns:a16="http://schemas.microsoft.com/office/drawing/2014/main" id="{69A6A1B8-0EE4-6DC7-8D35-14302644555F}"/>
              </a:ext>
            </a:extLst>
          </p:cNvPr>
          <p:cNvSpPr>
            <a:spLocks noChangeShapeType="1"/>
          </p:cNvSpPr>
          <p:nvPr/>
        </p:nvSpPr>
        <p:spPr bwMode="auto">
          <a:xfrm flipV="1">
            <a:off x="3708400" y="3340100"/>
            <a:ext cx="539750" cy="4889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800" name="Text Box 46">
            <a:extLst>
              <a:ext uri="{FF2B5EF4-FFF2-40B4-BE49-F238E27FC236}">
                <a16:creationId xmlns:a16="http://schemas.microsoft.com/office/drawing/2014/main" id="{8DAD08AE-8017-A016-2017-20E73E8C0F35}"/>
              </a:ext>
            </a:extLst>
          </p:cNvPr>
          <p:cNvSpPr txBox="1">
            <a:spLocks noChangeArrowheads="1"/>
          </p:cNvSpPr>
          <p:nvPr/>
        </p:nvSpPr>
        <p:spPr bwMode="auto">
          <a:xfrm>
            <a:off x="4318000" y="3073400"/>
            <a:ext cx="876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Output </a:t>
            </a:r>
          </a:p>
        </p:txBody>
      </p:sp>
      <p:sp>
        <p:nvSpPr>
          <p:cNvPr id="32801" name="Text Box 47">
            <a:extLst>
              <a:ext uri="{FF2B5EF4-FFF2-40B4-BE49-F238E27FC236}">
                <a16:creationId xmlns:a16="http://schemas.microsoft.com/office/drawing/2014/main" id="{07EEFE09-D838-79CC-4789-FE7F9F120C27}"/>
              </a:ext>
            </a:extLst>
          </p:cNvPr>
          <p:cNvSpPr txBox="1">
            <a:spLocks noChangeArrowheads="1"/>
          </p:cNvSpPr>
          <p:nvPr/>
        </p:nvSpPr>
        <p:spPr bwMode="auto">
          <a:xfrm>
            <a:off x="750888" y="3048000"/>
            <a:ext cx="1820862"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000">
                <a:latin typeface="Times New Roman" panose="02020603050405020304" pitchFamily="18" charset="0"/>
              </a:rPr>
              <a:t>Pulse Generator</a:t>
            </a:r>
          </a:p>
        </p:txBody>
      </p:sp>
      <p:sp>
        <p:nvSpPr>
          <p:cNvPr id="32802" name="Freeform 48">
            <a:extLst>
              <a:ext uri="{FF2B5EF4-FFF2-40B4-BE49-F238E27FC236}">
                <a16:creationId xmlns:a16="http://schemas.microsoft.com/office/drawing/2014/main" id="{AFEADBA4-0704-AC2E-79C2-1720056250DD}"/>
              </a:ext>
            </a:extLst>
          </p:cNvPr>
          <p:cNvSpPr>
            <a:spLocks/>
          </p:cNvSpPr>
          <p:nvPr/>
        </p:nvSpPr>
        <p:spPr bwMode="auto">
          <a:xfrm>
            <a:off x="4546600" y="3302000"/>
            <a:ext cx="1549400" cy="800100"/>
          </a:xfrm>
          <a:custGeom>
            <a:avLst/>
            <a:gdLst>
              <a:gd name="T0" fmla="*/ 0 w 1120"/>
              <a:gd name="T1" fmla="*/ 2147483646 h 504"/>
              <a:gd name="T2" fmla="*/ 2147483646 w 1120"/>
              <a:gd name="T3" fmla="*/ 2147483646 h 504"/>
              <a:gd name="T4" fmla="*/ 2147483646 w 1120"/>
              <a:gd name="T5" fmla="*/ 2147483646 h 504"/>
              <a:gd name="T6" fmla="*/ 2147483646 w 1120"/>
              <a:gd name="T7" fmla="*/ 2147483646 h 504"/>
              <a:gd name="T8" fmla="*/ 2147483646 w 1120"/>
              <a:gd name="T9" fmla="*/ 2147483646 h 504"/>
              <a:gd name="T10" fmla="*/ 2147483646 w 1120"/>
              <a:gd name="T11" fmla="*/ 2147483646 h 504"/>
              <a:gd name="T12" fmla="*/ 0 60000 65536"/>
              <a:gd name="T13" fmla="*/ 0 60000 65536"/>
              <a:gd name="T14" fmla="*/ 0 60000 65536"/>
              <a:gd name="T15" fmla="*/ 0 60000 65536"/>
              <a:gd name="T16" fmla="*/ 0 60000 65536"/>
              <a:gd name="T17" fmla="*/ 0 60000 65536"/>
              <a:gd name="T18" fmla="*/ 0 w 1120"/>
              <a:gd name="T19" fmla="*/ 0 h 504"/>
              <a:gd name="T20" fmla="*/ 1120 w 1120"/>
              <a:gd name="T21" fmla="*/ 504 h 504"/>
            </a:gdLst>
            <a:ahLst/>
            <a:cxnLst>
              <a:cxn ang="T12">
                <a:pos x="T0" y="T1"/>
              </a:cxn>
              <a:cxn ang="T13">
                <a:pos x="T2" y="T3"/>
              </a:cxn>
              <a:cxn ang="T14">
                <a:pos x="T4" y="T5"/>
              </a:cxn>
              <a:cxn ang="T15">
                <a:pos x="T6" y="T7"/>
              </a:cxn>
              <a:cxn ang="T16">
                <a:pos x="T8" y="T9"/>
              </a:cxn>
              <a:cxn ang="T17">
                <a:pos x="T10" y="T11"/>
              </a:cxn>
            </a:cxnLst>
            <a:rect l="T18" t="T19" r="T20" b="T21"/>
            <a:pathLst>
              <a:path w="1120" h="504">
                <a:moveTo>
                  <a:pt x="0" y="160"/>
                </a:moveTo>
                <a:cubicBezTo>
                  <a:pt x="292" y="80"/>
                  <a:pt x="584" y="0"/>
                  <a:pt x="768" y="16"/>
                </a:cubicBezTo>
                <a:cubicBezTo>
                  <a:pt x="952" y="32"/>
                  <a:pt x="1088" y="184"/>
                  <a:pt x="1104" y="256"/>
                </a:cubicBezTo>
                <a:cubicBezTo>
                  <a:pt x="1120" y="328"/>
                  <a:pt x="968" y="408"/>
                  <a:pt x="864" y="448"/>
                </a:cubicBezTo>
                <a:cubicBezTo>
                  <a:pt x="760" y="488"/>
                  <a:pt x="568" y="488"/>
                  <a:pt x="480" y="496"/>
                </a:cubicBezTo>
                <a:cubicBezTo>
                  <a:pt x="392" y="504"/>
                  <a:pt x="364" y="500"/>
                  <a:pt x="336" y="496"/>
                </a:cubicBezTo>
              </a:path>
            </a:pathLst>
          </a:custGeom>
          <a:noFill/>
          <a:ln w="12700" cap="flat" cmpd="sng">
            <a:solidFill>
              <a:schemeClr val="tx1"/>
            </a:solidFill>
            <a:prstDash val="dash"/>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803" name="AutoShape 49">
            <a:extLst>
              <a:ext uri="{FF2B5EF4-FFF2-40B4-BE49-F238E27FC236}">
                <a16:creationId xmlns:a16="http://schemas.microsoft.com/office/drawing/2014/main" id="{E3AE348D-FD85-7322-CBF8-F125D37B4320}"/>
              </a:ext>
            </a:extLst>
          </p:cNvPr>
          <p:cNvSpPr>
            <a:spLocks noChangeArrowheads="1"/>
          </p:cNvSpPr>
          <p:nvPr/>
        </p:nvSpPr>
        <p:spPr bwMode="auto">
          <a:xfrm flipV="1">
            <a:off x="5791200" y="2286000"/>
            <a:ext cx="304800" cy="762000"/>
          </a:xfrm>
          <a:prstGeom prst="curvedLeftArrow">
            <a:avLst>
              <a:gd name="adj1" fmla="val 23611"/>
              <a:gd name="adj2" fmla="val 100000"/>
              <a:gd name="adj3" fmla="val 33333"/>
            </a:avLst>
          </a:prstGeom>
          <a:solidFill>
            <a:schemeClr val="folHlink"/>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grpSp>
        <p:nvGrpSpPr>
          <p:cNvPr id="32804" name="Group 50">
            <a:extLst>
              <a:ext uri="{FF2B5EF4-FFF2-40B4-BE49-F238E27FC236}">
                <a16:creationId xmlns:a16="http://schemas.microsoft.com/office/drawing/2014/main" id="{D2664DEC-5622-7D3B-A0D7-75ACBBE2BAEB}"/>
              </a:ext>
            </a:extLst>
          </p:cNvPr>
          <p:cNvGrpSpPr>
            <a:grpSpLocks/>
          </p:cNvGrpSpPr>
          <p:nvPr/>
        </p:nvGrpSpPr>
        <p:grpSpPr bwMode="auto">
          <a:xfrm>
            <a:off x="231775" y="1828800"/>
            <a:ext cx="708025" cy="457200"/>
            <a:chOff x="1296" y="730"/>
            <a:chExt cx="446" cy="288"/>
          </a:xfrm>
        </p:grpSpPr>
        <p:sp>
          <p:nvSpPr>
            <p:cNvPr id="32815" name="Line 51">
              <a:extLst>
                <a:ext uri="{FF2B5EF4-FFF2-40B4-BE49-F238E27FC236}">
                  <a16:creationId xmlns:a16="http://schemas.microsoft.com/office/drawing/2014/main" id="{3ECB3307-1797-A082-7B98-4F86BFD625B5}"/>
                </a:ext>
              </a:extLst>
            </p:cNvPr>
            <p:cNvSpPr>
              <a:spLocks noChangeShapeType="1"/>
            </p:cNvSpPr>
            <p:nvPr/>
          </p:nvSpPr>
          <p:spPr bwMode="auto">
            <a:xfrm flipV="1">
              <a:off x="1384" y="987"/>
              <a:ext cx="174" cy="6"/>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816" name="Rectangle 52">
              <a:extLst>
                <a:ext uri="{FF2B5EF4-FFF2-40B4-BE49-F238E27FC236}">
                  <a16:creationId xmlns:a16="http://schemas.microsoft.com/office/drawing/2014/main" id="{385F8B68-4FB3-6876-9B6F-81D6ED8555E1}"/>
                </a:ext>
              </a:extLst>
            </p:cNvPr>
            <p:cNvSpPr>
              <a:spLocks noChangeArrowheads="1"/>
            </p:cNvSpPr>
            <p:nvPr/>
          </p:nvSpPr>
          <p:spPr bwMode="auto">
            <a:xfrm>
              <a:off x="1296" y="730"/>
              <a:ext cx="4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dirty="0">
                  <a:latin typeface="Times New Roman" panose="02020603050405020304" pitchFamily="18" charset="0"/>
                </a:rPr>
                <a:t>start</a:t>
              </a:r>
            </a:p>
          </p:txBody>
        </p:sp>
      </p:grpSp>
      <p:sp>
        <p:nvSpPr>
          <p:cNvPr id="32805" name="Line 53">
            <a:extLst>
              <a:ext uri="{FF2B5EF4-FFF2-40B4-BE49-F238E27FC236}">
                <a16:creationId xmlns:a16="http://schemas.microsoft.com/office/drawing/2014/main" id="{DE5274F0-0756-AFFC-92D6-07296CA20F99}"/>
              </a:ext>
            </a:extLst>
          </p:cNvPr>
          <p:cNvSpPr>
            <a:spLocks noChangeShapeType="1"/>
          </p:cNvSpPr>
          <p:nvPr/>
        </p:nvSpPr>
        <p:spPr bwMode="auto">
          <a:xfrm flipV="1">
            <a:off x="1219200" y="6553200"/>
            <a:ext cx="40481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806" name="Text Box 54">
            <a:extLst>
              <a:ext uri="{FF2B5EF4-FFF2-40B4-BE49-F238E27FC236}">
                <a16:creationId xmlns:a16="http://schemas.microsoft.com/office/drawing/2014/main" id="{2CB5B43C-79F3-E1B5-27E1-F403E7303EB1}"/>
              </a:ext>
            </a:extLst>
          </p:cNvPr>
          <p:cNvSpPr txBox="1">
            <a:spLocks noChangeArrowheads="1"/>
          </p:cNvSpPr>
          <p:nvPr/>
        </p:nvSpPr>
        <p:spPr bwMode="auto">
          <a:xfrm>
            <a:off x="1752600" y="6324600"/>
            <a:ext cx="1187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dirty="0">
                <a:solidFill>
                  <a:schemeClr val="bg1"/>
                </a:solidFill>
                <a:latin typeface="Times New Roman" panose="02020603050405020304" pitchFamily="18" charset="0"/>
              </a:rPr>
              <a:t>external event</a:t>
            </a:r>
          </a:p>
        </p:txBody>
      </p:sp>
      <p:sp>
        <p:nvSpPr>
          <p:cNvPr id="32807" name="Line 55">
            <a:extLst>
              <a:ext uri="{FF2B5EF4-FFF2-40B4-BE49-F238E27FC236}">
                <a16:creationId xmlns:a16="http://schemas.microsoft.com/office/drawing/2014/main" id="{B2FAA805-5EEE-2B8D-46BA-28E978BD0B69}"/>
              </a:ext>
            </a:extLst>
          </p:cNvPr>
          <p:cNvSpPr>
            <a:spLocks noChangeShapeType="1"/>
          </p:cNvSpPr>
          <p:nvPr/>
        </p:nvSpPr>
        <p:spPr bwMode="auto">
          <a:xfrm>
            <a:off x="3352800" y="6553200"/>
            <a:ext cx="358775"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808" name="Text Box 56">
            <a:extLst>
              <a:ext uri="{FF2B5EF4-FFF2-40B4-BE49-F238E27FC236}">
                <a16:creationId xmlns:a16="http://schemas.microsoft.com/office/drawing/2014/main" id="{B631A28D-FD75-30C6-2D9D-5B5AEBD81561}"/>
              </a:ext>
            </a:extLst>
          </p:cNvPr>
          <p:cNvSpPr txBox="1">
            <a:spLocks noChangeArrowheads="1"/>
          </p:cNvSpPr>
          <p:nvPr/>
        </p:nvSpPr>
        <p:spPr bwMode="auto">
          <a:xfrm>
            <a:off x="3886200" y="6324600"/>
            <a:ext cx="11668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dirty="0">
                <a:solidFill>
                  <a:schemeClr val="bg1"/>
                </a:solidFill>
                <a:latin typeface="Times New Roman" panose="02020603050405020304" pitchFamily="18" charset="0"/>
              </a:rPr>
              <a:t>Internal event</a:t>
            </a:r>
          </a:p>
        </p:txBody>
      </p:sp>
      <p:sp>
        <p:nvSpPr>
          <p:cNvPr id="32809" name="Line 57">
            <a:extLst>
              <a:ext uri="{FF2B5EF4-FFF2-40B4-BE49-F238E27FC236}">
                <a16:creationId xmlns:a16="http://schemas.microsoft.com/office/drawing/2014/main" id="{BD30DD02-74C3-922A-43C5-5A66F90D0771}"/>
              </a:ext>
            </a:extLst>
          </p:cNvPr>
          <p:cNvSpPr>
            <a:spLocks noChangeShapeType="1"/>
          </p:cNvSpPr>
          <p:nvPr/>
        </p:nvSpPr>
        <p:spPr bwMode="auto">
          <a:xfrm>
            <a:off x="5181600" y="6553200"/>
            <a:ext cx="358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810" name="Text Box 58">
            <a:extLst>
              <a:ext uri="{FF2B5EF4-FFF2-40B4-BE49-F238E27FC236}">
                <a16:creationId xmlns:a16="http://schemas.microsoft.com/office/drawing/2014/main" id="{10D70119-6228-B9BE-377A-05AE42E5C8A0}"/>
              </a:ext>
            </a:extLst>
          </p:cNvPr>
          <p:cNvSpPr txBox="1">
            <a:spLocks noChangeArrowheads="1"/>
          </p:cNvSpPr>
          <p:nvPr/>
        </p:nvSpPr>
        <p:spPr bwMode="auto">
          <a:xfrm>
            <a:off x="5726112" y="6324600"/>
            <a:ext cx="1068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dirty="0">
                <a:solidFill>
                  <a:schemeClr val="bg1"/>
                </a:solidFill>
                <a:latin typeface="Times New Roman" panose="02020603050405020304" pitchFamily="18" charset="0"/>
              </a:rPr>
              <a:t>output event</a:t>
            </a:r>
          </a:p>
        </p:txBody>
      </p:sp>
      <p:sp>
        <p:nvSpPr>
          <p:cNvPr id="32811" name="Text Box 61">
            <a:extLst>
              <a:ext uri="{FF2B5EF4-FFF2-40B4-BE49-F238E27FC236}">
                <a16:creationId xmlns:a16="http://schemas.microsoft.com/office/drawing/2014/main" id="{0593DEBA-BAA2-72A6-698F-99C94A1261E0}"/>
              </a:ext>
            </a:extLst>
          </p:cNvPr>
          <p:cNvSpPr txBox="1">
            <a:spLocks noChangeArrowheads="1"/>
          </p:cNvSpPr>
          <p:nvPr/>
        </p:nvSpPr>
        <p:spPr bwMode="auto">
          <a:xfrm>
            <a:off x="1152525" y="4113213"/>
            <a:ext cx="736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ta = </a:t>
            </a:r>
            <a:r>
              <a:rPr lang="en-US" altLang="en-US" sz="1600"/>
              <a:t>∞</a:t>
            </a:r>
          </a:p>
        </p:txBody>
      </p:sp>
      <p:sp>
        <p:nvSpPr>
          <p:cNvPr id="32812" name="Text Box 62">
            <a:extLst>
              <a:ext uri="{FF2B5EF4-FFF2-40B4-BE49-F238E27FC236}">
                <a16:creationId xmlns:a16="http://schemas.microsoft.com/office/drawing/2014/main" id="{A088989B-CE59-291D-54C2-6FADC57E8619}"/>
              </a:ext>
            </a:extLst>
          </p:cNvPr>
          <p:cNvSpPr txBox="1">
            <a:spLocks noChangeArrowheads="1"/>
          </p:cNvSpPr>
          <p:nvPr/>
        </p:nvSpPr>
        <p:spPr bwMode="auto">
          <a:xfrm>
            <a:off x="1290638" y="5673725"/>
            <a:ext cx="73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ta = </a:t>
            </a:r>
            <a:r>
              <a:rPr lang="en-US" altLang="en-US" sz="1600"/>
              <a:t>∞</a:t>
            </a:r>
          </a:p>
        </p:txBody>
      </p:sp>
      <p:sp>
        <p:nvSpPr>
          <p:cNvPr id="32813" name="Text Box 63">
            <a:extLst>
              <a:ext uri="{FF2B5EF4-FFF2-40B4-BE49-F238E27FC236}">
                <a16:creationId xmlns:a16="http://schemas.microsoft.com/office/drawing/2014/main" id="{DFAB854F-839A-1EEE-7596-6F311DE3575E}"/>
              </a:ext>
            </a:extLst>
          </p:cNvPr>
          <p:cNvSpPr txBox="1">
            <a:spLocks noChangeArrowheads="1"/>
          </p:cNvSpPr>
          <p:nvPr/>
        </p:nvSpPr>
        <p:spPr bwMode="auto">
          <a:xfrm>
            <a:off x="6580188" y="5594350"/>
            <a:ext cx="73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800">
                <a:latin typeface="Times New Roman" panose="02020603050405020304" pitchFamily="18" charset="0"/>
              </a:rPr>
              <a:t>ta = </a:t>
            </a:r>
            <a:r>
              <a:rPr lang="en-US" altLang="en-US" sz="1600"/>
              <a:t>∞</a:t>
            </a:r>
          </a:p>
        </p:txBody>
      </p:sp>
      <p:sp>
        <p:nvSpPr>
          <p:cNvPr id="32814" name="Line 64">
            <a:extLst>
              <a:ext uri="{FF2B5EF4-FFF2-40B4-BE49-F238E27FC236}">
                <a16:creationId xmlns:a16="http://schemas.microsoft.com/office/drawing/2014/main" id="{661E0E15-AF10-41A7-16D3-04A511230C78}"/>
              </a:ext>
            </a:extLst>
          </p:cNvPr>
          <p:cNvSpPr>
            <a:spLocks noChangeShapeType="1"/>
          </p:cNvSpPr>
          <p:nvPr/>
        </p:nvSpPr>
        <p:spPr bwMode="auto">
          <a:xfrm flipV="1">
            <a:off x="3810000" y="1295400"/>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B7010BC4-39C8-D151-85A1-8EF33DCE51E6}"/>
              </a:ext>
            </a:extLst>
          </p:cNvPr>
          <p:cNvSpPr>
            <a:spLocks noChangeArrowheads="1"/>
          </p:cNvSpPr>
          <p:nvPr/>
        </p:nvSpPr>
        <p:spPr bwMode="auto">
          <a:xfrm>
            <a:off x="7620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a:latin typeface="Times New Roman" panose="02020603050405020304" pitchFamily="18" charset="0"/>
              </a:rPr>
              <a:t>Internal Transition /Output Generation  </a:t>
            </a:r>
          </a:p>
        </p:txBody>
      </p:sp>
      <p:sp>
        <p:nvSpPr>
          <p:cNvPr id="33794" name="Rectangle 3">
            <a:extLst>
              <a:ext uri="{FF2B5EF4-FFF2-40B4-BE49-F238E27FC236}">
                <a16:creationId xmlns:a16="http://schemas.microsoft.com/office/drawing/2014/main" id="{34E6D9DB-58E0-EBEB-C725-56FE5297DD4A}"/>
              </a:ext>
            </a:extLst>
          </p:cNvPr>
          <p:cNvSpPr>
            <a:spLocks noChangeArrowheads="1"/>
          </p:cNvSpPr>
          <p:nvPr/>
        </p:nvSpPr>
        <p:spPr bwMode="auto">
          <a:xfrm>
            <a:off x="2178050" y="1804988"/>
            <a:ext cx="4146550" cy="35925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grpSp>
        <p:nvGrpSpPr>
          <p:cNvPr id="33795" name="Group 4">
            <a:extLst>
              <a:ext uri="{FF2B5EF4-FFF2-40B4-BE49-F238E27FC236}">
                <a16:creationId xmlns:a16="http://schemas.microsoft.com/office/drawing/2014/main" id="{A73777ED-AE1B-CB96-060A-2B5201AADAFD}"/>
              </a:ext>
            </a:extLst>
          </p:cNvPr>
          <p:cNvGrpSpPr>
            <a:grpSpLocks/>
          </p:cNvGrpSpPr>
          <p:nvPr/>
        </p:nvGrpSpPr>
        <p:grpSpPr bwMode="auto">
          <a:xfrm>
            <a:off x="3048000" y="4397236"/>
            <a:ext cx="1612900" cy="400050"/>
            <a:chOff x="1968" y="2756"/>
            <a:chExt cx="1016" cy="252"/>
          </a:xfrm>
        </p:grpSpPr>
        <p:sp>
          <p:nvSpPr>
            <p:cNvPr id="33817" name="Rectangle 5">
              <a:extLst>
                <a:ext uri="{FF2B5EF4-FFF2-40B4-BE49-F238E27FC236}">
                  <a16:creationId xmlns:a16="http://schemas.microsoft.com/office/drawing/2014/main" id="{C875DE44-E9BF-FEC0-1CDD-D627523CDA55}"/>
                </a:ext>
              </a:extLst>
            </p:cNvPr>
            <p:cNvSpPr>
              <a:spLocks noChangeArrowheads="1"/>
            </p:cNvSpPr>
            <p:nvPr/>
          </p:nvSpPr>
          <p:spPr bwMode="auto">
            <a:xfrm>
              <a:off x="1968" y="2756"/>
              <a:ext cx="178" cy="2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9850" tIns="34925" rIns="69850" bIns="34925">
              <a:spAutoFit/>
            </a:bodyPr>
            <a:lstStyle>
              <a:lvl1pPr defTabSz="51435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defTabSz="5143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defTabSz="51435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100" dirty="0"/>
                <a:t>s</a:t>
              </a:r>
            </a:p>
          </p:txBody>
        </p:sp>
        <p:sp>
          <p:nvSpPr>
            <p:cNvPr id="33818" name="Line 6">
              <a:extLst>
                <a:ext uri="{FF2B5EF4-FFF2-40B4-BE49-F238E27FC236}">
                  <a16:creationId xmlns:a16="http://schemas.microsoft.com/office/drawing/2014/main" id="{B9D41BFB-0EE7-7C85-D432-8AE6A13DEAD6}"/>
                </a:ext>
              </a:extLst>
            </p:cNvPr>
            <p:cNvSpPr>
              <a:spLocks noChangeShapeType="1"/>
            </p:cNvSpPr>
            <p:nvPr/>
          </p:nvSpPr>
          <p:spPr bwMode="auto">
            <a:xfrm>
              <a:off x="2164" y="2893"/>
              <a:ext cx="82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none" w="sm" len="sm"/>
                  <a:tailEnd type="stealth" w="med" len="lg"/>
                </a14:hiddenLine>
              </a:ext>
            </a:extLst>
          </p:spPr>
          <p:txBody>
            <a:bodyPr wrap="none" anchor="ctr"/>
            <a:lstStyle/>
            <a:p>
              <a:endParaRPr lang="en-US"/>
            </a:p>
          </p:txBody>
        </p:sp>
      </p:grpSp>
      <p:grpSp>
        <p:nvGrpSpPr>
          <p:cNvPr id="3" name="Group 7">
            <a:extLst>
              <a:ext uri="{FF2B5EF4-FFF2-40B4-BE49-F238E27FC236}">
                <a16:creationId xmlns:a16="http://schemas.microsoft.com/office/drawing/2014/main" id="{DD6FDB5F-9401-98B1-4D43-54DAA3A4B26E}"/>
              </a:ext>
            </a:extLst>
          </p:cNvPr>
          <p:cNvGrpSpPr>
            <a:grpSpLocks/>
          </p:cNvGrpSpPr>
          <p:nvPr/>
        </p:nvGrpSpPr>
        <p:grpSpPr bwMode="auto">
          <a:xfrm>
            <a:off x="4740275" y="2173288"/>
            <a:ext cx="2462213" cy="2392362"/>
            <a:chOff x="2986" y="1369"/>
            <a:chExt cx="1551" cy="1507"/>
          </a:xfrm>
        </p:grpSpPr>
        <p:sp>
          <p:nvSpPr>
            <p:cNvPr id="33814" name="Rectangle 8">
              <a:extLst>
                <a:ext uri="{FF2B5EF4-FFF2-40B4-BE49-F238E27FC236}">
                  <a16:creationId xmlns:a16="http://schemas.microsoft.com/office/drawing/2014/main" id="{B877455E-8223-B7A8-0654-B022C78D7E4A}"/>
                </a:ext>
              </a:extLst>
            </p:cNvPr>
            <p:cNvSpPr>
              <a:spLocks noChangeArrowheads="1"/>
            </p:cNvSpPr>
            <p:nvPr/>
          </p:nvSpPr>
          <p:spPr bwMode="auto">
            <a:xfrm>
              <a:off x="3403" y="1700"/>
              <a:ext cx="1134" cy="2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9850" tIns="34925" rIns="69850" bIns="34925">
              <a:spAutoFit/>
            </a:bodyPr>
            <a:lstStyle>
              <a:lvl1pPr defTabSz="51435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defTabSz="5143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defTabSz="51435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800" dirty="0"/>
                <a:t>Generate output</a:t>
              </a:r>
            </a:p>
          </p:txBody>
        </p:sp>
        <p:sp>
          <p:nvSpPr>
            <p:cNvPr id="33815" name="Line 9">
              <a:extLst>
                <a:ext uri="{FF2B5EF4-FFF2-40B4-BE49-F238E27FC236}">
                  <a16:creationId xmlns:a16="http://schemas.microsoft.com/office/drawing/2014/main" id="{5DA6D231-D783-A611-9A3C-B5077252E088}"/>
                </a:ext>
              </a:extLst>
            </p:cNvPr>
            <p:cNvSpPr>
              <a:spLocks noChangeShapeType="1"/>
            </p:cNvSpPr>
            <p:nvPr/>
          </p:nvSpPr>
          <p:spPr bwMode="auto">
            <a:xfrm flipV="1">
              <a:off x="2986" y="1385"/>
              <a:ext cx="528" cy="1491"/>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3816" name="Line 10">
              <a:extLst>
                <a:ext uri="{FF2B5EF4-FFF2-40B4-BE49-F238E27FC236}">
                  <a16:creationId xmlns:a16="http://schemas.microsoft.com/office/drawing/2014/main" id="{039BEDE7-F84C-0E06-D05A-0512B3C4D99B}"/>
                </a:ext>
              </a:extLst>
            </p:cNvPr>
            <p:cNvSpPr>
              <a:spLocks noChangeShapeType="1"/>
            </p:cNvSpPr>
            <p:nvPr/>
          </p:nvSpPr>
          <p:spPr bwMode="auto">
            <a:xfrm>
              <a:off x="3538" y="1369"/>
              <a:ext cx="64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1">
            <a:extLst>
              <a:ext uri="{FF2B5EF4-FFF2-40B4-BE49-F238E27FC236}">
                <a16:creationId xmlns:a16="http://schemas.microsoft.com/office/drawing/2014/main" id="{4C3E4B13-8765-E806-F913-084A2D41BA27}"/>
              </a:ext>
            </a:extLst>
          </p:cNvPr>
          <p:cNvGrpSpPr>
            <a:grpSpLocks/>
          </p:cNvGrpSpPr>
          <p:nvPr/>
        </p:nvGrpSpPr>
        <p:grpSpPr bwMode="auto">
          <a:xfrm>
            <a:off x="6794500" y="1574800"/>
            <a:ext cx="1182688" cy="1016000"/>
            <a:chOff x="4280" y="992"/>
            <a:chExt cx="745" cy="640"/>
          </a:xfrm>
        </p:grpSpPr>
        <p:sp>
          <p:nvSpPr>
            <p:cNvPr id="33809" name="Rectangle 12">
              <a:extLst>
                <a:ext uri="{FF2B5EF4-FFF2-40B4-BE49-F238E27FC236}">
                  <a16:creationId xmlns:a16="http://schemas.microsoft.com/office/drawing/2014/main" id="{A4FBCEF1-4F3E-278C-BC7C-803087EBF486}"/>
                </a:ext>
              </a:extLst>
            </p:cNvPr>
            <p:cNvSpPr>
              <a:spLocks noChangeArrowheads="1"/>
            </p:cNvSpPr>
            <p:nvPr/>
          </p:nvSpPr>
          <p:spPr bwMode="auto">
            <a:xfrm>
              <a:off x="4465" y="992"/>
              <a:ext cx="560" cy="2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9850" tIns="34925" rIns="69850" bIns="34925">
              <a:spAutoFit/>
            </a:bodyPr>
            <a:lstStyle>
              <a:lvl1pPr defTabSz="51435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defTabSz="5143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defTabSz="51435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100"/>
                <a:t>output</a:t>
              </a:r>
            </a:p>
          </p:txBody>
        </p:sp>
        <p:sp>
          <p:nvSpPr>
            <p:cNvPr id="33810" name="Line 13">
              <a:extLst>
                <a:ext uri="{FF2B5EF4-FFF2-40B4-BE49-F238E27FC236}">
                  <a16:creationId xmlns:a16="http://schemas.microsoft.com/office/drawing/2014/main" id="{6F7D9021-AA5F-58E2-1CF6-B0478C3B10B9}"/>
                </a:ext>
              </a:extLst>
            </p:cNvPr>
            <p:cNvSpPr>
              <a:spLocks noChangeShapeType="1"/>
            </p:cNvSpPr>
            <p:nvPr/>
          </p:nvSpPr>
          <p:spPr bwMode="auto">
            <a:xfrm>
              <a:off x="4280" y="1632"/>
              <a:ext cx="712"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11" name="Line 14">
              <a:extLst>
                <a:ext uri="{FF2B5EF4-FFF2-40B4-BE49-F238E27FC236}">
                  <a16:creationId xmlns:a16="http://schemas.microsoft.com/office/drawing/2014/main" id="{460E4044-57AF-2860-69C5-7283A36026FA}"/>
                </a:ext>
              </a:extLst>
            </p:cNvPr>
            <p:cNvSpPr>
              <a:spLocks noChangeShapeType="1"/>
            </p:cNvSpPr>
            <p:nvPr/>
          </p:nvSpPr>
          <p:spPr bwMode="auto">
            <a:xfrm>
              <a:off x="4368" y="1352"/>
              <a:ext cx="0" cy="2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12" name="Line 15">
              <a:extLst>
                <a:ext uri="{FF2B5EF4-FFF2-40B4-BE49-F238E27FC236}">
                  <a16:creationId xmlns:a16="http://schemas.microsoft.com/office/drawing/2014/main" id="{6F71C936-3B16-8B01-9D84-87CF385E8AC1}"/>
                </a:ext>
              </a:extLst>
            </p:cNvPr>
            <p:cNvSpPr>
              <a:spLocks noChangeShapeType="1"/>
            </p:cNvSpPr>
            <p:nvPr/>
          </p:nvSpPr>
          <p:spPr bwMode="auto">
            <a:xfrm>
              <a:off x="4752" y="1352"/>
              <a:ext cx="0" cy="2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13" name="Line 16">
              <a:extLst>
                <a:ext uri="{FF2B5EF4-FFF2-40B4-BE49-F238E27FC236}">
                  <a16:creationId xmlns:a16="http://schemas.microsoft.com/office/drawing/2014/main" id="{FD790D03-54ED-8AA7-2A21-14A788A32210}"/>
                </a:ext>
              </a:extLst>
            </p:cNvPr>
            <p:cNvSpPr>
              <a:spLocks noChangeShapeType="1"/>
            </p:cNvSpPr>
            <p:nvPr/>
          </p:nvSpPr>
          <p:spPr bwMode="auto">
            <a:xfrm>
              <a:off x="4848" y="1352"/>
              <a:ext cx="0" cy="2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17">
            <a:extLst>
              <a:ext uri="{FF2B5EF4-FFF2-40B4-BE49-F238E27FC236}">
                <a16:creationId xmlns:a16="http://schemas.microsoft.com/office/drawing/2014/main" id="{DB2CFA89-DF1B-FE8C-B191-F3C29FB2B5B8}"/>
              </a:ext>
            </a:extLst>
          </p:cNvPr>
          <p:cNvGrpSpPr>
            <a:grpSpLocks/>
          </p:cNvGrpSpPr>
          <p:nvPr/>
        </p:nvGrpSpPr>
        <p:grpSpPr bwMode="auto">
          <a:xfrm>
            <a:off x="3581400" y="4343400"/>
            <a:ext cx="2281238" cy="1408113"/>
            <a:chOff x="2256" y="2736"/>
            <a:chExt cx="1437" cy="887"/>
          </a:xfrm>
        </p:grpSpPr>
        <p:sp>
          <p:nvSpPr>
            <p:cNvPr id="33805" name="Rectangle 18">
              <a:extLst>
                <a:ext uri="{FF2B5EF4-FFF2-40B4-BE49-F238E27FC236}">
                  <a16:creationId xmlns:a16="http://schemas.microsoft.com/office/drawing/2014/main" id="{0EAD1009-B806-B75E-B7A3-4F10C2056878}"/>
                </a:ext>
              </a:extLst>
            </p:cNvPr>
            <p:cNvSpPr>
              <a:spLocks noChangeArrowheads="1"/>
            </p:cNvSpPr>
            <p:nvPr/>
          </p:nvSpPr>
          <p:spPr bwMode="auto">
            <a:xfrm>
              <a:off x="2328" y="2936"/>
              <a:ext cx="136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850" tIns="34925" rIns="69850" bIns="34925">
              <a:spAutoFit/>
            </a:bodyPr>
            <a:lstStyle>
              <a:lvl1pPr defTabSz="51435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defTabSz="5143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defTabSz="51435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100"/>
                <a:t>Make a transition</a:t>
              </a:r>
            </a:p>
          </p:txBody>
        </p:sp>
        <p:grpSp>
          <p:nvGrpSpPr>
            <p:cNvPr id="33806" name="Group 19">
              <a:extLst>
                <a:ext uri="{FF2B5EF4-FFF2-40B4-BE49-F238E27FC236}">
                  <a16:creationId xmlns:a16="http://schemas.microsoft.com/office/drawing/2014/main" id="{873948BD-8727-4CEF-0DFE-5AFD10578652}"/>
                </a:ext>
              </a:extLst>
            </p:cNvPr>
            <p:cNvGrpSpPr>
              <a:grpSpLocks/>
            </p:cNvGrpSpPr>
            <p:nvPr/>
          </p:nvGrpSpPr>
          <p:grpSpPr bwMode="auto">
            <a:xfrm>
              <a:off x="2256" y="2736"/>
              <a:ext cx="1023" cy="887"/>
              <a:chOff x="2241" y="2517"/>
              <a:chExt cx="1023" cy="887"/>
            </a:xfrm>
          </p:grpSpPr>
          <p:sp>
            <p:nvSpPr>
              <p:cNvPr id="33807" name="Rectangle 20">
                <a:extLst>
                  <a:ext uri="{FF2B5EF4-FFF2-40B4-BE49-F238E27FC236}">
                    <a16:creationId xmlns:a16="http://schemas.microsoft.com/office/drawing/2014/main" id="{3130EC15-FDA7-5C46-EE80-023309EC6BFA}"/>
                  </a:ext>
                </a:extLst>
              </p:cNvPr>
              <p:cNvSpPr>
                <a:spLocks noChangeArrowheads="1"/>
              </p:cNvSpPr>
              <p:nvPr/>
            </p:nvSpPr>
            <p:spPr bwMode="auto">
              <a:xfrm>
                <a:off x="3061" y="2517"/>
                <a:ext cx="203" cy="2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9850" tIns="34925" rIns="69850" bIns="34925">
                <a:spAutoFit/>
              </a:bodyPr>
              <a:lstStyle>
                <a:lvl1pPr defTabSz="51435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defTabSz="5143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defTabSz="51435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100"/>
                  <a:t>s</a:t>
                </a:r>
                <a:r>
                  <a:rPr lang="ja-JP" altLang="en-US" sz="2100" baseline="30000"/>
                  <a:t>’</a:t>
                </a:r>
                <a:endParaRPr lang="en-US" altLang="en-US" sz="1800"/>
              </a:p>
            </p:txBody>
          </p:sp>
          <p:sp>
            <p:nvSpPr>
              <p:cNvPr id="33808" name="Arc 21">
                <a:extLst>
                  <a:ext uri="{FF2B5EF4-FFF2-40B4-BE49-F238E27FC236}">
                    <a16:creationId xmlns:a16="http://schemas.microsoft.com/office/drawing/2014/main" id="{1F23467B-F454-9D79-7C2F-0132AC12FF3C}"/>
                  </a:ext>
                </a:extLst>
              </p:cNvPr>
              <p:cNvSpPr>
                <a:spLocks/>
              </p:cNvSpPr>
              <p:nvPr/>
            </p:nvSpPr>
            <p:spPr bwMode="auto">
              <a:xfrm rot="-8520000">
                <a:off x="2241" y="2815"/>
                <a:ext cx="735" cy="589"/>
              </a:xfrm>
              <a:custGeom>
                <a:avLst/>
                <a:gdLst>
                  <a:gd name="T0" fmla="*/ 0 w 29283"/>
                  <a:gd name="T1" fmla="*/ 0 h 24800"/>
                  <a:gd name="T2" fmla="*/ 0 w 29283"/>
                  <a:gd name="T3" fmla="*/ 0 h 24800"/>
                  <a:gd name="T4" fmla="*/ 0 w 29283"/>
                  <a:gd name="T5" fmla="*/ 0 h 24800"/>
                  <a:gd name="T6" fmla="*/ 0 60000 65536"/>
                  <a:gd name="T7" fmla="*/ 0 60000 65536"/>
                  <a:gd name="T8" fmla="*/ 0 60000 65536"/>
                  <a:gd name="T9" fmla="*/ 0 w 29283"/>
                  <a:gd name="T10" fmla="*/ 0 h 24800"/>
                  <a:gd name="T11" fmla="*/ 29283 w 29283"/>
                  <a:gd name="T12" fmla="*/ 24800 h 24800"/>
                </a:gdLst>
                <a:ahLst/>
                <a:cxnLst>
                  <a:cxn ang="T6">
                    <a:pos x="T0" y="T1"/>
                  </a:cxn>
                  <a:cxn ang="T7">
                    <a:pos x="T2" y="T3"/>
                  </a:cxn>
                  <a:cxn ang="T8">
                    <a:pos x="T4" y="T5"/>
                  </a:cxn>
                </a:cxnLst>
                <a:rect l="T9" t="T10" r="T11" b="T12"/>
                <a:pathLst>
                  <a:path w="29283" h="24800" fill="none" extrusionOk="0">
                    <a:moveTo>
                      <a:pt x="238" y="24799"/>
                    </a:moveTo>
                    <a:cubicBezTo>
                      <a:pt x="79" y="23740"/>
                      <a:pt x="0" y="22671"/>
                      <a:pt x="0" y="21600"/>
                    </a:cubicBezTo>
                    <a:cubicBezTo>
                      <a:pt x="0" y="9670"/>
                      <a:pt x="9670" y="0"/>
                      <a:pt x="21600" y="0"/>
                    </a:cubicBezTo>
                    <a:cubicBezTo>
                      <a:pt x="24225" y="-1"/>
                      <a:pt x="26828" y="478"/>
                      <a:pt x="29282" y="1412"/>
                    </a:cubicBezTo>
                  </a:path>
                  <a:path w="29283" h="24800" stroke="0" extrusionOk="0">
                    <a:moveTo>
                      <a:pt x="238" y="24799"/>
                    </a:moveTo>
                    <a:cubicBezTo>
                      <a:pt x="79" y="23740"/>
                      <a:pt x="0" y="22671"/>
                      <a:pt x="0" y="21600"/>
                    </a:cubicBezTo>
                    <a:cubicBezTo>
                      <a:pt x="0" y="9670"/>
                      <a:pt x="9670" y="0"/>
                      <a:pt x="21600" y="0"/>
                    </a:cubicBezTo>
                    <a:cubicBezTo>
                      <a:pt x="24225" y="-1"/>
                      <a:pt x="26828" y="478"/>
                      <a:pt x="29282" y="1412"/>
                    </a:cubicBezTo>
                    <a:lnTo>
                      <a:pt x="21600" y="21600"/>
                    </a:lnTo>
                    <a:lnTo>
                      <a:pt x="238" y="24799"/>
                    </a:lnTo>
                    <a:close/>
                  </a:path>
                </a:pathLst>
              </a:custGeom>
              <a:noFill/>
              <a:ln w="12700" cap="rnd">
                <a:solidFill>
                  <a:schemeClr val="tx1"/>
                </a:solidFill>
                <a:round/>
                <a:headEnd type="stealth" w="med" len="lg"/>
                <a:tailEnd type="oval"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7" name="Group 22">
            <a:extLst>
              <a:ext uri="{FF2B5EF4-FFF2-40B4-BE49-F238E27FC236}">
                <a16:creationId xmlns:a16="http://schemas.microsoft.com/office/drawing/2014/main" id="{11DEF3AD-AC4E-3D64-272B-86E8962E5751}"/>
              </a:ext>
            </a:extLst>
          </p:cNvPr>
          <p:cNvGrpSpPr>
            <a:grpSpLocks/>
          </p:cNvGrpSpPr>
          <p:nvPr/>
        </p:nvGrpSpPr>
        <p:grpSpPr bwMode="auto">
          <a:xfrm>
            <a:off x="2971800" y="4038600"/>
            <a:ext cx="1811338" cy="533400"/>
            <a:chOff x="1872" y="2544"/>
            <a:chExt cx="1141" cy="336"/>
          </a:xfrm>
        </p:grpSpPr>
        <p:sp>
          <p:nvSpPr>
            <p:cNvPr id="33803" name="Rectangle 23">
              <a:extLst>
                <a:ext uri="{FF2B5EF4-FFF2-40B4-BE49-F238E27FC236}">
                  <a16:creationId xmlns:a16="http://schemas.microsoft.com/office/drawing/2014/main" id="{A1274BA0-BA66-8753-37C8-73BF32A7E269}"/>
                </a:ext>
              </a:extLst>
            </p:cNvPr>
            <p:cNvSpPr>
              <a:spLocks noChangeArrowheads="1"/>
            </p:cNvSpPr>
            <p:nvPr/>
          </p:nvSpPr>
          <p:spPr bwMode="auto">
            <a:xfrm>
              <a:off x="1872" y="2544"/>
              <a:ext cx="114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850" tIns="34925" rIns="69850" bIns="34925">
              <a:spAutoFit/>
            </a:bodyPr>
            <a:lstStyle>
              <a:lvl1pPr defTabSz="51435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defTabSz="5143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defTabSz="51435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100"/>
                <a:t>Time advance</a:t>
              </a:r>
            </a:p>
          </p:txBody>
        </p:sp>
        <p:sp>
          <p:nvSpPr>
            <p:cNvPr id="33804" name="Line 24">
              <a:extLst>
                <a:ext uri="{FF2B5EF4-FFF2-40B4-BE49-F238E27FC236}">
                  <a16:creationId xmlns:a16="http://schemas.microsoft.com/office/drawing/2014/main" id="{889DD88E-AFFA-2509-CAA9-D757464EDC2C}"/>
                </a:ext>
              </a:extLst>
            </p:cNvPr>
            <p:cNvSpPr>
              <a:spLocks noChangeShapeType="1"/>
            </p:cNvSpPr>
            <p:nvPr/>
          </p:nvSpPr>
          <p:spPr bwMode="auto">
            <a:xfrm>
              <a:off x="2112" y="2880"/>
              <a:ext cx="864"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sp>
        <p:nvSpPr>
          <p:cNvPr id="31769" name="AutoShape 25">
            <a:extLst>
              <a:ext uri="{FF2B5EF4-FFF2-40B4-BE49-F238E27FC236}">
                <a16:creationId xmlns:a16="http://schemas.microsoft.com/office/drawing/2014/main" id="{A19CA155-0B5C-0120-AE07-D7766C1618D1}"/>
              </a:ext>
            </a:extLst>
          </p:cNvPr>
          <p:cNvSpPr>
            <a:spLocks noChangeArrowheads="1"/>
          </p:cNvSpPr>
          <p:nvPr/>
        </p:nvSpPr>
        <p:spPr bwMode="auto">
          <a:xfrm>
            <a:off x="6880225" y="4030663"/>
            <a:ext cx="1109663" cy="889000"/>
          </a:xfrm>
          <a:prstGeom prst="wedgeRoundRectCallout">
            <a:avLst>
              <a:gd name="adj1" fmla="val -191060"/>
              <a:gd name="adj2" fmla="val 26787"/>
              <a:gd name="adj3" fmla="val 16667"/>
            </a:avLst>
          </a:prstGeom>
          <a:solidFill>
            <a:schemeClr val="accent3"/>
          </a:solidFill>
          <a:ln w="2857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200"/>
              <a:t>using the</a:t>
            </a:r>
          </a:p>
          <a:p>
            <a:pPr>
              <a:spcBef>
                <a:spcPct val="0"/>
              </a:spcBef>
              <a:buFontTx/>
              <a:buNone/>
            </a:pPr>
            <a:r>
              <a:rPr lang="en-US" altLang="en-US" sz="1200" b="1"/>
              <a:t>internal</a:t>
            </a:r>
          </a:p>
          <a:p>
            <a:pPr>
              <a:spcBef>
                <a:spcPct val="0"/>
              </a:spcBef>
              <a:buFontTx/>
              <a:buNone/>
            </a:pPr>
            <a:r>
              <a:rPr lang="en-US" altLang="en-US" sz="1200"/>
              <a:t>transition</a:t>
            </a:r>
          </a:p>
          <a:p>
            <a:pPr>
              <a:spcBef>
                <a:spcPct val="0"/>
              </a:spcBef>
              <a:buFontTx/>
              <a:buNone/>
            </a:pPr>
            <a:r>
              <a:rPr lang="en-US" altLang="en-US" sz="1200"/>
              <a:t>function</a:t>
            </a:r>
          </a:p>
          <a:p>
            <a:pPr algn="ctr">
              <a:spcBef>
                <a:spcPct val="0"/>
              </a:spcBef>
              <a:buFontTx/>
              <a:buNone/>
            </a:pPr>
            <a:endParaRPr lang="en-US" altLang="en-US" sz="1200"/>
          </a:p>
        </p:txBody>
      </p:sp>
      <p:sp>
        <p:nvSpPr>
          <p:cNvPr id="31770" name="AutoShape 26">
            <a:extLst>
              <a:ext uri="{FF2B5EF4-FFF2-40B4-BE49-F238E27FC236}">
                <a16:creationId xmlns:a16="http://schemas.microsoft.com/office/drawing/2014/main" id="{732D0BBA-B59C-9DA7-DDD0-2B562A6E0C89}"/>
              </a:ext>
            </a:extLst>
          </p:cNvPr>
          <p:cNvSpPr>
            <a:spLocks noChangeArrowheads="1"/>
          </p:cNvSpPr>
          <p:nvPr/>
        </p:nvSpPr>
        <p:spPr bwMode="auto">
          <a:xfrm>
            <a:off x="7669213" y="3009900"/>
            <a:ext cx="1109662" cy="889000"/>
          </a:xfrm>
          <a:prstGeom prst="wedgeRoundRectCallout">
            <a:avLst>
              <a:gd name="adj1" fmla="val -112519"/>
              <a:gd name="adj2" fmla="val -102500"/>
              <a:gd name="adj3" fmla="val 16667"/>
            </a:avLst>
          </a:prstGeom>
          <a:solidFill>
            <a:schemeClr val="accent3"/>
          </a:solidFill>
          <a:ln w="2857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200"/>
              <a:t>using the</a:t>
            </a:r>
          </a:p>
          <a:p>
            <a:pPr>
              <a:spcBef>
                <a:spcPct val="0"/>
              </a:spcBef>
              <a:buFontTx/>
              <a:buNone/>
            </a:pPr>
            <a:r>
              <a:rPr lang="en-US" altLang="en-US" sz="1200" b="1"/>
              <a:t>output</a:t>
            </a:r>
            <a:endParaRPr lang="en-US" altLang="en-US" sz="1200"/>
          </a:p>
          <a:p>
            <a:pPr>
              <a:spcBef>
                <a:spcPct val="0"/>
              </a:spcBef>
              <a:buFontTx/>
              <a:buNone/>
            </a:pPr>
            <a:r>
              <a:rPr lang="en-US" altLang="en-US" sz="1200"/>
              <a:t>function</a:t>
            </a:r>
          </a:p>
        </p:txBody>
      </p:sp>
      <p:sp>
        <p:nvSpPr>
          <p:cNvPr id="31771" name="Text Box 27">
            <a:extLst>
              <a:ext uri="{FF2B5EF4-FFF2-40B4-BE49-F238E27FC236}">
                <a16:creationId xmlns:a16="http://schemas.microsoft.com/office/drawing/2014/main" id="{6F673CF6-1E7D-8E2C-EDAA-A5B58A47D2E9}"/>
              </a:ext>
            </a:extLst>
          </p:cNvPr>
          <p:cNvSpPr txBox="1">
            <a:spLocks noChangeArrowheads="1"/>
          </p:cNvSpPr>
          <p:nvPr/>
        </p:nvSpPr>
        <p:spPr bwMode="auto">
          <a:xfrm>
            <a:off x="2286000" y="6096000"/>
            <a:ext cx="518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t>Discussion: time advance =0, = Infinity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770"/>
                                        </p:tgtEl>
                                        <p:attrNameLst>
                                          <p:attrName>style.visibility</p:attrName>
                                        </p:attrNameLst>
                                      </p:cBhvr>
                                      <p:to>
                                        <p:strVal val="visible"/>
                                      </p:to>
                                    </p:set>
                                    <p:animEffect transition="in" filter="wipe(down)">
                                      <p:cBhvr>
                                        <p:cTn id="17" dur="500"/>
                                        <p:tgtEl>
                                          <p:spTgt spid="317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31769"/>
                                        </p:tgtEl>
                                        <p:attrNameLst>
                                          <p:attrName>style.visibility</p:attrName>
                                        </p:attrNameLst>
                                      </p:cBhvr>
                                      <p:to>
                                        <p:strVal val="visible"/>
                                      </p:to>
                                    </p:set>
                                    <p:animEffect transition="in" filter="wipe(right)">
                                      <p:cBhvr>
                                        <p:cTn id="32" dur="500"/>
                                        <p:tgtEl>
                                          <p:spTgt spid="317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771"/>
                                        </p:tgtEl>
                                        <p:attrNameLst>
                                          <p:attrName>style.visibility</p:attrName>
                                        </p:attrNameLst>
                                      </p:cBhvr>
                                      <p:to>
                                        <p:strVal val="visible"/>
                                      </p:to>
                                    </p:set>
                                    <p:anim calcmode="lin" valueType="num">
                                      <p:cBhvr additive="base">
                                        <p:cTn id="37" dur="500" fill="hold"/>
                                        <p:tgtEl>
                                          <p:spTgt spid="31771"/>
                                        </p:tgtEl>
                                        <p:attrNameLst>
                                          <p:attrName>ppt_x</p:attrName>
                                        </p:attrNameLst>
                                      </p:cBhvr>
                                      <p:tavLst>
                                        <p:tav tm="0">
                                          <p:val>
                                            <p:strVal val="#ppt_x"/>
                                          </p:val>
                                        </p:tav>
                                        <p:tav tm="100000">
                                          <p:val>
                                            <p:strVal val="#ppt_x"/>
                                          </p:val>
                                        </p:tav>
                                      </p:tavLst>
                                    </p:anim>
                                    <p:anim calcmode="lin" valueType="num">
                                      <p:cBhvr additive="base">
                                        <p:cTn id="38" dur="500" fill="hold"/>
                                        <p:tgtEl>
                                          <p:spTgt spid="31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9" grpId="0" animBg="1" autoUpdateAnimBg="0"/>
      <p:bldP spid="31770" grpId="0" animBg="1" autoUpdateAnimBg="0"/>
      <p:bldP spid="3177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51DB4561-CC2D-F578-A004-189787EA654F}"/>
              </a:ext>
            </a:extLst>
          </p:cNvPr>
          <p:cNvSpPr>
            <a:spLocks noChangeArrowheads="1"/>
          </p:cNvSpPr>
          <p:nvPr/>
        </p:nvSpPr>
        <p:spPr bwMode="auto">
          <a:xfrm>
            <a:off x="2178050" y="1957388"/>
            <a:ext cx="4146550" cy="33639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5842" name="Rectangle 3">
            <a:extLst>
              <a:ext uri="{FF2B5EF4-FFF2-40B4-BE49-F238E27FC236}">
                <a16:creationId xmlns:a16="http://schemas.microsoft.com/office/drawing/2014/main" id="{E5836888-7A88-CEC9-47CE-FD8803CF1C4C}"/>
              </a:ext>
            </a:extLst>
          </p:cNvPr>
          <p:cNvSpPr>
            <a:spLocks noChangeArrowheads="1"/>
          </p:cNvSpPr>
          <p:nvPr/>
        </p:nvSpPr>
        <p:spPr bwMode="auto">
          <a:xfrm>
            <a:off x="3352800" y="4800600"/>
            <a:ext cx="181133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850" tIns="34925" rIns="69850" bIns="34925">
            <a:spAutoFit/>
          </a:bodyPr>
          <a:lstStyle>
            <a:lvl1pPr defTabSz="51435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defTabSz="5143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defTabSz="51435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100"/>
              <a:t>Time advance</a:t>
            </a:r>
          </a:p>
        </p:txBody>
      </p:sp>
      <p:sp>
        <p:nvSpPr>
          <p:cNvPr id="35843" name="Line 4">
            <a:extLst>
              <a:ext uri="{FF2B5EF4-FFF2-40B4-BE49-F238E27FC236}">
                <a16:creationId xmlns:a16="http://schemas.microsoft.com/office/drawing/2014/main" id="{BB113801-8C7A-6356-6F1F-99D14823A58E}"/>
              </a:ext>
            </a:extLst>
          </p:cNvPr>
          <p:cNvSpPr>
            <a:spLocks noChangeShapeType="1"/>
          </p:cNvSpPr>
          <p:nvPr/>
        </p:nvSpPr>
        <p:spPr bwMode="auto">
          <a:xfrm>
            <a:off x="3435350" y="4713288"/>
            <a:ext cx="13017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5">
            <a:extLst>
              <a:ext uri="{FF2B5EF4-FFF2-40B4-BE49-F238E27FC236}">
                <a16:creationId xmlns:a16="http://schemas.microsoft.com/office/drawing/2014/main" id="{A5AD4720-BD94-670C-9963-0DCCA6DC8CEF}"/>
              </a:ext>
            </a:extLst>
          </p:cNvPr>
          <p:cNvGrpSpPr>
            <a:grpSpLocks/>
          </p:cNvGrpSpPr>
          <p:nvPr/>
        </p:nvGrpSpPr>
        <p:grpSpPr bwMode="auto">
          <a:xfrm>
            <a:off x="774700" y="1841500"/>
            <a:ext cx="1130300" cy="901700"/>
            <a:chOff x="488" y="1160"/>
            <a:chExt cx="712" cy="568"/>
          </a:xfrm>
        </p:grpSpPr>
        <p:sp>
          <p:nvSpPr>
            <p:cNvPr id="35854" name="Rectangle 6">
              <a:extLst>
                <a:ext uri="{FF2B5EF4-FFF2-40B4-BE49-F238E27FC236}">
                  <a16:creationId xmlns:a16="http://schemas.microsoft.com/office/drawing/2014/main" id="{AD43E2C0-5383-5110-B085-B31278DF4462}"/>
                </a:ext>
              </a:extLst>
            </p:cNvPr>
            <p:cNvSpPr>
              <a:spLocks noChangeArrowheads="1"/>
            </p:cNvSpPr>
            <p:nvPr/>
          </p:nvSpPr>
          <p:spPr bwMode="auto">
            <a:xfrm>
              <a:off x="660" y="1160"/>
              <a:ext cx="45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850" tIns="34925" rIns="69850" bIns="34925">
              <a:spAutoFit/>
            </a:bodyPr>
            <a:lstStyle>
              <a:lvl1pPr defTabSz="51435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defTabSz="5143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defTabSz="51435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100"/>
                <a:t>input</a:t>
              </a:r>
            </a:p>
          </p:txBody>
        </p:sp>
        <p:sp>
          <p:nvSpPr>
            <p:cNvPr id="35855" name="Line 7">
              <a:extLst>
                <a:ext uri="{FF2B5EF4-FFF2-40B4-BE49-F238E27FC236}">
                  <a16:creationId xmlns:a16="http://schemas.microsoft.com/office/drawing/2014/main" id="{589DFCAF-FC18-DB64-1B01-A5C83698C13B}"/>
                </a:ext>
              </a:extLst>
            </p:cNvPr>
            <p:cNvSpPr>
              <a:spLocks noChangeShapeType="1"/>
            </p:cNvSpPr>
            <p:nvPr/>
          </p:nvSpPr>
          <p:spPr bwMode="auto">
            <a:xfrm>
              <a:off x="488" y="1728"/>
              <a:ext cx="712"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56" name="Line 8">
              <a:extLst>
                <a:ext uri="{FF2B5EF4-FFF2-40B4-BE49-F238E27FC236}">
                  <a16:creationId xmlns:a16="http://schemas.microsoft.com/office/drawing/2014/main" id="{D9C447B0-55B3-E558-AF03-B3D9DCB97A45}"/>
                </a:ext>
              </a:extLst>
            </p:cNvPr>
            <p:cNvSpPr>
              <a:spLocks noChangeShapeType="1"/>
            </p:cNvSpPr>
            <p:nvPr/>
          </p:nvSpPr>
          <p:spPr bwMode="auto">
            <a:xfrm>
              <a:off x="576" y="1448"/>
              <a:ext cx="0" cy="2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57" name="Line 9">
              <a:extLst>
                <a:ext uri="{FF2B5EF4-FFF2-40B4-BE49-F238E27FC236}">
                  <a16:creationId xmlns:a16="http://schemas.microsoft.com/office/drawing/2014/main" id="{1BF450A4-7E40-2DF8-E24D-A46F14A6534A}"/>
                </a:ext>
              </a:extLst>
            </p:cNvPr>
            <p:cNvSpPr>
              <a:spLocks noChangeShapeType="1"/>
            </p:cNvSpPr>
            <p:nvPr/>
          </p:nvSpPr>
          <p:spPr bwMode="auto">
            <a:xfrm>
              <a:off x="768" y="1448"/>
              <a:ext cx="0" cy="2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58" name="Line 10">
              <a:extLst>
                <a:ext uri="{FF2B5EF4-FFF2-40B4-BE49-F238E27FC236}">
                  <a16:creationId xmlns:a16="http://schemas.microsoft.com/office/drawing/2014/main" id="{32D607C9-52B7-345E-CEC7-0114B36336BA}"/>
                </a:ext>
              </a:extLst>
            </p:cNvPr>
            <p:cNvSpPr>
              <a:spLocks noChangeShapeType="1"/>
            </p:cNvSpPr>
            <p:nvPr/>
          </p:nvSpPr>
          <p:spPr bwMode="auto">
            <a:xfrm>
              <a:off x="1056" y="1448"/>
              <a:ext cx="0" cy="2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11">
            <a:extLst>
              <a:ext uri="{FF2B5EF4-FFF2-40B4-BE49-F238E27FC236}">
                <a16:creationId xmlns:a16="http://schemas.microsoft.com/office/drawing/2014/main" id="{BE3BD034-E8DE-2BB7-1685-6CC3ED4440AE}"/>
              </a:ext>
            </a:extLst>
          </p:cNvPr>
          <p:cNvGrpSpPr>
            <a:grpSpLocks/>
          </p:cNvGrpSpPr>
          <p:nvPr/>
        </p:nvGrpSpPr>
        <p:grpSpPr bwMode="auto">
          <a:xfrm>
            <a:off x="2466975" y="2516188"/>
            <a:ext cx="2784475" cy="2028825"/>
            <a:chOff x="1554" y="1585"/>
            <a:chExt cx="1754" cy="1278"/>
          </a:xfrm>
        </p:grpSpPr>
        <p:sp>
          <p:nvSpPr>
            <p:cNvPr id="35852" name="Rectangle 12">
              <a:extLst>
                <a:ext uri="{FF2B5EF4-FFF2-40B4-BE49-F238E27FC236}">
                  <a16:creationId xmlns:a16="http://schemas.microsoft.com/office/drawing/2014/main" id="{3590247A-2A95-3769-8124-3D189368AF49}"/>
                </a:ext>
              </a:extLst>
            </p:cNvPr>
            <p:cNvSpPr>
              <a:spLocks noChangeArrowheads="1"/>
            </p:cNvSpPr>
            <p:nvPr/>
          </p:nvSpPr>
          <p:spPr bwMode="auto">
            <a:xfrm>
              <a:off x="1860" y="1585"/>
              <a:ext cx="14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850" tIns="34925" rIns="69850" bIns="34925">
              <a:spAutoFit/>
            </a:bodyPr>
            <a:lstStyle>
              <a:lvl1pPr defTabSz="51435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defTabSz="5143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defTabSz="51435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100"/>
                <a:t>Make a transition</a:t>
              </a:r>
            </a:p>
          </p:txBody>
        </p:sp>
        <p:sp>
          <p:nvSpPr>
            <p:cNvPr id="35853" name="Arc 13">
              <a:extLst>
                <a:ext uri="{FF2B5EF4-FFF2-40B4-BE49-F238E27FC236}">
                  <a16:creationId xmlns:a16="http://schemas.microsoft.com/office/drawing/2014/main" id="{A70E12F9-CC37-FD12-A3ED-B17E5D1C7FCA}"/>
                </a:ext>
              </a:extLst>
            </p:cNvPr>
            <p:cNvSpPr>
              <a:spLocks/>
            </p:cNvSpPr>
            <p:nvPr/>
          </p:nvSpPr>
          <p:spPr bwMode="auto">
            <a:xfrm rot="-3360000">
              <a:off x="1446" y="2088"/>
              <a:ext cx="883" cy="667"/>
            </a:xfrm>
            <a:custGeom>
              <a:avLst/>
              <a:gdLst>
                <a:gd name="T0" fmla="*/ 0 w 33109"/>
                <a:gd name="T1" fmla="*/ 0 h 30707"/>
                <a:gd name="T2" fmla="*/ 0 w 33109"/>
                <a:gd name="T3" fmla="*/ 0 h 30707"/>
                <a:gd name="T4" fmla="*/ 0 w 33109"/>
                <a:gd name="T5" fmla="*/ 0 h 30707"/>
                <a:gd name="T6" fmla="*/ 0 60000 65536"/>
                <a:gd name="T7" fmla="*/ 0 60000 65536"/>
                <a:gd name="T8" fmla="*/ 0 60000 65536"/>
                <a:gd name="T9" fmla="*/ 0 w 33109"/>
                <a:gd name="T10" fmla="*/ 0 h 30707"/>
                <a:gd name="T11" fmla="*/ 33109 w 33109"/>
                <a:gd name="T12" fmla="*/ 30707 h 30707"/>
              </a:gdLst>
              <a:ahLst/>
              <a:cxnLst>
                <a:cxn ang="T6">
                  <a:pos x="T0" y="T1"/>
                </a:cxn>
                <a:cxn ang="T7">
                  <a:pos x="T2" y="T3"/>
                </a:cxn>
                <a:cxn ang="T8">
                  <a:pos x="T4" y="T5"/>
                </a:cxn>
              </a:cxnLst>
              <a:rect l="T9" t="T10" r="T11" b="T12"/>
              <a:pathLst>
                <a:path w="33109" h="30707" fill="none" extrusionOk="0">
                  <a:moveTo>
                    <a:pt x="2013" y="30707"/>
                  </a:moveTo>
                  <a:cubicBezTo>
                    <a:pt x="687" y="27854"/>
                    <a:pt x="0" y="24746"/>
                    <a:pt x="0" y="21600"/>
                  </a:cubicBezTo>
                  <a:cubicBezTo>
                    <a:pt x="0" y="9670"/>
                    <a:pt x="9670" y="0"/>
                    <a:pt x="21600" y="0"/>
                  </a:cubicBezTo>
                  <a:cubicBezTo>
                    <a:pt x="25672" y="-1"/>
                    <a:pt x="29662" y="1151"/>
                    <a:pt x="33109" y="3321"/>
                  </a:cubicBezTo>
                </a:path>
                <a:path w="33109" h="30707" stroke="0" extrusionOk="0">
                  <a:moveTo>
                    <a:pt x="2013" y="30707"/>
                  </a:moveTo>
                  <a:cubicBezTo>
                    <a:pt x="687" y="27854"/>
                    <a:pt x="0" y="24746"/>
                    <a:pt x="0" y="21600"/>
                  </a:cubicBezTo>
                  <a:cubicBezTo>
                    <a:pt x="0" y="9670"/>
                    <a:pt x="9670" y="0"/>
                    <a:pt x="21600" y="0"/>
                  </a:cubicBezTo>
                  <a:cubicBezTo>
                    <a:pt x="25672" y="-1"/>
                    <a:pt x="29662" y="1151"/>
                    <a:pt x="33109" y="3321"/>
                  </a:cubicBezTo>
                  <a:lnTo>
                    <a:pt x="21600" y="21600"/>
                  </a:lnTo>
                  <a:lnTo>
                    <a:pt x="2013" y="30707"/>
                  </a:lnTo>
                  <a:close/>
                </a:path>
              </a:pathLst>
            </a:custGeom>
            <a:noFill/>
            <a:ln w="12700" cap="rnd">
              <a:solidFill>
                <a:srgbClr val="CC3300"/>
              </a:solidFill>
              <a:round/>
              <a:headEnd type="oval" w="med" len="me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5846" name="Rectangle 14">
            <a:extLst>
              <a:ext uri="{FF2B5EF4-FFF2-40B4-BE49-F238E27FC236}">
                <a16:creationId xmlns:a16="http://schemas.microsoft.com/office/drawing/2014/main" id="{05260A64-F7AC-DAF6-C013-7A25BAE8EF02}"/>
              </a:ext>
            </a:extLst>
          </p:cNvPr>
          <p:cNvSpPr>
            <a:spLocks noChangeArrowheads="1"/>
          </p:cNvSpPr>
          <p:nvPr/>
        </p:nvSpPr>
        <p:spPr bwMode="auto">
          <a:xfrm>
            <a:off x="9144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a:latin typeface="Times New Roman" panose="02020603050405020304" pitchFamily="18" charset="0"/>
              </a:rPr>
              <a:t>Response to External Input </a:t>
            </a:r>
          </a:p>
        </p:txBody>
      </p:sp>
      <p:sp>
        <p:nvSpPr>
          <p:cNvPr id="35847" name="Line 15">
            <a:extLst>
              <a:ext uri="{FF2B5EF4-FFF2-40B4-BE49-F238E27FC236}">
                <a16:creationId xmlns:a16="http://schemas.microsoft.com/office/drawing/2014/main" id="{9413FBC4-E966-6835-852D-837A1DDDE8BB}"/>
              </a:ext>
            </a:extLst>
          </p:cNvPr>
          <p:cNvSpPr>
            <a:spLocks noChangeShapeType="1"/>
          </p:cNvSpPr>
          <p:nvPr/>
        </p:nvSpPr>
        <p:spPr bwMode="auto">
          <a:xfrm>
            <a:off x="1797050" y="2116138"/>
            <a:ext cx="24447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5848" name="Line 16">
            <a:extLst>
              <a:ext uri="{FF2B5EF4-FFF2-40B4-BE49-F238E27FC236}">
                <a16:creationId xmlns:a16="http://schemas.microsoft.com/office/drawing/2014/main" id="{C1DCC0DF-6F92-A121-B9A8-281DB91BC967}"/>
              </a:ext>
            </a:extLst>
          </p:cNvPr>
          <p:cNvSpPr>
            <a:spLocks noChangeShapeType="1"/>
          </p:cNvSpPr>
          <p:nvPr/>
        </p:nvSpPr>
        <p:spPr bwMode="auto">
          <a:xfrm flipV="1">
            <a:off x="4232275" y="2965450"/>
            <a:ext cx="0" cy="17589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5849" name="Line 17">
            <a:extLst>
              <a:ext uri="{FF2B5EF4-FFF2-40B4-BE49-F238E27FC236}">
                <a16:creationId xmlns:a16="http://schemas.microsoft.com/office/drawing/2014/main" id="{F056EC47-2103-E102-653E-1E3FD772ED1D}"/>
              </a:ext>
            </a:extLst>
          </p:cNvPr>
          <p:cNvSpPr>
            <a:spLocks noChangeShapeType="1"/>
          </p:cNvSpPr>
          <p:nvPr/>
        </p:nvSpPr>
        <p:spPr bwMode="auto">
          <a:xfrm flipV="1">
            <a:off x="4232275" y="2122488"/>
            <a:ext cx="0" cy="44450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50" name="Text Box 18">
            <a:extLst>
              <a:ext uri="{FF2B5EF4-FFF2-40B4-BE49-F238E27FC236}">
                <a16:creationId xmlns:a16="http://schemas.microsoft.com/office/drawing/2014/main" id="{FB083921-C820-6795-085B-1A85FCF5FF56}"/>
              </a:ext>
            </a:extLst>
          </p:cNvPr>
          <p:cNvSpPr txBox="1">
            <a:spLocks noChangeArrowheads="1"/>
          </p:cNvSpPr>
          <p:nvPr/>
        </p:nvSpPr>
        <p:spPr bwMode="auto">
          <a:xfrm>
            <a:off x="3200400" y="3886200"/>
            <a:ext cx="10747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FontTx/>
              <a:buNone/>
            </a:pPr>
            <a:r>
              <a:rPr lang="en-US" altLang="en-US" sz="2000"/>
              <a:t>elapsed</a:t>
            </a:r>
          </a:p>
          <a:p>
            <a:pPr algn="r">
              <a:spcBef>
                <a:spcPct val="0"/>
              </a:spcBef>
              <a:buFontTx/>
              <a:buNone/>
            </a:pPr>
            <a:r>
              <a:rPr lang="en-US" altLang="en-US" sz="2000"/>
              <a:t>time </a:t>
            </a:r>
          </a:p>
        </p:txBody>
      </p:sp>
      <p:sp>
        <p:nvSpPr>
          <p:cNvPr id="33811" name="AutoShape 19">
            <a:extLst>
              <a:ext uri="{FF2B5EF4-FFF2-40B4-BE49-F238E27FC236}">
                <a16:creationId xmlns:a16="http://schemas.microsoft.com/office/drawing/2014/main" id="{0DB4633F-7E0D-A1E4-9879-845DFDEE5C42}"/>
              </a:ext>
            </a:extLst>
          </p:cNvPr>
          <p:cNvSpPr>
            <a:spLocks noChangeArrowheads="1"/>
          </p:cNvSpPr>
          <p:nvPr/>
        </p:nvSpPr>
        <p:spPr bwMode="auto">
          <a:xfrm>
            <a:off x="4964113" y="3321050"/>
            <a:ext cx="1109662" cy="889000"/>
          </a:xfrm>
          <a:prstGeom prst="wedgeRoundRectCallout">
            <a:avLst>
              <a:gd name="adj1" fmla="val -39269"/>
              <a:gd name="adj2" fmla="val -108750"/>
              <a:gd name="adj3" fmla="val 16667"/>
            </a:avLst>
          </a:prstGeom>
          <a:solidFill>
            <a:schemeClr val="accent3"/>
          </a:solidFill>
          <a:ln w="2857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200"/>
              <a:t>using the</a:t>
            </a:r>
          </a:p>
          <a:p>
            <a:pPr>
              <a:spcBef>
                <a:spcPct val="0"/>
              </a:spcBef>
              <a:buFontTx/>
              <a:buNone/>
            </a:pPr>
            <a:r>
              <a:rPr lang="en-US" altLang="en-US" sz="1200" b="1"/>
              <a:t>external</a:t>
            </a:r>
          </a:p>
          <a:p>
            <a:pPr>
              <a:spcBef>
                <a:spcPct val="0"/>
              </a:spcBef>
              <a:buFontTx/>
              <a:buNone/>
            </a:pPr>
            <a:r>
              <a:rPr lang="en-US" altLang="en-US" sz="1200"/>
              <a:t>transition</a:t>
            </a:r>
          </a:p>
          <a:p>
            <a:pPr>
              <a:spcBef>
                <a:spcPct val="0"/>
              </a:spcBef>
              <a:buFontTx/>
              <a:buNone/>
            </a:pPr>
            <a:r>
              <a:rPr lang="en-US" altLang="en-US" sz="1200"/>
              <a:t>function</a:t>
            </a:r>
          </a:p>
          <a:p>
            <a:pPr algn="ctr">
              <a:spcBef>
                <a:spcPct val="0"/>
              </a:spcBef>
              <a:buFontTx/>
              <a:buNone/>
            </a:pPr>
            <a:endParaRPr lang="en-US" altLang="en-US" sz="12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3811"/>
                                        </p:tgtEl>
                                        <p:attrNameLst>
                                          <p:attrName>style.visibility</p:attrName>
                                        </p:attrNameLst>
                                      </p:cBhvr>
                                      <p:to>
                                        <p:strVal val="visible"/>
                                      </p:to>
                                    </p:set>
                                    <p:animEffect transition="in" filter="wipe(down)">
                                      <p:cBhvr>
                                        <p:cTn id="17" dur="500"/>
                                        <p:tgtEl>
                                          <p:spTgt spid="33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1"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652F115-3507-687A-9743-B31D4D0C3F40}"/>
              </a:ext>
            </a:extLst>
          </p:cNvPr>
          <p:cNvSpPr>
            <a:spLocks noChangeArrowheads="1"/>
          </p:cNvSpPr>
          <p:nvPr/>
        </p:nvSpPr>
        <p:spPr bwMode="auto">
          <a:xfrm>
            <a:off x="2178050" y="1957388"/>
            <a:ext cx="4146550" cy="33639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7890" name="Rectangle 3">
            <a:extLst>
              <a:ext uri="{FF2B5EF4-FFF2-40B4-BE49-F238E27FC236}">
                <a16:creationId xmlns:a16="http://schemas.microsoft.com/office/drawing/2014/main" id="{356F8FA9-BD39-90CC-AA35-0AFA20830196}"/>
              </a:ext>
            </a:extLst>
          </p:cNvPr>
          <p:cNvSpPr>
            <a:spLocks noChangeArrowheads="1"/>
          </p:cNvSpPr>
          <p:nvPr/>
        </p:nvSpPr>
        <p:spPr bwMode="auto">
          <a:xfrm>
            <a:off x="3352800" y="4800600"/>
            <a:ext cx="181133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850" tIns="34925" rIns="69850" bIns="34925">
            <a:spAutoFit/>
          </a:bodyPr>
          <a:lstStyle>
            <a:lvl1pPr defTabSz="51435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defTabSz="5143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defTabSz="51435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100"/>
              <a:t>Time advance</a:t>
            </a:r>
          </a:p>
        </p:txBody>
      </p:sp>
      <p:sp>
        <p:nvSpPr>
          <p:cNvPr id="37891" name="Line 4">
            <a:extLst>
              <a:ext uri="{FF2B5EF4-FFF2-40B4-BE49-F238E27FC236}">
                <a16:creationId xmlns:a16="http://schemas.microsoft.com/office/drawing/2014/main" id="{22D86AC4-1B82-E728-F95A-5E110D3E51DE}"/>
              </a:ext>
            </a:extLst>
          </p:cNvPr>
          <p:cNvSpPr>
            <a:spLocks noChangeShapeType="1"/>
          </p:cNvSpPr>
          <p:nvPr/>
        </p:nvSpPr>
        <p:spPr bwMode="auto">
          <a:xfrm>
            <a:off x="3435350" y="4713288"/>
            <a:ext cx="13017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5">
            <a:extLst>
              <a:ext uri="{FF2B5EF4-FFF2-40B4-BE49-F238E27FC236}">
                <a16:creationId xmlns:a16="http://schemas.microsoft.com/office/drawing/2014/main" id="{EDDE2A6E-03A0-83C1-3549-155D42402169}"/>
              </a:ext>
            </a:extLst>
          </p:cNvPr>
          <p:cNvGrpSpPr>
            <a:grpSpLocks/>
          </p:cNvGrpSpPr>
          <p:nvPr/>
        </p:nvGrpSpPr>
        <p:grpSpPr bwMode="auto">
          <a:xfrm>
            <a:off x="774700" y="1828800"/>
            <a:ext cx="1130300" cy="901700"/>
            <a:chOff x="488" y="1160"/>
            <a:chExt cx="712" cy="568"/>
          </a:xfrm>
        </p:grpSpPr>
        <p:sp>
          <p:nvSpPr>
            <p:cNvPr id="37912" name="Rectangle 6">
              <a:extLst>
                <a:ext uri="{FF2B5EF4-FFF2-40B4-BE49-F238E27FC236}">
                  <a16:creationId xmlns:a16="http://schemas.microsoft.com/office/drawing/2014/main" id="{731F3A6A-1D63-CFE2-7426-B5397ADD56F4}"/>
                </a:ext>
              </a:extLst>
            </p:cNvPr>
            <p:cNvSpPr>
              <a:spLocks noChangeArrowheads="1"/>
            </p:cNvSpPr>
            <p:nvPr/>
          </p:nvSpPr>
          <p:spPr bwMode="auto">
            <a:xfrm>
              <a:off x="660" y="1160"/>
              <a:ext cx="45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850" tIns="34925" rIns="69850" bIns="34925">
              <a:spAutoFit/>
            </a:bodyPr>
            <a:lstStyle>
              <a:lvl1pPr defTabSz="51435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defTabSz="5143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defTabSz="51435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100"/>
                <a:t>input</a:t>
              </a:r>
            </a:p>
          </p:txBody>
        </p:sp>
        <p:sp>
          <p:nvSpPr>
            <p:cNvPr id="37913" name="Line 7">
              <a:extLst>
                <a:ext uri="{FF2B5EF4-FFF2-40B4-BE49-F238E27FC236}">
                  <a16:creationId xmlns:a16="http://schemas.microsoft.com/office/drawing/2014/main" id="{5AAC75C6-0131-A6D6-844F-0E49ECB4A936}"/>
                </a:ext>
              </a:extLst>
            </p:cNvPr>
            <p:cNvSpPr>
              <a:spLocks noChangeShapeType="1"/>
            </p:cNvSpPr>
            <p:nvPr/>
          </p:nvSpPr>
          <p:spPr bwMode="auto">
            <a:xfrm>
              <a:off x="488" y="1728"/>
              <a:ext cx="712"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7914" name="Line 8">
              <a:extLst>
                <a:ext uri="{FF2B5EF4-FFF2-40B4-BE49-F238E27FC236}">
                  <a16:creationId xmlns:a16="http://schemas.microsoft.com/office/drawing/2014/main" id="{EDCD9EBD-36B9-4C74-D236-75A4F05822D5}"/>
                </a:ext>
              </a:extLst>
            </p:cNvPr>
            <p:cNvSpPr>
              <a:spLocks noChangeShapeType="1"/>
            </p:cNvSpPr>
            <p:nvPr/>
          </p:nvSpPr>
          <p:spPr bwMode="auto">
            <a:xfrm>
              <a:off x="576" y="1448"/>
              <a:ext cx="0" cy="2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7915" name="Line 9">
              <a:extLst>
                <a:ext uri="{FF2B5EF4-FFF2-40B4-BE49-F238E27FC236}">
                  <a16:creationId xmlns:a16="http://schemas.microsoft.com/office/drawing/2014/main" id="{C09A9344-A698-A6D2-D151-C0E612490C54}"/>
                </a:ext>
              </a:extLst>
            </p:cNvPr>
            <p:cNvSpPr>
              <a:spLocks noChangeShapeType="1"/>
            </p:cNvSpPr>
            <p:nvPr/>
          </p:nvSpPr>
          <p:spPr bwMode="auto">
            <a:xfrm>
              <a:off x="768" y="1448"/>
              <a:ext cx="0" cy="2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7916" name="Line 10">
              <a:extLst>
                <a:ext uri="{FF2B5EF4-FFF2-40B4-BE49-F238E27FC236}">
                  <a16:creationId xmlns:a16="http://schemas.microsoft.com/office/drawing/2014/main" id="{C8D8F319-E260-7302-CCB5-7FA02A00BC4D}"/>
                </a:ext>
              </a:extLst>
            </p:cNvPr>
            <p:cNvSpPr>
              <a:spLocks noChangeShapeType="1"/>
            </p:cNvSpPr>
            <p:nvPr/>
          </p:nvSpPr>
          <p:spPr bwMode="auto">
            <a:xfrm>
              <a:off x="1056" y="1448"/>
              <a:ext cx="0" cy="2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11">
            <a:extLst>
              <a:ext uri="{FF2B5EF4-FFF2-40B4-BE49-F238E27FC236}">
                <a16:creationId xmlns:a16="http://schemas.microsoft.com/office/drawing/2014/main" id="{F340D386-9C43-A350-1B66-D580CFBD3044}"/>
              </a:ext>
            </a:extLst>
          </p:cNvPr>
          <p:cNvGrpSpPr>
            <a:grpSpLocks/>
          </p:cNvGrpSpPr>
          <p:nvPr/>
        </p:nvGrpSpPr>
        <p:grpSpPr bwMode="auto">
          <a:xfrm>
            <a:off x="2466975" y="2516188"/>
            <a:ext cx="2784475" cy="2028825"/>
            <a:chOff x="1554" y="1585"/>
            <a:chExt cx="1754" cy="1278"/>
          </a:xfrm>
        </p:grpSpPr>
        <p:sp>
          <p:nvSpPr>
            <p:cNvPr id="37910" name="Rectangle 12">
              <a:extLst>
                <a:ext uri="{FF2B5EF4-FFF2-40B4-BE49-F238E27FC236}">
                  <a16:creationId xmlns:a16="http://schemas.microsoft.com/office/drawing/2014/main" id="{D59AD957-1F0A-3944-3A97-0647EE7C09A4}"/>
                </a:ext>
              </a:extLst>
            </p:cNvPr>
            <p:cNvSpPr>
              <a:spLocks noChangeArrowheads="1"/>
            </p:cNvSpPr>
            <p:nvPr/>
          </p:nvSpPr>
          <p:spPr bwMode="auto">
            <a:xfrm>
              <a:off x="1860" y="1585"/>
              <a:ext cx="14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850" tIns="34925" rIns="69850" bIns="34925">
              <a:spAutoFit/>
            </a:bodyPr>
            <a:lstStyle>
              <a:lvl1pPr defTabSz="51435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defTabSz="5143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defTabSz="51435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100"/>
                <a:t>Make a transition</a:t>
              </a:r>
            </a:p>
          </p:txBody>
        </p:sp>
        <p:sp>
          <p:nvSpPr>
            <p:cNvPr id="37911" name="Arc 13">
              <a:extLst>
                <a:ext uri="{FF2B5EF4-FFF2-40B4-BE49-F238E27FC236}">
                  <a16:creationId xmlns:a16="http://schemas.microsoft.com/office/drawing/2014/main" id="{6E70428E-14DD-0BA3-937B-89FE62CB82C9}"/>
                </a:ext>
              </a:extLst>
            </p:cNvPr>
            <p:cNvSpPr>
              <a:spLocks/>
            </p:cNvSpPr>
            <p:nvPr/>
          </p:nvSpPr>
          <p:spPr bwMode="auto">
            <a:xfrm rot="-3360000">
              <a:off x="1446" y="2088"/>
              <a:ext cx="883" cy="667"/>
            </a:xfrm>
            <a:custGeom>
              <a:avLst/>
              <a:gdLst>
                <a:gd name="T0" fmla="*/ 0 w 33109"/>
                <a:gd name="T1" fmla="*/ 0 h 30707"/>
                <a:gd name="T2" fmla="*/ 0 w 33109"/>
                <a:gd name="T3" fmla="*/ 0 h 30707"/>
                <a:gd name="T4" fmla="*/ 0 w 33109"/>
                <a:gd name="T5" fmla="*/ 0 h 30707"/>
                <a:gd name="T6" fmla="*/ 0 60000 65536"/>
                <a:gd name="T7" fmla="*/ 0 60000 65536"/>
                <a:gd name="T8" fmla="*/ 0 60000 65536"/>
                <a:gd name="T9" fmla="*/ 0 w 33109"/>
                <a:gd name="T10" fmla="*/ 0 h 30707"/>
                <a:gd name="T11" fmla="*/ 33109 w 33109"/>
                <a:gd name="T12" fmla="*/ 30707 h 30707"/>
              </a:gdLst>
              <a:ahLst/>
              <a:cxnLst>
                <a:cxn ang="T6">
                  <a:pos x="T0" y="T1"/>
                </a:cxn>
                <a:cxn ang="T7">
                  <a:pos x="T2" y="T3"/>
                </a:cxn>
                <a:cxn ang="T8">
                  <a:pos x="T4" y="T5"/>
                </a:cxn>
              </a:cxnLst>
              <a:rect l="T9" t="T10" r="T11" b="T12"/>
              <a:pathLst>
                <a:path w="33109" h="30707" fill="none" extrusionOk="0">
                  <a:moveTo>
                    <a:pt x="2013" y="30707"/>
                  </a:moveTo>
                  <a:cubicBezTo>
                    <a:pt x="687" y="27854"/>
                    <a:pt x="0" y="24746"/>
                    <a:pt x="0" y="21600"/>
                  </a:cubicBezTo>
                  <a:cubicBezTo>
                    <a:pt x="0" y="9670"/>
                    <a:pt x="9670" y="0"/>
                    <a:pt x="21600" y="0"/>
                  </a:cubicBezTo>
                  <a:cubicBezTo>
                    <a:pt x="25672" y="-1"/>
                    <a:pt x="29662" y="1151"/>
                    <a:pt x="33109" y="3321"/>
                  </a:cubicBezTo>
                </a:path>
                <a:path w="33109" h="30707" stroke="0" extrusionOk="0">
                  <a:moveTo>
                    <a:pt x="2013" y="30707"/>
                  </a:moveTo>
                  <a:cubicBezTo>
                    <a:pt x="687" y="27854"/>
                    <a:pt x="0" y="24746"/>
                    <a:pt x="0" y="21600"/>
                  </a:cubicBezTo>
                  <a:cubicBezTo>
                    <a:pt x="0" y="9670"/>
                    <a:pt x="9670" y="0"/>
                    <a:pt x="21600" y="0"/>
                  </a:cubicBezTo>
                  <a:cubicBezTo>
                    <a:pt x="25672" y="-1"/>
                    <a:pt x="29662" y="1151"/>
                    <a:pt x="33109" y="3321"/>
                  </a:cubicBezTo>
                  <a:lnTo>
                    <a:pt x="21600" y="21600"/>
                  </a:lnTo>
                  <a:lnTo>
                    <a:pt x="2013" y="30707"/>
                  </a:lnTo>
                  <a:close/>
                </a:path>
              </a:pathLst>
            </a:custGeom>
            <a:noFill/>
            <a:ln w="12700" cap="rnd">
              <a:solidFill>
                <a:srgbClr val="CC3300"/>
              </a:solidFill>
              <a:round/>
              <a:headEnd type="oval" w="med" len="me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7894" name="Rectangle 14">
            <a:extLst>
              <a:ext uri="{FF2B5EF4-FFF2-40B4-BE49-F238E27FC236}">
                <a16:creationId xmlns:a16="http://schemas.microsoft.com/office/drawing/2014/main" id="{9BCC4802-BD0F-4672-2FED-BEF489DC67D5}"/>
              </a:ext>
            </a:extLst>
          </p:cNvPr>
          <p:cNvSpPr>
            <a:spLocks noChangeArrowheads="1"/>
          </p:cNvSpPr>
          <p:nvPr/>
        </p:nvSpPr>
        <p:spPr bwMode="auto">
          <a:xfrm>
            <a:off x="0" y="129381"/>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2400" dirty="0">
                <a:latin typeface="Times New Roman" panose="02020603050405020304" pitchFamily="18" charset="0"/>
              </a:rPr>
              <a:t>Response to Simultaneous External Input and Internal Event</a:t>
            </a:r>
          </a:p>
        </p:txBody>
      </p:sp>
      <p:sp>
        <p:nvSpPr>
          <p:cNvPr id="37895" name="Line 15">
            <a:extLst>
              <a:ext uri="{FF2B5EF4-FFF2-40B4-BE49-F238E27FC236}">
                <a16:creationId xmlns:a16="http://schemas.microsoft.com/office/drawing/2014/main" id="{C67C9E80-1264-7CC3-5776-25A1A76909C3}"/>
              </a:ext>
            </a:extLst>
          </p:cNvPr>
          <p:cNvSpPr>
            <a:spLocks noChangeShapeType="1"/>
          </p:cNvSpPr>
          <p:nvPr/>
        </p:nvSpPr>
        <p:spPr bwMode="auto">
          <a:xfrm>
            <a:off x="1797050" y="2116138"/>
            <a:ext cx="28384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7896" name="Line 16">
            <a:extLst>
              <a:ext uri="{FF2B5EF4-FFF2-40B4-BE49-F238E27FC236}">
                <a16:creationId xmlns:a16="http://schemas.microsoft.com/office/drawing/2014/main" id="{4BEF80C5-F0C6-ED71-B768-3D5423A44D86}"/>
              </a:ext>
            </a:extLst>
          </p:cNvPr>
          <p:cNvSpPr>
            <a:spLocks noChangeShapeType="1"/>
          </p:cNvSpPr>
          <p:nvPr/>
        </p:nvSpPr>
        <p:spPr bwMode="auto">
          <a:xfrm flipV="1">
            <a:off x="4676775" y="2965450"/>
            <a:ext cx="0" cy="17589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7897" name="Line 17">
            <a:extLst>
              <a:ext uri="{FF2B5EF4-FFF2-40B4-BE49-F238E27FC236}">
                <a16:creationId xmlns:a16="http://schemas.microsoft.com/office/drawing/2014/main" id="{23F07255-AB23-93F6-3409-7E8E95B201CB}"/>
              </a:ext>
            </a:extLst>
          </p:cNvPr>
          <p:cNvSpPr>
            <a:spLocks noChangeShapeType="1"/>
          </p:cNvSpPr>
          <p:nvPr/>
        </p:nvSpPr>
        <p:spPr bwMode="auto">
          <a:xfrm flipV="1">
            <a:off x="4638675" y="2122488"/>
            <a:ext cx="0" cy="44450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7898" name="Text Box 18">
            <a:extLst>
              <a:ext uri="{FF2B5EF4-FFF2-40B4-BE49-F238E27FC236}">
                <a16:creationId xmlns:a16="http://schemas.microsoft.com/office/drawing/2014/main" id="{95806FC4-74D0-51FD-6270-4CE652CC3D88}"/>
              </a:ext>
            </a:extLst>
          </p:cNvPr>
          <p:cNvSpPr txBox="1">
            <a:spLocks noChangeArrowheads="1"/>
          </p:cNvSpPr>
          <p:nvPr/>
        </p:nvSpPr>
        <p:spPr bwMode="auto">
          <a:xfrm>
            <a:off x="3200400" y="3886200"/>
            <a:ext cx="10747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FontTx/>
              <a:buNone/>
            </a:pPr>
            <a:r>
              <a:rPr lang="en-US" altLang="en-US" sz="2000"/>
              <a:t>elapsed</a:t>
            </a:r>
          </a:p>
          <a:p>
            <a:pPr algn="r">
              <a:spcBef>
                <a:spcPct val="0"/>
              </a:spcBef>
              <a:buFontTx/>
              <a:buNone/>
            </a:pPr>
            <a:r>
              <a:rPr lang="en-US" altLang="en-US" sz="2000"/>
              <a:t>time </a:t>
            </a:r>
          </a:p>
        </p:txBody>
      </p:sp>
      <p:grpSp>
        <p:nvGrpSpPr>
          <p:cNvPr id="4" name="Group 19">
            <a:extLst>
              <a:ext uri="{FF2B5EF4-FFF2-40B4-BE49-F238E27FC236}">
                <a16:creationId xmlns:a16="http://schemas.microsoft.com/office/drawing/2014/main" id="{25FB12A9-68DF-812B-DD7B-E8CBC7111E6D}"/>
              </a:ext>
            </a:extLst>
          </p:cNvPr>
          <p:cNvGrpSpPr>
            <a:grpSpLocks/>
          </p:cNvGrpSpPr>
          <p:nvPr/>
        </p:nvGrpSpPr>
        <p:grpSpPr bwMode="auto">
          <a:xfrm>
            <a:off x="4740274" y="2173288"/>
            <a:ext cx="2454275" cy="2392362"/>
            <a:chOff x="2986" y="1369"/>
            <a:chExt cx="1546" cy="1507"/>
          </a:xfrm>
        </p:grpSpPr>
        <p:sp>
          <p:nvSpPr>
            <p:cNvPr id="37907" name="Rectangle 20">
              <a:extLst>
                <a:ext uri="{FF2B5EF4-FFF2-40B4-BE49-F238E27FC236}">
                  <a16:creationId xmlns:a16="http://schemas.microsoft.com/office/drawing/2014/main" id="{D2F4E903-73B5-1E52-46BB-368B5594D4B6}"/>
                </a:ext>
              </a:extLst>
            </p:cNvPr>
            <p:cNvSpPr>
              <a:spLocks noChangeArrowheads="1"/>
            </p:cNvSpPr>
            <p:nvPr/>
          </p:nvSpPr>
          <p:spPr bwMode="auto">
            <a:xfrm>
              <a:off x="3398" y="1756"/>
              <a:ext cx="1134" cy="2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9850" tIns="34925" rIns="69850" bIns="34925">
              <a:spAutoFit/>
            </a:bodyPr>
            <a:lstStyle>
              <a:lvl1pPr defTabSz="51435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defTabSz="5143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defTabSz="51435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800" dirty="0"/>
                <a:t>Generate output</a:t>
              </a:r>
            </a:p>
          </p:txBody>
        </p:sp>
        <p:sp>
          <p:nvSpPr>
            <p:cNvPr id="37908" name="Line 21">
              <a:extLst>
                <a:ext uri="{FF2B5EF4-FFF2-40B4-BE49-F238E27FC236}">
                  <a16:creationId xmlns:a16="http://schemas.microsoft.com/office/drawing/2014/main" id="{E79CF48C-2278-9C92-18A5-085DB7EDD338}"/>
                </a:ext>
              </a:extLst>
            </p:cNvPr>
            <p:cNvSpPr>
              <a:spLocks noChangeShapeType="1"/>
            </p:cNvSpPr>
            <p:nvPr/>
          </p:nvSpPr>
          <p:spPr bwMode="auto">
            <a:xfrm flipV="1">
              <a:off x="2986" y="1385"/>
              <a:ext cx="528" cy="1491"/>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7909" name="Line 22">
              <a:extLst>
                <a:ext uri="{FF2B5EF4-FFF2-40B4-BE49-F238E27FC236}">
                  <a16:creationId xmlns:a16="http://schemas.microsoft.com/office/drawing/2014/main" id="{383A6AE6-245C-EBFC-0D30-51C53F65FFDF}"/>
                </a:ext>
              </a:extLst>
            </p:cNvPr>
            <p:cNvSpPr>
              <a:spLocks noChangeShapeType="1"/>
            </p:cNvSpPr>
            <p:nvPr/>
          </p:nvSpPr>
          <p:spPr bwMode="auto">
            <a:xfrm>
              <a:off x="3538" y="1369"/>
              <a:ext cx="64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23">
            <a:extLst>
              <a:ext uri="{FF2B5EF4-FFF2-40B4-BE49-F238E27FC236}">
                <a16:creationId xmlns:a16="http://schemas.microsoft.com/office/drawing/2014/main" id="{3852EE60-3255-FD1E-649A-A268E832FD71}"/>
              </a:ext>
            </a:extLst>
          </p:cNvPr>
          <p:cNvGrpSpPr>
            <a:grpSpLocks/>
          </p:cNvGrpSpPr>
          <p:nvPr/>
        </p:nvGrpSpPr>
        <p:grpSpPr bwMode="auto">
          <a:xfrm>
            <a:off x="6794500" y="1574800"/>
            <a:ext cx="1182688" cy="1016000"/>
            <a:chOff x="4280" y="992"/>
            <a:chExt cx="745" cy="640"/>
          </a:xfrm>
        </p:grpSpPr>
        <p:sp>
          <p:nvSpPr>
            <p:cNvPr id="37902" name="Rectangle 24">
              <a:extLst>
                <a:ext uri="{FF2B5EF4-FFF2-40B4-BE49-F238E27FC236}">
                  <a16:creationId xmlns:a16="http://schemas.microsoft.com/office/drawing/2014/main" id="{3C28705B-4907-614A-137C-F45C6E72B149}"/>
                </a:ext>
              </a:extLst>
            </p:cNvPr>
            <p:cNvSpPr>
              <a:spLocks noChangeArrowheads="1"/>
            </p:cNvSpPr>
            <p:nvPr/>
          </p:nvSpPr>
          <p:spPr bwMode="auto">
            <a:xfrm>
              <a:off x="4465" y="992"/>
              <a:ext cx="560" cy="2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9850" tIns="34925" rIns="69850" bIns="34925">
              <a:spAutoFit/>
            </a:bodyPr>
            <a:lstStyle>
              <a:lvl1pPr defTabSz="51435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defTabSz="5143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defTabSz="51435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100"/>
                <a:t>output</a:t>
              </a:r>
            </a:p>
          </p:txBody>
        </p:sp>
        <p:sp>
          <p:nvSpPr>
            <p:cNvPr id="37903" name="Line 25">
              <a:extLst>
                <a:ext uri="{FF2B5EF4-FFF2-40B4-BE49-F238E27FC236}">
                  <a16:creationId xmlns:a16="http://schemas.microsoft.com/office/drawing/2014/main" id="{7AF3226B-BE8B-1DEB-E74D-B52AE98326DB}"/>
                </a:ext>
              </a:extLst>
            </p:cNvPr>
            <p:cNvSpPr>
              <a:spLocks noChangeShapeType="1"/>
            </p:cNvSpPr>
            <p:nvPr/>
          </p:nvSpPr>
          <p:spPr bwMode="auto">
            <a:xfrm>
              <a:off x="4280" y="1632"/>
              <a:ext cx="712"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7904" name="Line 26">
              <a:extLst>
                <a:ext uri="{FF2B5EF4-FFF2-40B4-BE49-F238E27FC236}">
                  <a16:creationId xmlns:a16="http://schemas.microsoft.com/office/drawing/2014/main" id="{1EFB7AA9-1660-C4F6-44AF-13C416A7E03B}"/>
                </a:ext>
              </a:extLst>
            </p:cNvPr>
            <p:cNvSpPr>
              <a:spLocks noChangeShapeType="1"/>
            </p:cNvSpPr>
            <p:nvPr/>
          </p:nvSpPr>
          <p:spPr bwMode="auto">
            <a:xfrm>
              <a:off x="4368" y="1352"/>
              <a:ext cx="0" cy="2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7905" name="Line 27">
              <a:extLst>
                <a:ext uri="{FF2B5EF4-FFF2-40B4-BE49-F238E27FC236}">
                  <a16:creationId xmlns:a16="http://schemas.microsoft.com/office/drawing/2014/main" id="{52CB85E4-D7C9-6211-9BF5-DC9142B4FF13}"/>
                </a:ext>
              </a:extLst>
            </p:cNvPr>
            <p:cNvSpPr>
              <a:spLocks noChangeShapeType="1"/>
            </p:cNvSpPr>
            <p:nvPr/>
          </p:nvSpPr>
          <p:spPr bwMode="auto">
            <a:xfrm>
              <a:off x="4752" y="1352"/>
              <a:ext cx="0" cy="2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7906" name="Line 28">
              <a:extLst>
                <a:ext uri="{FF2B5EF4-FFF2-40B4-BE49-F238E27FC236}">
                  <a16:creationId xmlns:a16="http://schemas.microsoft.com/office/drawing/2014/main" id="{A6EFB548-50A7-95B6-BAF4-30CBA1FD8F91}"/>
                </a:ext>
              </a:extLst>
            </p:cNvPr>
            <p:cNvSpPr>
              <a:spLocks noChangeShapeType="1"/>
            </p:cNvSpPr>
            <p:nvPr/>
          </p:nvSpPr>
          <p:spPr bwMode="auto">
            <a:xfrm>
              <a:off x="4848" y="1352"/>
              <a:ext cx="0" cy="2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5869" name="AutoShape 29">
            <a:extLst>
              <a:ext uri="{FF2B5EF4-FFF2-40B4-BE49-F238E27FC236}">
                <a16:creationId xmlns:a16="http://schemas.microsoft.com/office/drawing/2014/main" id="{182885A9-C6AB-CC34-4207-2154F79E8A6E}"/>
              </a:ext>
            </a:extLst>
          </p:cNvPr>
          <p:cNvSpPr>
            <a:spLocks noChangeArrowheads="1"/>
          </p:cNvSpPr>
          <p:nvPr/>
        </p:nvSpPr>
        <p:spPr bwMode="auto">
          <a:xfrm>
            <a:off x="6880225" y="4030663"/>
            <a:ext cx="1109663" cy="889000"/>
          </a:xfrm>
          <a:prstGeom prst="wedgeRoundRectCallout">
            <a:avLst>
              <a:gd name="adj1" fmla="val -226394"/>
              <a:gd name="adj2" fmla="val -182144"/>
              <a:gd name="adj3" fmla="val 16667"/>
            </a:avLst>
          </a:prstGeom>
          <a:solidFill>
            <a:schemeClr val="accent3"/>
          </a:solidFill>
          <a:ln w="2857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200"/>
              <a:t>using the</a:t>
            </a:r>
          </a:p>
          <a:p>
            <a:pPr>
              <a:spcBef>
                <a:spcPct val="0"/>
              </a:spcBef>
              <a:buFontTx/>
              <a:buNone/>
            </a:pPr>
            <a:r>
              <a:rPr lang="en-US" altLang="en-US" sz="1200" b="1"/>
              <a:t>confluent</a:t>
            </a:r>
          </a:p>
          <a:p>
            <a:pPr>
              <a:spcBef>
                <a:spcPct val="0"/>
              </a:spcBef>
              <a:buFontTx/>
              <a:buNone/>
            </a:pPr>
            <a:r>
              <a:rPr lang="en-US" altLang="en-US" sz="1200"/>
              <a:t>transition</a:t>
            </a:r>
          </a:p>
          <a:p>
            <a:pPr>
              <a:spcBef>
                <a:spcPct val="0"/>
              </a:spcBef>
              <a:buFontTx/>
              <a:buNone/>
            </a:pPr>
            <a:r>
              <a:rPr lang="en-US" altLang="en-US" sz="1200"/>
              <a:t>function</a:t>
            </a:r>
          </a:p>
          <a:p>
            <a:pPr algn="ctr">
              <a:spcBef>
                <a:spcPct val="0"/>
              </a:spcBef>
              <a:buFontTx/>
              <a:buNone/>
            </a:pPr>
            <a:endParaRPr lang="en-US" altLang="en-US" sz="12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5869"/>
                                        </p:tgtEl>
                                        <p:attrNameLst>
                                          <p:attrName>style.visibility</p:attrName>
                                        </p:attrNameLst>
                                      </p:cBhvr>
                                      <p:to>
                                        <p:strVal val="visible"/>
                                      </p:to>
                                    </p:set>
                                    <p:animEffect transition="in" filter="wipe(down)">
                                      <p:cBhvr>
                                        <p:cTn id="27" dur="500"/>
                                        <p:tgtEl>
                                          <p:spTgt spid="35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9"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4373" name="Picture 14372">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4375" name="Picture 14374">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1970240"/>
            <a:ext cx="7828359" cy="321164"/>
          </a:xfrm>
          <a:prstGeom prst="rect">
            <a:avLst/>
          </a:prstGeom>
        </p:spPr>
      </p:pic>
      <p:pic>
        <p:nvPicPr>
          <p:cNvPr id="14377" name="Picture 14376">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7939369" y="1971234"/>
            <a:ext cx="1202248" cy="144270"/>
          </a:xfrm>
          <a:prstGeom prst="rect">
            <a:avLst/>
          </a:prstGeom>
        </p:spPr>
      </p:pic>
      <p:sp>
        <p:nvSpPr>
          <p:cNvPr id="14379" name="Rectangle 14378">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381" name="Rectangle 14380">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383" name="Rectangle 14382">
            <a:extLst>
              <a:ext uri="{FF2B5EF4-FFF2-40B4-BE49-F238E27FC236}">
                <a16:creationId xmlns:a16="http://schemas.microsoft.com/office/drawing/2014/main" id="{273E8A9A-DA4B-4F12-9331-219EBE52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1332" y="0"/>
            <a:ext cx="6882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4385" name="Picture 14384">
            <a:extLst>
              <a:ext uri="{FF2B5EF4-FFF2-40B4-BE49-F238E27FC236}">
                <a16:creationId xmlns:a16="http://schemas.microsoft.com/office/drawing/2014/main" id="{1C4DCE7A-0E46-404B-9E0D-E93DC7B2A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387" name="Rectangle 14386">
            <a:extLst>
              <a:ext uri="{FF2B5EF4-FFF2-40B4-BE49-F238E27FC236}">
                <a16:creationId xmlns:a16="http://schemas.microsoft.com/office/drawing/2014/main" id="{ADD673B7-F6B7-43EE-936B-D09F3A33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61332"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7" name="Rectangle 10">
            <a:extLst>
              <a:ext uri="{FF2B5EF4-FFF2-40B4-BE49-F238E27FC236}">
                <a16:creationId xmlns:a16="http://schemas.microsoft.com/office/drawing/2014/main" id="{CAC81DF9-4AE2-7D44-EC35-CF2BCDD81416}"/>
              </a:ext>
            </a:extLst>
          </p:cNvPr>
          <p:cNvSpPr>
            <a:spLocks noChangeArrowheads="1"/>
          </p:cNvSpPr>
          <p:nvPr/>
        </p:nvSpPr>
        <p:spPr bwMode="auto">
          <a:xfrm>
            <a:off x="5078136" y="643466"/>
            <a:ext cx="2884719" cy="520594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lvl1pPr marL="230188" indent="-230188">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r" defTabSz="914400">
              <a:lnSpc>
                <a:spcPct val="90000"/>
              </a:lnSpc>
              <a:spcBef>
                <a:spcPct val="0"/>
              </a:spcBef>
              <a:spcAft>
                <a:spcPts val="600"/>
              </a:spcAft>
              <a:buNone/>
            </a:pPr>
            <a:r>
              <a:rPr lang="en-US" altLang="en-US" sz="4200" dirty="0">
                <a:solidFill>
                  <a:schemeClr val="accent1"/>
                </a:solidFill>
                <a:latin typeface="+mj-lt"/>
                <a:ea typeface="+mj-ea"/>
                <a:cs typeface="+mj-cs"/>
              </a:rPr>
              <a:t>DEVS-based Modeling and Simulation</a:t>
            </a:r>
          </a:p>
        </p:txBody>
      </p:sp>
      <p:sp>
        <p:nvSpPr>
          <p:cNvPr id="14368" name="Text Box 12">
            <a:extLst>
              <a:ext uri="{FF2B5EF4-FFF2-40B4-BE49-F238E27FC236}">
                <a16:creationId xmlns:a16="http://schemas.microsoft.com/office/drawing/2014/main" id="{87EDF1A8-3F6F-D7DC-3C9A-8DC9D8A35EC8}"/>
              </a:ext>
            </a:extLst>
          </p:cNvPr>
          <p:cNvSpPr txBox="1">
            <a:spLocks noChangeArrowheads="1"/>
          </p:cNvSpPr>
          <p:nvPr/>
        </p:nvSpPr>
        <p:spPr bwMode="auto">
          <a:xfrm>
            <a:off x="510240" y="965200"/>
            <a:ext cx="4057656" cy="488420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marL="342900" indent="-3429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indent="-228600" defTabSz="914400">
              <a:lnSpc>
                <a:spcPct val="90000"/>
              </a:lnSpc>
              <a:spcBef>
                <a:spcPct val="50000"/>
              </a:spcBef>
              <a:buFont typeface="Arial" panose="020B0604020202020204" pitchFamily="34" charset="0"/>
              <a:buChar char="•"/>
            </a:pPr>
            <a:r>
              <a:rPr lang="en-US" altLang="en-US" sz="1700" b="1" dirty="0">
                <a:latin typeface="+mn-lt"/>
                <a:ea typeface="+mn-ea"/>
              </a:rPr>
              <a:t>References</a:t>
            </a:r>
            <a:r>
              <a:rPr lang="en-US" altLang="en-US" sz="1700" dirty="0">
                <a:latin typeface="+mn-lt"/>
                <a:ea typeface="+mn-ea"/>
              </a:rPr>
              <a:t>:</a:t>
            </a:r>
          </a:p>
          <a:p>
            <a:pPr indent="-228600" defTabSz="914400">
              <a:lnSpc>
                <a:spcPct val="90000"/>
              </a:lnSpc>
              <a:spcBef>
                <a:spcPct val="50000"/>
              </a:spcBef>
              <a:buFont typeface="Arial" panose="020B0604020202020204" pitchFamily="34" charset="0"/>
              <a:buChar char="•"/>
            </a:pPr>
            <a:r>
              <a:rPr lang="en-US" sz="1100" dirty="0">
                <a:hlinkClick r:id="rId6"/>
              </a:rPr>
              <a:t>Guide to Modeling and Simulation of Systems of Systems - Bernard P. Zeigler, </a:t>
            </a:r>
            <a:r>
              <a:rPr lang="en-US" sz="1100" dirty="0" err="1">
                <a:hlinkClick r:id="rId6"/>
              </a:rPr>
              <a:t>Hessam</a:t>
            </a:r>
            <a:r>
              <a:rPr lang="en-US" sz="1100" dirty="0">
                <a:hlinkClick r:id="rId6"/>
              </a:rPr>
              <a:t> S. </a:t>
            </a:r>
            <a:r>
              <a:rPr lang="en-US" sz="1100" dirty="0" err="1">
                <a:hlinkClick r:id="rId6"/>
              </a:rPr>
              <a:t>Sarjoughian</a:t>
            </a:r>
            <a:r>
              <a:rPr lang="en-US" sz="1100" dirty="0">
                <a:hlinkClick r:id="rId6"/>
              </a:rPr>
              <a:t> - Google Books</a:t>
            </a:r>
            <a:endParaRPr lang="en-US" altLang="en-US" sz="1700" dirty="0">
              <a:latin typeface="+mn-lt"/>
              <a:ea typeface="+mn-ea"/>
            </a:endParaRPr>
          </a:p>
          <a:p>
            <a:pPr indent="-228600" defTabSz="914400">
              <a:lnSpc>
                <a:spcPct val="90000"/>
              </a:lnSpc>
              <a:spcBef>
                <a:spcPct val="50000"/>
              </a:spcBef>
              <a:buFont typeface="Arial" panose="020B0604020202020204" pitchFamily="34" charset="0"/>
              <a:buChar char="•"/>
            </a:pPr>
            <a:r>
              <a:rPr lang="en-US" sz="1100" dirty="0">
                <a:hlinkClick r:id="rId7"/>
              </a:rPr>
              <a:t>Theory of Modeling and Simulation - Edition 3 - By Bernard P. Zeigler, Alexandre </a:t>
            </a:r>
            <a:r>
              <a:rPr lang="en-US" sz="1100" dirty="0" err="1">
                <a:hlinkClick r:id="rId7"/>
              </a:rPr>
              <a:t>Muzy</a:t>
            </a:r>
            <a:r>
              <a:rPr lang="en-US" sz="1100" dirty="0">
                <a:hlinkClick r:id="rId7"/>
              </a:rPr>
              <a:t> and Ernesto </a:t>
            </a:r>
            <a:r>
              <a:rPr lang="en-US" sz="1100" dirty="0" err="1">
                <a:hlinkClick r:id="rId7"/>
              </a:rPr>
              <a:t>Kofman</a:t>
            </a:r>
            <a:r>
              <a:rPr lang="en-US" sz="1100" dirty="0">
                <a:hlinkClick r:id="rId7"/>
              </a:rPr>
              <a:t> Elsevier Educate</a:t>
            </a:r>
            <a:endParaRPr lang="en-US" altLang="en-US" sz="1700" dirty="0">
              <a:latin typeface="+mn-lt"/>
              <a:ea typeface="+mn-ea"/>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4">
            <a:extLst>
              <a:ext uri="{FF2B5EF4-FFF2-40B4-BE49-F238E27FC236}">
                <a16:creationId xmlns:a16="http://schemas.microsoft.com/office/drawing/2014/main" id="{B45CE919-3E97-EB26-2271-7EA20A91C212}"/>
              </a:ext>
            </a:extLst>
          </p:cNvPr>
          <p:cNvSpPr>
            <a:spLocks noChangeArrowheads="1"/>
          </p:cNvSpPr>
          <p:nvPr/>
        </p:nvSpPr>
        <p:spPr bwMode="auto">
          <a:xfrm>
            <a:off x="762000" y="7620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2400">
                <a:latin typeface="Times New Roman" panose="02020603050405020304" pitchFamily="18" charset="0"/>
              </a:rPr>
              <a:t>Discussion</a:t>
            </a:r>
          </a:p>
        </p:txBody>
      </p:sp>
      <p:sp>
        <p:nvSpPr>
          <p:cNvPr id="68638" name="Text Box 30">
            <a:extLst>
              <a:ext uri="{FF2B5EF4-FFF2-40B4-BE49-F238E27FC236}">
                <a16:creationId xmlns:a16="http://schemas.microsoft.com/office/drawing/2014/main" id="{84549BF2-0329-67CA-5FF0-D02C48850121}"/>
              </a:ext>
            </a:extLst>
          </p:cNvPr>
          <p:cNvSpPr txBox="1">
            <a:spLocks noChangeArrowheads="1"/>
          </p:cNvSpPr>
          <p:nvPr/>
        </p:nvSpPr>
        <p:spPr bwMode="auto">
          <a:xfrm>
            <a:off x="685800" y="2209800"/>
            <a:ext cx="7696200"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AutoNum type="arabicPeriod"/>
            </a:pPr>
            <a:r>
              <a:rPr lang="en-US" altLang="en-US" sz="1800"/>
              <a:t>There is no way to generate an output directly from an external input event. An output can only occur just before an internal transition.</a:t>
            </a:r>
          </a:p>
          <a:p>
            <a:pPr eaLnBrk="1" hangingPunct="1">
              <a:spcBef>
                <a:spcPct val="50000"/>
              </a:spcBef>
              <a:buFontTx/>
              <a:buAutoNum type="arabicPeriod"/>
            </a:pPr>
            <a:r>
              <a:rPr lang="en-US" altLang="en-US" sz="1800"/>
              <a:t>To have an external event cause an output without delay, we have it </a:t>
            </a:r>
            <a:r>
              <a:rPr lang="ja-JP" altLang="en-US" sz="1800"/>
              <a:t>“</a:t>
            </a:r>
            <a:r>
              <a:rPr lang="en-US" altLang="ja-JP" sz="1800"/>
              <a:t>schedule</a:t>
            </a:r>
            <a:r>
              <a:rPr lang="ja-JP" altLang="en-US" sz="1800"/>
              <a:t>”</a:t>
            </a:r>
            <a:r>
              <a:rPr lang="en-US" altLang="ja-JP" sz="1800"/>
              <a:t> an internal state with a hold time of zero</a:t>
            </a:r>
          </a:p>
          <a:p>
            <a:pPr eaLnBrk="1" hangingPunct="1">
              <a:spcBef>
                <a:spcPct val="50000"/>
              </a:spcBef>
              <a:buFontTx/>
              <a:buAutoNum type="arabicPeriod"/>
            </a:pPr>
            <a:r>
              <a:rPr lang="en-US" altLang="en-US" sz="1800"/>
              <a:t>The output function does not change a model</a:t>
            </a:r>
            <a:r>
              <a:rPr lang="ja-JP" altLang="en-US" sz="1800"/>
              <a:t>’</a:t>
            </a:r>
            <a:r>
              <a:rPr lang="en-US" altLang="ja-JP" sz="1800"/>
              <a:t>s state</a:t>
            </a:r>
          </a:p>
          <a:p>
            <a:pPr eaLnBrk="1" hangingPunct="1">
              <a:spcBef>
                <a:spcPct val="50000"/>
              </a:spcBef>
              <a:buFontTx/>
              <a:buAutoNum type="arabicPeriod"/>
            </a:pPr>
            <a:r>
              <a:rPr lang="en-US" altLang="en-US" sz="1800"/>
              <a:t>In general, the only way to interact with a model is through input/output ports. </a:t>
            </a:r>
          </a:p>
          <a:p>
            <a:pPr eaLnBrk="1" hangingPunct="1">
              <a:spcBef>
                <a:spcPct val="50000"/>
              </a:spcBef>
              <a:buFontTx/>
              <a:buAutoNum type="arabicPeriod"/>
            </a:pPr>
            <a:r>
              <a:rPr lang="en-US" altLang="en-US" sz="1800"/>
              <a:t>An implementation issue -- An atomic model works with any object-oriented classes</a:t>
            </a:r>
          </a:p>
          <a:p>
            <a:pPr eaLnBrk="1" hangingPunct="1">
              <a:spcBef>
                <a:spcPct val="50000"/>
              </a:spcBef>
              <a:buFontTx/>
              <a:buAutoNum type="arabicPeriod"/>
            </a:pPr>
            <a:r>
              <a:rPr lang="en-US" altLang="en-US" sz="1800"/>
              <a:t>A coupled model does not have its own states or state transition functions.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638">
                                            <p:txEl>
                                              <p:pRg st="0" end="0"/>
                                            </p:txEl>
                                          </p:spTgt>
                                        </p:tgtEl>
                                        <p:attrNameLst>
                                          <p:attrName>style.visibility</p:attrName>
                                        </p:attrNameLst>
                                      </p:cBhvr>
                                      <p:to>
                                        <p:strVal val="visible"/>
                                      </p:to>
                                    </p:set>
                                    <p:anim calcmode="lin" valueType="num">
                                      <p:cBhvr additive="base">
                                        <p:cTn id="7" dur="500" fill="hold"/>
                                        <p:tgtEl>
                                          <p:spTgt spid="686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8638">
                                            <p:txEl>
                                              <p:pRg st="1" end="1"/>
                                            </p:txEl>
                                          </p:spTgt>
                                        </p:tgtEl>
                                        <p:attrNameLst>
                                          <p:attrName>style.visibility</p:attrName>
                                        </p:attrNameLst>
                                      </p:cBhvr>
                                      <p:to>
                                        <p:strVal val="visible"/>
                                      </p:to>
                                    </p:set>
                                    <p:anim calcmode="lin" valueType="num">
                                      <p:cBhvr additive="base">
                                        <p:cTn id="13" dur="500" fill="hold"/>
                                        <p:tgtEl>
                                          <p:spTgt spid="6863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8638">
                                            <p:txEl>
                                              <p:pRg st="2" end="2"/>
                                            </p:txEl>
                                          </p:spTgt>
                                        </p:tgtEl>
                                        <p:attrNameLst>
                                          <p:attrName>style.visibility</p:attrName>
                                        </p:attrNameLst>
                                      </p:cBhvr>
                                      <p:to>
                                        <p:strVal val="visible"/>
                                      </p:to>
                                    </p:set>
                                    <p:anim calcmode="lin" valueType="num">
                                      <p:cBhvr additive="base">
                                        <p:cTn id="19" dur="500" fill="hold"/>
                                        <p:tgtEl>
                                          <p:spTgt spid="6863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6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8638">
                                            <p:txEl>
                                              <p:pRg st="3" end="3"/>
                                            </p:txEl>
                                          </p:spTgt>
                                        </p:tgtEl>
                                        <p:attrNameLst>
                                          <p:attrName>style.visibility</p:attrName>
                                        </p:attrNameLst>
                                      </p:cBhvr>
                                      <p:to>
                                        <p:strVal val="visible"/>
                                      </p:to>
                                    </p:set>
                                    <p:anim calcmode="lin" valueType="num">
                                      <p:cBhvr additive="base">
                                        <p:cTn id="25" dur="500" fill="hold"/>
                                        <p:tgtEl>
                                          <p:spTgt spid="6863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863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8638">
                                            <p:txEl>
                                              <p:pRg st="4" end="4"/>
                                            </p:txEl>
                                          </p:spTgt>
                                        </p:tgtEl>
                                        <p:attrNameLst>
                                          <p:attrName>style.visibility</p:attrName>
                                        </p:attrNameLst>
                                      </p:cBhvr>
                                      <p:to>
                                        <p:strVal val="visible"/>
                                      </p:to>
                                    </p:set>
                                    <p:anim calcmode="lin" valueType="num">
                                      <p:cBhvr additive="base">
                                        <p:cTn id="31" dur="500" fill="hold"/>
                                        <p:tgtEl>
                                          <p:spTgt spid="6863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863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8638">
                                            <p:txEl>
                                              <p:pRg st="5" end="5"/>
                                            </p:txEl>
                                          </p:spTgt>
                                        </p:tgtEl>
                                        <p:attrNameLst>
                                          <p:attrName>style.visibility</p:attrName>
                                        </p:attrNameLst>
                                      </p:cBhvr>
                                      <p:to>
                                        <p:strVal val="visible"/>
                                      </p:to>
                                    </p:set>
                                    <p:anim calcmode="lin" valueType="num">
                                      <p:cBhvr additive="base">
                                        <p:cTn id="37" dur="500" fill="hold"/>
                                        <p:tgtEl>
                                          <p:spTgt spid="6863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863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38"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934213A5-6EFC-412A-8ED6-FC2132F993CA}"/>
              </a:ext>
            </a:extLst>
          </p:cNvPr>
          <p:cNvSpPr>
            <a:spLocks noGrp="1" noChangeArrowheads="1"/>
          </p:cNvSpPr>
          <p:nvPr>
            <p:ph type="title"/>
          </p:nvPr>
        </p:nvSpPr>
        <p:spPr>
          <a:xfrm>
            <a:off x="0" y="407038"/>
            <a:ext cx="7772400" cy="952500"/>
          </a:xfrm>
          <a:noFill/>
        </p:spPr>
        <p:txBody>
          <a:bodyPr lIns="92075" tIns="46038" rIns="92075" bIns="46038"/>
          <a:lstStyle/>
          <a:p>
            <a:pPr eaLnBrk="1" hangingPunct="1"/>
            <a:r>
              <a:rPr lang="en-US" altLang="en-US" sz="3600" dirty="0"/>
              <a:t>DEVS Coupled Model</a:t>
            </a:r>
          </a:p>
        </p:txBody>
      </p:sp>
      <p:sp>
        <p:nvSpPr>
          <p:cNvPr id="37891" name="Rectangle 3">
            <a:extLst>
              <a:ext uri="{FF2B5EF4-FFF2-40B4-BE49-F238E27FC236}">
                <a16:creationId xmlns:a16="http://schemas.microsoft.com/office/drawing/2014/main" id="{51720A8A-5BD8-CCC4-F547-6F095A59B689}"/>
              </a:ext>
            </a:extLst>
          </p:cNvPr>
          <p:cNvSpPr>
            <a:spLocks noGrp="1" noChangeArrowheads="1"/>
          </p:cNvSpPr>
          <p:nvPr>
            <p:ph idx="1"/>
          </p:nvPr>
        </p:nvSpPr>
        <p:spPr>
          <a:xfrm>
            <a:off x="228600" y="1985963"/>
            <a:ext cx="8839200" cy="4532311"/>
          </a:xfrm>
          <a:noFill/>
        </p:spPr>
        <p:txBody>
          <a:bodyPr lIns="92075" tIns="46038" rIns="92075" bIns="46038">
            <a:normAutofit fontScale="77500" lnSpcReduction="20000"/>
          </a:bodyPr>
          <a:lstStyle/>
          <a:p>
            <a:pPr>
              <a:lnSpc>
                <a:spcPct val="95000"/>
              </a:lnSpc>
              <a:spcBef>
                <a:spcPct val="25000"/>
              </a:spcBef>
              <a:spcAft>
                <a:spcPct val="25000"/>
              </a:spcAft>
              <a:buClr>
                <a:srgbClr val="FF9900"/>
              </a:buClr>
            </a:pPr>
            <a:r>
              <a:rPr lang="en-US" altLang="en-US" dirty="0"/>
              <a:t>Coupled Models: These can be further nested coupled models, allowing for hierarchical modeling.</a:t>
            </a:r>
          </a:p>
          <a:p>
            <a:pPr eaLnBrk="1" hangingPunct="1">
              <a:lnSpc>
                <a:spcPct val="95000"/>
              </a:lnSpc>
              <a:spcBef>
                <a:spcPct val="25000"/>
              </a:spcBef>
              <a:spcAft>
                <a:spcPct val="25000"/>
              </a:spcAft>
              <a:buClr>
                <a:srgbClr val="FF9900"/>
              </a:buClr>
            </a:pPr>
            <a:r>
              <a:rPr lang="en-US" altLang="en-US" sz="2400" dirty="0"/>
              <a:t>Components</a:t>
            </a:r>
            <a:endParaRPr lang="en-US" altLang="en-US" dirty="0"/>
          </a:p>
          <a:p>
            <a:pPr eaLnBrk="1" hangingPunct="1">
              <a:lnSpc>
                <a:spcPct val="95000"/>
              </a:lnSpc>
              <a:spcBef>
                <a:spcPct val="25000"/>
              </a:spcBef>
              <a:spcAft>
                <a:spcPct val="25000"/>
              </a:spcAft>
              <a:buClr>
                <a:srgbClr val="FF9900"/>
              </a:buClr>
            </a:pPr>
            <a:r>
              <a:rPr lang="en-US" altLang="en-US" sz="2400" dirty="0"/>
              <a:t>Interconnections</a:t>
            </a:r>
            <a:endParaRPr lang="en-US" altLang="en-US" sz="2800" dirty="0"/>
          </a:p>
          <a:p>
            <a:pPr lvl="1" eaLnBrk="1" hangingPunct="1">
              <a:buClr>
                <a:srgbClr val="FF9900"/>
              </a:buClr>
            </a:pPr>
            <a:r>
              <a:rPr lang="en-US" altLang="en-US" sz="2400" dirty="0"/>
              <a:t>Internal Couplings</a:t>
            </a:r>
          </a:p>
          <a:p>
            <a:pPr lvl="2">
              <a:buClr>
                <a:srgbClr val="FF9900"/>
              </a:buClr>
            </a:pPr>
            <a:r>
              <a:rPr lang="en-US" altLang="en-US" sz="2200" dirty="0"/>
              <a:t>Connect the output of one component to the input of another within the same coupled model.</a:t>
            </a:r>
          </a:p>
          <a:p>
            <a:pPr lvl="2">
              <a:buClr>
                <a:srgbClr val="FF9900"/>
              </a:buClr>
            </a:pPr>
            <a:r>
              <a:rPr lang="en-US" altLang="en-US" sz="2200" dirty="0"/>
              <a:t>Facilitate communication and data exchange between internal components.</a:t>
            </a:r>
          </a:p>
          <a:p>
            <a:pPr lvl="1" eaLnBrk="1" hangingPunct="1">
              <a:buClr>
                <a:srgbClr val="FF9900"/>
              </a:buClr>
            </a:pPr>
            <a:r>
              <a:rPr lang="en-US" altLang="en-US" sz="2400" dirty="0"/>
              <a:t>External Input Couplings</a:t>
            </a:r>
          </a:p>
          <a:p>
            <a:pPr lvl="2">
              <a:buClr>
                <a:srgbClr val="FF9900"/>
              </a:buClr>
            </a:pPr>
            <a:r>
              <a:rPr lang="en-US" altLang="en-US" sz="2200" dirty="0"/>
              <a:t>Define how external inputs to the coupled model are distributed to its internal components.</a:t>
            </a:r>
          </a:p>
          <a:p>
            <a:pPr lvl="2">
              <a:buClr>
                <a:srgbClr val="FF9900"/>
              </a:buClr>
            </a:pPr>
            <a:r>
              <a:rPr lang="en-US" altLang="en-US" sz="2200" dirty="0"/>
              <a:t>Ensure that external stimuli are correctly propagated within the model.</a:t>
            </a:r>
          </a:p>
          <a:p>
            <a:pPr lvl="1" eaLnBrk="1" hangingPunct="1">
              <a:buClr>
                <a:srgbClr val="FF9900"/>
              </a:buClr>
            </a:pPr>
            <a:r>
              <a:rPr lang="en-US" altLang="en-US" sz="2400" dirty="0"/>
              <a:t>External Output Couplings</a:t>
            </a:r>
          </a:p>
          <a:p>
            <a:pPr lvl="2">
              <a:buClr>
                <a:srgbClr val="FF9900"/>
              </a:buClr>
            </a:pPr>
            <a:r>
              <a:rPr lang="en-US" altLang="en-US" sz="2200" dirty="0"/>
              <a:t>Connect the outputs of internal components to the overall output of the coupled model.</a:t>
            </a:r>
          </a:p>
          <a:p>
            <a:pPr lvl="2">
              <a:buClr>
                <a:srgbClr val="FF9900"/>
              </a:buClr>
            </a:pPr>
            <a:r>
              <a:rPr lang="en-US" altLang="en-US" sz="2200" dirty="0"/>
              <a:t>Allow the coupled model to interact with its environment by aggregating the outputs of its components.</a:t>
            </a:r>
          </a:p>
        </p:txBody>
      </p:sp>
      <p:sp>
        <p:nvSpPr>
          <p:cNvPr id="41987" name="Rectangle 4">
            <a:extLst>
              <a:ext uri="{FF2B5EF4-FFF2-40B4-BE49-F238E27FC236}">
                <a16:creationId xmlns:a16="http://schemas.microsoft.com/office/drawing/2014/main" id="{B6E3AF72-835F-B9E0-2D59-6B1C54EA1F4D}"/>
              </a:ext>
            </a:extLst>
          </p:cNvPr>
          <p:cNvSpPr>
            <a:spLocks noChangeArrowheads="1"/>
          </p:cNvSpPr>
          <p:nvPr/>
        </p:nvSpPr>
        <p:spPr bwMode="auto">
          <a:xfrm>
            <a:off x="1676400" y="1327469"/>
            <a:ext cx="4178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r">
              <a:spcBef>
                <a:spcPct val="0"/>
              </a:spcBef>
              <a:buFontTx/>
              <a:buNone/>
            </a:pPr>
            <a:r>
              <a:rPr lang="en-US" altLang="en-US" sz="2800" dirty="0">
                <a:latin typeface="Times New Roman" panose="02020603050405020304" pitchFamily="18" charset="0"/>
              </a:rPr>
              <a:t>Elements of coupled model: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89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789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789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89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789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7891">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7891">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37891">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378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Line 2">
            <a:extLst>
              <a:ext uri="{FF2B5EF4-FFF2-40B4-BE49-F238E27FC236}">
                <a16:creationId xmlns:a16="http://schemas.microsoft.com/office/drawing/2014/main" id="{34F1A0DA-B84E-DCFB-6018-DC1FE52A8E60}"/>
              </a:ext>
            </a:extLst>
          </p:cNvPr>
          <p:cNvSpPr>
            <a:spLocks noChangeShapeType="1"/>
          </p:cNvSpPr>
          <p:nvPr/>
        </p:nvSpPr>
        <p:spPr bwMode="auto">
          <a:xfrm>
            <a:off x="4572000" y="4724400"/>
            <a:ext cx="0" cy="609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34" name="Line 3">
            <a:extLst>
              <a:ext uri="{FF2B5EF4-FFF2-40B4-BE49-F238E27FC236}">
                <a16:creationId xmlns:a16="http://schemas.microsoft.com/office/drawing/2014/main" id="{CB17B7E4-C872-C3D3-05C2-F6A647A29B90}"/>
              </a:ext>
            </a:extLst>
          </p:cNvPr>
          <p:cNvSpPr>
            <a:spLocks noChangeShapeType="1"/>
          </p:cNvSpPr>
          <p:nvPr/>
        </p:nvSpPr>
        <p:spPr bwMode="auto">
          <a:xfrm>
            <a:off x="4572000" y="5257800"/>
            <a:ext cx="381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35" name="Rectangle 4">
            <a:extLst>
              <a:ext uri="{FF2B5EF4-FFF2-40B4-BE49-F238E27FC236}">
                <a16:creationId xmlns:a16="http://schemas.microsoft.com/office/drawing/2014/main" id="{8BED5C27-F684-C4E8-3FAE-F4F57C5137F6}"/>
              </a:ext>
            </a:extLst>
          </p:cNvPr>
          <p:cNvSpPr>
            <a:spLocks noChangeArrowheads="1"/>
          </p:cNvSpPr>
          <p:nvPr/>
        </p:nvSpPr>
        <p:spPr bwMode="auto">
          <a:xfrm>
            <a:off x="4953000" y="1676400"/>
            <a:ext cx="12954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44036" name="Rectangle 5">
            <a:extLst>
              <a:ext uri="{FF2B5EF4-FFF2-40B4-BE49-F238E27FC236}">
                <a16:creationId xmlns:a16="http://schemas.microsoft.com/office/drawing/2014/main" id="{6512AFA2-31AF-24FF-7D4D-CAB6A433FFCB}"/>
              </a:ext>
            </a:extLst>
          </p:cNvPr>
          <p:cNvSpPr>
            <a:spLocks noChangeArrowheads="1"/>
          </p:cNvSpPr>
          <p:nvPr/>
        </p:nvSpPr>
        <p:spPr bwMode="auto">
          <a:xfrm>
            <a:off x="7315200" y="1600200"/>
            <a:ext cx="12954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44038" name="Line 7">
            <a:extLst>
              <a:ext uri="{FF2B5EF4-FFF2-40B4-BE49-F238E27FC236}">
                <a16:creationId xmlns:a16="http://schemas.microsoft.com/office/drawing/2014/main" id="{1AF07170-4C8F-1154-FEC3-FA9F12667878}"/>
              </a:ext>
            </a:extLst>
          </p:cNvPr>
          <p:cNvSpPr>
            <a:spLocks noChangeShapeType="1"/>
          </p:cNvSpPr>
          <p:nvPr/>
        </p:nvSpPr>
        <p:spPr bwMode="auto">
          <a:xfrm flipV="1">
            <a:off x="4343400" y="1676400"/>
            <a:ext cx="1905000" cy="1371600"/>
          </a:xfrm>
          <a:prstGeom prst="line">
            <a:avLst/>
          </a:prstGeom>
          <a:ln>
            <a:headEnd/>
            <a:tailEnd/>
          </a:ln>
          <a:extLst>
            <a:ext uri="{909E8E84-426E-40DD-AFC4-6F175D3DCCD1}">
              <a14:hiddenFill xmlns:a14="http://schemas.microsoft.com/office/drawing/2010/main">
                <a:noFill/>
              </a14:hiddenFill>
            </a:ext>
          </a:extLst>
        </p:spPr>
        <p:style>
          <a:lnRef idx="1">
            <a:schemeClr val="accent4"/>
          </a:lnRef>
          <a:fillRef idx="0">
            <a:schemeClr val="accent4"/>
          </a:fillRef>
          <a:effectRef idx="0">
            <a:schemeClr val="accent4"/>
          </a:effectRef>
          <a:fontRef idx="minor">
            <a:schemeClr val="tx1"/>
          </a:fontRef>
        </p:style>
        <p:txBody>
          <a:bodyPr/>
          <a:lstStyle/>
          <a:p>
            <a:endParaRPr lang="en-US"/>
          </a:p>
        </p:txBody>
      </p:sp>
      <p:sp>
        <p:nvSpPr>
          <p:cNvPr id="44039" name="Line 8">
            <a:extLst>
              <a:ext uri="{FF2B5EF4-FFF2-40B4-BE49-F238E27FC236}">
                <a16:creationId xmlns:a16="http://schemas.microsoft.com/office/drawing/2014/main" id="{A8C48569-E7F9-2B6A-DBE5-EF0C958944BE}"/>
              </a:ext>
            </a:extLst>
          </p:cNvPr>
          <p:cNvSpPr>
            <a:spLocks noChangeShapeType="1"/>
          </p:cNvSpPr>
          <p:nvPr/>
        </p:nvSpPr>
        <p:spPr bwMode="auto">
          <a:xfrm flipV="1">
            <a:off x="5029200" y="2590800"/>
            <a:ext cx="2286000" cy="1905000"/>
          </a:xfrm>
          <a:prstGeom prst="line">
            <a:avLst/>
          </a:prstGeom>
          <a:ln>
            <a:headEnd/>
            <a:tailEnd/>
          </a:ln>
          <a:extLst>
            <a:ext uri="{909E8E84-426E-40DD-AFC4-6F175D3DCCD1}">
              <a14:hiddenFill xmlns:a14="http://schemas.microsoft.com/office/drawing/2010/main">
                <a:noFill/>
              </a14:hiddenFill>
            </a:ext>
          </a:extLst>
        </p:spPr>
        <p:style>
          <a:lnRef idx="1">
            <a:schemeClr val="accent4"/>
          </a:lnRef>
          <a:fillRef idx="0">
            <a:schemeClr val="accent4"/>
          </a:fillRef>
          <a:effectRef idx="0">
            <a:schemeClr val="accent4"/>
          </a:effectRef>
          <a:fontRef idx="minor">
            <a:schemeClr val="tx1"/>
          </a:fontRef>
        </p:style>
        <p:txBody>
          <a:bodyPr/>
          <a:lstStyle/>
          <a:p>
            <a:endParaRPr lang="en-US"/>
          </a:p>
        </p:txBody>
      </p:sp>
      <p:sp>
        <p:nvSpPr>
          <p:cNvPr id="44037" name="Line 6">
            <a:extLst>
              <a:ext uri="{FF2B5EF4-FFF2-40B4-BE49-F238E27FC236}">
                <a16:creationId xmlns:a16="http://schemas.microsoft.com/office/drawing/2014/main" id="{02603904-B332-1DA3-5E54-975C9ED950EB}"/>
              </a:ext>
            </a:extLst>
          </p:cNvPr>
          <p:cNvSpPr>
            <a:spLocks noChangeShapeType="1"/>
          </p:cNvSpPr>
          <p:nvPr/>
        </p:nvSpPr>
        <p:spPr bwMode="auto">
          <a:xfrm flipV="1">
            <a:off x="381000" y="1600200"/>
            <a:ext cx="4572000" cy="1371600"/>
          </a:xfrm>
          <a:prstGeom prst="line">
            <a:avLst/>
          </a:prstGeom>
          <a:ln>
            <a:headEnd/>
            <a:tailEnd/>
          </a:ln>
          <a:extLst>
            <a:ext uri="{909E8E84-426E-40DD-AFC4-6F175D3DCCD1}">
              <a14:hiddenFill xmlns:a14="http://schemas.microsoft.com/office/drawing/2010/main">
                <a:noFill/>
              </a14:hiddenFill>
            </a:ext>
          </a:extLst>
        </p:spPr>
        <p:style>
          <a:lnRef idx="1">
            <a:schemeClr val="accent4"/>
          </a:lnRef>
          <a:fillRef idx="0">
            <a:schemeClr val="accent4"/>
          </a:fillRef>
          <a:effectRef idx="0">
            <a:schemeClr val="accent4"/>
          </a:effectRef>
          <a:fontRef idx="minor">
            <a:schemeClr val="tx1"/>
          </a:fontRef>
        </p:style>
        <p:txBody>
          <a:bodyPr/>
          <a:lstStyle/>
          <a:p>
            <a:endParaRPr lang="en-US"/>
          </a:p>
        </p:txBody>
      </p:sp>
      <p:sp>
        <p:nvSpPr>
          <p:cNvPr id="44040" name="Line 9">
            <a:extLst>
              <a:ext uri="{FF2B5EF4-FFF2-40B4-BE49-F238E27FC236}">
                <a16:creationId xmlns:a16="http://schemas.microsoft.com/office/drawing/2014/main" id="{B74BFD68-18A4-A04F-3FE2-61E7065972F2}"/>
              </a:ext>
            </a:extLst>
          </p:cNvPr>
          <p:cNvSpPr>
            <a:spLocks noChangeShapeType="1"/>
          </p:cNvSpPr>
          <p:nvPr/>
        </p:nvSpPr>
        <p:spPr bwMode="auto">
          <a:xfrm flipH="1" flipV="1">
            <a:off x="8534400" y="2590800"/>
            <a:ext cx="609600" cy="1905000"/>
          </a:xfrm>
          <a:prstGeom prst="line">
            <a:avLst/>
          </a:prstGeom>
          <a:ln>
            <a:headEnd/>
            <a:tailEnd/>
          </a:ln>
          <a:extLst>
            <a:ext uri="{909E8E84-426E-40DD-AFC4-6F175D3DCCD1}">
              <a14:hiddenFill xmlns:a14="http://schemas.microsoft.com/office/drawing/2010/main">
                <a:noFill/>
              </a14:hiddenFill>
            </a:ext>
          </a:extLst>
        </p:spPr>
        <p:style>
          <a:lnRef idx="1">
            <a:schemeClr val="accent4"/>
          </a:lnRef>
          <a:fillRef idx="0">
            <a:schemeClr val="accent4"/>
          </a:fillRef>
          <a:effectRef idx="0">
            <a:schemeClr val="accent4"/>
          </a:effectRef>
          <a:fontRef idx="minor">
            <a:schemeClr val="tx1"/>
          </a:fontRef>
        </p:style>
        <p:txBody>
          <a:bodyPr/>
          <a:lstStyle/>
          <a:p>
            <a:endParaRPr lang="en-US"/>
          </a:p>
        </p:txBody>
      </p:sp>
      <p:sp>
        <p:nvSpPr>
          <p:cNvPr id="44041" name="Line 10">
            <a:extLst>
              <a:ext uri="{FF2B5EF4-FFF2-40B4-BE49-F238E27FC236}">
                <a16:creationId xmlns:a16="http://schemas.microsoft.com/office/drawing/2014/main" id="{526A927E-6EF6-AA07-37A2-576D91F3F6F4}"/>
              </a:ext>
            </a:extLst>
          </p:cNvPr>
          <p:cNvSpPr>
            <a:spLocks noChangeShapeType="1"/>
          </p:cNvSpPr>
          <p:nvPr/>
        </p:nvSpPr>
        <p:spPr bwMode="auto">
          <a:xfrm>
            <a:off x="6248400" y="20574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2" name="Line 11">
            <a:extLst>
              <a:ext uri="{FF2B5EF4-FFF2-40B4-BE49-F238E27FC236}">
                <a16:creationId xmlns:a16="http://schemas.microsoft.com/office/drawing/2014/main" id="{5D632D37-271A-01D3-4A7A-4AA9E0112C1E}"/>
              </a:ext>
            </a:extLst>
          </p:cNvPr>
          <p:cNvSpPr>
            <a:spLocks noChangeShapeType="1"/>
          </p:cNvSpPr>
          <p:nvPr/>
        </p:nvSpPr>
        <p:spPr bwMode="auto">
          <a:xfrm>
            <a:off x="7086600" y="20574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3" name="Line 12">
            <a:extLst>
              <a:ext uri="{FF2B5EF4-FFF2-40B4-BE49-F238E27FC236}">
                <a16:creationId xmlns:a16="http://schemas.microsoft.com/office/drawing/2014/main" id="{5E9EE552-A5C9-7C23-FBF9-88CBB1A77F9D}"/>
              </a:ext>
            </a:extLst>
          </p:cNvPr>
          <p:cNvSpPr>
            <a:spLocks noChangeShapeType="1"/>
          </p:cNvSpPr>
          <p:nvPr/>
        </p:nvSpPr>
        <p:spPr bwMode="auto">
          <a:xfrm>
            <a:off x="6477000" y="2057400"/>
            <a:ext cx="609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44" name="Text Box 13">
            <a:extLst>
              <a:ext uri="{FF2B5EF4-FFF2-40B4-BE49-F238E27FC236}">
                <a16:creationId xmlns:a16="http://schemas.microsoft.com/office/drawing/2014/main" id="{097BE437-285F-02F7-EA1B-CD95DE6AEF4A}"/>
              </a:ext>
            </a:extLst>
          </p:cNvPr>
          <p:cNvSpPr txBox="1">
            <a:spLocks noChangeArrowheads="1"/>
          </p:cNvSpPr>
          <p:nvPr/>
        </p:nvSpPr>
        <p:spPr bwMode="auto">
          <a:xfrm>
            <a:off x="5410200" y="194945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ko-KR" sz="1600" b="1">
                <a:latin typeface="Times New Roman" panose="02020603050405020304" pitchFamily="18" charset="0"/>
                <a:ea typeface="굴림" panose="020B0503020000020004" pitchFamily="34" charset="-127"/>
              </a:rPr>
              <a:t>A</a:t>
            </a:r>
            <a:endParaRPr lang="en-US" altLang="en-US" sz="1600" b="1">
              <a:latin typeface="Times New Roman" panose="02020603050405020304" pitchFamily="18" charset="0"/>
              <a:ea typeface="굴림" panose="020B0503020000020004" pitchFamily="34" charset="-127"/>
            </a:endParaRPr>
          </a:p>
        </p:txBody>
      </p:sp>
      <p:sp>
        <p:nvSpPr>
          <p:cNvPr id="44045" name="Text Box 14">
            <a:extLst>
              <a:ext uri="{FF2B5EF4-FFF2-40B4-BE49-F238E27FC236}">
                <a16:creationId xmlns:a16="http://schemas.microsoft.com/office/drawing/2014/main" id="{2AD1FB71-97B4-5537-EB55-A8774D57F905}"/>
              </a:ext>
            </a:extLst>
          </p:cNvPr>
          <p:cNvSpPr txBox="1">
            <a:spLocks noChangeArrowheads="1"/>
          </p:cNvSpPr>
          <p:nvPr/>
        </p:nvSpPr>
        <p:spPr bwMode="auto">
          <a:xfrm>
            <a:off x="7772400" y="1873250"/>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ko-KR" sz="1600" b="1">
                <a:latin typeface="Times New Roman" panose="02020603050405020304" pitchFamily="18" charset="0"/>
                <a:ea typeface="굴림" panose="020B0503020000020004" pitchFamily="34" charset="-127"/>
              </a:rPr>
              <a:t>B</a:t>
            </a:r>
            <a:endParaRPr lang="en-US" altLang="en-US" sz="1600" b="1">
              <a:latin typeface="Times New Roman" panose="02020603050405020304" pitchFamily="18" charset="0"/>
              <a:ea typeface="굴림" panose="020B0503020000020004" pitchFamily="34" charset="-127"/>
            </a:endParaRPr>
          </a:p>
        </p:txBody>
      </p:sp>
      <p:sp>
        <p:nvSpPr>
          <p:cNvPr id="44046" name="Rectangle 15">
            <a:extLst>
              <a:ext uri="{FF2B5EF4-FFF2-40B4-BE49-F238E27FC236}">
                <a16:creationId xmlns:a16="http://schemas.microsoft.com/office/drawing/2014/main" id="{DFABC43A-B650-A9E7-9725-AB544535A940}"/>
              </a:ext>
            </a:extLst>
          </p:cNvPr>
          <p:cNvSpPr>
            <a:spLocks noChangeArrowheads="1"/>
          </p:cNvSpPr>
          <p:nvPr/>
        </p:nvSpPr>
        <p:spPr bwMode="auto">
          <a:xfrm>
            <a:off x="4572000" y="1295400"/>
            <a:ext cx="4343400"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44047" name="Text Box 16">
            <a:extLst>
              <a:ext uri="{FF2B5EF4-FFF2-40B4-BE49-F238E27FC236}">
                <a16:creationId xmlns:a16="http://schemas.microsoft.com/office/drawing/2014/main" id="{0BE20F22-1F3B-94DC-CDB7-D782338784DC}"/>
              </a:ext>
            </a:extLst>
          </p:cNvPr>
          <p:cNvSpPr txBox="1">
            <a:spLocks noChangeArrowheads="1"/>
          </p:cNvSpPr>
          <p:nvPr/>
        </p:nvSpPr>
        <p:spPr bwMode="auto">
          <a:xfrm>
            <a:off x="4648200" y="13398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ko-KR" sz="1600" b="1">
                <a:latin typeface="Times New Roman" panose="02020603050405020304" pitchFamily="18" charset="0"/>
                <a:ea typeface="굴림" panose="020B0503020000020004" pitchFamily="34" charset="-127"/>
              </a:rPr>
              <a:t>AB</a:t>
            </a:r>
            <a:endParaRPr lang="en-US" altLang="en-US" sz="1600" b="1">
              <a:latin typeface="Times New Roman" panose="02020603050405020304" pitchFamily="18" charset="0"/>
              <a:ea typeface="굴림" panose="020B0503020000020004" pitchFamily="34" charset="-127"/>
            </a:endParaRPr>
          </a:p>
        </p:txBody>
      </p:sp>
      <p:sp>
        <p:nvSpPr>
          <p:cNvPr id="44048" name="Line 17">
            <a:extLst>
              <a:ext uri="{FF2B5EF4-FFF2-40B4-BE49-F238E27FC236}">
                <a16:creationId xmlns:a16="http://schemas.microsoft.com/office/drawing/2014/main" id="{B2BC51A1-ACEA-110E-F609-EDEF04E920DF}"/>
              </a:ext>
            </a:extLst>
          </p:cNvPr>
          <p:cNvSpPr>
            <a:spLocks noChangeShapeType="1"/>
          </p:cNvSpPr>
          <p:nvPr/>
        </p:nvSpPr>
        <p:spPr bwMode="auto">
          <a:xfrm>
            <a:off x="4937125" y="5305425"/>
            <a:ext cx="396875" cy="15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9" name="Rectangle 18">
            <a:extLst>
              <a:ext uri="{FF2B5EF4-FFF2-40B4-BE49-F238E27FC236}">
                <a16:creationId xmlns:a16="http://schemas.microsoft.com/office/drawing/2014/main" id="{CAC8BCB1-6F61-7260-52D8-076E6F325F08}"/>
              </a:ext>
            </a:extLst>
          </p:cNvPr>
          <p:cNvSpPr>
            <a:spLocks noChangeArrowheads="1"/>
          </p:cNvSpPr>
          <p:nvPr/>
        </p:nvSpPr>
        <p:spPr bwMode="auto">
          <a:xfrm>
            <a:off x="6858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en-US">
                <a:solidFill>
                  <a:schemeClr val="tx2"/>
                </a:solidFill>
              </a:rPr>
              <a:t>Coupling in Action</a:t>
            </a:r>
          </a:p>
        </p:txBody>
      </p:sp>
      <p:sp>
        <p:nvSpPr>
          <p:cNvPr id="44050" name="AutoShape 19">
            <a:extLst>
              <a:ext uri="{FF2B5EF4-FFF2-40B4-BE49-F238E27FC236}">
                <a16:creationId xmlns:a16="http://schemas.microsoft.com/office/drawing/2014/main" id="{3A29C9EF-7E52-D8F9-FA42-F1FC4445B675}"/>
              </a:ext>
            </a:extLst>
          </p:cNvPr>
          <p:cNvSpPr>
            <a:spLocks noChangeArrowheads="1"/>
          </p:cNvSpPr>
          <p:nvPr/>
        </p:nvSpPr>
        <p:spPr bwMode="auto">
          <a:xfrm>
            <a:off x="6781800" y="533400"/>
            <a:ext cx="854075" cy="609600"/>
          </a:xfrm>
          <a:prstGeom prst="wedgeRoundRectCallout">
            <a:avLst>
              <a:gd name="adj1" fmla="val -45537"/>
              <a:gd name="adj2" fmla="val 187759"/>
              <a:gd name="adj3" fmla="val 16667"/>
            </a:avLst>
          </a:prstGeom>
          <a:solidFill>
            <a:schemeClr val="accent3"/>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200"/>
              <a:t>Coupling</a:t>
            </a:r>
          </a:p>
          <a:p>
            <a:pPr>
              <a:spcBef>
                <a:spcPct val="0"/>
              </a:spcBef>
              <a:buFontTx/>
              <a:buNone/>
            </a:pPr>
            <a:r>
              <a:rPr lang="en-US" altLang="en-US" sz="1200"/>
              <a:t>(internal)</a:t>
            </a:r>
          </a:p>
        </p:txBody>
      </p:sp>
      <p:sp>
        <p:nvSpPr>
          <p:cNvPr id="44051" name="AutoShape 20">
            <a:extLst>
              <a:ext uri="{FF2B5EF4-FFF2-40B4-BE49-F238E27FC236}">
                <a16:creationId xmlns:a16="http://schemas.microsoft.com/office/drawing/2014/main" id="{E7167D32-8EE3-E5A0-B3F4-6DC95E0AE40C}"/>
              </a:ext>
            </a:extLst>
          </p:cNvPr>
          <p:cNvSpPr>
            <a:spLocks noChangeArrowheads="1"/>
          </p:cNvSpPr>
          <p:nvPr/>
        </p:nvSpPr>
        <p:spPr bwMode="auto">
          <a:xfrm>
            <a:off x="5511959" y="3043236"/>
            <a:ext cx="741363" cy="461965"/>
          </a:xfrm>
          <a:prstGeom prst="wedgeRoundRectCallout">
            <a:avLst>
              <a:gd name="adj1" fmla="val 61349"/>
              <a:gd name="adj2" fmla="val -261013"/>
              <a:gd name="adj3" fmla="val 16667"/>
            </a:avLst>
          </a:prstGeom>
          <a:solidFill>
            <a:schemeClr val="accent3"/>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200" dirty="0"/>
              <a:t>Output</a:t>
            </a:r>
          </a:p>
          <a:p>
            <a:pPr algn="ctr">
              <a:spcBef>
                <a:spcPct val="0"/>
              </a:spcBef>
              <a:buFontTx/>
              <a:buNone/>
            </a:pPr>
            <a:r>
              <a:rPr lang="en-US" altLang="en-US" sz="1200" dirty="0"/>
              <a:t>port</a:t>
            </a:r>
          </a:p>
        </p:txBody>
      </p:sp>
      <p:sp>
        <p:nvSpPr>
          <p:cNvPr id="44052" name="AutoShape 21">
            <a:extLst>
              <a:ext uri="{FF2B5EF4-FFF2-40B4-BE49-F238E27FC236}">
                <a16:creationId xmlns:a16="http://schemas.microsoft.com/office/drawing/2014/main" id="{ED8FB669-49EB-E3BA-14FC-D7CBE594D012}"/>
              </a:ext>
            </a:extLst>
          </p:cNvPr>
          <p:cNvSpPr>
            <a:spLocks noChangeArrowheads="1"/>
          </p:cNvSpPr>
          <p:nvPr/>
        </p:nvSpPr>
        <p:spPr bwMode="auto">
          <a:xfrm>
            <a:off x="6988174" y="3124199"/>
            <a:ext cx="796925" cy="495301"/>
          </a:xfrm>
          <a:prstGeom prst="wedgeRoundRectCallout">
            <a:avLst>
              <a:gd name="adj1" fmla="val -26735"/>
              <a:gd name="adj2" fmla="val -259656"/>
              <a:gd name="adj3" fmla="val 16667"/>
            </a:avLst>
          </a:prstGeom>
          <a:solidFill>
            <a:schemeClr val="accent3"/>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200" dirty="0"/>
              <a:t>Input</a:t>
            </a:r>
          </a:p>
          <a:p>
            <a:pPr algn="ctr">
              <a:spcBef>
                <a:spcPct val="0"/>
              </a:spcBef>
              <a:buFontTx/>
              <a:buNone/>
            </a:pPr>
            <a:r>
              <a:rPr lang="en-US" altLang="en-US" sz="1200" dirty="0"/>
              <a:t>port</a:t>
            </a:r>
          </a:p>
        </p:txBody>
      </p:sp>
      <p:sp>
        <p:nvSpPr>
          <p:cNvPr id="44053" name="Rectangle 22">
            <a:extLst>
              <a:ext uri="{FF2B5EF4-FFF2-40B4-BE49-F238E27FC236}">
                <a16:creationId xmlns:a16="http://schemas.microsoft.com/office/drawing/2014/main" id="{B58250C5-58C2-1A78-3653-3AB29EAACACD}"/>
              </a:ext>
            </a:extLst>
          </p:cNvPr>
          <p:cNvSpPr>
            <a:spLocks noChangeArrowheads="1"/>
          </p:cNvSpPr>
          <p:nvPr/>
        </p:nvSpPr>
        <p:spPr bwMode="auto">
          <a:xfrm>
            <a:off x="228600" y="3048000"/>
            <a:ext cx="4110038" cy="2209800"/>
          </a:xfrm>
          <a:prstGeom prst="rect">
            <a:avLst/>
          </a:prstGeom>
          <a:solidFill>
            <a:schemeClr val="bg1"/>
          </a:solidFill>
          <a:ln w="2857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endParaRPr lang="en-US" altLang="en-US" sz="700" b="1">
              <a:latin typeface="Times New Roman" panose="02020603050405020304" pitchFamily="18" charset="0"/>
            </a:endParaRPr>
          </a:p>
        </p:txBody>
      </p:sp>
      <p:sp>
        <p:nvSpPr>
          <p:cNvPr id="44054" name="Oval 23">
            <a:extLst>
              <a:ext uri="{FF2B5EF4-FFF2-40B4-BE49-F238E27FC236}">
                <a16:creationId xmlns:a16="http://schemas.microsoft.com/office/drawing/2014/main" id="{FF8D4562-8031-9817-2903-2CEBAA6ED852}"/>
              </a:ext>
            </a:extLst>
          </p:cNvPr>
          <p:cNvSpPr>
            <a:spLocks noChangeArrowheads="1"/>
          </p:cNvSpPr>
          <p:nvPr/>
        </p:nvSpPr>
        <p:spPr bwMode="auto">
          <a:xfrm>
            <a:off x="2224087" y="3656013"/>
            <a:ext cx="463547" cy="346075"/>
          </a:xfrm>
          <a:prstGeom prst="ellipse">
            <a:avLst/>
          </a:prstGeom>
          <a:solidFill>
            <a:schemeClr val="bg2"/>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400" b="1" dirty="0"/>
              <a:t>State</a:t>
            </a:r>
          </a:p>
        </p:txBody>
      </p:sp>
      <p:sp>
        <p:nvSpPr>
          <p:cNvPr id="44055" name="Rectangle 24">
            <a:extLst>
              <a:ext uri="{FF2B5EF4-FFF2-40B4-BE49-F238E27FC236}">
                <a16:creationId xmlns:a16="http://schemas.microsoft.com/office/drawing/2014/main" id="{AD06CC1D-BDF1-2F74-317B-DE18F3593877}"/>
              </a:ext>
            </a:extLst>
          </p:cNvPr>
          <p:cNvSpPr>
            <a:spLocks noChangeArrowheads="1"/>
          </p:cNvSpPr>
          <p:nvPr/>
        </p:nvSpPr>
        <p:spPr bwMode="auto">
          <a:xfrm>
            <a:off x="2659063" y="4576763"/>
            <a:ext cx="846137" cy="307974"/>
          </a:xfrm>
          <a:prstGeom prst="rect">
            <a:avLst/>
          </a:prstGeom>
          <a:solidFill>
            <a:schemeClr val="accent3"/>
          </a:solidFill>
          <a:ln w="2857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2000" dirty="0">
                <a:latin typeface="Times New Roman" panose="02020603050405020304" pitchFamily="18" charset="0"/>
              </a:rPr>
              <a:t>output</a:t>
            </a:r>
          </a:p>
        </p:txBody>
      </p:sp>
      <p:sp>
        <p:nvSpPr>
          <p:cNvPr id="44056" name="Rectangle 25">
            <a:extLst>
              <a:ext uri="{FF2B5EF4-FFF2-40B4-BE49-F238E27FC236}">
                <a16:creationId xmlns:a16="http://schemas.microsoft.com/office/drawing/2014/main" id="{57EE4884-8F27-73D1-75BC-6548CD71B61A}"/>
              </a:ext>
            </a:extLst>
          </p:cNvPr>
          <p:cNvSpPr>
            <a:spLocks noChangeArrowheads="1"/>
          </p:cNvSpPr>
          <p:nvPr/>
        </p:nvSpPr>
        <p:spPr bwMode="auto">
          <a:xfrm>
            <a:off x="914400" y="3733800"/>
            <a:ext cx="838200" cy="304800"/>
          </a:xfrm>
          <a:prstGeom prst="rect">
            <a:avLst/>
          </a:prstGeom>
          <a:solidFill>
            <a:schemeClr val="accent3"/>
          </a:solidFill>
          <a:ln w="2857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a:latin typeface="Times New Roman" panose="02020603050405020304" pitchFamily="18" charset="0"/>
                <a:sym typeface="Symbol" panose="05050102010706020507" pitchFamily="18" charset="2"/>
              </a:rPr>
              <a:t>external</a:t>
            </a:r>
            <a:r>
              <a:rPr lang="en-US" altLang="en-US" sz="1800" baseline="-25000">
                <a:latin typeface="Times New Roman" panose="02020603050405020304" pitchFamily="18" charset="0"/>
              </a:rPr>
              <a:t> </a:t>
            </a:r>
          </a:p>
        </p:txBody>
      </p:sp>
      <p:sp>
        <p:nvSpPr>
          <p:cNvPr id="44057" name="Rectangle 26">
            <a:extLst>
              <a:ext uri="{FF2B5EF4-FFF2-40B4-BE49-F238E27FC236}">
                <a16:creationId xmlns:a16="http://schemas.microsoft.com/office/drawing/2014/main" id="{22255ADF-A2BF-648C-B1FD-98596193B593}"/>
              </a:ext>
            </a:extLst>
          </p:cNvPr>
          <p:cNvSpPr>
            <a:spLocks noChangeArrowheads="1"/>
          </p:cNvSpPr>
          <p:nvPr/>
        </p:nvSpPr>
        <p:spPr bwMode="auto">
          <a:xfrm>
            <a:off x="3135313" y="3619500"/>
            <a:ext cx="827083" cy="307975"/>
          </a:xfrm>
          <a:prstGeom prst="rect">
            <a:avLst/>
          </a:prstGeom>
          <a:solidFill>
            <a:schemeClr val="accent3"/>
          </a:solidFill>
          <a:ln w="2857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dirty="0">
                <a:latin typeface="Times New Roman" panose="02020603050405020304" pitchFamily="18" charset="0"/>
                <a:sym typeface="Symbol" panose="05050102010706020507" pitchFamily="18" charset="2"/>
              </a:rPr>
              <a:t>internal</a:t>
            </a:r>
            <a:endParaRPr lang="en-US" altLang="en-US" sz="1800" dirty="0">
              <a:latin typeface="Times New Roman" panose="02020603050405020304" pitchFamily="18" charset="0"/>
            </a:endParaRPr>
          </a:p>
        </p:txBody>
      </p:sp>
      <p:sp>
        <p:nvSpPr>
          <p:cNvPr id="44058" name="Rectangle 27">
            <a:extLst>
              <a:ext uri="{FF2B5EF4-FFF2-40B4-BE49-F238E27FC236}">
                <a16:creationId xmlns:a16="http://schemas.microsoft.com/office/drawing/2014/main" id="{AB2A2D82-7C08-711A-8CF4-9669D5323238}"/>
              </a:ext>
            </a:extLst>
          </p:cNvPr>
          <p:cNvSpPr>
            <a:spLocks noChangeArrowheads="1"/>
          </p:cNvSpPr>
          <p:nvPr/>
        </p:nvSpPr>
        <p:spPr bwMode="auto">
          <a:xfrm>
            <a:off x="1295400" y="4159250"/>
            <a:ext cx="1363663" cy="304800"/>
          </a:xfrm>
          <a:prstGeom prst="rect">
            <a:avLst/>
          </a:prstGeom>
          <a:solidFill>
            <a:schemeClr val="accent3"/>
          </a:solidFill>
          <a:ln w="2857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dirty="0">
                <a:latin typeface="Times New Roman" panose="02020603050405020304" pitchFamily="18" charset="0"/>
              </a:rPr>
              <a:t>time advance</a:t>
            </a:r>
          </a:p>
        </p:txBody>
      </p:sp>
      <p:sp>
        <p:nvSpPr>
          <p:cNvPr id="44059" name="Line 28">
            <a:extLst>
              <a:ext uri="{FF2B5EF4-FFF2-40B4-BE49-F238E27FC236}">
                <a16:creationId xmlns:a16="http://schemas.microsoft.com/office/drawing/2014/main" id="{1DBE1856-610A-F719-5472-1D78B3A6E7A1}"/>
              </a:ext>
            </a:extLst>
          </p:cNvPr>
          <p:cNvSpPr>
            <a:spLocks noChangeShapeType="1"/>
          </p:cNvSpPr>
          <p:nvPr/>
        </p:nvSpPr>
        <p:spPr bwMode="auto">
          <a:xfrm>
            <a:off x="3100388" y="4308475"/>
            <a:ext cx="0" cy="2698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60" name="Line 29">
            <a:extLst>
              <a:ext uri="{FF2B5EF4-FFF2-40B4-BE49-F238E27FC236}">
                <a16:creationId xmlns:a16="http://schemas.microsoft.com/office/drawing/2014/main" id="{6F3801C9-435C-907D-478D-0588DC76604E}"/>
              </a:ext>
            </a:extLst>
          </p:cNvPr>
          <p:cNvSpPr>
            <a:spLocks noChangeShapeType="1"/>
          </p:cNvSpPr>
          <p:nvPr/>
        </p:nvSpPr>
        <p:spPr bwMode="auto">
          <a:xfrm>
            <a:off x="2430463" y="4002088"/>
            <a:ext cx="0" cy="153987"/>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4061" name="Line 30">
            <a:extLst>
              <a:ext uri="{FF2B5EF4-FFF2-40B4-BE49-F238E27FC236}">
                <a16:creationId xmlns:a16="http://schemas.microsoft.com/office/drawing/2014/main" id="{E795F28D-34A7-0C8A-E8E5-7DA3D6E03E53}"/>
              </a:ext>
            </a:extLst>
          </p:cNvPr>
          <p:cNvSpPr>
            <a:spLocks noChangeShapeType="1"/>
          </p:cNvSpPr>
          <p:nvPr/>
        </p:nvSpPr>
        <p:spPr bwMode="auto">
          <a:xfrm>
            <a:off x="2636838" y="3810000"/>
            <a:ext cx="46355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62" name="Line 31">
            <a:extLst>
              <a:ext uri="{FF2B5EF4-FFF2-40B4-BE49-F238E27FC236}">
                <a16:creationId xmlns:a16="http://schemas.microsoft.com/office/drawing/2014/main" id="{80C15CCB-155A-2FC8-209E-9B1CFFD2581C}"/>
              </a:ext>
            </a:extLst>
          </p:cNvPr>
          <p:cNvSpPr>
            <a:spLocks noChangeShapeType="1"/>
          </p:cNvSpPr>
          <p:nvPr/>
        </p:nvSpPr>
        <p:spPr bwMode="auto">
          <a:xfrm>
            <a:off x="1760538" y="3810000"/>
            <a:ext cx="4635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63" name="Line 32">
            <a:extLst>
              <a:ext uri="{FF2B5EF4-FFF2-40B4-BE49-F238E27FC236}">
                <a16:creationId xmlns:a16="http://schemas.microsoft.com/office/drawing/2014/main" id="{C1436831-AE85-E5AA-C31A-F7E89C52249F}"/>
              </a:ext>
            </a:extLst>
          </p:cNvPr>
          <p:cNvSpPr>
            <a:spLocks noChangeShapeType="1"/>
          </p:cNvSpPr>
          <p:nvPr/>
        </p:nvSpPr>
        <p:spPr bwMode="auto">
          <a:xfrm>
            <a:off x="2690813" y="4308475"/>
            <a:ext cx="668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4" name="Line 33">
            <a:extLst>
              <a:ext uri="{FF2B5EF4-FFF2-40B4-BE49-F238E27FC236}">
                <a16:creationId xmlns:a16="http://schemas.microsoft.com/office/drawing/2014/main" id="{711FDDE5-523F-042C-605D-2057C4549C75}"/>
              </a:ext>
            </a:extLst>
          </p:cNvPr>
          <p:cNvSpPr>
            <a:spLocks noChangeShapeType="1"/>
          </p:cNvSpPr>
          <p:nvPr/>
        </p:nvSpPr>
        <p:spPr bwMode="auto">
          <a:xfrm flipV="1">
            <a:off x="3365500" y="3927475"/>
            <a:ext cx="0" cy="3714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65" name="Line 34">
            <a:extLst>
              <a:ext uri="{FF2B5EF4-FFF2-40B4-BE49-F238E27FC236}">
                <a16:creationId xmlns:a16="http://schemas.microsoft.com/office/drawing/2014/main" id="{9268AC1F-6C7A-EC44-3E73-F1B00D842A81}"/>
              </a:ext>
            </a:extLst>
          </p:cNvPr>
          <p:cNvSpPr>
            <a:spLocks noChangeShapeType="1"/>
          </p:cNvSpPr>
          <p:nvPr/>
        </p:nvSpPr>
        <p:spPr bwMode="auto">
          <a:xfrm flipV="1">
            <a:off x="152400" y="3886200"/>
            <a:ext cx="76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66" name="Line 35">
            <a:extLst>
              <a:ext uri="{FF2B5EF4-FFF2-40B4-BE49-F238E27FC236}">
                <a16:creationId xmlns:a16="http://schemas.microsoft.com/office/drawing/2014/main" id="{F28DE8B9-BBE9-A071-2543-EC7B880E8513}"/>
              </a:ext>
            </a:extLst>
          </p:cNvPr>
          <p:cNvSpPr>
            <a:spLocks noChangeShapeType="1"/>
          </p:cNvSpPr>
          <p:nvPr/>
        </p:nvSpPr>
        <p:spPr bwMode="auto">
          <a:xfrm flipV="1">
            <a:off x="3505200" y="4648200"/>
            <a:ext cx="1112838" cy="79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67" name="Freeform 36">
            <a:extLst>
              <a:ext uri="{FF2B5EF4-FFF2-40B4-BE49-F238E27FC236}">
                <a16:creationId xmlns:a16="http://schemas.microsoft.com/office/drawing/2014/main" id="{7C79C0DB-CA2B-8BE3-F5F5-443444C51E19}"/>
              </a:ext>
            </a:extLst>
          </p:cNvPr>
          <p:cNvSpPr>
            <a:spLocks/>
          </p:cNvSpPr>
          <p:nvPr/>
        </p:nvSpPr>
        <p:spPr bwMode="auto">
          <a:xfrm>
            <a:off x="1760538" y="3886200"/>
            <a:ext cx="463550" cy="153988"/>
          </a:xfrm>
          <a:custGeom>
            <a:avLst/>
            <a:gdLst>
              <a:gd name="T0" fmla="*/ 2147483646 w 432"/>
              <a:gd name="T1" fmla="*/ 0 h 192"/>
              <a:gd name="T2" fmla="*/ 2147483646 w 432"/>
              <a:gd name="T3" fmla="*/ 2147483646 h 192"/>
              <a:gd name="T4" fmla="*/ 0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32" y="0"/>
                </a:moveTo>
                <a:cubicBezTo>
                  <a:pt x="372" y="96"/>
                  <a:pt x="312" y="192"/>
                  <a:pt x="240" y="192"/>
                </a:cubicBezTo>
                <a:cubicBezTo>
                  <a:pt x="168" y="192"/>
                  <a:pt x="40" y="32"/>
                  <a:pt x="0" y="0"/>
                </a:cubicBezTo>
              </a:path>
            </a:pathLst>
          </a:custGeom>
          <a:noFill/>
          <a:ln w="28575" cap="flat" cmpd="sng">
            <a:solidFill>
              <a:schemeClr val="tx1"/>
            </a:solidFill>
            <a:prstDash val="dash"/>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68" name="Freeform 37">
            <a:extLst>
              <a:ext uri="{FF2B5EF4-FFF2-40B4-BE49-F238E27FC236}">
                <a16:creationId xmlns:a16="http://schemas.microsoft.com/office/drawing/2014/main" id="{CAD51674-5847-9603-2060-7BF44B647556}"/>
              </a:ext>
            </a:extLst>
          </p:cNvPr>
          <p:cNvSpPr>
            <a:spLocks/>
          </p:cNvSpPr>
          <p:nvPr/>
        </p:nvSpPr>
        <p:spPr bwMode="auto">
          <a:xfrm flipH="1">
            <a:off x="2636838" y="3925888"/>
            <a:ext cx="463550" cy="152400"/>
          </a:xfrm>
          <a:custGeom>
            <a:avLst/>
            <a:gdLst>
              <a:gd name="T0" fmla="*/ 2147483646 w 432"/>
              <a:gd name="T1" fmla="*/ 0 h 192"/>
              <a:gd name="T2" fmla="*/ 2147483646 w 432"/>
              <a:gd name="T3" fmla="*/ 2147483646 h 192"/>
              <a:gd name="T4" fmla="*/ 0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32" y="0"/>
                </a:moveTo>
                <a:cubicBezTo>
                  <a:pt x="372" y="96"/>
                  <a:pt x="312" y="192"/>
                  <a:pt x="240" y="192"/>
                </a:cubicBezTo>
                <a:cubicBezTo>
                  <a:pt x="168" y="192"/>
                  <a:pt x="40" y="32"/>
                  <a:pt x="0" y="0"/>
                </a:cubicBezTo>
              </a:path>
            </a:pathLst>
          </a:custGeom>
          <a:noFill/>
          <a:ln w="28575" cap="flat" cmpd="sng">
            <a:solidFill>
              <a:schemeClr val="tx1"/>
            </a:solidFill>
            <a:prstDash val="dash"/>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69" name="Rectangle 38">
            <a:extLst>
              <a:ext uri="{FF2B5EF4-FFF2-40B4-BE49-F238E27FC236}">
                <a16:creationId xmlns:a16="http://schemas.microsoft.com/office/drawing/2014/main" id="{615D4F19-5BF1-D523-9A22-AC26425773DA}"/>
              </a:ext>
            </a:extLst>
          </p:cNvPr>
          <p:cNvSpPr>
            <a:spLocks noChangeArrowheads="1"/>
          </p:cNvSpPr>
          <p:nvPr/>
        </p:nvSpPr>
        <p:spPr bwMode="auto">
          <a:xfrm>
            <a:off x="4957763" y="4495800"/>
            <a:ext cx="4110037" cy="2209800"/>
          </a:xfrm>
          <a:prstGeom prst="rect">
            <a:avLst/>
          </a:prstGeom>
          <a:solidFill>
            <a:schemeClr val="bg1"/>
          </a:solidFill>
          <a:ln w="2857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endParaRPr lang="en-US" altLang="en-US" sz="700" b="1">
              <a:latin typeface="Times New Roman" panose="02020603050405020304" pitchFamily="18" charset="0"/>
            </a:endParaRPr>
          </a:p>
        </p:txBody>
      </p:sp>
      <p:sp>
        <p:nvSpPr>
          <p:cNvPr id="44070" name="Oval 39">
            <a:extLst>
              <a:ext uri="{FF2B5EF4-FFF2-40B4-BE49-F238E27FC236}">
                <a16:creationId xmlns:a16="http://schemas.microsoft.com/office/drawing/2014/main" id="{16995AC4-5BC0-D512-2B98-88A60930CADE}"/>
              </a:ext>
            </a:extLst>
          </p:cNvPr>
          <p:cNvSpPr>
            <a:spLocks noChangeArrowheads="1"/>
          </p:cNvSpPr>
          <p:nvPr/>
        </p:nvSpPr>
        <p:spPr bwMode="auto">
          <a:xfrm>
            <a:off x="6953249" y="5103813"/>
            <a:ext cx="522287" cy="346075"/>
          </a:xfrm>
          <a:prstGeom prst="ellipse">
            <a:avLst/>
          </a:prstGeom>
          <a:solidFill>
            <a:schemeClr val="bg2"/>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400" b="1"/>
              <a:t>State</a:t>
            </a:r>
          </a:p>
        </p:txBody>
      </p:sp>
      <p:sp>
        <p:nvSpPr>
          <p:cNvPr id="44071" name="Rectangle 40">
            <a:extLst>
              <a:ext uri="{FF2B5EF4-FFF2-40B4-BE49-F238E27FC236}">
                <a16:creationId xmlns:a16="http://schemas.microsoft.com/office/drawing/2014/main" id="{D63D4495-D88A-C949-BD79-18D8DFBDB429}"/>
              </a:ext>
            </a:extLst>
          </p:cNvPr>
          <p:cNvSpPr>
            <a:spLocks noChangeArrowheads="1"/>
          </p:cNvSpPr>
          <p:nvPr/>
        </p:nvSpPr>
        <p:spPr bwMode="auto">
          <a:xfrm>
            <a:off x="7521575" y="6024563"/>
            <a:ext cx="1089024" cy="223837"/>
          </a:xfrm>
          <a:prstGeom prst="rect">
            <a:avLst/>
          </a:prstGeom>
          <a:solidFill>
            <a:schemeClr val="accent3"/>
          </a:solidFill>
          <a:ln w="2857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2000" dirty="0">
                <a:latin typeface="Times New Roman" panose="02020603050405020304" pitchFamily="18" charset="0"/>
              </a:rPr>
              <a:t>output</a:t>
            </a:r>
          </a:p>
        </p:txBody>
      </p:sp>
      <p:sp>
        <p:nvSpPr>
          <p:cNvPr id="44072" name="Rectangle 41">
            <a:extLst>
              <a:ext uri="{FF2B5EF4-FFF2-40B4-BE49-F238E27FC236}">
                <a16:creationId xmlns:a16="http://schemas.microsoft.com/office/drawing/2014/main" id="{3BE7BFA7-7637-A219-4DF6-2E8EB9F92BEF}"/>
              </a:ext>
            </a:extLst>
          </p:cNvPr>
          <p:cNvSpPr>
            <a:spLocks noChangeArrowheads="1"/>
          </p:cNvSpPr>
          <p:nvPr/>
        </p:nvSpPr>
        <p:spPr bwMode="auto">
          <a:xfrm>
            <a:off x="5572125" y="5181600"/>
            <a:ext cx="909638" cy="304800"/>
          </a:xfrm>
          <a:prstGeom prst="rect">
            <a:avLst/>
          </a:prstGeom>
          <a:solidFill>
            <a:schemeClr val="accent3"/>
          </a:solidFill>
          <a:ln w="2857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dirty="0">
                <a:latin typeface="Times New Roman" panose="02020603050405020304" pitchFamily="18" charset="0"/>
                <a:sym typeface="Symbol" panose="05050102010706020507" pitchFamily="18" charset="2"/>
              </a:rPr>
              <a:t>external</a:t>
            </a:r>
            <a:r>
              <a:rPr lang="en-US" altLang="en-US" sz="1800" baseline="-25000" dirty="0">
                <a:latin typeface="Times New Roman" panose="02020603050405020304" pitchFamily="18" charset="0"/>
              </a:rPr>
              <a:t> </a:t>
            </a:r>
          </a:p>
        </p:txBody>
      </p:sp>
      <p:sp>
        <p:nvSpPr>
          <p:cNvPr id="44073" name="Rectangle 42">
            <a:extLst>
              <a:ext uri="{FF2B5EF4-FFF2-40B4-BE49-F238E27FC236}">
                <a16:creationId xmlns:a16="http://schemas.microsoft.com/office/drawing/2014/main" id="{198B48E4-7608-372F-DA1E-EA13C34B111F}"/>
              </a:ext>
            </a:extLst>
          </p:cNvPr>
          <p:cNvSpPr>
            <a:spLocks noChangeArrowheads="1"/>
          </p:cNvSpPr>
          <p:nvPr/>
        </p:nvSpPr>
        <p:spPr bwMode="auto">
          <a:xfrm>
            <a:off x="7864474" y="5105400"/>
            <a:ext cx="746125" cy="269875"/>
          </a:xfrm>
          <a:prstGeom prst="rect">
            <a:avLst/>
          </a:prstGeom>
          <a:solidFill>
            <a:schemeClr val="accent3"/>
          </a:solidFill>
          <a:ln w="2857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dirty="0">
                <a:latin typeface="Times New Roman" panose="02020603050405020304" pitchFamily="18" charset="0"/>
                <a:sym typeface="Symbol" panose="05050102010706020507" pitchFamily="18" charset="2"/>
              </a:rPr>
              <a:t>internal</a:t>
            </a:r>
            <a:endParaRPr lang="en-US" altLang="en-US" sz="1800" dirty="0">
              <a:latin typeface="Times New Roman" panose="02020603050405020304" pitchFamily="18" charset="0"/>
            </a:endParaRPr>
          </a:p>
        </p:txBody>
      </p:sp>
      <p:sp>
        <p:nvSpPr>
          <p:cNvPr id="44074" name="Rectangle 43">
            <a:extLst>
              <a:ext uri="{FF2B5EF4-FFF2-40B4-BE49-F238E27FC236}">
                <a16:creationId xmlns:a16="http://schemas.microsoft.com/office/drawing/2014/main" id="{4CD0994B-E6BA-8A38-510C-8A8D178F6CCD}"/>
              </a:ext>
            </a:extLst>
          </p:cNvPr>
          <p:cNvSpPr>
            <a:spLocks noChangeArrowheads="1"/>
          </p:cNvSpPr>
          <p:nvPr/>
        </p:nvSpPr>
        <p:spPr bwMode="auto">
          <a:xfrm>
            <a:off x="6096006" y="5607050"/>
            <a:ext cx="1292220" cy="265112"/>
          </a:xfrm>
          <a:prstGeom prst="rect">
            <a:avLst/>
          </a:prstGeom>
          <a:solidFill>
            <a:schemeClr val="accent3"/>
          </a:solidFill>
          <a:ln w="2857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800" dirty="0">
                <a:latin typeface="Times New Roman" panose="02020603050405020304" pitchFamily="18" charset="0"/>
              </a:rPr>
              <a:t>time advance</a:t>
            </a:r>
          </a:p>
        </p:txBody>
      </p:sp>
      <p:sp>
        <p:nvSpPr>
          <p:cNvPr id="44075" name="Line 44">
            <a:extLst>
              <a:ext uri="{FF2B5EF4-FFF2-40B4-BE49-F238E27FC236}">
                <a16:creationId xmlns:a16="http://schemas.microsoft.com/office/drawing/2014/main" id="{39CEBF2F-E8E6-338D-3C3E-8EC302758D3B}"/>
              </a:ext>
            </a:extLst>
          </p:cNvPr>
          <p:cNvSpPr>
            <a:spLocks noChangeShapeType="1"/>
          </p:cNvSpPr>
          <p:nvPr/>
        </p:nvSpPr>
        <p:spPr bwMode="auto">
          <a:xfrm>
            <a:off x="7829550" y="5756275"/>
            <a:ext cx="0" cy="2698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76" name="Line 45">
            <a:extLst>
              <a:ext uri="{FF2B5EF4-FFF2-40B4-BE49-F238E27FC236}">
                <a16:creationId xmlns:a16="http://schemas.microsoft.com/office/drawing/2014/main" id="{2B339A32-0E05-4ED1-0DA9-1620384F8980}"/>
              </a:ext>
            </a:extLst>
          </p:cNvPr>
          <p:cNvSpPr>
            <a:spLocks noChangeShapeType="1"/>
          </p:cNvSpPr>
          <p:nvPr/>
        </p:nvSpPr>
        <p:spPr bwMode="auto">
          <a:xfrm>
            <a:off x="7159625" y="5449888"/>
            <a:ext cx="0" cy="153987"/>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4077" name="Line 46">
            <a:extLst>
              <a:ext uri="{FF2B5EF4-FFF2-40B4-BE49-F238E27FC236}">
                <a16:creationId xmlns:a16="http://schemas.microsoft.com/office/drawing/2014/main" id="{04B3A87F-F0B8-EA63-10AE-852D36557565}"/>
              </a:ext>
            </a:extLst>
          </p:cNvPr>
          <p:cNvSpPr>
            <a:spLocks noChangeShapeType="1"/>
          </p:cNvSpPr>
          <p:nvPr/>
        </p:nvSpPr>
        <p:spPr bwMode="auto">
          <a:xfrm>
            <a:off x="7366000" y="5257800"/>
            <a:ext cx="46355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78" name="Line 47">
            <a:extLst>
              <a:ext uri="{FF2B5EF4-FFF2-40B4-BE49-F238E27FC236}">
                <a16:creationId xmlns:a16="http://schemas.microsoft.com/office/drawing/2014/main" id="{F78977B5-C841-F333-CA65-ED897DAE9733}"/>
              </a:ext>
            </a:extLst>
          </p:cNvPr>
          <p:cNvSpPr>
            <a:spLocks noChangeShapeType="1"/>
          </p:cNvSpPr>
          <p:nvPr/>
        </p:nvSpPr>
        <p:spPr bwMode="auto">
          <a:xfrm>
            <a:off x="6489700" y="5257800"/>
            <a:ext cx="4635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79" name="Line 48">
            <a:extLst>
              <a:ext uri="{FF2B5EF4-FFF2-40B4-BE49-F238E27FC236}">
                <a16:creationId xmlns:a16="http://schemas.microsoft.com/office/drawing/2014/main" id="{058E5937-BB0D-F804-C990-417F61873E6B}"/>
              </a:ext>
            </a:extLst>
          </p:cNvPr>
          <p:cNvSpPr>
            <a:spLocks noChangeShapeType="1"/>
          </p:cNvSpPr>
          <p:nvPr/>
        </p:nvSpPr>
        <p:spPr bwMode="auto">
          <a:xfrm>
            <a:off x="7419975" y="5756275"/>
            <a:ext cx="6683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0" name="Line 49">
            <a:extLst>
              <a:ext uri="{FF2B5EF4-FFF2-40B4-BE49-F238E27FC236}">
                <a16:creationId xmlns:a16="http://schemas.microsoft.com/office/drawing/2014/main" id="{4318AE9C-9C2E-AA21-67B2-643E59D0E2E5}"/>
              </a:ext>
            </a:extLst>
          </p:cNvPr>
          <p:cNvSpPr>
            <a:spLocks noChangeShapeType="1"/>
          </p:cNvSpPr>
          <p:nvPr/>
        </p:nvSpPr>
        <p:spPr bwMode="auto">
          <a:xfrm flipV="1">
            <a:off x="8094663" y="5375275"/>
            <a:ext cx="0" cy="3714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81" name="Line 50">
            <a:extLst>
              <a:ext uri="{FF2B5EF4-FFF2-40B4-BE49-F238E27FC236}">
                <a16:creationId xmlns:a16="http://schemas.microsoft.com/office/drawing/2014/main" id="{BD094AFA-62B9-226C-F1CC-7D93C8D1390A}"/>
              </a:ext>
            </a:extLst>
          </p:cNvPr>
          <p:cNvSpPr>
            <a:spLocks noChangeShapeType="1"/>
          </p:cNvSpPr>
          <p:nvPr/>
        </p:nvSpPr>
        <p:spPr bwMode="auto">
          <a:xfrm>
            <a:off x="4876800" y="5257800"/>
            <a:ext cx="6953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82" name="Freeform 51">
            <a:extLst>
              <a:ext uri="{FF2B5EF4-FFF2-40B4-BE49-F238E27FC236}">
                <a16:creationId xmlns:a16="http://schemas.microsoft.com/office/drawing/2014/main" id="{0EDF3FAF-97DA-0DBA-0915-16DF8ACAB4C2}"/>
              </a:ext>
            </a:extLst>
          </p:cNvPr>
          <p:cNvSpPr>
            <a:spLocks/>
          </p:cNvSpPr>
          <p:nvPr/>
        </p:nvSpPr>
        <p:spPr bwMode="auto">
          <a:xfrm>
            <a:off x="6489700" y="5334000"/>
            <a:ext cx="463550" cy="153988"/>
          </a:xfrm>
          <a:custGeom>
            <a:avLst/>
            <a:gdLst>
              <a:gd name="T0" fmla="*/ 2147483646 w 432"/>
              <a:gd name="T1" fmla="*/ 0 h 192"/>
              <a:gd name="T2" fmla="*/ 2147483646 w 432"/>
              <a:gd name="T3" fmla="*/ 2147483646 h 192"/>
              <a:gd name="T4" fmla="*/ 0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32" y="0"/>
                </a:moveTo>
                <a:cubicBezTo>
                  <a:pt x="372" y="96"/>
                  <a:pt x="312" y="192"/>
                  <a:pt x="240" y="192"/>
                </a:cubicBezTo>
                <a:cubicBezTo>
                  <a:pt x="168" y="192"/>
                  <a:pt x="40" y="32"/>
                  <a:pt x="0" y="0"/>
                </a:cubicBezTo>
              </a:path>
            </a:pathLst>
          </a:custGeom>
          <a:noFill/>
          <a:ln w="28575" cap="flat" cmpd="sng">
            <a:solidFill>
              <a:schemeClr val="tx1"/>
            </a:solidFill>
            <a:prstDash val="dash"/>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83" name="Freeform 52">
            <a:extLst>
              <a:ext uri="{FF2B5EF4-FFF2-40B4-BE49-F238E27FC236}">
                <a16:creationId xmlns:a16="http://schemas.microsoft.com/office/drawing/2014/main" id="{9F7BB843-D9AE-0842-6575-E232186DCB74}"/>
              </a:ext>
            </a:extLst>
          </p:cNvPr>
          <p:cNvSpPr>
            <a:spLocks/>
          </p:cNvSpPr>
          <p:nvPr/>
        </p:nvSpPr>
        <p:spPr bwMode="auto">
          <a:xfrm flipH="1">
            <a:off x="7366000" y="5373688"/>
            <a:ext cx="463550" cy="152400"/>
          </a:xfrm>
          <a:custGeom>
            <a:avLst/>
            <a:gdLst>
              <a:gd name="T0" fmla="*/ 2147483646 w 432"/>
              <a:gd name="T1" fmla="*/ 0 h 192"/>
              <a:gd name="T2" fmla="*/ 2147483646 w 432"/>
              <a:gd name="T3" fmla="*/ 2147483646 h 192"/>
              <a:gd name="T4" fmla="*/ 0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32" y="0"/>
                </a:moveTo>
                <a:cubicBezTo>
                  <a:pt x="372" y="96"/>
                  <a:pt x="312" y="192"/>
                  <a:pt x="240" y="192"/>
                </a:cubicBezTo>
                <a:cubicBezTo>
                  <a:pt x="168" y="192"/>
                  <a:pt x="40" y="32"/>
                  <a:pt x="0" y="0"/>
                </a:cubicBezTo>
              </a:path>
            </a:pathLst>
          </a:custGeom>
          <a:noFill/>
          <a:ln w="28575" cap="flat" cmpd="sng">
            <a:solidFill>
              <a:schemeClr val="tx1"/>
            </a:solidFill>
            <a:prstDash val="dash"/>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1B1FD7C8-BAF3-C992-09A2-5680C7964E48}"/>
              </a:ext>
            </a:extLst>
          </p:cNvPr>
          <p:cNvSpPr>
            <a:spLocks noGrp="1" noChangeArrowheads="1"/>
          </p:cNvSpPr>
          <p:nvPr>
            <p:ph type="title"/>
          </p:nvPr>
        </p:nvSpPr>
        <p:spPr>
          <a:xfrm>
            <a:off x="762000" y="366496"/>
            <a:ext cx="7772400" cy="914400"/>
          </a:xfrm>
          <a:noFill/>
        </p:spPr>
        <p:txBody>
          <a:bodyPr lIns="92075" tIns="46038" rIns="92075" bIns="46038"/>
          <a:lstStyle/>
          <a:p>
            <a:pPr eaLnBrk="1" hangingPunct="1"/>
            <a:r>
              <a:rPr lang="en-US" altLang="en-US" sz="2800" dirty="0"/>
              <a:t>DEVS Hierarchical Modular Composition</a:t>
            </a:r>
          </a:p>
        </p:txBody>
      </p:sp>
      <p:sp>
        <p:nvSpPr>
          <p:cNvPr id="24579" name="Rectangle 3">
            <a:extLst>
              <a:ext uri="{FF2B5EF4-FFF2-40B4-BE49-F238E27FC236}">
                <a16:creationId xmlns:a16="http://schemas.microsoft.com/office/drawing/2014/main" id="{670CA11F-370D-308A-5B5D-56125FB970CC}"/>
              </a:ext>
            </a:extLst>
          </p:cNvPr>
          <p:cNvSpPr>
            <a:spLocks noGrp="1" noChangeArrowheads="1"/>
          </p:cNvSpPr>
          <p:nvPr>
            <p:ph idx="1"/>
          </p:nvPr>
        </p:nvSpPr>
        <p:spPr>
          <a:xfrm>
            <a:off x="76200" y="1287513"/>
            <a:ext cx="5867400" cy="1219200"/>
          </a:xfrm>
          <a:noFill/>
        </p:spPr>
        <p:txBody>
          <a:bodyPr lIns="92075" tIns="46038" rIns="92075" bIns="46038"/>
          <a:lstStyle/>
          <a:p>
            <a:pPr eaLnBrk="1" hangingPunct="1">
              <a:lnSpc>
                <a:spcPct val="80000"/>
              </a:lnSpc>
              <a:buFontTx/>
              <a:buNone/>
            </a:pPr>
            <a:r>
              <a:rPr lang="en-US" altLang="en-US" sz="1800" b="1" u="sng" dirty="0">
                <a:latin typeface="Times New Roman" panose="02020603050405020304" pitchFamily="18" charset="0"/>
              </a:rPr>
              <a:t>Atomic</a:t>
            </a:r>
            <a:r>
              <a:rPr lang="en-US" altLang="en-US" sz="1800" b="1" dirty="0">
                <a:latin typeface="Times New Roman" panose="02020603050405020304" pitchFamily="18" charset="0"/>
              </a:rPr>
              <a:t>: lowest level model, contains structural dynamics -- model level modularity</a:t>
            </a:r>
          </a:p>
        </p:txBody>
      </p:sp>
      <p:grpSp>
        <p:nvGrpSpPr>
          <p:cNvPr id="2" name="Group 4">
            <a:extLst>
              <a:ext uri="{FF2B5EF4-FFF2-40B4-BE49-F238E27FC236}">
                <a16:creationId xmlns:a16="http://schemas.microsoft.com/office/drawing/2014/main" id="{C2961E2E-E7E4-003E-39FE-F65423F5EAC5}"/>
              </a:ext>
            </a:extLst>
          </p:cNvPr>
          <p:cNvGrpSpPr>
            <a:grpSpLocks/>
          </p:cNvGrpSpPr>
          <p:nvPr/>
        </p:nvGrpSpPr>
        <p:grpSpPr bwMode="auto">
          <a:xfrm>
            <a:off x="0" y="2743200"/>
            <a:ext cx="2222500" cy="2143125"/>
            <a:chOff x="0" y="1728"/>
            <a:chExt cx="1400" cy="1350"/>
          </a:xfrm>
        </p:grpSpPr>
        <p:graphicFrame>
          <p:nvGraphicFramePr>
            <p:cNvPr id="45066" name="Object 5">
              <a:extLst>
                <a:ext uri="{FF2B5EF4-FFF2-40B4-BE49-F238E27FC236}">
                  <a16:creationId xmlns:a16="http://schemas.microsoft.com/office/drawing/2014/main" id="{AD288418-4559-00AB-2778-82C330CEF5E3}"/>
                </a:ext>
              </a:extLst>
            </p:cNvPr>
            <p:cNvGraphicFramePr>
              <a:graphicFrameLocks/>
            </p:cNvGraphicFramePr>
            <p:nvPr/>
          </p:nvGraphicFramePr>
          <p:xfrm>
            <a:off x="48" y="1728"/>
            <a:ext cx="1352" cy="582"/>
          </p:xfrm>
          <a:graphic>
            <a:graphicData uri="http://schemas.openxmlformats.org/presentationml/2006/ole">
              <mc:AlternateContent xmlns:mc="http://schemas.openxmlformats.org/markup-compatibility/2006">
                <mc:Choice xmlns:v="urn:schemas-microsoft-com:vml" Requires="v">
                  <p:oleObj name="Amazing Diagram" r:id="rId3" imgW="2144165" imgH="923908" progId="Pacestar.Diagram">
                    <p:embed/>
                  </p:oleObj>
                </mc:Choice>
                <mc:Fallback>
                  <p:oleObj name="Amazing Diagram" r:id="rId3" imgW="2144165" imgH="923908" progId="Pacestar.Diagram">
                    <p:embed/>
                    <p:pic>
                      <p:nvPicPr>
                        <p:cNvPr id="45066" name="Object 5">
                          <a:extLst>
                            <a:ext uri="{FF2B5EF4-FFF2-40B4-BE49-F238E27FC236}">
                              <a16:creationId xmlns:a16="http://schemas.microsoft.com/office/drawing/2014/main" id="{AD288418-4559-00AB-2778-82C330CEF5E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 y="1728"/>
                          <a:ext cx="1352"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5067" name="Object 6">
              <a:extLst>
                <a:ext uri="{FF2B5EF4-FFF2-40B4-BE49-F238E27FC236}">
                  <a16:creationId xmlns:a16="http://schemas.microsoft.com/office/drawing/2014/main" id="{747E72AB-FC93-C9B7-6938-5D892E8FF97E}"/>
                </a:ext>
              </a:extLst>
            </p:cNvPr>
            <p:cNvGraphicFramePr>
              <a:graphicFrameLocks/>
            </p:cNvGraphicFramePr>
            <p:nvPr/>
          </p:nvGraphicFramePr>
          <p:xfrm>
            <a:off x="0" y="2496"/>
            <a:ext cx="1352" cy="582"/>
          </p:xfrm>
          <a:graphic>
            <a:graphicData uri="http://schemas.openxmlformats.org/presentationml/2006/ole">
              <mc:AlternateContent xmlns:mc="http://schemas.openxmlformats.org/markup-compatibility/2006">
                <mc:Choice xmlns:v="urn:schemas-microsoft-com:vml" Requires="v">
                  <p:oleObj name="Amazing Diagram" r:id="rId5" imgW="2144165" imgH="923908" progId="Pacestar.Diagram">
                    <p:embed/>
                  </p:oleObj>
                </mc:Choice>
                <mc:Fallback>
                  <p:oleObj name="Amazing Diagram" r:id="rId5" imgW="2144165" imgH="923908" progId="Pacestar.Diagram">
                    <p:embed/>
                    <p:pic>
                      <p:nvPicPr>
                        <p:cNvPr id="45067" name="Object 6">
                          <a:extLst>
                            <a:ext uri="{FF2B5EF4-FFF2-40B4-BE49-F238E27FC236}">
                              <a16:creationId xmlns:a16="http://schemas.microsoft.com/office/drawing/2014/main" id="{747E72AB-FC93-C9B7-6938-5D892E8FF97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496"/>
                          <a:ext cx="1352"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graphicFrame>
        <p:nvGraphicFramePr>
          <p:cNvPr id="24583" name="Object 7">
            <a:extLst>
              <a:ext uri="{FF2B5EF4-FFF2-40B4-BE49-F238E27FC236}">
                <a16:creationId xmlns:a16="http://schemas.microsoft.com/office/drawing/2014/main" id="{C425F38E-8DEA-53E9-E22E-7ED32C467D48}"/>
              </a:ext>
            </a:extLst>
          </p:cNvPr>
          <p:cNvGraphicFramePr>
            <a:graphicFrameLocks/>
          </p:cNvGraphicFramePr>
          <p:nvPr/>
        </p:nvGraphicFramePr>
        <p:xfrm>
          <a:off x="2209800" y="3733800"/>
          <a:ext cx="3197225" cy="2868613"/>
        </p:xfrm>
        <a:graphic>
          <a:graphicData uri="http://schemas.openxmlformats.org/presentationml/2006/ole">
            <mc:AlternateContent xmlns:mc="http://schemas.openxmlformats.org/markup-compatibility/2006">
              <mc:Choice xmlns:v="urn:schemas-microsoft-com:vml" Requires="v">
                <p:oleObj name="Amazing Diagram" r:id="rId7" imgW="3198813" imgH="2870200" progId="Pacestar.Diagram">
                  <p:embed/>
                </p:oleObj>
              </mc:Choice>
              <mc:Fallback>
                <p:oleObj name="Amazing Diagram" r:id="rId7" imgW="3198813" imgH="2870200" progId="Pacestar.Diagram">
                  <p:embed/>
                  <p:pic>
                    <p:nvPicPr>
                      <p:cNvPr id="24583" name="Object 7">
                        <a:extLst>
                          <a:ext uri="{FF2B5EF4-FFF2-40B4-BE49-F238E27FC236}">
                            <a16:creationId xmlns:a16="http://schemas.microsoft.com/office/drawing/2014/main" id="{C425F38E-8DEA-53E9-E22E-7ED32C467D48}"/>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3733800"/>
                        <a:ext cx="3197225" cy="286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4584" name="AutoShape 8">
            <a:extLst>
              <a:ext uri="{FF2B5EF4-FFF2-40B4-BE49-F238E27FC236}">
                <a16:creationId xmlns:a16="http://schemas.microsoft.com/office/drawing/2014/main" id="{7C9E5BB5-F347-90AE-BC83-FE13604B2D24}"/>
              </a:ext>
            </a:extLst>
          </p:cNvPr>
          <p:cNvSpPr>
            <a:spLocks noChangeArrowheads="1"/>
          </p:cNvSpPr>
          <p:nvPr/>
        </p:nvSpPr>
        <p:spPr bwMode="auto">
          <a:xfrm rot="1884395">
            <a:off x="2225518" y="3004858"/>
            <a:ext cx="1492211" cy="587770"/>
          </a:xfrm>
          <a:prstGeom prst="rightArrow">
            <a:avLst>
              <a:gd name="adj1" fmla="val 50000"/>
              <a:gd name="adj2" fmla="val 96758"/>
            </a:avLst>
          </a:prstGeom>
          <a:solidFill>
            <a:schemeClr val="accent1"/>
          </a:solidFill>
          <a:ln w="12700">
            <a:solidFill>
              <a:schemeClr val="tx1"/>
            </a:solidFill>
            <a:miter lim="800000"/>
            <a:headEnd/>
            <a:tailEnd/>
          </a:ln>
        </p:spPr>
        <p:txBody>
          <a:bodyPr wrap="none" lIns="92075" tIns="46038" rIns="92075" bIns="46038"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2000" b="1" dirty="0">
                <a:latin typeface="Times New Roman" panose="02020603050405020304" pitchFamily="18" charset="0"/>
              </a:rPr>
              <a:t>+ coupling</a:t>
            </a:r>
          </a:p>
        </p:txBody>
      </p:sp>
      <p:graphicFrame>
        <p:nvGraphicFramePr>
          <p:cNvPr id="24585" name="Object 9">
            <a:extLst>
              <a:ext uri="{FF2B5EF4-FFF2-40B4-BE49-F238E27FC236}">
                <a16:creationId xmlns:a16="http://schemas.microsoft.com/office/drawing/2014/main" id="{AFD48EE4-49D4-FB01-36F5-76DD13A70535}"/>
              </a:ext>
            </a:extLst>
          </p:cNvPr>
          <p:cNvGraphicFramePr>
            <a:graphicFrameLocks/>
          </p:cNvGraphicFramePr>
          <p:nvPr/>
        </p:nvGraphicFramePr>
        <p:xfrm>
          <a:off x="5791200" y="3581400"/>
          <a:ext cx="3136900" cy="2881313"/>
        </p:xfrm>
        <a:graphic>
          <a:graphicData uri="http://schemas.openxmlformats.org/presentationml/2006/ole">
            <mc:AlternateContent xmlns:mc="http://schemas.openxmlformats.org/markup-compatibility/2006">
              <mc:Choice xmlns:v="urn:schemas-microsoft-com:vml" Requires="v">
                <p:oleObj name="Amazing Diagram" r:id="rId9" imgW="3138488" imgH="2882900" progId="Pacestar.Diagram">
                  <p:embed/>
                </p:oleObj>
              </mc:Choice>
              <mc:Fallback>
                <p:oleObj name="Amazing Diagram" r:id="rId9" imgW="3138488" imgH="2882900" progId="Pacestar.Diagram">
                  <p:embed/>
                  <p:pic>
                    <p:nvPicPr>
                      <p:cNvPr id="24585" name="Object 9">
                        <a:extLst>
                          <a:ext uri="{FF2B5EF4-FFF2-40B4-BE49-F238E27FC236}">
                            <a16:creationId xmlns:a16="http://schemas.microsoft.com/office/drawing/2014/main" id="{AFD48EE4-49D4-FB01-36F5-76DD13A70535}"/>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200" y="3581400"/>
                        <a:ext cx="3136900" cy="288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4586" name="AutoShape 10">
            <a:extLst>
              <a:ext uri="{FF2B5EF4-FFF2-40B4-BE49-F238E27FC236}">
                <a16:creationId xmlns:a16="http://schemas.microsoft.com/office/drawing/2014/main" id="{15113984-449E-2272-2039-31112C697A44}"/>
              </a:ext>
            </a:extLst>
          </p:cNvPr>
          <p:cNvSpPr>
            <a:spLocks noChangeArrowheads="1"/>
          </p:cNvSpPr>
          <p:nvPr/>
        </p:nvSpPr>
        <p:spPr bwMode="auto">
          <a:xfrm rot="-60000">
            <a:off x="5181600" y="4114800"/>
            <a:ext cx="990600" cy="381000"/>
          </a:xfrm>
          <a:prstGeom prst="rightArrow">
            <a:avLst>
              <a:gd name="adj1" fmla="val 50000"/>
              <a:gd name="adj2" fmla="val 65024"/>
            </a:avLst>
          </a:prstGeom>
          <a:solidFill>
            <a:schemeClr val="accent1"/>
          </a:solidFill>
          <a:ln w="12700">
            <a:solidFill>
              <a:schemeClr val="tx1"/>
            </a:solidFill>
            <a:miter lim="800000"/>
            <a:headEnd/>
            <a:tailEnd/>
          </a:ln>
        </p:spPr>
        <p:txBody>
          <a:bodyPr wrap="none" lIns="92075" tIns="46038" rIns="92075" bIns="46038"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endParaRPr lang="en-US" altLang="en-US" sz="2400"/>
          </a:p>
        </p:txBody>
      </p:sp>
      <p:sp>
        <p:nvSpPr>
          <p:cNvPr id="24587" name="Rectangle 11">
            <a:extLst>
              <a:ext uri="{FF2B5EF4-FFF2-40B4-BE49-F238E27FC236}">
                <a16:creationId xmlns:a16="http://schemas.microsoft.com/office/drawing/2014/main" id="{630FC6E4-8B38-1C8B-D307-D55A4803053D}"/>
              </a:ext>
            </a:extLst>
          </p:cNvPr>
          <p:cNvSpPr>
            <a:spLocks noChangeArrowheads="1"/>
          </p:cNvSpPr>
          <p:nvPr/>
        </p:nvSpPr>
        <p:spPr bwMode="auto">
          <a:xfrm>
            <a:off x="3429000" y="2209800"/>
            <a:ext cx="2438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buFontTx/>
              <a:buNone/>
            </a:pPr>
            <a:r>
              <a:rPr lang="en-US" altLang="en-US" sz="1600" b="1" u="sng">
                <a:latin typeface="Times New Roman" panose="02020603050405020304" pitchFamily="18" charset="0"/>
              </a:rPr>
              <a:t> Coupled</a:t>
            </a:r>
            <a:r>
              <a:rPr lang="en-US" altLang="en-US" sz="1600" b="1">
                <a:latin typeface="Times New Roman" panose="02020603050405020304" pitchFamily="18" charset="0"/>
              </a:rPr>
              <a:t>: composed of one or more atomic and/or coupled models</a:t>
            </a:r>
          </a:p>
        </p:txBody>
      </p:sp>
      <p:sp>
        <p:nvSpPr>
          <p:cNvPr id="24588" name="Rectangle 12">
            <a:extLst>
              <a:ext uri="{FF2B5EF4-FFF2-40B4-BE49-F238E27FC236}">
                <a16:creationId xmlns:a16="http://schemas.microsoft.com/office/drawing/2014/main" id="{D9E19375-8B7A-001E-5ADE-6B4E2D58E2ED}"/>
              </a:ext>
            </a:extLst>
          </p:cNvPr>
          <p:cNvSpPr>
            <a:spLocks noChangeArrowheads="1"/>
          </p:cNvSpPr>
          <p:nvPr/>
        </p:nvSpPr>
        <p:spPr bwMode="auto">
          <a:xfrm>
            <a:off x="6096000" y="2819400"/>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800" b="1">
                <a:latin typeface="Times New Roman" panose="02020603050405020304" pitchFamily="18" charset="0"/>
              </a:rPr>
              <a:t>hierarchical construction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ox(out)">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4587">
                                            <p:txEl>
                                              <p:pRg st="0" end="0"/>
                                            </p:txEl>
                                          </p:spTgt>
                                        </p:tgtEl>
                                        <p:attrNameLst>
                                          <p:attrName>style.visibility</p:attrName>
                                        </p:attrNameLst>
                                      </p:cBhvr>
                                      <p:to>
                                        <p:strVal val="visible"/>
                                      </p:to>
                                    </p:set>
                                    <p:animEffect transition="in" filter="box(out)">
                                      <p:cBhvr>
                                        <p:cTn id="17" dur="500"/>
                                        <p:tgtEl>
                                          <p:spTgt spid="2458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584"/>
                                        </p:tgtEl>
                                        <p:attrNameLst>
                                          <p:attrName>style.visibility</p:attrName>
                                        </p:attrNameLst>
                                      </p:cBhvr>
                                      <p:to>
                                        <p:strVal val="visible"/>
                                      </p:to>
                                    </p:set>
                                    <p:animEffect transition="in" filter="wipe(up)">
                                      <p:cBhvr>
                                        <p:cTn id="22" dur="500"/>
                                        <p:tgtEl>
                                          <p:spTgt spid="245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583"/>
                                        </p:tgtEl>
                                        <p:attrNameLst>
                                          <p:attrName>style.visibility</p:attrName>
                                        </p:attrNameLst>
                                      </p:cBhvr>
                                      <p:to>
                                        <p:strVal val="visible"/>
                                      </p:to>
                                    </p:set>
                                    <p:animEffect transition="in" filter="wipe(left)">
                                      <p:cBhvr>
                                        <p:cTn id="27" dur="500"/>
                                        <p:tgtEl>
                                          <p:spTgt spid="245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588"/>
                                        </p:tgtEl>
                                        <p:attrNameLst>
                                          <p:attrName>style.visibility</p:attrName>
                                        </p:attrNameLst>
                                      </p:cBhvr>
                                      <p:to>
                                        <p:strVal val="visible"/>
                                      </p:to>
                                    </p:set>
                                    <p:animEffect transition="in" filter="wipe(left)">
                                      <p:cBhvr>
                                        <p:cTn id="32" dur="500"/>
                                        <p:tgtEl>
                                          <p:spTgt spid="245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586"/>
                                        </p:tgtEl>
                                        <p:attrNameLst>
                                          <p:attrName>style.visibility</p:attrName>
                                        </p:attrNameLst>
                                      </p:cBhvr>
                                      <p:to>
                                        <p:strVal val="visible"/>
                                      </p:to>
                                    </p:set>
                                    <p:animEffect transition="in" filter="wipe(left)">
                                      <p:cBhvr>
                                        <p:cTn id="37" dur="500"/>
                                        <p:tgtEl>
                                          <p:spTgt spid="2458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4585"/>
                                        </p:tgtEl>
                                        <p:attrNameLst>
                                          <p:attrName>style.visibility</p:attrName>
                                        </p:attrNameLst>
                                      </p:cBhvr>
                                      <p:to>
                                        <p:strVal val="visible"/>
                                      </p:to>
                                    </p:set>
                                    <p:animEffect transition="in" filter="wipe(left)">
                                      <p:cBhvr>
                                        <p:cTn id="42" dur="500"/>
                                        <p:tgtEl>
                                          <p:spTgt spid="24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bldLvl="2" autoUpdateAnimBg="0"/>
      <p:bldP spid="24584" grpId="0" animBg="1" autoUpdateAnimBg="0"/>
      <p:bldP spid="24586" grpId="0" animBg="1" autoUpdateAnimBg="0"/>
      <p:bldP spid="24587" grpId="0" build="p" bldLvl="2" autoUpdateAnimBg="0"/>
      <p:bldP spid="2458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5" name="Group 2">
            <a:extLst>
              <a:ext uri="{FF2B5EF4-FFF2-40B4-BE49-F238E27FC236}">
                <a16:creationId xmlns:a16="http://schemas.microsoft.com/office/drawing/2014/main" id="{87F6B333-3162-3AD0-26CF-C6FB78E48E6B}"/>
              </a:ext>
            </a:extLst>
          </p:cNvPr>
          <p:cNvGrpSpPr>
            <a:grpSpLocks/>
          </p:cNvGrpSpPr>
          <p:nvPr/>
        </p:nvGrpSpPr>
        <p:grpSpPr bwMode="auto">
          <a:xfrm>
            <a:off x="63500" y="1006475"/>
            <a:ext cx="5526088" cy="4540250"/>
            <a:chOff x="385" y="564"/>
            <a:chExt cx="4176" cy="3456"/>
          </a:xfrm>
        </p:grpSpPr>
        <p:sp>
          <p:nvSpPr>
            <p:cNvPr id="47110" name="Rectangle 3">
              <a:extLst>
                <a:ext uri="{FF2B5EF4-FFF2-40B4-BE49-F238E27FC236}">
                  <a16:creationId xmlns:a16="http://schemas.microsoft.com/office/drawing/2014/main" id="{8471D635-7CFF-068D-E264-A43AE6E2A6F9}"/>
                </a:ext>
              </a:extLst>
            </p:cNvPr>
            <p:cNvSpPr>
              <a:spLocks noChangeArrowheads="1"/>
            </p:cNvSpPr>
            <p:nvPr/>
          </p:nvSpPr>
          <p:spPr bwMode="auto">
            <a:xfrm>
              <a:off x="1771" y="600"/>
              <a:ext cx="722" cy="450"/>
            </a:xfrm>
            <a:prstGeom prst="rect">
              <a:avLst/>
            </a:prstGeom>
            <a:noFill/>
            <a:ln w="9525">
              <a:solidFill>
                <a:schemeClr val="accent3"/>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en-US" sz="1600" dirty="0" err="1">
                  <a:latin typeface="Times New Roman" panose="02020603050405020304" pitchFamily="18" charset="0"/>
                </a:rPr>
                <a:t>FireOnce</a:t>
              </a:r>
              <a:endParaRPr lang="en-US" altLang="en-US" sz="1600" dirty="0">
                <a:latin typeface="Times New Roman" panose="02020603050405020304" pitchFamily="18" charset="0"/>
              </a:endParaRPr>
            </a:p>
            <a:p>
              <a:pPr algn="ctr" eaLnBrk="1" hangingPunct="1">
                <a:spcBef>
                  <a:spcPct val="0"/>
                </a:spcBef>
                <a:buFontTx/>
                <a:buNone/>
              </a:pPr>
              <a:r>
                <a:rPr lang="en-US" altLang="en-US" sz="1600" dirty="0">
                  <a:latin typeface="Times New Roman" panose="02020603050405020304" pitchFamily="18" charset="0"/>
                </a:rPr>
                <a:t>Neuron 1</a:t>
              </a:r>
            </a:p>
          </p:txBody>
        </p:sp>
        <p:sp>
          <p:nvSpPr>
            <p:cNvPr id="47111" name="Rectangle 4">
              <a:extLst>
                <a:ext uri="{FF2B5EF4-FFF2-40B4-BE49-F238E27FC236}">
                  <a16:creationId xmlns:a16="http://schemas.microsoft.com/office/drawing/2014/main" id="{79DFF24E-082B-23CD-3CD2-61B94C5EA85F}"/>
                </a:ext>
              </a:extLst>
            </p:cNvPr>
            <p:cNvSpPr>
              <a:spLocks noChangeArrowheads="1"/>
            </p:cNvSpPr>
            <p:nvPr/>
          </p:nvSpPr>
          <p:spPr bwMode="auto">
            <a:xfrm>
              <a:off x="1814" y="3239"/>
              <a:ext cx="722" cy="450"/>
            </a:xfrm>
            <a:prstGeom prst="rect">
              <a:avLst/>
            </a:prstGeom>
            <a:noFill/>
            <a:ln w="9525">
              <a:solidFill>
                <a:schemeClr val="accent3"/>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en-US" sz="1600">
                  <a:latin typeface="Times New Roman" panose="02020603050405020304" pitchFamily="18" charset="0"/>
                </a:rPr>
                <a:t>FireOnce</a:t>
              </a:r>
            </a:p>
            <a:p>
              <a:pPr algn="ctr" eaLnBrk="1" hangingPunct="1">
                <a:spcBef>
                  <a:spcPct val="0"/>
                </a:spcBef>
                <a:buFontTx/>
                <a:buNone/>
              </a:pPr>
              <a:r>
                <a:rPr lang="en-US" altLang="en-US" sz="1600">
                  <a:latin typeface="Times New Roman" panose="02020603050405020304" pitchFamily="18" charset="0"/>
                </a:rPr>
                <a:t>Neuron 3</a:t>
              </a:r>
            </a:p>
          </p:txBody>
        </p:sp>
        <p:sp>
          <p:nvSpPr>
            <p:cNvPr id="47112" name="Rectangle 5">
              <a:extLst>
                <a:ext uri="{FF2B5EF4-FFF2-40B4-BE49-F238E27FC236}">
                  <a16:creationId xmlns:a16="http://schemas.microsoft.com/office/drawing/2014/main" id="{569D2AFC-142D-2199-09DC-70BD1C3CFC40}"/>
                </a:ext>
              </a:extLst>
            </p:cNvPr>
            <p:cNvSpPr>
              <a:spLocks noChangeArrowheads="1"/>
            </p:cNvSpPr>
            <p:nvPr/>
          </p:nvSpPr>
          <p:spPr bwMode="auto">
            <a:xfrm>
              <a:off x="2579" y="1608"/>
              <a:ext cx="723" cy="450"/>
            </a:xfrm>
            <a:prstGeom prst="rect">
              <a:avLst/>
            </a:prstGeom>
            <a:noFill/>
            <a:ln w="9525">
              <a:solidFill>
                <a:schemeClr val="accent3"/>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en-US" sz="1600">
                  <a:latin typeface="Times New Roman" panose="02020603050405020304" pitchFamily="18" charset="0"/>
                </a:rPr>
                <a:t>FireOnce</a:t>
              </a:r>
            </a:p>
            <a:p>
              <a:pPr algn="ctr" eaLnBrk="1" hangingPunct="1">
                <a:spcBef>
                  <a:spcPct val="0"/>
                </a:spcBef>
                <a:buFontTx/>
                <a:buNone/>
              </a:pPr>
              <a:r>
                <a:rPr lang="en-US" altLang="en-US" sz="1600">
                  <a:latin typeface="Times New Roman" panose="02020603050405020304" pitchFamily="18" charset="0"/>
                </a:rPr>
                <a:t>Neuron 2</a:t>
              </a:r>
            </a:p>
          </p:txBody>
        </p:sp>
        <p:sp>
          <p:nvSpPr>
            <p:cNvPr id="47113" name="Text Box 6">
              <a:extLst>
                <a:ext uri="{FF2B5EF4-FFF2-40B4-BE49-F238E27FC236}">
                  <a16:creationId xmlns:a16="http://schemas.microsoft.com/office/drawing/2014/main" id="{43509CBC-89FC-E7E4-A37A-845456015E00}"/>
                </a:ext>
              </a:extLst>
            </p:cNvPr>
            <p:cNvSpPr txBox="1">
              <a:spLocks noChangeArrowheads="1"/>
            </p:cNvSpPr>
            <p:nvPr/>
          </p:nvSpPr>
          <p:spPr bwMode="auto">
            <a:xfrm>
              <a:off x="1354" y="616"/>
              <a:ext cx="47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pulseIn</a:t>
              </a:r>
            </a:p>
          </p:txBody>
        </p:sp>
        <p:sp>
          <p:nvSpPr>
            <p:cNvPr id="47114" name="Line 7">
              <a:extLst>
                <a:ext uri="{FF2B5EF4-FFF2-40B4-BE49-F238E27FC236}">
                  <a16:creationId xmlns:a16="http://schemas.microsoft.com/office/drawing/2014/main" id="{3587E385-F1D9-3AD0-AEE3-981067CA02AE}"/>
                </a:ext>
              </a:extLst>
            </p:cNvPr>
            <p:cNvSpPr>
              <a:spLocks noChangeShapeType="1"/>
            </p:cNvSpPr>
            <p:nvPr/>
          </p:nvSpPr>
          <p:spPr bwMode="auto">
            <a:xfrm flipV="1">
              <a:off x="2496" y="822"/>
              <a:ext cx="174" cy="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7115" name="Text Box 8">
              <a:extLst>
                <a:ext uri="{FF2B5EF4-FFF2-40B4-BE49-F238E27FC236}">
                  <a16:creationId xmlns:a16="http://schemas.microsoft.com/office/drawing/2014/main" id="{D59CFFDE-CC6F-00AA-9C35-0C6F5F48733B}"/>
                </a:ext>
              </a:extLst>
            </p:cNvPr>
            <p:cNvSpPr txBox="1">
              <a:spLocks noChangeArrowheads="1"/>
            </p:cNvSpPr>
            <p:nvPr/>
          </p:nvSpPr>
          <p:spPr bwMode="auto">
            <a:xfrm>
              <a:off x="2465" y="616"/>
              <a:ext cx="55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pulseOut</a:t>
              </a:r>
            </a:p>
          </p:txBody>
        </p:sp>
        <p:sp>
          <p:nvSpPr>
            <p:cNvPr id="47116" name="Text Box 9">
              <a:extLst>
                <a:ext uri="{FF2B5EF4-FFF2-40B4-BE49-F238E27FC236}">
                  <a16:creationId xmlns:a16="http://schemas.microsoft.com/office/drawing/2014/main" id="{5DF62F54-6B5C-5ACA-9B22-46E1F30F1B76}"/>
                </a:ext>
              </a:extLst>
            </p:cNvPr>
            <p:cNvSpPr txBox="1">
              <a:spLocks noChangeArrowheads="1"/>
            </p:cNvSpPr>
            <p:nvPr/>
          </p:nvSpPr>
          <p:spPr bwMode="auto">
            <a:xfrm>
              <a:off x="1402" y="2056"/>
              <a:ext cx="55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pulseOut</a:t>
              </a:r>
            </a:p>
          </p:txBody>
        </p:sp>
        <p:sp>
          <p:nvSpPr>
            <p:cNvPr id="47117" name="Line 10">
              <a:extLst>
                <a:ext uri="{FF2B5EF4-FFF2-40B4-BE49-F238E27FC236}">
                  <a16:creationId xmlns:a16="http://schemas.microsoft.com/office/drawing/2014/main" id="{847E1320-A9CA-EEAB-595D-99E67884E199}"/>
                </a:ext>
              </a:extLst>
            </p:cNvPr>
            <p:cNvSpPr>
              <a:spLocks noChangeShapeType="1"/>
            </p:cNvSpPr>
            <p:nvPr/>
          </p:nvSpPr>
          <p:spPr bwMode="auto">
            <a:xfrm flipV="1">
              <a:off x="2546" y="3465"/>
              <a:ext cx="174" cy="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7118" name="Text Box 11">
              <a:extLst>
                <a:ext uri="{FF2B5EF4-FFF2-40B4-BE49-F238E27FC236}">
                  <a16:creationId xmlns:a16="http://schemas.microsoft.com/office/drawing/2014/main" id="{275C7A87-EC67-4A89-FAE1-DCD3F368DEF2}"/>
                </a:ext>
              </a:extLst>
            </p:cNvPr>
            <p:cNvSpPr txBox="1">
              <a:spLocks noChangeArrowheads="1"/>
            </p:cNvSpPr>
            <p:nvPr/>
          </p:nvSpPr>
          <p:spPr bwMode="auto">
            <a:xfrm>
              <a:off x="2513" y="3544"/>
              <a:ext cx="55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pulseOut</a:t>
              </a:r>
            </a:p>
          </p:txBody>
        </p:sp>
        <p:sp>
          <p:nvSpPr>
            <p:cNvPr id="47119" name="Line 12">
              <a:extLst>
                <a:ext uri="{FF2B5EF4-FFF2-40B4-BE49-F238E27FC236}">
                  <a16:creationId xmlns:a16="http://schemas.microsoft.com/office/drawing/2014/main" id="{613F2784-CB34-ED80-3980-842BF5C39478}"/>
                </a:ext>
              </a:extLst>
            </p:cNvPr>
            <p:cNvSpPr>
              <a:spLocks noChangeShapeType="1"/>
            </p:cNvSpPr>
            <p:nvPr/>
          </p:nvSpPr>
          <p:spPr bwMode="auto">
            <a:xfrm flipV="1">
              <a:off x="3309" y="1829"/>
              <a:ext cx="174" cy="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7120" name="Text Box 13">
              <a:extLst>
                <a:ext uri="{FF2B5EF4-FFF2-40B4-BE49-F238E27FC236}">
                  <a16:creationId xmlns:a16="http://schemas.microsoft.com/office/drawing/2014/main" id="{72E0AF93-6930-A408-8568-B395388D05AB}"/>
                </a:ext>
              </a:extLst>
            </p:cNvPr>
            <p:cNvSpPr txBox="1">
              <a:spLocks noChangeArrowheads="1"/>
            </p:cNvSpPr>
            <p:nvPr/>
          </p:nvSpPr>
          <p:spPr bwMode="auto">
            <a:xfrm>
              <a:off x="3281" y="1624"/>
              <a:ext cx="55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pulseOut</a:t>
              </a:r>
            </a:p>
          </p:txBody>
        </p:sp>
        <p:sp>
          <p:nvSpPr>
            <p:cNvPr id="47121" name="Text Box 14">
              <a:extLst>
                <a:ext uri="{FF2B5EF4-FFF2-40B4-BE49-F238E27FC236}">
                  <a16:creationId xmlns:a16="http://schemas.microsoft.com/office/drawing/2014/main" id="{9C8CE137-AEBB-66D2-C32D-9FCBA16F0070}"/>
                </a:ext>
              </a:extLst>
            </p:cNvPr>
            <p:cNvSpPr txBox="1">
              <a:spLocks noChangeArrowheads="1"/>
            </p:cNvSpPr>
            <p:nvPr/>
          </p:nvSpPr>
          <p:spPr bwMode="auto">
            <a:xfrm>
              <a:off x="1354" y="3497"/>
              <a:ext cx="47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pulseIn</a:t>
              </a:r>
            </a:p>
          </p:txBody>
        </p:sp>
        <p:sp>
          <p:nvSpPr>
            <p:cNvPr id="47122" name="Line 15">
              <a:extLst>
                <a:ext uri="{FF2B5EF4-FFF2-40B4-BE49-F238E27FC236}">
                  <a16:creationId xmlns:a16="http://schemas.microsoft.com/office/drawing/2014/main" id="{BAD7D958-5F09-34A8-EF94-8C1CB333626D}"/>
                </a:ext>
              </a:extLst>
            </p:cNvPr>
            <p:cNvSpPr>
              <a:spLocks noChangeShapeType="1"/>
            </p:cNvSpPr>
            <p:nvPr/>
          </p:nvSpPr>
          <p:spPr bwMode="auto">
            <a:xfrm flipV="1">
              <a:off x="2405" y="1829"/>
              <a:ext cx="174" cy="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7123" name="Text Box 16">
              <a:extLst>
                <a:ext uri="{FF2B5EF4-FFF2-40B4-BE49-F238E27FC236}">
                  <a16:creationId xmlns:a16="http://schemas.microsoft.com/office/drawing/2014/main" id="{B65803BC-441F-D875-18F3-6EB951F5B2F1}"/>
                </a:ext>
              </a:extLst>
            </p:cNvPr>
            <p:cNvSpPr txBox="1">
              <a:spLocks noChangeArrowheads="1"/>
            </p:cNvSpPr>
            <p:nvPr/>
          </p:nvSpPr>
          <p:spPr bwMode="auto">
            <a:xfrm>
              <a:off x="2170" y="1864"/>
              <a:ext cx="47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pulseIn</a:t>
              </a:r>
            </a:p>
          </p:txBody>
        </p:sp>
        <p:sp>
          <p:nvSpPr>
            <p:cNvPr id="47124" name="Rectangle 17">
              <a:extLst>
                <a:ext uri="{FF2B5EF4-FFF2-40B4-BE49-F238E27FC236}">
                  <a16:creationId xmlns:a16="http://schemas.microsoft.com/office/drawing/2014/main" id="{865E7E1E-1D3A-E448-9FFF-60BFC049D677}"/>
                </a:ext>
              </a:extLst>
            </p:cNvPr>
            <p:cNvSpPr>
              <a:spLocks noChangeArrowheads="1"/>
            </p:cNvSpPr>
            <p:nvPr/>
          </p:nvSpPr>
          <p:spPr bwMode="auto">
            <a:xfrm>
              <a:off x="3347" y="2616"/>
              <a:ext cx="722" cy="449"/>
            </a:xfrm>
            <a:prstGeom prst="rect">
              <a:avLst/>
            </a:prstGeom>
            <a:noFill/>
            <a:ln w="9525">
              <a:solidFill>
                <a:schemeClr val="accent3"/>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en-US" sz="1600">
                  <a:latin typeface="Times New Roman" panose="02020603050405020304" pitchFamily="18" charset="0"/>
                </a:rPr>
                <a:t>FireOnce</a:t>
              </a:r>
            </a:p>
            <a:p>
              <a:pPr algn="ctr" eaLnBrk="1" hangingPunct="1">
                <a:spcBef>
                  <a:spcPct val="0"/>
                </a:spcBef>
                <a:buFontTx/>
                <a:buNone/>
              </a:pPr>
              <a:r>
                <a:rPr lang="en-US" altLang="en-US" sz="1600">
                  <a:latin typeface="Times New Roman" panose="02020603050405020304" pitchFamily="18" charset="0"/>
                </a:rPr>
                <a:t>Neuron 4</a:t>
              </a:r>
            </a:p>
          </p:txBody>
        </p:sp>
        <p:sp>
          <p:nvSpPr>
            <p:cNvPr id="47125" name="Line 18">
              <a:extLst>
                <a:ext uri="{FF2B5EF4-FFF2-40B4-BE49-F238E27FC236}">
                  <a16:creationId xmlns:a16="http://schemas.microsoft.com/office/drawing/2014/main" id="{9E7157B1-1176-60F7-54C5-FA56CF317A26}"/>
                </a:ext>
              </a:extLst>
            </p:cNvPr>
            <p:cNvSpPr>
              <a:spLocks noChangeShapeType="1"/>
            </p:cNvSpPr>
            <p:nvPr/>
          </p:nvSpPr>
          <p:spPr bwMode="auto">
            <a:xfrm flipV="1">
              <a:off x="4077" y="2837"/>
              <a:ext cx="174" cy="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7126" name="Text Box 19">
              <a:extLst>
                <a:ext uri="{FF2B5EF4-FFF2-40B4-BE49-F238E27FC236}">
                  <a16:creationId xmlns:a16="http://schemas.microsoft.com/office/drawing/2014/main" id="{F448A847-3623-32F6-636C-1CFB132D39C3}"/>
                </a:ext>
              </a:extLst>
            </p:cNvPr>
            <p:cNvSpPr txBox="1">
              <a:spLocks noChangeArrowheads="1"/>
            </p:cNvSpPr>
            <p:nvPr/>
          </p:nvSpPr>
          <p:spPr bwMode="auto">
            <a:xfrm>
              <a:off x="4001" y="2633"/>
              <a:ext cx="55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pulseOut</a:t>
              </a:r>
            </a:p>
          </p:txBody>
        </p:sp>
        <p:sp>
          <p:nvSpPr>
            <p:cNvPr id="47127" name="Line 20">
              <a:extLst>
                <a:ext uri="{FF2B5EF4-FFF2-40B4-BE49-F238E27FC236}">
                  <a16:creationId xmlns:a16="http://schemas.microsoft.com/office/drawing/2014/main" id="{38697E87-69B6-1E64-6739-B180AEE71A2D}"/>
                </a:ext>
              </a:extLst>
            </p:cNvPr>
            <p:cNvSpPr>
              <a:spLocks noChangeShapeType="1"/>
            </p:cNvSpPr>
            <p:nvPr/>
          </p:nvSpPr>
          <p:spPr bwMode="auto">
            <a:xfrm>
              <a:off x="3173" y="2837"/>
              <a:ext cx="245" cy="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7128" name="Text Box 21">
              <a:extLst>
                <a:ext uri="{FF2B5EF4-FFF2-40B4-BE49-F238E27FC236}">
                  <a16:creationId xmlns:a16="http://schemas.microsoft.com/office/drawing/2014/main" id="{53C47206-6047-5B92-C34F-4B4DD50010B6}"/>
                </a:ext>
              </a:extLst>
            </p:cNvPr>
            <p:cNvSpPr txBox="1">
              <a:spLocks noChangeArrowheads="1"/>
            </p:cNvSpPr>
            <p:nvPr/>
          </p:nvSpPr>
          <p:spPr bwMode="auto">
            <a:xfrm>
              <a:off x="2938" y="2536"/>
              <a:ext cx="47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a:latin typeface="Times New Roman" panose="02020603050405020304" pitchFamily="18" charset="0"/>
                </a:rPr>
                <a:t>pulseIn</a:t>
              </a:r>
            </a:p>
          </p:txBody>
        </p:sp>
        <p:sp>
          <p:nvSpPr>
            <p:cNvPr id="47129" name="Freeform 22">
              <a:extLst>
                <a:ext uri="{FF2B5EF4-FFF2-40B4-BE49-F238E27FC236}">
                  <a16:creationId xmlns:a16="http://schemas.microsoft.com/office/drawing/2014/main" id="{88CBCF0F-4B08-809E-F59C-5AA09FEC09F7}"/>
                </a:ext>
              </a:extLst>
            </p:cNvPr>
            <p:cNvSpPr>
              <a:spLocks/>
            </p:cNvSpPr>
            <p:nvPr/>
          </p:nvSpPr>
          <p:spPr bwMode="auto">
            <a:xfrm>
              <a:off x="1334" y="837"/>
              <a:ext cx="68" cy="1200"/>
            </a:xfrm>
            <a:custGeom>
              <a:avLst/>
              <a:gdLst>
                <a:gd name="T0" fmla="*/ 0 w 271"/>
                <a:gd name="T1" fmla="*/ 7691 h 474"/>
                <a:gd name="T2" fmla="*/ 1 w 271"/>
                <a:gd name="T3" fmla="*/ 2841 h 474"/>
                <a:gd name="T4" fmla="*/ 4 w 271"/>
                <a:gd name="T5" fmla="*/ 0 h 474"/>
                <a:gd name="T6" fmla="*/ 0 60000 65536"/>
                <a:gd name="T7" fmla="*/ 0 60000 65536"/>
                <a:gd name="T8" fmla="*/ 0 60000 65536"/>
                <a:gd name="T9" fmla="*/ 0 w 271"/>
                <a:gd name="T10" fmla="*/ 0 h 474"/>
                <a:gd name="T11" fmla="*/ 271 w 271"/>
                <a:gd name="T12" fmla="*/ 474 h 474"/>
              </a:gdLst>
              <a:ahLst/>
              <a:cxnLst>
                <a:cxn ang="T6">
                  <a:pos x="T0" y="T1"/>
                </a:cxn>
                <a:cxn ang="T7">
                  <a:pos x="T2" y="T3"/>
                </a:cxn>
                <a:cxn ang="T8">
                  <a:pos x="T4" y="T5"/>
                </a:cxn>
              </a:cxnLst>
              <a:rect l="T9" t="T10" r="T11" b="T12"/>
              <a:pathLst>
                <a:path w="271" h="474">
                  <a:moveTo>
                    <a:pt x="1" y="474"/>
                  </a:moveTo>
                  <a:cubicBezTo>
                    <a:pt x="0" y="364"/>
                    <a:pt x="0" y="254"/>
                    <a:pt x="45" y="175"/>
                  </a:cubicBezTo>
                  <a:cubicBezTo>
                    <a:pt x="90" y="96"/>
                    <a:pt x="234" y="30"/>
                    <a:pt x="271" y="0"/>
                  </a:cubicBezTo>
                </a:path>
              </a:pathLst>
            </a:custGeom>
            <a:noFill/>
            <a:ln w="28575" cap="flat" cmpd="sng">
              <a:solidFill>
                <a:schemeClr val="tx1"/>
              </a:solidFill>
              <a:prstDash val="sysDot"/>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47130" name="Rectangle 23">
              <a:extLst>
                <a:ext uri="{FF2B5EF4-FFF2-40B4-BE49-F238E27FC236}">
                  <a16:creationId xmlns:a16="http://schemas.microsoft.com/office/drawing/2014/main" id="{C0A3028D-C89F-0B9C-3E71-72ACABAAB607}"/>
                </a:ext>
              </a:extLst>
            </p:cNvPr>
            <p:cNvSpPr>
              <a:spLocks noChangeArrowheads="1"/>
            </p:cNvSpPr>
            <p:nvPr/>
          </p:nvSpPr>
          <p:spPr bwMode="auto">
            <a:xfrm>
              <a:off x="385" y="564"/>
              <a:ext cx="4176" cy="345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47131" name="Freeform 24">
              <a:extLst>
                <a:ext uri="{FF2B5EF4-FFF2-40B4-BE49-F238E27FC236}">
                  <a16:creationId xmlns:a16="http://schemas.microsoft.com/office/drawing/2014/main" id="{D4ECE152-8B5D-6583-4E03-6A8C473D4E20}"/>
                </a:ext>
              </a:extLst>
            </p:cNvPr>
            <p:cNvSpPr>
              <a:spLocks/>
            </p:cNvSpPr>
            <p:nvPr/>
          </p:nvSpPr>
          <p:spPr bwMode="auto">
            <a:xfrm flipV="1">
              <a:off x="1323" y="2229"/>
              <a:ext cx="79" cy="1248"/>
            </a:xfrm>
            <a:custGeom>
              <a:avLst/>
              <a:gdLst>
                <a:gd name="T0" fmla="*/ 0 w 271"/>
                <a:gd name="T1" fmla="*/ 8652 h 474"/>
                <a:gd name="T2" fmla="*/ 1 w 271"/>
                <a:gd name="T3" fmla="*/ 3196 h 474"/>
                <a:gd name="T4" fmla="*/ 7 w 271"/>
                <a:gd name="T5" fmla="*/ 0 h 474"/>
                <a:gd name="T6" fmla="*/ 0 60000 65536"/>
                <a:gd name="T7" fmla="*/ 0 60000 65536"/>
                <a:gd name="T8" fmla="*/ 0 60000 65536"/>
                <a:gd name="T9" fmla="*/ 0 w 271"/>
                <a:gd name="T10" fmla="*/ 0 h 474"/>
                <a:gd name="T11" fmla="*/ 271 w 271"/>
                <a:gd name="T12" fmla="*/ 474 h 474"/>
              </a:gdLst>
              <a:ahLst/>
              <a:cxnLst>
                <a:cxn ang="T6">
                  <a:pos x="T0" y="T1"/>
                </a:cxn>
                <a:cxn ang="T7">
                  <a:pos x="T2" y="T3"/>
                </a:cxn>
                <a:cxn ang="T8">
                  <a:pos x="T4" y="T5"/>
                </a:cxn>
              </a:cxnLst>
              <a:rect l="T9" t="T10" r="T11" b="T12"/>
              <a:pathLst>
                <a:path w="271" h="474">
                  <a:moveTo>
                    <a:pt x="1" y="474"/>
                  </a:moveTo>
                  <a:cubicBezTo>
                    <a:pt x="0" y="364"/>
                    <a:pt x="0" y="254"/>
                    <a:pt x="45" y="175"/>
                  </a:cubicBezTo>
                  <a:cubicBezTo>
                    <a:pt x="90" y="96"/>
                    <a:pt x="234" y="30"/>
                    <a:pt x="271" y="0"/>
                  </a:cubicBezTo>
                </a:path>
              </a:pathLst>
            </a:custGeom>
            <a:noFill/>
            <a:ln w="28575" cap="flat" cmpd="sng">
              <a:solidFill>
                <a:schemeClr val="tx1"/>
              </a:solidFill>
              <a:prstDash val="sysDot"/>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47132" name="Line 25">
              <a:extLst>
                <a:ext uri="{FF2B5EF4-FFF2-40B4-BE49-F238E27FC236}">
                  <a16:creationId xmlns:a16="http://schemas.microsoft.com/office/drawing/2014/main" id="{3B7A54FC-7EC7-7BA3-7BD6-1EDD08BCF9B4}"/>
                </a:ext>
              </a:extLst>
            </p:cNvPr>
            <p:cNvSpPr>
              <a:spLocks noChangeShapeType="1"/>
            </p:cNvSpPr>
            <p:nvPr/>
          </p:nvSpPr>
          <p:spPr bwMode="auto">
            <a:xfrm>
              <a:off x="1114" y="2133"/>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33" name="Freeform 26">
              <a:extLst>
                <a:ext uri="{FF2B5EF4-FFF2-40B4-BE49-F238E27FC236}">
                  <a16:creationId xmlns:a16="http://schemas.microsoft.com/office/drawing/2014/main" id="{93BED52D-ABAB-7995-1D31-DD02D3B345CE}"/>
                </a:ext>
              </a:extLst>
            </p:cNvPr>
            <p:cNvSpPr>
              <a:spLocks/>
            </p:cNvSpPr>
            <p:nvPr/>
          </p:nvSpPr>
          <p:spPr bwMode="auto">
            <a:xfrm>
              <a:off x="1866" y="837"/>
              <a:ext cx="1000" cy="1008"/>
            </a:xfrm>
            <a:custGeom>
              <a:avLst/>
              <a:gdLst>
                <a:gd name="T0" fmla="*/ 784 w 1000"/>
                <a:gd name="T1" fmla="*/ 0 h 1112"/>
                <a:gd name="T2" fmla="*/ 880 w 1000"/>
                <a:gd name="T3" fmla="*/ 143 h 1112"/>
                <a:gd name="T4" fmla="*/ 64 w 1000"/>
                <a:gd name="T5" fmla="*/ 715 h 1112"/>
                <a:gd name="T6" fmla="*/ 496 w 1000"/>
                <a:gd name="T7" fmla="*/ 822 h 1112"/>
                <a:gd name="T8" fmla="*/ 0 60000 65536"/>
                <a:gd name="T9" fmla="*/ 0 60000 65536"/>
                <a:gd name="T10" fmla="*/ 0 60000 65536"/>
                <a:gd name="T11" fmla="*/ 0 60000 65536"/>
                <a:gd name="T12" fmla="*/ 0 w 1000"/>
                <a:gd name="T13" fmla="*/ 0 h 1112"/>
                <a:gd name="T14" fmla="*/ 1000 w 1000"/>
                <a:gd name="T15" fmla="*/ 1112 h 1112"/>
              </a:gdLst>
              <a:ahLst/>
              <a:cxnLst>
                <a:cxn ang="T8">
                  <a:pos x="T0" y="T1"/>
                </a:cxn>
                <a:cxn ang="T9">
                  <a:pos x="T2" y="T3"/>
                </a:cxn>
                <a:cxn ang="T10">
                  <a:pos x="T4" y="T5"/>
                </a:cxn>
                <a:cxn ang="T11">
                  <a:pos x="T6" y="T7"/>
                </a:cxn>
              </a:cxnLst>
              <a:rect l="T12" t="T13" r="T14" b="T15"/>
              <a:pathLst>
                <a:path w="1000" h="1112">
                  <a:moveTo>
                    <a:pt x="784" y="0"/>
                  </a:moveTo>
                  <a:cubicBezTo>
                    <a:pt x="892" y="16"/>
                    <a:pt x="1000" y="32"/>
                    <a:pt x="880" y="192"/>
                  </a:cubicBezTo>
                  <a:cubicBezTo>
                    <a:pt x="760" y="352"/>
                    <a:pt x="128" y="808"/>
                    <a:pt x="64" y="960"/>
                  </a:cubicBezTo>
                  <a:cubicBezTo>
                    <a:pt x="0" y="1112"/>
                    <a:pt x="424" y="1080"/>
                    <a:pt x="496" y="1104"/>
                  </a:cubicBezTo>
                </a:path>
              </a:pathLst>
            </a:custGeom>
            <a:noFill/>
            <a:ln w="28575" cap="flat" cmpd="sng">
              <a:solidFill>
                <a:schemeClr val="tx1"/>
              </a:solidFill>
              <a:prstDash val="sysDot"/>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34" name="Freeform 27">
              <a:extLst>
                <a:ext uri="{FF2B5EF4-FFF2-40B4-BE49-F238E27FC236}">
                  <a16:creationId xmlns:a16="http://schemas.microsoft.com/office/drawing/2014/main" id="{E1BF3528-6046-A0A1-25D4-FE6F0F13AE4A}"/>
                </a:ext>
              </a:extLst>
            </p:cNvPr>
            <p:cNvSpPr>
              <a:spLocks/>
            </p:cNvSpPr>
            <p:nvPr/>
          </p:nvSpPr>
          <p:spPr bwMode="auto">
            <a:xfrm>
              <a:off x="2698" y="1845"/>
              <a:ext cx="1000" cy="1008"/>
            </a:xfrm>
            <a:custGeom>
              <a:avLst/>
              <a:gdLst>
                <a:gd name="T0" fmla="*/ 784 w 1000"/>
                <a:gd name="T1" fmla="*/ 0 h 1112"/>
                <a:gd name="T2" fmla="*/ 880 w 1000"/>
                <a:gd name="T3" fmla="*/ 143 h 1112"/>
                <a:gd name="T4" fmla="*/ 64 w 1000"/>
                <a:gd name="T5" fmla="*/ 715 h 1112"/>
                <a:gd name="T6" fmla="*/ 496 w 1000"/>
                <a:gd name="T7" fmla="*/ 822 h 1112"/>
                <a:gd name="T8" fmla="*/ 0 60000 65536"/>
                <a:gd name="T9" fmla="*/ 0 60000 65536"/>
                <a:gd name="T10" fmla="*/ 0 60000 65536"/>
                <a:gd name="T11" fmla="*/ 0 60000 65536"/>
                <a:gd name="T12" fmla="*/ 0 w 1000"/>
                <a:gd name="T13" fmla="*/ 0 h 1112"/>
                <a:gd name="T14" fmla="*/ 1000 w 1000"/>
                <a:gd name="T15" fmla="*/ 1112 h 1112"/>
              </a:gdLst>
              <a:ahLst/>
              <a:cxnLst>
                <a:cxn ang="T8">
                  <a:pos x="T0" y="T1"/>
                </a:cxn>
                <a:cxn ang="T9">
                  <a:pos x="T2" y="T3"/>
                </a:cxn>
                <a:cxn ang="T10">
                  <a:pos x="T4" y="T5"/>
                </a:cxn>
                <a:cxn ang="T11">
                  <a:pos x="T6" y="T7"/>
                </a:cxn>
              </a:cxnLst>
              <a:rect l="T12" t="T13" r="T14" b="T15"/>
              <a:pathLst>
                <a:path w="1000" h="1112">
                  <a:moveTo>
                    <a:pt x="784" y="0"/>
                  </a:moveTo>
                  <a:cubicBezTo>
                    <a:pt x="892" y="16"/>
                    <a:pt x="1000" y="32"/>
                    <a:pt x="880" y="192"/>
                  </a:cubicBezTo>
                  <a:cubicBezTo>
                    <a:pt x="760" y="352"/>
                    <a:pt x="128" y="808"/>
                    <a:pt x="64" y="960"/>
                  </a:cubicBezTo>
                  <a:cubicBezTo>
                    <a:pt x="0" y="1112"/>
                    <a:pt x="424" y="1080"/>
                    <a:pt x="496" y="1104"/>
                  </a:cubicBezTo>
                </a:path>
              </a:pathLst>
            </a:custGeom>
            <a:noFill/>
            <a:ln w="28575" cap="flat" cmpd="sng">
              <a:solidFill>
                <a:schemeClr val="tx1"/>
              </a:solidFill>
              <a:prstDash val="sysDot"/>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35" name="Rectangle 28">
              <a:extLst>
                <a:ext uri="{FF2B5EF4-FFF2-40B4-BE49-F238E27FC236}">
                  <a16:creationId xmlns:a16="http://schemas.microsoft.com/office/drawing/2014/main" id="{7BF89348-454E-090E-7231-D08822A0DA18}"/>
                </a:ext>
              </a:extLst>
            </p:cNvPr>
            <p:cNvSpPr>
              <a:spLocks noChangeArrowheads="1"/>
            </p:cNvSpPr>
            <p:nvPr/>
          </p:nvSpPr>
          <p:spPr bwMode="auto">
            <a:xfrm>
              <a:off x="417" y="1936"/>
              <a:ext cx="745" cy="401"/>
            </a:xfrm>
            <a:prstGeom prst="rect">
              <a:avLst/>
            </a:prstGeom>
            <a:solidFill>
              <a:schemeClr val="bg1"/>
            </a:solidFill>
            <a:ln w="9525">
              <a:solidFill>
                <a:schemeClr val="tx1"/>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en-US" sz="1400">
                  <a:latin typeface="Times New Roman" panose="02020603050405020304" pitchFamily="18" charset="0"/>
                </a:rPr>
                <a:t>Pulse</a:t>
              </a:r>
            </a:p>
            <a:p>
              <a:pPr algn="ctr" eaLnBrk="1" hangingPunct="1">
                <a:spcBef>
                  <a:spcPct val="0"/>
                </a:spcBef>
                <a:buFontTx/>
                <a:buNone/>
              </a:pPr>
              <a:r>
                <a:rPr lang="en-US" altLang="en-US" sz="1400">
                  <a:latin typeface="Times New Roman" panose="02020603050405020304" pitchFamily="18" charset="0"/>
                </a:rPr>
                <a:t>Generator</a:t>
              </a:r>
            </a:p>
          </p:txBody>
        </p:sp>
        <p:sp>
          <p:nvSpPr>
            <p:cNvPr id="47136" name="Freeform 29">
              <a:extLst>
                <a:ext uri="{FF2B5EF4-FFF2-40B4-BE49-F238E27FC236}">
                  <a16:creationId xmlns:a16="http://schemas.microsoft.com/office/drawing/2014/main" id="{DE0EF782-CFD1-C248-C32F-1CDFE82D8041}"/>
                </a:ext>
              </a:extLst>
            </p:cNvPr>
            <p:cNvSpPr>
              <a:spLocks/>
            </p:cNvSpPr>
            <p:nvPr/>
          </p:nvSpPr>
          <p:spPr bwMode="auto">
            <a:xfrm>
              <a:off x="2746" y="2901"/>
              <a:ext cx="384" cy="624"/>
            </a:xfrm>
            <a:custGeom>
              <a:avLst/>
              <a:gdLst>
                <a:gd name="T0" fmla="*/ 0 w 384"/>
                <a:gd name="T1" fmla="*/ 437 h 720"/>
                <a:gd name="T2" fmla="*/ 240 w 384"/>
                <a:gd name="T3" fmla="*/ 406 h 720"/>
                <a:gd name="T4" fmla="*/ 336 w 384"/>
                <a:gd name="T5" fmla="*/ 62 h 720"/>
                <a:gd name="T6" fmla="*/ 384 w 384"/>
                <a:gd name="T7" fmla="*/ 31 h 720"/>
                <a:gd name="T8" fmla="*/ 0 60000 65536"/>
                <a:gd name="T9" fmla="*/ 0 60000 65536"/>
                <a:gd name="T10" fmla="*/ 0 60000 65536"/>
                <a:gd name="T11" fmla="*/ 0 60000 65536"/>
                <a:gd name="T12" fmla="*/ 0 w 384"/>
                <a:gd name="T13" fmla="*/ 0 h 720"/>
                <a:gd name="T14" fmla="*/ 384 w 384"/>
                <a:gd name="T15" fmla="*/ 720 h 720"/>
              </a:gdLst>
              <a:ahLst/>
              <a:cxnLst>
                <a:cxn ang="T8">
                  <a:pos x="T0" y="T1"/>
                </a:cxn>
                <a:cxn ang="T9">
                  <a:pos x="T2" y="T3"/>
                </a:cxn>
                <a:cxn ang="T10">
                  <a:pos x="T4" y="T5"/>
                </a:cxn>
                <a:cxn ang="T11">
                  <a:pos x="T6" y="T7"/>
                </a:cxn>
              </a:cxnLst>
              <a:rect l="T12" t="T13" r="T14" b="T15"/>
              <a:pathLst>
                <a:path w="384" h="720">
                  <a:moveTo>
                    <a:pt x="0" y="672"/>
                  </a:moveTo>
                  <a:cubicBezTo>
                    <a:pt x="92" y="696"/>
                    <a:pt x="184" y="720"/>
                    <a:pt x="240" y="624"/>
                  </a:cubicBezTo>
                  <a:cubicBezTo>
                    <a:pt x="296" y="528"/>
                    <a:pt x="312" y="192"/>
                    <a:pt x="336" y="96"/>
                  </a:cubicBezTo>
                  <a:cubicBezTo>
                    <a:pt x="360" y="0"/>
                    <a:pt x="372" y="24"/>
                    <a:pt x="384" y="48"/>
                  </a:cubicBezTo>
                </a:path>
              </a:pathLst>
            </a:custGeom>
            <a:noFill/>
            <a:ln w="28575" cap="flat" cmpd="sng">
              <a:solidFill>
                <a:schemeClr val="tx1"/>
              </a:solidFill>
              <a:prstDash val="sysDot"/>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37" name="Line 30">
              <a:extLst>
                <a:ext uri="{FF2B5EF4-FFF2-40B4-BE49-F238E27FC236}">
                  <a16:creationId xmlns:a16="http://schemas.microsoft.com/office/drawing/2014/main" id="{5716EF47-2E8E-A9CF-4E7C-3BAFFC9A9336}"/>
                </a:ext>
              </a:extLst>
            </p:cNvPr>
            <p:cNvSpPr>
              <a:spLocks noChangeShapeType="1"/>
            </p:cNvSpPr>
            <p:nvPr/>
          </p:nvSpPr>
          <p:spPr bwMode="auto">
            <a:xfrm>
              <a:off x="1402" y="3477"/>
              <a:ext cx="43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38" name="Line 31">
              <a:extLst>
                <a:ext uri="{FF2B5EF4-FFF2-40B4-BE49-F238E27FC236}">
                  <a16:creationId xmlns:a16="http://schemas.microsoft.com/office/drawing/2014/main" id="{0CBD7893-DFF5-5301-A4FA-97B1F34ACE58}"/>
                </a:ext>
              </a:extLst>
            </p:cNvPr>
            <p:cNvSpPr>
              <a:spLocks noChangeShapeType="1"/>
            </p:cNvSpPr>
            <p:nvPr/>
          </p:nvSpPr>
          <p:spPr bwMode="auto">
            <a:xfrm>
              <a:off x="1450" y="825"/>
              <a:ext cx="33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7106" name="Rectangle 32">
            <a:extLst>
              <a:ext uri="{FF2B5EF4-FFF2-40B4-BE49-F238E27FC236}">
                <a16:creationId xmlns:a16="http://schemas.microsoft.com/office/drawing/2014/main" id="{EDCF3F0C-07CF-EE89-06D2-C8B27167FC0A}"/>
              </a:ext>
            </a:extLst>
          </p:cNvPr>
          <p:cNvSpPr>
            <a:spLocks noChangeArrowheads="1"/>
          </p:cNvSpPr>
          <p:nvPr/>
        </p:nvSpPr>
        <p:spPr bwMode="auto">
          <a:xfrm>
            <a:off x="105846" y="188913"/>
            <a:ext cx="836822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400" dirty="0">
                <a:solidFill>
                  <a:schemeClr val="bg1"/>
                </a:solidFill>
              </a:rPr>
              <a:t>Coupled Model Example – Neuron net </a:t>
            </a:r>
            <a:br>
              <a:rPr lang="en-US" altLang="en-US" sz="2400" dirty="0">
                <a:solidFill>
                  <a:schemeClr val="bg1"/>
                </a:solidFill>
              </a:rPr>
            </a:br>
            <a:r>
              <a:rPr lang="en-US" altLang="en-US" sz="1400" dirty="0">
                <a:solidFill>
                  <a:schemeClr val="bg1"/>
                </a:solidFill>
              </a:rPr>
              <a:t>can compute the shortest path in a directed graph by mapping distances of edges to equivalent time values. </a:t>
            </a:r>
            <a:br>
              <a:rPr lang="en-US" altLang="en-US" sz="1400" dirty="0"/>
            </a:br>
            <a:endParaRPr lang="en-US" altLang="en-US" sz="1400" dirty="0"/>
          </a:p>
        </p:txBody>
      </p:sp>
      <p:sp>
        <p:nvSpPr>
          <p:cNvPr id="47107" name="Text Box 33">
            <a:extLst>
              <a:ext uri="{FF2B5EF4-FFF2-40B4-BE49-F238E27FC236}">
                <a16:creationId xmlns:a16="http://schemas.microsoft.com/office/drawing/2014/main" id="{283863C6-8206-5A10-A452-7EDB38ACC597}"/>
              </a:ext>
            </a:extLst>
          </p:cNvPr>
          <p:cNvSpPr txBox="1">
            <a:spLocks noChangeArrowheads="1"/>
          </p:cNvSpPr>
          <p:nvPr/>
        </p:nvSpPr>
        <p:spPr bwMode="auto">
          <a:xfrm>
            <a:off x="5735638" y="1136650"/>
            <a:ext cx="3155950" cy="4483100"/>
          </a:xfrm>
          <a:prstGeom prst="rect">
            <a:avLst/>
          </a:prstGeom>
          <a:solidFill>
            <a:schemeClr val="accent3"/>
          </a:solidFill>
          <a:ln w="9525">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b="1" dirty="0">
                <a:latin typeface="Times New Roman" panose="02020603050405020304" pitchFamily="18" charset="0"/>
              </a:rPr>
              <a:t>A small network of fire-once neurons</a:t>
            </a:r>
          </a:p>
          <a:p>
            <a:pPr eaLnBrk="1" hangingPunct="1">
              <a:spcBef>
                <a:spcPct val="0"/>
              </a:spcBef>
              <a:buFontTx/>
              <a:buNone/>
            </a:pPr>
            <a:endParaRPr lang="en-US" altLang="en-US" sz="1200" b="1" dirty="0">
              <a:latin typeface="Times New Roman" panose="02020603050405020304" pitchFamily="18" charset="0"/>
            </a:endParaRPr>
          </a:p>
          <a:p>
            <a:pPr eaLnBrk="1" hangingPunct="1">
              <a:spcBef>
                <a:spcPct val="0"/>
              </a:spcBef>
            </a:pPr>
            <a:r>
              <a:rPr lang="en-US" altLang="en-US" sz="1200" b="1" dirty="0">
                <a:latin typeface="Times New Roman" panose="02020603050405020304" pitchFamily="18" charset="0"/>
              </a:rPr>
              <a:t>a pulse emitted from the generator explores two paths concurrently to reach the final neuron (number 4).  </a:t>
            </a:r>
          </a:p>
          <a:p>
            <a:pPr eaLnBrk="1" hangingPunct="1">
              <a:spcBef>
                <a:spcPct val="0"/>
              </a:spcBef>
            </a:pPr>
            <a:r>
              <a:rPr lang="en-US" altLang="en-US" sz="1200" b="1" dirty="0">
                <a:latin typeface="Times New Roman" panose="02020603050405020304" pitchFamily="18" charset="0"/>
              </a:rPr>
              <a:t>depending on the summed firing delays along each path, a pulse emerging from one or the other will arrive first at the final neuron, the other will be shut out and prevented from continuing</a:t>
            </a:r>
          </a:p>
          <a:p>
            <a:pPr eaLnBrk="1" hangingPunct="1">
              <a:spcBef>
                <a:spcPct val="0"/>
              </a:spcBef>
            </a:pPr>
            <a:r>
              <a:rPr lang="en-US" altLang="en-US" sz="1200" b="1" dirty="0">
                <a:latin typeface="Times New Roman" panose="02020603050405020304" pitchFamily="18" charset="0"/>
              </a:rPr>
              <a:t> in general, the clock time when a pulse first arrives at a neuron  represents the shortest time to reach it</a:t>
            </a:r>
          </a:p>
          <a:p>
            <a:pPr eaLnBrk="1" hangingPunct="1">
              <a:spcBef>
                <a:spcPct val="0"/>
              </a:spcBef>
            </a:pPr>
            <a:r>
              <a:rPr lang="en-US" altLang="en-US" sz="1200" b="1" dirty="0">
                <a:latin typeface="Times New Roman" panose="02020603050405020304" pitchFamily="18" charset="0"/>
              </a:rPr>
              <a:t> if nodes and link distances are mapped to neurons and firing times, then the path taken by a pulse represents the shortest path of an associated digraph. </a:t>
            </a:r>
          </a:p>
          <a:p>
            <a:pPr eaLnBrk="1" hangingPunct="1">
              <a:spcBef>
                <a:spcPct val="0"/>
              </a:spcBef>
            </a:pPr>
            <a:r>
              <a:rPr lang="en-US" altLang="en-US" sz="1200" b="1" dirty="0">
                <a:latin typeface="Times New Roman" panose="02020603050405020304" pitchFamily="18" charset="0"/>
              </a:rPr>
              <a:t> the path can be reconstructed by extending the neuron model to allow retracing the path of earliest firings. </a:t>
            </a:r>
          </a:p>
          <a:p>
            <a:pPr eaLnBrk="1" hangingPunct="1">
              <a:spcBef>
                <a:spcPct val="0"/>
              </a:spcBef>
              <a:buFontTx/>
              <a:buNone/>
            </a:pPr>
            <a:endParaRPr lang="en-US" altLang="en-US" sz="1200" b="1" dirty="0">
              <a:latin typeface="Times New Roman" panose="02020603050405020304" pitchFamily="18" charset="0"/>
            </a:endParaRPr>
          </a:p>
          <a:p>
            <a:pPr eaLnBrk="1" hangingPunct="1">
              <a:spcBef>
                <a:spcPct val="0"/>
              </a:spcBef>
              <a:buFontTx/>
              <a:buNone/>
            </a:pPr>
            <a:r>
              <a:rPr lang="en-US" altLang="en-US" sz="1200" b="1" dirty="0">
                <a:latin typeface="Times New Roman" panose="02020603050405020304" pitchFamily="18" charset="0"/>
              </a:rPr>
              <a:t>This method turns out to be isomorphic to the well-known Dijkstra shortest path algorithm.</a:t>
            </a:r>
          </a:p>
        </p:txBody>
      </p:sp>
      <p:sp>
        <p:nvSpPr>
          <p:cNvPr id="47108" name="Text Box 34">
            <a:extLst>
              <a:ext uri="{FF2B5EF4-FFF2-40B4-BE49-F238E27FC236}">
                <a16:creationId xmlns:a16="http://schemas.microsoft.com/office/drawing/2014/main" id="{B5C3E4A8-E4FB-D6FE-3ED7-FB88C6988D16}"/>
              </a:ext>
            </a:extLst>
          </p:cNvPr>
          <p:cNvSpPr txBox="1">
            <a:spLocks noChangeArrowheads="1"/>
          </p:cNvSpPr>
          <p:nvPr/>
        </p:nvSpPr>
        <p:spPr bwMode="auto">
          <a:xfrm>
            <a:off x="679450" y="5702300"/>
            <a:ext cx="6608763" cy="649288"/>
          </a:xfrm>
          <a:prstGeom prst="rect">
            <a:avLst/>
          </a:prstGeom>
          <a:solidFill>
            <a:schemeClr val="accent3"/>
          </a:solidFill>
          <a:ln w="9525">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b="1" dirty="0">
                <a:latin typeface="Times New Roman" panose="02020603050405020304" pitchFamily="18" charset="0"/>
              </a:rPr>
              <a:t>If instead of shortest paths, we request longest paths,  a net of neurons that fire after their assigned </a:t>
            </a:r>
            <a:r>
              <a:rPr lang="en-US" altLang="en-US" sz="1200" b="1" dirty="0" err="1">
                <a:latin typeface="Times New Roman" panose="02020603050405020304" pitchFamily="18" charset="0"/>
              </a:rPr>
              <a:t>fireDelays</a:t>
            </a:r>
            <a:r>
              <a:rPr lang="en-US" altLang="en-US" sz="1200" b="1" dirty="0">
                <a:latin typeface="Times New Roman" panose="02020603050405020304" pitchFamily="18" charset="0"/>
              </a:rPr>
              <a:t> </a:t>
            </a:r>
            <a:r>
              <a:rPr lang="en-US" altLang="en-US" sz="1200" b="1" i="1" dirty="0">
                <a:latin typeface="Times New Roman" panose="02020603050405020304" pitchFamily="18" charset="0"/>
              </a:rPr>
              <a:t>every</a:t>
            </a:r>
            <a:r>
              <a:rPr lang="en-US" altLang="en-US" sz="1200" b="1" dirty="0">
                <a:latin typeface="Times New Roman" panose="02020603050405020304" pitchFamily="18" charset="0"/>
              </a:rPr>
              <a:t> time they receive a pulse will do the job. Finding critical paths in PERT charts require  such longest path computation.</a:t>
            </a:r>
          </a:p>
        </p:txBody>
      </p:sp>
      <p:sp>
        <p:nvSpPr>
          <p:cNvPr id="40996" name="Text Box 36">
            <a:extLst>
              <a:ext uri="{FF2B5EF4-FFF2-40B4-BE49-F238E27FC236}">
                <a16:creationId xmlns:a16="http://schemas.microsoft.com/office/drawing/2014/main" id="{54D1C66B-D148-08E6-0664-1D51F34A9D7F}"/>
              </a:ext>
            </a:extLst>
          </p:cNvPr>
          <p:cNvSpPr txBox="1">
            <a:spLocks noChangeArrowheads="1"/>
          </p:cNvSpPr>
          <p:nvPr/>
        </p:nvSpPr>
        <p:spPr bwMode="auto">
          <a:xfrm>
            <a:off x="762000" y="6491288"/>
            <a:ext cx="533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b="1"/>
              <a:t>Back to the forest fire monitor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6"/>
                                        </p:tgtEl>
                                        <p:attrNameLst>
                                          <p:attrName>style.visibility</p:attrName>
                                        </p:attrNameLst>
                                      </p:cBhvr>
                                      <p:to>
                                        <p:strVal val="visible"/>
                                      </p:to>
                                    </p:set>
                                    <p:anim calcmode="lin" valueType="num">
                                      <p:cBhvr additive="base">
                                        <p:cTn id="7" dur="500" fill="hold"/>
                                        <p:tgtEl>
                                          <p:spTgt spid="40996"/>
                                        </p:tgtEl>
                                        <p:attrNameLst>
                                          <p:attrName>ppt_x</p:attrName>
                                        </p:attrNameLst>
                                      </p:cBhvr>
                                      <p:tavLst>
                                        <p:tav tm="0">
                                          <p:val>
                                            <p:strVal val="#ppt_x"/>
                                          </p:val>
                                        </p:tav>
                                        <p:tav tm="100000">
                                          <p:val>
                                            <p:strVal val="#ppt_x"/>
                                          </p:val>
                                        </p:tav>
                                      </p:tavLst>
                                    </p:anim>
                                    <p:anim calcmode="lin" valueType="num">
                                      <p:cBhvr additive="base">
                                        <p:cTn id="8" dur="500" fill="hold"/>
                                        <p:tgtEl>
                                          <p:spTgt spid="409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4735D1F0-E40E-4883-6B19-2E8B00711EE5}"/>
              </a:ext>
            </a:extLst>
          </p:cNvPr>
          <p:cNvSpPr>
            <a:spLocks noGrp="1" noChangeArrowheads="1"/>
          </p:cNvSpPr>
          <p:nvPr>
            <p:ph type="title"/>
          </p:nvPr>
        </p:nvSpPr>
        <p:spPr>
          <a:xfrm>
            <a:off x="152400" y="145331"/>
            <a:ext cx="6896534" cy="1080938"/>
          </a:xfrm>
          <a:solidFill>
            <a:schemeClr val="bg2"/>
          </a:solidFill>
        </p:spPr>
        <p:txBody>
          <a:bodyPr/>
          <a:lstStyle/>
          <a:p>
            <a:pPr eaLnBrk="1" hangingPunct="1"/>
            <a:r>
              <a:rPr lang="en-US" altLang="en-US" sz="3200" dirty="0"/>
              <a:t>Basic Atomic Methods</a:t>
            </a:r>
          </a:p>
        </p:txBody>
      </p:sp>
      <p:sp>
        <p:nvSpPr>
          <p:cNvPr id="48130" name="Rectangle 3">
            <a:extLst>
              <a:ext uri="{FF2B5EF4-FFF2-40B4-BE49-F238E27FC236}">
                <a16:creationId xmlns:a16="http://schemas.microsoft.com/office/drawing/2014/main" id="{BAABB902-EEE1-BBE9-8ECC-B39722034343}"/>
              </a:ext>
            </a:extLst>
          </p:cNvPr>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endParaRPr lang="en-US" altLang="en-US" sz="4400">
              <a:solidFill>
                <a:schemeClr val="tx2"/>
              </a:solidFill>
            </a:endParaRPr>
          </a:p>
        </p:txBody>
      </p:sp>
      <p:sp>
        <p:nvSpPr>
          <p:cNvPr id="48131" name="Rectangle 4">
            <a:extLst>
              <a:ext uri="{FF2B5EF4-FFF2-40B4-BE49-F238E27FC236}">
                <a16:creationId xmlns:a16="http://schemas.microsoft.com/office/drawing/2014/main" id="{984C57AF-9428-BA5D-8B11-DF998D2E9D9E}"/>
              </a:ext>
            </a:extLst>
          </p:cNvPr>
          <p:cNvSpPr>
            <a:spLocks noChangeArrowheads="1"/>
          </p:cNvSpPr>
          <p:nvPr/>
        </p:nvSpPr>
        <p:spPr bwMode="auto">
          <a:xfrm>
            <a:off x="228600" y="1606718"/>
            <a:ext cx="4038600" cy="4969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FontTx/>
              <a:buNone/>
            </a:pPr>
            <a:r>
              <a:rPr lang="en-US" altLang="en-US" sz="1200" b="1" dirty="0"/>
              <a:t>public double ta() : </a:t>
            </a:r>
            <a:r>
              <a:rPr lang="en-US" altLang="en-US" sz="1200" dirty="0"/>
              <a:t>the time advance function; returns the value of sigma for atomic models</a:t>
            </a:r>
          </a:p>
          <a:p>
            <a:pPr eaLnBrk="1" hangingPunct="1">
              <a:lnSpc>
                <a:spcPct val="80000"/>
              </a:lnSpc>
              <a:buFontTx/>
              <a:buNone/>
            </a:pPr>
            <a:r>
              <a:rPr lang="en-US" altLang="en-US" sz="1200" b="1" dirty="0"/>
              <a:t> public message out() :</a:t>
            </a:r>
            <a:r>
              <a:rPr lang="en-US" altLang="en-US" sz="1200" dirty="0"/>
              <a:t> the output function; releases the message just before an internal transition</a:t>
            </a:r>
          </a:p>
          <a:p>
            <a:pPr eaLnBrk="1" hangingPunct="1">
              <a:lnSpc>
                <a:spcPct val="80000"/>
              </a:lnSpc>
              <a:buFontTx/>
              <a:buNone/>
            </a:pPr>
            <a:endParaRPr lang="en-US" altLang="en-US" sz="1200" dirty="0"/>
          </a:p>
          <a:p>
            <a:pPr eaLnBrk="1" hangingPunct="1">
              <a:lnSpc>
                <a:spcPct val="80000"/>
              </a:lnSpc>
              <a:buFontTx/>
              <a:buNone/>
            </a:pPr>
            <a:r>
              <a:rPr lang="en-US" altLang="en-US" sz="1200" b="1" dirty="0"/>
              <a:t>public void </a:t>
            </a:r>
            <a:r>
              <a:rPr lang="en-US" altLang="en-US" sz="1200" b="1" dirty="0" err="1"/>
              <a:t>deltint</a:t>
            </a:r>
            <a:r>
              <a:rPr lang="en-US" altLang="en-US" sz="1200" b="1" dirty="0"/>
              <a:t>(): </a:t>
            </a:r>
            <a:r>
              <a:rPr lang="en-US" altLang="en-US" sz="1200" dirty="0"/>
              <a:t>the internal transition function </a:t>
            </a:r>
          </a:p>
          <a:p>
            <a:pPr eaLnBrk="1" hangingPunct="1">
              <a:lnSpc>
                <a:spcPct val="80000"/>
              </a:lnSpc>
              <a:buFontTx/>
              <a:buNone/>
            </a:pPr>
            <a:endParaRPr lang="en-US" altLang="en-US" sz="1200" b="1" dirty="0"/>
          </a:p>
          <a:p>
            <a:pPr eaLnBrk="1" hangingPunct="1">
              <a:lnSpc>
                <a:spcPct val="80000"/>
              </a:lnSpc>
              <a:buFontTx/>
              <a:buNone/>
            </a:pPr>
            <a:r>
              <a:rPr lang="en-US" altLang="en-US" sz="1200" b="1" dirty="0"/>
              <a:t>public void </a:t>
            </a:r>
            <a:r>
              <a:rPr lang="en-US" altLang="en-US" sz="1200" b="1" dirty="0" err="1"/>
              <a:t>deltext</a:t>
            </a:r>
            <a:r>
              <a:rPr lang="en-US" altLang="en-US" sz="1200" b="1" dirty="0"/>
              <a:t>(double </a:t>
            </a:r>
            <a:r>
              <a:rPr lang="en-US" altLang="en-US" sz="1200" b="1" dirty="0" err="1"/>
              <a:t>e,message</a:t>
            </a:r>
            <a:r>
              <a:rPr lang="en-US" altLang="en-US" sz="1200" b="1" dirty="0"/>
              <a:t> x): </a:t>
            </a:r>
            <a:r>
              <a:rPr lang="en-US" altLang="en-US" sz="1200" dirty="0"/>
              <a:t>the external transition </a:t>
            </a:r>
            <a:r>
              <a:rPr lang="en-US" altLang="en-US" sz="1200" dirty="0" err="1"/>
              <a:t>funciton</a:t>
            </a:r>
            <a:r>
              <a:rPr lang="en-US" altLang="en-US" sz="1200" dirty="0"/>
              <a:t> </a:t>
            </a:r>
          </a:p>
          <a:p>
            <a:pPr eaLnBrk="1" hangingPunct="1">
              <a:lnSpc>
                <a:spcPct val="80000"/>
              </a:lnSpc>
              <a:buFontTx/>
              <a:buNone/>
            </a:pPr>
            <a:endParaRPr lang="en-US" altLang="en-US" sz="1200" b="1" dirty="0"/>
          </a:p>
          <a:p>
            <a:pPr eaLnBrk="1" hangingPunct="1">
              <a:lnSpc>
                <a:spcPct val="80000"/>
              </a:lnSpc>
              <a:buFontTx/>
              <a:buNone/>
            </a:pPr>
            <a:r>
              <a:rPr lang="en-US" altLang="en-US" sz="1200" b="1" dirty="0"/>
              <a:t>public void </a:t>
            </a:r>
            <a:r>
              <a:rPr lang="en-US" altLang="en-US" sz="1200" b="1" dirty="0" err="1"/>
              <a:t>deltcon</a:t>
            </a:r>
            <a:r>
              <a:rPr lang="en-US" altLang="en-US" sz="1200" b="1" dirty="0"/>
              <a:t>(double </a:t>
            </a:r>
            <a:r>
              <a:rPr lang="en-US" altLang="en-US" sz="1200" b="1" dirty="0" err="1"/>
              <a:t>e,message</a:t>
            </a:r>
            <a:r>
              <a:rPr lang="en-US" altLang="en-US" sz="1200" b="1" dirty="0"/>
              <a:t> x): </a:t>
            </a:r>
            <a:r>
              <a:rPr lang="en-US" altLang="en-US" sz="1200" dirty="0"/>
              <a:t>the confluent transition function</a:t>
            </a:r>
          </a:p>
          <a:p>
            <a:pPr eaLnBrk="1" hangingPunct="1">
              <a:lnSpc>
                <a:spcPct val="80000"/>
              </a:lnSpc>
              <a:buFontTx/>
              <a:buNone/>
            </a:pPr>
            <a:endParaRPr lang="en-US" altLang="en-US" sz="1200" b="1" dirty="0"/>
          </a:p>
          <a:p>
            <a:pPr eaLnBrk="1" hangingPunct="1">
              <a:lnSpc>
                <a:spcPct val="80000"/>
              </a:lnSpc>
              <a:buFontTx/>
              <a:buNone/>
            </a:pPr>
            <a:r>
              <a:rPr lang="en-US" altLang="en-US" sz="1200" b="1" dirty="0"/>
              <a:t>public void Continue(double e) : </a:t>
            </a:r>
            <a:r>
              <a:rPr lang="en-US" altLang="en-US" sz="1200" dirty="0"/>
              <a:t>subtract e from sigma; use to retain the same time of next event after an external event</a:t>
            </a:r>
            <a:endParaRPr lang="en-US" altLang="en-US" sz="1200" b="1" dirty="0"/>
          </a:p>
          <a:p>
            <a:pPr eaLnBrk="1" hangingPunct="1">
              <a:lnSpc>
                <a:spcPct val="80000"/>
              </a:lnSpc>
              <a:buFontTx/>
              <a:buNone/>
            </a:pPr>
            <a:endParaRPr lang="en-US" altLang="en-US" sz="1200" b="1" dirty="0"/>
          </a:p>
          <a:p>
            <a:pPr eaLnBrk="1" hangingPunct="1">
              <a:lnSpc>
                <a:spcPct val="80000"/>
              </a:lnSpc>
              <a:buFontTx/>
              <a:buNone/>
            </a:pPr>
            <a:r>
              <a:rPr lang="en-US" altLang="en-US" sz="1200" b="1" dirty="0"/>
              <a:t>public void </a:t>
            </a:r>
            <a:r>
              <a:rPr lang="en-US" altLang="en-US" sz="1200" b="1" dirty="0" err="1"/>
              <a:t>holdIn</a:t>
            </a:r>
            <a:r>
              <a:rPr lang="en-US" altLang="en-US" sz="1200" b="1" dirty="0"/>
              <a:t>(String phase, double sigma) : </a:t>
            </a:r>
            <a:r>
              <a:rPr lang="en-US" altLang="en-US" sz="1200" dirty="0"/>
              <a:t>set the phase and sigma values as given in the arguments </a:t>
            </a:r>
            <a:endParaRPr lang="en-US" altLang="en-US" sz="1200" b="1" dirty="0"/>
          </a:p>
          <a:p>
            <a:pPr eaLnBrk="1" hangingPunct="1">
              <a:lnSpc>
                <a:spcPct val="80000"/>
              </a:lnSpc>
              <a:buFontTx/>
              <a:buNone/>
            </a:pPr>
            <a:endParaRPr lang="en-US" altLang="en-US" sz="1200" b="1" dirty="0"/>
          </a:p>
          <a:p>
            <a:pPr eaLnBrk="1" hangingPunct="1">
              <a:lnSpc>
                <a:spcPct val="80000"/>
              </a:lnSpc>
              <a:buFontTx/>
              <a:buNone/>
            </a:pPr>
            <a:r>
              <a:rPr lang="en-US" altLang="en-US" sz="1200" b="1" dirty="0"/>
              <a:t>public void </a:t>
            </a:r>
            <a:r>
              <a:rPr lang="en-US" altLang="en-US" sz="1200" b="1" dirty="0" err="1"/>
              <a:t>passivateIn</a:t>
            </a:r>
            <a:r>
              <a:rPr lang="en-US" altLang="en-US" sz="1200" b="1" dirty="0"/>
              <a:t>(String phase) : </a:t>
            </a:r>
            <a:r>
              <a:rPr lang="en-US" altLang="en-US" sz="1200" dirty="0"/>
              <a:t>set the phase as given in the argument and sigma to INFINITY </a:t>
            </a:r>
            <a:endParaRPr lang="en-US" altLang="en-US" sz="1200" b="1" dirty="0"/>
          </a:p>
          <a:p>
            <a:pPr eaLnBrk="1" hangingPunct="1">
              <a:lnSpc>
                <a:spcPct val="80000"/>
              </a:lnSpc>
              <a:buFontTx/>
              <a:buNone/>
            </a:pPr>
            <a:r>
              <a:rPr lang="en-US" altLang="en-US" sz="1200" b="1" dirty="0"/>
              <a:t>public void passivate() : </a:t>
            </a:r>
            <a:r>
              <a:rPr lang="en-US" altLang="en-US" sz="1200" dirty="0"/>
              <a:t>set the phase to passive and sigma to INFINITY </a:t>
            </a:r>
            <a:endParaRPr lang="en-US" altLang="en-US" sz="1200" b="1" dirty="0"/>
          </a:p>
          <a:p>
            <a:pPr eaLnBrk="1" hangingPunct="1">
              <a:lnSpc>
                <a:spcPct val="80000"/>
              </a:lnSpc>
              <a:buFontTx/>
              <a:buNone/>
            </a:pPr>
            <a:r>
              <a:rPr lang="en-US" altLang="en-US" sz="1200" b="1" dirty="0"/>
              <a:t>public </a:t>
            </a:r>
            <a:r>
              <a:rPr lang="en-US" altLang="en-US" sz="1200" b="1" dirty="0" err="1"/>
              <a:t>boolean</a:t>
            </a:r>
            <a:r>
              <a:rPr lang="en-US" altLang="en-US" sz="1200" b="1" dirty="0"/>
              <a:t> </a:t>
            </a:r>
            <a:r>
              <a:rPr lang="en-US" altLang="en-US" sz="1200" b="1" dirty="0" err="1"/>
              <a:t>phaseIs</a:t>
            </a:r>
            <a:r>
              <a:rPr lang="en-US" altLang="en-US" sz="1200" b="1" dirty="0"/>
              <a:t>(String phase) :  </a:t>
            </a:r>
            <a:r>
              <a:rPr lang="en-US" altLang="en-US" sz="1200" dirty="0"/>
              <a:t>return true if the current phase equals the argument</a:t>
            </a:r>
            <a:endParaRPr lang="en-US" altLang="en-US" sz="1200" b="1" dirty="0"/>
          </a:p>
          <a:p>
            <a:pPr eaLnBrk="1" hangingPunct="1">
              <a:lnSpc>
                <a:spcPct val="80000"/>
              </a:lnSpc>
              <a:buFontTx/>
              <a:buNone/>
            </a:pPr>
            <a:endParaRPr lang="en-US" altLang="en-US" sz="1200" b="1" dirty="0"/>
          </a:p>
          <a:p>
            <a:pPr eaLnBrk="1" hangingPunct="1">
              <a:lnSpc>
                <a:spcPct val="80000"/>
              </a:lnSpc>
            </a:pPr>
            <a:endParaRPr lang="en-US" altLang="en-US" sz="1200" dirty="0"/>
          </a:p>
        </p:txBody>
      </p:sp>
      <p:sp>
        <p:nvSpPr>
          <p:cNvPr id="48132" name="Rectangle 5">
            <a:extLst>
              <a:ext uri="{FF2B5EF4-FFF2-40B4-BE49-F238E27FC236}">
                <a16:creationId xmlns:a16="http://schemas.microsoft.com/office/drawing/2014/main" id="{A33CCEBA-4F4C-299F-5589-8877B790F333}"/>
              </a:ext>
            </a:extLst>
          </p:cNvPr>
          <p:cNvSpPr>
            <a:spLocks noChangeArrowheads="1"/>
          </p:cNvSpPr>
          <p:nvPr/>
        </p:nvSpPr>
        <p:spPr bwMode="auto">
          <a:xfrm>
            <a:off x="4648200" y="1652830"/>
            <a:ext cx="3810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80000"/>
              </a:lnSpc>
              <a:buFontTx/>
              <a:buNone/>
            </a:pPr>
            <a:r>
              <a:rPr lang="en-US" altLang="en-US" sz="1000" dirty="0"/>
              <a:t>public double ta(){return sigma; }</a:t>
            </a:r>
          </a:p>
          <a:p>
            <a:pPr eaLnBrk="1" hangingPunct="1">
              <a:buFontTx/>
              <a:buNone/>
            </a:pPr>
            <a:endParaRPr lang="en-US" altLang="en-US" sz="1000" dirty="0"/>
          </a:p>
          <a:p>
            <a:pPr eaLnBrk="1" hangingPunct="1">
              <a:buFontTx/>
              <a:buNone/>
            </a:pPr>
            <a:r>
              <a:rPr lang="en-US" altLang="en-US" sz="1000" dirty="0"/>
              <a:t>public message out(){return new message()} //override</a:t>
            </a:r>
          </a:p>
          <a:p>
            <a:pPr eaLnBrk="1" hangingPunct="1">
              <a:buFontTx/>
              <a:buNone/>
            </a:pPr>
            <a:endParaRPr lang="en-US" altLang="en-US" sz="1000" dirty="0"/>
          </a:p>
          <a:p>
            <a:pPr eaLnBrk="1" hangingPunct="1">
              <a:lnSpc>
                <a:spcPct val="80000"/>
              </a:lnSpc>
              <a:buFontTx/>
              <a:buNone/>
            </a:pPr>
            <a:r>
              <a:rPr lang="en-US" altLang="en-US" sz="1000" dirty="0"/>
              <a:t>public void </a:t>
            </a:r>
            <a:r>
              <a:rPr lang="en-US" altLang="en-US" sz="1000" dirty="0" err="1"/>
              <a:t>deltint</a:t>
            </a:r>
            <a:r>
              <a:rPr lang="en-US" altLang="en-US" sz="1000" dirty="0"/>
              <a:t>() {} //override</a:t>
            </a:r>
          </a:p>
          <a:p>
            <a:pPr eaLnBrk="1" hangingPunct="1">
              <a:lnSpc>
                <a:spcPct val="80000"/>
              </a:lnSpc>
              <a:buFontTx/>
              <a:buNone/>
            </a:pPr>
            <a:endParaRPr lang="en-US" altLang="en-US" sz="1000" dirty="0"/>
          </a:p>
          <a:p>
            <a:pPr eaLnBrk="1" hangingPunct="1">
              <a:lnSpc>
                <a:spcPct val="80000"/>
              </a:lnSpc>
              <a:buFontTx/>
              <a:buNone/>
            </a:pPr>
            <a:r>
              <a:rPr lang="en-US" altLang="en-US" sz="1000" dirty="0"/>
              <a:t>public void </a:t>
            </a:r>
            <a:r>
              <a:rPr lang="en-US" altLang="en-US" sz="1000" dirty="0" err="1"/>
              <a:t>deltext</a:t>
            </a:r>
            <a:r>
              <a:rPr lang="en-US" altLang="en-US" sz="1000" dirty="0"/>
              <a:t>(double </a:t>
            </a:r>
            <a:r>
              <a:rPr lang="en-US" altLang="en-US" sz="1000" dirty="0" err="1"/>
              <a:t>e,message</a:t>
            </a:r>
            <a:r>
              <a:rPr lang="en-US" altLang="en-US" sz="1000" dirty="0"/>
              <a:t> x) {} //override</a:t>
            </a:r>
          </a:p>
          <a:p>
            <a:pPr eaLnBrk="1" hangingPunct="1">
              <a:lnSpc>
                <a:spcPct val="80000"/>
              </a:lnSpc>
              <a:buFontTx/>
              <a:buNone/>
            </a:pPr>
            <a:endParaRPr lang="en-US" altLang="en-US" sz="1000" dirty="0"/>
          </a:p>
          <a:p>
            <a:pPr eaLnBrk="1" hangingPunct="1">
              <a:lnSpc>
                <a:spcPct val="80000"/>
              </a:lnSpc>
              <a:buFontTx/>
              <a:buNone/>
            </a:pPr>
            <a:r>
              <a:rPr lang="en-US" altLang="en-US" sz="1000" dirty="0"/>
              <a:t>public void </a:t>
            </a:r>
            <a:r>
              <a:rPr lang="en-US" altLang="en-US" sz="1000" dirty="0" err="1"/>
              <a:t>deltcon</a:t>
            </a:r>
            <a:r>
              <a:rPr lang="en-US" altLang="en-US" sz="1000" dirty="0"/>
              <a:t>(double </a:t>
            </a:r>
            <a:r>
              <a:rPr lang="en-US" altLang="en-US" sz="1000" dirty="0" err="1"/>
              <a:t>e,message</a:t>
            </a:r>
            <a:r>
              <a:rPr lang="en-US" altLang="en-US" sz="1000" dirty="0"/>
              <a:t> x){}//default</a:t>
            </a:r>
          </a:p>
          <a:p>
            <a:pPr eaLnBrk="1" hangingPunct="1">
              <a:lnSpc>
                <a:spcPct val="80000"/>
              </a:lnSpc>
              <a:buFontTx/>
              <a:buNone/>
            </a:pPr>
            <a:r>
              <a:rPr lang="en-US" altLang="en-US" sz="1000" dirty="0"/>
              <a:t>   </a:t>
            </a:r>
            <a:r>
              <a:rPr lang="en-US" altLang="en-US" sz="1000" dirty="0" err="1"/>
              <a:t>deltint</a:t>
            </a:r>
            <a:r>
              <a:rPr lang="en-US" altLang="en-US" sz="1000" dirty="0"/>
              <a:t>();</a:t>
            </a:r>
          </a:p>
          <a:p>
            <a:pPr eaLnBrk="1" hangingPunct="1">
              <a:lnSpc>
                <a:spcPct val="80000"/>
              </a:lnSpc>
              <a:buFontTx/>
              <a:buNone/>
            </a:pPr>
            <a:r>
              <a:rPr lang="en-US" altLang="en-US" sz="1000" dirty="0"/>
              <a:t>   </a:t>
            </a:r>
            <a:r>
              <a:rPr lang="en-US" altLang="en-US" sz="1000" dirty="0" err="1"/>
              <a:t>deltext</a:t>
            </a:r>
            <a:r>
              <a:rPr lang="en-US" altLang="en-US" sz="1000" dirty="0"/>
              <a:t>(0,x);</a:t>
            </a:r>
          </a:p>
          <a:p>
            <a:pPr eaLnBrk="1" hangingPunct="1">
              <a:lnSpc>
                <a:spcPct val="80000"/>
              </a:lnSpc>
              <a:buFontTx/>
              <a:buNone/>
            </a:pPr>
            <a:r>
              <a:rPr lang="en-US" altLang="en-US" sz="1000" dirty="0"/>
              <a:t>}</a:t>
            </a:r>
          </a:p>
          <a:p>
            <a:pPr eaLnBrk="1" hangingPunct="1">
              <a:lnSpc>
                <a:spcPct val="80000"/>
              </a:lnSpc>
              <a:buFontTx/>
              <a:buNone/>
            </a:pPr>
            <a:endParaRPr lang="en-US" altLang="en-US" sz="1000" dirty="0"/>
          </a:p>
          <a:p>
            <a:pPr eaLnBrk="1" hangingPunct="1">
              <a:lnSpc>
                <a:spcPct val="80000"/>
              </a:lnSpc>
              <a:buFontTx/>
              <a:buNone/>
            </a:pPr>
            <a:r>
              <a:rPr lang="en-US" altLang="en-US" sz="1000" dirty="0"/>
              <a:t>public void Continue(double e){</a:t>
            </a:r>
          </a:p>
          <a:p>
            <a:pPr eaLnBrk="1" hangingPunct="1">
              <a:lnSpc>
                <a:spcPct val="80000"/>
              </a:lnSpc>
              <a:buFontTx/>
              <a:buNone/>
            </a:pPr>
            <a:r>
              <a:rPr lang="en-US" altLang="en-US" sz="1000" dirty="0"/>
              <a:t> if (sigma &lt; INFINITY)</a:t>
            </a:r>
          </a:p>
          <a:p>
            <a:pPr eaLnBrk="1" hangingPunct="1">
              <a:lnSpc>
                <a:spcPct val="80000"/>
              </a:lnSpc>
              <a:buFontTx/>
              <a:buNone/>
            </a:pPr>
            <a:r>
              <a:rPr lang="en-US" altLang="en-US" sz="1000" dirty="0"/>
              <a:t>    sigma = sigma - e;</a:t>
            </a:r>
          </a:p>
          <a:p>
            <a:pPr eaLnBrk="1" hangingPunct="1">
              <a:lnSpc>
                <a:spcPct val="80000"/>
              </a:lnSpc>
              <a:buFontTx/>
              <a:buNone/>
            </a:pPr>
            <a:r>
              <a:rPr lang="en-US" altLang="en-US" sz="1000" dirty="0"/>
              <a:t>}</a:t>
            </a:r>
          </a:p>
          <a:p>
            <a:pPr eaLnBrk="1" hangingPunct="1">
              <a:lnSpc>
                <a:spcPct val="80000"/>
              </a:lnSpc>
              <a:buFontTx/>
              <a:buNone/>
            </a:pPr>
            <a:r>
              <a:rPr lang="en-US" altLang="en-US" sz="1000" dirty="0"/>
              <a:t>public void </a:t>
            </a:r>
            <a:r>
              <a:rPr lang="en-US" altLang="en-US" sz="1000" dirty="0" err="1"/>
              <a:t>holdIn</a:t>
            </a:r>
            <a:r>
              <a:rPr lang="en-US" altLang="en-US" sz="1000" dirty="0"/>
              <a:t>(String phase, double sigma) {</a:t>
            </a:r>
          </a:p>
          <a:p>
            <a:pPr eaLnBrk="1" hangingPunct="1">
              <a:lnSpc>
                <a:spcPct val="80000"/>
              </a:lnSpc>
              <a:buFontTx/>
              <a:buNone/>
            </a:pPr>
            <a:r>
              <a:rPr lang="en-US" altLang="en-US" sz="1000" dirty="0"/>
              <a:t>   </a:t>
            </a:r>
            <a:r>
              <a:rPr lang="en-US" altLang="en-US" sz="1000" dirty="0" err="1"/>
              <a:t>this.phase</a:t>
            </a:r>
            <a:r>
              <a:rPr lang="en-US" altLang="en-US" sz="1000" dirty="0"/>
              <a:t> = phase;</a:t>
            </a:r>
          </a:p>
          <a:p>
            <a:pPr eaLnBrk="1" hangingPunct="1">
              <a:lnSpc>
                <a:spcPct val="80000"/>
              </a:lnSpc>
              <a:buFontTx/>
              <a:buNone/>
            </a:pPr>
            <a:r>
              <a:rPr lang="en-US" altLang="en-US" sz="1000" dirty="0"/>
              <a:t>   </a:t>
            </a:r>
            <a:r>
              <a:rPr lang="en-US" altLang="en-US" sz="1000" dirty="0" err="1"/>
              <a:t>this.sigma</a:t>
            </a:r>
            <a:r>
              <a:rPr lang="en-US" altLang="en-US" sz="1000" dirty="0"/>
              <a:t> = sigma;;</a:t>
            </a:r>
          </a:p>
          <a:p>
            <a:pPr eaLnBrk="1" hangingPunct="1">
              <a:lnSpc>
                <a:spcPct val="80000"/>
              </a:lnSpc>
              <a:buFontTx/>
              <a:buNone/>
            </a:pPr>
            <a:r>
              <a:rPr lang="en-US" altLang="en-US" sz="1000" dirty="0"/>
              <a:t>}</a:t>
            </a:r>
            <a:endParaRPr lang="en-US" altLang="en-US" sz="1000" b="1" dirty="0"/>
          </a:p>
          <a:p>
            <a:pPr eaLnBrk="1" hangingPunct="1">
              <a:lnSpc>
                <a:spcPct val="80000"/>
              </a:lnSpc>
              <a:buFontTx/>
              <a:buNone/>
            </a:pPr>
            <a:r>
              <a:rPr lang="en-US" altLang="en-US" sz="1000" dirty="0"/>
              <a:t>public void </a:t>
            </a:r>
            <a:r>
              <a:rPr lang="en-US" altLang="en-US" sz="1000" dirty="0" err="1"/>
              <a:t>passivateIn</a:t>
            </a:r>
            <a:r>
              <a:rPr lang="en-US" altLang="en-US" sz="1000" dirty="0"/>
              <a:t>(String phase) {</a:t>
            </a:r>
            <a:r>
              <a:rPr lang="en-US" altLang="en-US" sz="1000" dirty="0" err="1"/>
              <a:t>holdIn</a:t>
            </a:r>
            <a:r>
              <a:rPr lang="en-US" altLang="en-US" sz="1000" dirty="0"/>
              <a:t>(phase, INFINITY);}</a:t>
            </a:r>
          </a:p>
          <a:p>
            <a:pPr eaLnBrk="1" hangingPunct="1">
              <a:lnSpc>
                <a:spcPct val="80000"/>
              </a:lnSpc>
              <a:buFontTx/>
              <a:buNone/>
            </a:pPr>
            <a:endParaRPr lang="en-US" altLang="en-US" sz="1000" dirty="0"/>
          </a:p>
          <a:p>
            <a:pPr eaLnBrk="1" hangingPunct="1">
              <a:lnSpc>
                <a:spcPct val="80000"/>
              </a:lnSpc>
              <a:buFontTx/>
              <a:buNone/>
            </a:pPr>
            <a:r>
              <a:rPr lang="en-US" altLang="en-US" sz="1000" dirty="0"/>
              <a:t>public void passivate() {</a:t>
            </a:r>
            <a:r>
              <a:rPr lang="en-US" altLang="en-US" sz="1000" dirty="0" err="1"/>
              <a:t>passivateIn</a:t>
            </a:r>
            <a:r>
              <a:rPr lang="en-US" altLang="en-US" sz="1000" dirty="0"/>
              <a:t>("passive");}</a:t>
            </a:r>
          </a:p>
          <a:p>
            <a:pPr eaLnBrk="1" hangingPunct="1">
              <a:lnSpc>
                <a:spcPct val="80000"/>
              </a:lnSpc>
              <a:buFontTx/>
              <a:buNone/>
            </a:pPr>
            <a:endParaRPr lang="en-US" altLang="en-US" sz="1000" dirty="0"/>
          </a:p>
          <a:p>
            <a:pPr eaLnBrk="1" hangingPunct="1">
              <a:lnSpc>
                <a:spcPct val="80000"/>
              </a:lnSpc>
              <a:buFontTx/>
              <a:buNone/>
            </a:pPr>
            <a:r>
              <a:rPr lang="en-US" altLang="en-US" sz="1000" dirty="0"/>
              <a:t> public </a:t>
            </a:r>
            <a:r>
              <a:rPr lang="en-US" altLang="en-US" sz="1000" dirty="0" err="1"/>
              <a:t>boolean</a:t>
            </a:r>
            <a:r>
              <a:rPr lang="en-US" altLang="en-US" sz="1000" dirty="0"/>
              <a:t> </a:t>
            </a:r>
            <a:r>
              <a:rPr lang="en-US" altLang="en-US" sz="1000" dirty="0" err="1"/>
              <a:t>phaseIs</a:t>
            </a:r>
            <a:r>
              <a:rPr lang="en-US" altLang="en-US" sz="1000" dirty="0"/>
              <a:t>(String phase){</a:t>
            </a:r>
          </a:p>
          <a:p>
            <a:pPr eaLnBrk="1" hangingPunct="1">
              <a:lnSpc>
                <a:spcPct val="80000"/>
              </a:lnSpc>
              <a:buFontTx/>
              <a:buNone/>
            </a:pPr>
            <a:r>
              <a:rPr lang="en-US" altLang="en-US" sz="1000" dirty="0"/>
              <a:t>  return </a:t>
            </a:r>
            <a:r>
              <a:rPr lang="en-US" altLang="en-US" sz="1000" dirty="0" err="1"/>
              <a:t>this.phase.equals</a:t>
            </a:r>
            <a:r>
              <a:rPr lang="en-US" altLang="en-US" sz="1000" dirty="0"/>
              <a:t>(phase);</a:t>
            </a:r>
          </a:p>
          <a:p>
            <a:pPr eaLnBrk="1" hangingPunct="1">
              <a:lnSpc>
                <a:spcPct val="80000"/>
              </a:lnSpc>
              <a:buFontTx/>
              <a:buNone/>
            </a:pPr>
            <a:r>
              <a:rPr lang="en-US" altLang="en-US" sz="1000" dirty="0"/>
              <a:t>  }</a:t>
            </a:r>
          </a:p>
          <a:p>
            <a:pPr eaLnBrk="1" hangingPunct="1">
              <a:lnSpc>
                <a:spcPct val="80000"/>
              </a:lnSpc>
            </a:pPr>
            <a:endParaRPr lang="en-US" altLang="en-US" sz="1000" dirty="0"/>
          </a:p>
          <a:p>
            <a:pPr eaLnBrk="1" hangingPunct="1">
              <a:lnSpc>
                <a:spcPct val="80000"/>
              </a:lnSpc>
            </a:pPr>
            <a:endParaRPr lang="en-US" altLang="en-US" sz="1000" dirty="0"/>
          </a:p>
          <a:p>
            <a:pPr eaLnBrk="1" hangingPunct="1">
              <a:lnSpc>
                <a:spcPct val="80000"/>
              </a:lnSpc>
            </a:pPr>
            <a:endParaRPr lang="en-US" altLang="en-US" sz="1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1DD02D1-31D6-70D9-B3D8-FEB0B129E8C1}"/>
              </a:ext>
            </a:extLst>
          </p:cNvPr>
          <p:cNvSpPr>
            <a:spLocks noChangeArrowheads="1"/>
          </p:cNvSpPr>
          <p:nvPr/>
        </p:nvSpPr>
        <p:spPr bwMode="auto">
          <a:xfrm>
            <a:off x="0" y="-1304925"/>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49154" name="Rectangle 3">
            <a:extLst>
              <a:ext uri="{FF2B5EF4-FFF2-40B4-BE49-F238E27FC236}">
                <a16:creationId xmlns:a16="http://schemas.microsoft.com/office/drawing/2014/main" id="{3D3ED489-46EA-6339-D644-47A7188B61CC}"/>
              </a:ext>
            </a:extLst>
          </p:cNvPr>
          <p:cNvSpPr>
            <a:spLocks noChangeArrowheads="1"/>
          </p:cNvSpPr>
          <p:nvPr/>
        </p:nvSpPr>
        <p:spPr bwMode="auto">
          <a:xfrm>
            <a:off x="0" y="-33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pic>
        <p:nvPicPr>
          <p:cNvPr id="49155" name="Picture 4" descr="basicGenr">
            <a:extLst>
              <a:ext uri="{FF2B5EF4-FFF2-40B4-BE49-F238E27FC236}">
                <a16:creationId xmlns:a16="http://schemas.microsoft.com/office/drawing/2014/main" id="{74C3105C-0403-9090-E907-432A1E29B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04913"/>
            <a:ext cx="2743200"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AutoShape 5">
            <a:extLst>
              <a:ext uri="{FF2B5EF4-FFF2-40B4-BE49-F238E27FC236}">
                <a16:creationId xmlns:a16="http://schemas.microsoft.com/office/drawing/2014/main" id="{9C1700B3-B0E4-CF2A-AABE-13F9C2E6A07D}"/>
              </a:ext>
            </a:extLst>
          </p:cNvPr>
          <p:cNvSpPr>
            <a:spLocks noChangeAspect="1" noChangeArrowheads="1" noTextEdit="1"/>
          </p:cNvSpPr>
          <p:nvPr/>
        </p:nvSpPr>
        <p:spPr bwMode="auto">
          <a:xfrm>
            <a:off x="3581400" y="838200"/>
            <a:ext cx="5029200" cy="1609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57" name="Freeform 6">
            <a:extLst>
              <a:ext uri="{FF2B5EF4-FFF2-40B4-BE49-F238E27FC236}">
                <a16:creationId xmlns:a16="http://schemas.microsoft.com/office/drawing/2014/main" id="{E0B8F800-C7D3-3943-D089-7C40708AFB28}"/>
              </a:ext>
            </a:extLst>
          </p:cNvPr>
          <p:cNvSpPr>
            <a:spLocks/>
          </p:cNvSpPr>
          <p:nvPr/>
        </p:nvSpPr>
        <p:spPr bwMode="auto">
          <a:xfrm>
            <a:off x="4267200" y="1690688"/>
            <a:ext cx="438150" cy="352425"/>
          </a:xfrm>
          <a:custGeom>
            <a:avLst/>
            <a:gdLst>
              <a:gd name="T0" fmla="*/ 2147483646 w 905"/>
              <a:gd name="T1" fmla="*/ 2147483646 h 794"/>
              <a:gd name="T2" fmla="*/ 1021259386 w 905"/>
              <a:gd name="T3" fmla="*/ 2147483646 h 794"/>
              <a:gd name="T4" fmla="*/ 2147483646 w 905"/>
              <a:gd name="T5" fmla="*/ 2147483646 h 794"/>
              <a:gd name="T6" fmla="*/ 2147483646 w 905"/>
              <a:gd name="T7" fmla="*/ 2147483646 h 794"/>
              <a:gd name="T8" fmla="*/ 2147483646 w 905"/>
              <a:gd name="T9" fmla="*/ 2147483646 h 794"/>
              <a:gd name="T10" fmla="*/ 2147483646 w 905"/>
              <a:gd name="T11" fmla="*/ 2147483646 h 794"/>
              <a:gd name="T12" fmla="*/ 2147483646 w 905"/>
              <a:gd name="T13" fmla="*/ 2147483646 h 794"/>
              <a:gd name="T14" fmla="*/ 2147483646 w 905"/>
              <a:gd name="T15" fmla="*/ 2147483646 h 794"/>
              <a:gd name="T16" fmla="*/ 2147483646 w 905"/>
              <a:gd name="T17" fmla="*/ 2147483646 h 794"/>
              <a:gd name="T18" fmla="*/ 2147483646 w 905"/>
              <a:gd name="T19" fmla="*/ 2147483646 h 794"/>
              <a:gd name="T20" fmla="*/ 2147483646 w 905"/>
              <a:gd name="T21" fmla="*/ 2147483646 h 794"/>
              <a:gd name="T22" fmla="*/ 2147483646 w 905"/>
              <a:gd name="T23" fmla="*/ 2147483646 h 794"/>
              <a:gd name="T24" fmla="*/ 2147483646 w 905"/>
              <a:gd name="T25" fmla="*/ 2147483646 h 794"/>
              <a:gd name="T26" fmla="*/ 2147483646 w 905"/>
              <a:gd name="T27" fmla="*/ 2147483646 h 794"/>
              <a:gd name="T28" fmla="*/ 2147483646 w 905"/>
              <a:gd name="T29" fmla="*/ 0 h 794"/>
              <a:gd name="T30" fmla="*/ 2147483646 w 905"/>
              <a:gd name="T31" fmla="*/ 2147483646 h 794"/>
              <a:gd name="T32" fmla="*/ 2147483646 w 905"/>
              <a:gd name="T33" fmla="*/ 2147483646 h 794"/>
              <a:gd name="T34" fmla="*/ 2147483646 w 905"/>
              <a:gd name="T35" fmla="*/ 2147483646 h 794"/>
              <a:gd name="T36" fmla="*/ 2147483646 w 905"/>
              <a:gd name="T37" fmla="*/ 2147483646 h 7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5"/>
              <a:gd name="T58" fmla="*/ 0 h 794"/>
              <a:gd name="T59" fmla="*/ 905 w 905"/>
              <a:gd name="T60" fmla="*/ 794 h 7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5" h="794">
                <a:moveTo>
                  <a:pt x="57" y="64"/>
                </a:moveTo>
                <a:cubicBezTo>
                  <a:pt x="0" y="150"/>
                  <a:pt x="3" y="128"/>
                  <a:pt x="9" y="288"/>
                </a:cubicBezTo>
                <a:cubicBezTo>
                  <a:pt x="12" y="379"/>
                  <a:pt x="14" y="473"/>
                  <a:pt x="41" y="560"/>
                </a:cubicBezTo>
                <a:cubicBezTo>
                  <a:pt x="53" y="600"/>
                  <a:pt x="95" y="623"/>
                  <a:pt x="121" y="656"/>
                </a:cubicBezTo>
                <a:cubicBezTo>
                  <a:pt x="200" y="758"/>
                  <a:pt x="302" y="763"/>
                  <a:pt x="425" y="784"/>
                </a:cubicBezTo>
                <a:cubicBezTo>
                  <a:pt x="521" y="779"/>
                  <a:pt x="621" y="794"/>
                  <a:pt x="713" y="768"/>
                </a:cubicBezTo>
                <a:cubicBezTo>
                  <a:pt x="743" y="759"/>
                  <a:pt x="741" y="712"/>
                  <a:pt x="761" y="688"/>
                </a:cubicBezTo>
                <a:cubicBezTo>
                  <a:pt x="774" y="673"/>
                  <a:pt x="793" y="667"/>
                  <a:pt x="809" y="656"/>
                </a:cubicBezTo>
                <a:cubicBezTo>
                  <a:pt x="830" y="624"/>
                  <a:pt x="852" y="592"/>
                  <a:pt x="873" y="560"/>
                </a:cubicBezTo>
                <a:cubicBezTo>
                  <a:pt x="884" y="544"/>
                  <a:pt x="905" y="512"/>
                  <a:pt x="905" y="512"/>
                </a:cubicBezTo>
                <a:cubicBezTo>
                  <a:pt x="900" y="432"/>
                  <a:pt x="899" y="352"/>
                  <a:pt x="889" y="272"/>
                </a:cubicBezTo>
                <a:cubicBezTo>
                  <a:pt x="883" y="228"/>
                  <a:pt x="894" y="168"/>
                  <a:pt x="857" y="144"/>
                </a:cubicBezTo>
                <a:cubicBezTo>
                  <a:pt x="760" y="79"/>
                  <a:pt x="644" y="104"/>
                  <a:pt x="537" y="64"/>
                </a:cubicBezTo>
                <a:cubicBezTo>
                  <a:pt x="515" y="56"/>
                  <a:pt x="495" y="41"/>
                  <a:pt x="473" y="32"/>
                </a:cubicBezTo>
                <a:cubicBezTo>
                  <a:pt x="442" y="19"/>
                  <a:pt x="377" y="0"/>
                  <a:pt x="377" y="0"/>
                </a:cubicBezTo>
                <a:cubicBezTo>
                  <a:pt x="345" y="11"/>
                  <a:pt x="313" y="21"/>
                  <a:pt x="281" y="32"/>
                </a:cubicBezTo>
                <a:cubicBezTo>
                  <a:pt x="239" y="46"/>
                  <a:pt x="153" y="64"/>
                  <a:pt x="153" y="64"/>
                </a:cubicBezTo>
                <a:cubicBezTo>
                  <a:pt x="148" y="71"/>
                  <a:pt x="107" y="154"/>
                  <a:pt x="73" y="128"/>
                </a:cubicBezTo>
                <a:cubicBezTo>
                  <a:pt x="55" y="115"/>
                  <a:pt x="62" y="85"/>
                  <a:pt x="57" y="64"/>
                </a:cubicBezTo>
                <a:close/>
              </a:path>
            </a:pathLst>
          </a:custGeom>
          <a:solidFill>
            <a:schemeClr val="accent3"/>
          </a:solidFill>
          <a:ln w="9525">
            <a:solidFill>
              <a:schemeClr val="tx1"/>
            </a:solidFill>
            <a:round/>
            <a:headEnd/>
            <a:tailEnd/>
          </a:ln>
        </p:spPr>
        <p:txBody>
          <a:bodyPr/>
          <a:lstStyle/>
          <a:p>
            <a:endParaRPr lang="en-US"/>
          </a:p>
        </p:txBody>
      </p:sp>
      <p:sp>
        <p:nvSpPr>
          <p:cNvPr id="49158" name="Freeform 7">
            <a:extLst>
              <a:ext uri="{FF2B5EF4-FFF2-40B4-BE49-F238E27FC236}">
                <a16:creationId xmlns:a16="http://schemas.microsoft.com/office/drawing/2014/main" id="{67AE6AE2-86B8-FC4F-7B45-4CF3B00BC010}"/>
              </a:ext>
            </a:extLst>
          </p:cNvPr>
          <p:cNvSpPr>
            <a:spLocks/>
          </p:cNvSpPr>
          <p:nvPr/>
        </p:nvSpPr>
        <p:spPr bwMode="auto">
          <a:xfrm>
            <a:off x="4705350" y="1555750"/>
            <a:ext cx="825500" cy="269875"/>
          </a:xfrm>
          <a:custGeom>
            <a:avLst/>
            <a:gdLst>
              <a:gd name="T0" fmla="*/ 0 w 1808"/>
              <a:gd name="T1" fmla="*/ 2147483646 h 432"/>
              <a:gd name="T2" fmla="*/ 2147483646 w 1808"/>
              <a:gd name="T3" fmla="*/ 2147483646 h 432"/>
              <a:gd name="T4" fmla="*/ 2147483646 w 1808"/>
              <a:gd name="T5" fmla="*/ 2147483646 h 432"/>
              <a:gd name="T6" fmla="*/ 2147483646 w 1808"/>
              <a:gd name="T7" fmla="*/ 0 h 432"/>
              <a:gd name="T8" fmla="*/ 2147483646 w 1808"/>
              <a:gd name="T9" fmla="*/ 2147483646 h 432"/>
              <a:gd name="T10" fmla="*/ 2147483646 w 1808"/>
              <a:gd name="T11" fmla="*/ 2147483646 h 432"/>
              <a:gd name="T12" fmla="*/ 2147483646 w 1808"/>
              <a:gd name="T13" fmla="*/ 2147483646 h 432"/>
              <a:gd name="T14" fmla="*/ 2147483646 w 1808"/>
              <a:gd name="T15" fmla="*/ 2147483646 h 432"/>
              <a:gd name="T16" fmla="*/ 0 60000 65536"/>
              <a:gd name="T17" fmla="*/ 0 60000 65536"/>
              <a:gd name="T18" fmla="*/ 0 60000 65536"/>
              <a:gd name="T19" fmla="*/ 0 60000 65536"/>
              <a:gd name="T20" fmla="*/ 0 60000 65536"/>
              <a:gd name="T21" fmla="*/ 0 60000 65536"/>
              <a:gd name="T22" fmla="*/ 0 60000 65536"/>
              <a:gd name="T23" fmla="*/ 0 60000 65536"/>
              <a:gd name="T24" fmla="*/ 0 w 1808"/>
              <a:gd name="T25" fmla="*/ 0 h 432"/>
              <a:gd name="T26" fmla="*/ 1808 w 1808"/>
              <a:gd name="T27" fmla="*/ 432 h 4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08" h="432">
                <a:moveTo>
                  <a:pt x="0" y="432"/>
                </a:moveTo>
                <a:cubicBezTo>
                  <a:pt x="68" y="387"/>
                  <a:pt x="146" y="342"/>
                  <a:pt x="208" y="288"/>
                </a:cubicBezTo>
                <a:cubicBezTo>
                  <a:pt x="292" y="214"/>
                  <a:pt x="376" y="141"/>
                  <a:pt x="480" y="96"/>
                </a:cubicBezTo>
                <a:cubicBezTo>
                  <a:pt x="604" y="43"/>
                  <a:pt x="732" y="26"/>
                  <a:pt x="864" y="0"/>
                </a:cubicBezTo>
                <a:cubicBezTo>
                  <a:pt x="1198" y="22"/>
                  <a:pt x="1254" y="2"/>
                  <a:pt x="1488" y="80"/>
                </a:cubicBezTo>
                <a:cubicBezTo>
                  <a:pt x="1559" y="104"/>
                  <a:pt x="1613" y="163"/>
                  <a:pt x="1680" y="192"/>
                </a:cubicBezTo>
                <a:cubicBezTo>
                  <a:pt x="1700" y="201"/>
                  <a:pt x="1723" y="200"/>
                  <a:pt x="1744" y="208"/>
                </a:cubicBezTo>
                <a:cubicBezTo>
                  <a:pt x="1766" y="216"/>
                  <a:pt x="1808" y="240"/>
                  <a:pt x="1808" y="240"/>
                </a:cubicBezTo>
              </a:path>
            </a:pathLst>
          </a:custGeom>
          <a:noFill/>
          <a:ln w="9525" cap="flat">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59" name="Freeform 8">
            <a:extLst>
              <a:ext uri="{FF2B5EF4-FFF2-40B4-BE49-F238E27FC236}">
                <a16:creationId xmlns:a16="http://schemas.microsoft.com/office/drawing/2014/main" id="{2B4110E4-3181-6DED-40F0-B57759E1D0DD}"/>
              </a:ext>
            </a:extLst>
          </p:cNvPr>
          <p:cNvSpPr>
            <a:spLocks/>
          </p:cNvSpPr>
          <p:nvPr/>
        </p:nvSpPr>
        <p:spPr bwMode="auto">
          <a:xfrm>
            <a:off x="5384800" y="1735138"/>
            <a:ext cx="438150" cy="354012"/>
          </a:xfrm>
          <a:custGeom>
            <a:avLst/>
            <a:gdLst>
              <a:gd name="T0" fmla="*/ 2147483646 w 905"/>
              <a:gd name="T1" fmla="*/ 2147483646 h 794"/>
              <a:gd name="T2" fmla="*/ 1021259386 w 905"/>
              <a:gd name="T3" fmla="*/ 2147483646 h 794"/>
              <a:gd name="T4" fmla="*/ 2147483646 w 905"/>
              <a:gd name="T5" fmla="*/ 2147483646 h 794"/>
              <a:gd name="T6" fmla="*/ 2147483646 w 905"/>
              <a:gd name="T7" fmla="*/ 2147483646 h 794"/>
              <a:gd name="T8" fmla="*/ 2147483646 w 905"/>
              <a:gd name="T9" fmla="*/ 2147483646 h 794"/>
              <a:gd name="T10" fmla="*/ 2147483646 w 905"/>
              <a:gd name="T11" fmla="*/ 2147483646 h 794"/>
              <a:gd name="T12" fmla="*/ 2147483646 w 905"/>
              <a:gd name="T13" fmla="*/ 2147483646 h 794"/>
              <a:gd name="T14" fmla="*/ 2147483646 w 905"/>
              <a:gd name="T15" fmla="*/ 2147483646 h 794"/>
              <a:gd name="T16" fmla="*/ 2147483646 w 905"/>
              <a:gd name="T17" fmla="*/ 2147483646 h 794"/>
              <a:gd name="T18" fmla="*/ 2147483646 w 905"/>
              <a:gd name="T19" fmla="*/ 2147483646 h 794"/>
              <a:gd name="T20" fmla="*/ 2147483646 w 905"/>
              <a:gd name="T21" fmla="*/ 2147483646 h 794"/>
              <a:gd name="T22" fmla="*/ 2147483646 w 905"/>
              <a:gd name="T23" fmla="*/ 2147483646 h 794"/>
              <a:gd name="T24" fmla="*/ 2147483646 w 905"/>
              <a:gd name="T25" fmla="*/ 2147483646 h 794"/>
              <a:gd name="T26" fmla="*/ 2147483646 w 905"/>
              <a:gd name="T27" fmla="*/ 2147483646 h 794"/>
              <a:gd name="T28" fmla="*/ 2147483646 w 905"/>
              <a:gd name="T29" fmla="*/ 0 h 794"/>
              <a:gd name="T30" fmla="*/ 2147483646 w 905"/>
              <a:gd name="T31" fmla="*/ 2147483646 h 794"/>
              <a:gd name="T32" fmla="*/ 2147483646 w 905"/>
              <a:gd name="T33" fmla="*/ 2147483646 h 794"/>
              <a:gd name="T34" fmla="*/ 2147483646 w 905"/>
              <a:gd name="T35" fmla="*/ 2147483646 h 794"/>
              <a:gd name="T36" fmla="*/ 2147483646 w 905"/>
              <a:gd name="T37" fmla="*/ 2147483646 h 7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5"/>
              <a:gd name="T58" fmla="*/ 0 h 794"/>
              <a:gd name="T59" fmla="*/ 905 w 905"/>
              <a:gd name="T60" fmla="*/ 794 h 7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5" h="794">
                <a:moveTo>
                  <a:pt x="57" y="64"/>
                </a:moveTo>
                <a:cubicBezTo>
                  <a:pt x="0" y="150"/>
                  <a:pt x="3" y="128"/>
                  <a:pt x="9" y="288"/>
                </a:cubicBezTo>
                <a:cubicBezTo>
                  <a:pt x="12" y="379"/>
                  <a:pt x="14" y="473"/>
                  <a:pt x="41" y="560"/>
                </a:cubicBezTo>
                <a:cubicBezTo>
                  <a:pt x="53" y="600"/>
                  <a:pt x="95" y="623"/>
                  <a:pt x="121" y="656"/>
                </a:cubicBezTo>
                <a:cubicBezTo>
                  <a:pt x="200" y="758"/>
                  <a:pt x="302" y="763"/>
                  <a:pt x="425" y="784"/>
                </a:cubicBezTo>
                <a:cubicBezTo>
                  <a:pt x="521" y="779"/>
                  <a:pt x="621" y="794"/>
                  <a:pt x="713" y="768"/>
                </a:cubicBezTo>
                <a:cubicBezTo>
                  <a:pt x="743" y="759"/>
                  <a:pt x="741" y="712"/>
                  <a:pt x="761" y="688"/>
                </a:cubicBezTo>
                <a:cubicBezTo>
                  <a:pt x="774" y="673"/>
                  <a:pt x="793" y="667"/>
                  <a:pt x="809" y="656"/>
                </a:cubicBezTo>
                <a:cubicBezTo>
                  <a:pt x="830" y="624"/>
                  <a:pt x="852" y="592"/>
                  <a:pt x="873" y="560"/>
                </a:cubicBezTo>
                <a:cubicBezTo>
                  <a:pt x="884" y="544"/>
                  <a:pt x="905" y="512"/>
                  <a:pt x="905" y="512"/>
                </a:cubicBezTo>
                <a:cubicBezTo>
                  <a:pt x="900" y="432"/>
                  <a:pt x="899" y="352"/>
                  <a:pt x="889" y="272"/>
                </a:cubicBezTo>
                <a:cubicBezTo>
                  <a:pt x="883" y="228"/>
                  <a:pt x="894" y="168"/>
                  <a:pt x="857" y="144"/>
                </a:cubicBezTo>
                <a:cubicBezTo>
                  <a:pt x="760" y="79"/>
                  <a:pt x="644" y="104"/>
                  <a:pt x="537" y="64"/>
                </a:cubicBezTo>
                <a:cubicBezTo>
                  <a:pt x="515" y="56"/>
                  <a:pt x="495" y="41"/>
                  <a:pt x="473" y="32"/>
                </a:cubicBezTo>
                <a:cubicBezTo>
                  <a:pt x="442" y="19"/>
                  <a:pt x="377" y="0"/>
                  <a:pt x="377" y="0"/>
                </a:cubicBezTo>
                <a:cubicBezTo>
                  <a:pt x="345" y="11"/>
                  <a:pt x="313" y="21"/>
                  <a:pt x="281" y="32"/>
                </a:cubicBezTo>
                <a:cubicBezTo>
                  <a:pt x="239" y="46"/>
                  <a:pt x="153" y="64"/>
                  <a:pt x="153" y="64"/>
                </a:cubicBezTo>
                <a:cubicBezTo>
                  <a:pt x="148" y="71"/>
                  <a:pt x="107" y="154"/>
                  <a:pt x="73" y="128"/>
                </a:cubicBezTo>
                <a:cubicBezTo>
                  <a:pt x="55" y="115"/>
                  <a:pt x="62" y="85"/>
                  <a:pt x="57" y="64"/>
                </a:cubicBezTo>
                <a:close/>
              </a:path>
            </a:pathLst>
          </a:custGeom>
          <a:solidFill>
            <a:srgbClr val="FFFFFF"/>
          </a:solidFill>
          <a:ln w="9525">
            <a:solidFill>
              <a:schemeClr val="tx1"/>
            </a:solidFill>
            <a:round/>
            <a:headEnd/>
            <a:tailEnd/>
          </a:ln>
        </p:spPr>
        <p:txBody>
          <a:bodyPr/>
          <a:lstStyle/>
          <a:p>
            <a:endParaRPr lang="en-US"/>
          </a:p>
        </p:txBody>
      </p:sp>
      <p:sp>
        <p:nvSpPr>
          <p:cNvPr id="49160" name="Freeform 9">
            <a:extLst>
              <a:ext uri="{FF2B5EF4-FFF2-40B4-BE49-F238E27FC236}">
                <a16:creationId xmlns:a16="http://schemas.microsoft.com/office/drawing/2014/main" id="{2B0114B6-0DF6-E11F-20D8-64F526BC8525}"/>
              </a:ext>
            </a:extLst>
          </p:cNvPr>
          <p:cNvSpPr>
            <a:spLocks/>
          </p:cNvSpPr>
          <p:nvPr/>
        </p:nvSpPr>
        <p:spPr bwMode="auto">
          <a:xfrm>
            <a:off x="6648450" y="1781175"/>
            <a:ext cx="438150" cy="352425"/>
          </a:xfrm>
          <a:custGeom>
            <a:avLst/>
            <a:gdLst>
              <a:gd name="T0" fmla="*/ 2147483646 w 905"/>
              <a:gd name="T1" fmla="*/ 2147483646 h 794"/>
              <a:gd name="T2" fmla="*/ 1021259386 w 905"/>
              <a:gd name="T3" fmla="*/ 2147483646 h 794"/>
              <a:gd name="T4" fmla="*/ 2147483646 w 905"/>
              <a:gd name="T5" fmla="*/ 2147483646 h 794"/>
              <a:gd name="T6" fmla="*/ 2147483646 w 905"/>
              <a:gd name="T7" fmla="*/ 2147483646 h 794"/>
              <a:gd name="T8" fmla="*/ 2147483646 w 905"/>
              <a:gd name="T9" fmla="*/ 2147483646 h 794"/>
              <a:gd name="T10" fmla="*/ 2147483646 w 905"/>
              <a:gd name="T11" fmla="*/ 2147483646 h 794"/>
              <a:gd name="T12" fmla="*/ 2147483646 w 905"/>
              <a:gd name="T13" fmla="*/ 2147483646 h 794"/>
              <a:gd name="T14" fmla="*/ 2147483646 w 905"/>
              <a:gd name="T15" fmla="*/ 2147483646 h 794"/>
              <a:gd name="T16" fmla="*/ 2147483646 w 905"/>
              <a:gd name="T17" fmla="*/ 2147483646 h 794"/>
              <a:gd name="T18" fmla="*/ 2147483646 w 905"/>
              <a:gd name="T19" fmla="*/ 2147483646 h 794"/>
              <a:gd name="T20" fmla="*/ 2147483646 w 905"/>
              <a:gd name="T21" fmla="*/ 2147483646 h 794"/>
              <a:gd name="T22" fmla="*/ 2147483646 w 905"/>
              <a:gd name="T23" fmla="*/ 2147483646 h 794"/>
              <a:gd name="T24" fmla="*/ 2147483646 w 905"/>
              <a:gd name="T25" fmla="*/ 2147483646 h 794"/>
              <a:gd name="T26" fmla="*/ 2147483646 w 905"/>
              <a:gd name="T27" fmla="*/ 2147483646 h 794"/>
              <a:gd name="T28" fmla="*/ 2147483646 w 905"/>
              <a:gd name="T29" fmla="*/ 0 h 794"/>
              <a:gd name="T30" fmla="*/ 2147483646 w 905"/>
              <a:gd name="T31" fmla="*/ 2147483646 h 794"/>
              <a:gd name="T32" fmla="*/ 2147483646 w 905"/>
              <a:gd name="T33" fmla="*/ 2147483646 h 794"/>
              <a:gd name="T34" fmla="*/ 2147483646 w 905"/>
              <a:gd name="T35" fmla="*/ 2147483646 h 794"/>
              <a:gd name="T36" fmla="*/ 2147483646 w 905"/>
              <a:gd name="T37" fmla="*/ 2147483646 h 7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5"/>
              <a:gd name="T58" fmla="*/ 0 h 794"/>
              <a:gd name="T59" fmla="*/ 905 w 905"/>
              <a:gd name="T60" fmla="*/ 794 h 7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5" h="794">
                <a:moveTo>
                  <a:pt x="57" y="64"/>
                </a:moveTo>
                <a:cubicBezTo>
                  <a:pt x="0" y="150"/>
                  <a:pt x="3" y="128"/>
                  <a:pt x="9" y="288"/>
                </a:cubicBezTo>
                <a:cubicBezTo>
                  <a:pt x="12" y="379"/>
                  <a:pt x="14" y="473"/>
                  <a:pt x="41" y="560"/>
                </a:cubicBezTo>
                <a:cubicBezTo>
                  <a:pt x="53" y="600"/>
                  <a:pt x="95" y="623"/>
                  <a:pt x="121" y="656"/>
                </a:cubicBezTo>
                <a:cubicBezTo>
                  <a:pt x="200" y="758"/>
                  <a:pt x="302" y="763"/>
                  <a:pt x="425" y="784"/>
                </a:cubicBezTo>
                <a:cubicBezTo>
                  <a:pt x="521" y="779"/>
                  <a:pt x="621" y="794"/>
                  <a:pt x="713" y="768"/>
                </a:cubicBezTo>
                <a:cubicBezTo>
                  <a:pt x="743" y="759"/>
                  <a:pt x="741" y="712"/>
                  <a:pt x="761" y="688"/>
                </a:cubicBezTo>
                <a:cubicBezTo>
                  <a:pt x="774" y="673"/>
                  <a:pt x="793" y="667"/>
                  <a:pt x="809" y="656"/>
                </a:cubicBezTo>
                <a:cubicBezTo>
                  <a:pt x="830" y="624"/>
                  <a:pt x="852" y="592"/>
                  <a:pt x="873" y="560"/>
                </a:cubicBezTo>
                <a:cubicBezTo>
                  <a:pt x="884" y="544"/>
                  <a:pt x="905" y="512"/>
                  <a:pt x="905" y="512"/>
                </a:cubicBezTo>
                <a:cubicBezTo>
                  <a:pt x="900" y="432"/>
                  <a:pt x="899" y="352"/>
                  <a:pt x="889" y="272"/>
                </a:cubicBezTo>
                <a:cubicBezTo>
                  <a:pt x="883" y="228"/>
                  <a:pt x="894" y="168"/>
                  <a:pt x="857" y="144"/>
                </a:cubicBezTo>
                <a:cubicBezTo>
                  <a:pt x="760" y="79"/>
                  <a:pt x="644" y="104"/>
                  <a:pt x="537" y="64"/>
                </a:cubicBezTo>
                <a:cubicBezTo>
                  <a:pt x="515" y="56"/>
                  <a:pt x="495" y="41"/>
                  <a:pt x="473" y="32"/>
                </a:cubicBezTo>
                <a:cubicBezTo>
                  <a:pt x="442" y="19"/>
                  <a:pt x="377" y="0"/>
                  <a:pt x="377" y="0"/>
                </a:cubicBezTo>
                <a:cubicBezTo>
                  <a:pt x="345" y="11"/>
                  <a:pt x="313" y="21"/>
                  <a:pt x="281" y="32"/>
                </a:cubicBezTo>
                <a:cubicBezTo>
                  <a:pt x="239" y="46"/>
                  <a:pt x="153" y="64"/>
                  <a:pt x="153" y="64"/>
                </a:cubicBezTo>
                <a:cubicBezTo>
                  <a:pt x="148" y="71"/>
                  <a:pt x="107" y="154"/>
                  <a:pt x="73" y="128"/>
                </a:cubicBezTo>
                <a:cubicBezTo>
                  <a:pt x="55" y="115"/>
                  <a:pt x="62" y="85"/>
                  <a:pt x="57" y="64"/>
                </a:cubicBezTo>
                <a:close/>
              </a:path>
            </a:pathLst>
          </a:custGeom>
          <a:solidFill>
            <a:srgbClr val="FFFFFF"/>
          </a:solidFill>
          <a:ln w="9525">
            <a:solidFill>
              <a:schemeClr val="tx1"/>
            </a:solidFill>
            <a:round/>
            <a:headEnd/>
            <a:tailEnd/>
          </a:ln>
        </p:spPr>
        <p:txBody>
          <a:bodyPr/>
          <a:lstStyle/>
          <a:p>
            <a:endParaRPr lang="en-US"/>
          </a:p>
        </p:txBody>
      </p:sp>
      <p:sp>
        <p:nvSpPr>
          <p:cNvPr id="49161" name="Freeform 10">
            <a:extLst>
              <a:ext uri="{FF2B5EF4-FFF2-40B4-BE49-F238E27FC236}">
                <a16:creationId xmlns:a16="http://schemas.microsoft.com/office/drawing/2014/main" id="{63EA84F8-5FCC-A826-F537-28A8E5C407F3}"/>
              </a:ext>
            </a:extLst>
          </p:cNvPr>
          <p:cNvSpPr>
            <a:spLocks/>
          </p:cNvSpPr>
          <p:nvPr/>
        </p:nvSpPr>
        <p:spPr bwMode="auto">
          <a:xfrm>
            <a:off x="5773738" y="1555750"/>
            <a:ext cx="873125" cy="352425"/>
          </a:xfrm>
          <a:custGeom>
            <a:avLst/>
            <a:gdLst>
              <a:gd name="T0" fmla="*/ 0 w 1808"/>
              <a:gd name="T1" fmla="*/ 2147483646 h 432"/>
              <a:gd name="T2" fmla="*/ 2147483646 w 1808"/>
              <a:gd name="T3" fmla="*/ 2147483646 h 432"/>
              <a:gd name="T4" fmla="*/ 2147483646 w 1808"/>
              <a:gd name="T5" fmla="*/ 2147483646 h 432"/>
              <a:gd name="T6" fmla="*/ 2147483646 w 1808"/>
              <a:gd name="T7" fmla="*/ 0 h 432"/>
              <a:gd name="T8" fmla="*/ 2147483646 w 1808"/>
              <a:gd name="T9" fmla="*/ 2147483646 h 432"/>
              <a:gd name="T10" fmla="*/ 2147483646 w 1808"/>
              <a:gd name="T11" fmla="*/ 2147483646 h 432"/>
              <a:gd name="T12" fmla="*/ 2147483646 w 1808"/>
              <a:gd name="T13" fmla="*/ 2147483646 h 432"/>
              <a:gd name="T14" fmla="*/ 2147483646 w 1808"/>
              <a:gd name="T15" fmla="*/ 2147483646 h 432"/>
              <a:gd name="T16" fmla="*/ 0 60000 65536"/>
              <a:gd name="T17" fmla="*/ 0 60000 65536"/>
              <a:gd name="T18" fmla="*/ 0 60000 65536"/>
              <a:gd name="T19" fmla="*/ 0 60000 65536"/>
              <a:gd name="T20" fmla="*/ 0 60000 65536"/>
              <a:gd name="T21" fmla="*/ 0 60000 65536"/>
              <a:gd name="T22" fmla="*/ 0 60000 65536"/>
              <a:gd name="T23" fmla="*/ 0 60000 65536"/>
              <a:gd name="T24" fmla="*/ 0 w 1808"/>
              <a:gd name="T25" fmla="*/ 0 h 432"/>
              <a:gd name="T26" fmla="*/ 1808 w 1808"/>
              <a:gd name="T27" fmla="*/ 432 h 4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08" h="432">
                <a:moveTo>
                  <a:pt x="0" y="432"/>
                </a:moveTo>
                <a:cubicBezTo>
                  <a:pt x="68" y="387"/>
                  <a:pt x="146" y="342"/>
                  <a:pt x="208" y="288"/>
                </a:cubicBezTo>
                <a:cubicBezTo>
                  <a:pt x="292" y="214"/>
                  <a:pt x="376" y="141"/>
                  <a:pt x="480" y="96"/>
                </a:cubicBezTo>
                <a:cubicBezTo>
                  <a:pt x="604" y="43"/>
                  <a:pt x="732" y="26"/>
                  <a:pt x="864" y="0"/>
                </a:cubicBezTo>
                <a:cubicBezTo>
                  <a:pt x="1198" y="22"/>
                  <a:pt x="1254" y="2"/>
                  <a:pt x="1488" y="80"/>
                </a:cubicBezTo>
                <a:cubicBezTo>
                  <a:pt x="1559" y="104"/>
                  <a:pt x="1613" y="163"/>
                  <a:pt x="1680" y="192"/>
                </a:cubicBezTo>
                <a:cubicBezTo>
                  <a:pt x="1700" y="201"/>
                  <a:pt x="1723" y="200"/>
                  <a:pt x="1744" y="208"/>
                </a:cubicBezTo>
                <a:cubicBezTo>
                  <a:pt x="1766" y="216"/>
                  <a:pt x="1808" y="240"/>
                  <a:pt x="1808" y="240"/>
                </a:cubicBezTo>
              </a:path>
            </a:pathLst>
          </a:custGeom>
          <a:noFill/>
          <a:ln w="9525" cap="flat">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62" name="Freeform 11">
            <a:extLst>
              <a:ext uri="{FF2B5EF4-FFF2-40B4-BE49-F238E27FC236}">
                <a16:creationId xmlns:a16="http://schemas.microsoft.com/office/drawing/2014/main" id="{3F158BAC-493D-293C-CD4C-71DB20BC2C33}"/>
              </a:ext>
            </a:extLst>
          </p:cNvPr>
          <p:cNvSpPr>
            <a:spLocks/>
          </p:cNvSpPr>
          <p:nvPr/>
        </p:nvSpPr>
        <p:spPr bwMode="auto">
          <a:xfrm>
            <a:off x="5822950" y="1435100"/>
            <a:ext cx="169863" cy="390525"/>
          </a:xfrm>
          <a:custGeom>
            <a:avLst/>
            <a:gdLst>
              <a:gd name="T0" fmla="*/ 0 w 352"/>
              <a:gd name="T1" fmla="*/ 2147483646 h 1039"/>
              <a:gd name="T2" fmla="*/ 2147483646 w 352"/>
              <a:gd name="T3" fmla="*/ 2147483646 h 1039"/>
              <a:gd name="T4" fmla="*/ 2147483646 w 352"/>
              <a:gd name="T5" fmla="*/ 2147483646 h 1039"/>
              <a:gd name="T6" fmla="*/ 2147483646 w 352"/>
              <a:gd name="T7" fmla="*/ 2147483646 h 1039"/>
              <a:gd name="T8" fmla="*/ 2147483646 w 352"/>
              <a:gd name="T9" fmla="*/ 2147483646 h 1039"/>
              <a:gd name="T10" fmla="*/ 2147483646 w 352"/>
              <a:gd name="T11" fmla="*/ 2147483646 h 1039"/>
              <a:gd name="T12" fmla="*/ 2147483646 w 352"/>
              <a:gd name="T13" fmla="*/ 2147483646 h 1039"/>
              <a:gd name="T14" fmla="*/ 2147483646 w 352"/>
              <a:gd name="T15" fmla="*/ 2147483646 h 1039"/>
              <a:gd name="T16" fmla="*/ 2147483646 w 352"/>
              <a:gd name="T17" fmla="*/ 1646141055 h 10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2"/>
              <a:gd name="T28" fmla="*/ 0 h 1039"/>
              <a:gd name="T29" fmla="*/ 352 w 352"/>
              <a:gd name="T30" fmla="*/ 1039 h 10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2" h="1039">
                <a:moveTo>
                  <a:pt x="0" y="1039"/>
                </a:moveTo>
                <a:cubicBezTo>
                  <a:pt x="27" y="957"/>
                  <a:pt x="89" y="892"/>
                  <a:pt x="128" y="815"/>
                </a:cubicBezTo>
                <a:cubicBezTo>
                  <a:pt x="159" y="753"/>
                  <a:pt x="157" y="692"/>
                  <a:pt x="192" y="623"/>
                </a:cubicBezTo>
                <a:cubicBezTo>
                  <a:pt x="203" y="570"/>
                  <a:pt x="211" y="516"/>
                  <a:pt x="224" y="463"/>
                </a:cubicBezTo>
                <a:cubicBezTo>
                  <a:pt x="232" y="430"/>
                  <a:pt x="245" y="399"/>
                  <a:pt x="256" y="367"/>
                </a:cubicBezTo>
                <a:cubicBezTo>
                  <a:pt x="261" y="351"/>
                  <a:pt x="272" y="319"/>
                  <a:pt x="272" y="319"/>
                </a:cubicBezTo>
                <a:cubicBezTo>
                  <a:pt x="277" y="250"/>
                  <a:pt x="275" y="179"/>
                  <a:pt x="288" y="111"/>
                </a:cubicBezTo>
                <a:cubicBezTo>
                  <a:pt x="292" y="92"/>
                  <a:pt x="311" y="80"/>
                  <a:pt x="320" y="63"/>
                </a:cubicBezTo>
                <a:cubicBezTo>
                  <a:pt x="345" y="14"/>
                  <a:pt x="321" y="0"/>
                  <a:pt x="352" y="31"/>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63" name="Freeform 12">
            <a:extLst>
              <a:ext uri="{FF2B5EF4-FFF2-40B4-BE49-F238E27FC236}">
                <a16:creationId xmlns:a16="http://schemas.microsoft.com/office/drawing/2014/main" id="{2A779B12-890A-B854-3984-F8C25EBBC95B}"/>
              </a:ext>
            </a:extLst>
          </p:cNvPr>
          <p:cNvSpPr>
            <a:spLocks/>
          </p:cNvSpPr>
          <p:nvPr/>
        </p:nvSpPr>
        <p:spPr bwMode="auto">
          <a:xfrm>
            <a:off x="6648450" y="1465263"/>
            <a:ext cx="171450" cy="390525"/>
          </a:xfrm>
          <a:custGeom>
            <a:avLst/>
            <a:gdLst>
              <a:gd name="T0" fmla="*/ 0 w 352"/>
              <a:gd name="T1" fmla="*/ 2147483646 h 1039"/>
              <a:gd name="T2" fmla="*/ 2147483646 w 352"/>
              <a:gd name="T3" fmla="*/ 2147483646 h 1039"/>
              <a:gd name="T4" fmla="*/ 2147483646 w 352"/>
              <a:gd name="T5" fmla="*/ 2147483646 h 1039"/>
              <a:gd name="T6" fmla="*/ 2147483646 w 352"/>
              <a:gd name="T7" fmla="*/ 2147483646 h 1039"/>
              <a:gd name="T8" fmla="*/ 2147483646 w 352"/>
              <a:gd name="T9" fmla="*/ 2147483646 h 1039"/>
              <a:gd name="T10" fmla="*/ 2147483646 w 352"/>
              <a:gd name="T11" fmla="*/ 2147483646 h 1039"/>
              <a:gd name="T12" fmla="*/ 2147483646 w 352"/>
              <a:gd name="T13" fmla="*/ 2147483646 h 1039"/>
              <a:gd name="T14" fmla="*/ 2147483646 w 352"/>
              <a:gd name="T15" fmla="*/ 2147483646 h 1039"/>
              <a:gd name="T16" fmla="*/ 2147483646 w 352"/>
              <a:gd name="T17" fmla="*/ 1646141055 h 10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2"/>
              <a:gd name="T28" fmla="*/ 0 h 1039"/>
              <a:gd name="T29" fmla="*/ 352 w 352"/>
              <a:gd name="T30" fmla="*/ 1039 h 10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2" h="1039">
                <a:moveTo>
                  <a:pt x="0" y="1039"/>
                </a:moveTo>
                <a:cubicBezTo>
                  <a:pt x="27" y="957"/>
                  <a:pt x="89" y="892"/>
                  <a:pt x="128" y="815"/>
                </a:cubicBezTo>
                <a:cubicBezTo>
                  <a:pt x="159" y="753"/>
                  <a:pt x="157" y="692"/>
                  <a:pt x="192" y="623"/>
                </a:cubicBezTo>
                <a:cubicBezTo>
                  <a:pt x="203" y="570"/>
                  <a:pt x="211" y="516"/>
                  <a:pt x="224" y="463"/>
                </a:cubicBezTo>
                <a:cubicBezTo>
                  <a:pt x="232" y="430"/>
                  <a:pt x="245" y="399"/>
                  <a:pt x="256" y="367"/>
                </a:cubicBezTo>
                <a:cubicBezTo>
                  <a:pt x="261" y="351"/>
                  <a:pt x="272" y="319"/>
                  <a:pt x="272" y="319"/>
                </a:cubicBezTo>
                <a:cubicBezTo>
                  <a:pt x="277" y="250"/>
                  <a:pt x="275" y="179"/>
                  <a:pt x="288" y="111"/>
                </a:cubicBezTo>
                <a:cubicBezTo>
                  <a:pt x="292" y="92"/>
                  <a:pt x="311" y="80"/>
                  <a:pt x="320" y="63"/>
                </a:cubicBezTo>
                <a:cubicBezTo>
                  <a:pt x="345" y="14"/>
                  <a:pt x="321" y="0"/>
                  <a:pt x="352" y="31"/>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64" name="Freeform 13">
            <a:extLst>
              <a:ext uri="{FF2B5EF4-FFF2-40B4-BE49-F238E27FC236}">
                <a16:creationId xmlns:a16="http://schemas.microsoft.com/office/drawing/2014/main" id="{B46112EB-89EA-B9F4-9816-1D3C4B7E8DB9}"/>
              </a:ext>
            </a:extLst>
          </p:cNvPr>
          <p:cNvSpPr>
            <a:spLocks/>
          </p:cNvSpPr>
          <p:nvPr/>
        </p:nvSpPr>
        <p:spPr bwMode="auto">
          <a:xfrm>
            <a:off x="4705350" y="1390650"/>
            <a:ext cx="169863" cy="390525"/>
          </a:xfrm>
          <a:custGeom>
            <a:avLst/>
            <a:gdLst>
              <a:gd name="T0" fmla="*/ 0 w 352"/>
              <a:gd name="T1" fmla="*/ 2147483646 h 1039"/>
              <a:gd name="T2" fmla="*/ 2147483646 w 352"/>
              <a:gd name="T3" fmla="*/ 2147483646 h 1039"/>
              <a:gd name="T4" fmla="*/ 2147483646 w 352"/>
              <a:gd name="T5" fmla="*/ 2147483646 h 1039"/>
              <a:gd name="T6" fmla="*/ 2147483646 w 352"/>
              <a:gd name="T7" fmla="*/ 2147483646 h 1039"/>
              <a:gd name="T8" fmla="*/ 2147483646 w 352"/>
              <a:gd name="T9" fmla="*/ 2147483646 h 1039"/>
              <a:gd name="T10" fmla="*/ 2147483646 w 352"/>
              <a:gd name="T11" fmla="*/ 2147483646 h 1039"/>
              <a:gd name="T12" fmla="*/ 2147483646 w 352"/>
              <a:gd name="T13" fmla="*/ 2147483646 h 1039"/>
              <a:gd name="T14" fmla="*/ 2147483646 w 352"/>
              <a:gd name="T15" fmla="*/ 2147483646 h 1039"/>
              <a:gd name="T16" fmla="*/ 2147483646 w 352"/>
              <a:gd name="T17" fmla="*/ 1646141055 h 10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2"/>
              <a:gd name="T28" fmla="*/ 0 h 1039"/>
              <a:gd name="T29" fmla="*/ 352 w 352"/>
              <a:gd name="T30" fmla="*/ 1039 h 10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2" h="1039">
                <a:moveTo>
                  <a:pt x="0" y="1039"/>
                </a:moveTo>
                <a:cubicBezTo>
                  <a:pt x="27" y="957"/>
                  <a:pt x="89" y="892"/>
                  <a:pt x="128" y="815"/>
                </a:cubicBezTo>
                <a:cubicBezTo>
                  <a:pt x="159" y="753"/>
                  <a:pt x="157" y="692"/>
                  <a:pt x="192" y="623"/>
                </a:cubicBezTo>
                <a:cubicBezTo>
                  <a:pt x="203" y="570"/>
                  <a:pt x="211" y="516"/>
                  <a:pt x="224" y="463"/>
                </a:cubicBezTo>
                <a:cubicBezTo>
                  <a:pt x="232" y="430"/>
                  <a:pt x="245" y="399"/>
                  <a:pt x="256" y="367"/>
                </a:cubicBezTo>
                <a:cubicBezTo>
                  <a:pt x="261" y="351"/>
                  <a:pt x="272" y="319"/>
                  <a:pt x="272" y="319"/>
                </a:cubicBezTo>
                <a:cubicBezTo>
                  <a:pt x="277" y="250"/>
                  <a:pt x="275" y="179"/>
                  <a:pt x="288" y="111"/>
                </a:cubicBezTo>
                <a:cubicBezTo>
                  <a:pt x="292" y="92"/>
                  <a:pt x="311" y="80"/>
                  <a:pt x="320" y="63"/>
                </a:cubicBezTo>
                <a:cubicBezTo>
                  <a:pt x="345" y="14"/>
                  <a:pt x="321" y="0"/>
                  <a:pt x="352" y="31"/>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65" name="Rectangle 14">
            <a:extLst>
              <a:ext uri="{FF2B5EF4-FFF2-40B4-BE49-F238E27FC236}">
                <a16:creationId xmlns:a16="http://schemas.microsoft.com/office/drawing/2014/main" id="{893E4283-B0E6-C5F2-7FC0-F05BB290C7A6}"/>
              </a:ext>
            </a:extLst>
          </p:cNvPr>
          <p:cNvSpPr>
            <a:spLocks noChangeArrowheads="1"/>
          </p:cNvSpPr>
          <p:nvPr/>
        </p:nvSpPr>
        <p:spPr bwMode="auto">
          <a:xfrm>
            <a:off x="838200" y="17414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49166" name="Rectangle 15">
            <a:extLst>
              <a:ext uri="{FF2B5EF4-FFF2-40B4-BE49-F238E27FC236}">
                <a16:creationId xmlns:a16="http://schemas.microsoft.com/office/drawing/2014/main" id="{4B1DDAB0-F344-926A-3DFC-EF7BF3A0F146}"/>
              </a:ext>
            </a:extLst>
          </p:cNvPr>
          <p:cNvSpPr>
            <a:spLocks noChangeArrowheads="1"/>
          </p:cNvSpPr>
          <p:nvPr/>
        </p:nvSpPr>
        <p:spPr bwMode="auto">
          <a:xfrm>
            <a:off x="152400" y="386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49167" name="Text Box 16">
            <a:extLst>
              <a:ext uri="{FF2B5EF4-FFF2-40B4-BE49-F238E27FC236}">
                <a16:creationId xmlns:a16="http://schemas.microsoft.com/office/drawing/2014/main" id="{2472B5CA-EB67-17A9-7B98-A81AF7BE36FE}"/>
              </a:ext>
            </a:extLst>
          </p:cNvPr>
          <p:cNvSpPr txBox="1">
            <a:spLocks noChangeArrowheads="1"/>
          </p:cNvSpPr>
          <p:nvPr/>
        </p:nvSpPr>
        <p:spPr bwMode="auto">
          <a:xfrm>
            <a:off x="281940" y="3081813"/>
            <a:ext cx="3505200" cy="2932113"/>
          </a:xfrm>
          <a:prstGeom prst="rect">
            <a:avLst/>
          </a:prstGeom>
          <a:solidFill>
            <a:schemeClr val="accent3"/>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dirty="0"/>
              <a:t>public void initialize(){</a:t>
            </a:r>
          </a:p>
          <a:p>
            <a:pPr>
              <a:spcBef>
                <a:spcPct val="0"/>
              </a:spcBef>
              <a:buFontTx/>
              <a:buNone/>
            </a:pPr>
            <a:r>
              <a:rPr lang="en-US" altLang="en-US" sz="1200" dirty="0"/>
              <a:t>  </a:t>
            </a:r>
            <a:r>
              <a:rPr lang="en-US" altLang="en-US" sz="1200" dirty="0" err="1"/>
              <a:t>super.initialize</a:t>
            </a:r>
            <a:r>
              <a:rPr lang="en-US" altLang="en-US" sz="1200" dirty="0"/>
              <a:t>();</a:t>
            </a:r>
          </a:p>
          <a:p>
            <a:pPr>
              <a:spcBef>
                <a:spcPct val="0"/>
              </a:spcBef>
              <a:buFontTx/>
              <a:buNone/>
            </a:pPr>
            <a:r>
              <a:rPr lang="en-US" altLang="en-US" sz="1200" dirty="0"/>
              <a:t>  </a:t>
            </a:r>
            <a:r>
              <a:rPr lang="en-US" altLang="en-US" sz="1200" dirty="0" err="1"/>
              <a:t>holdIn</a:t>
            </a:r>
            <a:r>
              <a:rPr lang="en-US" altLang="en-US" sz="1200" dirty="0"/>
              <a:t>("active",0);</a:t>
            </a:r>
          </a:p>
          <a:p>
            <a:pPr>
              <a:spcBef>
                <a:spcPct val="0"/>
              </a:spcBef>
              <a:buFontTx/>
              <a:buNone/>
            </a:pPr>
            <a:r>
              <a:rPr lang="en-US" altLang="en-US" sz="1200" dirty="0"/>
              <a:t>}</a:t>
            </a:r>
          </a:p>
          <a:p>
            <a:pPr>
              <a:spcBef>
                <a:spcPct val="0"/>
              </a:spcBef>
              <a:buFontTx/>
              <a:buNone/>
            </a:pPr>
            <a:r>
              <a:rPr lang="en-US" altLang="en-US" sz="1200" dirty="0"/>
              <a:t> </a:t>
            </a:r>
          </a:p>
          <a:p>
            <a:pPr>
              <a:spcBef>
                <a:spcPct val="0"/>
              </a:spcBef>
              <a:buFontTx/>
              <a:buNone/>
            </a:pPr>
            <a:r>
              <a:rPr lang="fr-FR" altLang="en-US" sz="1200" dirty="0"/>
              <a:t>public </a:t>
            </a:r>
            <a:r>
              <a:rPr lang="fr-FR" altLang="en-US" sz="1200" dirty="0" err="1"/>
              <a:t>void</a:t>
            </a:r>
            <a:r>
              <a:rPr lang="fr-FR" altLang="en-US" sz="1200" dirty="0"/>
              <a:t> </a:t>
            </a:r>
            <a:r>
              <a:rPr lang="fr-FR" altLang="en-US" sz="1200" dirty="0" err="1"/>
              <a:t>deltext</a:t>
            </a:r>
            <a:r>
              <a:rPr lang="fr-FR" altLang="en-US" sz="1200" dirty="0"/>
              <a:t>(double     </a:t>
            </a:r>
            <a:r>
              <a:rPr lang="fr-FR" altLang="en-US" sz="1200" dirty="0" err="1"/>
              <a:t>e,message</a:t>
            </a:r>
            <a:r>
              <a:rPr lang="fr-FR" altLang="en-US" sz="1200" dirty="0"/>
              <a:t> x){</a:t>
            </a:r>
            <a:endParaRPr lang="en-US" altLang="en-US" sz="1200" dirty="0"/>
          </a:p>
          <a:p>
            <a:pPr>
              <a:spcBef>
                <a:spcPct val="0"/>
              </a:spcBef>
              <a:buFontTx/>
              <a:buNone/>
            </a:pPr>
            <a:r>
              <a:rPr lang="en-US" altLang="en-US" sz="1200" dirty="0"/>
              <a:t>Continue(e);</a:t>
            </a:r>
          </a:p>
          <a:p>
            <a:pPr>
              <a:spcBef>
                <a:spcPct val="0"/>
              </a:spcBef>
              <a:buFontTx/>
              <a:buNone/>
            </a:pPr>
            <a:endParaRPr lang="en-US" altLang="en-US" sz="1200" dirty="0"/>
          </a:p>
          <a:p>
            <a:pPr>
              <a:spcBef>
                <a:spcPct val="0"/>
              </a:spcBef>
              <a:buFontTx/>
              <a:buNone/>
            </a:pPr>
            <a:r>
              <a:rPr lang="en-US" altLang="en-US" sz="1200" dirty="0"/>
              <a:t>if (</a:t>
            </a:r>
            <a:r>
              <a:rPr lang="en-US" altLang="en-US" sz="1200" dirty="0" err="1"/>
              <a:t>somethingOnPort</a:t>
            </a:r>
            <a:r>
              <a:rPr lang="en-US" altLang="en-US" sz="1200" dirty="0"/>
              <a:t>(</a:t>
            </a:r>
            <a:r>
              <a:rPr lang="en-US" altLang="en-US" sz="1200" dirty="0" err="1"/>
              <a:t>x,"start</a:t>
            </a:r>
            <a:r>
              <a:rPr lang="en-US" altLang="en-US" sz="1200" dirty="0"/>
              <a:t>"))</a:t>
            </a:r>
          </a:p>
          <a:p>
            <a:pPr>
              <a:spcBef>
                <a:spcPct val="0"/>
              </a:spcBef>
              <a:buFontTx/>
              <a:buNone/>
            </a:pPr>
            <a:r>
              <a:rPr lang="en-US" altLang="en-US" sz="1200" dirty="0"/>
              <a:t>  </a:t>
            </a:r>
            <a:r>
              <a:rPr lang="en-US" altLang="en-US" sz="1200" dirty="0" err="1"/>
              <a:t>holdIn</a:t>
            </a:r>
            <a:r>
              <a:rPr lang="en-US" altLang="en-US" sz="1200" dirty="0"/>
              <a:t>("first",</a:t>
            </a:r>
            <a:r>
              <a:rPr lang="en-US" altLang="en-US" sz="1200" dirty="0" err="1"/>
              <a:t>firstDuration</a:t>
            </a:r>
            <a:r>
              <a:rPr lang="en-US" altLang="en-US" sz="1200" dirty="0"/>
              <a:t>);</a:t>
            </a:r>
          </a:p>
          <a:p>
            <a:pPr>
              <a:spcBef>
                <a:spcPct val="0"/>
              </a:spcBef>
              <a:buFontTx/>
              <a:buNone/>
            </a:pPr>
            <a:r>
              <a:rPr lang="en-US" altLang="en-US" sz="1200" dirty="0"/>
              <a:t>else if (</a:t>
            </a:r>
            <a:r>
              <a:rPr lang="en-US" altLang="en-US" sz="1200" dirty="0" err="1"/>
              <a:t>somethingOnPort</a:t>
            </a:r>
            <a:r>
              <a:rPr lang="en-US" altLang="en-US" sz="1200" dirty="0"/>
              <a:t>(</a:t>
            </a:r>
            <a:r>
              <a:rPr lang="en-US" altLang="en-US" sz="1200" dirty="0" err="1"/>
              <a:t>x,"stop</a:t>
            </a:r>
            <a:r>
              <a:rPr lang="en-US" altLang="en-US" sz="1200" dirty="0"/>
              <a:t>"))</a:t>
            </a:r>
          </a:p>
          <a:p>
            <a:pPr>
              <a:spcBef>
                <a:spcPct val="0"/>
              </a:spcBef>
              <a:buFontTx/>
              <a:buNone/>
            </a:pPr>
            <a:r>
              <a:rPr lang="en-US" altLang="en-US" sz="1200" dirty="0"/>
              <a:t>  passivate();</a:t>
            </a:r>
          </a:p>
          <a:p>
            <a:pPr>
              <a:spcBef>
                <a:spcPct val="0"/>
              </a:spcBef>
              <a:buFontTx/>
              <a:buNone/>
            </a:pPr>
            <a:r>
              <a:rPr lang="en-US" altLang="en-US" sz="1200" dirty="0"/>
              <a:t>}</a:t>
            </a:r>
          </a:p>
        </p:txBody>
      </p:sp>
      <p:sp>
        <p:nvSpPr>
          <p:cNvPr id="49168" name="Text Box 17">
            <a:extLst>
              <a:ext uri="{FF2B5EF4-FFF2-40B4-BE49-F238E27FC236}">
                <a16:creationId xmlns:a16="http://schemas.microsoft.com/office/drawing/2014/main" id="{442D5527-B027-2E3F-97F0-AF6837085C50}"/>
              </a:ext>
            </a:extLst>
          </p:cNvPr>
          <p:cNvSpPr txBox="1">
            <a:spLocks noChangeArrowheads="1"/>
          </p:cNvSpPr>
          <p:nvPr/>
        </p:nvSpPr>
        <p:spPr bwMode="auto">
          <a:xfrm>
            <a:off x="4267200" y="2909570"/>
            <a:ext cx="4343400" cy="3276600"/>
          </a:xfrm>
          <a:prstGeom prst="rect">
            <a:avLst/>
          </a:prstGeom>
          <a:solidFill>
            <a:schemeClr val="accent3"/>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dirty="0"/>
              <a:t>public void   </a:t>
            </a:r>
            <a:r>
              <a:rPr lang="en-US" altLang="en-US" sz="1200" dirty="0" err="1"/>
              <a:t>deltint</a:t>
            </a:r>
            <a:r>
              <a:rPr lang="en-US" altLang="en-US" sz="1200" dirty="0"/>
              <a:t>(){</a:t>
            </a:r>
          </a:p>
          <a:p>
            <a:pPr>
              <a:spcBef>
                <a:spcPct val="0"/>
              </a:spcBef>
              <a:buFontTx/>
              <a:buNone/>
            </a:pPr>
            <a:r>
              <a:rPr lang="en-US" altLang="en-US" sz="1200" dirty="0"/>
              <a:t>  if (</a:t>
            </a:r>
            <a:r>
              <a:rPr lang="en-US" altLang="en-US" sz="1200" dirty="0" err="1"/>
              <a:t>phaseIs</a:t>
            </a:r>
            <a:r>
              <a:rPr lang="en-US" altLang="en-US" sz="1200" dirty="0"/>
              <a:t>("active")) </a:t>
            </a:r>
            <a:r>
              <a:rPr lang="en-US" altLang="en-US" sz="1200" dirty="0" err="1"/>
              <a:t>holdIn</a:t>
            </a:r>
            <a:r>
              <a:rPr lang="en-US" altLang="en-US" sz="1200" dirty="0"/>
              <a:t>("first",</a:t>
            </a:r>
            <a:r>
              <a:rPr lang="en-US" altLang="en-US" sz="1200" dirty="0" err="1"/>
              <a:t>firstDuration</a:t>
            </a:r>
            <a:r>
              <a:rPr lang="en-US" altLang="en-US" sz="1200" dirty="0"/>
              <a:t>); </a:t>
            </a:r>
          </a:p>
          <a:p>
            <a:pPr>
              <a:spcBef>
                <a:spcPct val="0"/>
              </a:spcBef>
              <a:buFontTx/>
              <a:buNone/>
            </a:pPr>
            <a:r>
              <a:rPr lang="en-US" altLang="en-US" sz="1200" dirty="0"/>
              <a:t>  else if (</a:t>
            </a:r>
            <a:r>
              <a:rPr lang="en-US" altLang="en-US" sz="1200" dirty="0" err="1"/>
              <a:t>phaseIs</a:t>
            </a:r>
            <a:r>
              <a:rPr lang="en-US" altLang="en-US" sz="1200" dirty="0"/>
              <a:t>("first")) </a:t>
            </a:r>
            <a:r>
              <a:rPr lang="en-US" altLang="en-US" sz="1200" dirty="0" err="1"/>
              <a:t>holdIn</a:t>
            </a:r>
            <a:r>
              <a:rPr lang="en-US" altLang="en-US" sz="1200" dirty="0"/>
              <a:t>("second",</a:t>
            </a:r>
            <a:r>
              <a:rPr lang="en-US" altLang="en-US" sz="1200" dirty="0" err="1"/>
              <a:t>secondDuration</a:t>
            </a:r>
            <a:r>
              <a:rPr lang="en-US" altLang="en-US" sz="1200" dirty="0"/>
              <a:t>);</a:t>
            </a:r>
          </a:p>
          <a:p>
            <a:pPr>
              <a:spcBef>
                <a:spcPct val="0"/>
              </a:spcBef>
              <a:buFontTx/>
              <a:buNone/>
            </a:pPr>
            <a:r>
              <a:rPr lang="en-US" altLang="en-US" sz="1200" dirty="0"/>
              <a:t>  else if (</a:t>
            </a:r>
            <a:r>
              <a:rPr lang="en-US" altLang="en-US" sz="1200" dirty="0" err="1"/>
              <a:t>phaseIs</a:t>
            </a:r>
            <a:r>
              <a:rPr lang="en-US" altLang="en-US" sz="1200" dirty="0"/>
              <a:t>("second")) </a:t>
            </a:r>
            <a:r>
              <a:rPr lang="en-US" altLang="en-US" sz="1200" dirty="0" err="1"/>
              <a:t>holdIn</a:t>
            </a:r>
            <a:r>
              <a:rPr lang="en-US" altLang="en-US" sz="1200" dirty="0"/>
              <a:t>("third",</a:t>
            </a:r>
            <a:r>
              <a:rPr lang="en-US" altLang="en-US" sz="1200" dirty="0" err="1"/>
              <a:t>thirdDuration</a:t>
            </a:r>
            <a:r>
              <a:rPr lang="en-US" altLang="en-US" sz="1200" dirty="0"/>
              <a:t>);</a:t>
            </a:r>
          </a:p>
          <a:p>
            <a:pPr>
              <a:spcBef>
                <a:spcPct val="0"/>
              </a:spcBef>
              <a:buFontTx/>
              <a:buNone/>
            </a:pPr>
            <a:r>
              <a:rPr lang="en-US" altLang="en-US" sz="1200" dirty="0"/>
              <a:t>  else  passivate();</a:t>
            </a:r>
          </a:p>
          <a:p>
            <a:pPr>
              <a:spcBef>
                <a:spcPct val="0"/>
              </a:spcBef>
              <a:buFontTx/>
              <a:buNone/>
            </a:pPr>
            <a:r>
              <a:rPr lang="en-US" altLang="en-US" sz="1200" dirty="0"/>
              <a:t>}</a:t>
            </a:r>
          </a:p>
          <a:p>
            <a:pPr>
              <a:spcBef>
                <a:spcPct val="0"/>
              </a:spcBef>
              <a:buFontTx/>
              <a:buNone/>
            </a:pPr>
            <a:endParaRPr lang="en-US" altLang="en-US" sz="1200" dirty="0"/>
          </a:p>
          <a:p>
            <a:pPr>
              <a:spcBef>
                <a:spcPct val="0"/>
              </a:spcBef>
              <a:buFontTx/>
              <a:buNone/>
            </a:pPr>
            <a:r>
              <a:rPr lang="en-US" altLang="en-US" sz="1200" dirty="0"/>
              <a:t>public message out(){</a:t>
            </a:r>
          </a:p>
          <a:p>
            <a:pPr>
              <a:spcBef>
                <a:spcPct val="0"/>
              </a:spcBef>
              <a:buFontTx/>
              <a:buNone/>
            </a:pPr>
            <a:r>
              <a:rPr lang="en-US" altLang="en-US" sz="1200" dirty="0"/>
              <a:t>  if (</a:t>
            </a:r>
            <a:r>
              <a:rPr lang="en-US" altLang="en-US" sz="1200" dirty="0" err="1"/>
              <a:t>phaseIs</a:t>
            </a:r>
            <a:r>
              <a:rPr lang="en-US" altLang="en-US" sz="1200" dirty="0"/>
              <a:t>("active"))</a:t>
            </a:r>
          </a:p>
          <a:p>
            <a:pPr>
              <a:spcBef>
                <a:spcPct val="0"/>
              </a:spcBef>
              <a:buFontTx/>
              <a:buNone/>
            </a:pPr>
            <a:r>
              <a:rPr lang="en-US" altLang="en-US" sz="1200" dirty="0"/>
              <a:t>    return </a:t>
            </a:r>
            <a:r>
              <a:rPr lang="en-US" altLang="en-US" sz="1200" dirty="0" err="1"/>
              <a:t>outputRealOnPort</a:t>
            </a:r>
            <a:r>
              <a:rPr lang="en-US" altLang="en-US" sz="1200" dirty="0"/>
              <a:t>(</a:t>
            </a:r>
            <a:r>
              <a:rPr lang="en-US" altLang="en-US" sz="1200" dirty="0" err="1"/>
              <a:t>firstOutput</a:t>
            </a:r>
            <a:r>
              <a:rPr lang="en-US" altLang="en-US" sz="1200" dirty="0"/>
              <a:t>,"out");</a:t>
            </a:r>
          </a:p>
          <a:p>
            <a:pPr>
              <a:spcBef>
                <a:spcPct val="0"/>
              </a:spcBef>
              <a:buFontTx/>
              <a:buNone/>
            </a:pPr>
            <a:r>
              <a:rPr lang="en-US" altLang="en-US" sz="1200" dirty="0"/>
              <a:t>  else if (</a:t>
            </a:r>
            <a:r>
              <a:rPr lang="en-US" altLang="en-US" sz="1200" dirty="0" err="1"/>
              <a:t>phaseIs</a:t>
            </a:r>
            <a:r>
              <a:rPr lang="en-US" altLang="en-US" sz="1200" dirty="0"/>
              <a:t>("first"))</a:t>
            </a:r>
          </a:p>
          <a:p>
            <a:pPr>
              <a:spcBef>
                <a:spcPct val="0"/>
              </a:spcBef>
              <a:buFontTx/>
              <a:buNone/>
            </a:pPr>
            <a:r>
              <a:rPr lang="en-US" altLang="en-US" sz="1200" dirty="0"/>
              <a:t>    return </a:t>
            </a:r>
            <a:r>
              <a:rPr lang="en-US" altLang="en-US" sz="1200" dirty="0" err="1"/>
              <a:t>outputRealOnPort</a:t>
            </a:r>
            <a:r>
              <a:rPr lang="en-US" altLang="en-US" sz="1200" dirty="0"/>
              <a:t>(</a:t>
            </a:r>
            <a:r>
              <a:rPr lang="en-US" altLang="en-US" sz="1200" dirty="0" err="1"/>
              <a:t>secondOutput</a:t>
            </a:r>
            <a:r>
              <a:rPr lang="en-US" altLang="en-US" sz="1200" dirty="0"/>
              <a:t>,"out");</a:t>
            </a:r>
          </a:p>
          <a:p>
            <a:pPr>
              <a:spcBef>
                <a:spcPct val="0"/>
              </a:spcBef>
              <a:buFontTx/>
              <a:buNone/>
            </a:pPr>
            <a:r>
              <a:rPr lang="en-US" altLang="en-US" sz="1200" dirty="0"/>
              <a:t>  else if (</a:t>
            </a:r>
            <a:r>
              <a:rPr lang="en-US" altLang="en-US" sz="1200" dirty="0" err="1"/>
              <a:t>phaseIs</a:t>
            </a:r>
            <a:r>
              <a:rPr lang="en-US" altLang="en-US" sz="1200" dirty="0"/>
              <a:t>("second"))</a:t>
            </a:r>
          </a:p>
          <a:p>
            <a:pPr>
              <a:spcBef>
                <a:spcPct val="0"/>
              </a:spcBef>
              <a:buFontTx/>
              <a:buNone/>
            </a:pPr>
            <a:r>
              <a:rPr lang="en-US" altLang="en-US" sz="1200" dirty="0"/>
              <a:t>    return </a:t>
            </a:r>
            <a:r>
              <a:rPr lang="en-US" altLang="en-US" sz="1200" dirty="0" err="1"/>
              <a:t>outputRealOnPort</a:t>
            </a:r>
            <a:r>
              <a:rPr lang="en-US" altLang="en-US" sz="1200" dirty="0"/>
              <a:t>(</a:t>
            </a:r>
            <a:r>
              <a:rPr lang="en-US" altLang="en-US" sz="1200" dirty="0" err="1"/>
              <a:t>thirdOutput</a:t>
            </a:r>
            <a:r>
              <a:rPr lang="en-US" altLang="en-US" sz="1200" dirty="0"/>
              <a:t>,"out");</a:t>
            </a:r>
          </a:p>
          <a:p>
            <a:pPr>
              <a:spcBef>
                <a:spcPct val="0"/>
              </a:spcBef>
              <a:buFontTx/>
              <a:buNone/>
            </a:pPr>
            <a:r>
              <a:rPr lang="en-US" altLang="en-US" sz="1200" dirty="0"/>
              <a:t>  else //if (</a:t>
            </a:r>
            <a:r>
              <a:rPr lang="en-US" altLang="en-US" sz="1200" dirty="0" err="1"/>
              <a:t>phaseIs</a:t>
            </a:r>
            <a:r>
              <a:rPr lang="en-US" altLang="en-US" sz="1200" dirty="0"/>
              <a:t>("third"))</a:t>
            </a:r>
          </a:p>
          <a:p>
            <a:pPr>
              <a:spcBef>
                <a:spcPct val="0"/>
              </a:spcBef>
              <a:buFontTx/>
              <a:buNone/>
            </a:pPr>
            <a:r>
              <a:rPr lang="en-US" altLang="en-US" sz="1200" dirty="0"/>
              <a:t>    return </a:t>
            </a:r>
            <a:r>
              <a:rPr lang="en-US" altLang="en-US" sz="1200" dirty="0" err="1"/>
              <a:t>outputRealOnPort</a:t>
            </a:r>
            <a:r>
              <a:rPr lang="en-US" altLang="en-US" sz="1200" dirty="0"/>
              <a:t>(0,"out");</a:t>
            </a:r>
          </a:p>
          <a:p>
            <a:pPr>
              <a:spcBef>
                <a:spcPct val="0"/>
              </a:spcBef>
              <a:buFontTx/>
              <a:buNone/>
            </a:pPr>
            <a:r>
              <a:rPr lang="en-US" altLang="en-US" sz="1200" dirty="0"/>
              <a:t>}</a:t>
            </a:r>
          </a:p>
          <a:p>
            <a:pPr>
              <a:spcBef>
                <a:spcPct val="0"/>
              </a:spcBef>
              <a:buFontTx/>
              <a:buNone/>
            </a:pPr>
            <a:endParaRPr lang="en-US" altLang="en-US" sz="1200" dirty="0"/>
          </a:p>
        </p:txBody>
      </p:sp>
      <p:sp>
        <p:nvSpPr>
          <p:cNvPr id="49169" name="Rectangle 18">
            <a:extLst>
              <a:ext uri="{FF2B5EF4-FFF2-40B4-BE49-F238E27FC236}">
                <a16:creationId xmlns:a16="http://schemas.microsoft.com/office/drawing/2014/main" id="{DEBB16E5-8794-6212-C07D-C59DDA7C7F35}"/>
              </a:ext>
            </a:extLst>
          </p:cNvPr>
          <p:cNvSpPr>
            <a:spLocks noChangeArrowheads="1"/>
          </p:cNvSpPr>
          <p:nvPr/>
        </p:nvSpPr>
        <p:spPr bwMode="auto">
          <a:xfrm>
            <a:off x="0" y="80391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49170" name="Freeform 19">
            <a:extLst>
              <a:ext uri="{FF2B5EF4-FFF2-40B4-BE49-F238E27FC236}">
                <a16:creationId xmlns:a16="http://schemas.microsoft.com/office/drawing/2014/main" id="{1360EFC9-1171-31A6-3E59-88F43909D54E}"/>
              </a:ext>
            </a:extLst>
          </p:cNvPr>
          <p:cNvSpPr>
            <a:spLocks/>
          </p:cNvSpPr>
          <p:nvPr/>
        </p:nvSpPr>
        <p:spPr bwMode="auto">
          <a:xfrm>
            <a:off x="7715250" y="1752600"/>
            <a:ext cx="438150" cy="352425"/>
          </a:xfrm>
          <a:custGeom>
            <a:avLst/>
            <a:gdLst>
              <a:gd name="T0" fmla="*/ 2147483646 w 905"/>
              <a:gd name="T1" fmla="*/ 2147483646 h 794"/>
              <a:gd name="T2" fmla="*/ 1021259386 w 905"/>
              <a:gd name="T3" fmla="*/ 2147483646 h 794"/>
              <a:gd name="T4" fmla="*/ 2147483646 w 905"/>
              <a:gd name="T5" fmla="*/ 2147483646 h 794"/>
              <a:gd name="T6" fmla="*/ 2147483646 w 905"/>
              <a:gd name="T7" fmla="*/ 2147483646 h 794"/>
              <a:gd name="T8" fmla="*/ 2147483646 w 905"/>
              <a:gd name="T9" fmla="*/ 2147483646 h 794"/>
              <a:gd name="T10" fmla="*/ 2147483646 w 905"/>
              <a:gd name="T11" fmla="*/ 2147483646 h 794"/>
              <a:gd name="T12" fmla="*/ 2147483646 w 905"/>
              <a:gd name="T13" fmla="*/ 2147483646 h 794"/>
              <a:gd name="T14" fmla="*/ 2147483646 w 905"/>
              <a:gd name="T15" fmla="*/ 2147483646 h 794"/>
              <a:gd name="T16" fmla="*/ 2147483646 w 905"/>
              <a:gd name="T17" fmla="*/ 2147483646 h 794"/>
              <a:gd name="T18" fmla="*/ 2147483646 w 905"/>
              <a:gd name="T19" fmla="*/ 2147483646 h 794"/>
              <a:gd name="T20" fmla="*/ 2147483646 w 905"/>
              <a:gd name="T21" fmla="*/ 2147483646 h 794"/>
              <a:gd name="T22" fmla="*/ 2147483646 w 905"/>
              <a:gd name="T23" fmla="*/ 2147483646 h 794"/>
              <a:gd name="T24" fmla="*/ 2147483646 w 905"/>
              <a:gd name="T25" fmla="*/ 2147483646 h 794"/>
              <a:gd name="T26" fmla="*/ 2147483646 w 905"/>
              <a:gd name="T27" fmla="*/ 2147483646 h 794"/>
              <a:gd name="T28" fmla="*/ 2147483646 w 905"/>
              <a:gd name="T29" fmla="*/ 0 h 794"/>
              <a:gd name="T30" fmla="*/ 2147483646 w 905"/>
              <a:gd name="T31" fmla="*/ 2147483646 h 794"/>
              <a:gd name="T32" fmla="*/ 2147483646 w 905"/>
              <a:gd name="T33" fmla="*/ 2147483646 h 794"/>
              <a:gd name="T34" fmla="*/ 2147483646 w 905"/>
              <a:gd name="T35" fmla="*/ 2147483646 h 794"/>
              <a:gd name="T36" fmla="*/ 2147483646 w 905"/>
              <a:gd name="T37" fmla="*/ 2147483646 h 7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5"/>
              <a:gd name="T58" fmla="*/ 0 h 794"/>
              <a:gd name="T59" fmla="*/ 905 w 905"/>
              <a:gd name="T60" fmla="*/ 794 h 7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5" h="794">
                <a:moveTo>
                  <a:pt x="57" y="64"/>
                </a:moveTo>
                <a:cubicBezTo>
                  <a:pt x="0" y="150"/>
                  <a:pt x="3" y="128"/>
                  <a:pt x="9" y="288"/>
                </a:cubicBezTo>
                <a:cubicBezTo>
                  <a:pt x="12" y="379"/>
                  <a:pt x="14" y="473"/>
                  <a:pt x="41" y="560"/>
                </a:cubicBezTo>
                <a:cubicBezTo>
                  <a:pt x="53" y="600"/>
                  <a:pt x="95" y="623"/>
                  <a:pt x="121" y="656"/>
                </a:cubicBezTo>
                <a:cubicBezTo>
                  <a:pt x="200" y="758"/>
                  <a:pt x="302" y="763"/>
                  <a:pt x="425" y="784"/>
                </a:cubicBezTo>
                <a:cubicBezTo>
                  <a:pt x="521" y="779"/>
                  <a:pt x="621" y="794"/>
                  <a:pt x="713" y="768"/>
                </a:cubicBezTo>
                <a:cubicBezTo>
                  <a:pt x="743" y="759"/>
                  <a:pt x="741" y="712"/>
                  <a:pt x="761" y="688"/>
                </a:cubicBezTo>
                <a:cubicBezTo>
                  <a:pt x="774" y="673"/>
                  <a:pt x="793" y="667"/>
                  <a:pt x="809" y="656"/>
                </a:cubicBezTo>
                <a:cubicBezTo>
                  <a:pt x="830" y="624"/>
                  <a:pt x="852" y="592"/>
                  <a:pt x="873" y="560"/>
                </a:cubicBezTo>
                <a:cubicBezTo>
                  <a:pt x="884" y="544"/>
                  <a:pt x="905" y="512"/>
                  <a:pt x="905" y="512"/>
                </a:cubicBezTo>
                <a:cubicBezTo>
                  <a:pt x="900" y="432"/>
                  <a:pt x="899" y="352"/>
                  <a:pt x="889" y="272"/>
                </a:cubicBezTo>
                <a:cubicBezTo>
                  <a:pt x="883" y="228"/>
                  <a:pt x="894" y="168"/>
                  <a:pt x="857" y="144"/>
                </a:cubicBezTo>
                <a:cubicBezTo>
                  <a:pt x="760" y="79"/>
                  <a:pt x="644" y="104"/>
                  <a:pt x="537" y="64"/>
                </a:cubicBezTo>
                <a:cubicBezTo>
                  <a:pt x="515" y="56"/>
                  <a:pt x="495" y="41"/>
                  <a:pt x="473" y="32"/>
                </a:cubicBezTo>
                <a:cubicBezTo>
                  <a:pt x="442" y="19"/>
                  <a:pt x="377" y="0"/>
                  <a:pt x="377" y="0"/>
                </a:cubicBezTo>
                <a:cubicBezTo>
                  <a:pt x="345" y="11"/>
                  <a:pt x="313" y="21"/>
                  <a:pt x="281" y="32"/>
                </a:cubicBezTo>
                <a:cubicBezTo>
                  <a:pt x="239" y="46"/>
                  <a:pt x="153" y="64"/>
                  <a:pt x="153" y="64"/>
                </a:cubicBezTo>
                <a:cubicBezTo>
                  <a:pt x="148" y="71"/>
                  <a:pt x="107" y="154"/>
                  <a:pt x="73" y="128"/>
                </a:cubicBezTo>
                <a:cubicBezTo>
                  <a:pt x="55" y="115"/>
                  <a:pt x="62" y="85"/>
                  <a:pt x="57" y="64"/>
                </a:cubicBezTo>
                <a:close/>
              </a:path>
            </a:pathLst>
          </a:custGeom>
          <a:solidFill>
            <a:srgbClr val="FFFFFF"/>
          </a:solidFill>
          <a:ln w="9525">
            <a:solidFill>
              <a:schemeClr val="tx1"/>
            </a:solidFill>
            <a:round/>
            <a:headEnd/>
            <a:tailEnd/>
          </a:ln>
        </p:spPr>
        <p:txBody>
          <a:bodyPr/>
          <a:lstStyle/>
          <a:p>
            <a:endParaRPr lang="en-US"/>
          </a:p>
        </p:txBody>
      </p:sp>
      <p:sp>
        <p:nvSpPr>
          <p:cNvPr id="49171" name="Freeform 20">
            <a:extLst>
              <a:ext uri="{FF2B5EF4-FFF2-40B4-BE49-F238E27FC236}">
                <a16:creationId xmlns:a16="http://schemas.microsoft.com/office/drawing/2014/main" id="{AA8CB6F5-4028-6A8D-1BA1-0FDB0F58F35A}"/>
              </a:ext>
            </a:extLst>
          </p:cNvPr>
          <p:cNvSpPr>
            <a:spLocks/>
          </p:cNvSpPr>
          <p:nvPr/>
        </p:nvSpPr>
        <p:spPr bwMode="auto">
          <a:xfrm>
            <a:off x="6705600" y="1555750"/>
            <a:ext cx="1008063" cy="273050"/>
          </a:xfrm>
          <a:custGeom>
            <a:avLst/>
            <a:gdLst>
              <a:gd name="T0" fmla="*/ 0 w 1808"/>
              <a:gd name="T1" fmla="*/ 2147483646 h 432"/>
              <a:gd name="T2" fmla="*/ 2147483646 w 1808"/>
              <a:gd name="T3" fmla="*/ 2147483646 h 432"/>
              <a:gd name="T4" fmla="*/ 2147483646 w 1808"/>
              <a:gd name="T5" fmla="*/ 2147483646 h 432"/>
              <a:gd name="T6" fmla="*/ 2147483646 w 1808"/>
              <a:gd name="T7" fmla="*/ 0 h 432"/>
              <a:gd name="T8" fmla="*/ 2147483646 w 1808"/>
              <a:gd name="T9" fmla="*/ 2147483646 h 432"/>
              <a:gd name="T10" fmla="*/ 2147483646 w 1808"/>
              <a:gd name="T11" fmla="*/ 2147483646 h 432"/>
              <a:gd name="T12" fmla="*/ 2147483646 w 1808"/>
              <a:gd name="T13" fmla="*/ 2147483646 h 432"/>
              <a:gd name="T14" fmla="*/ 2147483646 w 1808"/>
              <a:gd name="T15" fmla="*/ 2147483646 h 432"/>
              <a:gd name="T16" fmla="*/ 0 60000 65536"/>
              <a:gd name="T17" fmla="*/ 0 60000 65536"/>
              <a:gd name="T18" fmla="*/ 0 60000 65536"/>
              <a:gd name="T19" fmla="*/ 0 60000 65536"/>
              <a:gd name="T20" fmla="*/ 0 60000 65536"/>
              <a:gd name="T21" fmla="*/ 0 60000 65536"/>
              <a:gd name="T22" fmla="*/ 0 60000 65536"/>
              <a:gd name="T23" fmla="*/ 0 60000 65536"/>
              <a:gd name="T24" fmla="*/ 0 w 1808"/>
              <a:gd name="T25" fmla="*/ 0 h 432"/>
              <a:gd name="T26" fmla="*/ 1808 w 1808"/>
              <a:gd name="T27" fmla="*/ 432 h 4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08" h="432">
                <a:moveTo>
                  <a:pt x="0" y="432"/>
                </a:moveTo>
                <a:cubicBezTo>
                  <a:pt x="68" y="387"/>
                  <a:pt x="146" y="342"/>
                  <a:pt x="208" y="288"/>
                </a:cubicBezTo>
                <a:cubicBezTo>
                  <a:pt x="292" y="214"/>
                  <a:pt x="376" y="141"/>
                  <a:pt x="480" y="96"/>
                </a:cubicBezTo>
                <a:cubicBezTo>
                  <a:pt x="604" y="43"/>
                  <a:pt x="732" y="26"/>
                  <a:pt x="864" y="0"/>
                </a:cubicBezTo>
                <a:cubicBezTo>
                  <a:pt x="1198" y="22"/>
                  <a:pt x="1254" y="2"/>
                  <a:pt x="1488" y="80"/>
                </a:cubicBezTo>
                <a:cubicBezTo>
                  <a:pt x="1559" y="104"/>
                  <a:pt x="1613" y="163"/>
                  <a:pt x="1680" y="192"/>
                </a:cubicBezTo>
                <a:cubicBezTo>
                  <a:pt x="1700" y="201"/>
                  <a:pt x="1723" y="200"/>
                  <a:pt x="1744" y="208"/>
                </a:cubicBezTo>
                <a:cubicBezTo>
                  <a:pt x="1766" y="216"/>
                  <a:pt x="1808" y="240"/>
                  <a:pt x="1808" y="240"/>
                </a:cubicBezTo>
              </a:path>
            </a:pathLst>
          </a:custGeom>
          <a:noFill/>
          <a:ln w="9525" cap="flat">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72" name="Freeform 21">
            <a:extLst>
              <a:ext uri="{FF2B5EF4-FFF2-40B4-BE49-F238E27FC236}">
                <a16:creationId xmlns:a16="http://schemas.microsoft.com/office/drawing/2014/main" id="{611C4A99-92F0-1907-07BD-3A922018EA94}"/>
              </a:ext>
            </a:extLst>
          </p:cNvPr>
          <p:cNvSpPr>
            <a:spLocks/>
          </p:cNvSpPr>
          <p:nvPr/>
        </p:nvSpPr>
        <p:spPr bwMode="auto">
          <a:xfrm>
            <a:off x="7715250" y="1465263"/>
            <a:ext cx="171450" cy="390525"/>
          </a:xfrm>
          <a:custGeom>
            <a:avLst/>
            <a:gdLst>
              <a:gd name="T0" fmla="*/ 0 w 352"/>
              <a:gd name="T1" fmla="*/ 2147483646 h 1039"/>
              <a:gd name="T2" fmla="*/ 2147483646 w 352"/>
              <a:gd name="T3" fmla="*/ 2147483646 h 1039"/>
              <a:gd name="T4" fmla="*/ 2147483646 w 352"/>
              <a:gd name="T5" fmla="*/ 2147483646 h 1039"/>
              <a:gd name="T6" fmla="*/ 2147483646 w 352"/>
              <a:gd name="T7" fmla="*/ 2147483646 h 1039"/>
              <a:gd name="T8" fmla="*/ 2147483646 w 352"/>
              <a:gd name="T9" fmla="*/ 2147483646 h 1039"/>
              <a:gd name="T10" fmla="*/ 2147483646 w 352"/>
              <a:gd name="T11" fmla="*/ 2147483646 h 1039"/>
              <a:gd name="T12" fmla="*/ 2147483646 w 352"/>
              <a:gd name="T13" fmla="*/ 2147483646 h 1039"/>
              <a:gd name="T14" fmla="*/ 2147483646 w 352"/>
              <a:gd name="T15" fmla="*/ 2147483646 h 1039"/>
              <a:gd name="T16" fmla="*/ 2147483646 w 352"/>
              <a:gd name="T17" fmla="*/ 1646141055 h 10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2"/>
              <a:gd name="T28" fmla="*/ 0 h 1039"/>
              <a:gd name="T29" fmla="*/ 352 w 352"/>
              <a:gd name="T30" fmla="*/ 1039 h 10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2" h="1039">
                <a:moveTo>
                  <a:pt x="0" y="1039"/>
                </a:moveTo>
                <a:cubicBezTo>
                  <a:pt x="27" y="957"/>
                  <a:pt x="89" y="892"/>
                  <a:pt x="128" y="815"/>
                </a:cubicBezTo>
                <a:cubicBezTo>
                  <a:pt x="159" y="753"/>
                  <a:pt x="157" y="692"/>
                  <a:pt x="192" y="623"/>
                </a:cubicBezTo>
                <a:cubicBezTo>
                  <a:pt x="203" y="570"/>
                  <a:pt x="211" y="516"/>
                  <a:pt x="224" y="463"/>
                </a:cubicBezTo>
                <a:cubicBezTo>
                  <a:pt x="232" y="430"/>
                  <a:pt x="245" y="399"/>
                  <a:pt x="256" y="367"/>
                </a:cubicBezTo>
                <a:cubicBezTo>
                  <a:pt x="261" y="351"/>
                  <a:pt x="272" y="319"/>
                  <a:pt x="272" y="319"/>
                </a:cubicBezTo>
                <a:cubicBezTo>
                  <a:pt x="277" y="250"/>
                  <a:pt x="275" y="179"/>
                  <a:pt x="288" y="111"/>
                </a:cubicBezTo>
                <a:cubicBezTo>
                  <a:pt x="292" y="92"/>
                  <a:pt x="311" y="80"/>
                  <a:pt x="320" y="63"/>
                </a:cubicBezTo>
                <a:cubicBezTo>
                  <a:pt x="345" y="14"/>
                  <a:pt x="321" y="0"/>
                  <a:pt x="352" y="31"/>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73" name="Text Box 22">
            <a:extLst>
              <a:ext uri="{FF2B5EF4-FFF2-40B4-BE49-F238E27FC236}">
                <a16:creationId xmlns:a16="http://schemas.microsoft.com/office/drawing/2014/main" id="{EFDC89BD-DEFD-7587-DEFA-DA983D21558C}"/>
              </a:ext>
            </a:extLst>
          </p:cNvPr>
          <p:cNvSpPr txBox="1">
            <a:spLocks noChangeArrowheads="1"/>
          </p:cNvSpPr>
          <p:nvPr/>
        </p:nvSpPr>
        <p:spPr bwMode="auto">
          <a:xfrm>
            <a:off x="4267200" y="1800225"/>
            <a:ext cx="388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000"/>
              <a:t>first</a:t>
            </a:r>
          </a:p>
        </p:txBody>
      </p:sp>
      <p:sp>
        <p:nvSpPr>
          <p:cNvPr id="49174" name="Text Box 23">
            <a:extLst>
              <a:ext uri="{FF2B5EF4-FFF2-40B4-BE49-F238E27FC236}">
                <a16:creationId xmlns:a16="http://schemas.microsoft.com/office/drawing/2014/main" id="{95102E08-4BBB-78EB-F0F9-3CE79D6DB33F}"/>
              </a:ext>
            </a:extLst>
          </p:cNvPr>
          <p:cNvSpPr txBox="1">
            <a:spLocks noChangeArrowheads="1"/>
          </p:cNvSpPr>
          <p:nvPr/>
        </p:nvSpPr>
        <p:spPr bwMode="auto">
          <a:xfrm>
            <a:off x="5353050" y="1800225"/>
            <a:ext cx="590550" cy="244475"/>
          </a:xfrm>
          <a:prstGeom prst="rect">
            <a:avLst/>
          </a:prstGeom>
          <a:solidFill>
            <a:schemeClr val="bg2"/>
          </a:solidFill>
          <a:ln>
            <a:noFill/>
          </a:ln>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000" dirty="0"/>
              <a:t>second</a:t>
            </a:r>
          </a:p>
        </p:txBody>
      </p:sp>
      <p:sp>
        <p:nvSpPr>
          <p:cNvPr id="49175" name="Text Box 24">
            <a:extLst>
              <a:ext uri="{FF2B5EF4-FFF2-40B4-BE49-F238E27FC236}">
                <a16:creationId xmlns:a16="http://schemas.microsoft.com/office/drawing/2014/main" id="{C623D24A-C12F-1D0D-949F-5514A264CE48}"/>
              </a:ext>
            </a:extLst>
          </p:cNvPr>
          <p:cNvSpPr txBox="1">
            <a:spLocks noChangeArrowheads="1"/>
          </p:cNvSpPr>
          <p:nvPr/>
        </p:nvSpPr>
        <p:spPr bwMode="auto">
          <a:xfrm>
            <a:off x="6629400" y="1876425"/>
            <a:ext cx="430213" cy="244475"/>
          </a:xfrm>
          <a:prstGeom prst="rect">
            <a:avLst/>
          </a:prstGeom>
          <a:solidFill>
            <a:schemeClr val="accent3"/>
          </a:solidFill>
          <a:ln>
            <a:noFill/>
          </a:ln>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000"/>
              <a:t>third</a:t>
            </a:r>
          </a:p>
        </p:txBody>
      </p:sp>
      <p:sp>
        <p:nvSpPr>
          <p:cNvPr id="49176" name="Text Box 25">
            <a:extLst>
              <a:ext uri="{FF2B5EF4-FFF2-40B4-BE49-F238E27FC236}">
                <a16:creationId xmlns:a16="http://schemas.microsoft.com/office/drawing/2014/main" id="{10D7978F-6747-30D2-748E-E008648372A1}"/>
              </a:ext>
            </a:extLst>
          </p:cNvPr>
          <p:cNvSpPr txBox="1">
            <a:spLocks noChangeArrowheads="1"/>
          </p:cNvSpPr>
          <p:nvPr/>
        </p:nvSpPr>
        <p:spPr bwMode="auto">
          <a:xfrm>
            <a:off x="7620000" y="1812925"/>
            <a:ext cx="612775" cy="244475"/>
          </a:xfrm>
          <a:prstGeom prst="rect">
            <a:avLst/>
          </a:prstGeom>
          <a:solidFill>
            <a:schemeClr val="bg2"/>
          </a:solidFill>
          <a:ln>
            <a:noFill/>
          </a:ln>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000"/>
              <a:t>passive</a:t>
            </a:r>
          </a:p>
        </p:txBody>
      </p:sp>
      <p:sp>
        <p:nvSpPr>
          <p:cNvPr id="49177" name="Text Box 26">
            <a:extLst>
              <a:ext uri="{FF2B5EF4-FFF2-40B4-BE49-F238E27FC236}">
                <a16:creationId xmlns:a16="http://schemas.microsoft.com/office/drawing/2014/main" id="{11594B78-694D-4CA8-902F-66E498E933B0}"/>
              </a:ext>
            </a:extLst>
          </p:cNvPr>
          <p:cNvSpPr txBox="1">
            <a:spLocks noChangeArrowheads="1"/>
          </p:cNvSpPr>
          <p:nvPr/>
        </p:nvSpPr>
        <p:spPr bwMode="auto">
          <a:xfrm>
            <a:off x="4800600" y="1600200"/>
            <a:ext cx="661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000"/>
              <a:t>First</a:t>
            </a:r>
          </a:p>
          <a:p>
            <a:pPr eaLnBrk="1" hangingPunct="1">
              <a:spcBef>
                <a:spcPct val="0"/>
              </a:spcBef>
              <a:buFontTx/>
              <a:buNone/>
            </a:pPr>
            <a:r>
              <a:rPr lang="en-US" altLang="en-US" sz="1000"/>
              <a:t>Duration</a:t>
            </a:r>
          </a:p>
        </p:txBody>
      </p:sp>
      <p:sp>
        <p:nvSpPr>
          <p:cNvPr id="49178" name="Text Box 27">
            <a:extLst>
              <a:ext uri="{FF2B5EF4-FFF2-40B4-BE49-F238E27FC236}">
                <a16:creationId xmlns:a16="http://schemas.microsoft.com/office/drawing/2014/main" id="{25187B43-B055-6751-BD31-A6D865D7580B}"/>
              </a:ext>
            </a:extLst>
          </p:cNvPr>
          <p:cNvSpPr txBox="1">
            <a:spLocks noChangeArrowheads="1"/>
          </p:cNvSpPr>
          <p:nvPr/>
        </p:nvSpPr>
        <p:spPr bwMode="auto">
          <a:xfrm>
            <a:off x="5943600" y="1524000"/>
            <a:ext cx="661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000"/>
              <a:t>second</a:t>
            </a:r>
          </a:p>
          <a:p>
            <a:pPr eaLnBrk="1" hangingPunct="1">
              <a:spcBef>
                <a:spcPct val="0"/>
              </a:spcBef>
              <a:buFontTx/>
              <a:buNone/>
            </a:pPr>
            <a:r>
              <a:rPr lang="en-US" altLang="en-US" sz="1000"/>
              <a:t>Duration</a:t>
            </a:r>
          </a:p>
        </p:txBody>
      </p:sp>
      <p:sp>
        <p:nvSpPr>
          <p:cNvPr id="49179" name="Text Box 28">
            <a:extLst>
              <a:ext uri="{FF2B5EF4-FFF2-40B4-BE49-F238E27FC236}">
                <a16:creationId xmlns:a16="http://schemas.microsoft.com/office/drawing/2014/main" id="{93D15DC2-08F0-9A43-0FBF-DF9EF769F5F8}"/>
              </a:ext>
            </a:extLst>
          </p:cNvPr>
          <p:cNvSpPr txBox="1">
            <a:spLocks noChangeArrowheads="1"/>
          </p:cNvSpPr>
          <p:nvPr/>
        </p:nvSpPr>
        <p:spPr bwMode="auto">
          <a:xfrm>
            <a:off x="7034213" y="1508125"/>
            <a:ext cx="661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000"/>
              <a:t>third</a:t>
            </a:r>
          </a:p>
          <a:p>
            <a:pPr eaLnBrk="1" hangingPunct="1">
              <a:spcBef>
                <a:spcPct val="0"/>
              </a:spcBef>
              <a:buFontTx/>
              <a:buNone/>
            </a:pPr>
            <a:r>
              <a:rPr lang="en-US" altLang="en-US" sz="1000"/>
              <a:t>Duration</a:t>
            </a:r>
          </a:p>
        </p:txBody>
      </p:sp>
      <p:sp>
        <p:nvSpPr>
          <p:cNvPr id="49180" name="Rectangle 29">
            <a:extLst>
              <a:ext uri="{FF2B5EF4-FFF2-40B4-BE49-F238E27FC236}">
                <a16:creationId xmlns:a16="http://schemas.microsoft.com/office/drawing/2014/main" id="{24F7A940-B876-B968-A94A-FB217CC97B29}"/>
              </a:ext>
            </a:extLst>
          </p:cNvPr>
          <p:cNvSpPr>
            <a:spLocks noChangeArrowheads="1"/>
          </p:cNvSpPr>
          <p:nvPr/>
        </p:nvSpPr>
        <p:spPr bwMode="auto">
          <a:xfrm>
            <a:off x="457200" y="274638"/>
            <a:ext cx="8001000" cy="563562"/>
          </a:xfrm>
          <a:prstGeom prst="rect">
            <a:avLst/>
          </a:prstGeom>
          <a:solidFill>
            <a:schemeClr val="bg1"/>
          </a:solidFill>
          <a:ln>
            <a:noFill/>
          </a:ln>
        </p:spPr>
        <p:txBody>
          <a:bodyPr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en-US" sz="2800">
                <a:solidFill>
                  <a:schemeClr val="tx2"/>
                </a:solidFill>
              </a:rPr>
              <a:t>Basic Generator Concepts</a:t>
            </a:r>
          </a:p>
        </p:txBody>
      </p:sp>
      <p:sp>
        <p:nvSpPr>
          <p:cNvPr id="49181" name="Freeform 30">
            <a:extLst>
              <a:ext uri="{FF2B5EF4-FFF2-40B4-BE49-F238E27FC236}">
                <a16:creationId xmlns:a16="http://schemas.microsoft.com/office/drawing/2014/main" id="{7C3DAB11-3DB5-1F38-E509-2ADFBDF52532}"/>
              </a:ext>
            </a:extLst>
          </p:cNvPr>
          <p:cNvSpPr>
            <a:spLocks/>
          </p:cNvSpPr>
          <p:nvPr/>
        </p:nvSpPr>
        <p:spPr bwMode="auto">
          <a:xfrm>
            <a:off x="3657600" y="2085975"/>
            <a:ext cx="438150" cy="352425"/>
          </a:xfrm>
          <a:custGeom>
            <a:avLst/>
            <a:gdLst>
              <a:gd name="T0" fmla="*/ 2147483646 w 905"/>
              <a:gd name="T1" fmla="*/ 2147483646 h 794"/>
              <a:gd name="T2" fmla="*/ 1021259386 w 905"/>
              <a:gd name="T3" fmla="*/ 2147483646 h 794"/>
              <a:gd name="T4" fmla="*/ 2147483646 w 905"/>
              <a:gd name="T5" fmla="*/ 2147483646 h 794"/>
              <a:gd name="T6" fmla="*/ 2147483646 w 905"/>
              <a:gd name="T7" fmla="*/ 2147483646 h 794"/>
              <a:gd name="T8" fmla="*/ 2147483646 w 905"/>
              <a:gd name="T9" fmla="*/ 2147483646 h 794"/>
              <a:gd name="T10" fmla="*/ 2147483646 w 905"/>
              <a:gd name="T11" fmla="*/ 2147483646 h 794"/>
              <a:gd name="T12" fmla="*/ 2147483646 w 905"/>
              <a:gd name="T13" fmla="*/ 2147483646 h 794"/>
              <a:gd name="T14" fmla="*/ 2147483646 w 905"/>
              <a:gd name="T15" fmla="*/ 2147483646 h 794"/>
              <a:gd name="T16" fmla="*/ 2147483646 w 905"/>
              <a:gd name="T17" fmla="*/ 2147483646 h 794"/>
              <a:gd name="T18" fmla="*/ 2147483646 w 905"/>
              <a:gd name="T19" fmla="*/ 2147483646 h 794"/>
              <a:gd name="T20" fmla="*/ 2147483646 w 905"/>
              <a:gd name="T21" fmla="*/ 2147483646 h 794"/>
              <a:gd name="T22" fmla="*/ 2147483646 w 905"/>
              <a:gd name="T23" fmla="*/ 2147483646 h 794"/>
              <a:gd name="T24" fmla="*/ 2147483646 w 905"/>
              <a:gd name="T25" fmla="*/ 2147483646 h 794"/>
              <a:gd name="T26" fmla="*/ 2147483646 w 905"/>
              <a:gd name="T27" fmla="*/ 2147483646 h 794"/>
              <a:gd name="T28" fmla="*/ 2147483646 w 905"/>
              <a:gd name="T29" fmla="*/ 0 h 794"/>
              <a:gd name="T30" fmla="*/ 2147483646 w 905"/>
              <a:gd name="T31" fmla="*/ 2147483646 h 794"/>
              <a:gd name="T32" fmla="*/ 2147483646 w 905"/>
              <a:gd name="T33" fmla="*/ 2147483646 h 794"/>
              <a:gd name="T34" fmla="*/ 2147483646 w 905"/>
              <a:gd name="T35" fmla="*/ 2147483646 h 794"/>
              <a:gd name="T36" fmla="*/ 2147483646 w 905"/>
              <a:gd name="T37" fmla="*/ 2147483646 h 7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5"/>
              <a:gd name="T58" fmla="*/ 0 h 794"/>
              <a:gd name="T59" fmla="*/ 905 w 905"/>
              <a:gd name="T60" fmla="*/ 794 h 7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5" h="794">
                <a:moveTo>
                  <a:pt x="57" y="64"/>
                </a:moveTo>
                <a:cubicBezTo>
                  <a:pt x="0" y="150"/>
                  <a:pt x="3" y="128"/>
                  <a:pt x="9" y="288"/>
                </a:cubicBezTo>
                <a:cubicBezTo>
                  <a:pt x="12" y="379"/>
                  <a:pt x="14" y="473"/>
                  <a:pt x="41" y="560"/>
                </a:cubicBezTo>
                <a:cubicBezTo>
                  <a:pt x="53" y="600"/>
                  <a:pt x="95" y="623"/>
                  <a:pt x="121" y="656"/>
                </a:cubicBezTo>
                <a:cubicBezTo>
                  <a:pt x="200" y="758"/>
                  <a:pt x="302" y="763"/>
                  <a:pt x="425" y="784"/>
                </a:cubicBezTo>
                <a:cubicBezTo>
                  <a:pt x="521" y="779"/>
                  <a:pt x="621" y="794"/>
                  <a:pt x="713" y="768"/>
                </a:cubicBezTo>
                <a:cubicBezTo>
                  <a:pt x="743" y="759"/>
                  <a:pt x="741" y="712"/>
                  <a:pt x="761" y="688"/>
                </a:cubicBezTo>
                <a:cubicBezTo>
                  <a:pt x="774" y="673"/>
                  <a:pt x="793" y="667"/>
                  <a:pt x="809" y="656"/>
                </a:cubicBezTo>
                <a:cubicBezTo>
                  <a:pt x="830" y="624"/>
                  <a:pt x="852" y="592"/>
                  <a:pt x="873" y="560"/>
                </a:cubicBezTo>
                <a:cubicBezTo>
                  <a:pt x="884" y="544"/>
                  <a:pt x="905" y="512"/>
                  <a:pt x="905" y="512"/>
                </a:cubicBezTo>
                <a:cubicBezTo>
                  <a:pt x="900" y="432"/>
                  <a:pt x="899" y="352"/>
                  <a:pt x="889" y="272"/>
                </a:cubicBezTo>
                <a:cubicBezTo>
                  <a:pt x="883" y="228"/>
                  <a:pt x="894" y="168"/>
                  <a:pt x="857" y="144"/>
                </a:cubicBezTo>
                <a:cubicBezTo>
                  <a:pt x="760" y="79"/>
                  <a:pt x="644" y="104"/>
                  <a:pt x="537" y="64"/>
                </a:cubicBezTo>
                <a:cubicBezTo>
                  <a:pt x="515" y="56"/>
                  <a:pt x="495" y="41"/>
                  <a:pt x="473" y="32"/>
                </a:cubicBezTo>
                <a:cubicBezTo>
                  <a:pt x="442" y="19"/>
                  <a:pt x="377" y="0"/>
                  <a:pt x="377" y="0"/>
                </a:cubicBezTo>
                <a:cubicBezTo>
                  <a:pt x="345" y="11"/>
                  <a:pt x="313" y="21"/>
                  <a:pt x="281" y="32"/>
                </a:cubicBezTo>
                <a:cubicBezTo>
                  <a:pt x="239" y="46"/>
                  <a:pt x="153" y="64"/>
                  <a:pt x="153" y="64"/>
                </a:cubicBezTo>
                <a:cubicBezTo>
                  <a:pt x="148" y="71"/>
                  <a:pt x="107" y="154"/>
                  <a:pt x="73" y="128"/>
                </a:cubicBezTo>
                <a:cubicBezTo>
                  <a:pt x="55" y="115"/>
                  <a:pt x="62" y="85"/>
                  <a:pt x="57" y="64"/>
                </a:cubicBezTo>
                <a:close/>
              </a:path>
            </a:pathLst>
          </a:custGeom>
          <a:solidFill>
            <a:srgbClr val="FFFFFF"/>
          </a:solidFill>
          <a:ln w="9525">
            <a:solidFill>
              <a:schemeClr val="tx1"/>
            </a:solidFill>
            <a:round/>
            <a:headEnd/>
            <a:tailEnd/>
          </a:ln>
        </p:spPr>
        <p:txBody>
          <a:bodyPr/>
          <a:lstStyle/>
          <a:p>
            <a:endParaRPr lang="en-US"/>
          </a:p>
        </p:txBody>
      </p:sp>
      <p:sp>
        <p:nvSpPr>
          <p:cNvPr id="49182" name="Text Box 31">
            <a:extLst>
              <a:ext uri="{FF2B5EF4-FFF2-40B4-BE49-F238E27FC236}">
                <a16:creationId xmlns:a16="http://schemas.microsoft.com/office/drawing/2014/main" id="{846186A9-9F38-74C4-7F4F-32A5B4266B13}"/>
              </a:ext>
            </a:extLst>
          </p:cNvPr>
          <p:cNvSpPr txBox="1">
            <a:spLocks noChangeArrowheads="1"/>
          </p:cNvSpPr>
          <p:nvPr/>
        </p:nvSpPr>
        <p:spPr bwMode="auto">
          <a:xfrm>
            <a:off x="3581400" y="2117725"/>
            <a:ext cx="514350" cy="244475"/>
          </a:xfrm>
          <a:prstGeom prst="rect">
            <a:avLst/>
          </a:prstGeom>
          <a:solidFill>
            <a:schemeClr val="bg2"/>
          </a:solidFill>
          <a:ln>
            <a:noFill/>
          </a:ln>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000" dirty="0"/>
              <a:t>active</a:t>
            </a:r>
          </a:p>
        </p:txBody>
      </p:sp>
      <p:sp>
        <p:nvSpPr>
          <p:cNvPr id="49183" name="Freeform 32">
            <a:extLst>
              <a:ext uri="{FF2B5EF4-FFF2-40B4-BE49-F238E27FC236}">
                <a16:creationId xmlns:a16="http://schemas.microsoft.com/office/drawing/2014/main" id="{9D5C78BD-418D-3B76-207C-E9CD54571F17}"/>
              </a:ext>
            </a:extLst>
          </p:cNvPr>
          <p:cNvSpPr>
            <a:spLocks/>
          </p:cNvSpPr>
          <p:nvPr/>
        </p:nvSpPr>
        <p:spPr bwMode="auto">
          <a:xfrm>
            <a:off x="3810000" y="1787525"/>
            <a:ext cx="457200" cy="269875"/>
          </a:xfrm>
          <a:custGeom>
            <a:avLst/>
            <a:gdLst>
              <a:gd name="T0" fmla="*/ 0 w 1808"/>
              <a:gd name="T1" fmla="*/ 2147483646 h 432"/>
              <a:gd name="T2" fmla="*/ 2147483646 w 1808"/>
              <a:gd name="T3" fmla="*/ 2147483646 h 432"/>
              <a:gd name="T4" fmla="*/ 2147483646 w 1808"/>
              <a:gd name="T5" fmla="*/ 2147483646 h 432"/>
              <a:gd name="T6" fmla="*/ 2147483646 w 1808"/>
              <a:gd name="T7" fmla="*/ 0 h 432"/>
              <a:gd name="T8" fmla="*/ 2147483646 w 1808"/>
              <a:gd name="T9" fmla="*/ 2147483646 h 432"/>
              <a:gd name="T10" fmla="*/ 2147483646 w 1808"/>
              <a:gd name="T11" fmla="*/ 2147483646 h 432"/>
              <a:gd name="T12" fmla="*/ 2147483646 w 1808"/>
              <a:gd name="T13" fmla="*/ 2147483646 h 432"/>
              <a:gd name="T14" fmla="*/ 2147483646 w 1808"/>
              <a:gd name="T15" fmla="*/ 2147483646 h 432"/>
              <a:gd name="T16" fmla="*/ 0 60000 65536"/>
              <a:gd name="T17" fmla="*/ 0 60000 65536"/>
              <a:gd name="T18" fmla="*/ 0 60000 65536"/>
              <a:gd name="T19" fmla="*/ 0 60000 65536"/>
              <a:gd name="T20" fmla="*/ 0 60000 65536"/>
              <a:gd name="T21" fmla="*/ 0 60000 65536"/>
              <a:gd name="T22" fmla="*/ 0 60000 65536"/>
              <a:gd name="T23" fmla="*/ 0 60000 65536"/>
              <a:gd name="T24" fmla="*/ 0 w 1808"/>
              <a:gd name="T25" fmla="*/ 0 h 432"/>
              <a:gd name="T26" fmla="*/ 1808 w 1808"/>
              <a:gd name="T27" fmla="*/ 432 h 4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08" h="432">
                <a:moveTo>
                  <a:pt x="0" y="432"/>
                </a:moveTo>
                <a:cubicBezTo>
                  <a:pt x="68" y="387"/>
                  <a:pt x="146" y="342"/>
                  <a:pt x="208" y="288"/>
                </a:cubicBezTo>
                <a:cubicBezTo>
                  <a:pt x="292" y="214"/>
                  <a:pt x="376" y="141"/>
                  <a:pt x="480" y="96"/>
                </a:cubicBezTo>
                <a:cubicBezTo>
                  <a:pt x="604" y="43"/>
                  <a:pt x="732" y="26"/>
                  <a:pt x="864" y="0"/>
                </a:cubicBezTo>
                <a:cubicBezTo>
                  <a:pt x="1198" y="22"/>
                  <a:pt x="1254" y="2"/>
                  <a:pt x="1488" y="80"/>
                </a:cubicBezTo>
                <a:cubicBezTo>
                  <a:pt x="1559" y="104"/>
                  <a:pt x="1613" y="163"/>
                  <a:pt x="1680" y="192"/>
                </a:cubicBezTo>
                <a:cubicBezTo>
                  <a:pt x="1700" y="201"/>
                  <a:pt x="1723" y="200"/>
                  <a:pt x="1744" y="208"/>
                </a:cubicBezTo>
                <a:cubicBezTo>
                  <a:pt x="1766" y="216"/>
                  <a:pt x="1808" y="240"/>
                  <a:pt x="1808" y="240"/>
                </a:cubicBezTo>
              </a:path>
            </a:pathLst>
          </a:custGeom>
          <a:noFill/>
          <a:ln w="9525" cap="flat">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84" name="Text Box 33">
            <a:extLst>
              <a:ext uri="{FF2B5EF4-FFF2-40B4-BE49-F238E27FC236}">
                <a16:creationId xmlns:a16="http://schemas.microsoft.com/office/drawing/2014/main" id="{2E95B10B-6293-3CD8-0356-B404A2ECFF84}"/>
              </a:ext>
            </a:extLst>
          </p:cNvPr>
          <p:cNvSpPr txBox="1">
            <a:spLocks noChangeArrowheads="1"/>
          </p:cNvSpPr>
          <p:nvPr/>
        </p:nvSpPr>
        <p:spPr bwMode="auto">
          <a:xfrm>
            <a:off x="3733800" y="1600200"/>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000"/>
              <a:t>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2226A7E9-8812-07D9-2BCC-25AFFFFAC21E}"/>
              </a:ext>
            </a:extLst>
          </p:cNvPr>
          <p:cNvSpPr>
            <a:spLocks noChangeArrowheads="1"/>
          </p:cNvSpPr>
          <p:nvPr/>
        </p:nvSpPr>
        <p:spPr bwMode="auto">
          <a:xfrm>
            <a:off x="0" y="-1304925"/>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50178" name="Rectangle 3">
            <a:extLst>
              <a:ext uri="{FF2B5EF4-FFF2-40B4-BE49-F238E27FC236}">
                <a16:creationId xmlns:a16="http://schemas.microsoft.com/office/drawing/2014/main" id="{1AE54E75-4EB9-8304-9563-7CEC39896E2E}"/>
              </a:ext>
            </a:extLst>
          </p:cNvPr>
          <p:cNvSpPr>
            <a:spLocks noChangeArrowheads="1"/>
          </p:cNvSpPr>
          <p:nvPr/>
        </p:nvSpPr>
        <p:spPr bwMode="auto">
          <a:xfrm>
            <a:off x="0" y="-33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50179" name="Rectangle 4">
            <a:extLst>
              <a:ext uri="{FF2B5EF4-FFF2-40B4-BE49-F238E27FC236}">
                <a16:creationId xmlns:a16="http://schemas.microsoft.com/office/drawing/2014/main" id="{D78B6EDF-5C2E-B993-1F6D-234ABAAB7735}"/>
              </a:ext>
            </a:extLst>
          </p:cNvPr>
          <p:cNvSpPr>
            <a:spLocks noChangeArrowheads="1"/>
          </p:cNvSpPr>
          <p:nvPr/>
        </p:nvSpPr>
        <p:spPr bwMode="auto">
          <a:xfrm>
            <a:off x="304800" y="22748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50180" name="Rectangle 5">
            <a:extLst>
              <a:ext uri="{FF2B5EF4-FFF2-40B4-BE49-F238E27FC236}">
                <a16:creationId xmlns:a16="http://schemas.microsoft.com/office/drawing/2014/main" id="{406FA11E-4DA3-25BB-2DA7-A4BF9B7B1ACB}"/>
              </a:ext>
            </a:extLst>
          </p:cNvPr>
          <p:cNvSpPr>
            <a:spLocks noChangeArrowheads="1"/>
          </p:cNvSpPr>
          <p:nvPr/>
        </p:nvSpPr>
        <p:spPr bwMode="auto">
          <a:xfrm>
            <a:off x="152400" y="47752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50181" name="AutoShape 6">
            <a:extLst>
              <a:ext uri="{FF2B5EF4-FFF2-40B4-BE49-F238E27FC236}">
                <a16:creationId xmlns:a16="http://schemas.microsoft.com/office/drawing/2014/main" id="{07B41F47-E9BA-6641-53D4-2F95329348CA}"/>
              </a:ext>
            </a:extLst>
          </p:cNvPr>
          <p:cNvSpPr>
            <a:spLocks noChangeAspect="1" noChangeArrowheads="1" noTextEdit="1"/>
          </p:cNvSpPr>
          <p:nvPr/>
        </p:nvSpPr>
        <p:spPr bwMode="auto">
          <a:xfrm>
            <a:off x="4267200" y="3962400"/>
            <a:ext cx="7507288"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182" name="Text Box 7">
            <a:extLst>
              <a:ext uri="{FF2B5EF4-FFF2-40B4-BE49-F238E27FC236}">
                <a16:creationId xmlns:a16="http://schemas.microsoft.com/office/drawing/2014/main" id="{687D477B-E457-EE21-4BE8-F99012567855}"/>
              </a:ext>
            </a:extLst>
          </p:cNvPr>
          <p:cNvSpPr txBox="1">
            <a:spLocks noChangeArrowheads="1"/>
          </p:cNvSpPr>
          <p:nvPr/>
        </p:nvSpPr>
        <p:spPr bwMode="auto">
          <a:xfrm>
            <a:off x="304800" y="3352800"/>
            <a:ext cx="5257800" cy="3352800"/>
          </a:xfrm>
          <a:prstGeom prst="rect">
            <a:avLst/>
          </a:prstGeom>
          <a:solidFill>
            <a:schemeClr val="accent3"/>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200" dirty="0"/>
              <a:t>public class </a:t>
            </a:r>
            <a:r>
              <a:rPr lang="en-US" altLang="en-US" sz="1200" dirty="0" err="1"/>
              <a:t>boxCar</a:t>
            </a:r>
            <a:r>
              <a:rPr lang="en-US" altLang="en-US" sz="1200" dirty="0"/>
              <a:t> extends  </a:t>
            </a:r>
            <a:r>
              <a:rPr lang="en-US" altLang="en-US" sz="1200" dirty="0" err="1"/>
              <a:t>ViewableDigraph</a:t>
            </a:r>
            <a:r>
              <a:rPr lang="en-US" altLang="en-US" sz="1200" dirty="0"/>
              <a:t>{</a:t>
            </a:r>
          </a:p>
          <a:p>
            <a:pPr eaLnBrk="1" hangingPunct="1">
              <a:spcBef>
                <a:spcPct val="0"/>
              </a:spcBef>
              <a:buFontTx/>
              <a:buNone/>
            </a:pPr>
            <a:endParaRPr lang="en-US" altLang="en-US" sz="1200" dirty="0"/>
          </a:p>
          <a:p>
            <a:pPr eaLnBrk="1" hangingPunct="1">
              <a:spcBef>
                <a:spcPct val="0"/>
              </a:spcBef>
              <a:buFontTx/>
              <a:buNone/>
            </a:pPr>
            <a:r>
              <a:rPr lang="en-US" altLang="en-US" sz="1200" dirty="0"/>
              <a:t>public </a:t>
            </a:r>
            <a:r>
              <a:rPr lang="en-US" altLang="en-US" sz="1200" dirty="0" err="1"/>
              <a:t>boxCar</a:t>
            </a:r>
            <a:r>
              <a:rPr lang="en-US" altLang="en-US" sz="1200" dirty="0"/>
              <a:t>(){</a:t>
            </a:r>
          </a:p>
          <a:p>
            <a:pPr eaLnBrk="1" hangingPunct="1">
              <a:spcBef>
                <a:spcPct val="0"/>
              </a:spcBef>
              <a:buFontTx/>
              <a:buNone/>
            </a:pPr>
            <a:r>
              <a:rPr lang="en-US" altLang="en-US" sz="1200" dirty="0"/>
              <a:t>super("</a:t>
            </a:r>
            <a:r>
              <a:rPr lang="en-US" altLang="en-US" sz="1200" dirty="0" err="1"/>
              <a:t>boxCar</a:t>
            </a:r>
            <a:r>
              <a:rPr lang="en-US" altLang="en-US" sz="1200" dirty="0"/>
              <a:t>");</a:t>
            </a:r>
          </a:p>
          <a:p>
            <a:pPr eaLnBrk="1" hangingPunct="1">
              <a:spcBef>
                <a:spcPct val="0"/>
              </a:spcBef>
              <a:buFontTx/>
              <a:buNone/>
            </a:pPr>
            <a:endParaRPr lang="en-US" altLang="en-US" sz="1200" dirty="0"/>
          </a:p>
          <a:p>
            <a:pPr eaLnBrk="1" hangingPunct="1">
              <a:spcBef>
                <a:spcPct val="0"/>
              </a:spcBef>
              <a:buFontTx/>
              <a:buNone/>
            </a:pPr>
            <a:r>
              <a:rPr lang="en-US" altLang="en-US" sz="1200" dirty="0" err="1"/>
              <a:t>ViewableAtomic</a:t>
            </a:r>
            <a:r>
              <a:rPr lang="en-US" altLang="en-US" sz="1200" dirty="0"/>
              <a:t> basic =</a:t>
            </a:r>
          </a:p>
          <a:p>
            <a:pPr eaLnBrk="1" hangingPunct="1">
              <a:spcBef>
                <a:spcPct val="0"/>
              </a:spcBef>
              <a:buFontTx/>
              <a:buNone/>
            </a:pPr>
            <a:r>
              <a:rPr lang="en-US" altLang="en-US" sz="1200" dirty="0"/>
              <a:t>        new </a:t>
            </a:r>
            <a:r>
              <a:rPr lang="en-US" altLang="en-US" sz="1200" dirty="0" err="1"/>
              <a:t>basicGenr</a:t>
            </a:r>
            <a:r>
              <a:rPr lang="en-US" altLang="en-US" sz="1200" dirty="0"/>
              <a:t>("basic",15,20,14,   2,1,1000); </a:t>
            </a:r>
          </a:p>
          <a:p>
            <a:pPr eaLnBrk="1" hangingPunct="1">
              <a:spcBef>
                <a:spcPct val="0"/>
              </a:spcBef>
              <a:buFontTx/>
              <a:buNone/>
            </a:pPr>
            <a:r>
              <a:rPr lang="en-US" altLang="en-US" sz="1200" dirty="0"/>
              <a:t>                                            \\  d1,d2,d3 ,p1,p2,p3</a:t>
            </a:r>
          </a:p>
          <a:p>
            <a:pPr eaLnBrk="1" hangingPunct="1">
              <a:spcBef>
                <a:spcPct val="0"/>
              </a:spcBef>
              <a:buFontTx/>
              <a:buNone/>
            </a:pPr>
            <a:endParaRPr lang="en-US" altLang="en-US" sz="1200" dirty="0"/>
          </a:p>
          <a:p>
            <a:pPr eaLnBrk="1" hangingPunct="1">
              <a:spcBef>
                <a:spcPct val="0"/>
              </a:spcBef>
              <a:buFontTx/>
              <a:buNone/>
            </a:pPr>
            <a:r>
              <a:rPr lang="en-US" altLang="en-US" sz="1200" dirty="0"/>
              <a:t>add(basic);</a:t>
            </a:r>
          </a:p>
          <a:p>
            <a:pPr eaLnBrk="1" hangingPunct="1">
              <a:spcBef>
                <a:spcPct val="0"/>
              </a:spcBef>
              <a:buFontTx/>
              <a:buNone/>
            </a:pPr>
            <a:endParaRPr lang="en-US" altLang="en-US" sz="1200" dirty="0"/>
          </a:p>
          <a:p>
            <a:pPr eaLnBrk="1" hangingPunct="1">
              <a:spcBef>
                <a:spcPct val="0"/>
              </a:spcBef>
              <a:buFontTx/>
              <a:buNone/>
            </a:pPr>
            <a:r>
              <a:rPr lang="en-US" altLang="en-US" sz="1200" dirty="0" err="1"/>
              <a:t>ViewableAtomic</a:t>
            </a:r>
            <a:r>
              <a:rPr lang="en-US" altLang="en-US" sz="1200" dirty="0"/>
              <a:t> </a:t>
            </a:r>
            <a:r>
              <a:rPr lang="en-US" altLang="en-US" sz="1200" dirty="0" err="1"/>
              <a:t>pg</a:t>
            </a:r>
            <a:r>
              <a:rPr lang="en-US" altLang="en-US" sz="1200" dirty="0"/>
              <a:t> = new </a:t>
            </a:r>
            <a:r>
              <a:rPr lang="en-US" altLang="en-US" sz="1200" dirty="0" err="1"/>
              <a:t>pulseGenr</a:t>
            </a:r>
            <a:r>
              <a:rPr lang="en-US" altLang="en-US" sz="1200" dirty="0"/>
              <a:t>("</a:t>
            </a:r>
            <a:r>
              <a:rPr lang="en-US" altLang="en-US" sz="1200" dirty="0" err="1"/>
              <a:t>pg</a:t>
            </a:r>
            <a:r>
              <a:rPr lang="en-US" altLang="en-US" sz="1200" dirty="0"/>
              <a:t>");</a:t>
            </a:r>
          </a:p>
          <a:p>
            <a:pPr eaLnBrk="1" hangingPunct="1">
              <a:spcBef>
                <a:spcPct val="0"/>
              </a:spcBef>
              <a:buFontTx/>
              <a:buNone/>
            </a:pPr>
            <a:endParaRPr lang="en-US" altLang="en-US" sz="1200" dirty="0"/>
          </a:p>
          <a:p>
            <a:pPr eaLnBrk="1" hangingPunct="1">
              <a:spcBef>
                <a:spcPct val="0"/>
              </a:spcBef>
              <a:buFontTx/>
              <a:buNone/>
            </a:pPr>
            <a:r>
              <a:rPr lang="en-US" altLang="en-US" sz="1200" dirty="0"/>
              <a:t>add(</a:t>
            </a:r>
            <a:r>
              <a:rPr lang="en-US" altLang="en-US" sz="1200" dirty="0" err="1"/>
              <a:t>pg</a:t>
            </a:r>
            <a:r>
              <a:rPr lang="en-US" altLang="en-US" sz="1200" dirty="0"/>
              <a:t>);</a:t>
            </a:r>
          </a:p>
          <a:p>
            <a:pPr eaLnBrk="1" hangingPunct="1">
              <a:spcBef>
                <a:spcPct val="0"/>
              </a:spcBef>
              <a:buFontTx/>
              <a:buNone/>
            </a:pPr>
            <a:endParaRPr lang="en-US" altLang="en-US" sz="1200" dirty="0"/>
          </a:p>
          <a:p>
            <a:pPr eaLnBrk="1" hangingPunct="1">
              <a:spcBef>
                <a:spcPct val="0"/>
              </a:spcBef>
              <a:buFontTx/>
              <a:buNone/>
            </a:pPr>
            <a:r>
              <a:rPr lang="en-US" altLang="en-US" sz="1200" dirty="0" err="1"/>
              <a:t>addCoupling</a:t>
            </a:r>
            <a:r>
              <a:rPr lang="en-US" altLang="en-US" sz="1200" dirty="0"/>
              <a:t>(basic,"out",</a:t>
            </a:r>
            <a:r>
              <a:rPr lang="en-US" altLang="en-US" sz="1200" dirty="0" err="1"/>
              <a:t>pg</a:t>
            </a:r>
            <a:r>
              <a:rPr lang="en-US" altLang="en-US" sz="1200" dirty="0"/>
              <a:t>,"</a:t>
            </a:r>
            <a:r>
              <a:rPr lang="en-US" altLang="en-US" sz="1200" dirty="0" err="1"/>
              <a:t>setInterPulseTime</a:t>
            </a:r>
            <a:r>
              <a:rPr lang="en-US" altLang="en-US" sz="1200" dirty="0"/>
              <a:t>");</a:t>
            </a:r>
          </a:p>
          <a:p>
            <a:pPr eaLnBrk="1" hangingPunct="1">
              <a:spcBef>
                <a:spcPct val="0"/>
              </a:spcBef>
              <a:buFontTx/>
              <a:buNone/>
            </a:pPr>
            <a:endParaRPr lang="en-US" altLang="en-US" sz="1200" dirty="0"/>
          </a:p>
          <a:p>
            <a:pPr eaLnBrk="1" hangingPunct="1">
              <a:spcBef>
                <a:spcPct val="0"/>
              </a:spcBef>
              <a:buFontTx/>
              <a:buNone/>
            </a:pPr>
            <a:r>
              <a:rPr lang="en-US" altLang="en-US" sz="1200" dirty="0"/>
              <a:t>}</a:t>
            </a:r>
          </a:p>
        </p:txBody>
      </p:sp>
      <p:sp>
        <p:nvSpPr>
          <p:cNvPr id="50183" name="Rectangle 8">
            <a:extLst>
              <a:ext uri="{FF2B5EF4-FFF2-40B4-BE49-F238E27FC236}">
                <a16:creationId xmlns:a16="http://schemas.microsoft.com/office/drawing/2014/main" id="{C9213D22-CA8F-AB52-5D2E-62633AEBEA2F}"/>
              </a:ext>
            </a:extLst>
          </p:cNvPr>
          <p:cNvSpPr>
            <a:spLocks noChangeArrowheads="1"/>
          </p:cNvSpPr>
          <p:nvPr/>
        </p:nvSpPr>
        <p:spPr bwMode="auto">
          <a:xfrm>
            <a:off x="0" y="80391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50184" name="Rectangle 9">
            <a:extLst>
              <a:ext uri="{FF2B5EF4-FFF2-40B4-BE49-F238E27FC236}">
                <a16:creationId xmlns:a16="http://schemas.microsoft.com/office/drawing/2014/main" id="{A91220FE-B0B4-CC0F-056F-70350800E5E6}"/>
              </a:ext>
            </a:extLst>
          </p:cNvPr>
          <p:cNvSpPr>
            <a:spLocks noChangeArrowheads="1"/>
          </p:cNvSpPr>
          <p:nvPr/>
        </p:nvSpPr>
        <p:spPr bwMode="auto">
          <a:xfrm>
            <a:off x="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50185" name="Rectangle 10">
            <a:extLst>
              <a:ext uri="{FF2B5EF4-FFF2-40B4-BE49-F238E27FC236}">
                <a16:creationId xmlns:a16="http://schemas.microsoft.com/office/drawing/2014/main" id="{A1DD434E-F405-AEF2-1B01-15D33258ED2F}"/>
              </a:ext>
            </a:extLst>
          </p:cNvPr>
          <p:cNvSpPr>
            <a:spLocks noChangeArrowheads="1"/>
          </p:cNvSpPr>
          <p:nvPr/>
        </p:nvSpPr>
        <p:spPr bwMode="auto">
          <a:xfrm>
            <a:off x="609600" y="1295400"/>
            <a:ext cx="6324600" cy="190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pic>
        <p:nvPicPr>
          <p:cNvPr id="50186" name="Picture 11" descr="basicToPulse">
            <a:extLst>
              <a:ext uri="{FF2B5EF4-FFF2-40B4-BE49-F238E27FC236}">
                <a16:creationId xmlns:a16="http://schemas.microsoft.com/office/drawing/2014/main" id="{04D3B562-C557-2576-FB59-F56FF8294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1600200"/>
            <a:ext cx="60706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7" name="Picture 12" descr="pulseStreamSmall">
            <a:extLst>
              <a:ext uri="{FF2B5EF4-FFF2-40B4-BE49-F238E27FC236}">
                <a16:creationId xmlns:a16="http://schemas.microsoft.com/office/drawing/2014/main" id="{DF147008-84E2-64B6-74B6-AD15FA771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6938" y="3387725"/>
            <a:ext cx="3078162" cy="3276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8" name="Text Box 13">
            <a:extLst>
              <a:ext uri="{FF2B5EF4-FFF2-40B4-BE49-F238E27FC236}">
                <a16:creationId xmlns:a16="http://schemas.microsoft.com/office/drawing/2014/main" id="{97B0952D-79DF-60F1-8433-06F9908335E5}"/>
              </a:ext>
            </a:extLst>
          </p:cNvPr>
          <p:cNvSpPr txBox="1">
            <a:spLocks noChangeArrowheads="1"/>
          </p:cNvSpPr>
          <p:nvPr/>
        </p:nvSpPr>
        <p:spPr bwMode="auto">
          <a:xfrm>
            <a:off x="609600" y="1295400"/>
            <a:ext cx="9302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800"/>
              <a:t>boxCar</a:t>
            </a:r>
          </a:p>
        </p:txBody>
      </p:sp>
      <p:sp>
        <p:nvSpPr>
          <p:cNvPr id="50189" name="Text Box 14">
            <a:extLst>
              <a:ext uri="{FF2B5EF4-FFF2-40B4-BE49-F238E27FC236}">
                <a16:creationId xmlns:a16="http://schemas.microsoft.com/office/drawing/2014/main" id="{A605F139-A7D3-3169-0172-B847C1E06003}"/>
              </a:ext>
            </a:extLst>
          </p:cNvPr>
          <p:cNvSpPr txBox="1">
            <a:spLocks noChangeArrowheads="1"/>
          </p:cNvSpPr>
          <p:nvPr/>
        </p:nvSpPr>
        <p:spPr bwMode="auto">
          <a:xfrm>
            <a:off x="152400" y="228601"/>
            <a:ext cx="8093075" cy="823913"/>
          </a:xfrm>
          <a:prstGeom prst="rect">
            <a:avLst/>
          </a:prstGeom>
          <a:solidFill>
            <a:schemeClr val="bg1"/>
          </a:solidFill>
          <a:ln>
            <a:noFill/>
          </a:ln>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800" dirty="0">
                <a:latin typeface="Times New Roman" panose="02020603050405020304" pitchFamily="18" charset="0"/>
              </a:rPr>
              <a:t>Coupled Model Example:</a:t>
            </a:r>
          </a:p>
          <a:p>
            <a:pPr eaLnBrk="1" hangingPunct="1">
              <a:spcBef>
                <a:spcPct val="0"/>
              </a:spcBef>
              <a:buFontTx/>
              <a:buNone/>
            </a:pPr>
            <a:r>
              <a:rPr lang="en-US" altLang="en-US" sz="2000" dirty="0">
                <a:latin typeface="Times New Roman" panose="02020603050405020304" pitchFamily="18" charset="0"/>
              </a:rPr>
              <a:t>using a basic generator to dynamically set the period of a pulse generator</a:t>
            </a:r>
          </a:p>
        </p:txBody>
      </p:sp>
      <p:pic>
        <p:nvPicPr>
          <p:cNvPr id="50190" name="Picture 15" descr="pulseGenrSmall">
            <a:extLst>
              <a:ext uri="{FF2B5EF4-FFF2-40B4-BE49-F238E27FC236}">
                <a16:creationId xmlns:a16="http://schemas.microsoft.com/office/drawing/2014/main" id="{54F51A6D-4A31-54D2-A333-51514F743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524000"/>
            <a:ext cx="320040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19464" name="Picture 19463">
            <a:extLst>
              <a:ext uri="{FF2B5EF4-FFF2-40B4-BE49-F238E27FC236}">
                <a16:creationId xmlns:a16="http://schemas.microsoft.com/office/drawing/2014/main" id="{DBD87452-FC4F-4BDC-ADC8-4CB118A2A6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9466" name="Picture 19465">
            <a:extLst>
              <a:ext uri="{FF2B5EF4-FFF2-40B4-BE49-F238E27FC236}">
                <a16:creationId xmlns:a16="http://schemas.microsoft.com/office/drawing/2014/main" id="{E61CB1A8-848E-4163-B923-E8E45A8758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70240"/>
            <a:ext cx="7828359" cy="321164"/>
          </a:xfrm>
          <a:prstGeom prst="rect">
            <a:avLst/>
          </a:prstGeom>
        </p:spPr>
      </p:pic>
      <p:pic>
        <p:nvPicPr>
          <p:cNvPr id="19468" name="Picture 19467">
            <a:extLst>
              <a:ext uri="{FF2B5EF4-FFF2-40B4-BE49-F238E27FC236}">
                <a16:creationId xmlns:a16="http://schemas.microsoft.com/office/drawing/2014/main" id="{1B1A8FA8-12B4-4DAC-9916-EDE743447A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7939369" y="1971234"/>
            <a:ext cx="1202248" cy="144270"/>
          </a:xfrm>
          <a:prstGeom prst="rect">
            <a:avLst/>
          </a:prstGeom>
        </p:spPr>
      </p:pic>
      <p:sp>
        <p:nvSpPr>
          <p:cNvPr id="19470" name="Rectangle 19469">
            <a:extLst>
              <a:ext uri="{FF2B5EF4-FFF2-40B4-BE49-F238E27FC236}">
                <a16:creationId xmlns:a16="http://schemas.microsoft.com/office/drawing/2014/main" id="{D5F607A8-3DC2-493D-84D1-FCC004555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472" name="Rectangle 19471">
            <a:extLst>
              <a:ext uri="{FF2B5EF4-FFF2-40B4-BE49-F238E27FC236}">
                <a16:creationId xmlns:a16="http://schemas.microsoft.com/office/drawing/2014/main" id="{7176774C-5A0F-479C-9E8B-557A2F643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9474" name="Group 19473">
            <a:extLst>
              <a:ext uri="{FF2B5EF4-FFF2-40B4-BE49-F238E27FC236}">
                <a16:creationId xmlns:a16="http://schemas.microsoft.com/office/drawing/2014/main" id="{2BF14377-6FC0-404E-92F8-933A3195A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2" y="0"/>
            <a:ext cx="9144000" cy="6858001"/>
            <a:chOff x="-3176" y="0"/>
            <a:chExt cx="12192000" cy="6858001"/>
          </a:xfrm>
        </p:grpSpPr>
        <p:sp useBgFill="1">
          <p:nvSpPr>
            <p:cNvPr id="19475" name="Rectangle 19474">
              <a:extLst>
                <a:ext uri="{FF2B5EF4-FFF2-40B4-BE49-F238E27FC236}">
                  <a16:creationId xmlns:a16="http://schemas.microsoft.com/office/drawing/2014/main" id="{BD2F1802-FBE2-409F-A252-19877C1CC4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76" name="Picture 19475">
              <a:extLst>
                <a:ext uri="{FF2B5EF4-FFF2-40B4-BE49-F238E27FC236}">
                  <a16:creationId xmlns:a16="http://schemas.microsoft.com/office/drawing/2014/main" id="{4851C3AA-2DB7-4682-A620-DEEB40ED5C2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9458" name="Rectangle 2">
            <a:extLst>
              <a:ext uri="{FF2B5EF4-FFF2-40B4-BE49-F238E27FC236}">
                <a16:creationId xmlns:a16="http://schemas.microsoft.com/office/drawing/2014/main" id="{E727C7AA-411E-3C0B-6C5E-2C5FF9313AF0}"/>
              </a:ext>
            </a:extLst>
          </p:cNvPr>
          <p:cNvSpPr>
            <a:spLocks noChangeArrowheads="1"/>
          </p:cNvSpPr>
          <p:nvPr/>
        </p:nvSpPr>
        <p:spPr bwMode="auto">
          <a:xfrm>
            <a:off x="510241" y="2336873"/>
            <a:ext cx="3781221" cy="3599316"/>
          </a:xfrm>
          <a:prstGeom prst="rect">
            <a:avLst/>
          </a:prstGeom>
        </p:spPr>
        <p:txBody>
          <a:bodyPr vert="horz" lIns="91440" tIns="45720" rIns="91440" bIns="45720" rtlCol="0">
            <a:normAutofit/>
          </a:bodyPr>
          <a:lstStyle/>
          <a:p>
            <a:pPr marL="230188" indent="-228600" defTabSz="914400">
              <a:lnSpc>
                <a:spcPct val="90000"/>
              </a:lnSpc>
              <a:spcBef>
                <a:spcPct val="50000"/>
              </a:spcBef>
              <a:buFont typeface="Arial" panose="020B0604020202020204" pitchFamily="34" charset="0"/>
              <a:buChar char="•"/>
              <a:defRPr/>
            </a:pPr>
            <a:r>
              <a:rPr lang="en-US" sz="1400" dirty="0">
                <a:effectLst>
                  <a:outerShdw blurRad="228600" algn="ctr" rotWithShape="0">
                    <a:prstClr val="black">
                      <a:alpha val="53000"/>
                    </a:prstClr>
                  </a:outerShdw>
                </a:effectLst>
              </a:rPr>
              <a:t>DEVS = Discrete Event System Specification</a:t>
            </a:r>
          </a:p>
          <a:p>
            <a:pPr marL="230188" indent="-228600" defTabSz="914400">
              <a:lnSpc>
                <a:spcPct val="90000"/>
              </a:lnSpc>
              <a:spcBef>
                <a:spcPct val="50000"/>
              </a:spcBef>
              <a:buFont typeface="Arial" panose="020B0604020202020204" pitchFamily="34" charset="0"/>
              <a:buChar char="•"/>
              <a:defRPr/>
            </a:pPr>
            <a:r>
              <a:rPr lang="en-US" sz="1400" dirty="0">
                <a:effectLst>
                  <a:outerShdw blurRad="228600" algn="ctr" rotWithShape="0">
                    <a:prstClr val="black">
                      <a:alpha val="53000"/>
                    </a:prstClr>
                  </a:outerShdw>
                </a:effectLst>
              </a:rPr>
              <a:t>Provides formal M&amp;S framework: specification, simulation</a:t>
            </a:r>
          </a:p>
          <a:p>
            <a:pPr marL="230188" indent="-228600" defTabSz="914400">
              <a:lnSpc>
                <a:spcPct val="90000"/>
              </a:lnSpc>
              <a:spcBef>
                <a:spcPct val="50000"/>
              </a:spcBef>
              <a:buFont typeface="Arial" panose="020B0604020202020204" pitchFamily="34" charset="0"/>
              <a:buChar char="•"/>
              <a:defRPr/>
            </a:pPr>
            <a:r>
              <a:rPr lang="en-US" sz="1400" dirty="0">
                <a:effectLst>
                  <a:outerShdw blurRad="228600" algn="ctr" rotWithShape="0">
                    <a:prstClr val="black">
                      <a:alpha val="53000"/>
                    </a:prstClr>
                  </a:outerShdw>
                </a:effectLst>
              </a:rPr>
              <a:t>Derived from Mathematical dynamical  system theory</a:t>
            </a:r>
          </a:p>
          <a:p>
            <a:pPr marL="230188" indent="-228600" defTabSz="914400">
              <a:lnSpc>
                <a:spcPct val="90000"/>
              </a:lnSpc>
              <a:spcBef>
                <a:spcPct val="50000"/>
              </a:spcBef>
              <a:buFont typeface="Arial" panose="020B0604020202020204" pitchFamily="34" charset="0"/>
              <a:buChar char="•"/>
              <a:defRPr/>
            </a:pPr>
            <a:r>
              <a:rPr lang="en-US" sz="1400" dirty="0">
                <a:effectLst>
                  <a:outerShdw blurRad="228600" algn="ctr" rotWithShape="0">
                    <a:prstClr val="black">
                      <a:alpha val="53000"/>
                    </a:prstClr>
                  </a:outerShdw>
                </a:effectLst>
              </a:rPr>
              <a:t>Supports hierarchical, modular composition</a:t>
            </a:r>
          </a:p>
          <a:p>
            <a:pPr marL="230188" indent="-228600" defTabSz="914400">
              <a:lnSpc>
                <a:spcPct val="90000"/>
              </a:lnSpc>
              <a:spcBef>
                <a:spcPct val="50000"/>
              </a:spcBef>
              <a:buFont typeface="Arial" panose="020B0604020202020204" pitchFamily="34" charset="0"/>
              <a:buChar char="•"/>
              <a:defRPr/>
            </a:pPr>
            <a:r>
              <a:rPr lang="en-US" sz="1400" dirty="0">
                <a:effectLst>
                  <a:outerShdw blurRad="228600" algn="ctr" rotWithShape="0">
                    <a:prstClr val="black">
                      <a:alpha val="53000"/>
                    </a:prstClr>
                  </a:outerShdw>
                </a:effectLst>
              </a:rPr>
              <a:t>Object oriented implementation</a:t>
            </a:r>
          </a:p>
          <a:p>
            <a:pPr marL="230188" indent="-228600" defTabSz="914400">
              <a:lnSpc>
                <a:spcPct val="90000"/>
              </a:lnSpc>
              <a:spcBef>
                <a:spcPct val="50000"/>
              </a:spcBef>
              <a:buFont typeface="Arial" panose="020B0604020202020204" pitchFamily="34" charset="0"/>
              <a:buChar char="•"/>
              <a:defRPr/>
            </a:pPr>
            <a:r>
              <a:rPr lang="en-US" sz="1400" dirty="0">
                <a:effectLst>
                  <a:outerShdw blurRad="228600" algn="ctr" rotWithShape="0">
                    <a:prstClr val="black">
                      <a:alpha val="53000"/>
                    </a:prstClr>
                  </a:outerShdw>
                </a:effectLst>
              </a:rPr>
              <a:t>Supports discrete and continuous paradigms</a:t>
            </a:r>
          </a:p>
          <a:p>
            <a:pPr marL="230188" indent="-228600" defTabSz="914400">
              <a:lnSpc>
                <a:spcPct val="90000"/>
              </a:lnSpc>
              <a:spcBef>
                <a:spcPct val="50000"/>
              </a:spcBef>
              <a:buFont typeface="Arial" panose="020B0604020202020204" pitchFamily="34" charset="0"/>
              <a:buChar char="•"/>
              <a:defRPr/>
            </a:pPr>
            <a:r>
              <a:rPr lang="en-US" sz="1400" dirty="0">
                <a:effectLst>
                  <a:outerShdw blurRad="228600" algn="ctr" rotWithShape="0">
                    <a:prstClr val="black">
                      <a:alpha val="53000"/>
                    </a:prstClr>
                  </a:outerShdw>
                </a:effectLst>
              </a:rPr>
              <a:t>Exploits efficient parallel and distributed simulation techniques</a:t>
            </a:r>
          </a:p>
        </p:txBody>
      </p:sp>
      <p:pic>
        <p:nvPicPr>
          <p:cNvPr id="19460" name="Picture 19459">
            <a:extLst>
              <a:ext uri="{FF2B5EF4-FFF2-40B4-BE49-F238E27FC236}">
                <a16:creationId xmlns:a16="http://schemas.microsoft.com/office/drawing/2014/main" id="{D4677F7D-EF20-B96D-6C8D-9D7F88CDE21B}"/>
              </a:ext>
            </a:extLst>
          </p:cNvPr>
          <p:cNvPicPr>
            <a:picLocks noChangeAspect="1"/>
          </p:cNvPicPr>
          <p:nvPr/>
        </p:nvPicPr>
        <p:blipFill>
          <a:blip r:embed="rId5"/>
          <a:srcRect l="32363" r="23149"/>
          <a:stretch/>
        </p:blipFill>
        <p:spPr>
          <a:xfrm>
            <a:off x="4572000" y="10"/>
            <a:ext cx="4569617" cy="6856310"/>
          </a:xfrm>
          <a:prstGeom prst="rect">
            <a:avLst/>
          </a:prstGeom>
          <a:ln>
            <a:noFill/>
          </a:ln>
          <a:effectLst/>
        </p:spPr>
      </p:pic>
      <p:sp>
        <p:nvSpPr>
          <p:cNvPr id="19478" name="Rectangle 19477">
            <a:extLst>
              <a:ext uri="{FF2B5EF4-FFF2-40B4-BE49-F238E27FC236}">
                <a16:creationId xmlns:a16="http://schemas.microsoft.com/office/drawing/2014/main" id="{39CF7470-C7B1-4E78-906E-92ADF14B0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487481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362" name="Text Box 3">
            <a:extLst>
              <a:ext uri="{FF2B5EF4-FFF2-40B4-BE49-F238E27FC236}">
                <a16:creationId xmlns:a16="http://schemas.microsoft.com/office/drawing/2014/main" id="{D0E84EFE-BB62-1AC3-D676-0D0B45F6CFEF}"/>
              </a:ext>
            </a:extLst>
          </p:cNvPr>
          <p:cNvSpPr txBox="1">
            <a:spLocks noChangeArrowheads="1"/>
          </p:cNvSpPr>
          <p:nvPr/>
        </p:nvSpPr>
        <p:spPr bwMode="auto">
          <a:xfrm>
            <a:off x="510240" y="753228"/>
            <a:ext cx="3781222" cy="10809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defTabSz="914400">
              <a:lnSpc>
                <a:spcPct val="90000"/>
              </a:lnSpc>
              <a:spcBef>
                <a:spcPct val="0"/>
              </a:spcBef>
              <a:spcAft>
                <a:spcPts val="600"/>
              </a:spcAft>
              <a:buNone/>
            </a:pPr>
            <a:r>
              <a:rPr lang="en-US" altLang="en-US" sz="3600">
                <a:latin typeface="+mj-lt"/>
                <a:ea typeface="+mj-ea"/>
                <a:cs typeface="+mj-cs"/>
              </a:rPr>
              <a:t>DEVS Background</a:t>
            </a:r>
          </a:p>
        </p:txBody>
      </p:sp>
      <p:pic>
        <p:nvPicPr>
          <p:cNvPr id="19480" name="Picture 19479">
            <a:extLst>
              <a:ext uri="{FF2B5EF4-FFF2-40B4-BE49-F238E27FC236}">
                <a16:creationId xmlns:a16="http://schemas.microsoft.com/office/drawing/2014/main" id="{3F9FDF25-9DA1-4CAB-BF14-F6C3D103E9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4869180" cy="261714"/>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wipe(left)">
                                      <p:cBhvr>
                                        <p:cTn id="7" dur="500"/>
                                        <p:tgtEl>
                                          <p:spTgt spid="194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8">
                                            <p:txEl>
                                              <p:pRg st="1" end="1"/>
                                            </p:txEl>
                                          </p:spTgt>
                                        </p:tgtEl>
                                        <p:attrNameLst>
                                          <p:attrName>style.visibility</p:attrName>
                                        </p:attrNameLst>
                                      </p:cBhvr>
                                      <p:to>
                                        <p:strVal val="visible"/>
                                      </p:to>
                                    </p:set>
                                    <p:animEffect transition="in" filter="wipe(left)">
                                      <p:cBhvr>
                                        <p:cTn id="12" dur="500"/>
                                        <p:tgtEl>
                                          <p:spTgt spid="1945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58">
                                            <p:txEl>
                                              <p:pRg st="2" end="2"/>
                                            </p:txEl>
                                          </p:spTgt>
                                        </p:tgtEl>
                                        <p:attrNameLst>
                                          <p:attrName>style.visibility</p:attrName>
                                        </p:attrNameLst>
                                      </p:cBhvr>
                                      <p:to>
                                        <p:strVal val="visible"/>
                                      </p:to>
                                    </p:set>
                                    <p:animEffect transition="in" filter="wipe(left)">
                                      <p:cBhvr>
                                        <p:cTn id="17" dur="500"/>
                                        <p:tgtEl>
                                          <p:spTgt spid="1945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58">
                                            <p:txEl>
                                              <p:pRg st="3" end="3"/>
                                            </p:txEl>
                                          </p:spTgt>
                                        </p:tgtEl>
                                        <p:attrNameLst>
                                          <p:attrName>style.visibility</p:attrName>
                                        </p:attrNameLst>
                                      </p:cBhvr>
                                      <p:to>
                                        <p:strVal val="visible"/>
                                      </p:to>
                                    </p:set>
                                    <p:animEffect transition="in" filter="wipe(left)">
                                      <p:cBhvr>
                                        <p:cTn id="22" dur="500"/>
                                        <p:tgtEl>
                                          <p:spTgt spid="1945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58">
                                            <p:txEl>
                                              <p:pRg st="4" end="4"/>
                                            </p:txEl>
                                          </p:spTgt>
                                        </p:tgtEl>
                                        <p:attrNameLst>
                                          <p:attrName>style.visibility</p:attrName>
                                        </p:attrNameLst>
                                      </p:cBhvr>
                                      <p:to>
                                        <p:strVal val="visible"/>
                                      </p:to>
                                    </p:set>
                                    <p:animEffect transition="in" filter="wipe(left)">
                                      <p:cBhvr>
                                        <p:cTn id="27" dur="500"/>
                                        <p:tgtEl>
                                          <p:spTgt spid="1945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58">
                                            <p:txEl>
                                              <p:pRg st="5" end="5"/>
                                            </p:txEl>
                                          </p:spTgt>
                                        </p:tgtEl>
                                        <p:attrNameLst>
                                          <p:attrName>style.visibility</p:attrName>
                                        </p:attrNameLst>
                                      </p:cBhvr>
                                      <p:to>
                                        <p:strVal val="visible"/>
                                      </p:to>
                                    </p:set>
                                    <p:animEffect transition="in" filter="wipe(left)">
                                      <p:cBhvr>
                                        <p:cTn id="32" dur="500"/>
                                        <p:tgtEl>
                                          <p:spTgt spid="1945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58">
                                            <p:txEl>
                                              <p:pRg st="6" end="6"/>
                                            </p:txEl>
                                          </p:spTgt>
                                        </p:tgtEl>
                                        <p:attrNameLst>
                                          <p:attrName>style.visibility</p:attrName>
                                        </p:attrNameLst>
                                      </p:cBhvr>
                                      <p:to>
                                        <p:strVal val="visible"/>
                                      </p:to>
                                    </p:set>
                                    <p:animEffect transition="in" filter="wipe(left)">
                                      <p:cBhvr>
                                        <p:cTn id="37" dur="500"/>
                                        <p:tgtEl>
                                          <p:spTgt spid="194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303C192-8734-59E6-6557-9A3FBAA4BECC}"/>
              </a:ext>
            </a:extLst>
          </p:cNvPr>
          <p:cNvSpPr>
            <a:spLocks noChangeArrowheads="1"/>
          </p:cNvSpPr>
          <p:nvPr/>
        </p:nvSpPr>
        <p:spPr bwMode="auto">
          <a:xfrm>
            <a:off x="4191000" y="1066800"/>
            <a:ext cx="1228725" cy="381000"/>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US" altLang="en-US" sz="2800" b="1" baseline="2000">
                <a:solidFill>
                  <a:srgbClr val="D60093"/>
                </a:solidFill>
                <a:effectLst>
                  <a:outerShdw blurRad="38100" dist="38100" dir="2700000" algn="tl">
                    <a:srgbClr val="C0C0C0"/>
                  </a:outerShdw>
                </a:effectLst>
              </a:rPr>
              <a:t>SYSTEM</a:t>
            </a:r>
          </a:p>
        </p:txBody>
      </p:sp>
      <p:grpSp>
        <p:nvGrpSpPr>
          <p:cNvPr id="16386" name="Group 3">
            <a:extLst>
              <a:ext uri="{FF2B5EF4-FFF2-40B4-BE49-F238E27FC236}">
                <a16:creationId xmlns:a16="http://schemas.microsoft.com/office/drawing/2014/main" id="{A722EA2F-B879-BC99-5F32-CE769FFB0D1D}"/>
              </a:ext>
            </a:extLst>
          </p:cNvPr>
          <p:cNvGrpSpPr>
            <a:grpSpLocks/>
          </p:cNvGrpSpPr>
          <p:nvPr/>
        </p:nvGrpSpPr>
        <p:grpSpPr bwMode="auto">
          <a:xfrm>
            <a:off x="1905000" y="2755900"/>
            <a:ext cx="5562600" cy="1727200"/>
            <a:chOff x="1200" y="1736"/>
            <a:chExt cx="3504" cy="1088"/>
          </a:xfrm>
        </p:grpSpPr>
        <p:sp>
          <p:nvSpPr>
            <p:cNvPr id="16390" name="AutoShape 4">
              <a:extLst>
                <a:ext uri="{FF2B5EF4-FFF2-40B4-BE49-F238E27FC236}">
                  <a16:creationId xmlns:a16="http://schemas.microsoft.com/office/drawing/2014/main" id="{9078671B-6B4E-4B04-2E01-F429096741EE}"/>
                </a:ext>
              </a:extLst>
            </p:cNvPr>
            <p:cNvSpPr>
              <a:spLocks noChangeArrowheads="1"/>
            </p:cNvSpPr>
            <p:nvPr/>
          </p:nvSpPr>
          <p:spPr bwMode="auto">
            <a:xfrm>
              <a:off x="1784" y="1736"/>
              <a:ext cx="2528" cy="1088"/>
            </a:xfrm>
            <a:prstGeom prst="cube">
              <a:avLst>
                <a:gd name="adj" fmla="val 24995"/>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16391" name="Line 5">
              <a:extLst>
                <a:ext uri="{FF2B5EF4-FFF2-40B4-BE49-F238E27FC236}">
                  <a16:creationId xmlns:a16="http://schemas.microsoft.com/office/drawing/2014/main" id="{E55CB99B-1282-6A49-8697-839A4EA2788C}"/>
                </a:ext>
              </a:extLst>
            </p:cNvPr>
            <p:cNvSpPr>
              <a:spLocks noChangeShapeType="1"/>
            </p:cNvSpPr>
            <p:nvPr/>
          </p:nvSpPr>
          <p:spPr bwMode="auto">
            <a:xfrm>
              <a:off x="1200" y="2256"/>
              <a:ext cx="528" cy="0"/>
            </a:xfrm>
            <a:prstGeom prst="line">
              <a:avLst/>
            </a:prstGeom>
            <a:noFill/>
            <a:ln w="12700">
              <a:solidFill>
                <a:schemeClr val="tx1"/>
              </a:solidFill>
              <a:round/>
              <a:headEnd type="oval" w="med" len="me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6392" name="Line 6">
              <a:extLst>
                <a:ext uri="{FF2B5EF4-FFF2-40B4-BE49-F238E27FC236}">
                  <a16:creationId xmlns:a16="http://schemas.microsoft.com/office/drawing/2014/main" id="{EB254845-9FCF-1812-EFB6-B4C6DD3C5DF1}"/>
                </a:ext>
              </a:extLst>
            </p:cNvPr>
            <p:cNvSpPr>
              <a:spLocks noChangeShapeType="1"/>
            </p:cNvSpPr>
            <p:nvPr/>
          </p:nvSpPr>
          <p:spPr bwMode="auto">
            <a:xfrm>
              <a:off x="4176" y="2256"/>
              <a:ext cx="528" cy="0"/>
            </a:xfrm>
            <a:prstGeom prst="line">
              <a:avLst/>
            </a:prstGeom>
            <a:noFill/>
            <a:ln w="12700">
              <a:solidFill>
                <a:schemeClr val="tx1"/>
              </a:solidFill>
              <a:round/>
              <a:headEnd type="oval" w="med" len="med"/>
              <a:tailEnd type="stealth" w="med" len="lg"/>
            </a:ln>
            <a:extLst>
              <a:ext uri="{909E8E84-426E-40DD-AFC4-6F175D3DCCD1}">
                <a14:hiddenFill xmlns:a14="http://schemas.microsoft.com/office/drawing/2010/main">
                  <a:noFill/>
                </a14:hiddenFill>
              </a:ext>
            </a:extLst>
          </p:spPr>
          <p:txBody>
            <a:bodyPr/>
            <a:lstStyle/>
            <a:p>
              <a:endParaRPr lang="en-US"/>
            </a:p>
          </p:txBody>
        </p:sp>
      </p:grpSp>
      <p:sp>
        <p:nvSpPr>
          <p:cNvPr id="16387" name="Rectangle 7">
            <a:extLst>
              <a:ext uri="{FF2B5EF4-FFF2-40B4-BE49-F238E27FC236}">
                <a16:creationId xmlns:a16="http://schemas.microsoft.com/office/drawing/2014/main" id="{593B9575-92F3-59EE-15A6-FD9028C323E4}"/>
              </a:ext>
            </a:extLst>
          </p:cNvPr>
          <p:cNvSpPr>
            <a:spLocks noChangeArrowheads="1"/>
          </p:cNvSpPr>
          <p:nvPr/>
        </p:nvSpPr>
        <p:spPr bwMode="auto">
          <a:xfrm>
            <a:off x="1584325" y="3656013"/>
            <a:ext cx="681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b="1" baseline="2000">
                <a:solidFill>
                  <a:srgbClr val="3333FF"/>
                </a:solidFill>
              </a:rPr>
              <a:t>input</a:t>
            </a:r>
          </a:p>
        </p:txBody>
      </p:sp>
      <p:sp>
        <p:nvSpPr>
          <p:cNvPr id="16388" name="Rectangle 8">
            <a:extLst>
              <a:ext uri="{FF2B5EF4-FFF2-40B4-BE49-F238E27FC236}">
                <a16:creationId xmlns:a16="http://schemas.microsoft.com/office/drawing/2014/main" id="{7A86BE0E-0757-C906-345B-DC91AC99145B}"/>
              </a:ext>
            </a:extLst>
          </p:cNvPr>
          <p:cNvSpPr>
            <a:spLocks noChangeArrowheads="1"/>
          </p:cNvSpPr>
          <p:nvPr/>
        </p:nvSpPr>
        <p:spPr bwMode="auto">
          <a:xfrm>
            <a:off x="7070725" y="3579813"/>
            <a:ext cx="815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b="1" baseline="2000">
                <a:solidFill>
                  <a:srgbClr val="3333FF"/>
                </a:solidFill>
              </a:rPr>
              <a:t>output</a:t>
            </a:r>
          </a:p>
        </p:txBody>
      </p:sp>
      <p:sp>
        <p:nvSpPr>
          <p:cNvPr id="16389" name="Rectangle 9">
            <a:extLst>
              <a:ext uri="{FF2B5EF4-FFF2-40B4-BE49-F238E27FC236}">
                <a16:creationId xmlns:a16="http://schemas.microsoft.com/office/drawing/2014/main" id="{0024208F-B6ED-B1C9-CA47-74B2D7618695}"/>
              </a:ext>
            </a:extLst>
          </p:cNvPr>
          <p:cNvSpPr>
            <a:spLocks noChangeArrowheads="1"/>
          </p:cNvSpPr>
          <p:nvPr/>
        </p:nvSpPr>
        <p:spPr bwMode="auto">
          <a:xfrm>
            <a:off x="3108325" y="4037013"/>
            <a:ext cx="658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b="1" baseline="2000">
                <a:solidFill>
                  <a:srgbClr val="3333FF"/>
                </a:solidFill>
              </a:rPr>
              <a:t>state</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2CAAF70-2963-482F-DD46-DD24D5F8CDF9}"/>
              </a:ext>
            </a:extLst>
          </p:cNvPr>
          <p:cNvSpPr>
            <a:spLocks noChangeArrowheads="1"/>
          </p:cNvSpPr>
          <p:nvPr/>
        </p:nvSpPr>
        <p:spPr bwMode="auto">
          <a:xfrm>
            <a:off x="3962400" y="304800"/>
            <a:ext cx="1228725" cy="381000"/>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US" altLang="en-US" sz="2800" b="1" baseline="2000">
                <a:solidFill>
                  <a:srgbClr val="D60093"/>
                </a:solidFill>
                <a:effectLst>
                  <a:outerShdw blurRad="38100" dist="38100" dir="2700000" algn="tl">
                    <a:srgbClr val="C0C0C0"/>
                  </a:outerShdw>
                </a:effectLst>
              </a:rPr>
              <a:t>SYSTEM</a:t>
            </a:r>
          </a:p>
        </p:txBody>
      </p:sp>
      <p:grpSp>
        <p:nvGrpSpPr>
          <p:cNvPr id="17410" name="Group 3">
            <a:extLst>
              <a:ext uri="{FF2B5EF4-FFF2-40B4-BE49-F238E27FC236}">
                <a16:creationId xmlns:a16="http://schemas.microsoft.com/office/drawing/2014/main" id="{F9C6B4C4-E2CE-EC35-4B75-4CCED32B9FD0}"/>
              </a:ext>
            </a:extLst>
          </p:cNvPr>
          <p:cNvGrpSpPr>
            <a:grpSpLocks/>
          </p:cNvGrpSpPr>
          <p:nvPr/>
        </p:nvGrpSpPr>
        <p:grpSpPr bwMode="auto">
          <a:xfrm>
            <a:off x="1905000" y="1739900"/>
            <a:ext cx="5562600" cy="1727200"/>
            <a:chOff x="1200" y="1736"/>
            <a:chExt cx="3504" cy="1088"/>
          </a:xfrm>
        </p:grpSpPr>
        <p:sp>
          <p:nvSpPr>
            <p:cNvPr id="17423" name="AutoShape 4">
              <a:extLst>
                <a:ext uri="{FF2B5EF4-FFF2-40B4-BE49-F238E27FC236}">
                  <a16:creationId xmlns:a16="http://schemas.microsoft.com/office/drawing/2014/main" id="{37A844F7-55BB-B697-C796-C7F6E16487B6}"/>
                </a:ext>
              </a:extLst>
            </p:cNvPr>
            <p:cNvSpPr>
              <a:spLocks noChangeArrowheads="1"/>
            </p:cNvSpPr>
            <p:nvPr/>
          </p:nvSpPr>
          <p:spPr bwMode="auto">
            <a:xfrm>
              <a:off x="1784" y="1736"/>
              <a:ext cx="2528" cy="1088"/>
            </a:xfrm>
            <a:prstGeom prst="cube">
              <a:avLst>
                <a:gd name="adj" fmla="val 24995"/>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17424" name="Line 5">
              <a:extLst>
                <a:ext uri="{FF2B5EF4-FFF2-40B4-BE49-F238E27FC236}">
                  <a16:creationId xmlns:a16="http://schemas.microsoft.com/office/drawing/2014/main" id="{576E6645-9512-437B-860F-3FED335F4D6B}"/>
                </a:ext>
              </a:extLst>
            </p:cNvPr>
            <p:cNvSpPr>
              <a:spLocks noChangeShapeType="1"/>
            </p:cNvSpPr>
            <p:nvPr/>
          </p:nvSpPr>
          <p:spPr bwMode="auto">
            <a:xfrm>
              <a:off x="1200" y="2256"/>
              <a:ext cx="528" cy="0"/>
            </a:xfrm>
            <a:prstGeom prst="line">
              <a:avLst/>
            </a:prstGeom>
            <a:noFill/>
            <a:ln w="12700">
              <a:solidFill>
                <a:schemeClr val="tx1"/>
              </a:solidFill>
              <a:round/>
              <a:headEnd type="oval" w="med" len="me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7425" name="Line 6">
              <a:extLst>
                <a:ext uri="{FF2B5EF4-FFF2-40B4-BE49-F238E27FC236}">
                  <a16:creationId xmlns:a16="http://schemas.microsoft.com/office/drawing/2014/main" id="{35422F31-68AA-5092-1B14-0187ADF2F137}"/>
                </a:ext>
              </a:extLst>
            </p:cNvPr>
            <p:cNvSpPr>
              <a:spLocks noChangeShapeType="1"/>
            </p:cNvSpPr>
            <p:nvPr/>
          </p:nvSpPr>
          <p:spPr bwMode="auto">
            <a:xfrm>
              <a:off x="4176" y="2256"/>
              <a:ext cx="528" cy="0"/>
            </a:xfrm>
            <a:prstGeom prst="line">
              <a:avLst/>
            </a:prstGeom>
            <a:noFill/>
            <a:ln w="12700">
              <a:solidFill>
                <a:schemeClr val="tx1"/>
              </a:solidFill>
              <a:round/>
              <a:headEnd type="oval" w="med" len="med"/>
              <a:tailEnd type="stealth" w="med" len="lg"/>
            </a:ln>
            <a:extLst>
              <a:ext uri="{909E8E84-426E-40DD-AFC4-6F175D3DCCD1}">
                <a14:hiddenFill xmlns:a14="http://schemas.microsoft.com/office/drawing/2010/main">
                  <a:noFill/>
                </a14:hiddenFill>
              </a:ext>
            </a:extLst>
          </p:spPr>
          <p:txBody>
            <a:bodyPr/>
            <a:lstStyle/>
            <a:p>
              <a:endParaRPr lang="en-US"/>
            </a:p>
          </p:txBody>
        </p:sp>
      </p:grpSp>
      <p:sp>
        <p:nvSpPr>
          <p:cNvPr id="17411" name="Rectangle 7">
            <a:extLst>
              <a:ext uri="{FF2B5EF4-FFF2-40B4-BE49-F238E27FC236}">
                <a16:creationId xmlns:a16="http://schemas.microsoft.com/office/drawing/2014/main" id="{C85A74EC-B5C6-D4C4-4815-914C93D22C29}"/>
              </a:ext>
            </a:extLst>
          </p:cNvPr>
          <p:cNvSpPr>
            <a:spLocks noChangeArrowheads="1"/>
          </p:cNvSpPr>
          <p:nvPr/>
        </p:nvSpPr>
        <p:spPr bwMode="auto">
          <a:xfrm>
            <a:off x="1584325" y="2640013"/>
            <a:ext cx="681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b="1" baseline="2000">
                <a:solidFill>
                  <a:srgbClr val="3333FF"/>
                </a:solidFill>
              </a:rPr>
              <a:t>input</a:t>
            </a:r>
          </a:p>
        </p:txBody>
      </p:sp>
      <p:sp>
        <p:nvSpPr>
          <p:cNvPr id="17412" name="Rectangle 8">
            <a:extLst>
              <a:ext uri="{FF2B5EF4-FFF2-40B4-BE49-F238E27FC236}">
                <a16:creationId xmlns:a16="http://schemas.microsoft.com/office/drawing/2014/main" id="{DF97453A-D17A-2AD0-95C3-B7141657E95C}"/>
              </a:ext>
            </a:extLst>
          </p:cNvPr>
          <p:cNvSpPr>
            <a:spLocks noChangeArrowheads="1"/>
          </p:cNvSpPr>
          <p:nvPr/>
        </p:nvSpPr>
        <p:spPr bwMode="auto">
          <a:xfrm>
            <a:off x="7070725" y="2563813"/>
            <a:ext cx="815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b="1" baseline="2000">
                <a:solidFill>
                  <a:srgbClr val="3333FF"/>
                </a:solidFill>
              </a:rPr>
              <a:t>output</a:t>
            </a:r>
          </a:p>
        </p:txBody>
      </p:sp>
      <p:sp>
        <p:nvSpPr>
          <p:cNvPr id="17413" name="Rectangle 9">
            <a:extLst>
              <a:ext uri="{FF2B5EF4-FFF2-40B4-BE49-F238E27FC236}">
                <a16:creationId xmlns:a16="http://schemas.microsoft.com/office/drawing/2014/main" id="{BFEA36CD-1332-19C9-9708-75C629F9B64E}"/>
              </a:ext>
            </a:extLst>
          </p:cNvPr>
          <p:cNvSpPr>
            <a:spLocks noChangeArrowheads="1"/>
          </p:cNvSpPr>
          <p:nvPr/>
        </p:nvSpPr>
        <p:spPr bwMode="auto">
          <a:xfrm>
            <a:off x="3108325" y="3021013"/>
            <a:ext cx="658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b="1" baseline="2000">
                <a:solidFill>
                  <a:srgbClr val="3333FF"/>
                </a:solidFill>
              </a:rPr>
              <a:t>state</a:t>
            </a:r>
          </a:p>
        </p:txBody>
      </p:sp>
      <p:sp>
        <p:nvSpPr>
          <p:cNvPr id="17414" name="Line 10">
            <a:extLst>
              <a:ext uri="{FF2B5EF4-FFF2-40B4-BE49-F238E27FC236}">
                <a16:creationId xmlns:a16="http://schemas.microsoft.com/office/drawing/2014/main" id="{C555C993-3E67-A6DA-BC4B-B6C3EBC5018B}"/>
              </a:ext>
            </a:extLst>
          </p:cNvPr>
          <p:cNvSpPr>
            <a:spLocks noChangeShapeType="1"/>
          </p:cNvSpPr>
          <p:nvPr/>
        </p:nvSpPr>
        <p:spPr bwMode="auto">
          <a:xfrm flipV="1">
            <a:off x="842963" y="1928813"/>
            <a:ext cx="1516062" cy="15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5" name="Freeform 11">
            <a:extLst>
              <a:ext uri="{FF2B5EF4-FFF2-40B4-BE49-F238E27FC236}">
                <a16:creationId xmlns:a16="http://schemas.microsoft.com/office/drawing/2014/main" id="{AB440689-2028-FBA9-8CA6-A46FA1AF6B6C}"/>
              </a:ext>
            </a:extLst>
          </p:cNvPr>
          <p:cNvSpPr>
            <a:spLocks/>
          </p:cNvSpPr>
          <p:nvPr/>
        </p:nvSpPr>
        <p:spPr bwMode="auto">
          <a:xfrm>
            <a:off x="904875" y="1260475"/>
            <a:ext cx="1228725" cy="314325"/>
          </a:xfrm>
          <a:custGeom>
            <a:avLst/>
            <a:gdLst>
              <a:gd name="T0" fmla="*/ 0 w 774"/>
              <a:gd name="T1" fmla="*/ 2147483646 h 198"/>
              <a:gd name="T2" fmla="*/ 2147483646 w 774"/>
              <a:gd name="T3" fmla="*/ 2147483646 h 198"/>
              <a:gd name="T4" fmla="*/ 2147483646 w 774"/>
              <a:gd name="T5" fmla="*/ 2147483646 h 198"/>
              <a:gd name="T6" fmla="*/ 2147483646 w 774"/>
              <a:gd name="T7" fmla="*/ 2147483646 h 198"/>
              <a:gd name="T8" fmla="*/ 2147483646 w 774"/>
              <a:gd name="T9" fmla="*/ 2147483646 h 198"/>
              <a:gd name="T10" fmla="*/ 2147483646 w 774"/>
              <a:gd name="T11" fmla="*/ 2147483646 h 198"/>
              <a:gd name="T12" fmla="*/ 2147483646 w 774"/>
              <a:gd name="T13" fmla="*/ 2147483646 h 198"/>
              <a:gd name="T14" fmla="*/ 0 60000 65536"/>
              <a:gd name="T15" fmla="*/ 0 60000 65536"/>
              <a:gd name="T16" fmla="*/ 0 60000 65536"/>
              <a:gd name="T17" fmla="*/ 0 60000 65536"/>
              <a:gd name="T18" fmla="*/ 0 60000 65536"/>
              <a:gd name="T19" fmla="*/ 0 60000 65536"/>
              <a:gd name="T20" fmla="*/ 0 60000 65536"/>
              <a:gd name="T21" fmla="*/ 0 w 774"/>
              <a:gd name="T22" fmla="*/ 0 h 198"/>
              <a:gd name="T23" fmla="*/ 774 w 774"/>
              <a:gd name="T24" fmla="*/ 198 h 1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4" h="198">
                <a:moveTo>
                  <a:pt x="0" y="198"/>
                </a:moveTo>
                <a:cubicBezTo>
                  <a:pt x="57" y="152"/>
                  <a:pt x="115" y="106"/>
                  <a:pt x="160" y="89"/>
                </a:cubicBezTo>
                <a:cubicBezTo>
                  <a:pt x="205" y="72"/>
                  <a:pt x="217" y="101"/>
                  <a:pt x="268" y="96"/>
                </a:cubicBezTo>
                <a:cubicBezTo>
                  <a:pt x="319" y="91"/>
                  <a:pt x="419" y="58"/>
                  <a:pt x="467" y="57"/>
                </a:cubicBezTo>
                <a:cubicBezTo>
                  <a:pt x="515" y="56"/>
                  <a:pt x="512" y="97"/>
                  <a:pt x="556" y="89"/>
                </a:cubicBezTo>
                <a:cubicBezTo>
                  <a:pt x="600" y="81"/>
                  <a:pt x="693" y="0"/>
                  <a:pt x="729" y="6"/>
                </a:cubicBezTo>
                <a:cubicBezTo>
                  <a:pt x="765" y="12"/>
                  <a:pt x="769" y="70"/>
                  <a:pt x="774" y="128"/>
                </a:cubicBez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6" name="Text Box 12">
            <a:extLst>
              <a:ext uri="{FF2B5EF4-FFF2-40B4-BE49-F238E27FC236}">
                <a16:creationId xmlns:a16="http://schemas.microsoft.com/office/drawing/2014/main" id="{CA9E3B17-8D7E-1A8E-E6CD-EEB861F97EAF}"/>
              </a:ext>
            </a:extLst>
          </p:cNvPr>
          <p:cNvSpPr txBox="1">
            <a:spLocks noChangeArrowheads="1"/>
          </p:cNvSpPr>
          <p:nvPr/>
        </p:nvSpPr>
        <p:spPr bwMode="auto">
          <a:xfrm>
            <a:off x="1096963" y="762000"/>
            <a:ext cx="1422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en-US" sz="1600">
                <a:latin typeface="Helvetica" panose="020B0604020202020204" pitchFamily="34" charset="0"/>
              </a:rPr>
              <a:t>Input trajectory</a:t>
            </a:r>
          </a:p>
        </p:txBody>
      </p:sp>
      <p:sp>
        <p:nvSpPr>
          <p:cNvPr id="17417" name="Line 13">
            <a:extLst>
              <a:ext uri="{FF2B5EF4-FFF2-40B4-BE49-F238E27FC236}">
                <a16:creationId xmlns:a16="http://schemas.microsoft.com/office/drawing/2014/main" id="{BEFD9301-24D1-55F3-4B9A-DC0173ED3C13}"/>
              </a:ext>
            </a:extLst>
          </p:cNvPr>
          <p:cNvSpPr>
            <a:spLocks noChangeShapeType="1"/>
          </p:cNvSpPr>
          <p:nvPr/>
        </p:nvSpPr>
        <p:spPr bwMode="auto">
          <a:xfrm flipV="1">
            <a:off x="7131050" y="1958975"/>
            <a:ext cx="1516063" cy="1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8" name="Text Box 14">
            <a:extLst>
              <a:ext uri="{FF2B5EF4-FFF2-40B4-BE49-F238E27FC236}">
                <a16:creationId xmlns:a16="http://schemas.microsoft.com/office/drawing/2014/main" id="{A44C5961-E8A2-E68E-D928-1CD36B51D256}"/>
              </a:ext>
            </a:extLst>
          </p:cNvPr>
          <p:cNvSpPr txBox="1">
            <a:spLocks noChangeArrowheads="1"/>
          </p:cNvSpPr>
          <p:nvPr/>
        </p:nvSpPr>
        <p:spPr bwMode="auto">
          <a:xfrm>
            <a:off x="7385050" y="792163"/>
            <a:ext cx="1422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en-US" sz="1600">
                <a:latin typeface="Helvetica" panose="020B0604020202020204" pitchFamily="34" charset="0"/>
              </a:rPr>
              <a:t>Output trajectory</a:t>
            </a:r>
          </a:p>
        </p:txBody>
      </p:sp>
      <p:sp>
        <p:nvSpPr>
          <p:cNvPr id="17419" name="Freeform 15">
            <a:extLst>
              <a:ext uri="{FF2B5EF4-FFF2-40B4-BE49-F238E27FC236}">
                <a16:creationId xmlns:a16="http://schemas.microsoft.com/office/drawing/2014/main" id="{C569741B-3D75-4945-BA4A-5DF4BA543AF7}"/>
              </a:ext>
            </a:extLst>
          </p:cNvPr>
          <p:cNvSpPr>
            <a:spLocks/>
          </p:cNvSpPr>
          <p:nvPr/>
        </p:nvSpPr>
        <p:spPr bwMode="auto">
          <a:xfrm>
            <a:off x="7153275" y="1239838"/>
            <a:ext cx="1512888" cy="615950"/>
          </a:xfrm>
          <a:custGeom>
            <a:avLst/>
            <a:gdLst>
              <a:gd name="T0" fmla="*/ 0 w 953"/>
              <a:gd name="T1" fmla="*/ 2147483646 h 388"/>
              <a:gd name="T2" fmla="*/ 2147483646 w 953"/>
              <a:gd name="T3" fmla="*/ 2147483646 h 388"/>
              <a:gd name="T4" fmla="*/ 2147483646 w 953"/>
              <a:gd name="T5" fmla="*/ 2147483646 h 388"/>
              <a:gd name="T6" fmla="*/ 2147483646 w 953"/>
              <a:gd name="T7" fmla="*/ 0 h 388"/>
              <a:gd name="T8" fmla="*/ 0 60000 65536"/>
              <a:gd name="T9" fmla="*/ 0 60000 65536"/>
              <a:gd name="T10" fmla="*/ 0 60000 65536"/>
              <a:gd name="T11" fmla="*/ 0 60000 65536"/>
              <a:gd name="T12" fmla="*/ 0 w 953"/>
              <a:gd name="T13" fmla="*/ 0 h 388"/>
              <a:gd name="T14" fmla="*/ 953 w 953"/>
              <a:gd name="T15" fmla="*/ 388 h 388"/>
            </a:gdLst>
            <a:ahLst/>
            <a:cxnLst>
              <a:cxn ang="T8">
                <a:pos x="T0" y="T1"/>
              </a:cxn>
              <a:cxn ang="T9">
                <a:pos x="T2" y="T3"/>
              </a:cxn>
              <a:cxn ang="T10">
                <a:pos x="T4" y="T5"/>
              </a:cxn>
              <a:cxn ang="T11">
                <a:pos x="T6" y="T7"/>
              </a:cxn>
            </a:cxnLst>
            <a:rect l="T12" t="T13" r="T14" b="T15"/>
            <a:pathLst>
              <a:path w="953" h="388">
                <a:moveTo>
                  <a:pt x="0" y="326"/>
                </a:moveTo>
                <a:cubicBezTo>
                  <a:pt x="73" y="230"/>
                  <a:pt x="147" y="135"/>
                  <a:pt x="230" y="141"/>
                </a:cubicBezTo>
                <a:cubicBezTo>
                  <a:pt x="313" y="147"/>
                  <a:pt x="379" y="388"/>
                  <a:pt x="499" y="365"/>
                </a:cubicBezTo>
                <a:cubicBezTo>
                  <a:pt x="619" y="342"/>
                  <a:pt x="786" y="171"/>
                  <a:pt x="953" y="0"/>
                </a:cubicBez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12" name="Text Box 16">
            <a:extLst>
              <a:ext uri="{FF2B5EF4-FFF2-40B4-BE49-F238E27FC236}">
                <a16:creationId xmlns:a16="http://schemas.microsoft.com/office/drawing/2014/main" id="{1E6D7FEE-C736-E78D-5424-C53AACFB21AD}"/>
              </a:ext>
            </a:extLst>
          </p:cNvPr>
          <p:cNvSpPr txBox="1">
            <a:spLocks noChangeArrowheads="1"/>
          </p:cNvSpPr>
          <p:nvPr/>
        </p:nvSpPr>
        <p:spPr bwMode="auto">
          <a:xfrm>
            <a:off x="381000" y="3657600"/>
            <a:ext cx="83820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dirty="0"/>
              <a:t>We view systems as having input and output interfaces (input ports and output ports) through which they can interact with other systems</a:t>
            </a:r>
          </a:p>
          <a:p>
            <a:pPr eaLnBrk="1" hangingPunct="1">
              <a:spcBef>
                <a:spcPct val="50000"/>
              </a:spcBef>
              <a:buFontTx/>
              <a:buNone/>
            </a:pPr>
            <a:r>
              <a:rPr lang="en-US" altLang="en-US" sz="1800" dirty="0"/>
              <a:t>The term </a:t>
            </a:r>
            <a:r>
              <a:rPr lang="ja-JP" altLang="en-US" sz="1800" dirty="0"/>
              <a:t>“</a:t>
            </a:r>
            <a:r>
              <a:rPr lang="en-US" altLang="ja-JP" sz="1800" dirty="0"/>
              <a:t>port</a:t>
            </a:r>
            <a:r>
              <a:rPr lang="ja-JP" altLang="en-US" sz="1800" dirty="0"/>
              <a:t>”</a:t>
            </a:r>
            <a:r>
              <a:rPr lang="en-US" altLang="ja-JP" sz="1800" dirty="0"/>
              <a:t> signifies a specific means of interacting with the system. Ports are the only channel through which one can interact with the system.</a:t>
            </a:r>
          </a:p>
          <a:p>
            <a:pPr eaLnBrk="1" hangingPunct="1">
              <a:spcBef>
                <a:spcPct val="50000"/>
              </a:spcBef>
              <a:buFontTx/>
              <a:buNone/>
            </a:pPr>
            <a:r>
              <a:rPr lang="en-US" altLang="en-US" sz="1800" dirty="0"/>
              <a:t>The time-indexed inputs to systems are called input trajectories</a:t>
            </a:r>
          </a:p>
          <a:p>
            <a:pPr eaLnBrk="1" hangingPunct="1">
              <a:spcBef>
                <a:spcPct val="50000"/>
              </a:spcBef>
              <a:buFontTx/>
              <a:buNone/>
            </a:pPr>
            <a:r>
              <a:rPr lang="en-US" altLang="en-US" sz="1800" dirty="0"/>
              <a:t>The time-indexed outputs are called output trajectories</a:t>
            </a:r>
          </a:p>
          <a:p>
            <a:pPr eaLnBrk="1" hangingPunct="1">
              <a:spcBef>
                <a:spcPct val="50000"/>
              </a:spcBef>
              <a:buFontTx/>
              <a:buNone/>
            </a:pPr>
            <a:r>
              <a:rPr lang="en-US" altLang="en-US" sz="1800" dirty="0"/>
              <a:t>State and initial state</a:t>
            </a:r>
          </a:p>
        </p:txBody>
      </p:sp>
      <p:sp>
        <p:nvSpPr>
          <p:cNvPr id="17421" name="Line 18">
            <a:extLst>
              <a:ext uri="{FF2B5EF4-FFF2-40B4-BE49-F238E27FC236}">
                <a16:creationId xmlns:a16="http://schemas.microsoft.com/office/drawing/2014/main" id="{84A58F38-31FA-F2C3-860C-2E3D5E467B49}"/>
              </a:ext>
            </a:extLst>
          </p:cNvPr>
          <p:cNvSpPr>
            <a:spLocks noChangeShapeType="1"/>
          </p:cNvSpPr>
          <p:nvPr/>
        </p:nvSpPr>
        <p:spPr bwMode="auto">
          <a:xfrm>
            <a:off x="1905000" y="3048000"/>
            <a:ext cx="838200" cy="0"/>
          </a:xfrm>
          <a:prstGeom prst="line">
            <a:avLst/>
          </a:prstGeom>
          <a:noFill/>
          <a:ln w="952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7422" name="Line 19">
            <a:extLst>
              <a:ext uri="{FF2B5EF4-FFF2-40B4-BE49-F238E27FC236}">
                <a16:creationId xmlns:a16="http://schemas.microsoft.com/office/drawing/2014/main" id="{62565B81-BE76-DCCB-B21D-72CD73CA8906}"/>
              </a:ext>
            </a:extLst>
          </p:cNvPr>
          <p:cNvSpPr>
            <a:spLocks noChangeShapeType="1"/>
          </p:cNvSpPr>
          <p:nvPr/>
        </p:nvSpPr>
        <p:spPr bwMode="auto">
          <a:xfrm>
            <a:off x="6629400" y="2971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12">
                                            <p:txEl>
                                              <p:pRg st="0" end="0"/>
                                            </p:txEl>
                                          </p:spTgt>
                                        </p:tgtEl>
                                        <p:attrNameLst>
                                          <p:attrName>style.visibility</p:attrName>
                                        </p:attrNameLst>
                                      </p:cBhvr>
                                      <p:to>
                                        <p:strVal val="visible"/>
                                      </p:to>
                                    </p:set>
                                    <p:anim calcmode="lin" valueType="num">
                                      <p:cBhvr additive="base">
                                        <p:cTn id="7" dur="500" fill="hold"/>
                                        <p:tgtEl>
                                          <p:spTgt spid="41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12">
                                            <p:txEl>
                                              <p:pRg st="1" end="1"/>
                                            </p:txEl>
                                          </p:spTgt>
                                        </p:tgtEl>
                                        <p:attrNameLst>
                                          <p:attrName>style.visibility</p:attrName>
                                        </p:attrNameLst>
                                      </p:cBhvr>
                                      <p:to>
                                        <p:strVal val="visible"/>
                                      </p:to>
                                    </p:set>
                                    <p:anim calcmode="lin" valueType="num">
                                      <p:cBhvr additive="base">
                                        <p:cTn id="13" dur="500" fill="hold"/>
                                        <p:tgtEl>
                                          <p:spTgt spid="41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12">
                                            <p:txEl>
                                              <p:pRg st="2" end="2"/>
                                            </p:txEl>
                                          </p:spTgt>
                                        </p:tgtEl>
                                        <p:attrNameLst>
                                          <p:attrName>style.visibility</p:attrName>
                                        </p:attrNameLst>
                                      </p:cBhvr>
                                      <p:to>
                                        <p:strVal val="visible"/>
                                      </p:to>
                                    </p:set>
                                    <p:anim calcmode="lin" valueType="num">
                                      <p:cBhvr additive="base">
                                        <p:cTn id="19" dur="500" fill="hold"/>
                                        <p:tgtEl>
                                          <p:spTgt spid="41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12">
                                            <p:txEl>
                                              <p:pRg st="3" end="3"/>
                                            </p:txEl>
                                          </p:spTgt>
                                        </p:tgtEl>
                                        <p:attrNameLst>
                                          <p:attrName>style.visibility</p:attrName>
                                        </p:attrNameLst>
                                      </p:cBhvr>
                                      <p:to>
                                        <p:strVal val="visible"/>
                                      </p:to>
                                    </p:set>
                                    <p:anim calcmode="lin" valueType="num">
                                      <p:cBhvr additive="base">
                                        <p:cTn id="25" dur="500" fill="hold"/>
                                        <p:tgtEl>
                                          <p:spTgt spid="41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12">
                                            <p:txEl>
                                              <p:pRg st="4" end="4"/>
                                            </p:txEl>
                                          </p:spTgt>
                                        </p:tgtEl>
                                        <p:attrNameLst>
                                          <p:attrName>style.visibility</p:attrName>
                                        </p:attrNameLst>
                                      </p:cBhvr>
                                      <p:to>
                                        <p:strVal val="visible"/>
                                      </p:to>
                                    </p:set>
                                    <p:anim calcmode="lin" valueType="num">
                                      <p:cBhvr additive="base">
                                        <p:cTn id="31" dur="500" fill="hold"/>
                                        <p:tgtEl>
                                          <p:spTgt spid="41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2"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5314C84-E9A1-0825-B2F0-BE3C6829F6AA}"/>
              </a:ext>
            </a:extLst>
          </p:cNvPr>
          <p:cNvSpPr>
            <a:spLocks noChangeArrowheads="1"/>
          </p:cNvSpPr>
          <p:nvPr/>
        </p:nvSpPr>
        <p:spPr bwMode="auto">
          <a:xfrm>
            <a:off x="3581400" y="1066800"/>
            <a:ext cx="2209800" cy="381000"/>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US" altLang="en-US" sz="2800" b="1" baseline="2000">
                <a:solidFill>
                  <a:srgbClr val="D60093"/>
                </a:solidFill>
                <a:effectLst>
                  <a:outerShdw blurRad="38100" dist="38100" dir="2700000" algn="tl">
                    <a:srgbClr val="C0C0C0"/>
                  </a:outerShdw>
                </a:effectLst>
              </a:rPr>
              <a:t>A Forest System</a:t>
            </a:r>
          </a:p>
        </p:txBody>
      </p:sp>
      <p:sp>
        <p:nvSpPr>
          <p:cNvPr id="18434" name="AutoShape 4">
            <a:extLst>
              <a:ext uri="{FF2B5EF4-FFF2-40B4-BE49-F238E27FC236}">
                <a16:creationId xmlns:a16="http://schemas.microsoft.com/office/drawing/2014/main" id="{40A818B6-68E6-A5D7-A96D-421537A4B3D7}"/>
              </a:ext>
            </a:extLst>
          </p:cNvPr>
          <p:cNvSpPr>
            <a:spLocks noChangeArrowheads="1"/>
          </p:cNvSpPr>
          <p:nvPr/>
        </p:nvSpPr>
        <p:spPr bwMode="auto">
          <a:xfrm>
            <a:off x="2935288" y="2590800"/>
            <a:ext cx="4013200" cy="1727200"/>
          </a:xfrm>
          <a:prstGeom prst="cube">
            <a:avLst>
              <a:gd name="adj" fmla="val 24995"/>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18435" name="Rectangle 7">
            <a:extLst>
              <a:ext uri="{FF2B5EF4-FFF2-40B4-BE49-F238E27FC236}">
                <a16:creationId xmlns:a16="http://schemas.microsoft.com/office/drawing/2014/main" id="{404588F8-F914-1DB3-E150-30D9BE807751}"/>
              </a:ext>
            </a:extLst>
          </p:cNvPr>
          <p:cNvSpPr>
            <a:spLocks noChangeArrowheads="1"/>
          </p:cNvSpPr>
          <p:nvPr/>
        </p:nvSpPr>
        <p:spPr bwMode="auto">
          <a:xfrm>
            <a:off x="1017588" y="3035300"/>
            <a:ext cx="10429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b="1" baseline="2000">
                <a:solidFill>
                  <a:srgbClr val="3333FF"/>
                </a:solidFill>
              </a:rPr>
              <a:t>lightning</a:t>
            </a:r>
          </a:p>
        </p:txBody>
      </p:sp>
      <p:sp>
        <p:nvSpPr>
          <p:cNvPr id="18436" name="Rectangle 8">
            <a:extLst>
              <a:ext uri="{FF2B5EF4-FFF2-40B4-BE49-F238E27FC236}">
                <a16:creationId xmlns:a16="http://schemas.microsoft.com/office/drawing/2014/main" id="{075A6F96-5064-2F1F-E89B-3BF98D4EC662}"/>
              </a:ext>
            </a:extLst>
          </p:cNvPr>
          <p:cNvSpPr>
            <a:spLocks noChangeArrowheads="1"/>
          </p:cNvSpPr>
          <p:nvPr/>
        </p:nvSpPr>
        <p:spPr bwMode="auto">
          <a:xfrm>
            <a:off x="7173913" y="3414713"/>
            <a:ext cx="827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b="1" baseline="2000">
                <a:solidFill>
                  <a:srgbClr val="3333FF"/>
                </a:solidFill>
              </a:rPr>
              <a:t>smoke</a:t>
            </a:r>
          </a:p>
        </p:txBody>
      </p:sp>
      <p:sp>
        <p:nvSpPr>
          <p:cNvPr id="18437" name="Rectangle 9">
            <a:extLst>
              <a:ext uri="{FF2B5EF4-FFF2-40B4-BE49-F238E27FC236}">
                <a16:creationId xmlns:a16="http://schemas.microsoft.com/office/drawing/2014/main" id="{FDC919C0-1F1E-BFBA-EE94-9BC35EBF4813}"/>
              </a:ext>
            </a:extLst>
          </p:cNvPr>
          <p:cNvSpPr>
            <a:spLocks noChangeArrowheads="1"/>
          </p:cNvSpPr>
          <p:nvPr/>
        </p:nvSpPr>
        <p:spPr bwMode="auto">
          <a:xfrm>
            <a:off x="4294188" y="34925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b="1" baseline="2000">
                <a:solidFill>
                  <a:srgbClr val="3333FF"/>
                </a:solidFill>
              </a:rPr>
              <a:t>FOREST</a:t>
            </a:r>
          </a:p>
        </p:txBody>
      </p:sp>
      <p:sp>
        <p:nvSpPr>
          <p:cNvPr id="18438" name="Line 10">
            <a:extLst>
              <a:ext uri="{FF2B5EF4-FFF2-40B4-BE49-F238E27FC236}">
                <a16:creationId xmlns:a16="http://schemas.microsoft.com/office/drawing/2014/main" id="{9574AAA8-44F4-2586-57F0-2C7AF48D063A}"/>
              </a:ext>
            </a:extLst>
          </p:cNvPr>
          <p:cNvSpPr>
            <a:spLocks noChangeShapeType="1"/>
          </p:cNvSpPr>
          <p:nvPr/>
        </p:nvSpPr>
        <p:spPr bwMode="auto">
          <a:xfrm>
            <a:off x="1931988" y="32639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39" name="Rectangle 11">
            <a:extLst>
              <a:ext uri="{FF2B5EF4-FFF2-40B4-BE49-F238E27FC236}">
                <a16:creationId xmlns:a16="http://schemas.microsoft.com/office/drawing/2014/main" id="{F5A05E01-0C9E-D173-D592-77D48295C963}"/>
              </a:ext>
            </a:extLst>
          </p:cNvPr>
          <p:cNvSpPr>
            <a:spLocks noChangeArrowheads="1"/>
          </p:cNvSpPr>
          <p:nvPr/>
        </p:nvSpPr>
        <p:spPr bwMode="auto">
          <a:xfrm>
            <a:off x="1017588" y="3460750"/>
            <a:ext cx="5572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b="1" baseline="2000">
                <a:solidFill>
                  <a:srgbClr val="3333FF"/>
                </a:solidFill>
              </a:rPr>
              <a:t>rain</a:t>
            </a:r>
          </a:p>
        </p:txBody>
      </p:sp>
      <p:sp>
        <p:nvSpPr>
          <p:cNvPr id="18440" name="Line 12">
            <a:extLst>
              <a:ext uri="{FF2B5EF4-FFF2-40B4-BE49-F238E27FC236}">
                <a16:creationId xmlns:a16="http://schemas.microsoft.com/office/drawing/2014/main" id="{DD20C2F3-2C53-1214-F065-AA49AC21E4A9}"/>
              </a:ext>
            </a:extLst>
          </p:cNvPr>
          <p:cNvSpPr>
            <a:spLocks noChangeShapeType="1"/>
          </p:cNvSpPr>
          <p:nvPr/>
        </p:nvSpPr>
        <p:spPr bwMode="auto">
          <a:xfrm>
            <a:off x="1931988" y="368935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1" name="Rectangle 13">
            <a:extLst>
              <a:ext uri="{FF2B5EF4-FFF2-40B4-BE49-F238E27FC236}">
                <a16:creationId xmlns:a16="http://schemas.microsoft.com/office/drawing/2014/main" id="{87E18D6A-57DE-EC89-525F-27C4A83D148F}"/>
              </a:ext>
            </a:extLst>
          </p:cNvPr>
          <p:cNvSpPr>
            <a:spLocks noChangeArrowheads="1"/>
          </p:cNvSpPr>
          <p:nvPr/>
        </p:nvSpPr>
        <p:spPr bwMode="auto">
          <a:xfrm>
            <a:off x="1017588" y="3841750"/>
            <a:ext cx="647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b="1" baseline="2000">
                <a:solidFill>
                  <a:srgbClr val="3333FF"/>
                </a:solidFill>
              </a:rPr>
              <a:t>wind</a:t>
            </a:r>
          </a:p>
        </p:txBody>
      </p:sp>
      <p:sp>
        <p:nvSpPr>
          <p:cNvPr id="18442" name="Line 14">
            <a:extLst>
              <a:ext uri="{FF2B5EF4-FFF2-40B4-BE49-F238E27FC236}">
                <a16:creationId xmlns:a16="http://schemas.microsoft.com/office/drawing/2014/main" id="{77BCD9D3-3643-8065-F459-AE35B2030ACD}"/>
              </a:ext>
            </a:extLst>
          </p:cNvPr>
          <p:cNvSpPr>
            <a:spLocks noChangeShapeType="1"/>
          </p:cNvSpPr>
          <p:nvPr/>
        </p:nvSpPr>
        <p:spPr bwMode="auto">
          <a:xfrm>
            <a:off x="1931988" y="407035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3" name="Line 15">
            <a:extLst>
              <a:ext uri="{FF2B5EF4-FFF2-40B4-BE49-F238E27FC236}">
                <a16:creationId xmlns:a16="http://schemas.microsoft.com/office/drawing/2014/main" id="{3353D8BF-847D-EA63-99A5-91F4E8BD9FFF}"/>
              </a:ext>
            </a:extLst>
          </p:cNvPr>
          <p:cNvSpPr>
            <a:spLocks noChangeShapeType="1"/>
          </p:cNvSpPr>
          <p:nvPr/>
        </p:nvSpPr>
        <p:spPr bwMode="auto">
          <a:xfrm>
            <a:off x="6732588" y="34163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6740DCD-1FC3-95E8-B9FA-3F688B4E9FB0}"/>
              </a:ext>
            </a:extLst>
          </p:cNvPr>
          <p:cNvSpPr>
            <a:spLocks noChangeArrowheads="1"/>
          </p:cNvSpPr>
          <p:nvPr/>
        </p:nvSpPr>
        <p:spPr bwMode="auto">
          <a:xfrm>
            <a:off x="3276600" y="304800"/>
            <a:ext cx="3124200" cy="381000"/>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US" altLang="en-US" sz="2800" b="1" baseline="2000">
                <a:solidFill>
                  <a:srgbClr val="D60093"/>
                </a:solidFill>
                <a:effectLst>
                  <a:outerShdw blurRad="38100" dist="38100" dir="2700000" algn="tl">
                    <a:srgbClr val="C0C0C0"/>
                  </a:outerShdw>
                </a:effectLst>
              </a:rPr>
              <a:t>Discrete Time Systems</a:t>
            </a:r>
          </a:p>
        </p:txBody>
      </p:sp>
      <p:grpSp>
        <p:nvGrpSpPr>
          <p:cNvPr id="19458" name="Group 3">
            <a:extLst>
              <a:ext uri="{FF2B5EF4-FFF2-40B4-BE49-F238E27FC236}">
                <a16:creationId xmlns:a16="http://schemas.microsoft.com/office/drawing/2014/main" id="{A43009C8-5B11-0A23-4395-7E3C89D4AEE7}"/>
              </a:ext>
            </a:extLst>
          </p:cNvPr>
          <p:cNvGrpSpPr>
            <a:grpSpLocks/>
          </p:cNvGrpSpPr>
          <p:nvPr/>
        </p:nvGrpSpPr>
        <p:grpSpPr bwMode="auto">
          <a:xfrm>
            <a:off x="1905000" y="1739900"/>
            <a:ext cx="5562600" cy="1727200"/>
            <a:chOff x="1200" y="1736"/>
            <a:chExt cx="3504" cy="1088"/>
          </a:xfrm>
        </p:grpSpPr>
        <p:sp>
          <p:nvSpPr>
            <p:cNvPr id="19471" name="AutoShape 4">
              <a:extLst>
                <a:ext uri="{FF2B5EF4-FFF2-40B4-BE49-F238E27FC236}">
                  <a16:creationId xmlns:a16="http://schemas.microsoft.com/office/drawing/2014/main" id="{50A16FDF-12EE-4E63-1C86-5E01D2D4115C}"/>
                </a:ext>
              </a:extLst>
            </p:cNvPr>
            <p:cNvSpPr>
              <a:spLocks noChangeArrowheads="1"/>
            </p:cNvSpPr>
            <p:nvPr/>
          </p:nvSpPr>
          <p:spPr bwMode="auto">
            <a:xfrm>
              <a:off x="1784" y="1736"/>
              <a:ext cx="2528" cy="1088"/>
            </a:xfrm>
            <a:prstGeom prst="cube">
              <a:avLst>
                <a:gd name="adj" fmla="val 24995"/>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19472" name="Line 5">
              <a:extLst>
                <a:ext uri="{FF2B5EF4-FFF2-40B4-BE49-F238E27FC236}">
                  <a16:creationId xmlns:a16="http://schemas.microsoft.com/office/drawing/2014/main" id="{DB9464B5-1A66-B5BE-2A87-3549CBCC6D2B}"/>
                </a:ext>
              </a:extLst>
            </p:cNvPr>
            <p:cNvSpPr>
              <a:spLocks noChangeShapeType="1"/>
            </p:cNvSpPr>
            <p:nvPr/>
          </p:nvSpPr>
          <p:spPr bwMode="auto">
            <a:xfrm>
              <a:off x="1200" y="2256"/>
              <a:ext cx="528" cy="0"/>
            </a:xfrm>
            <a:prstGeom prst="line">
              <a:avLst/>
            </a:prstGeom>
            <a:noFill/>
            <a:ln w="12700">
              <a:solidFill>
                <a:schemeClr val="tx1"/>
              </a:solidFill>
              <a:round/>
              <a:headEnd type="oval" w="med" len="me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9473" name="Line 6">
              <a:extLst>
                <a:ext uri="{FF2B5EF4-FFF2-40B4-BE49-F238E27FC236}">
                  <a16:creationId xmlns:a16="http://schemas.microsoft.com/office/drawing/2014/main" id="{383E6229-9C8A-17C4-B154-1087F16EB4AD}"/>
                </a:ext>
              </a:extLst>
            </p:cNvPr>
            <p:cNvSpPr>
              <a:spLocks noChangeShapeType="1"/>
            </p:cNvSpPr>
            <p:nvPr/>
          </p:nvSpPr>
          <p:spPr bwMode="auto">
            <a:xfrm>
              <a:off x="4176" y="2256"/>
              <a:ext cx="528" cy="0"/>
            </a:xfrm>
            <a:prstGeom prst="line">
              <a:avLst/>
            </a:prstGeom>
            <a:noFill/>
            <a:ln w="12700">
              <a:solidFill>
                <a:schemeClr val="tx1"/>
              </a:solidFill>
              <a:round/>
              <a:headEnd type="oval" w="med" len="med"/>
              <a:tailEnd type="stealth" w="med" len="lg"/>
            </a:ln>
            <a:extLst>
              <a:ext uri="{909E8E84-426E-40DD-AFC4-6F175D3DCCD1}">
                <a14:hiddenFill xmlns:a14="http://schemas.microsoft.com/office/drawing/2010/main">
                  <a:noFill/>
                </a14:hiddenFill>
              </a:ext>
            </a:extLst>
          </p:spPr>
          <p:txBody>
            <a:bodyPr/>
            <a:lstStyle/>
            <a:p>
              <a:endParaRPr lang="en-US"/>
            </a:p>
          </p:txBody>
        </p:sp>
      </p:grpSp>
      <p:sp>
        <p:nvSpPr>
          <p:cNvPr id="19459" name="Rectangle 7">
            <a:extLst>
              <a:ext uri="{FF2B5EF4-FFF2-40B4-BE49-F238E27FC236}">
                <a16:creationId xmlns:a16="http://schemas.microsoft.com/office/drawing/2014/main" id="{FC3BFA79-50C4-8AB3-D776-ABCC76FB71B4}"/>
              </a:ext>
            </a:extLst>
          </p:cNvPr>
          <p:cNvSpPr>
            <a:spLocks noChangeArrowheads="1"/>
          </p:cNvSpPr>
          <p:nvPr/>
        </p:nvSpPr>
        <p:spPr bwMode="auto">
          <a:xfrm>
            <a:off x="1584325" y="2640013"/>
            <a:ext cx="681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b="1" baseline="2000">
                <a:solidFill>
                  <a:srgbClr val="3333FF"/>
                </a:solidFill>
              </a:rPr>
              <a:t>input</a:t>
            </a:r>
          </a:p>
        </p:txBody>
      </p:sp>
      <p:sp>
        <p:nvSpPr>
          <p:cNvPr id="19460" name="Rectangle 8">
            <a:extLst>
              <a:ext uri="{FF2B5EF4-FFF2-40B4-BE49-F238E27FC236}">
                <a16:creationId xmlns:a16="http://schemas.microsoft.com/office/drawing/2014/main" id="{8F110CF2-A82D-DBAF-067D-CE5EC83802CC}"/>
              </a:ext>
            </a:extLst>
          </p:cNvPr>
          <p:cNvSpPr>
            <a:spLocks noChangeArrowheads="1"/>
          </p:cNvSpPr>
          <p:nvPr/>
        </p:nvSpPr>
        <p:spPr bwMode="auto">
          <a:xfrm>
            <a:off x="7070725" y="2563813"/>
            <a:ext cx="815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b="1" baseline="2000">
                <a:solidFill>
                  <a:srgbClr val="3333FF"/>
                </a:solidFill>
              </a:rPr>
              <a:t>output</a:t>
            </a:r>
          </a:p>
        </p:txBody>
      </p:sp>
      <p:sp>
        <p:nvSpPr>
          <p:cNvPr id="19461" name="Rectangle 9">
            <a:extLst>
              <a:ext uri="{FF2B5EF4-FFF2-40B4-BE49-F238E27FC236}">
                <a16:creationId xmlns:a16="http://schemas.microsoft.com/office/drawing/2014/main" id="{9E3F5B5D-0F6B-C67D-8E3D-691CE247AA1C}"/>
              </a:ext>
            </a:extLst>
          </p:cNvPr>
          <p:cNvSpPr>
            <a:spLocks noChangeArrowheads="1"/>
          </p:cNvSpPr>
          <p:nvPr/>
        </p:nvSpPr>
        <p:spPr bwMode="auto">
          <a:xfrm>
            <a:off x="3108325" y="3021013"/>
            <a:ext cx="658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b="1" baseline="2000">
                <a:solidFill>
                  <a:srgbClr val="3333FF"/>
                </a:solidFill>
              </a:rPr>
              <a:t>state</a:t>
            </a:r>
          </a:p>
        </p:txBody>
      </p:sp>
      <p:sp>
        <p:nvSpPr>
          <p:cNvPr id="19462" name="Line 10">
            <a:extLst>
              <a:ext uri="{FF2B5EF4-FFF2-40B4-BE49-F238E27FC236}">
                <a16:creationId xmlns:a16="http://schemas.microsoft.com/office/drawing/2014/main" id="{3333B4D4-8F27-AFB8-348B-B9F13512D9E5}"/>
              </a:ext>
            </a:extLst>
          </p:cNvPr>
          <p:cNvSpPr>
            <a:spLocks noChangeShapeType="1"/>
          </p:cNvSpPr>
          <p:nvPr/>
        </p:nvSpPr>
        <p:spPr bwMode="auto">
          <a:xfrm flipV="1">
            <a:off x="842963" y="1928813"/>
            <a:ext cx="1516062" cy="15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3" name="Freeform 11">
            <a:extLst>
              <a:ext uri="{FF2B5EF4-FFF2-40B4-BE49-F238E27FC236}">
                <a16:creationId xmlns:a16="http://schemas.microsoft.com/office/drawing/2014/main" id="{32BB9EFC-4183-28EF-B0C7-BF9BEE134958}"/>
              </a:ext>
            </a:extLst>
          </p:cNvPr>
          <p:cNvSpPr>
            <a:spLocks/>
          </p:cNvSpPr>
          <p:nvPr/>
        </p:nvSpPr>
        <p:spPr bwMode="auto">
          <a:xfrm>
            <a:off x="904875" y="1260475"/>
            <a:ext cx="1228725" cy="314325"/>
          </a:xfrm>
          <a:custGeom>
            <a:avLst/>
            <a:gdLst>
              <a:gd name="T0" fmla="*/ 0 w 774"/>
              <a:gd name="T1" fmla="*/ 2147483646 h 198"/>
              <a:gd name="T2" fmla="*/ 2147483646 w 774"/>
              <a:gd name="T3" fmla="*/ 2147483646 h 198"/>
              <a:gd name="T4" fmla="*/ 2147483646 w 774"/>
              <a:gd name="T5" fmla="*/ 2147483646 h 198"/>
              <a:gd name="T6" fmla="*/ 2147483646 w 774"/>
              <a:gd name="T7" fmla="*/ 2147483646 h 198"/>
              <a:gd name="T8" fmla="*/ 2147483646 w 774"/>
              <a:gd name="T9" fmla="*/ 2147483646 h 198"/>
              <a:gd name="T10" fmla="*/ 2147483646 w 774"/>
              <a:gd name="T11" fmla="*/ 2147483646 h 198"/>
              <a:gd name="T12" fmla="*/ 2147483646 w 774"/>
              <a:gd name="T13" fmla="*/ 2147483646 h 198"/>
              <a:gd name="T14" fmla="*/ 0 60000 65536"/>
              <a:gd name="T15" fmla="*/ 0 60000 65536"/>
              <a:gd name="T16" fmla="*/ 0 60000 65536"/>
              <a:gd name="T17" fmla="*/ 0 60000 65536"/>
              <a:gd name="T18" fmla="*/ 0 60000 65536"/>
              <a:gd name="T19" fmla="*/ 0 60000 65536"/>
              <a:gd name="T20" fmla="*/ 0 60000 65536"/>
              <a:gd name="T21" fmla="*/ 0 w 774"/>
              <a:gd name="T22" fmla="*/ 0 h 198"/>
              <a:gd name="T23" fmla="*/ 774 w 774"/>
              <a:gd name="T24" fmla="*/ 198 h 1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4" h="198">
                <a:moveTo>
                  <a:pt x="0" y="198"/>
                </a:moveTo>
                <a:cubicBezTo>
                  <a:pt x="57" y="152"/>
                  <a:pt x="115" y="106"/>
                  <a:pt x="160" y="89"/>
                </a:cubicBezTo>
                <a:cubicBezTo>
                  <a:pt x="205" y="72"/>
                  <a:pt x="217" y="101"/>
                  <a:pt x="268" y="96"/>
                </a:cubicBezTo>
                <a:cubicBezTo>
                  <a:pt x="319" y="91"/>
                  <a:pt x="419" y="58"/>
                  <a:pt x="467" y="57"/>
                </a:cubicBezTo>
                <a:cubicBezTo>
                  <a:pt x="515" y="56"/>
                  <a:pt x="512" y="97"/>
                  <a:pt x="556" y="89"/>
                </a:cubicBezTo>
                <a:cubicBezTo>
                  <a:pt x="600" y="81"/>
                  <a:pt x="693" y="0"/>
                  <a:pt x="729" y="6"/>
                </a:cubicBezTo>
                <a:cubicBezTo>
                  <a:pt x="765" y="12"/>
                  <a:pt x="769" y="70"/>
                  <a:pt x="774" y="128"/>
                </a:cubicBezTo>
              </a:path>
            </a:pathLst>
          </a:custGeom>
          <a:noFill/>
          <a:ln w="57150" cap="flat"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64" name="Text Box 12">
            <a:extLst>
              <a:ext uri="{FF2B5EF4-FFF2-40B4-BE49-F238E27FC236}">
                <a16:creationId xmlns:a16="http://schemas.microsoft.com/office/drawing/2014/main" id="{59E4B0F5-362A-EAA7-D630-1F4D6289F512}"/>
              </a:ext>
            </a:extLst>
          </p:cNvPr>
          <p:cNvSpPr txBox="1">
            <a:spLocks noChangeArrowheads="1"/>
          </p:cNvSpPr>
          <p:nvPr/>
        </p:nvSpPr>
        <p:spPr bwMode="auto">
          <a:xfrm>
            <a:off x="1096963" y="762000"/>
            <a:ext cx="1422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en-US" sz="1600">
                <a:latin typeface="Helvetica" panose="020B0604020202020204" pitchFamily="34" charset="0"/>
              </a:rPr>
              <a:t>Input trajectory</a:t>
            </a:r>
          </a:p>
        </p:txBody>
      </p:sp>
      <p:sp>
        <p:nvSpPr>
          <p:cNvPr id="19465" name="Line 13">
            <a:extLst>
              <a:ext uri="{FF2B5EF4-FFF2-40B4-BE49-F238E27FC236}">
                <a16:creationId xmlns:a16="http://schemas.microsoft.com/office/drawing/2014/main" id="{BE9AF46B-B7C8-2FD9-30D7-414084ED2066}"/>
              </a:ext>
            </a:extLst>
          </p:cNvPr>
          <p:cNvSpPr>
            <a:spLocks noChangeShapeType="1"/>
          </p:cNvSpPr>
          <p:nvPr/>
        </p:nvSpPr>
        <p:spPr bwMode="auto">
          <a:xfrm flipV="1">
            <a:off x="7131050" y="1958975"/>
            <a:ext cx="1516063" cy="1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6" name="Text Box 14">
            <a:extLst>
              <a:ext uri="{FF2B5EF4-FFF2-40B4-BE49-F238E27FC236}">
                <a16:creationId xmlns:a16="http://schemas.microsoft.com/office/drawing/2014/main" id="{5D7AA889-5624-B7F3-B553-73F0446C94F5}"/>
              </a:ext>
            </a:extLst>
          </p:cNvPr>
          <p:cNvSpPr txBox="1">
            <a:spLocks noChangeArrowheads="1"/>
          </p:cNvSpPr>
          <p:nvPr/>
        </p:nvSpPr>
        <p:spPr bwMode="auto">
          <a:xfrm>
            <a:off x="7385050" y="792163"/>
            <a:ext cx="1422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en-US" sz="1600">
                <a:latin typeface="Helvetica" panose="020B0604020202020204" pitchFamily="34" charset="0"/>
              </a:rPr>
              <a:t>Output trajectory</a:t>
            </a:r>
          </a:p>
        </p:txBody>
      </p:sp>
      <p:sp>
        <p:nvSpPr>
          <p:cNvPr id="19467" name="Freeform 15">
            <a:extLst>
              <a:ext uri="{FF2B5EF4-FFF2-40B4-BE49-F238E27FC236}">
                <a16:creationId xmlns:a16="http://schemas.microsoft.com/office/drawing/2014/main" id="{3A62BB8F-FC08-3324-E302-F98CAAEEB26C}"/>
              </a:ext>
            </a:extLst>
          </p:cNvPr>
          <p:cNvSpPr>
            <a:spLocks/>
          </p:cNvSpPr>
          <p:nvPr/>
        </p:nvSpPr>
        <p:spPr bwMode="auto">
          <a:xfrm>
            <a:off x="7153275" y="1239838"/>
            <a:ext cx="1512888" cy="615950"/>
          </a:xfrm>
          <a:custGeom>
            <a:avLst/>
            <a:gdLst>
              <a:gd name="T0" fmla="*/ 0 w 953"/>
              <a:gd name="T1" fmla="*/ 2147483646 h 388"/>
              <a:gd name="T2" fmla="*/ 2147483646 w 953"/>
              <a:gd name="T3" fmla="*/ 2147483646 h 388"/>
              <a:gd name="T4" fmla="*/ 2147483646 w 953"/>
              <a:gd name="T5" fmla="*/ 2147483646 h 388"/>
              <a:gd name="T6" fmla="*/ 2147483646 w 953"/>
              <a:gd name="T7" fmla="*/ 0 h 388"/>
              <a:gd name="T8" fmla="*/ 0 60000 65536"/>
              <a:gd name="T9" fmla="*/ 0 60000 65536"/>
              <a:gd name="T10" fmla="*/ 0 60000 65536"/>
              <a:gd name="T11" fmla="*/ 0 60000 65536"/>
              <a:gd name="T12" fmla="*/ 0 w 953"/>
              <a:gd name="T13" fmla="*/ 0 h 388"/>
              <a:gd name="T14" fmla="*/ 953 w 953"/>
              <a:gd name="T15" fmla="*/ 388 h 388"/>
            </a:gdLst>
            <a:ahLst/>
            <a:cxnLst>
              <a:cxn ang="T8">
                <a:pos x="T0" y="T1"/>
              </a:cxn>
              <a:cxn ang="T9">
                <a:pos x="T2" y="T3"/>
              </a:cxn>
              <a:cxn ang="T10">
                <a:pos x="T4" y="T5"/>
              </a:cxn>
              <a:cxn ang="T11">
                <a:pos x="T6" y="T7"/>
              </a:cxn>
            </a:cxnLst>
            <a:rect l="T12" t="T13" r="T14" b="T15"/>
            <a:pathLst>
              <a:path w="953" h="388">
                <a:moveTo>
                  <a:pt x="0" y="326"/>
                </a:moveTo>
                <a:cubicBezTo>
                  <a:pt x="73" y="230"/>
                  <a:pt x="147" y="135"/>
                  <a:pt x="230" y="141"/>
                </a:cubicBezTo>
                <a:cubicBezTo>
                  <a:pt x="313" y="147"/>
                  <a:pt x="379" y="388"/>
                  <a:pt x="499" y="365"/>
                </a:cubicBezTo>
                <a:cubicBezTo>
                  <a:pt x="619" y="342"/>
                  <a:pt x="786" y="171"/>
                  <a:pt x="953" y="0"/>
                </a:cubicBezTo>
              </a:path>
            </a:pathLst>
          </a:custGeom>
          <a:noFill/>
          <a:ln w="57150" cap="flat"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68" name="Text Box 16">
            <a:extLst>
              <a:ext uri="{FF2B5EF4-FFF2-40B4-BE49-F238E27FC236}">
                <a16:creationId xmlns:a16="http://schemas.microsoft.com/office/drawing/2014/main" id="{A566EE3A-2027-5B0A-5988-2296C7F444CE}"/>
              </a:ext>
            </a:extLst>
          </p:cNvPr>
          <p:cNvSpPr txBox="1">
            <a:spLocks noChangeArrowheads="1"/>
          </p:cNvSpPr>
          <p:nvPr/>
        </p:nvSpPr>
        <p:spPr bwMode="auto">
          <a:xfrm>
            <a:off x="381000" y="4113213"/>
            <a:ext cx="83820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u="sng" dirty="0"/>
              <a:t>Continuous systems </a:t>
            </a:r>
            <a:r>
              <a:rPr lang="en-US" altLang="en-US" sz="1800" dirty="0"/>
              <a:t>– differential equation system specification</a:t>
            </a:r>
          </a:p>
          <a:p>
            <a:pPr eaLnBrk="1" hangingPunct="1">
              <a:spcBef>
                <a:spcPct val="50000"/>
              </a:spcBef>
              <a:buFontTx/>
              <a:buNone/>
            </a:pPr>
            <a:r>
              <a:rPr lang="en-US" altLang="en-US" sz="1800" u="sng" dirty="0"/>
              <a:t>Discrete-time systems </a:t>
            </a:r>
            <a:r>
              <a:rPr lang="en-US" altLang="en-US" sz="1800" dirty="0"/>
              <a:t>– difference equation – discrete-time system specification</a:t>
            </a:r>
          </a:p>
        </p:txBody>
      </p:sp>
      <p:sp>
        <p:nvSpPr>
          <p:cNvPr id="19469" name="Line 17">
            <a:extLst>
              <a:ext uri="{FF2B5EF4-FFF2-40B4-BE49-F238E27FC236}">
                <a16:creationId xmlns:a16="http://schemas.microsoft.com/office/drawing/2014/main" id="{061FA072-AD4E-6EDE-758E-21302758E10F}"/>
              </a:ext>
            </a:extLst>
          </p:cNvPr>
          <p:cNvSpPr>
            <a:spLocks noChangeShapeType="1"/>
          </p:cNvSpPr>
          <p:nvPr/>
        </p:nvSpPr>
        <p:spPr bwMode="auto">
          <a:xfrm>
            <a:off x="1905000" y="3048000"/>
            <a:ext cx="838200" cy="0"/>
          </a:xfrm>
          <a:prstGeom prst="line">
            <a:avLst/>
          </a:prstGeom>
          <a:noFill/>
          <a:ln w="952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470" name="Line 18">
            <a:extLst>
              <a:ext uri="{FF2B5EF4-FFF2-40B4-BE49-F238E27FC236}">
                <a16:creationId xmlns:a16="http://schemas.microsoft.com/office/drawing/2014/main" id="{8C2E05E5-9105-E52F-35A4-AC6CA3780132}"/>
              </a:ext>
            </a:extLst>
          </p:cNvPr>
          <p:cNvSpPr>
            <a:spLocks noChangeShapeType="1"/>
          </p:cNvSpPr>
          <p:nvPr/>
        </p:nvSpPr>
        <p:spPr bwMode="auto">
          <a:xfrm>
            <a:off x="6629400" y="2971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EC7B8F7-93CE-5F8F-013B-A53C25A4F7A2}"/>
              </a:ext>
            </a:extLst>
          </p:cNvPr>
          <p:cNvSpPr>
            <a:spLocks noChangeArrowheads="1"/>
          </p:cNvSpPr>
          <p:nvPr/>
        </p:nvSpPr>
        <p:spPr bwMode="auto">
          <a:xfrm>
            <a:off x="3276600" y="304800"/>
            <a:ext cx="3124200" cy="381000"/>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US" altLang="en-US" sz="2800" b="1" baseline="2000">
                <a:solidFill>
                  <a:srgbClr val="D60093"/>
                </a:solidFill>
                <a:effectLst>
                  <a:outerShdw blurRad="38100" dist="38100" dir="2700000" algn="tl">
                    <a:srgbClr val="C0C0C0"/>
                  </a:outerShdw>
                </a:effectLst>
              </a:rPr>
              <a:t>Discrete Event Systems</a:t>
            </a:r>
          </a:p>
        </p:txBody>
      </p:sp>
      <p:grpSp>
        <p:nvGrpSpPr>
          <p:cNvPr id="20482" name="Group 3">
            <a:extLst>
              <a:ext uri="{FF2B5EF4-FFF2-40B4-BE49-F238E27FC236}">
                <a16:creationId xmlns:a16="http://schemas.microsoft.com/office/drawing/2014/main" id="{655B4243-E59D-63BA-3EC1-308E84AC9581}"/>
              </a:ext>
            </a:extLst>
          </p:cNvPr>
          <p:cNvGrpSpPr>
            <a:grpSpLocks/>
          </p:cNvGrpSpPr>
          <p:nvPr/>
        </p:nvGrpSpPr>
        <p:grpSpPr bwMode="auto">
          <a:xfrm>
            <a:off x="1905000" y="1739900"/>
            <a:ext cx="5562600" cy="1727200"/>
            <a:chOff x="1200" y="1736"/>
            <a:chExt cx="3504" cy="1088"/>
          </a:xfrm>
        </p:grpSpPr>
        <p:sp>
          <p:nvSpPr>
            <p:cNvPr id="20501" name="AutoShape 4">
              <a:extLst>
                <a:ext uri="{FF2B5EF4-FFF2-40B4-BE49-F238E27FC236}">
                  <a16:creationId xmlns:a16="http://schemas.microsoft.com/office/drawing/2014/main" id="{672DED2C-2AE0-7E13-61EF-798BFBF63315}"/>
                </a:ext>
              </a:extLst>
            </p:cNvPr>
            <p:cNvSpPr>
              <a:spLocks noChangeArrowheads="1"/>
            </p:cNvSpPr>
            <p:nvPr/>
          </p:nvSpPr>
          <p:spPr bwMode="auto">
            <a:xfrm>
              <a:off x="1784" y="1736"/>
              <a:ext cx="2528" cy="1088"/>
            </a:xfrm>
            <a:prstGeom prst="cube">
              <a:avLst>
                <a:gd name="adj" fmla="val 24995"/>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20502" name="Line 5">
              <a:extLst>
                <a:ext uri="{FF2B5EF4-FFF2-40B4-BE49-F238E27FC236}">
                  <a16:creationId xmlns:a16="http://schemas.microsoft.com/office/drawing/2014/main" id="{1621F0F6-D1C2-5F0F-F783-0EA5E2D6DBAE}"/>
                </a:ext>
              </a:extLst>
            </p:cNvPr>
            <p:cNvSpPr>
              <a:spLocks noChangeShapeType="1"/>
            </p:cNvSpPr>
            <p:nvPr/>
          </p:nvSpPr>
          <p:spPr bwMode="auto">
            <a:xfrm>
              <a:off x="1200" y="2256"/>
              <a:ext cx="528" cy="0"/>
            </a:xfrm>
            <a:prstGeom prst="line">
              <a:avLst/>
            </a:prstGeom>
            <a:noFill/>
            <a:ln w="12700">
              <a:solidFill>
                <a:schemeClr val="tx1"/>
              </a:solidFill>
              <a:round/>
              <a:headEnd type="oval" w="med" len="me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20503" name="Line 6">
              <a:extLst>
                <a:ext uri="{FF2B5EF4-FFF2-40B4-BE49-F238E27FC236}">
                  <a16:creationId xmlns:a16="http://schemas.microsoft.com/office/drawing/2014/main" id="{80B3B2B4-1CDE-12C4-817B-5CC829426A37}"/>
                </a:ext>
              </a:extLst>
            </p:cNvPr>
            <p:cNvSpPr>
              <a:spLocks noChangeShapeType="1"/>
            </p:cNvSpPr>
            <p:nvPr/>
          </p:nvSpPr>
          <p:spPr bwMode="auto">
            <a:xfrm>
              <a:off x="4176" y="2256"/>
              <a:ext cx="528" cy="0"/>
            </a:xfrm>
            <a:prstGeom prst="line">
              <a:avLst/>
            </a:prstGeom>
            <a:noFill/>
            <a:ln w="12700">
              <a:solidFill>
                <a:schemeClr val="tx1"/>
              </a:solidFill>
              <a:round/>
              <a:headEnd type="oval" w="med" len="med"/>
              <a:tailEnd type="stealth" w="med" len="lg"/>
            </a:ln>
            <a:extLst>
              <a:ext uri="{909E8E84-426E-40DD-AFC4-6F175D3DCCD1}">
                <a14:hiddenFill xmlns:a14="http://schemas.microsoft.com/office/drawing/2010/main">
                  <a:noFill/>
                </a14:hiddenFill>
              </a:ext>
            </a:extLst>
          </p:spPr>
          <p:txBody>
            <a:bodyPr/>
            <a:lstStyle/>
            <a:p>
              <a:endParaRPr lang="en-US"/>
            </a:p>
          </p:txBody>
        </p:sp>
      </p:grpSp>
      <p:sp>
        <p:nvSpPr>
          <p:cNvPr id="20483" name="Rectangle 7">
            <a:extLst>
              <a:ext uri="{FF2B5EF4-FFF2-40B4-BE49-F238E27FC236}">
                <a16:creationId xmlns:a16="http://schemas.microsoft.com/office/drawing/2014/main" id="{F8E3E5ED-FC00-7B53-EE29-F4F36AD52B34}"/>
              </a:ext>
            </a:extLst>
          </p:cNvPr>
          <p:cNvSpPr>
            <a:spLocks noChangeArrowheads="1"/>
          </p:cNvSpPr>
          <p:nvPr/>
        </p:nvSpPr>
        <p:spPr bwMode="auto">
          <a:xfrm>
            <a:off x="1584325" y="2640013"/>
            <a:ext cx="681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b="1" baseline="2000">
                <a:solidFill>
                  <a:srgbClr val="3333FF"/>
                </a:solidFill>
              </a:rPr>
              <a:t>input</a:t>
            </a:r>
          </a:p>
        </p:txBody>
      </p:sp>
      <p:sp>
        <p:nvSpPr>
          <p:cNvPr id="20484" name="Rectangle 8">
            <a:extLst>
              <a:ext uri="{FF2B5EF4-FFF2-40B4-BE49-F238E27FC236}">
                <a16:creationId xmlns:a16="http://schemas.microsoft.com/office/drawing/2014/main" id="{A91A7EB7-E326-FD5E-8904-FD34B83E8A2E}"/>
              </a:ext>
            </a:extLst>
          </p:cNvPr>
          <p:cNvSpPr>
            <a:spLocks noChangeArrowheads="1"/>
          </p:cNvSpPr>
          <p:nvPr/>
        </p:nvSpPr>
        <p:spPr bwMode="auto">
          <a:xfrm>
            <a:off x="7070725" y="2563813"/>
            <a:ext cx="815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b="1" baseline="2000">
                <a:solidFill>
                  <a:srgbClr val="3333FF"/>
                </a:solidFill>
              </a:rPr>
              <a:t>output</a:t>
            </a:r>
          </a:p>
        </p:txBody>
      </p:sp>
      <p:sp>
        <p:nvSpPr>
          <p:cNvPr id="20485" name="Rectangle 9">
            <a:extLst>
              <a:ext uri="{FF2B5EF4-FFF2-40B4-BE49-F238E27FC236}">
                <a16:creationId xmlns:a16="http://schemas.microsoft.com/office/drawing/2014/main" id="{037B6E80-9B69-350E-4280-5ED7770246A8}"/>
              </a:ext>
            </a:extLst>
          </p:cNvPr>
          <p:cNvSpPr>
            <a:spLocks noChangeArrowheads="1"/>
          </p:cNvSpPr>
          <p:nvPr/>
        </p:nvSpPr>
        <p:spPr bwMode="auto">
          <a:xfrm>
            <a:off x="3108325" y="3021013"/>
            <a:ext cx="658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400" b="1" baseline="2000">
                <a:solidFill>
                  <a:srgbClr val="3333FF"/>
                </a:solidFill>
              </a:rPr>
              <a:t>state</a:t>
            </a:r>
          </a:p>
        </p:txBody>
      </p:sp>
      <p:sp>
        <p:nvSpPr>
          <p:cNvPr id="20486" name="Text Box 16">
            <a:extLst>
              <a:ext uri="{FF2B5EF4-FFF2-40B4-BE49-F238E27FC236}">
                <a16:creationId xmlns:a16="http://schemas.microsoft.com/office/drawing/2014/main" id="{20CBF854-6DE8-6A8A-F75E-7B44092B621B}"/>
              </a:ext>
            </a:extLst>
          </p:cNvPr>
          <p:cNvSpPr txBox="1">
            <a:spLocks noChangeArrowheads="1"/>
          </p:cNvSpPr>
          <p:nvPr/>
        </p:nvSpPr>
        <p:spPr bwMode="auto">
          <a:xfrm>
            <a:off x="1219200" y="4267200"/>
            <a:ext cx="7086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dirty="0"/>
              <a:t>The system is driven by events</a:t>
            </a:r>
          </a:p>
          <a:p>
            <a:pPr eaLnBrk="1" hangingPunct="1">
              <a:spcBef>
                <a:spcPct val="50000"/>
              </a:spcBef>
              <a:buFontTx/>
              <a:buNone/>
            </a:pPr>
            <a:r>
              <a:rPr lang="en-US" altLang="en-US" sz="1800" u="sng" dirty="0"/>
              <a:t>Discrete-time systems </a:t>
            </a:r>
            <a:r>
              <a:rPr lang="en-US" altLang="en-US" sz="1800" dirty="0"/>
              <a:t>are a special case of discrete event systems</a:t>
            </a:r>
          </a:p>
          <a:p>
            <a:pPr eaLnBrk="1" hangingPunct="1">
              <a:spcBef>
                <a:spcPct val="50000"/>
              </a:spcBef>
              <a:buFontTx/>
              <a:buNone/>
            </a:pPr>
            <a:r>
              <a:rPr lang="en-US" altLang="en-US" sz="1800" dirty="0"/>
              <a:t>Discrete event system specification (DEVS)</a:t>
            </a:r>
          </a:p>
          <a:p>
            <a:pPr eaLnBrk="1" hangingPunct="1">
              <a:spcBef>
                <a:spcPct val="50000"/>
              </a:spcBef>
              <a:buFontTx/>
              <a:buNone/>
            </a:pPr>
            <a:r>
              <a:rPr lang="en-US" altLang="en-US" sz="1800" dirty="0"/>
              <a:t>FSM, Petri net, etc.</a:t>
            </a:r>
          </a:p>
        </p:txBody>
      </p:sp>
      <p:sp>
        <p:nvSpPr>
          <p:cNvPr id="20487" name="Line 17">
            <a:extLst>
              <a:ext uri="{FF2B5EF4-FFF2-40B4-BE49-F238E27FC236}">
                <a16:creationId xmlns:a16="http://schemas.microsoft.com/office/drawing/2014/main" id="{7D5BDC64-B9F6-1F05-79F8-C0F55FE330CA}"/>
              </a:ext>
            </a:extLst>
          </p:cNvPr>
          <p:cNvSpPr>
            <a:spLocks noChangeShapeType="1"/>
          </p:cNvSpPr>
          <p:nvPr/>
        </p:nvSpPr>
        <p:spPr bwMode="auto">
          <a:xfrm>
            <a:off x="1905000" y="3048000"/>
            <a:ext cx="838200" cy="0"/>
          </a:xfrm>
          <a:prstGeom prst="line">
            <a:avLst/>
          </a:prstGeom>
          <a:noFill/>
          <a:ln w="952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0488" name="Line 18">
            <a:extLst>
              <a:ext uri="{FF2B5EF4-FFF2-40B4-BE49-F238E27FC236}">
                <a16:creationId xmlns:a16="http://schemas.microsoft.com/office/drawing/2014/main" id="{8B0D1216-EE6E-165A-5B12-6EF34F7B9E0B}"/>
              </a:ext>
            </a:extLst>
          </p:cNvPr>
          <p:cNvSpPr>
            <a:spLocks noChangeShapeType="1"/>
          </p:cNvSpPr>
          <p:nvPr/>
        </p:nvSpPr>
        <p:spPr bwMode="auto">
          <a:xfrm>
            <a:off x="6629400" y="2971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 name="Group 19">
            <a:extLst>
              <a:ext uri="{FF2B5EF4-FFF2-40B4-BE49-F238E27FC236}">
                <a16:creationId xmlns:a16="http://schemas.microsoft.com/office/drawing/2014/main" id="{72125967-8B97-5E5A-5789-5B33676AFA9D}"/>
              </a:ext>
            </a:extLst>
          </p:cNvPr>
          <p:cNvGrpSpPr>
            <a:grpSpLocks/>
          </p:cNvGrpSpPr>
          <p:nvPr/>
        </p:nvGrpSpPr>
        <p:grpSpPr bwMode="auto">
          <a:xfrm>
            <a:off x="1371600" y="1295400"/>
            <a:ext cx="1130300" cy="901700"/>
            <a:chOff x="488" y="1160"/>
            <a:chExt cx="712" cy="568"/>
          </a:xfrm>
        </p:grpSpPr>
        <p:sp>
          <p:nvSpPr>
            <p:cNvPr id="20496" name="Rectangle 20">
              <a:extLst>
                <a:ext uri="{FF2B5EF4-FFF2-40B4-BE49-F238E27FC236}">
                  <a16:creationId xmlns:a16="http://schemas.microsoft.com/office/drawing/2014/main" id="{EAC5C385-B6EC-23B5-61EE-6E9D1A484820}"/>
                </a:ext>
              </a:extLst>
            </p:cNvPr>
            <p:cNvSpPr>
              <a:spLocks noChangeArrowheads="1"/>
            </p:cNvSpPr>
            <p:nvPr/>
          </p:nvSpPr>
          <p:spPr bwMode="auto">
            <a:xfrm>
              <a:off x="660" y="1160"/>
              <a:ext cx="45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850" tIns="34925" rIns="69850" bIns="34925">
              <a:spAutoFit/>
            </a:bodyPr>
            <a:lstStyle>
              <a:lvl1pPr defTabSz="51435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defTabSz="5143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defTabSz="51435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100"/>
                <a:t>input</a:t>
              </a:r>
            </a:p>
          </p:txBody>
        </p:sp>
        <p:sp>
          <p:nvSpPr>
            <p:cNvPr id="20497" name="Line 21">
              <a:extLst>
                <a:ext uri="{FF2B5EF4-FFF2-40B4-BE49-F238E27FC236}">
                  <a16:creationId xmlns:a16="http://schemas.microsoft.com/office/drawing/2014/main" id="{66E17A96-5181-8C77-46DD-A9ACF9AAEB22}"/>
                </a:ext>
              </a:extLst>
            </p:cNvPr>
            <p:cNvSpPr>
              <a:spLocks noChangeShapeType="1"/>
            </p:cNvSpPr>
            <p:nvPr/>
          </p:nvSpPr>
          <p:spPr bwMode="auto">
            <a:xfrm>
              <a:off x="488" y="1728"/>
              <a:ext cx="712"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8" name="Line 22">
              <a:extLst>
                <a:ext uri="{FF2B5EF4-FFF2-40B4-BE49-F238E27FC236}">
                  <a16:creationId xmlns:a16="http://schemas.microsoft.com/office/drawing/2014/main" id="{D5E27E56-BDE3-9DB9-110A-657E076DDF77}"/>
                </a:ext>
              </a:extLst>
            </p:cNvPr>
            <p:cNvSpPr>
              <a:spLocks noChangeShapeType="1"/>
            </p:cNvSpPr>
            <p:nvPr/>
          </p:nvSpPr>
          <p:spPr bwMode="auto">
            <a:xfrm>
              <a:off x="576" y="1448"/>
              <a:ext cx="0" cy="2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9" name="Line 23">
              <a:extLst>
                <a:ext uri="{FF2B5EF4-FFF2-40B4-BE49-F238E27FC236}">
                  <a16:creationId xmlns:a16="http://schemas.microsoft.com/office/drawing/2014/main" id="{EC2C35ED-E559-4C7D-BA42-EE22D6176294}"/>
                </a:ext>
              </a:extLst>
            </p:cNvPr>
            <p:cNvSpPr>
              <a:spLocks noChangeShapeType="1"/>
            </p:cNvSpPr>
            <p:nvPr/>
          </p:nvSpPr>
          <p:spPr bwMode="auto">
            <a:xfrm>
              <a:off x="768" y="1448"/>
              <a:ext cx="0" cy="2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0" name="Line 24">
              <a:extLst>
                <a:ext uri="{FF2B5EF4-FFF2-40B4-BE49-F238E27FC236}">
                  <a16:creationId xmlns:a16="http://schemas.microsoft.com/office/drawing/2014/main" id="{D049DBF8-F205-BB4C-BA0B-B6C5CA0FF75B}"/>
                </a:ext>
              </a:extLst>
            </p:cNvPr>
            <p:cNvSpPr>
              <a:spLocks noChangeShapeType="1"/>
            </p:cNvSpPr>
            <p:nvPr/>
          </p:nvSpPr>
          <p:spPr bwMode="auto">
            <a:xfrm>
              <a:off x="1056" y="1448"/>
              <a:ext cx="0" cy="2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25">
            <a:extLst>
              <a:ext uri="{FF2B5EF4-FFF2-40B4-BE49-F238E27FC236}">
                <a16:creationId xmlns:a16="http://schemas.microsoft.com/office/drawing/2014/main" id="{9E72B374-213B-132F-9869-FB1ED93CDB38}"/>
              </a:ext>
            </a:extLst>
          </p:cNvPr>
          <p:cNvGrpSpPr>
            <a:grpSpLocks/>
          </p:cNvGrpSpPr>
          <p:nvPr/>
        </p:nvGrpSpPr>
        <p:grpSpPr bwMode="auto">
          <a:xfrm>
            <a:off x="7123113" y="1219200"/>
            <a:ext cx="1182687" cy="1016000"/>
            <a:chOff x="4280" y="992"/>
            <a:chExt cx="745" cy="640"/>
          </a:xfrm>
        </p:grpSpPr>
        <p:sp>
          <p:nvSpPr>
            <p:cNvPr id="20491" name="Rectangle 26">
              <a:extLst>
                <a:ext uri="{FF2B5EF4-FFF2-40B4-BE49-F238E27FC236}">
                  <a16:creationId xmlns:a16="http://schemas.microsoft.com/office/drawing/2014/main" id="{44AB83FD-51BF-6554-6C3F-E3F81FA2ED66}"/>
                </a:ext>
              </a:extLst>
            </p:cNvPr>
            <p:cNvSpPr>
              <a:spLocks noChangeArrowheads="1"/>
            </p:cNvSpPr>
            <p:nvPr/>
          </p:nvSpPr>
          <p:spPr bwMode="auto">
            <a:xfrm>
              <a:off x="4465" y="992"/>
              <a:ext cx="560" cy="2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9850" tIns="34925" rIns="69850" bIns="34925">
              <a:spAutoFit/>
            </a:bodyPr>
            <a:lstStyle>
              <a:lvl1pPr defTabSz="51435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defTabSz="5143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defTabSz="51435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defTabSz="51435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defTabSz="51435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100"/>
                <a:t>output</a:t>
              </a:r>
            </a:p>
          </p:txBody>
        </p:sp>
        <p:sp>
          <p:nvSpPr>
            <p:cNvPr id="20492" name="Line 27">
              <a:extLst>
                <a:ext uri="{FF2B5EF4-FFF2-40B4-BE49-F238E27FC236}">
                  <a16:creationId xmlns:a16="http://schemas.microsoft.com/office/drawing/2014/main" id="{AF78B676-7DFA-ADEF-BA22-F199497FF1A9}"/>
                </a:ext>
              </a:extLst>
            </p:cNvPr>
            <p:cNvSpPr>
              <a:spLocks noChangeShapeType="1"/>
            </p:cNvSpPr>
            <p:nvPr/>
          </p:nvSpPr>
          <p:spPr bwMode="auto">
            <a:xfrm>
              <a:off x="4280" y="1632"/>
              <a:ext cx="712"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3" name="Line 28">
              <a:extLst>
                <a:ext uri="{FF2B5EF4-FFF2-40B4-BE49-F238E27FC236}">
                  <a16:creationId xmlns:a16="http://schemas.microsoft.com/office/drawing/2014/main" id="{FB4997D0-6575-CF3F-CAF1-4ADC3B070DF4}"/>
                </a:ext>
              </a:extLst>
            </p:cNvPr>
            <p:cNvSpPr>
              <a:spLocks noChangeShapeType="1"/>
            </p:cNvSpPr>
            <p:nvPr/>
          </p:nvSpPr>
          <p:spPr bwMode="auto">
            <a:xfrm>
              <a:off x="4368" y="1352"/>
              <a:ext cx="0" cy="2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4" name="Line 29">
              <a:extLst>
                <a:ext uri="{FF2B5EF4-FFF2-40B4-BE49-F238E27FC236}">
                  <a16:creationId xmlns:a16="http://schemas.microsoft.com/office/drawing/2014/main" id="{511D5B0E-018F-EEA5-01E9-DF9D904A652A}"/>
                </a:ext>
              </a:extLst>
            </p:cNvPr>
            <p:cNvSpPr>
              <a:spLocks noChangeShapeType="1"/>
            </p:cNvSpPr>
            <p:nvPr/>
          </p:nvSpPr>
          <p:spPr bwMode="auto">
            <a:xfrm>
              <a:off x="4752" y="1352"/>
              <a:ext cx="0" cy="2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5" name="Line 30">
              <a:extLst>
                <a:ext uri="{FF2B5EF4-FFF2-40B4-BE49-F238E27FC236}">
                  <a16:creationId xmlns:a16="http://schemas.microsoft.com/office/drawing/2014/main" id="{BE4B5D65-8982-7764-FA9F-090526BA4C5C}"/>
                </a:ext>
              </a:extLst>
            </p:cNvPr>
            <p:cNvSpPr>
              <a:spLocks noChangeShapeType="1"/>
            </p:cNvSpPr>
            <p:nvPr/>
          </p:nvSpPr>
          <p:spPr bwMode="auto">
            <a:xfrm>
              <a:off x="4848" y="1352"/>
              <a:ext cx="0" cy="2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2">
            <a:extLst>
              <a:ext uri="{FF2B5EF4-FFF2-40B4-BE49-F238E27FC236}">
                <a16:creationId xmlns:a16="http://schemas.microsoft.com/office/drawing/2014/main" id="{4B389A52-3276-DFE0-848E-721E918F74E5}"/>
              </a:ext>
            </a:extLst>
          </p:cNvPr>
          <p:cNvSpPr>
            <a:spLocks noChangeArrowheads="1"/>
          </p:cNvSpPr>
          <p:nvPr/>
        </p:nvSpPr>
        <p:spPr bwMode="auto">
          <a:xfrm>
            <a:off x="2482850" y="1782763"/>
            <a:ext cx="1509713" cy="776287"/>
          </a:xfrm>
          <a:prstGeom prst="ellipse">
            <a:avLst/>
          </a:prstGeom>
          <a:solidFill>
            <a:srgbClr val="99FF99"/>
          </a:solidFill>
          <a:ln w="9525">
            <a:solidFill>
              <a:schemeClr val="tx1"/>
            </a:solidFill>
            <a:round/>
            <a:headEnd/>
            <a:tailEnd/>
          </a:ln>
          <a:effectLst>
            <a:outerShdw blurRad="63500" algn="ctr" rotWithShape="0">
              <a:srgbClr val="000000">
                <a:alpha val="74997"/>
              </a:srgbClr>
            </a:outerShdw>
          </a:effectLst>
        </p:spPr>
        <p:txBody>
          <a:bodyPr wrap="none" lIns="55562" tIns="28575" rIns="55562" bIns="28575" anchor="ctr"/>
          <a:lstStyle/>
          <a:p>
            <a:pPr algn="ctr" defTabSz="328613">
              <a:defRPr/>
            </a:pPr>
            <a:r>
              <a:rPr lang="en-US" sz="1400" b="1">
                <a:solidFill>
                  <a:schemeClr val="bg2"/>
                </a:solidFill>
                <a:latin typeface="Courier New" pitchFamily="49" charset="0"/>
                <a:ea typeface="+mn-ea"/>
              </a:rPr>
              <a:t>Real World</a:t>
            </a:r>
          </a:p>
        </p:txBody>
      </p:sp>
      <p:sp>
        <p:nvSpPr>
          <p:cNvPr id="21507" name="Rectangle 3">
            <a:extLst>
              <a:ext uri="{FF2B5EF4-FFF2-40B4-BE49-F238E27FC236}">
                <a16:creationId xmlns:a16="http://schemas.microsoft.com/office/drawing/2014/main" id="{BE02CDC1-664A-62D6-7E5B-6F17AF47E0C7}"/>
              </a:ext>
            </a:extLst>
          </p:cNvPr>
          <p:cNvSpPr>
            <a:spLocks noChangeArrowheads="1"/>
          </p:cNvSpPr>
          <p:nvPr/>
        </p:nvSpPr>
        <p:spPr bwMode="auto">
          <a:xfrm>
            <a:off x="7361238" y="1828800"/>
            <a:ext cx="1279525" cy="685800"/>
          </a:xfrm>
          <a:prstGeom prst="rect">
            <a:avLst/>
          </a:prstGeom>
          <a:solidFill>
            <a:srgbClr val="FF99CC"/>
          </a:solidFill>
          <a:ln w="9525">
            <a:solidFill>
              <a:schemeClr val="tx1"/>
            </a:solidFill>
            <a:miter lim="800000"/>
            <a:headEnd/>
            <a:tailEnd/>
          </a:ln>
          <a:effectLst>
            <a:outerShdw blurRad="63500" algn="ctr" rotWithShape="0">
              <a:srgbClr val="000000">
                <a:alpha val="74997"/>
              </a:srgbClr>
            </a:outerShdw>
          </a:effectLst>
        </p:spPr>
        <p:txBody>
          <a:bodyPr wrap="none" lIns="55562" tIns="28575" rIns="55562" bIns="28575" anchor="ctr"/>
          <a:lstStyle/>
          <a:p>
            <a:pPr algn="ctr" defTabSz="328613">
              <a:defRPr/>
            </a:pPr>
            <a:r>
              <a:rPr lang="en-US" sz="1600" b="1">
                <a:solidFill>
                  <a:srgbClr val="CC3300"/>
                </a:solidFill>
                <a:latin typeface="Courier New" pitchFamily="49" charset="0"/>
                <a:ea typeface="+mn-ea"/>
              </a:rPr>
              <a:t>Simulator</a:t>
            </a:r>
          </a:p>
        </p:txBody>
      </p:sp>
      <p:grpSp>
        <p:nvGrpSpPr>
          <p:cNvPr id="2" name="Group 4">
            <a:extLst>
              <a:ext uri="{FF2B5EF4-FFF2-40B4-BE49-F238E27FC236}">
                <a16:creationId xmlns:a16="http://schemas.microsoft.com/office/drawing/2014/main" id="{DD647652-4815-01D0-9B12-49FAC5EA29B1}"/>
              </a:ext>
            </a:extLst>
          </p:cNvPr>
          <p:cNvGrpSpPr>
            <a:grpSpLocks/>
          </p:cNvGrpSpPr>
          <p:nvPr/>
        </p:nvGrpSpPr>
        <p:grpSpPr bwMode="auto">
          <a:xfrm>
            <a:off x="3657600" y="2778125"/>
            <a:ext cx="1600200" cy="1184275"/>
            <a:chOff x="2304" y="1750"/>
            <a:chExt cx="1008" cy="746"/>
          </a:xfrm>
        </p:grpSpPr>
        <p:sp>
          <p:nvSpPr>
            <p:cNvPr id="4" name="Line 5">
              <a:extLst>
                <a:ext uri="{FF2B5EF4-FFF2-40B4-BE49-F238E27FC236}">
                  <a16:creationId xmlns:a16="http://schemas.microsoft.com/office/drawing/2014/main" id="{E9CFA5CA-C1DD-A4D8-BB88-32A6168D489C}"/>
                </a:ext>
              </a:extLst>
            </p:cNvPr>
            <p:cNvSpPr>
              <a:spLocks noChangeShapeType="1"/>
            </p:cNvSpPr>
            <p:nvPr/>
          </p:nvSpPr>
          <p:spPr bwMode="auto">
            <a:xfrm>
              <a:off x="2372" y="1750"/>
              <a:ext cx="743" cy="746"/>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 name="Rectangle 6">
              <a:extLst>
                <a:ext uri="{FF2B5EF4-FFF2-40B4-BE49-F238E27FC236}">
                  <a16:creationId xmlns:a16="http://schemas.microsoft.com/office/drawing/2014/main" id="{32588DCE-6A2C-5C76-A54C-FEAB866309B6}"/>
                </a:ext>
              </a:extLst>
            </p:cNvPr>
            <p:cNvSpPr>
              <a:spLocks noChangeArrowheads="1"/>
            </p:cNvSpPr>
            <p:nvPr/>
          </p:nvSpPr>
          <p:spPr bwMode="auto">
            <a:xfrm>
              <a:off x="2304" y="1963"/>
              <a:ext cx="1008" cy="2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5562" tIns="28575" rIns="55562" bIns="28575" anchor="ctr"/>
            <a:lstStyle>
              <a:lvl1pPr defTabSz="328613">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defTabSz="328613">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defTabSz="328613">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defTabSz="328613">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defTabSz="328613">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defTabSz="328613"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defTabSz="328613"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defTabSz="328613"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defTabSz="328613"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400" b="1">
                  <a:solidFill>
                    <a:srgbClr val="FF6633"/>
                  </a:solidFill>
                  <a:latin typeface="Times New Roman" panose="02020603050405020304" pitchFamily="18" charset="0"/>
                </a:rPr>
                <a:t>modeling</a:t>
              </a:r>
            </a:p>
            <a:p>
              <a:pPr algn="ctr">
                <a:spcBef>
                  <a:spcPct val="0"/>
                </a:spcBef>
                <a:buFontTx/>
                <a:buNone/>
              </a:pPr>
              <a:r>
                <a:rPr lang="en-US" altLang="en-US" sz="1400" b="1">
                  <a:solidFill>
                    <a:srgbClr val="FF6633"/>
                  </a:solidFill>
                  <a:latin typeface="Times New Roman" panose="02020603050405020304" pitchFamily="18" charset="0"/>
                </a:rPr>
                <a:t>relation</a:t>
              </a:r>
            </a:p>
          </p:txBody>
        </p:sp>
      </p:grpSp>
      <p:grpSp>
        <p:nvGrpSpPr>
          <p:cNvPr id="3" name="Group 7">
            <a:extLst>
              <a:ext uri="{FF2B5EF4-FFF2-40B4-BE49-F238E27FC236}">
                <a16:creationId xmlns:a16="http://schemas.microsoft.com/office/drawing/2014/main" id="{47F23129-387C-3A18-E7EB-C521CA043A21}"/>
              </a:ext>
            </a:extLst>
          </p:cNvPr>
          <p:cNvGrpSpPr>
            <a:grpSpLocks/>
          </p:cNvGrpSpPr>
          <p:nvPr/>
        </p:nvGrpSpPr>
        <p:grpSpPr bwMode="auto">
          <a:xfrm>
            <a:off x="6618288" y="2716213"/>
            <a:ext cx="1276350" cy="1244600"/>
            <a:chOff x="4169" y="1711"/>
            <a:chExt cx="804" cy="784"/>
          </a:xfrm>
        </p:grpSpPr>
        <p:sp>
          <p:nvSpPr>
            <p:cNvPr id="6" name="Line 8">
              <a:extLst>
                <a:ext uri="{FF2B5EF4-FFF2-40B4-BE49-F238E27FC236}">
                  <a16:creationId xmlns:a16="http://schemas.microsoft.com/office/drawing/2014/main" id="{E96EB404-6DE6-BB64-FA00-2EBC60812EA7}"/>
                </a:ext>
              </a:extLst>
            </p:cNvPr>
            <p:cNvSpPr>
              <a:spLocks noChangeShapeType="1"/>
            </p:cNvSpPr>
            <p:nvPr/>
          </p:nvSpPr>
          <p:spPr bwMode="auto">
            <a:xfrm flipV="1">
              <a:off x="4169" y="1711"/>
              <a:ext cx="616" cy="784"/>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 name="Rectangle 9">
              <a:extLst>
                <a:ext uri="{FF2B5EF4-FFF2-40B4-BE49-F238E27FC236}">
                  <a16:creationId xmlns:a16="http://schemas.microsoft.com/office/drawing/2014/main" id="{08791753-0DAE-3C60-2243-98CBDF94E4EF}"/>
                </a:ext>
              </a:extLst>
            </p:cNvPr>
            <p:cNvSpPr>
              <a:spLocks noChangeArrowheads="1"/>
            </p:cNvSpPr>
            <p:nvPr/>
          </p:nvSpPr>
          <p:spPr bwMode="auto">
            <a:xfrm>
              <a:off x="4195" y="1963"/>
              <a:ext cx="778" cy="2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5562" tIns="28575" rIns="55562" bIns="28575" anchor="ctr"/>
            <a:lstStyle>
              <a:lvl1pPr defTabSz="328613">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defTabSz="328613">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defTabSz="328613">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defTabSz="328613">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defTabSz="328613">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defTabSz="328613"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defTabSz="328613"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defTabSz="328613"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defTabSz="328613"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400" b="1">
                  <a:solidFill>
                    <a:srgbClr val="FF6633"/>
                  </a:solidFill>
                  <a:latin typeface="Times New Roman" panose="02020603050405020304" pitchFamily="18" charset="0"/>
                </a:rPr>
                <a:t>simulation</a:t>
              </a:r>
            </a:p>
            <a:p>
              <a:pPr algn="ctr">
                <a:spcBef>
                  <a:spcPct val="0"/>
                </a:spcBef>
                <a:buFontTx/>
                <a:buNone/>
              </a:pPr>
              <a:r>
                <a:rPr lang="en-US" altLang="en-US" sz="1400" b="1">
                  <a:solidFill>
                    <a:srgbClr val="FF6633"/>
                  </a:solidFill>
                  <a:latin typeface="Times New Roman" panose="02020603050405020304" pitchFamily="18" charset="0"/>
                </a:rPr>
                <a:t>relation</a:t>
              </a:r>
            </a:p>
          </p:txBody>
        </p:sp>
      </p:grpSp>
      <p:sp>
        <p:nvSpPr>
          <p:cNvPr id="21514" name="Rectangle 10">
            <a:extLst>
              <a:ext uri="{FF2B5EF4-FFF2-40B4-BE49-F238E27FC236}">
                <a16:creationId xmlns:a16="http://schemas.microsoft.com/office/drawing/2014/main" id="{DF7AA135-601C-4035-7640-52C47667DDA4}"/>
              </a:ext>
            </a:extLst>
          </p:cNvPr>
          <p:cNvSpPr>
            <a:spLocks noChangeArrowheads="1"/>
          </p:cNvSpPr>
          <p:nvPr/>
        </p:nvSpPr>
        <p:spPr bwMode="auto">
          <a:xfrm>
            <a:off x="609600" y="4724400"/>
            <a:ext cx="3349625" cy="19399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000">
                <a:solidFill>
                  <a:schemeClr val="bg1"/>
                </a:solidFill>
                <a:latin typeface="Times New Roman" panose="02020603050405020304" pitchFamily="18" charset="0"/>
              </a:rPr>
              <a:t>Each entity is represented </a:t>
            </a:r>
          </a:p>
          <a:p>
            <a:pPr>
              <a:spcBef>
                <a:spcPct val="0"/>
              </a:spcBef>
              <a:buFontTx/>
              <a:buNone/>
            </a:pPr>
            <a:r>
              <a:rPr lang="en-US" altLang="en-US" sz="2000">
                <a:solidFill>
                  <a:schemeClr val="bg1"/>
                </a:solidFill>
                <a:latin typeface="Times New Roman" panose="02020603050405020304" pitchFamily="18" charset="0"/>
              </a:rPr>
              <a:t>as a dynamic system</a:t>
            </a:r>
          </a:p>
          <a:p>
            <a:pPr>
              <a:spcBef>
                <a:spcPct val="0"/>
              </a:spcBef>
              <a:buFontTx/>
              <a:buNone/>
            </a:pPr>
            <a:endParaRPr lang="en-US" altLang="en-US" sz="2000">
              <a:solidFill>
                <a:schemeClr val="bg1"/>
              </a:solidFill>
              <a:latin typeface="Times New Roman" panose="02020603050405020304" pitchFamily="18" charset="0"/>
            </a:endParaRPr>
          </a:p>
          <a:p>
            <a:pPr>
              <a:spcBef>
                <a:spcPct val="0"/>
              </a:spcBef>
              <a:buFontTx/>
              <a:buNone/>
            </a:pPr>
            <a:r>
              <a:rPr lang="en-US" altLang="en-US" sz="2000">
                <a:solidFill>
                  <a:schemeClr val="bg1"/>
                </a:solidFill>
                <a:latin typeface="Times New Roman" panose="02020603050405020304" pitchFamily="18" charset="0"/>
              </a:rPr>
              <a:t>Each relation is represented </a:t>
            </a:r>
          </a:p>
          <a:p>
            <a:pPr>
              <a:spcBef>
                <a:spcPct val="0"/>
              </a:spcBef>
              <a:buFontTx/>
              <a:buNone/>
            </a:pPr>
            <a:r>
              <a:rPr lang="en-US" altLang="en-US" sz="2000">
                <a:solidFill>
                  <a:schemeClr val="bg1"/>
                </a:solidFill>
                <a:latin typeface="Times New Roman" panose="02020603050405020304" pitchFamily="18" charset="0"/>
              </a:rPr>
              <a:t>by a homeomorphism or other </a:t>
            </a:r>
          </a:p>
          <a:p>
            <a:pPr>
              <a:spcBef>
                <a:spcPct val="0"/>
              </a:spcBef>
              <a:buFontTx/>
              <a:buNone/>
            </a:pPr>
            <a:r>
              <a:rPr lang="en-US" altLang="en-US" sz="2000">
                <a:solidFill>
                  <a:schemeClr val="bg1"/>
                </a:solidFill>
                <a:latin typeface="Times New Roman" panose="02020603050405020304" pitchFamily="18" charset="0"/>
              </a:rPr>
              <a:t>equivalence</a:t>
            </a:r>
          </a:p>
        </p:txBody>
      </p:sp>
      <p:sp>
        <p:nvSpPr>
          <p:cNvPr id="21515" name="AutoShape 11">
            <a:extLst>
              <a:ext uri="{FF2B5EF4-FFF2-40B4-BE49-F238E27FC236}">
                <a16:creationId xmlns:a16="http://schemas.microsoft.com/office/drawing/2014/main" id="{85E488D5-8E03-BD23-6439-BB1E9CE83738}"/>
              </a:ext>
            </a:extLst>
          </p:cNvPr>
          <p:cNvSpPr>
            <a:spLocks noChangeArrowheads="1"/>
          </p:cNvSpPr>
          <p:nvPr/>
        </p:nvSpPr>
        <p:spPr bwMode="auto">
          <a:xfrm>
            <a:off x="228600" y="2286000"/>
            <a:ext cx="2133600" cy="609600"/>
          </a:xfrm>
          <a:prstGeom prst="roundRect">
            <a:avLst>
              <a:gd name="adj" fmla="val 16667"/>
            </a:avLst>
          </a:prstGeom>
          <a:solidFill>
            <a:srgbClr val="CCFFCC"/>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2000" dirty="0">
                <a:solidFill>
                  <a:srgbClr val="000000"/>
                </a:solidFill>
                <a:latin typeface="Times New Roman" panose="02020603050405020304" pitchFamily="18" charset="0"/>
              </a:rPr>
              <a:t>Data: Input/output</a:t>
            </a:r>
          </a:p>
          <a:p>
            <a:pPr algn="ctr">
              <a:spcBef>
                <a:spcPct val="0"/>
              </a:spcBef>
              <a:buFontTx/>
              <a:buNone/>
            </a:pPr>
            <a:r>
              <a:rPr lang="en-US" altLang="en-US" sz="2000" dirty="0">
                <a:solidFill>
                  <a:srgbClr val="000000"/>
                </a:solidFill>
                <a:latin typeface="Times New Roman" panose="02020603050405020304" pitchFamily="18" charset="0"/>
              </a:rPr>
              <a:t> relation pairs</a:t>
            </a:r>
          </a:p>
        </p:txBody>
      </p:sp>
      <p:sp>
        <p:nvSpPr>
          <p:cNvPr id="21516" name="AutoShape 12">
            <a:extLst>
              <a:ext uri="{FF2B5EF4-FFF2-40B4-BE49-F238E27FC236}">
                <a16:creationId xmlns:a16="http://schemas.microsoft.com/office/drawing/2014/main" id="{E90D53FB-ACF8-F22A-5467-9606D4F16757}"/>
              </a:ext>
            </a:extLst>
          </p:cNvPr>
          <p:cNvSpPr>
            <a:spLocks noChangeArrowheads="1"/>
          </p:cNvSpPr>
          <p:nvPr/>
        </p:nvSpPr>
        <p:spPr bwMode="auto">
          <a:xfrm>
            <a:off x="4953000" y="4648200"/>
            <a:ext cx="3962400" cy="609600"/>
          </a:xfrm>
          <a:prstGeom prst="roundRect">
            <a:avLst>
              <a:gd name="adj" fmla="val 16667"/>
            </a:avLst>
          </a:prstGeom>
          <a:solidFill>
            <a:srgbClr val="EAEAEA"/>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2000">
                <a:solidFill>
                  <a:srgbClr val="000000"/>
                </a:solidFill>
                <a:latin typeface="Times New Roman" panose="02020603050405020304" pitchFamily="18" charset="0"/>
              </a:rPr>
              <a:t>Structure for generating behavior</a:t>
            </a:r>
          </a:p>
          <a:p>
            <a:pPr algn="ctr">
              <a:spcBef>
                <a:spcPct val="0"/>
              </a:spcBef>
              <a:buFontTx/>
              <a:buNone/>
            </a:pPr>
            <a:r>
              <a:rPr lang="en-US" altLang="en-US" sz="2000">
                <a:solidFill>
                  <a:srgbClr val="000000"/>
                </a:solidFill>
                <a:latin typeface="Times New Roman" panose="02020603050405020304" pitchFamily="18" charset="0"/>
              </a:rPr>
              <a:t>claimed to represent real world </a:t>
            </a:r>
          </a:p>
        </p:txBody>
      </p:sp>
      <p:sp>
        <p:nvSpPr>
          <p:cNvPr id="21517" name="AutoShape 13">
            <a:extLst>
              <a:ext uri="{FF2B5EF4-FFF2-40B4-BE49-F238E27FC236}">
                <a16:creationId xmlns:a16="http://schemas.microsoft.com/office/drawing/2014/main" id="{2C8B6319-650C-0A77-CC30-E8645EF00A89}"/>
              </a:ext>
            </a:extLst>
          </p:cNvPr>
          <p:cNvSpPr>
            <a:spLocks noChangeArrowheads="1"/>
          </p:cNvSpPr>
          <p:nvPr/>
        </p:nvSpPr>
        <p:spPr bwMode="auto">
          <a:xfrm>
            <a:off x="6172200" y="1219200"/>
            <a:ext cx="2133600" cy="609600"/>
          </a:xfrm>
          <a:prstGeom prst="roundRect">
            <a:avLst>
              <a:gd name="adj" fmla="val 16667"/>
            </a:avLst>
          </a:prstGeom>
          <a:solidFill>
            <a:srgbClr val="FFCCCC"/>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2000">
                <a:solidFill>
                  <a:srgbClr val="000000"/>
                </a:solidFill>
                <a:latin typeface="Times New Roman" panose="02020603050405020304" pitchFamily="18" charset="0"/>
              </a:rPr>
              <a:t>Device for</a:t>
            </a:r>
          </a:p>
          <a:p>
            <a:pPr algn="ctr">
              <a:spcBef>
                <a:spcPct val="0"/>
              </a:spcBef>
              <a:buFontTx/>
              <a:buNone/>
            </a:pPr>
            <a:r>
              <a:rPr lang="en-US" altLang="en-US" sz="2000">
                <a:solidFill>
                  <a:srgbClr val="000000"/>
                </a:solidFill>
                <a:latin typeface="Times New Roman" panose="02020603050405020304" pitchFamily="18" charset="0"/>
              </a:rPr>
              <a:t>executing model</a:t>
            </a:r>
          </a:p>
        </p:txBody>
      </p:sp>
      <p:sp>
        <p:nvSpPr>
          <p:cNvPr id="21518" name="Rectangle 14">
            <a:extLst>
              <a:ext uri="{FF2B5EF4-FFF2-40B4-BE49-F238E27FC236}">
                <a16:creationId xmlns:a16="http://schemas.microsoft.com/office/drawing/2014/main" id="{52449748-1134-2936-B75E-EB61A30DAB8F}"/>
              </a:ext>
            </a:extLst>
          </p:cNvPr>
          <p:cNvSpPr>
            <a:spLocks noChangeArrowheads="1"/>
          </p:cNvSpPr>
          <p:nvPr/>
        </p:nvSpPr>
        <p:spPr bwMode="auto">
          <a:xfrm>
            <a:off x="5257800" y="3886200"/>
            <a:ext cx="990600" cy="609600"/>
          </a:xfrm>
          <a:prstGeom prst="rect">
            <a:avLst/>
          </a:prstGeom>
          <a:solidFill>
            <a:srgbClr val="C0C0C0"/>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1400" b="1">
                <a:latin typeface="Courier New" panose="02070309020205020404" pitchFamily="49" charset="0"/>
              </a:rPr>
              <a:t>Model</a:t>
            </a:r>
          </a:p>
        </p:txBody>
      </p:sp>
      <p:sp>
        <p:nvSpPr>
          <p:cNvPr id="21519" name="Rectangle 15">
            <a:extLst>
              <a:ext uri="{FF2B5EF4-FFF2-40B4-BE49-F238E27FC236}">
                <a16:creationId xmlns:a16="http://schemas.microsoft.com/office/drawing/2014/main" id="{A42C3B16-77E6-2410-18FB-A211DBB88A73}"/>
              </a:ext>
            </a:extLst>
          </p:cNvPr>
          <p:cNvSpPr>
            <a:spLocks noChangeArrowheads="1"/>
          </p:cNvSpPr>
          <p:nvPr/>
        </p:nvSpPr>
        <p:spPr bwMode="auto">
          <a:xfrm>
            <a:off x="381000" y="3581400"/>
            <a:ext cx="3768725" cy="10064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000">
                <a:latin typeface="Times New Roman" panose="02020603050405020304" pitchFamily="18" charset="0"/>
              </a:rPr>
              <a:t>Experimental frame specifies </a:t>
            </a:r>
          </a:p>
          <a:p>
            <a:pPr>
              <a:spcBef>
                <a:spcPct val="0"/>
              </a:spcBef>
              <a:buFontTx/>
              <a:buNone/>
            </a:pPr>
            <a:r>
              <a:rPr lang="en-US" altLang="en-US" sz="2000">
                <a:latin typeface="Times New Roman" panose="02020603050405020304" pitchFamily="18" charset="0"/>
              </a:rPr>
              <a:t>conditions under which the system </a:t>
            </a:r>
          </a:p>
          <a:p>
            <a:pPr>
              <a:spcBef>
                <a:spcPct val="0"/>
              </a:spcBef>
              <a:buFontTx/>
              <a:buNone/>
            </a:pPr>
            <a:r>
              <a:rPr lang="en-US" altLang="en-US" sz="2000">
                <a:latin typeface="Times New Roman" panose="02020603050405020304" pitchFamily="18" charset="0"/>
              </a:rPr>
              <a:t>is experimented with and observed</a:t>
            </a:r>
          </a:p>
        </p:txBody>
      </p:sp>
      <p:sp>
        <p:nvSpPr>
          <p:cNvPr id="21520" name="Rectangle 16">
            <a:extLst>
              <a:ext uri="{FF2B5EF4-FFF2-40B4-BE49-F238E27FC236}">
                <a16:creationId xmlns:a16="http://schemas.microsoft.com/office/drawing/2014/main" id="{2DB35498-E840-870A-0323-8AE342D6E621}"/>
              </a:ext>
            </a:extLst>
          </p:cNvPr>
          <p:cNvSpPr>
            <a:spLocks noChangeArrowheads="1"/>
          </p:cNvSpPr>
          <p:nvPr/>
        </p:nvSpPr>
        <p:spPr bwMode="auto">
          <a:xfrm>
            <a:off x="1304925" y="1157288"/>
            <a:ext cx="3124200" cy="1905000"/>
          </a:xfrm>
          <a:prstGeom prst="rect">
            <a:avLst/>
          </a:prstGeom>
          <a:noFill/>
          <a:ln w="5715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21521" name="Rectangle 17">
            <a:extLst>
              <a:ext uri="{FF2B5EF4-FFF2-40B4-BE49-F238E27FC236}">
                <a16:creationId xmlns:a16="http://schemas.microsoft.com/office/drawing/2014/main" id="{154A3E98-22CC-C880-F401-2F721367C9BF}"/>
              </a:ext>
            </a:extLst>
          </p:cNvPr>
          <p:cNvSpPr>
            <a:spLocks noChangeArrowheads="1"/>
          </p:cNvSpPr>
          <p:nvPr/>
        </p:nvSpPr>
        <p:spPr bwMode="auto">
          <a:xfrm>
            <a:off x="185738" y="838200"/>
            <a:ext cx="2509837" cy="3968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2000" b="1">
                <a:latin typeface="Times New Roman" panose="02020603050405020304" pitchFamily="18" charset="0"/>
              </a:rPr>
              <a:t>Experimental Frame </a:t>
            </a:r>
          </a:p>
        </p:txBody>
      </p:sp>
      <p:sp>
        <p:nvSpPr>
          <p:cNvPr id="8" name="Rectangle 18">
            <a:extLst>
              <a:ext uri="{FF2B5EF4-FFF2-40B4-BE49-F238E27FC236}">
                <a16:creationId xmlns:a16="http://schemas.microsoft.com/office/drawing/2014/main" id="{AEC2F87B-9A74-CA7D-6494-0BD70403CEEA}"/>
              </a:ext>
            </a:extLst>
          </p:cNvPr>
          <p:cNvSpPr>
            <a:spLocks noGrp="1" noChangeArrowheads="1"/>
          </p:cNvSpPr>
          <p:nvPr>
            <p:ph type="title"/>
          </p:nvPr>
        </p:nvSpPr>
        <p:spPr>
          <a:xfrm>
            <a:off x="2731772" y="34925"/>
            <a:ext cx="6953250" cy="1143000"/>
          </a:xfrm>
          <a:noFill/>
        </p:spPr>
        <p:txBody>
          <a:bodyPr/>
          <a:lstStyle/>
          <a:p>
            <a:pPr eaLnBrk="1" hangingPunct="1"/>
            <a:r>
              <a:rPr lang="en-US" altLang="en-US" sz="2800" dirty="0"/>
              <a:t>Basic Entities and Relations </a:t>
            </a:r>
            <a:br>
              <a:rPr lang="en-US" altLang="en-US" sz="2800" dirty="0"/>
            </a:br>
            <a:r>
              <a:rPr lang="en-US" altLang="en-US" sz="2800" dirty="0"/>
              <a:t>in Modeling and Simulation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ppt_x"/>
                                          </p:val>
                                        </p:tav>
                                        <p:tav tm="100000">
                                          <p:val>
                                            <p:strVal val="#ppt_x"/>
                                          </p:val>
                                        </p:tav>
                                      </p:tavLst>
                                    </p:anim>
                                    <p:anim calcmode="lin" valueType="num">
                                      <p:cBhvr additive="base">
                                        <p:cTn id="8" dur="500" fill="hold"/>
                                        <p:tgtEl>
                                          <p:spTgt spid="2150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18"/>
                                        </p:tgtEl>
                                        <p:attrNameLst>
                                          <p:attrName>style.visibility</p:attrName>
                                        </p:attrNameLst>
                                      </p:cBhvr>
                                      <p:to>
                                        <p:strVal val="visible"/>
                                      </p:to>
                                    </p:set>
                                    <p:anim calcmode="lin" valueType="num">
                                      <p:cBhvr additive="base">
                                        <p:cTn id="13" dur="500" fill="hold"/>
                                        <p:tgtEl>
                                          <p:spTgt spid="21518"/>
                                        </p:tgtEl>
                                        <p:attrNameLst>
                                          <p:attrName>ppt_x</p:attrName>
                                        </p:attrNameLst>
                                      </p:cBhvr>
                                      <p:tavLst>
                                        <p:tav tm="0">
                                          <p:val>
                                            <p:strVal val="#ppt_x"/>
                                          </p:val>
                                        </p:tav>
                                        <p:tav tm="100000">
                                          <p:val>
                                            <p:strVal val="#ppt_x"/>
                                          </p:val>
                                        </p:tav>
                                      </p:tavLst>
                                    </p:anim>
                                    <p:anim calcmode="lin" valueType="num">
                                      <p:cBhvr additive="base">
                                        <p:cTn id="14" dur="500" fill="hold"/>
                                        <p:tgtEl>
                                          <p:spTgt spid="2151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516"/>
                                        </p:tgtEl>
                                        <p:attrNameLst>
                                          <p:attrName>style.visibility</p:attrName>
                                        </p:attrNameLst>
                                      </p:cBhvr>
                                      <p:to>
                                        <p:strVal val="visible"/>
                                      </p:to>
                                    </p:set>
                                    <p:anim calcmode="lin" valueType="num">
                                      <p:cBhvr additive="base">
                                        <p:cTn id="19" dur="500" fill="hold"/>
                                        <p:tgtEl>
                                          <p:spTgt spid="21516"/>
                                        </p:tgtEl>
                                        <p:attrNameLst>
                                          <p:attrName>ppt_x</p:attrName>
                                        </p:attrNameLst>
                                      </p:cBhvr>
                                      <p:tavLst>
                                        <p:tav tm="0">
                                          <p:val>
                                            <p:strVal val="#ppt_x"/>
                                          </p:val>
                                        </p:tav>
                                        <p:tav tm="100000">
                                          <p:val>
                                            <p:strVal val="#ppt_x"/>
                                          </p:val>
                                        </p:tav>
                                      </p:tavLst>
                                    </p:anim>
                                    <p:anim calcmode="lin" valueType="num">
                                      <p:cBhvr additive="base">
                                        <p:cTn id="20" dur="500" fill="hold"/>
                                        <p:tgtEl>
                                          <p:spTgt spid="2151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507"/>
                                        </p:tgtEl>
                                        <p:attrNameLst>
                                          <p:attrName>style.visibility</p:attrName>
                                        </p:attrNameLst>
                                      </p:cBhvr>
                                      <p:to>
                                        <p:strVal val="visible"/>
                                      </p:to>
                                    </p:set>
                                    <p:anim calcmode="lin" valueType="num">
                                      <p:cBhvr additive="base">
                                        <p:cTn id="31" dur="500" fill="hold"/>
                                        <p:tgtEl>
                                          <p:spTgt spid="21507"/>
                                        </p:tgtEl>
                                        <p:attrNameLst>
                                          <p:attrName>ppt_x</p:attrName>
                                        </p:attrNameLst>
                                      </p:cBhvr>
                                      <p:tavLst>
                                        <p:tav tm="0">
                                          <p:val>
                                            <p:strVal val="#ppt_x"/>
                                          </p:val>
                                        </p:tav>
                                        <p:tav tm="100000">
                                          <p:val>
                                            <p:strVal val="#ppt_x"/>
                                          </p:val>
                                        </p:tav>
                                      </p:tavLst>
                                    </p:anim>
                                    <p:anim calcmode="lin" valueType="num">
                                      <p:cBhvr additive="base">
                                        <p:cTn id="32" dur="500" fill="hold"/>
                                        <p:tgtEl>
                                          <p:spTgt spid="2150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517"/>
                                        </p:tgtEl>
                                        <p:attrNameLst>
                                          <p:attrName>style.visibility</p:attrName>
                                        </p:attrNameLst>
                                      </p:cBhvr>
                                      <p:to>
                                        <p:strVal val="visible"/>
                                      </p:to>
                                    </p:set>
                                    <p:anim calcmode="lin" valueType="num">
                                      <p:cBhvr additive="base">
                                        <p:cTn id="37" dur="500" fill="hold"/>
                                        <p:tgtEl>
                                          <p:spTgt spid="21517"/>
                                        </p:tgtEl>
                                        <p:attrNameLst>
                                          <p:attrName>ppt_x</p:attrName>
                                        </p:attrNameLst>
                                      </p:cBhvr>
                                      <p:tavLst>
                                        <p:tav tm="0">
                                          <p:val>
                                            <p:strVal val="#ppt_x"/>
                                          </p:val>
                                        </p:tav>
                                        <p:tav tm="100000">
                                          <p:val>
                                            <p:strVal val="#ppt_x"/>
                                          </p:val>
                                        </p:tav>
                                      </p:tavLst>
                                    </p:anim>
                                    <p:anim calcmode="lin" valueType="num">
                                      <p:cBhvr additive="base">
                                        <p:cTn id="38" dur="500" fill="hold"/>
                                        <p:tgtEl>
                                          <p:spTgt spid="2151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520"/>
                                        </p:tgtEl>
                                        <p:attrNameLst>
                                          <p:attrName>style.visibility</p:attrName>
                                        </p:attrNameLst>
                                      </p:cBhvr>
                                      <p:to>
                                        <p:strVal val="visible"/>
                                      </p:to>
                                    </p:set>
                                    <p:anim calcmode="lin" valueType="num">
                                      <p:cBhvr additive="base">
                                        <p:cTn id="49" dur="500" fill="hold"/>
                                        <p:tgtEl>
                                          <p:spTgt spid="21520"/>
                                        </p:tgtEl>
                                        <p:attrNameLst>
                                          <p:attrName>ppt_x</p:attrName>
                                        </p:attrNameLst>
                                      </p:cBhvr>
                                      <p:tavLst>
                                        <p:tav tm="0">
                                          <p:val>
                                            <p:strVal val="#ppt_x"/>
                                          </p:val>
                                        </p:tav>
                                        <p:tav tm="100000">
                                          <p:val>
                                            <p:strVal val="#ppt_x"/>
                                          </p:val>
                                        </p:tav>
                                      </p:tavLst>
                                    </p:anim>
                                    <p:anim calcmode="lin" valueType="num">
                                      <p:cBhvr additive="base">
                                        <p:cTn id="50" dur="500" fill="hold"/>
                                        <p:tgtEl>
                                          <p:spTgt spid="21520"/>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1521"/>
                                        </p:tgtEl>
                                        <p:attrNameLst>
                                          <p:attrName>style.visibility</p:attrName>
                                        </p:attrNameLst>
                                      </p:cBhvr>
                                      <p:to>
                                        <p:strVal val="visible"/>
                                      </p:to>
                                    </p:set>
                                    <p:anim calcmode="lin" valueType="num">
                                      <p:cBhvr additive="base">
                                        <p:cTn id="55" dur="500" fill="hold"/>
                                        <p:tgtEl>
                                          <p:spTgt spid="21521"/>
                                        </p:tgtEl>
                                        <p:attrNameLst>
                                          <p:attrName>ppt_x</p:attrName>
                                        </p:attrNameLst>
                                      </p:cBhvr>
                                      <p:tavLst>
                                        <p:tav tm="0">
                                          <p:val>
                                            <p:strVal val="#ppt_x"/>
                                          </p:val>
                                        </p:tav>
                                        <p:tav tm="100000">
                                          <p:val>
                                            <p:strVal val="#ppt_x"/>
                                          </p:val>
                                        </p:tav>
                                      </p:tavLst>
                                    </p:anim>
                                    <p:anim calcmode="lin" valueType="num">
                                      <p:cBhvr additive="base">
                                        <p:cTn id="56" dur="500" fill="hold"/>
                                        <p:tgtEl>
                                          <p:spTgt spid="21521"/>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1515"/>
                                        </p:tgtEl>
                                        <p:attrNameLst>
                                          <p:attrName>style.visibility</p:attrName>
                                        </p:attrNameLst>
                                      </p:cBhvr>
                                      <p:to>
                                        <p:strVal val="visible"/>
                                      </p:to>
                                    </p:set>
                                    <p:anim calcmode="lin" valueType="num">
                                      <p:cBhvr additive="base">
                                        <p:cTn id="61" dur="500" fill="hold"/>
                                        <p:tgtEl>
                                          <p:spTgt spid="21515"/>
                                        </p:tgtEl>
                                        <p:attrNameLst>
                                          <p:attrName>ppt_x</p:attrName>
                                        </p:attrNameLst>
                                      </p:cBhvr>
                                      <p:tavLst>
                                        <p:tav tm="0">
                                          <p:val>
                                            <p:strVal val="#ppt_x"/>
                                          </p:val>
                                        </p:tav>
                                        <p:tav tm="100000">
                                          <p:val>
                                            <p:strVal val="#ppt_x"/>
                                          </p:val>
                                        </p:tav>
                                      </p:tavLst>
                                    </p:anim>
                                    <p:anim calcmode="lin" valueType="num">
                                      <p:cBhvr additive="base">
                                        <p:cTn id="62" dur="500" fill="hold"/>
                                        <p:tgtEl>
                                          <p:spTgt spid="21515"/>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1519"/>
                                        </p:tgtEl>
                                        <p:attrNameLst>
                                          <p:attrName>style.visibility</p:attrName>
                                        </p:attrNameLst>
                                      </p:cBhvr>
                                      <p:to>
                                        <p:strVal val="visible"/>
                                      </p:to>
                                    </p:set>
                                    <p:anim calcmode="lin" valueType="num">
                                      <p:cBhvr additive="base">
                                        <p:cTn id="67" dur="500" fill="hold"/>
                                        <p:tgtEl>
                                          <p:spTgt spid="21519"/>
                                        </p:tgtEl>
                                        <p:attrNameLst>
                                          <p:attrName>ppt_x</p:attrName>
                                        </p:attrNameLst>
                                      </p:cBhvr>
                                      <p:tavLst>
                                        <p:tav tm="0">
                                          <p:val>
                                            <p:strVal val="#ppt_x"/>
                                          </p:val>
                                        </p:tav>
                                        <p:tav tm="100000">
                                          <p:val>
                                            <p:strVal val="#ppt_x"/>
                                          </p:val>
                                        </p:tav>
                                      </p:tavLst>
                                    </p:anim>
                                    <p:anim calcmode="lin" valueType="num">
                                      <p:cBhvr additive="base">
                                        <p:cTn id="68" dur="500" fill="hold"/>
                                        <p:tgtEl>
                                          <p:spTgt spid="21519"/>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1514"/>
                                        </p:tgtEl>
                                        <p:attrNameLst>
                                          <p:attrName>style.visibility</p:attrName>
                                        </p:attrNameLst>
                                      </p:cBhvr>
                                      <p:to>
                                        <p:strVal val="visible"/>
                                      </p:to>
                                    </p:set>
                                    <p:anim calcmode="lin" valueType="num">
                                      <p:cBhvr additive="base">
                                        <p:cTn id="73" dur="500" fill="hold"/>
                                        <p:tgtEl>
                                          <p:spTgt spid="21514"/>
                                        </p:tgtEl>
                                        <p:attrNameLst>
                                          <p:attrName>ppt_x</p:attrName>
                                        </p:attrNameLst>
                                      </p:cBhvr>
                                      <p:tavLst>
                                        <p:tav tm="0">
                                          <p:val>
                                            <p:strVal val="#ppt_x"/>
                                          </p:val>
                                        </p:tav>
                                        <p:tav tm="100000">
                                          <p:val>
                                            <p:strVal val="#ppt_x"/>
                                          </p:val>
                                        </p:tav>
                                      </p:tavLst>
                                    </p:anim>
                                    <p:anim calcmode="lin" valueType="num">
                                      <p:cBhvr additive="base">
                                        <p:cTn id="74" dur="500" fill="hold"/>
                                        <p:tgtEl>
                                          <p:spTgt spid="215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7" grpId="0" animBg="1"/>
      <p:bldP spid="21514" grpId="0" animBg="1"/>
      <p:bldP spid="21515" grpId="0" animBg="1"/>
      <p:bldP spid="21516" grpId="0" animBg="1"/>
      <p:bldP spid="21517" grpId="0" animBg="1"/>
      <p:bldP spid="21518" grpId="0" animBg="1"/>
      <p:bldP spid="21519" grpId="0" animBg="1"/>
      <p:bldP spid="21520" grpId="0" animBg="1"/>
      <p:bldP spid="21521" grpId="0" animBg="1"/>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8522</TotalTime>
  <Words>6078</Words>
  <Application>Microsoft Office PowerPoint</Application>
  <PresentationFormat>On-screen Show (4:3)</PresentationFormat>
  <Paragraphs>680</Paragraphs>
  <Slides>27</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Arial</vt:lpstr>
      <vt:lpstr>MS PGothic</vt:lpstr>
      <vt:lpstr>Times New Roman</vt:lpstr>
      <vt:lpstr>Helvetica</vt:lpstr>
      <vt:lpstr>Courier New</vt:lpstr>
      <vt:lpstr>Symbol</vt:lpstr>
      <vt:lpstr>굴림</vt:lpstr>
      <vt:lpstr>Berlin</vt:lpstr>
      <vt:lpstr>Amazing Diagram</vt:lpstr>
      <vt:lpstr>DEVS-based Modeling and Simulation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Entities and Relations  in Modeling and Simulation</vt:lpstr>
      <vt:lpstr>DEVS Models</vt:lpstr>
      <vt:lpstr>DEVS Atomic Model</vt:lpstr>
      <vt:lpstr>DEVS Atomic Model Formalism</vt:lpstr>
      <vt:lpstr>PowerPoint Presentation</vt:lpstr>
      <vt:lpstr>Atomic Model Operation</vt:lpstr>
      <vt:lpstr>Dynamics of Atomic Model </vt:lpstr>
      <vt:lpstr>Atomic Model Examples</vt:lpstr>
      <vt:lpstr>PowerPoint Presentation</vt:lpstr>
      <vt:lpstr>PowerPoint Presentation</vt:lpstr>
      <vt:lpstr>PowerPoint Presentation</vt:lpstr>
      <vt:lpstr>PowerPoint Presentation</vt:lpstr>
      <vt:lpstr>DEVS Coupled Model</vt:lpstr>
      <vt:lpstr>PowerPoint Presentation</vt:lpstr>
      <vt:lpstr>DEVS Hierarchical Modular Composition</vt:lpstr>
      <vt:lpstr>PowerPoint Presentation</vt:lpstr>
      <vt:lpstr>Basic Atomic Methods</vt:lpstr>
      <vt:lpstr>PowerPoint Presentation</vt:lpstr>
      <vt:lpstr>PowerPoint Presentation</vt:lpstr>
    </vt:vector>
  </TitlesOfParts>
  <Company>GSU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 A Preston</dc:creator>
  <cp:lastModifiedBy>Christopher Regan</cp:lastModifiedBy>
  <cp:revision>28</cp:revision>
  <dcterms:created xsi:type="dcterms:W3CDTF">2005-02-20T19:20:53Z</dcterms:created>
  <dcterms:modified xsi:type="dcterms:W3CDTF">2024-08-26T18:31:37Z</dcterms:modified>
</cp:coreProperties>
</file>