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9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3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969" r:id="rId1"/>
  </p:sldMasterIdLst>
  <p:notesMasterIdLst>
    <p:notesMasterId r:id="rId51"/>
  </p:notesMasterIdLst>
  <p:sldIdLst>
    <p:sldId id="388" r:id="rId2"/>
    <p:sldId id="481" r:id="rId3"/>
    <p:sldId id="482" r:id="rId4"/>
    <p:sldId id="483" r:id="rId5"/>
    <p:sldId id="506" r:id="rId6"/>
    <p:sldId id="336" r:id="rId7"/>
    <p:sldId id="401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65" r:id="rId21"/>
    <p:sldId id="366" r:id="rId22"/>
    <p:sldId id="367" r:id="rId23"/>
    <p:sldId id="463" r:id="rId24"/>
    <p:sldId id="464" r:id="rId25"/>
    <p:sldId id="465" r:id="rId26"/>
    <p:sldId id="470" r:id="rId27"/>
    <p:sldId id="458" r:id="rId28"/>
    <p:sldId id="461" r:id="rId29"/>
    <p:sldId id="459" r:id="rId30"/>
    <p:sldId id="412" r:id="rId31"/>
    <p:sldId id="413" r:id="rId32"/>
    <p:sldId id="307" r:id="rId33"/>
    <p:sldId id="467" r:id="rId34"/>
    <p:sldId id="308" r:id="rId35"/>
    <p:sldId id="309" r:id="rId36"/>
    <p:sldId id="310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32" r:id="rId49"/>
    <p:sldId id="389" r:id="rId50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21DDC2-6682-4FF6-8658-81A4A5AF77EC}" v="127" dt="2024-08-19T18:32:44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2796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Regan" userId="cb3aca28-29bb-4f73-bedb-eb430c1a0a38" providerId="ADAL" clId="{C821DDC2-6682-4FF6-8658-81A4A5AF77EC}"/>
    <pc:docChg chg="undo custSel delSld modSld">
      <pc:chgData name="Christopher Regan" userId="cb3aca28-29bb-4f73-bedb-eb430c1a0a38" providerId="ADAL" clId="{C821DDC2-6682-4FF6-8658-81A4A5AF77EC}" dt="2024-08-19T18:34:40.192" v="516" actId="20577"/>
      <pc:docMkLst>
        <pc:docMk/>
      </pc:docMkLst>
      <pc:sldChg chg="addSp delSp modSp mod setBg setClrOvrMap">
        <pc:chgData name="Christopher Regan" userId="cb3aca28-29bb-4f73-bedb-eb430c1a0a38" providerId="ADAL" clId="{C821DDC2-6682-4FF6-8658-81A4A5AF77EC}" dt="2024-08-19T18:27:54.732" v="312" actId="27636"/>
        <pc:sldMkLst>
          <pc:docMk/>
          <pc:sldMk cId="0" sldId="307"/>
        </pc:sldMkLst>
        <pc:spChg chg="mod">
          <ac:chgData name="Christopher Regan" userId="cb3aca28-29bb-4f73-bedb-eb430c1a0a38" providerId="ADAL" clId="{C821DDC2-6682-4FF6-8658-81A4A5AF77EC}" dt="2024-08-19T18:27:54.716" v="311" actId="26606"/>
          <ac:spMkLst>
            <pc:docMk/>
            <pc:sldMk cId="0" sldId="307"/>
            <ac:spMk id="53250" creationId="{B66CFF49-FC3C-73C4-54EB-0EE8BAE400E7}"/>
          </ac:spMkLst>
        </pc:spChg>
        <pc:spChg chg="add del">
          <ac:chgData name="Christopher Regan" userId="cb3aca28-29bb-4f73-bedb-eb430c1a0a38" providerId="ADAL" clId="{C821DDC2-6682-4FF6-8658-81A4A5AF77EC}" dt="2024-08-19T18:27:54.716" v="311" actId="26606"/>
          <ac:spMkLst>
            <pc:docMk/>
            <pc:sldMk cId="0" sldId="307"/>
            <ac:spMk id="53251" creationId="{7ADECA0A-6AFB-F72D-4CC6-3E40B0402F0D}"/>
          </ac:spMkLst>
        </pc:spChg>
        <pc:spChg chg="mod">
          <ac:chgData name="Christopher Regan" userId="cb3aca28-29bb-4f73-bedb-eb430c1a0a38" providerId="ADAL" clId="{C821DDC2-6682-4FF6-8658-81A4A5AF77EC}" dt="2024-08-19T18:27:54.732" v="312" actId="27636"/>
          <ac:spMkLst>
            <pc:docMk/>
            <pc:sldMk cId="0" sldId="307"/>
            <ac:spMk id="53252" creationId="{A5D10DF0-24E4-C272-CAC1-B31F55DA296A}"/>
          </ac:spMkLst>
        </pc:spChg>
        <pc:spChg chg="add">
          <ac:chgData name="Christopher Regan" userId="cb3aca28-29bb-4f73-bedb-eb430c1a0a38" providerId="ADAL" clId="{C821DDC2-6682-4FF6-8658-81A4A5AF77EC}" dt="2024-08-19T18:27:54.716" v="311" actId="26606"/>
          <ac:spMkLst>
            <pc:docMk/>
            <pc:sldMk cId="0" sldId="307"/>
            <ac:spMk id="53256" creationId="{7ADECA0A-6AFB-F72D-4CC6-3E40B0402F0D}"/>
          </ac:spMkLst>
        </pc:spChg>
        <pc:spChg chg="add">
          <ac:chgData name="Christopher Regan" userId="cb3aca28-29bb-4f73-bedb-eb430c1a0a38" providerId="ADAL" clId="{C821DDC2-6682-4FF6-8658-81A4A5AF77EC}" dt="2024-08-19T18:27:54.716" v="311" actId="26606"/>
          <ac:spMkLst>
            <pc:docMk/>
            <pc:sldMk cId="0" sldId="307"/>
            <ac:spMk id="53258" creationId="{3BCB5F6A-9EB0-40B0-9D13-3023E9A20508}"/>
          </ac:spMkLst>
        </pc:spChg>
        <pc:graphicFrameChg chg="add del">
          <ac:chgData name="Christopher Regan" userId="cb3aca28-29bb-4f73-bedb-eb430c1a0a38" providerId="ADAL" clId="{C821DDC2-6682-4FF6-8658-81A4A5AF77EC}" dt="2024-08-19T18:27:54.706" v="310" actId="26606"/>
          <ac:graphicFrameMkLst>
            <pc:docMk/>
            <pc:sldMk cId="0" sldId="307"/>
            <ac:graphicFrameMk id="53254" creationId="{07D68CC9-F8AC-477E-BD24-1FAC570D76FB}"/>
          </ac:graphicFrameMkLst>
        </pc:graphicFrameChg>
        <pc:picChg chg="add">
          <ac:chgData name="Christopher Regan" userId="cb3aca28-29bb-4f73-bedb-eb430c1a0a38" providerId="ADAL" clId="{C821DDC2-6682-4FF6-8658-81A4A5AF77EC}" dt="2024-08-19T18:27:54.716" v="311" actId="26606"/>
          <ac:picMkLst>
            <pc:docMk/>
            <pc:sldMk cId="0" sldId="307"/>
            <ac:picMk id="53257" creationId="{6B6E9CC8-BB7F-95BE-7CC7-386B29CFD78F}"/>
          </ac:picMkLst>
        </pc:picChg>
      </pc:sldChg>
      <pc:sldChg chg="addSp delSp modSp mod setBg">
        <pc:chgData name="Christopher Regan" userId="cb3aca28-29bb-4f73-bedb-eb430c1a0a38" providerId="ADAL" clId="{C821DDC2-6682-4FF6-8658-81A4A5AF77EC}" dt="2024-08-19T18:28:43.336" v="318" actId="26606"/>
        <pc:sldMkLst>
          <pc:docMk/>
          <pc:sldMk cId="0" sldId="308"/>
        </pc:sldMkLst>
        <pc:spChg chg="mod">
          <ac:chgData name="Christopher Regan" userId="cb3aca28-29bb-4f73-bedb-eb430c1a0a38" providerId="ADAL" clId="{C821DDC2-6682-4FF6-8658-81A4A5AF77EC}" dt="2024-08-19T18:28:43.336" v="318" actId="26606"/>
          <ac:spMkLst>
            <pc:docMk/>
            <pc:sldMk cId="0" sldId="308"/>
            <ac:spMk id="55298" creationId="{A6512CDF-2794-AB73-1422-B05B4D301402}"/>
          </ac:spMkLst>
        </pc:spChg>
        <pc:spChg chg="mod ord">
          <ac:chgData name="Christopher Regan" userId="cb3aca28-29bb-4f73-bedb-eb430c1a0a38" providerId="ADAL" clId="{C821DDC2-6682-4FF6-8658-81A4A5AF77EC}" dt="2024-08-19T18:28:43.336" v="318" actId="26606"/>
          <ac:spMkLst>
            <pc:docMk/>
            <pc:sldMk cId="0" sldId="308"/>
            <ac:spMk id="55299" creationId="{605B593C-22E1-E002-82A7-816C410A0BF8}"/>
          </ac:spMkLst>
        </pc:spChg>
        <pc:spChg chg="mod">
          <ac:chgData name="Christopher Regan" userId="cb3aca28-29bb-4f73-bedb-eb430c1a0a38" providerId="ADAL" clId="{C821DDC2-6682-4FF6-8658-81A4A5AF77EC}" dt="2024-08-19T18:28:43.336" v="318" actId="26606"/>
          <ac:spMkLst>
            <pc:docMk/>
            <pc:sldMk cId="0" sldId="308"/>
            <ac:spMk id="55300" creationId="{1638F933-F2F0-AC52-0B13-5A60A9448F19}"/>
          </ac:spMkLst>
        </pc:spChg>
        <pc:spChg chg="add del">
          <ac:chgData name="Christopher Regan" userId="cb3aca28-29bb-4f73-bedb-eb430c1a0a38" providerId="ADAL" clId="{C821DDC2-6682-4FF6-8658-81A4A5AF77EC}" dt="2024-08-19T18:28:43.336" v="317" actId="26606"/>
          <ac:spMkLst>
            <pc:docMk/>
            <pc:sldMk cId="0" sldId="308"/>
            <ac:spMk id="55305" creationId="{E80B86A7-A1EC-475B-9166-88902B033A38}"/>
          </ac:spMkLst>
        </pc:spChg>
        <pc:spChg chg="add del">
          <ac:chgData name="Christopher Regan" userId="cb3aca28-29bb-4f73-bedb-eb430c1a0a38" providerId="ADAL" clId="{C821DDC2-6682-4FF6-8658-81A4A5AF77EC}" dt="2024-08-19T18:28:43.336" v="317" actId="26606"/>
          <ac:spMkLst>
            <pc:docMk/>
            <pc:sldMk cId="0" sldId="308"/>
            <ac:spMk id="55307" creationId="{C2C29CB1-9F74-4879-A6AF-AEA67B6F1F4D}"/>
          </ac:spMkLst>
        </pc:spChg>
        <pc:spChg chg="add del">
          <ac:chgData name="Christopher Regan" userId="cb3aca28-29bb-4f73-bedb-eb430c1a0a38" providerId="ADAL" clId="{C821DDC2-6682-4FF6-8658-81A4A5AF77EC}" dt="2024-08-19T18:28:43.336" v="317" actId="26606"/>
          <ac:spMkLst>
            <pc:docMk/>
            <pc:sldMk cId="0" sldId="308"/>
            <ac:spMk id="55309" creationId="{7E2C7115-5336-410C-AD71-0F0952A2E5A7}"/>
          </ac:spMkLst>
        </pc:spChg>
        <pc:spChg chg="add del">
          <ac:chgData name="Christopher Regan" userId="cb3aca28-29bb-4f73-bedb-eb430c1a0a38" providerId="ADAL" clId="{C821DDC2-6682-4FF6-8658-81A4A5AF77EC}" dt="2024-08-19T18:28:40.203" v="315" actId="26606"/>
          <ac:spMkLst>
            <pc:docMk/>
            <pc:sldMk cId="0" sldId="308"/>
            <ac:spMk id="55310" creationId="{3F088236-D655-4F88-B238-E16762358025}"/>
          </ac:spMkLst>
        </pc:spChg>
        <pc:spChg chg="add del">
          <ac:chgData name="Christopher Regan" userId="cb3aca28-29bb-4f73-bedb-eb430c1a0a38" providerId="ADAL" clId="{C821DDC2-6682-4FF6-8658-81A4A5AF77EC}" dt="2024-08-19T18:28:40.203" v="315" actId="26606"/>
          <ac:spMkLst>
            <pc:docMk/>
            <pc:sldMk cId="0" sldId="308"/>
            <ac:spMk id="55312" creationId="{3DAC0C92-199E-475C-9390-119A9B027276}"/>
          </ac:spMkLst>
        </pc:spChg>
        <pc:spChg chg="add">
          <ac:chgData name="Christopher Regan" userId="cb3aca28-29bb-4f73-bedb-eb430c1a0a38" providerId="ADAL" clId="{C821DDC2-6682-4FF6-8658-81A4A5AF77EC}" dt="2024-08-19T18:28:43.336" v="318" actId="26606"/>
          <ac:spMkLst>
            <pc:docMk/>
            <pc:sldMk cId="0" sldId="308"/>
            <ac:spMk id="55313" creationId="{518E5A25-92C5-4F27-8E26-0AAAB0CDC85E}"/>
          </ac:spMkLst>
        </pc:spChg>
        <pc:spChg chg="add del">
          <ac:chgData name="Christopher Regan" userId="cb3aca28-29bb-4f73-bedb-eb430c1a0a38" providerId="ADAL" clId="{C821DDC2-6682-4FF6-8658-81A4A5AF77EC}" dt="2024-08-19T18:28:40.203" v="315" actId="26606"/>
          <ac:spMkLst>
            <pc:docMk/>
            <pc:sldMk cId="0" sldId="308"/>
            <ac:spMk id="55314" creationId="{C4CFB339-0ED8-4FE2-9EF1-6D1375B8499B}"/>
          </ac:spMkLst>
        </pc:spChg>
        <pc:spChg chg="add del">
          <ac:chgData name="Christopher Regan" userId="cb3aca28-29bb-4f73-bedb-eb430c1a0a38" providerId="ADAL" clId="{C821DDC2-6682-4FF6-8658-81A4A5AF77EC}" dt="2024-08-19T18:28:40.203" v="315" actId="26606"/>
          <ac:spMkLst>
            <pc:docMk/>
            <pc:sldMk cId="0" sldId="308"/>
            <ac:spMk id="55316" creationId="{31896C80-2069-4431-9C19-83B913734490}"/>
          </ac:spMkLst>
        </pc:spChg>
        <pc:spChg chg="add del">
          <ac:chgData name="Christopher Regan" userId="cb3aca28-29bb-4f73-bedb-eb430c1a0a38" providerId="ADAL" clId="{C821DDC2-6682-4FF6-8658-81A4A5AF77EC}" dt="2024-08-19T18:28:40.203" v="315" actId="26606"/>
          <ac:spMkLst>
            <pc:docMk/>
            <pc:sldMk cId="0" sldId="308"/>
            <ac:spMk id="55318" creationId="{BF120A21-0841-4823-B0C4-28AEBCEF9B78}"/>
          </ac:spMkLst>
        </pc:spChg>
        <pc:spChg chg="add del">
          <ac:chgData name="Christopher Regan" userId="cb3aca28-29bb-4f73-bedb-eb430c1a0a38" providerId="ADAL" clId="{C821DDC2-6682-4FF6-8658-81A4A5AF77EC}" dt="2024-08-19T18:28:40.203" v="315" actId="26606"/>
          <ac:spMkLst>
            <pc:docMk/>
            <pc:sldMk cId="0" sldId="308"/>
            <ac:spMk id="55320" creationId="{DBB05BAE-BBD3-4289-899F-A6851503C6B0}"/>
          </ac:spMkLst>
        </pc:spChg>
        <pc:spChg chg="add del">
          <ac:chgData name="Christopher Regan" userId="cb3aca28-29bb-4f73-bedb-eb430c1a0a38" providerId="ADAL" clId="{C821DDC2-6682-4FF6-8658-81A4A5AF77EC}" dt="2024-08-19T18:28:40.203" v="315" actId="26606"/>
          <ac:spMkLst>
            <pc:docMk/>
            <pc:sldMk cId="0" sldId="308"/>
            <ac:spMk id="55322" creationId="{9874D11C-36F5-4BBE-A490-019A54E953B0}"/>
          </ac:spMkLst>
        </pc:spChg>
        <pc:picChg chg="add del">
          <ac:chgData name="Christopher Regan" userId="cb3aca28-29bb-4f73-bedb-eb430c1a0a38" providerId="ADAL" clId="{C821DDC2-6682-4FF6-8658-81A4A5AF77EC}" dt="2024-08-19T18:28:40.203" v="315" actId="26606"/>
          <ac:picMkLst>
            <pc:docMk/>
            <pc:sldMk cId="0" sldId="308"/>
            <ac:picMk id="55302" creationId="{DAE5C2D9-45F6-D04F-82C2-77FEB95321E1}"/>
          </ac:picMkLst>
        </pc:picChg>
        <pc:picChg chg="add">
          <ac:chgData name="Christopher Regan" userId="cb3aca28-29bb-4f73-bedb-eb430c1a0a38" providerId="ADAL" clId="{C821DDC2-6682-4FF6-8658-81A4A5AF77EC}" dt="2024-08-19T18:28:43.336" v="318" actId="26606"/>
          <ac:picMkLst>
            <pc:docMk/>
            <pc:sldMk cId="0" sldId="308"/>
            <ac:picMk id="55311" creationId="{C508A5C2-62B4-5DAA-F211-82ADA788D508}"/>
          </ac:picMkLst>
        </pc:picChg>
        <pc:cxnChg chg="add del">
          <ac:chgData name="Christopher Regan" userId="cb3aca28-29bb-4f73-bedb-eb430c1a0a38" providerId="ADAL" clId="{C821DDC2-6682-4FF6-8658-81A4A5AF77EC}" dt="2024-08-19T18:28:40.203" v="315" actId="26606"/>
          <ac:cxnSpMkLst>
            <pc:docMk/>
            <pc:sldMk cId="0" sldId="308"/>
            <ac:cxnSpMk id="55306" creationId="{64FA5DFF-7FE6-4855-84E6-DFA78EE978BD}"/>
          </ac:cxnSpMkLst>
        </pc:cxnChg>
        <pc:cxnChg chg="add del">
          <ac:chgData name="Christopher Regan" userId="cb3aca28-29bb-4f73-bedb-eb430c1a0a38" providerId="ADAL" clId="{C821DDC2-6682-4FF6-8658-81A4A5AF77EC}" dt="2024-08-19T18:28:40.203" v="315" actId="26606"/>
          <ac:cxnSpMkLst>
            <pc:docMk/>
            <pc:sldMk cId="0" sldId="308"/>
            <ac:cxnSpMk id="55308" creationId="{2AFD8CBA-54A3-4363-991B-B9C631BBFA74}"/>
          </ac:cxnSpMkLst>
        </pc:cxnChg>
      </pc:sldChg>
      <pc:sldChg chg="modSp mod">
        <pc:chgData name="Christopher Regan" userId="cb3aca28-29bb-4f73-bedb-eb430c1a0a38" providerId="ADAL" clId="{C821DDC2-6682-4FF6-8658-81A4A5AF77EC}" dt="2024-08-19T18:28:59.099" v="321" actId="1076"/>
        <pc:sldMkLst>
          <pc:docMk/>
          <pc:sldMk cId="0" sldId="309"/>
        </pc:sldMkLst>
        <pc:spChg chg="mod">
          <ac:chgData name="Christopher Regan" userId="cb3aca28-29bb-4f73-bedb-eb430c1a0a38" providerId="ADAL" clId="{C821DDC2-6682-4FF6-8658-81A4A5AF77EC}" dt="2024-08-19T18:28:59.099" v="321" actId="1076"/>
          <ac:spMkLst>
            <pc:docMk/>
            <pc:sldMk cId="0" sldId="309"/>
            <ac:spMk id="56322" creationId="{1EBA5216-5EEC-1140-38C1-BD7F0ECDB368}"/>
          </ac:spMkLst>
        </pc:spChg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309"/>
            <ac:spMk id="56324" creationId="{7892D6FE-DFD1-8DBD-3E5D-21194BAD91AF}"/>
          </ac:spMkLst>
        </pc:spChg>
      </pc:sldChg>
      <pc:sldChg chg="addSp modSp mod setBg">
        <pc:chgData name="Christopher Regan" userId="cb3aca28-29bb-4f73-bedb-eb430c1a0a38" providerId="ADAL" clId="{C821DDC2-6682-4FF6-8658-81A4A5AF77EC}" dt="2024-08-19T18:29:19.893" v="335" actId="20577"/>
        <pc:sldMkLst>
          <pc:docMk/>
          <pc:sldMk cId="0" sldId="310"/>
        </pc:sldMkLst>
        <pc:spChg chg="mod">
          <ac:chgData name="Christopher Regan" userId="cb3aca28-29bb-4f73-bedb-eb430c1a0a38" providerId="ADAL" clId="{C821DDC2-6682-4FF6-8658-81A4A5AF77EC}" dt="2024-08-19T18:29:12.830" v="323" actId="26606"/>
          <ac:spMkLst>
            <pc:docMk/>
            <pc:sldMk cId="0" sldId="310"/>
            <ac:spMk id="57346" creationId="{7D7B13D5-9924-64CC-C8F8-9C8DBBDFCC1D}"/>
          </ac:spMkLst>
        </pc:spChg>
        <pc:spChg chg="mod">
          <ac:chgData name="Christopher Regan" userId="cb3aca28-29bb-4f73-bedb-eb430c1a0a38" providerId="ADAL" clId="{C821DDC2-6682-4FF6-8658-81A4A5AF77EC}" dt="2024-08-19T18:29:12.830" v="323" actId="26606"/>
          <ac:spMkLst>
            <pc:docMk/>
            <pc:sldMk cId="0" sldId="310"/>
            <ac:spMk id="57348" creationId="{24E3B0E8-11B9-410E-E29C-03AE4AC5EDEF}"/>
          </ac:spMkLst>
        </pc:spChg>
        <pc:spChg chg="mod">
          <ac:chgData name="Christopher Regan" userId="cb3aca28-29bb-4f73-bedb-eb430c1a0a38" providerId="ADAL" clId="{C821DDC2-6682-4FF6-8658-81A4A5AF77EC}" dt="2024-08-19T18:29:19.893" v="335" actId="20577"/>
          <ac:spMkLst>
            <pc:docMk/>
            <pc:sldMk cId="0" sldId="310"/>
            <ac:spMk id="87043" creationId="{0D5566F6-E38B-C063-1DE0-1569C8BA6259}"/>
          </ac:spMkLst>
        </pc:spChg>
        <pc:spChg chg="add">
          <ac:chgData name="Christopher Regan" userId="cb3aca28-29bb-4f73-bedb-eb430c1a0a38" providerId="ADAL" clId="{C821DDC2-6682-4FF6-8658-81A4A5AF77EC}" dt="2024-08-19T18:29:12.830" v="323" actId="26606"/>
          <ac:spMkLst>
            <pc:docMk/>
            <pc:sldMk cId="0" sldId="310"/>
            <ac:spMk id="87049" creationId="{518E5A25-92C5-4F27-8E26-0AAAB0CDC85E}"/>
          </ac:spMkLst>
        </pc:spChg>
        <pc:picChg chg="add">
          <ac:chgData name="Christopher Regan" userId="cb3aca28-29bb-4f73-bedb-eb430c1a0a38" providerId="ADAL" clId="{C821DDC2-6682-4FF6-8658-81A4A5AF77EC}" dt="2024-08-19T18:29:12.830" v="323" actId="26606"/>
          <ac:picMkLst>
            <pc:docMk/>
            <pc:sldMk cId="0" sldId="310"/>
            <ac:picMk id="87045" creationId="{52F08631-A682-FE37-D8F8-88D742E1E39B}"/>
          </ac:picMkLst>
        </pc:picChg>
      </pc:sldChg>
      <pc:sldChg chg="addSp delSp modSp mod setBg setClrOvrMap">
        <pc:chgData name="Christopher Regan" userId="cb3aca28-29bb-4f73-bedb-eb430c1a0a38" providerId="ADAL" clId="{C821DDC2-6682-4FF6-8658-81A4A5AF77EC}" dt="2024-08-19T18:29:45.687" v="339" actId="26606"/>
        <pc:sldMkLst>
          <pc:docMk/>
          <pc:sldMk cId="0" sldId="314"/>
        </pc:sldMkLst>
        <pc:spChg chg="mod">
          <ac:chgData name="Christopher Regan" userId="cb3aca28-29bb-4f73-bedb-eb430c1a0a38" providerId="ADAL" clId="{C821DDC2-6682-4FF6-8658-81A4A5AF77EC}" dt="2024-08-19T18:29:45.687" v="339" actId="26606"/>
          <ac:spMkLst>
            <pc:docMk/>
            <pc:sldMk cId="0" sldId="314"/>
            <ac:spMk id="58370" creationId="{D0910A3D-C10B-9558-8D1E-6914A4D6352D}"/>
          </ac:spMkLst>
        </pc:spChg>
        <pc:spChg chg="mod">
          <ac:chgData name="Christopher Regan" userId="cb3aca28-29bb-4f73-bedb-eb430c1a0a38" providerId="ADAL" clId="{C821DDC2-6682-4FF6-8658-81A4A5AF77EC}" dt="2024-08-19T18:29:45.687" v="339" actId="26606"/>
          <ac:spMkLst>
            <pc:docMk/>
            <pc:sldMk cId="0" sldId="314"/>
            <ac:spMk id="58371" creationId="{D8B58AD8-B30D-0584-C92B-4DABBE72B6D4}"/>
          </ac:spMkLst>
        </pc:spChg>
        <pc:spChg chg="mod">
          <ac:chgData name="Christopher Regan" userId="cb3aca28-29bb-4f73-bedb-eb430c1a0a38" providerId="ADAL" clId="{C821DDC2-6682-4FF6-8658-81A4A5AF77EC}" dt="2024-08-19T18:29:45.687" v="339" actId="26606"/>
          <ac:spMkLst>
            <pc:docMk/>
            <pc:sldMk cId="0" sldId="314"/>
            <ac:spMk id="58372" creationId="{3E248A9E-DEC1-FDB9-8EF3-DB9E315ED067}"/>
          </ac:spMkLst>
        </pc:spChg>
        <pc:spChg chg="add del">
          <ac:chgData name="Christopher Regan" userId="cb3aca28-29bb-4f73-bedb-eb430c1a0a38" providerId="ADAL" clId="{C821DDC2-6682-4FF6-8658-81A4A5AF77EC}" dt="2024-08-19T18:29:45.672" v="338" actId="26606"/>
          <ac:spMkLst>
            <pc:docMk/>
            <pc:sldMk cId="0" sldId="314"/>
            <ac:spMk id="58378" creationId="{3BCB5F6A-9EB0-40B0-9D13-3023E9A20508}"/>
          </ac:spMkLst>
        </pc:spChg>
        <pc:spChg chg="add">
          <ac:chgData name="Christopher Regan" userId="cb3aca28-29bb-4f73-bedb-eb430c1a0a38" providerId="ADAL" clId="{C821DDC2-6682-4FF6-8658-81A4A5AF77EC}" dt="2024-08-19T18:29:45.687" v="339" actId="26606"/>
          <ac:spMkLst>
            <pc:docMk/>
            <pc:sldMk cId="0" sldId="314"/>
            <ac:spMk id="58380" creationId="{D94A7024-D948-494D-8920-BBA2DA07D15B}"/>
          </ac:spMkLst>
        </pc:spChg>
        <pc:picChg chg="add del">
          <ac:chgData name="Christopher Regan" userId="cb3aca28-29bb-4f73-bedb-eb430c1a0a38" providerId="ADAL" clId="{C821DDC2-6682-4FF6-8658-81A4A5AF77EC}" dt="2024-08-19T18:29:45.672" v="338" actId="26606"/>
          <ac:picMkLst>
            <pc:docMk/>
            <pc:sldMk cId="0" sldId="314"/>
            <ac:picMk id="58374" creationId="{BE083856-FD55-ECEC-3CA8-50652A833C09}"/>
          </ac:picMkLst>
        </pc:picChg>
        <pc:picChg chg="add">
          <ac:chgData name="Christopher Regan" userId="cb3aca28-29bb-4f73-bedb-eb430c1a0a38" providerId="ADAL" clId="{C821DDC2-6682-4FF6-8658-81A4A5AF77EC}" dt="2024-08-19T18:29:45.687" v="339" actId="26606"/>
          <ac:picMkLst>
            <pc:docMk/>
            <pc:sldMk cId="0" sldId="314"/>
            <ac:picMk id="58381" creationId="{3C2DEED9-98C6-0BB1-B732-0C1BE3804D67}"/>
          </ac:picMkLst>
        </pc:picChg>
      </pc:sldChg>
      <pc:sldChg chg="addSp modSp mod setBg">
        <pc:chgData name="Christopher Regan" userId="cb3aca28-29bb-4f73-bedb-eb430c1a0a38" providerId="ADAL" clId="{C821DDC2-6682-4FF6-8658-81A4A5AF77EC}" dt="2024-08-19T18:29:53.823" v="340" actId="26606"/>
        <pc:sldMkLst>
          <pc:docMk/>
          <pc:sldMk cId="0" sldId="315"/>
        </pc:sldMkLst>
        <pc:spChg chg="mod">
          <ac:chgData name="Christopher Regan" userId="cb3aca28-29bb-4f73-bedb-eb430c1a0a38" providerId="ADAL" clId="{C821DDC2-6682-4FF6-8658-81A4A5AF77EC}" dt="2024-08-19T18:29:53.823" v="340" actId="26606"/>
          <ac:spMkLst>
            <pc:docMk/>
            <pc:sldMk cId="0" sldId="315"/>
            <ac:spMk id="59394" creationId="{F8758B76-4788-1D17-97AA-406D2301578A}"/>
          </ac:spMkLst>
        </pc:spChg>
        <pc:spChg chg="mod ord">
          <ac:chgData name="Christopher Regan" userId="cb3aca28-29bb-4f73-bedb-eb430c1a0a38" providerId="ADAL" clId="{C821DDC2-6682-4FF6-8658-81A4A5AF77EC}" dt="2024-08-19T18:29:53.823" v="340" actId="26606"/>
          <ac:spMkLst>
            <pc:docMk/>
            <pc:sldMk cId="0" sldId="315"/>
            <ac:spMk id="59396" creationId="{50916B71-4D77-4E7F-AFE2-260E386EE5EA}"/>
          </ac:spMkLst>
        </pc:spChg>
        <pc:grpChg chg="add">
          <ac:chgData name="Christopher Regan" userId="cb3aca28-29bb-4f73-bedb-eb430c1a0a38" providerId="ADAL" clId="{C821DDC2-6682-4FF6-8658-81A4A5AF77EC}" dt="2024-08-19T18:29:53.823" v="340" actId="26606"/>
          <ac:grpSpMkLst>
            <pc:docMk/>
            <pc:sldMk cId="0" sldId="315"/>
            <ac:grpSpMk id="59401" creationId="{B4DE830A-B531-4A3B-96F6-0ECE88B08555}"/>
          </ac:grpSpMkLst>
        </pc:grpChg>
        <pc:picChg chg="mod">
          <ac:chgData name="Christopher Regan" userId="cb3aca28-29bb-4f73-bedb-eb430c1a0a38" providerId="ADAL" clId="{C821DDC2-6682-4FF6-8658-81A4A5AF77EC}" dt="2024-08-19T18:29:53.823" v="340" actId="26606"/>
          <ac:picMkLst>
            <pc:docMk/>
            <pc:sldMk cId="0" sldId="315"/>
            <ac:picMk id="59395" creationId="{29CF0A6B-292F-E491-3250-528CBBF23E53}"/>
          </ac:picMkLst>
        </pc:picChg>
      </pc:sldChg>
      <pc:sldChg chg="addSp delSp modSp mod setBg">
        <pc:chgData name="Christopher Regan" userId="cb3aca28-29bb-4f73-bedb-eb430c1a0a38" providerId="ADAL" clId="{C821DDC2-6682-4FF6-8658-81A4A5AF77EC}" dt="2024-08-19T18:29:59.872" v="341" actId="26606"/>
        <pc:sldMkLst>
          <pc:docMk/>
          <pc:sldMk cId="0" sldId="316"/>
        </pc:sldMkLst>
        <pc:spChg chg="mod">
          <ac:chgData name="Christopher Regan" userId="cb3aca28-29bb-4f73-bedb-eb430c1a0a38" providerId="ADAL" clId="{C821DDC2-6682-4FF6-8658-81A4A5AF77EC}" dt="2024-08-19T18:29:59.872" v="341" actId="26606"/>
          <ac:spMkLst>
            <pc:docMk/>
            <pc:sldMk cId="0" sldId="316"/>
            <ac:spMk id="60418" creationId="{9699546C-EF82-E92D-63FB-AEED079A6600}"/>
          </ac:spMkLst>
        </pc:spChg>
        <pc:spChg chg="del">
          <ac:chgData name="Christopher Regan" userId="cb3aca28-29bb-4f73-bedb-eb430c1a0a38" providerId="ADAL" clId="{C821DDC2-6682-4FF6-8658-81A4A5AF77EC}" dt="2024-08-19T18:29:59.872" v="341" actId="26606"/>
          <ac:spMkLst>
            <pc:docMk/>
            <pc:sldMk cId="0" sldId="316"/>
            <ac:spMk id="60419" creationId="{AEBF3742-DB2B-0154-58D5-D7B18C169403}"/>
          </ac:spMkLst>
        </pc:spChg>
        <pc:spChg chg="mod">
          <ac:chgData name="Christopher Regan" userId="cb3aca28-29bb-4f73-bedb-eb430c1a0a38" providerId="ADAL" clId="{C821DDC2-6682-4FF6-8658-81A4A5AF77EC}" dt="2024-08-19T18:29:59.872" v="341" actId="26606"/>
          <ac:spMkLst>
            <pc:docMk/>
            <pc:sldMk cId="0" sldId="316"/>
            <ac:spMk id="60420" creationId="{9F704CA1-389E-2783-2DFF-BD9B11A94A3A}"/>
          </ac:spMkLst>
        </pc:spChg>
        <pc:spChg chg="add">
          <ac:chgData name="Christopher Regan" userId="cb3aca28-29bb-4f73-bedb-eb430c1a0a38" providerId="ADAL" clId="{C821DDC2-6682-4FF6-8658-81A4A5AF77EC}" dt="2024-08-19T18:29:59.872" v="341" actId="26606"/>
          <ac:spMkLst>
            <pc:docMk/>
            <pc:sldMk cId="0" sldId="316"/>
            <ac:spMk id="60426" creationId="{14D16F1A-5D78-4402-81FF-31A98AFD6BBD}"/>
          </ac:spMkLst>
        </pc:spChg>
        <pc:spChg chg="add">
          <ac:chgData name="Christopher Regan" userId="cb3aca28-29bb-4f73-bedb-eb430c1a0a38" providerId="ADAL" clId="{C821DDC2-6682-4FF6-8658-81A4A5AF77EC}" dt="2024-08-19T18:29:59.872" v="341" actId="26606"/>
          <ac:spMkLst>
            <pc:docMk/>
            <pc:sldMk cId="0" sldId="316"/>
            <ac:spMk id="60428" creationId="{1B2FB7F0-6A45-43E8-88A7-48E46E6D48CA}"/>
          </ac:spMkLst>
        </pc:spChg>
        <pc:spChg chg="add">
          <ac:chgData name="Christopher Regan" userId="cb3aca28-29bb-4f73-bedb-eb430c1a0a38" providerId="ADAL" clId="{C821DDC2-6682-4FF6-8658-81A4A5AF77EC}" dt="2024-08-19T18:29:59.872" v="341" actId="26606"/>
          <ac:spMkLst>
            <pc:docMk/>
            <pc:sldMk cId="0" sldId="316"/>
            <ac:spMk id="60430" creationId="{6BA9C607-662B-4FBB-A3F3-CF593AD736CD}"/>
          </ac:spMkLst>
        </pc:spChg>
        <pc:graphicFrameChg chg="add">
          <ac:chgData name="Christopher Regan" userId="cb3aca28-29bb-4f73-bedb-eb430c1a0a38" providerId="ADAL" clId="{C821DDC2-6682-4FF6-8658-81A4A5AF77EC}" dt="2024-08-19T18:29:59.872" v="341" actId="26606"/>
          <ac:graphicFrameMkLst>
            <pc:docMk/>
            <pc:sldMk cId="0" sldId="316"/>
            <ac:graphicFrameMk id="60422" creationId="{9C4C31BA-C403-9C5C-1CFC-DE6FCB07CAD3}"/>
          </ac:graphicFrameMkLst>
        </pc:graphicFrameChg>
      </pc:sldChg>
      <pc:sldChg chg="addSp modSp mod setBg">
        <pc:chgData name="Christopher Regan" userId="cb3aca28-29bb-4f73-bedb-eb430c1a0a38" providerId="ADAL" clId="{C821DDC2-6682-4FF6-8658-81A4A5AF77EC}" dt="2024-08-19T18:30:22.804" v="347" actId="26606"/>
        <pc:sldMkLst>
          <pc:docMk/>
          <pc:sldMk cId="0" sldId="317"/>
        </pc:sldMkLst>
        <pc:spChg chg="mod ord">
          <ac:chgData name="Christopher Regan" userId="cb3aca28-29bb-4f73-bedb-eb430c1a0a38" providerId="ADAL" clId="{C821DDC2-6682-4FF6-8658-81A4A5AF77EC}" dt="2024-08-19T18:30:22.804" v="347" actId="26606"/>
          <ac:spMkLst>
            <pc:docMk/>
            <pc:sldMk cId="0" sldId="317"/>
            <ac:spMk id="2" creationId="{992DABCD-2178-8582-4D72-ECE828452240}"/>
          </ac:spMkLst>
        </pc:spChg>
        <pc:spChg chg="mod">
          <ac:chgData name="Christopher Regan" userId="cb3aca28-29bb-4f73-bedb-eb430c1a0a38" providerId="ADAL" clId="{C821DDC2-6682-4FF6-8658-81A4A5AF77EC}" dt="2024-08-19T18:30:22.804" v="347" actId="26606"/>
          <ac:spMkLst>
            <pc:docMk/>
            <pc:sldMk cId="0" sldId="317"/>
            <ac:spMk id="61442" creationId="{270775C1-C23B-4D2F-05C2-BC23AD19DC31}"/>
          </ac:spMkLst>
        </pc:spChg>
        <pc:spChg chg="mod">
          <ac:chgData name="Christopher Regan" userId="cb3aca28-29bb-4f73-bedb-eb430c1a0a38" providerId="ADAL" clId="{C821DDC2-6682-4FF6-8658-81A4A5AF77EC}" dt="2024-08-19T18:30:22.804" v="347" actId="26606"/>
          <ac:spMkLst>
            <pc:docMk/>
            <pc:sldMk cId="0" sldId="317"/>
            <ac:spMk id="61444" creationId="{64E12074-7721-1B02-40F9-3F695826ED31}"/>
          </ac:spMkLst>
        </pc:spChg>
        <pc:cxnChg chg="add">
          <ac:chgData name="Christopher Regan" userId="cb3aca28-29bb-4f73-bedb-eb430c1a0a38" providerId="ADAL" clId="{C821DDC2-6682-4FF6-8658-81A4A5AF77EC}" dt="2024-08-19T18:30:22.804" v="347" actId="26606"/>
          <ac:cxnSpMkLst>
            <pc:docMk/>
            <pc:sldMk cId="0" sldId="317"/>
            <ac:cxnSpMk id="61449" creationId="{0B5F7E3B-C5F1-40E0-A491-558BAFBC1127}"/>
          </ac:cxnSpMkLst>
        </pc:cxnChg>
      </pc:sldChg>
      <pc:sldChg chg="modSp mod">
        <pc:chgData name="Christopher Regan" userId="cb3aca28-29bb-4f73-bedb-eb430c1a0a38" providerId="ADAL" clId="{C821DDC2-6682-4FF6-8658-81A4A5AF77EC}" dt="2024-08-19T18:20:41.925" v="211"/>
        <pc:sldMkLst>
          <pc:docMk/>
          <pc:sldMk cId="0" sldId="318"/>
        </pc:sldMkLst>
        <pc:spChg chg="mod">
          <ac:chgData name="Christopher Regan" userId="cb3aca28-29bb-4f73-bedb-eb430c1a0a38" providerId="ADAL" clId="{C821DDC2-6682-4FF6-8658-81A4A5AF77EC}" dt="2024-08-19T18:05:54.759" v="10" actId="27636"/>
          <ac:spMkLst>
            <pc:docMk/>
            <pc:sldMk cId="0" sldId="318"/>
            <ac:spMk id="62466" creationId="{A394C0C2-DA07-BA1B-F8A9-AE2896FD227F}"/>
          </ac:spMkLst>
        </pc:spChg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318"/>
            <ac:spMk id="62468" creationId="{7AC30819-1D7D-5A84-4191-CBF71E01AC9F}"/>
          </ac:spMkLst>
        </pc:spChg>
      </pc:sldChg>
      <pc:sldChg chg="modSp">
        <pc:chgData name="Christopher Regan" userId="cb3aca28-29bb-4f73-bedb-eb430c1a0a38" providerId="ADAL" clId="{C821DDC2-6682-4FF6-8658-81A4A5AF77EC}" dt="2024-08-19T18:31:50.364" v="366" actId="20577"/>
        <pc:sldMkLst>
          <pc:docMk/>
          <pc:sldMk cId="0" sldId="319"/>
        </pc:sldMkLst>
        <pc:spChg chg="mod">
          <ac:chgData name="Christopher Regan" userId="cb3aca28-29bb-4f73-bedb-eb430c1a0a38" providerId="ADAL" clId="{C821DDC2-6682-4FF6-8658-81A4A5AF77EC}" dt="2024-08-19T18:31:50.364" v="366" actId="20577"/>
          <ac:spMkLst>
            <pc:docMk/>
            <pc:sldMk cId="0" sldId="319"/>
            <ac:spMk id="2" creationId="{AC8E5E46-77C6-2A61-8620-E3BE95491912}"/>
          </ac:spMkLst>
        </pc:spChg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319"/>
            <ac:spMk id="63490" creationId="{9D6A0A76-174D-23FA-C1DE-B4345DFF0407}"/>
          </ac:spMkLst>
        </pc:spChg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319"/>
            <ac:spMk id="63492" creationId="{A77F3DC2-C251-97E8-A2B0-2F7E637E0F18}"/>
          </ac:spMkLst>
        </pc:spChg>
      </pc:sldChg>
      <pc:sldChg chg="modSp mod">
        <pc:chgData name="Christopher Regan" userId="cb3aca28-29bb-4f73-bedb-eb430c1a0a38" providerId="ADAL" clId="{C821DDC2-6682-4FF6-8658-81A4A5AF77EC}" dt="2024-08-19T18:32:44.189" v="368" actId="20577"/>
        <pc:sldMkLst>
          <pc:docMk/>
          <pc:sldMk cId="0" sldId="320"/>
        </pc:sldMkLst>
        <pc:spChg chg="mod">
          <ac:chgData name="Christopher Regan" userId="cb3aca28-29bb-4f73-bedb-eb430c1a0a38" providerId="ADAL" clId="{C821DDC2-6682-4FF6-8658-81A4A5AF77EC}" dt="2024-08-19T18:32:44.189" v="368" actId="20577"/>
          <ac:spMkLst>
            <pc:docMk/>
            <pc:sldMk cId="0" sldId="320"/>
            <ac:spMk id="2" creationId="{67B2E8A6-4051-9011-C38C-8DD314F9D524}"/>
          </ac:spMkLst>
        </pc:spChg>
        <pc:spChg chg="mod">
          <ac:chgData name="Christopher Regan" userId="cb3aca28-29bb-4f73-bedb-eb430c1a0a38" providerId="ADAL" clId="{C821DDC2-6682-4FF6-8658-81A4A5AF77EC}" dt="2024-08-19T18:05:54.774" v="11" actId="27636"/>
          <ac:spMkLst>
            <pc:docMk/>
            <pc:sldMk cId="0" sldId="320"/>
            <ac:spMk id="64514" creationId="{3AD4179A-DB53-3E3C-A0F6-2F930165CF18}"/>
          </ac:spMkLst>
        </pc:spChg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320"/>
            <ac:spMk id="64516" creationId="{CD70501D-458F-F31F-A82D-F1E998B0B122}"/>
          </ac:spMkLst>
        </pc:spChg>
      </pc:sldChg>
      <pc:sldChg chg="addSp delSp modSp mod setBg">
        <pc:chgData name="Christopher Regan" userId="cb3aca28-29bb-4f73-bedb-eb430c1a0a38" providerId="ADAL" clId="{C821DDC2-6682-4FF6-8658-81A4A5AF77EC}" dt="2024-08-19T18:32:48.933" v="369" actId="26606"/>
        <pc:sldMkLst>
          <pc:docMk/>
          <pc:sldMk cId="0" sldId="321"/>
        </pc:sldMkLst>
        <pc:spChg chg="mod">
          <ac:chgData name="Christopher Regan" userId="cb3aca28-29bb-4f73-bedb-eb430c1a0a38" providerId="ADAL" clId="{C821DDC2-6682-4FF6-8658-81A4A5AF77EC}" dt="2024-08-19T18:32:48.933" v="369" actId="26606"/>
          <ac:spMkLst>
            <pc:docMk/>
            <pc:sldMk cId="0" sldId="321"/>
            <ac:spMk id="65538" creationId="{54C931ED-961D-92A8-5729-A0D48D1A06F8}"/>
          </ac:spMkLst>
        </pc:spChg>
        <pc:spChg chg="del">
          <ac:chgData name="Christopher Regan" userId="cb3aca28-29bb-4f73-bedb-eb430c1a0a38" providerId="ADAL" clId="{C821DDC2-6682-4FF6-8658-81A4A5AF77EC}" dt="2024-08-19T18:32:48.933" v="369" actId="26606"/>
          <ac:spMkLst>
            <pc:docMk/>
            <pc:sldMk cId="0" sldId="321"/>
            <ac:spMk id="65539" creationId="{0F821EC9-6184-1D1B-E6AB-D245F139E3A8}"/>
          </ac:spMkLst>
        </pc:spChg>
        <pc:spChg chg="mod">
          <ac:chgData name="Christopher Regan" userId="cb3aca28-29bb-4f73-bedb-eb430c1a0a38" providerId="ADAL" clId="{C821DDC2-6682-4FF6-8658-81A4A5AF77EC}" dt="2024-08-19T18:32:48.933" v="369" actId="26606"/>
          <ac:spMkLst>
            <pc:docMk/>
            <pc:sldMk cId="0" sldId="321"/>
            <ac:spMk id="65540" creationId="{75A736C5-144F-FDBB-3B44-7FC0D73F6970}"/>
          </ac:spMkLst>
        </pc:spChg>
        <pc:spChg chg="add">
          <ac:chgData name="Christopher Regan" userId="cb3aca28-29bb-4f73-bedb-eb430c1a0a38" providerId="ADAL" clId="{C821DDC2-6682-4FF6-8658-81A4A5AF77EC}" dt="2024-08-19T18:32:48.933" v="369" actId="26606"/>
          <ac:spMkLst>
            <pc:docMk/>
            <pc:sldMk cId="0" sldId="321"/>
            <ac:spMk id="65546" creationId="{14D16F1A-5D78-4402-81FF-31A98AFD6BBD}"/>
          </ac:spMkLst>
        </pc:spChg>
        <pc:spChg chg="add">
          <ac:chgData name="Christopher Regan" userId="cb3aca28-29bb-4f73-bedb-eb430c1a0a38" providerId="ADAL" clId="{C821DDC2-6682-4FF6-8658-81A4A5AF77EC}" dt="2024-08-19T18:32:48.933" v="369" actId="26606"/>
          <ac:spMkLst>
            <pc:docMk/>
            <pc:sldMk cId="0" sldId="321"/>
            <ac:spMk id="65548" creationId="{1B2FB7F0-6A45-43E8-88A7-48E46E6D48CA}"/>
          </ac:spMkLst>
        </pc:spChg>
        <pc:spChg chg="add">
          <ac:chgData name="Christopher Regan" userId="cb3aca28-29bb-4f73-bedb-eb430c1a0a38" providerId="ADAL" clId="{C821DDC2-6682-4FF6-8658-81A4A5AF77EC}" dt="2024-08-19T18:32:48.933" v="369" actId="26606"/>
          <ac:spMkLst>
            <pc:docMk/>
            <pc:sldMk cId="0" sldId="321"/>
            <ac:spMk id="65550" creationId="{6BA9C607-662B-4FBB-A3F3-CF593AD736CD}"/>
          </ac:spMkLst>
        </pc:spChg>
        <pc:graphicFrameChg chg="add">
          <ac:chgData name="Christopher Regan" userId="cb3aca28-29bb-4f73-bedb-eb430c1a0a38" providerId="ADAL" clId="{C821DDC2-6682-4FF6-8658-81A4A5AF77EC}" dt="2024-08-19T18:32:48.933" v="369" actId="26606"/>
          <ac:graphicFrameMkLst>
            <pc:docMk/>
            <pc:sldMk cId="0" sldId="321"/>
            <ac:graphicFrameMk id="65542" creationId="{55DC149A-46F2-E032-27ED-CCF51B4309C2}"/>
          </ac:graphicFrameMkLst>
        </pc:graphicFrameChg>
      </pc:sldChg>
      <pc:sldChg chg="addSp delSp modSp mod setBg">
        <pc:chgData name="Christopher Regan" userId="cb3aca28-29bb-4f73-bedb-eb430c1a0a38" providerId="ADAL" clId="{C821DDC2-6682-4FF6-8658-81A4A5AF77EC}" dt="2024-08-19T18:32:55.327" v="370" actId="26606"/>
        <pc:sldMkLst>
          <pc:docMk/>
          <pc:sldMk cId="0" sldId="322"/>
        </pc:sldMkLst>
        <pc:spChg chg="mod">
          <ac:chgData name="Christopher Regan" userId="cb3aca28-29bb-4f73-bedb-eb430c1a0a38" providerId="ADAL" clId="{C821DDC2-6682-4FF6-8658-81A4A5AF77EC}" dt="2024-08-19T18:32:55.327" v="370" actId="26606"/>
          <ac:spMkLst>
            <pc:docMk/>
            <pc:sldMk cId="0" sldId="322"/>
            <ac:spMk id="66562" creationId="{5963647F-CE92-CDF6-5302-7326113D58D0}"/>
          </ac:spMkLst>
        </pc:spChg>
        <pc:spChg chg="del mod">
          <ac:chgData name="Christopher Regan" userId="cb3aca28-29bb-4f73-bedb-eb430c1a0a38" providerId="ADAL" clId="{C821DDC2-6682-4FF6-8658-81A4A5AF77EC}" dt="2024-08-19T18:32:55.327" v="370" actId="26606"/>
          <ac:spMkLst>
            <pc:docMk/>
            <pc:sldMk cId="0" sldId="322"/>
            <ac:spMk id="66563" creationId="{7B6E6E2B-6018-3E02-76BA-D708870A5F8E}"/>
          </ac:spMkLst>
        </pc:spChg>
        <pc:spChg chg="mod">
          <ac:chgData name="Christopher Regan" userId="cb3aca28-29bb-4f73-bedb-eb430c1a0a38" providerId="ADAL" clId="{C821DDC2-6682-4FF6-8658-81A4A5AF77EC}" dt="2024-08-19T18:32:55.327" v="370" actId="26606"/>
          <ac:spMkLst>
            <pc:docMk/>
            <pc:sldMk cId="0" sldId="322"/>
            <ac:spMk id="66564" creationId="{6E265CF7-0BB1-5B26-C331-7DAE96803745}"/>
          </ac:spMkLst>
        </pc:spChg>
        <pc:spChg chg="add">
          <ac:chgData name="Christopher Regan" userId="cb3aca28-29bb-4f73-bedb-eb430c1a0a38" providerId="ADAL" clId="{C821DDC2-6682-4FF6-8658-81A4A5AF77EC}" dt="2024-08-19T18:32:55.327" v="370" actId="26606"/>
          <ac:spMkLst>
            <pc:docMk/>
            <pc:sldMk cId="0" sldId="322"/>
            <ac:spMk id="66570" creationId="{14D16F1A-5D78-4402-81FF-31A98AFD6BBD}"/>
          </ac:spMkLst>
        </pc:spChg>
        <pc:spChg chg="add">
          <ac:chgData name="Christopher Regan" userId="cb3aca28-29bb-4f73-bedb-eb430c1a0a38" providerId="ADAL" clId="{C821DDC2-6682-4FF6-8658-81A4A5AF77EC}" dt="2024-08-19T18:32:55.327" v="370" actId="26606"/>
          <ac:spMkLst>
            <pc:docMk/>
            <pc:sldMk cId="0" sldId="322"/>
            <ac:spMk id="66572" creationId="{1B2FB7F0-6A45-43E8-88A7-48E46E6D48CA}"/>
          </ac:spMkLst>
        </pc:spChg>
        <pc:spChg chg="add">
          <ac:chgData name="Christopher Regan" userId="cb3aca28-29bb-4f73-bedb-eb430c1a0a38" providerId="ADAL" clId="{C821DDC2-6682-4FF6-8658-81A4A5AF77EC}" dt="2024-08-19T18:32:55.327" v="370" actId="26606"/>
          <ac:spMkLst>
            <pc:docMk/>
            <pc:sldMk cId="0" sldId="322"/>
            <ac:spMk id="66574" creationId="{6BA9C607-662B-4FBB-A3F3-CF593AD736CD}"/>
          </ac:spMkLst>
        </pc:spChg>
        <pc:graphicFrameChg chg="add">
          <ac:chgData name="Christopher Regan" userId="cb3aca28-29bb-4f73-bedb-eb430c1a0a38" providerId="ADAL" clId="{C821DDC2-6682-4FF6-8658-81A4A5AF77EC}" dt="2024-08-19T18:32:55.327" v="370" actId="26606"/>
          <ac:graphicFrameMkLst>
            <pc:docMk/>
            <pc:sldMk cId="0" sldId="322"/>
            <ac:graphicFrameMk id="66566" creationId="{F88A0EEC-2215-DF68-271F-BC01D25FEDB4}"/>
          </ac:graphicFrameMkLst>
        </pc:graphicFrameChg>
      </pc:sldChg>
      <pc:sldChg chg="addSp delSp modSp mod setBg">
        <pc:chgData name="Christopher Regan" userId="cb3aca28-29bb-4f73-bedb-eb430c1a0a38" providerId="ADAL" clId="{C821DDC2-6682-4FF6-8658-81A4A5AF77EC}" dt="2024-08-19T18:32:59.665" v="371" actId="26606"/>
        <pc:sldMkLst>
          <pc:docMk/>
          <pc:sldMk cId="0" sldId="323"/>
        </pc:sldMkLst>
        <pc:spChg chg="mod">
          <ac:chgData name="Christopher Regan" userId="cb3aca28-29bb-4f73-bedb-eb430c1a0a38" providerId="ADAL" clId="{C821DDC2-6682-4FF6-8658-81A4A5AF77EC}" dt="2024-08-19T18:32:59.665" v="371" actId="26606"/>
          <ac:spMkLst>
            <pc:docMk/>
            <pc:sldMk cId="0" sldId="323"/>
            <ac:spMk id="67586" creationId="{8B69F5E7-C768-4538-1DB3-C3F77F6207EC}"/>
          </ac:spMkLst>
        </pc:spChg>
        <pc:spChg chg="del mod">
          <ac:chgData name="Christopher Regan" userId="cb3aca28-29bb-4f73-bedb-eb430c1a0a38" providerId="ADAL" clId="{C821DDC2-6682-4FF6-8658-81A4A5AF77EC}" dt="2024-08-19T18:32:59.665" v="371" actId="26606"/>
          <ac:spMkLst>
            <pc:docMk/>
            <pc:sldMk cId="0" sldId="323"/>
            <ac:spMk id="67587" creationId="{CAF2D549-7DFC-7418-1EE8-2CF8CC37CB20}"/>
          </ac:spMkLst>
        </pc:spChg>
        <pc:spChg chg="mod">
          <ac:chgData name="Christopher Regan" userId="cb3aca28-29bb-4f73-bedb-eb430c1a0a38" providerId="ADAL" clId="{C821DDC2-6682-4FF6-8658-81A4A5AF77EC}" dt="2024-08-19T18:32:59.665" v="371" actId="26606"/>
          <ac:spMkLst>
            <pc:docMk/>
            <pc:sldMk cId="0" sldId="323"/>
            <ac:spMk id="67588" creationId="{FECF5E27-DFF3-FDB8-9482-3729F47BF35D}"/>
          </ac:spMkLst>
        </pc:spChg>
        <pc:spChg chg="add">
          <ac:chgData name="Christopher Regan" userId="cb3aca28-29bb-4f73-bedb-eb430c1a0a38" providerId="ADAL" clId="{C821DDC2-6682-4FF6-8658-81A4A5AF77EC}" dt="2024-08-19T18:32:59.665" v="371" actId="26606"/>
          <ac:spMkLst>
            <pc:docMk/>
            <pc:sldMk cId="0" sldId="323"/>
            <ac:spMk id="67594" creationId="{14D16F1A-5D78-4402-81FF-31A98AFD6BBD}"/>
          </ac:spMkLst>
        </pc:spChg>
        <pc:spChg chg="add">
          <ac:chgData name="Christopher Regan" userId="cb3aca28-29bb-4f73-bedb-eb430c1a0a38" providerId="ADAL" clId="{C821DDC2-6682-4FF6-8658-81A4A5AF77EC}" dt="2024-08-19T18:32:59.665" v="371" actId="26606"/>
          <ac:spMkLst>
            <pc:docMk/>
            <pc:sldMk cId="0" sldId="323"/>
            <ac:spMk id="67596" creationId="{1B2FB7F0-6A45-43E8-88A7-48E46E6D48CA}"/>
          </ac:spMkLst>
        </pc:spChg>
        <pc:spChg chg="add">
          <ac:chgData name="Christopher Regan" userId="cb3aca28-29bb-4f73-bedb-eb430c1a0a38" providerId="ADAL" clId="{C821DDC2-6682-4FF6-8658-81A4A5AF77EC}" dt="2024-08-19T18:32:59.665" v="371" actId="26606"/>
          <ac:spMkLst>
            <pc:docMk/>
            <pc:sldMk cId="0" sldId="323"/>
            <ac:spMk id="67598" creationId="{6BA9C607-662B-4FBB-A3F3-CF593AD736CD}"/>
          </ac:spMkLst>
        </pc:spChg>
        <pc:graphicFrameChg chg="add">
          <ac:chgData name="Christopher Regan" userId="cb3aca28-29bb-4f73-bedb-eb430c1a0a38" providerId="ADAL" clId="{C821DDC2-6682-4FF6-8658-81A4A5AF77EC}" dt="2024-08-19T18:32:59.665" v="371" actId="26606"/>
          <ac:graphicFrameMkLst>
            <pc:docMk/>
            <pc:sldMk cId="0" sldId="323"/>
            <ac:graphicFrameMk id="67590" creationId="{B8AE78D1-B315-CFDE-D052-902C5F5D2289}"/>
          </ac:graphicFrameMkLst>
        </pc:graphicFrameChg>
      </pc:sldChg>
      <pc:sldChg chg="addSp modSp mod setBg">
        <pc:chgData name="Christopher Regan" userId="cb3aca28-29bb-4f73-bedb-eb430c1a0a38" providerId="ADAL" clId="{C821DDC2-6682-4FF6-8658-81A4A5AF77EC}" dt="2024-08-19T18:33:03.092" v="372" actId="26606"/>
        <pc:sldMkLst>
          <pc:docMk/>
          <pc:sldMk cId="0" sldId="324"/>
        </pc:sldMkLst>
        <pc:spChg chg="mod">
          <ac:chgData name="Christopher Regan" userId="cb3aca28-29bb-4f73-bedb-eb430c1a0a38" providerId="ADAL" clId="{C821DDC2-6682-4FF6-8658-81A4A5AF77EC}" dt="2024-08-19T18:33:03.092" v="372" actId="26606"/>
          <ac:spMkLst>
            <pc:docMk/>
            <pc:sldMk cId="0" sldId="324"/>
            <ac:spMk id="68610" creationId="{2ED877B7-B85D-214C-403E-CE28A861EBD6}"/>
          </ac:spMkLst>
        </pc:spChg>
        <pc:spChg chg="mod ord">
          <ac:chgData name="Christopher Regan" userId="cb3aca28-29bb-4f73-bedb-eb430c1a0a38" providerId="ADAL" clId="{C821DDC2-6682-4FF6-8658-81A4A5AF77EC}" dt="2024-08-19T18:33:03.092" v="372" actId="26606"/>
          <ac:spMkLst>
            <pc:docMk/>
            <pc:sldMk cId="0" sldId="324"/>
            <ac:spMk id="68612" creationId="{CBBFF9FC-4158-0E49-D373-E6B0F12C29A6}"/>
          </ac:spMkLst>
        </pc:spChg>
        <pc:grpChg chg="add">
          <ac:chgData name="Christopher Regan" userId="cb3aca28-29bb-4f73-bedb-eb430c1a0a38" providerId="ADAL" clId="{C821DDC2-6682-4FF6-8658-81A4A5AF77EC}" dt="2024-08-19T18:33:03.092" v="372" actId="26606"/>
          <ac:grpSpMkLst>
            <pc:docMk/>
            <pc:sldMk cId="0" sldId="324"/>
            <ac:grpSpMk id="68617" creationId="{B4DE830A-B531-4A3B-96F6-0ECE88B08555}"/>
          </ac:grpSpMkLst>
        </pc:grpChg>
        <pc:picChg chg="mod">
          <ac:chgData name="Christopher Regan" userId="cb3aca28-29bb-4f73-bedb-eb430c1a0a38" providerId="ADAL" clId="{C821DDC2-6682-4FF6-8658-81A4A5AF77EC}" dt="2024-08-19T18:33:03.092" v="372" actId="26606"/>
          <ac:picMkLst>
            <pc:docMk/>
            <pc:sldMk cId="0" sldId="324"/>
            <ac:picMk id="68611" creationId="{90CE3F44-C730-6751-0918-7BD05233189E}"/>
          </ac:picMkLst>
        </pc:picChg>
      </pc:sldChg>
      <pc:sldChg chg="addSp delSp modSp mod setBg">
        <pc:chgData name="Christopher Regan" userId="cb3aca28-29bb-4f73-bedb-eb430c1a0a38" providerId="ADAL" clId="{C821DDC2-6682-4FF6-8658-81A4A5AF77EC}" dt="2024-08-19T18:33:21.719" v="381" actId="26606"/>
        <pc:sldMkLst>
          <pc:docMk/>
          <pc:sldMk cId="0" sldId="332"/>
        </pc:sldMkLst>
        <pc:spChg chg="mod">
          <ac:chgData name="Christopher Regan" userId="cb3aca28-29bb-4f73-bedb-eb430c1a0a38" providerId="ADAL" clId="{C821DDC2-6682-4FF6-8658-81A4A5AF77EC}" dt="2024-08-19T18:33:21.719" v="381" actId="26606"/>
          <ac:spMkLst>
            <pc:docMk/>
            <pc:sldMk cId="0" sldId="332"/>
            <ac:spMk id="69634" creationId="{A3F98765-3F12-168C-735C-B883B0D14A9E}"/>
          </ac:spMkLst>
        </pc:spChg>
        <pc:spChg chg="del mod">
          <ac:chgData name="Christopher Regan" userId="cb3aca28-29bb-4f73-bedb-eb430c1a0a38" providerId="ADAL" clId="{C821DDC2-6682-4FF6-8658-81A4A5AF77EC}" dt="2024-08-19T18:33:21.719" v="381" actId="26606"/>
          <ac:spMkLst>
            <pc:docMk/>
            <pc:sldMk cId="0" sldId="332"/>
            <ac:spMk id="69635" creationId="{996BD54B-051E-ADCD-4E12-11A4CB199FA4}"/>
          </ac:spMkLst>
        </pc:spChg>
        <pc:spChg chg="mod">
          <ac:chgData name="Christopher Regan" userId="cb3aca28-29bb-4f73-bedb-eb430c1a0a38" providerId="ADAL" clId="{C821DDC2-6682-4FF6-8658-81A4A5AF77EC}" dt="2024-08-19T18:33:21.719" v="381" actId="26606"/>
          <ac:spMkLst>
            <pc:docMk/>
            <pc:sldMk cId="0" sldId="332"/>
            <ac:spMk id="69636" creationId="{37984639-ED1A-EF49-6BE8-C946996E85BC}"/>
          </ac:spMkLst>
        </pc:spChg>
        <pc:spChg chg="add">
          <ac:chgData name="Christopher Regan" userId="cb3aca28-29bb-4f73-bedb-eb430c1a0a38" providerId="ADAL" clId="{C821DDC2-6682-4FF6-8658-81A4A5AF77EC}" dt="2024-08-19T18:33:21.719" v="381" actId="26606"/>
          <ac:spMkLst>
            <pc:docMk/>
            <pc:sldMk cId="0" sldId="332"/>
            <ac:spMk id="69642" creationId="{14D16F1A-5D78-4402-81FF-31A98AFD6BBD}"/>
          </ac:spMkLst>
        </pc:spChg>
        <pc:spChg chg="add">
          <ac:chgData name="Christopher Regan" userId="cb3aca28-29bb-4f73-bedb-eb430c1a0a38" providerId="ADAL" clId="{C821DDC2-6682-4FF6-8658-81A4A5AF77EC}" dt="2024-08-19T18:33:21.719" v="381" actId="26606"/>
          <ac:spMkLst>
            <pc:docMk/>
            <pc:sldMk cId="0" sldId="332"/>
            <ac:spMk id="69644" creationId="{1B2FB7F0-6A45-43E8-88A7-48E46E6D48CA}"/>
          </ac:spMkLst>
        </pc:spChg>
        <pc:spChg chg="add">
          <ac:chgData name="Christopher Regan" userId="cb3aca28-29bb-4f73-bedb-eb430c1a0a38" providerId="ADAL" clId="{C821DDC2-6682-4FF6-8658-81A4A5AF77EC}" dt="2024-08-19T18:33:21.719" v="381" actId="26606"/>
          <ac:spMkLst>
            <pc:docMk/>
            <pc:sldMk cId="0" sldId="332"/>
            <ac:spMk id="69646" creationId="{6BA9C607-662B-4FBB-A3F3-CF593AD736CD}"/>
          </ac:spMkLst>
        </pc:spChg>
        <pc:graphicFrameChg chg="add">
          <ac:chgData name="Christopher Regan" userId="cb3aca28-29bb-4f73-bedb-eb430c1a0a38" providerId="ADAL" clId="{C821DDC2-6682-4FF6-8658-81A4A5AF77EC}" dt="2024-08-19T18:33:21.719" v="381" actId="26606"/>
          <ac:graphicFrameMkLst>
            <pc:docMk/>
            <pc:sldMk cId="0" sldId="332"/>
            <ac:graphicFrameMk id="69638" creationId="{9233A97D-7971-C30D-AA6D-7C21F83D8505}"/>
          </ac:graphicFrameMkLst>
        </pc:graphicFrameChg>
      </pc:sldChg>
      <pc:sldChg chg="addSp delSp modSp mod setBg delDesignElem">
        <pc:chgData name="Christopher Regan" userId="cb3aca28-29bb-4f73-bedb-eb430c1a0a38" providerId="ADAL" clId="{C821DDC2-6682-4FF6-8658-81A4A5AF77EC}" dt="2024-08-19T18:12:59.218" v="96"/>
        <pc:sldMkLst>
          <pc:docMk/>
          <pc:sldMk cId="0" sldId="336"/>
        </pc:sldMkLst>
        <pc:spChg chg="mod">
          <ac:chgData name="Christopher Regan" userId="cb3aca28-29bb-4f73-bedb-eb430c1a0a38" providerId="ADAL" clId="{C821DDC2-6682-4FF6-8658-81A4A5AF77EC}" dt="2024-08-19T18:11:57.590" v="70" actId="26606"/>
          <ac:spMkLst>
            <pc:docMk/>
            <pc:sldMk cId="0" sldId="336"/>
            <ac:spMk id="11266" creationId="{63F1619A-1CD0-17DE-A050-32F888C466F0}"/>
          </ac:spMkLst>
        </pc:spChg>
        <pc:spChg chg="del mod">
          <ac:chgData name="Christopher Regan" userId="cb3aca28-29bb-4f73-bedb-eb430c1a0a38" providerId="ADAL" clId="{C821DDC2-6682-4FF6-8658-81A4A5AF77EC}" dt="2024-08-19T18:11:47.793" v="62" actId="26606"/>
          <ac:spMkLst>
            <pc:docMk/>
            <pc:sldMk cId="0" sldId="336"/>
            <ac:spMk id="11267" creationId="{B8B1E35F-EB18-5201-68B7-86B22282FFDB}"/>
          </ac:spMkLst>
        </pc:spChg>
        <pc:spChg chg="mod">
          <ac:chgData name="Christopher Regan" userId="cb3aca28-29bb-4f73-bedb-eb430c1a0a38" providerId="ADAL" clId="{C821DDC2-6682-4FF6-8658-81A4A5AF77EC}" dt="2024-08-19T18:11:57.590" v="70" actId="26606"/>
          <ac:spMkLst>
            <pc:docMk/>
            <pc:sldMk cId="0" sldId="336"/>
            <ac:spMk id="11268" creationId="{4657B5AE-665A-ADB3-73DC-42ACC2DCA170}"/>
          </ac:spMkLst>
        </pc:spChg>
        <pc:spChg chg="add del">
          <ac:chgData name="Christopher Regan" userId="cb3aca28-29bb-4f73-bedb-eb430c1a0a38" providerId="ADAL" clId="{C821DDC2-6682-4FF6-8658-81A4A5AF77EC}" dt="2024-08-19T18:11:54.380" v="68"/>
          <ac:spMkLst>
            <pc:docMk/>
            <pc:sldMk cId="0" sldId="336"/>
            <ac:spMk id="11274" creationId="{1DA27254-207B-4B52-973B-03A6D7C253A8}"/>
          </ac:spMkLst>
        </pc:spChg>
        <pc:spChg chg="add del">
          <ac:chgData name="Christopher Regan" userId="cb3aca28-29bb-4f73-bedb-eb430c1a0a38" providerId="ADAL" clId="{C821DDC2-6682-4FF6-8658-81A4A5AF77EC}" dt="2024-08-19T18:11:58.611" v="72" actId="26606"/>
          <ac:spMkLst>
            <pc:docMk/>
            <pc:sldMk cId="0" sldId="336"/>
            <ac:spMk id="11275" creationId="{1DA27254-207B-4B52-973B-03A6D7C253A8}"/>
          </ac:spMkLst>
        </pc:spChg>
        <pc:spChg chg="add del">
          <ac:chgData name="Christopher Regan" userId="cb3aca28-29bb-4f73-bedb-eb430c1a0a38" providerId="ADAL" clId="{C821DDC2-6682-4FF6-8658-81A4A5AF77EC}" dt="2024-08-19T18:11:54.380" v="68"/>
          <ac:spMkLst>
            <pc:docMk/>
            <pc:sldMk cId="0" sldId="336"/>
            <ac:spMk id="11287" creationId="{D6188152-70CA-4742-AA0D-863A7FDB4793}"/>
          </ac:spMkLst>
        </pc:spChg>
        <pc:spChg chg="add del">
          <ac:chgData name="Christopher Regan" userId="cb3aca28-29bb-4f73-bedb-eb430c1a0a38" providerId="ADAL" clId="{C821DDC2-6682-4FF6-8658-81A4A5AF77EC}" dt="2024-08-19T18:11:58.611" v="72" actId="26606"/>
          <ac:spMkLst>
            <pc:docMk/>
            <pc:sldMk cId="0" sldId="336"/>
            <ac:spMk id="11288" creationId="{D6188152-70CA-4742-AA0D-863A7FDB4793}"/>
          </ac:spMkLst>
        </pc:spChg>
        <pc:spChg chg="add del">
          <ac:chgData name="Christopher Regan" userId="cb3aca28-29bb-4f73-bedb-eb430c1a0a38" providerId="ADAL" clId="{C821DDC2-6682-4FF6-8658-81A4A5AF77EC}" dt="2024-08-19T18:12:59.218" v="96"/>
          <ac:spMkLst>
            <pc:docMk/>
            <pc:sldMk cId="0" sldId="336"/>
            <ac:spMk id="11295" creationId="{1DA27254-207B-4B52-973B-03A6D7C253A8}"/>
          </ac:spMkLst>
        </pc:spChg>
        <pc:spChg chg="add del">
          <ac:chgData name="Christopher Regan" userId="cb3aca28-29bb-4f73-bedb-eb430c1a0a38" providerId="ADAL" clId="{C821DDC2-6682-4FF6-8658-81A4A5AF77EC}" dt="2024-08-19T18:12:59.218" v="96"/>
          <ac:spMkLst>
            <pc:docMk/>
            <pc:sldMk cId="0" sldId="336"/>
            <ac:spMk id="11304" creationId="{D6188152-70CA-4742-AA0D-863A7FDB4793}"/>
          </ac:spMkLst>
        </pc:spChg>
        <pc:grpChg chg="add del">
          <ac:chgData name="Christopher Regan" userId="cb3aca28-29bb-4f73-bedb-eb430c1a0a38" providerId="ADAL" clId="{C821DDC2-6682-4FF6-8658-81A4A5AF77EC}" dt="2024-08-19T18:11:54.380" v="68"/>
          <ac:grpSpMkLst>
            <pc:docMk/>
            <pc:sldMk cId="0" sldId="336"/>
            <ac:grpSpMk id="11276" creationId="{AE3358E8-FEB4-4E5C-903A-92C75E6BDD18}"/>
          </ac:grpSpMkLst>
        </pc:grpChg>
        <pc:grpChg chg="add del">
          <ac:chgData name="Christopher Regan" userId="cb3aca28-29bb-4f73-bedb-eb430c1a0a38" providerId="ADAL" clId="{C821DDC2-6682-4FF6-8658-81A4A5AF77EC}" dt="2024-08-19T18:11:58.611" v="72" actId="26606"/>
          <ac:grpSpMkLst>
            <pc:docMk/>
            <pc:sldMk cId="0" sldId="336"/>
            <ac:grpSpMk id="11277" creationId="{AE3358E8-FEB4-4E5C-903A-92C75E6BDD18}"/>
          </ac:grpSpMkLst>
        </pc:grpChg>
        <pc:grpChg chg="add del">
          <ac:chgData name="Christopher Regan" userId="cb3aca28-29bb-4f73-bedb-eb430c1a0a38" providerId="ADAL" clId="{C821DDC2-6682-4FF6-8658-81A4A5AF77EC}" dt="2024-08-19T18:12:59.218" v="96"/>
          <ac:grpSpMkLst>
            <pc:docMk/>
            <pc:sldMk cId="0" sldId="336"/>
            <ac:grpSpMk id="11296" creationId="{AE3358E8-FEB4-4E5C-903A-92C75E6BDD18}"/>
          </ac:grpSpMkLst>
        </pc:grpChg>
        <pc:graphicFrameChg chg="add mod ord modGraphic">
          <ac:chgData name="Christopher Regan" userId="cb3aca28-29bb-4f73-bedb-eb430c1a0a38" providerId="ADAL" clId="{C821DDC2-6682-4FF6-8658-81A4A5AF77EC}" dt="2024-08-19T18:11:58.632" v="73" actId="26606"/>
          <ac:graphicFrameMkLst>
            <pc:docMk/>
            <pc:sldMk cId="0" sldId="336"/>
            <ac:graphicFrameMk id="11270" creationId="{57AA5CED-CA76-05E8-B75C-CA6C899F96B6}"/>
          </ac:graphicFrameMkLst>
        </pc:graphicFrameChg>
      </pc:sldChg>
      <pc:sldChg chg="addSp delSp modSp mod setBg delDesignElem">
        <pc:chgData name="Christopher Regan" userId="cb3aca28-29bb-4f73-bedb-eb430c1a0a38" providerId="ADAL" clId="{C821DDC2-6682-4FF6-8658-81A4A5AF77EC}" dt="2024-08-19T18:18:19.812" v="192"/>
        <pc:sldMkLst>
          <pc:docMk/>
          <pc:sldMk cId="0" sldId="344"/>
        </pc:sldMkLst>
        <pc:spChg chg="mod">
          <ac:chgData name="Christopher Regan" userId="cb3aca28-29bb-4f73-bedb-eb430c1a0a38" providerId="ADAL" clId="{C821DDC2-6682-4FF6-8658-81A4A5AF77EC}" dt="2024-08-19T18:13:05.097" v="99" actId="26606"/>
          <ac:spMkLst>
            <pc:docMk/>
            <pc:sldMk cId="0" sldId="344"/>
            <ac:spMk id="13314" creationId="{149CBEDA-681F-B6CF-7389-3FB3D8DEE82D}"/>
          </ac:spMkLst>
        </pc:spChg>
        <pc:spChg chg="add del">
          <ac:chgData name="Christopher Regan" userId="cb3aca28-29bb-4f73-bedb-eb430c1a0a38" providerId="ADAL" clId="{C821DDC2-6682-4FF6-8658-81A4A5AF77EC}" dt="2024-08-19T18:13:05.097" v="99" actId="26606"/>
          <ac:spMkLst>
            <pc:docMk/>
            <pc:sldMk cId="0" sldId="344"/>
            <ac:spMk id="13315" creationId="{25041F3D-BDA2-A3C6-B6CE-3790AA25C1D7}"/>
          </ac:spMkLst>
        </pc:spChg>
        <pc:spChg chg="mod">
          <ac:chgData name="Christopher Regan" userId="cb3aca28-29bb-4f73-bedb-eb430c1a0a38" providerId="ADAL" clId="{C821DDC2-6682-4FF6-8658-81A4A5AF77EC}" dt="2024-08-19T18:13:05.097" v="99" actId="26606"/>
          <ac:spMkLst>
            <pc:docMk/>
            <pc:sldMk cId="0" sldId="344"/>
            <ac:spMk id="13316" creationId="{5ACFE785-DB43-3A48-210B-BD35FFF461B9}"/>
          </ac:spMkLst>
        </pc:spChg>
        <pc:spChg chg="add del">
          <ac:chgData name="Christopher Regan" userId="cb3aca28-29bb-4f73-bedb-eb430c1a0a38" providerId="ADAL" clId="{C821DDC2-6682-4FF6-8658-81A4A5AF77EC}" dt="2024-08-19T18:13:05.087" v="98" actId="26606"/>
          <ac:spMkLst>
            <pc:docMk/>
            <pc:sldMk cId="0" sldId="344"/>
            <ac:spMk id="13322" creationId="{1DA27254-207B-4B52-973B-03A6D7C253A8}"/>
          </ac:spMkLst>
        </pc:spChg>
        <pc:spChg chg="add del">
          <ac:chgData name="Christopher Regan" userId="cb3aca28-29bb-4f73-bedb-eb430c1a0a38" providerId="ADAL" clId="{C821DDC2-6682-4FF6-8658-81A4A5AF77EC}" dt="2024-08-19T18:13:05.087" v="98" actId="26606"/>
          <ac:spMkLst>
            <pc:docMk/>
            <pc:sldMk cId="0" sldId="344"/>
            <ac:spMk id="13335" creationId="{D6188152-70CA-4742-AA0D-863A7FDB4793}"/>
          </ac:spMkLst>
        </pc:spChg>
        <pc:spChg chg="add del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44"/>
            <ac:spMk id="13338" creationId="{518E5A25-92C5-4F27-8E26-0AAAB0CDC85E}"/>
          </ac:spMkLst>
        </pc:spChg>
        <pc:spChg chg="add">
          <ac:chgData name="Christopher Regan" userId="cb3aca28-29bb-4f73-bedb-eb430c1a0a38" providerId="ADAL" clId="{C821DDC2-6682-4FF6-8658-81A4A5AF77EC}" dt="2024-08-19T18:13:05.097" v="99" actId="26606"/>
          <ac:spMkLst>
            <pc:docMk/>
            <pc:sldMk cId="0" sldId="344"/>
            <ac:spMk id="13339" creationId="{25041F3D-BDA2-A3C6-B6CE-3790AA25C1D7}"/>
          </ac:spMkLst>
        </pc:spChg>
        <pc:grpChg chg="add del">
          <ac:chgData name="Christopher Regan" userId="cb3aca28-29bb-4f73-bedb-eb430c1a0a38" providerId="ADAL" clId="{C821DDC2-6682-4FF6-8658-81A4A5AF77EC}" dt="2024-08-19T18:13:05.087" v="98" actId="26606"/>
          <ac:grpSpMkLst>
            <pc:docMk/>
            <pc:sldMk cId="0" sldId="344"/>
            <ac:grpSpMk id="13324" creationId="{AE3358E8-FEB4-4E5C-903A-92C75E6BDD18}"/>
          </ac:grpSpMkLst>
        </pc:grpChg>
        <pc:graphicFrameChg chg="add del">
          <ac:chgData name="Christopher Regan" userId="cb3aca28-29bb-4f73-bedb-eb430c1a0a38" providerId="ADAL" clId="{C821DDC2-6682-4FF6-8658-81A4A5AF77EC}" dt="2024-08-19T18:13:05.087" v="98" actId="26606"/>
          <ac:graphicFrameMkLst>
            <pc:docMk/>
            <pc:sldMk cId="0" sldId="344"/>
            <ac:graphicFrameMk id="13318" creationId="{4B684F2E-0F68-C924-62D8-74194F7BBA8C}"/>
          </ac:graphicFrameMkLst>
        </pc:graphicFrameChg>
        <pc:picChg chg="add">
          <ac:chgData name="Christopher Regan" userId="cb3aca28-29bb-4f73-bedb-eb430c1a0a38" providerId="ADAL" clId="{C821DDC2-6682-4FF6-8658-81A4A5AF77EC}" dt="2024-08-19T18:13:05.097" v="99" actId="26606"/>
          <ac:picMkLst>
            <pc:docMk/>
            <pc:sldMk cId="0" sldId="344"/>
            <ac:picMk id="13337" creationId="{C33C1AA8-CFF4-C49B-ED73-2D6DD59BE364}"/>
          </ac:picMkLst>
        </pc:picChg>
      </pc:sldChg>
      <pc:sldChg chg="addSp delSp modSp mod setBg delDesignElem">
        <pc:chgData name="Christopher Regan" userId="cb3aca28-29bb-4f73-bedb-eb430c1a0a38" providerId="ADAL" clId="{C821DDC2-6682-4FF6-8658-81A4A5AF77EC}" dt="2024-08-19T18:18:19.812" v="192"/>
        <pc:sldMkLst>
          <pc:docMk/>
          <pc:sldMk cId="0" sldId="345"/>
        </pc:sldMkLst>
        <pc:spChg chg="mod">
          <ac:chgData name="Christopher Regan" userId="cb3aca28-29bb-4f73-bedb-eb430c1a0a38" providerId="ADAL" clId="{C821DDC2-6682-4FF6-8658-81A4A5AF77EC}" dt="2024-08-19T18:13:08.887" v="100" actId="26606"/>
          <ac:spMkLst>
            <pc:docMk/>
            <pc:sldMk cId="0" sldId="345"/>
            <ac:spMk id="14338" creationId="{5BBEA4C9-CA91-99CE-58F1-1D1D1E9515AB}"/>
          </ac:spMkLst>
        </pc:spChg>
        <pc:spChg chg="mod">
          <ac:chgData name="Christopher Regan" userId="cb3aca28-29bb-4f73-bedb-eb430c1a0a38" providerId="ADAL" clId="{C821DDC2-6682-4FF6-8658-81A4A5AF77EC}" dt="2024-08-19T18:13:08.887" v="100" actId="26606"/>
          <ac:spMkLst>
            <pc:docMk/>
            <pc:sldMk cId="0" sldId="345"/>
            <ac:spMk id="14339" creationId="{D1CBE743-BF7A-8971-ACF9-C5BE49FBD8BA}"/>
          </ac:spMkLst>
        </pc:spChg>
        <pc:spChg chg="mod">
          <ac:chgData name="Christopher Regan" userId="cb3aca28-29bb-4f73-bedb-eb430c1a0a38" providerId="ADAL" clId="{C821DDC2-6682-4FF6-8658-81A4A5AF77EC}" dt="2024-08-19T18:13:08.887" v="100" actId="26606"/>
          <ac:spMkLst>
            <pc:docMk/>
            <pc:sldMk cId="0" sldId="345"/>
            <ac:spMk id="14340" creationId="{4C0EF160-287C-04E7-A53C-4C8F9741E433}"/>
          </ac:spMkLst>
        </pc:spChg>
        <pc:spChg chg="add del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45"/>
            <ac:spMk id="14346" creationId="{518E5A25-92C5-4F27-8E26-0AAAB0CDC85E}"/>
          </ac:spMkLst>
        </pc:spChg>
        <pc:picChg chg="add">
          <ac:chgData name="Christopher Regan" userId="cb3aca28-29bb-4f73-bedb-eb430c1a0a38" providerId="ADAL" clId="{C821DDC2-6682-4FF6-8658-81A4A5AF77EC}" dt="2024-08-19T18:13:08.887" v="100" actId="26606"/>
          <ac:picMkLst>
            <pc:docMk/>
            <pc:sldMk cId="0" sldId="345"/>
            <ac:picMk id="14342" creationId="{8334A086-8867-4F6B-4C89-30A12F7A1A49}"/>
          </ac:picMkLst>
        </pc:picChg>
      </pc:sldChg>
      <pc:sldChg chg="addSp delSp modSp mod setBg delDesignElem">
        <pc:chgData name="Christopher Regan" userId="cb3aca28-29bb-4f73-bedb-eb430c1a0a38" providerId="ADAL" clId="{C821DDC2-6682-4FF6-8658-81A4A5AF77EC}" dt="2024-08-19T18:18:19.812" v="192"/>
        <pc:sldMkLst>
          <pc:docMk/>
          <pc:sldMk cId="0" sldId="346"/>
        </pc:sldMkLst>
        <pc:spChg chg="mod">
          <ac:chgData name="Christopher Regan" userId="cb3aca28-29bb-4f73-bedb-eb430c1a0a38" providerId="ADAL" clId="{C821DDC2-6682-4FF6-8658-81A4A5AF77EC}" dt="2024-08-19T18:13:21.445" v="101" actId="26606"/>
          <ac:spMkLst>
            <pc:docMk/>
            <pc:sldMk cId="0" sldId="346"/>
            <ac:spMk id="15362" creationId="{6093B143-C327-4972-BBDE-41B8DBEA0C1F}"/>
          </ac:spMkLst>
        </pc:spChg>
        <pc:spChg chg="mod">
          <ac:chgData name="Christopher Regan" userId="cb3aca28-29bb-4f73-bedb-eb430c1a0a38" providerId="ADAL" clId="{C821DDC2-6682-4FF6-8658-81A4A5AF77EC}" dt="2024-08-19T18:13:33.232" v="104" actId="115"/>
          <ac:spMkLst>
            <pc:docMk/>
            <pc:sldMk cId="0" sldId="346"/>
            <ac:spMk id="15363" creationId="{AB3D3994-CC6C-69FC-29B2-F7D05A221036}"/>
          </ac:spMkLst>
        </pc:spChg>
        <pc:spChg chg="mod">
          <ac:chgData name="Christopher Regan" userId="cb3aca28-29bb-4f73-bedb-eb430c1a0a38" providerId="ADAL" clId="{C821DDC2-6682-4FF6-8658-81A4A5AF77EC}" dt="2024-08-19T18:13:21.445" v="101" actId="26606"/>
          <ac:spMkLst>
            <pc:docMk/>
            <pc:sldMk cId="0" sldId="346"/>
            <ac:spMk id="15364" creationId="{4E383101-27F8-0C9D-871E-41577691B605}"/>
          </ac:spMkLst>
        </pc:spChg>
        <pc:spChg chg="add del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46"/>
            <ac:spMk id="15370" creationId="{518E5A25-92C5-4F27-8E26-0AAAB0CDC85E}"/>
          </ac:spMkLst>
        </pc:spChg>
        <pc:picChg chg="add">
          <ac:chgData name="Christopher Regan" userId="cb3aca28-29bb-4f73-bedb-eb430c1a0a38" providerId="ADAL" clId="{C821DDC2-6682-4FF6-8658-81A4A5AF77EC}" dt="2024-08-19T18:13:21.445" v="101" actId="26606"/>
          <ac:picMkLst>
            <pc:docMk/>
            <pc:sldMk cId="0" sldId="346"/>
            <ac:picMk id="15366" creationId="{96483977-52EF-79B2-42C6-D6B58293F4F3}"/>
          </ac:picMkLst>
        </pc:picChg>
      </pc:sldChg>
      <pc:sldChg chg="modSp">
        <pc:chgData name="Christopher Regan" userId="cb3aca28-29bb-4f73-bedb-eb430c1a0a38" providerId="ADAL" clId="{C821DDC2-6682-4FF6-8658-81A4A5AF77EC}" dt="2024-08-19T18:20:41.925" v="211"/>
        <pc:sldMkLst>
          <pc:docMk/>
          <pc:sldMk cId="0" sldId="347"/>
        </pc:sldMkLst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347"/>
            <ac:spMk id="16388" creationId="{3AA2CBFA-BF29-3E11-174B-41A471F2511F}"/>
          </ac:spMkLst>
        </pc:spChg>
      </pc:sldChg>
      <pc:sldChg chg="addSp delSp modSp mod setBg delDesignElem">
        <pc:chgData name="Christopher Regan" userId="cb3aca28-29bb-4f73-bedb-eb430c1a0a38" providerId="ADAL" clId="{C821DDC2-6682-4FF6-8658-81A4A5AF77EC}" dt="2024-08-19T18:18:19.812" v="192"/>
        <pc:sldMkLst>
          <pc:docMk/>
          <pc:sldMk cId="0" sldId="348"/>
        </pc:sldMkLst>
        <pc:spChg chg="mod">
          <ac:chgData name="Christopher Regan" userId="cb3aca28-29bb-4f73-bedb-eb430c1a0a38" providerId="ADAL" clId="{C821DDC2-6682-4FF6-8658-81A4A5AF77EC}" dt="2024-08-19T18:13:46.144" v="105" actId="26606"/>
          <ac:spMkLst>
            <pc:docMk/>
            <pc:sldMk cId="0" sldId="348"/>
            <ac:spMk id="17410" creationId="{6CE117CF-56A6-0007-E113-70CE86BF2027}"/>
          </ac:spMkLst>
        </pc:spChg>
        <pc:spChg chg="del">
          <ac:chgData name="Christopher Regan" userId="cb3aca28-29bb-4f73-bedb-eb430c1a0a38" providerId="ADAL" clId="{C821DDC2-6682-4FF6-8658-81A4A5AF77EC}" dt="2024-08-19T18:13:46.144" v="105" actId="26606"/>
          <ac:spMkLst>
            <pc:docMk/>
            <pc:sldMk cId="0" sldId="348"/>
            <ac:spMk id="17411" creationId="{63E37827-B9D9-CB50-8523-8A6CCA408E62}"/>
          </ac:spMkLst>
        </pc:spChg>
        <pc:spChg chg="mod">
          <ac:chgData name="Christopher Regan" userId="cb3aca28-29bb-4f73-bedb-eb430c1a0a38" providerId="ADAL" clId="{C821DDC2-6682-4FF6-8658-81A4A5AF77EC}" dt="2024-08-19T18:13:46.144" v="105" actId="26606"/>
          <ac:spMkLst>
            <pc:docMk/>
            <pc:sldMk cId="0" sldId="348"/>
            <ac:spMk id="17412" creationId="{0609CA0F-BC7A-4E53-0DE5-B1F40E134F6A}"/>
          </ac:spMkLst>
        </pc:spChg>
        <pc:spChg chg="add del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48"/>
            <ac:spMk id="17418" creationId="{1DA27254-207B-4B52-973B-03A6D7C253A8}"/>
          </ac:spMkLst>
        </pc:spChg>
        <pc:spChg chg="add del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48"/>
            <ac:spMk id="17431" creationId="{D6188152-70CA-4742-AA0D-863A7FDB4793}"/>
          </ac:spMkLst>
        </pc:spChg>
        <pc:grpChg chg="add del">
          <ac:chgData name="Christopher Regan" userId="cb3aca28-29bb-4f73-bedb-eb430c1a0a38" providerId="ADAL" clId="{C821DDC2-6682-4FF6-8658-81A4A5AF77EC}" dt="2024-08-19T18:18:19.812" v="192"/>
          <ac:grpSpMkLst>
            <pc:docMk/>
            <pc:sldMk cId="0" sldId="348"/>
            <ac:grpSpMk id="17420" creationId="{AE3358E8-FEB4-4E5C-903A-92C75E6BDD18}"/>
          </ac:grpSpMkLst>
        </pc:grpChg>
        <pc:graphicFrameChg chg="add">
          <ac:chgData name="Christopher Regan" userId="cb3aca28-29bb-4f73-bedb-eb430c1a0a38" providerId="ADAL" clId="{C821DDC2-6682-4FF6-8658-81A4A5AF77EC}" dt="2024-08-19T18:13:46.144" v="105" actId="26606"/>
          <ac:graphicFrameMkLst>
            <pc:docMk/>
            <pc:sldMk cId="0" sldId="348"/>
            <ac:graphicFrameMk id="17414" creationId="{D0F35932-BFDB-6E1B-CC50-13DA63E3CBDB}"/>
          </ac:graphicFrameMkLst>
        </pc:graphicFrameChg>
      </pc:sldChg>
      <pc:sldChg chg="addSp delSp modSp mod setBg delDesignElem">
        <pc:chgData name="Christopher Regan" userId="cb3aca28-29bb-4f73-bedb-eb430c1a0a38" providerId="ADAL" clId="{C821DDC2-6682-4FF6-8658-81A4A5AF77EC}" dt="2024-08-19T18:18:19.812" v="192"/>
        <pc:sldMkLst>
          <pc:docMk/>
          <pc:sldMk cId="0" sldId="349"/>
        </pc:sldMkLst>
        <pc:spChg chg="mod">
          <ac:chgData name="Christopher Regan" userId="cb3aca28-29bb-4f73-bedb-eb430c1a0a38" providerId="ADAL" clId="{C821DDC2-6682-4FF6-8658-81A4A5AF77EC}" dt="2024-08-19T18:14:13.640" v="111" actId="26606"/>
          <ac:spMkLst>
            <pc:docMk/>
            <pc:sldMk cId="0" sldId="349"/>
            <ac:spMk id="18434" creationId="{BD0475C8-AB28-9FF9-2B88-95CC093A9B4B}"/>
          </ac:spMkLst>
        </pc:spChg>
        <pc:spChg chg="del mod">
          <ac:chgData name="Christopher Regan" userId="cb3aca28-29bb-4f73-bedb-eb430c1a0a38" providerId="ADAL" clId="{C821DDC2-6682-4FF6-8658-81A4A5AF77EC}" dt="2024-08-19T18:14:13.640" v="111" actId="26606"/>
          <ac:spMkLst>
            <pc:docMk/>
            <pc:sldMk cId="0" sldId="349"/>
            <ac:spMk id="18435" creationId="{5FAC0D5D-CFE7-7404-C4FC-EFD2EEF7EA7A}"/>
          </ac:spMkLst>
        </pc:spChg>
        <pc:spChg chg="mod">
          <ac:chgData name="Christopher Regan" userId="cb3aca28-29bb-4f73-bedb-eb430c1a0a38" providerId="ADAL" clId="{C821DDC2-6682-4FF6-8658-81A4A5AF77EC}" dt="2024-08-19T18:14:13.640" v="111" actId="26606"/>
          <ac:spMkLst>
            <pc:docMk/>
            <pc:sldMk cId="0" sldId="349"/>
            <ac:spMk id="18436" creationId="{7F63412B-75F4-3F6D-F6D3-805C621ED13A}"/>
          </ac:spMkLst>
        </pc:spChg>
        <pc:spChg chg="add del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49"/>
            <ac:spMk id="18442" creationId="{14D16F1A-5D78-4402-81FF-31A98AFD6BBD}"/>
          </ac:spMkLst>
        </pc:spChg>
        <pc:spChg chg="add del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49"/>
            <ac:spMk id="18444" creationId="{1B2FB7F0-6A45-43E8-88A7-48E46E6D48CA}"/>
          </ac:spMkLst>
        </pc:spChg>
        <pc:spChg chg="add del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49"/>
            <ac:spMk id="18446" creationId="{6BA9C607-662B-4FBB-A3F3-CF593AD736CD}"/>
          </ac:spMkLst>
        </pc:spChg>
        <pc:graphicFrameChg chg="add">
          <ac:chgData name="Christopher Regan" userId="cb3aca28-29bb-4f73-bedb-eb430c1a0a38" providerId="ADAL" clId="{C821DDC2-6682-4FF6-8658-81A4A5AF77EC}" dt="2024-08-19T18:14:13.640" v="111" actId="26606"/>
          <ac:graphicFrameMkLst>
            <pc:docMk/>
            <pc:sldMk cId="0" sldId="349"/>
            <ac:graphicFrameMk id="18438" creationId="{84DF1D25-D4E7-9069-56F0-DA869630B37D}"/>
          </ac:graphicFrameMkLst>
        </pc:graphicFrameChg>
      </pc:sldChg>
      <pc:sldChg chg="addSp delSp modSp mod setBg delDesignElem">
        <pc:chgData name="Christopher Regan" userId="cb3aca28-29bb-4f73-bedb-eb430c1a0a38" providerId="ADAL" clId="{C821DDC2-6682-4FF6-8658-81A4A5AF77EC}" dt="2024-08-19T18:18:19.812" v="192"/>
        <pc:sldMkLst>
          <pc:docMk/>
          <pc:sldMk cId="0" sldId="350"/>
        </pc:sldMkLst>
        <pc:spChg chg="mod">
          <ac:chgData name="Christopher Regan" userId="cb3aca28-29bb-4f73-bedb-eb430c1a0a38" providerId="ADAL" clId="{C821DDC2-6682-4FF6-8658-81A4A5AF77EC}" dt="2024-08-19T18:14:36.463" v="112" actId="26606"/>
          <ac:spMkLst>
            <pc:docMk/>
            <pc:sldMk cId="0" sldId="350"/>
            <ac:spMk id="19458" creationId="{B3DCE6DE-C290-D4F3-9C2D-FB4036C2F176}"/>
          </ac:spMkLst>
        </pc:spChg>
        <pc:spChg chg="del">
          <ac:chgData name="Christopher Regan" userId="cb3aca28-29bb-4f73-bedb-eb430c1a0a38" providerId="ADAL" clId="{C821DDC2-6682-4FF6-8658-81A4A5AF77EC}" dt="2024-08-19T18:14:36.463" v="112" actId="26606"/>
          <ac:spMkLst>
            <pc:docMk/>
            <pc:sldMk cId="0" sldId="350"/>
            <ac:spMk id="19459" creationId="{81571769-53FC-21FB-5253-0E99CE2E1AB7}"/>
          </ac:spMkLst>
        </pc:spChg>
        <pc:spChg chg="mod">
          <ac:chgData name="Christopher Regan" userId="cb3aca28-29bb-4f73-bedb-eb430c1a0a38" providerId="ADAL" clId="{C821DDC2-6682-4FF6-8658-81A4A5AF77EC}" dt="2024-08-19T18:14:36.463" v="112" actId="26606"/>
          <ac:spMkLst>
            <pc:docMk/>
            <pc:sldMk cId="0" sldId="350"/>
            <ac:spMk id="19460" creationId="{F94EE29F-95D7-63B7-6C70-417B6B69EAD6}"/>
          </ac:spMkLst>
        </pc:spChg>
        <pc:spChg chg="add del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50"/>
            <ac:spMk id="19466" creationId="{14D16F1A-5D78-4402-81FF-31A98AFD6BBD}"/>
          </ac:spMkLst>
        </pc:spChg>
        <pc:spChg chg="add del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50"/>
            <ac:spMk id="19468" creationId="{1B2FB7F0-6A45-43E8-88A7-48E46E6D48CA}"/>
          </ac:spMkLst>
        </pc:spChg>
        <pc:spChg chg="add del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50"/>
            <ac:spMk id="19470" creationId="{6BA9C607-662B-4FBB-A3F3-CF593AD736CD}"/>
          </ac:spMkLst>
        </pc:spChg>
        <pc:graphicFrameChg chg="add mod">
          <ac:chgData name="Christopher Regan" userId="cb3aca28-29bb-4f73-bedb-eb430c1a0a38" providerId="ADAL" clId="{C821DDC2-6682-4FF6-8658-81A4A5AF77EC}" dt="2024-08-19T18:14:43.252" v="117" actId="20577"/>
          <ac:graphicFrameMkLst>
            <pc:docMk/>
            <pc:sldMk cId="0" sldId="350"/>
            <ac:graphicFrameMk id="19462" creationId="{D5228227-6D8E-9705-A738-300CCA547DC8}"/>
          </ac:graphicFrameMkLst>
        </pc:graphicFrameChg>
      </pc:sldChg>
      <pc:sldChg chg="addSp delSp modSp mod setBg delDesignElem">
        <pc:chgData name="Christopher Regan" userId="cb3aca28-29bb-4f73-bedb-eb430c1a0a38" providerId="ADAL" clId="{C821DDC2-6682-4FF6-8658-81A4A5AF77EC}" dt="2024-08-19T18:18:19.812" v="192"/>
        <pc:sldMkLst>
          <pc:docMk/>
          <pc:sldMk cId="0" sldId="351"/>
        </pc:sldMkLst>
        <pc:spChg chg="mod">
          <ac:chgData name="Christopher Regan" userId="cb3aca28-29bb-4f73-bedb-eb430c1a0a38" providerId="ADAL" clId="{C821DDC2-6682-4FF6-8658-81A4A5AF77EC}" dt="2024-08-19T18:14:54.754" v="118" actId="26606"/>
          <ac:spMkLst>
            <pc:docMk/>
            <pc:sldMk cId="0" sldId="351"/>
            <ac:spMk id="20482" creationId="{6FDEE5F3-D067-BC6A-207D-FC5A43F52F56}"/>
          </ac:spMkLst>
        </pc:spChg>
        <pc:spChg chg="mod">
          <ac:chgData name="Christopher Regan" userId="cb3aca28-29bb-4f73-bedb-eb430c1a0a38" providerId="ADAL" clId="{C821DDC2-6682-4FF6-8658-81A4A5AF77EC}" dt="2024-08-19T18:14:54.754" v="118" actId="26606"/>
          <ac:spMkLst>
            <pc:docMk/>
            <pc:sldMk cId="0" sldId="351"/>
            <ac:spMk id="20483" creationId="{42D76C9A-D212-5DF9-0563-22589E6A79D8}"/>
          </ac:spMkLst>
        </pc:spChg>
        <pc:spChg chg="mod">
          <ac:chgData name="Christopher Regan" userId="cb3aca28-29bb-4f73-bedb-eb430c1a0a38" providerId="ADAL" clId="{C821DDC2-6682-4FF6-8658-81A4A5AF77EC}" dt="2024-08-19T18:14:54.766" v="119" actId="27636"/>
          <ac:spMkLst>
            <pc:docMk/>
            <pc:sldMk cId="0" sldId="351"/>
            <ac:spMk id="20484" creationId="{08F3E57A-124A-5B1B-5A74-3DC4B3257F52}"/>
          </ac:spMkLst>
        </pc:spChg>
        <pc:spChg chg="add del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51"/>
            <ac:spMk id="20490" creationId="{3BCB5F6A-9EB0-40B0-9D13-3023E9A20508}"/>
          </ac:spMkLst>
        </pc:spChg>
        <pc:picChg chg="add">
          <ac:chgData name="Christopher Regan" userId="cb3aca28-29bb-4f73-bedb-eb430c1a0a38" providerId="ADAL" clId="{C821DDC2-6682-4FF6-8658-81A4A5AF77EC}" dt="2024-08-19T18:14:54.754" v="118" actId="26606"/>
          <ac:picMkLst>
            <pc:docMk/>
            <pc:sldMk cId="0" sldId="351"/>
            <ac:picMk id="20486" creationId="{1856743D-6A46-5C47-4758-0679A0A05103}"/>
          </ac:picMkLst>
        </pc:picChg>
      </pc:sldChg>
      <pc:sldChg chg="addSp delSp modSp mod setBg delDesignElem">
        <pc:chgData name="Christopher Regan" userId="cb3aca28-29bb-4f73-bedb-eb430c1a0a38" providerId="ADAL" clId="{C821DDC2-6682-4FF6-8658-81A4A5AF77EC}" dt="2024-08-19T18:20:29.217" v="207"/>
        <pc:sldMkLst>
          <pc:docMk/>
          <pc:sldMk cId="0" sldId="352"/>
        </pc:sldMkLst>
        <pc:spChg chg="mod">
          <ac:chgData name="Christopher Regan" userId="cb3aca28-29bb-4f73-bedb-eb430c1a0a38" providerId="ADAL" clId="{C821DDC2-6682-4FF6-8658-81A4A5AF77EC}" dt="2024-08-19T18:18:27.965" v="193" actId="26606"/>
          <ac:spMkLst>
            <pc:docMk/>
            <pc:sldMk cId="0" sldId="352"/>
            <ac:spMk id="21506" creationId="{A8C4262E-CE0B-451E-BB69-E7C4F5E8FA97}"/>
          </ac:spMkLst>
        </pc:spChg>
        <pc:spChg chg="add del mod">
          <ac:chgData name="Christopher Regan" userId="cb3aca28-29bb-4f73-bedb-eb430c1a0a38" providerId="ADAL" clId="{C821DDC2-6682-4FF6-8658-81A4A5AF77EC}" dt="2024-08-19T18:18:27.965" v="193" actId="26606"/>
          <ac:spMkLst>
            <pc:docMk/>
            <pc:sldMk cId="0" sldId="352"/>
            <ac:spMk id="21507" creationId="{8A837B0B-DE69-1056-B062-E5D2C3C1AF7F}"/>
          </ac:spMkLst>
        </pc:spChg>
        <pc:spChg chg="mod">
          <ac:chgData name="Christopher Regan" userId="cb3aca28-29bb-4f73-bedb-eb430c1a0a38" providerId="ADAL" clId="{C821DDC2-6682-4FF6-8658-81A4A5AF77EC}" dt="2024-08-19T18:18:27.965" v="193" actId="26606"/>
          <ac:spMkLst>
            <pc:docMk/>
            <pc:sldMk cId="0" sldId="352"/>
            <ac:spMk id="21508" creationId="{73EE3784-2F1D-6187-EB00-1DB15A24CB94}"/>
          </ac:spMkLst>
        </pc:spChg>
        <pc:spChg chg="add del">
          <ac:chgData name="Christopher Regan" userId="cb3aca28-29bb-4f73-bedb-eb430c1a0a38" providerId="ADAL" clId="{C821DDC2-6682-4FF6-8658-81A4A5AF77EC}" dt="2024-08-19T18:20:29.217" v="207"/>
          <ac:spMkLst>
            <pc:docMk/>
            <pc:sldMk cId="0" sldId="352"/>
            <ac:spMk id="21511" creationId="{14D16F1A-5D78-4402-81FF-31A98AFD6BBD}"/>
          </ac:spMkLst>
        </pc:spChg>
        <pc:spChg chg="add del">
          <ac:chgData name="Christopher Regan" userId="cb3aca28-29bb-4f73-bedb-eb430c1a0a38" providerId="ADAL" clId="{C821DDC2-6682-4FF6-8658-81A4A5AF77EC}" dt="2024-08-19T18:20:29.217" v="207"/>
          <ac:spMkLst>
            <pc:docMk/>
            <pc:sldMk cId="0" sldId="352"/>
            <ac:spMk id="21512" creationId="{1B2FB7F0-6A45-43E8-88A7-48E46E6D48CA}"/>
          </ac:spMkLst>
        </pc:spChg>
        <pc:spChg chg="add del">
          <ac:chgData name="Christopher Regan" userId="cb3aca28-29bb-4f73-bedb-eb430c1a0a38" providerId="ADAL" clId="{C821DDC2-6682-4FF6-8658-81A4A5AF77EC}" dt="2024-08-19T18:20:29.217" v="207"/>
          <ac:spMkLst>
            <pc:docMk/>
            <pc:sldMk cId="0" sldId="352"/>
            <ac:spMk id="21513" creationId="{6BA9C607-662B-4FBB-A3F3-CF593AD736CD}"/>
          </ac:spMkLst>
        </pc:spChg>
        <pc:spChg chg="add del">
          <ac:chgData name="Christopher Regan" userId="cb3aca28-29bb-4f73-bedb-eb430c1a0a38" providerId="ADAL" clId="{C821DDC2-6682-4FF6-8658-81A4A5AF77EC}" dt="2024-08-19T18:16:12.976" v="122" actId="26606"/>
          <ac:spMkLst>
            <pc:docMk/>
            <pc:sldMk cId="0" sldId="352"/>
            <ac:spMk id="21514" creationId="{14D16F1A-5D78-4402-81FF-31A98AFD6BBD}"/>
          </ac:spMkLst>
        </pc:spChg>
        <pc:spChg chg="add del">
          <ac:chgData name="Christopher Regan" userId="cb3aca28-29bb-4f73-bedb-eb430c1a0a38" providerId="ADAL" clId="{C821DDC2-6682-4FF6-8658-81A4A5AF77EC}" dt="2024-08-19T18:16:12.976" v="122" actId="26606"/>
          <ac:spMkLst>
            <pc:docMk/>
            <pc:sldMk cId="0" sldId="352"/>
            <ac:spMk id="21516" creationId="{1B2FB7F0-6A45-43E8-88A7-48E46E6D48CA}"/>
          </ac:spMkLst>
        </pc:spChg>
        <pc:spChg chg="add del">
          <ac:chgData name="Christopher Regan" userId="cb3aca28-29bb-4f73-bedb-eb430c1a0a38" providerId="ADAL" clId="{C821DDC2-6682-4FF6-8658-81A4A5AF77EC}" dt="2024-08-19T18:16:12.976" v="122" actId="26606"/>
          <ac:spMkLst>
            <pc:docMk/>
            <pc:sldMk cId="0" sldId="352"/>
            <ac:spMk id="21518" creationId="{6BA9C607-662B-4FBB-A3F3-CF593AD736CD}"/>
          </ac:spMkLst>
        </pc:spChg>
        <pc:graphicFrameChg chg="add del mod">
          <ac:chgData name="Christopher Regan" userId="cb3aca28-29bb-4f73-bedb-eb430c1a0a38" providerId="ADAL" clId="{C821DDC2-6682-4FF6-8658-81A4A5AF77EC}" dt="2024-08-19T18:16:12.976" v="122" actId="26606"/>
          <ac:graphicFrameMkLst>
            <pc:docMk/>
            <pc:sldMk cId="0" sldId="352"/>
            <ac:graphicFrameMk id="21510" creationId="{756102BF-67EE-8E78-2C28-782C6F5558FE}"/>
          </ac:graphicFrameMkLst>
        </pc:graphicFrameChg>
        <pc:graphicFrameChg chg="add">
          <ac:chgData name="Christopher Regan" userId="cb3aca28-29bb-4f73-bedb-eb430c1a0a38" providerId="ADAL" clId="{C821DDC2-6682-4FF6-8658-81A4A5AF77EC}" dt="2024-08-19T18:18:27.965" v="193" actId="26606"/>
          <ac:graphicFrameMkLst>
            <pc:docMk/>
            <pc:sldMk cId="0" sldId="352"/>
            <ac:graphicFrameMk id="21515" creationId="{1914AAC2-9258-B9A7-33B3-513D31D32162}"/>
          </ac:graphicFrameMkLst>
        </pc:graphicFrameChg>
      </pc:sldChg>
      <pc:sldChg chg="addSp delSp modSp mod setBg delDesignElem">
        <pc:chgData name="Christopher Regan" userId="cb3aca28-29bb-4f73-bedb-eb430c1a0a38" providerId="ADAL" clId="{C821DDC2-6682-4FF6-8658-81A4A5AF77EC}" dt="2024-08-19T18:20:29.217" v="207"/>
        <pc:sldMkLst>
          <pc:docMk/>
          <pc:sldMk cId="0" sldId="353"/>
        </pc:sldMkLst>
        <pc:spChg chg="mod">
          <ac:chgData name="Christopher Regan" userId="cb3aca28-29bb-4f73-bedb-eb430c1a0a38" providerId="ADAL" clId="{C821DDC2-6682-4FF6-8658-81A4A5AF77EC}" dt="2024-08-19T18:18:32.600" v="194" actId="26606"/>
          <ac:spMkLst>
            <pc:docMk/>
            <pc:sldMk cId="0" sldId="353"/>
            <ac:spMk id="22530" creationId="{4EB3F7D1-67B8-6EA3-5431-8C17D2A16B99}"/>
          </ac:spMkLst>
        </pc:spChg>
        <pc:spChg chg="del">
          <ac:chgData name="Christopher Regan" userId="cb3aca28-29bb-4f73-bedb-eb430c1a0a38" providerId="ADAL" clId="{C821DDC2-6682-4FF6-8658-81A4A5AF77EC}" dt="2024-08-19T18:18:32.600" v="194" actId="26606"/>
          <ac:spMkLst>
            <pc:docMk/>
            <pc:sldMk cId="0" sldId="353"/>
            <ac:spMk id="22531" creationId="{0333587B-5EA9-60D9-91AC-8776A0E8D3CB}"/>
          </ac:spMkLst>
        </pc:spChg>
        <pc:spChg chg="mod">
          <ac:chgData name="Christopher Regan" userId="cb3aca28-29bb-4f73-bedb-eb430c1a0a38" providerId="ADAL" clId="{C821DDC2-6682-4FF6-8658-81A4A5AF77EC}" dt="2024-08-19T18:18:32.600" v="194" actId="26606"/>
          <ac:spMkLst>
            <pc:docMk/>
            <pc:sldMk cId="0" sldId="353"/>
            <ac:spMk id="22532" creationId="{3C346D91-F386-1D1C-6425-C51AD0B107BC}"/>
          </ac:spMkLst>
        </pc:spChg>
        <pc:spChg chg="add del">
          <ac:chgData name="Christopher Regan" userId="cb3aca28-29bb-4f73-bedb-eb430c1a0a38" providerId="ADAL" clId="{C821DDC2-6682-4FF6-8658-81A4A5AF77EC}" dt="2024-08-19T18:20:29.217" v="207"/>
          <ac:spMkLst>
            <pc:docMk/>
            <pc:sldMk cId="0" sldId="353"/>
            <ac:spMk id="22538" creationId="{14D16F1A-5D78-4402-81FF-31A98AFD6BBD}"/>
          </ac:spMkLst>
        </pc:spChg>
        <pc:spChg chg="add del">
          <ac:chgData name="Christopher Regan" userId="cb3aca28-29bb-4f73-bedb-eb430c1a0a38" providerId="ADAL" clId="{C821DDC2-6682-4FF6-8658-81A4A5AF77EC}" dt="2024-08-19T18:20:29.217" v="207"/>
          <ac:spMkLst>
            <pc:docMk/>
            <pc:sldMk cId="0" sldId="353"/>
            <ac:spMk id="22540" creationId="{1B2FB7F0-6A45-43E8-88A7-48E46E6D48CA}"/>
          </ac:spMkLst>
        </pc:spChg>
        <pc:spChg chg="add del">
          <ac:chgData name="Christopher Regan" userId="cb3aca28-29bb-4f73-bedb-eb430c1a0a38" providerId="ADAL" clId="{C821DDC2-6682-4FF6-8658-81A4A5AF77EC}" dt="2024-08-19T18:20:29.217" v="207"/>
          <ac:spMkLst>
            <pc:docMk/>
            <pc:sldMk cId="0" sldId="353"/>
            <ac:spMk id="22542" creationId="{6BA9C607-662B-4FBB-A3F3-CF593AD736CD}"/>
          </ac:spMkLst>
        </pc:spChg>
        <pc:graphicFrameChg chg="add mod">
          <ac:chgData name="Christopher Regan" userId="cb3aca28-29bb-4f73-bedb-eb430c1a0a38" providerId="ADAL" clId="{C821DDC2-6682-4FF6-8658-81A4A5AF77EC}" dt="2024-08-19T18:18:36.616" v="195" actId="33524"/>
          <ac:graphicFrameMkLst>
            <pc:docMk/>
            <pc:sldMk cId="0" sldId="353"/>
            <ac:graphicFrameMk id="22534" creationId="{3BA56C7A-6F31-73B4-85D1-99CECD5C99D9}"/>
          </ac:graphicFrameMkLst>
        </pc:graphicFrameChg>
      </pc:sldChg>
      <pc:sldChg chg="addSp delSp modSp mod setBg delDesignElem">
        <pc:chgData name="Christopher Regan" userId="cb3aca28-29bb-4f73-bedb-eb430c1a0a38" providerId="ADAL" clId="{C821DDC2-6682-4FF6-8658-81A4A5AF77EC}" dt="2024-08-19T18:20:29.217" v="207"/>
        <pc:sldMkLst>
          <pc:docMk/>
          <pc:sldMk cId="0" sldId="354"/>
        </pc:sldMkLst>
        <pc:spChg chg="mod">
          <ac:chgData name="Christopher Regan" userId="cb3aca28-29bb-4f73-bedb-eb430c1a0a38" providerId="ADAL" clId="{C821DDC2-6682-4FF6-8658-81A4A5AF77EC}" dt="2024-08-19T18:18:44.538" v="196" actId="26606"/>
          <ac:spMkLst>
            <pc:docMk/>
            <pc:sldMk cId="0" sldId="354"/>
            <ac:spMk id="23554" creationId="{8302E936-C905-8FEB-3E49-6BC832E47AEA}"/>
          </ac:spMkLst>
        </pc:spChg>
        <pc:spChg chg="mod ord">
          <ac:chgData name="Christopher Regan" userId="cb3aca28-29bb-4f73-bedb-eb430c1a0a38" providerId="ADAL" clId="{C821DDC2-6682-4FF6-8658-81A4A5AF77EC}" dt="2024-08-19T18:18:44.538" v="196" actId="26606"/>
          <ac:spMkLst>
            <pc:docMk/>
            <pc:sldMk cId="0" sldId="354"/>
            <ac:spMk id="23556" creationId="{2B4051B0-83B1-3D05-7F22-EB331F40BCAA}"/>
          </ac:spMkLst>
        </pc:spChg>
        <pc:grpChg chg="add del">
          <ac:chgData name="Christopher Regan" userId="cb3aca28-29bb-4f73-bedb-eb430c1a0a38" providerId="ADAL" clId="{C821DDC2-6682-4FF6-8658-81A4A5AF77EC}" dt="2024-08-19T18:20:29.217" v="207"/>
          <ac:grpSpMkLst>
            <pc:docMk/>
            <pc:sldMk cId="0" sldId="354"/>
            <ac:grpSpMk id="23561" creationId="{B4DE830A-B531-4A3B-96F6-0ECE88B08555}"/>
          </ac:grpSpMkLst>
        </pc:grpChg>
        <pc:picChg chg="mod">
          <ac:chgData name="Christopher Regan" userId="cb3aca28-29bb-4f73-bedb-eb430c1a0a38" providerId="ADAL" clId="{C821DDC2-6682-4FF6-8658-81A4A5AF77EC}" dt="2024-08-19T18:18:44.538" v="196" actId="26606"/>
          <ac:picMkLst>
            <pc:docMk/>
            <pc:sldMk cId="0" sldId="354"/>
            <ac:picMk id="23555" creationId="{FD6ED532-5573-2A8F-A0AC-C0E3A6A19912}"/>
          </ac:picMkLst>
        </pc:picChg>
      </pc:sldChg>
      <pc:sldChg chg="addSp delSp modSp mod setBg delDesignElem">
        <pc:chgData name="Christopher Regan" userId="cb3aca28-29bb-4f73-bedb-eb430c1a0a38" providerId="ADAL" clId="{C821DDC2-6682-4FF6-8658-81A4A5AF77EC}" dt="2024-08-19T18:20:29.217" v="207"/>
        <pc:sldMkLst>
          <pc:docMk/>
          <pc:sldMk cId="0" sldId="355"/>
        </pc:sldMkLst>
        <pc:spChg chg="mod">
          <ac:chgData name="Christopher Regan" userId="cb3aca28-29bb-4f73-bedb-eb430c1a0a38" providerId="ADAL" clId="{C821DDC2-6682-4FF6-8658-81A4A5AF77EC}" dt="2024-08-19T18:19:57.881" v="197" actId="26606"/>
          <ac:spMkLst>
            <pc:docMk/>
            <pc:sldMk cId="0" sldId="355"/>
            <ac:spMk id="24578" creationId="{F814ED6F-BD4D-2C97-71B4-4539328BC9CC}"/>
          </ac:spMkLst>
        </pc:spChg>
        <pc:spChg chg="del">
          <ac:chgData name="Christopher Regan" userId="cb3aca28-29bb-4f73-bedb-eb430c1a0a38" providerId="ADAL" clId="{C821DDC2-6682-4FF6-8658-81A4A5AF77EC}" dt="2024-08-19T18:19:57.881" v="197" actId="26606"/>
          <ac:spMkLst>
            <pc:docMk/>
            <pc:sldMk cId="0" sldId="355"/>
            <ac:spMk id="24579" creationId="{57C3E736-9DBF-E819-C88B-80E658447B11}"/>
          </ac:spMkLst>
        </pc:spChg>
        <pc:spChg chg="mod">
          <ac:chgData name="Christopher Regan" userId="cb3aca28-29bb-4f73-bedb-eb430c1a0a38" providerId="ADAL" clId="{C821DDC2-6682-4FF6-8658-81A4A5AF77EC}" dt="2024-08-19T18:19:57.881" v="197" actId="26606"/>
          <ac:spMkLst>
            <pc:docMk/>
            <pc:sldMk cId="0" sldId="355"/>
            <ac:spMk id="24580" creationId="{8362F91A-D5BA-4B94-8550-987084CE8EF3}"/>
          </ac:spMkLst>
        </pc:spChg>
        <pc:spChg chg="add del">
          <ac:chgData name="Christopher Regan" userId="cb3aca28-29bb-4f73-bedb-eb430c1a0a38" providerId="ADAL" clId="{C821DDC2-6682-4FF6-8658-81A4A5AF77EC}" dt="2024-08-19T18:20:29.217" v="207"/>
          <ac:spMkLst>
            <pc:docMk/>
            <pc:sldMk cId="0" sldId="355"/>
            <ac:spMk id="24586" creationId="{14D16F1A-5D78-4402-81FF-31A98AFD6BBD}"/>
          </ac:spMkLst>
        </pc:spChg>
        <pc:spChg chg="add del">
          <ac:chgData name="Christopher Regan" userId="cb3aca28-29bb-4f73-bedb-eb430c1a0a38" providerId="ADAL" clId="{C821DDC2-6682-4FF6-8658-81A4A5AF77EC}" dt="2024-08-19T18:20:29.217" v="207"/>
          <ac:spMkLst>
            <pc:docMk/>
            <pc:sldMk cId="0" sldId="355"/>
            <ac:spMk id="24588" creationId="{1B2FB7F0-6A45-43E8-88A7-48E46E6D48CA}"/>
          </ac:spMkLst>
        </pc:spChg>
        <pc:spChg chg="add del">
          <ac:chgData name="Christopher Regan" userId="cb3aca28-29bb-4f73-bedb-eb430c1a0a38" providerId="ADAL" clId="{C821DDC2-6682-4FF6-8658-81A4A5AF77EC}" dt="2024-08-19T18:20:29.217" v="207"/>
          <ac:spMkLst>
            <pc:docMk/>
            <pc:sldMk cId="0" sldId="355"/>
            <ac:spMk id="24590" creationId="{6BA9C607-662B-4FBB-A3F3-CF593AD736CD}"/>
          </ac:spMkLst>
        </pc:spChg>
        <pc:graphicFrameChg chg="add">
          <ac:chgData name="Christopher Regan" userId="cb3aca28-29bb-4f73-bedb-eb430c1a0a38" providerId="ADAL" clId="{C821DDC2-6682-4FF6-8658-81A4A5AF77EC}" dt="2024-08-19T18:19:57.881" v="197" actId="26606"/>
          <ac:graphicFrameMkLst>
            <pc:docMk/>
            <pc:sldMk cId="0" sldId="355"/>
            <ac:graphicFrameMk id="24582" creationId="{E977953A-B304-D3A4-181B-349E236AAA1A}"/>
          </ac:graphicFrameMkLst>
        </pc:graphicFrameChg>
      </pc:sldChg>
      <pc:sldChg chg="modSp del">
        <pc:chgData name="Christopher Regan" userId="cb3aca28-29bb-4f73-bedb-eb430c1a0a38" providerId="ADAL" clId="{C821DDC2-6682-4FF6-8658-81A4A5AF77EC}" dt="2024-08-19T18:20:06.066" v="198" actId="47"/>
        <pc:sldMkLst>
          <pc:docMk/>
          <pc:sldMk cId="0" sldId="356"/>
        </pc:sldMkLst>
        <pc:spChg chg="mod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56"/>
            <ac:spMk id="25602" creationId="{6B477E75-A1BD-DFA7-2D12-24F1E0D1C8AE}"/>
          </ac:spMkLst>
        </pc:spChg>
        <pc:spChg chg="mod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56"/>
            <ac:spMk id="25603" creationId="{180C308C-508C-8B34-DA39-CA2DF028FA9B}"/>
          </ac:spMkLst>
        </pc:spChg>
        <pc:spChg chg="mod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56"/>
            <ac:spMk id="25604" creationId="{3982BE46-A80D-730B-9E27-CB2E31A14920}"/>
          </ac:spMkLst>
        </pc:spChg>
      </pc:sldChg>
      <pc:sldChg chg="modSp del">
        <pc:chgData name="Christopher Regan" userId="cb3aca28-29bb-4f73-bedb-eb430c1a0a38" providerId="ADAL" clId="{C821DDC2-6682-4FF6-8658-81A4A5AF77EC}" dt="2024-08-19T18:20:09.222" v="199" actId="47"/>
        <pc:sldMkLst>
          <pc:docMk/>
          <pc:sldMk cId="0" sldId="359"/>
        </pc:sldMkLst>
        <pc:spChg chg="mod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59"/>
            <ac:spMk id="26628" creationId="{9A1BBD38-E937-723B-CF03-1148F06415DE}"/>
          </ac:spMkLst>
        </pc:spChg>
      </pc:sldChg>
      <pc:sldChg chg="modSp del">
        <pc:chgData name="Christopher Regan" userId="cb3aca28-29bb-4f73-bedb-eb430c1a0a38" providerId="ADAL" clId="{C821DDC2-6682-4FF6-8658-81A4A5AF77EC}" dt="2024-08-19T18:20:14.187" v="200" actId="47"/>
        <pc:sldMkLst>
          <pc:docMk/>
          <pc:sldMk cId="0" sldId="362"/>
        </pc:sldMkLst>
        <pc:spChg chg="mod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62"/>
            <ac:spMk id="27650" creationId="{CCC60BFB-2659-AEF3-1B5D-84FD0006DA03}"/>
          </ac:spMkLst>
        </pc:spChg>
        <pc:spChg chg="mod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62"/>
            <ac:spMk id="27653" creationId="{F505506D-4514-0A7E-AC60-E22F38737089}"/>
          </ac:spMkLst>
        </pc:spChg>
      </pc:sldChg>
      <pc:sldChg chg="modSp del">
        <pc:chgData name="Christopher Regan" userId="cb3aca28-29bb-4f73-bedb-eb430c1a0a38" providerId="ADAL" clId="{C821DDC2-6682-4FF6-8658-81A4A5AF77EC}" dt="2024-08-19T18:20:17.098" v="201" actId="47"/>
        <pc:sldMkLst>
          <pc:docMk/>
          <pc:sldMk cId="0" sldId="363"/>
        </pc:sldMkLst>
        <pc:spChg chg="mod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63"/>
            <ac:spMk id="28674" creationId="{7D4F1A4F-5535-F193-57DC-A6309E7E4014}"/>
          </ac:spMkLst>
        </pc:spChg>
        <pc:spChg chg="mod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63"/>
            <ac:spMk id="28675" creationId="{6E9E60BB-E2F8-48E4-A643-357CE08E871D}"/>
          </ac:spMkLst>
        </pc:spChg>
        <pc:spChg chg="mod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63"/>
            <ac:spMk id="28676" creationId="{AB603E6A-7568-224F-8958-F6B80C0604F2}"/>
          </ac:spMkLst>
        </pc:spChg>
      </pc:sldChg>
      <pc:sldChg chg="modSp del">
        <pc:chgData name="Christopher Regan" userId="cb3aca28-29bb-4f73-bedb-eb430c1a0a38" providerId="ADAL" clId="{C821DDC2-6682-4FF6-8658-81A4A5AF77EC}" dt="2024-08-19T18:20:18.576" v="202" actId="47"/>
        <pc:sldMkLst>
          <pc:docMk/>
          <pc:sldMk cId="0" sldId="364"/>
        </pc:sldMkLst>
        <pc:spChg chg="mod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64"/>
            <ac:spMk id="29698" creationId="{F13A4139-BDD5-D93C-0716-59E09CB6DC86}"/>
          </ac:spMkLst>
        </pc:spChg>
        <pc:spChg chg="mod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64"/>
            <ac:spMk id="29699" creationId="{53FDC441-CBD8-4B64-5558-9A46B18E103B}"/>
          </ac:spMkLst>
        </pc:spChg>
        <pc:spChg chg="mod">
          <ac:chgData name="Christopher Regan" userId="cb3aca28-29bb-4f73-bedb-eb430c1a0a38" providerId="ADAL" clId="{C821DDC2-6682-4FF6-8658-81A4A5AF77EC}" dt="2024-08-19T18:18:19.812" v="192"/>
          <ac:spMkLst>
            <pc:docMk/>
            <pc:sldMk cId="0" sldId="364"/>
            <ac:spMk id="29700" creationId="{92572C91-774A-39AC-F4D6-4D0F91CC44F7}"/>
          </ac:spMkLst>
        </pc:spChg>
      </pc:sldChg>
      <pc:sldChg chg="modSp">
        <pc:chgData name="Christopher Regan" userId="cb3aca28-29bb-4f73-bedb-eb430c1a0a38" providerId="ADAL" clId="{C821DDC2-6682-4FF6-8658-81A4A5AF77EC}" dt="2024-08-19T18:20:41.925" v="211"/>
        <pc:sldMkLst>
          <pc:docMk/>
          <pc:sldMk cId="0" sldId="365"/>
        </pc:sldMkLst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365"/>
            <ac:spMk id="30724" creationId="{98BF995D-0762-076F-2E70-CE00F7AAA1BF}"/>
          </ac:spMkLst>
        </pc:spChg>
      </pc:sldChg>
      <pc:sldChg chg="modSp mod">
        <pc:chgData name="Christopher Regan" userId="cb3aca28-29bb-4f73-bedb-eb430c1a0a38" providerId="ADAL" clId="{C821DDC2-6682-4FF6-8658-81A4A5AF77EC}" dt="2024-08-19T18:21:27.889" v="243" actId="20577"/>
        <pc:sldMkLst>
          <pc:docMk/>
          <pc:sldMk cId="0" sldId="366"/>
        </pc:sldMkLst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366"/>
            <ac:spMk id="31748" creationId="{A59DB363-F407-188C-3B09-4D09985A5DB6}"/>
          </ac:spMkLst>
        </pc:spChg>
        <pc:spChg chg="mod">
          <ac:chgData name="Christopher Regan" userId="cb3aca28-29bb-4f73-bedb-eb430c1a0a38" providerId="ADAL" clId="{C821DDC2-6682-4FF6-8658-81A4A5AF77EC}" dt="2024-08-19T18:21:27.889" v="243" actId="20577"/>
          <ac:spMkLst>
            <pc:docMk/>
            <pc:sldMk cId="0" sldId="366"/>
            <ac:spMk id="232451" creationId="{1EEFA755-26DD-5212-1E8D-198E61DEF408}"/>
          </ac:spMkLst>
        </pc:spChg>
      </pc:sldChg>
      <pc:sldChg chg="addSp delSp modSp mod setBg">
        <pc:chgData name="Christopher Regan" userId="cb3aca28-29bb-4f73-bedb-eb430c1a0a38" providerId="ADAL" clId="{C821DDC2-6682-4FF6-8658-81A4A5AF77EC}" dt="2024-08-19T18:21:36.387" v="244" actId="26606"/>
        <pc:sldMkLst>
          <pc:docMk/>
          <pc:sldMk cId="0" sldId="367"/>
        </pc:sldMkLst>
        <pc:spChg chg="mod">
          <ac:chgData name="Christopher Regan" userId="cb3aca28-29bb-4f73-bedb-eb430c1a0a38" providerId="ADAL" clId="{C821DDC2-6682-4FF6-8658-81A4A5AF77EC}" dt="2024-08-19T18:21:36.387" v="244" actId="26606"/>
          <ac:spMkLst>
            <pc:docMk/>
            <pc:sldMk cId="0" sldId="367"/>
            <ac:spMk id="32770" creationId="{B077A347-E64C-C5D2-CB9B-82EA324513B1}"/>
          </ac:spMkLst>
        </pc:spChg>
        <pc:spChg chg="del">
          <ac:chgData name="Christopher Regan" userId="cb3aca28-29bb-4f73-bedb-eb430c1a0a38" providerId="ADAL" clId="{C821DDC2-6682-4FF6-8658-81A4A5AF77EC}" dt="2024-08-19T18:21:36.387" v="244" actId="26606"/>
          <ac:spMkLst>
            <pc:docMk/>
            <pc:sldMk cId="0" sldId="367"/>
            <ac:spMk id="32771" creationId="{FA133F3B-DFAD-4EA7-7C40-AC2D3EC4CB2B}"/>
          </ac:spMkLst>
        </pc:spChg>
        <pc:spChg chg="mod">
          <ac:chgData name="Christopher Regan" userId="cb3aca28-29bb-4f73-bedb-eb430c1a0a38" providerId="ADAL" clId="{C821DDC2-6682-4FF6-8658-81A4A5AF77EC}" dt="2024-08-19T18:21:36.387" v="244" actId="26606"/>
          <ac:spMkLst>
            <pc:docMk/>
            <pc:sldMk cId="0" sldId="367"/>
            <ac:spMk id="32772" creationId="{0E10346D-616C-2147-970D-CA5D15FAAF76}"/>
          </ac:spMkLst>
        </pc:spChg>
        <pc:spChg chg="add">
          <ac:chgData name="Christopher Regan" userId="cb3aca28-29bb-4f73-bedb-eb430c1a0a38" providerId="ADAL" clId="{C821DDC2-6682-4FF6-8658-81A4A5AF77EC}" dt="2024-08-19T18:21:36.387" v="244" actId="26606"/>
          <ac:spMkLst>
            <pc:docMk/>
            <pc:sldMk cId="0" sldId="367"/>
            <ac:spMk id="32778" creationId="{14D16F1A-5D78-4402-81FF-31A98AFD6BBD}"/>
          </ac:spMkLst>
        </pc:spChg>
        <pc:spChg chg="add">
          <ac:chgData name="Christopher Regan" userId="cb3aca28-29bb-4f73-bedb-eb430c1a0a38" providerId="ADAL" clId="{C821DDC2-6682-4FF6-8658-81A4A5AF77EC}" dt="2024-08-19T18:21:36.387" v="244" actId="26606"/>
          <ac:spMkLst>
            <pc:docMk/>
            <pc:sldMk cId="0" sldId="367"/>
            <ac:spMk id="32780" creationId="{1B2FB7F0-6A45-43E8-88A7-48E46E6D48CA}"/>
          </ac:spMkLst>
        </pc:spChg>
        <pc:spChg chg="add">
          <ac:chgData name="Christopher Regan" userId="cb3aca28-29bb-4f73-bedb-eb430c1a0a38" providerId="ADAL" clId="{C821DDC2-6682-4FF6-8658-81A4A5AF77EC}" dt="2024-08-19T18:21:36.387" v="244" actId="26606"/>
          <ac:spMkLst>
            <pc:docMk/>
            <pc:sldMk cId="0" sldId="367"/>
            <ac:spMk id="32782" creationId="{6BA9C607-662B-4FBB-A3F3-CF593AD736CD}"/>
          </ac:spMkLst>
        </pc:spChg>
        <pc:graphicFrameChg chg="add">
          <ac:chgData name="Christopher Regan" userId="cb3aca28-29bb-4f73-bedb-eb430c1a0a38" providerId="ADAL" clId="{C821DDC2-6682-4FF6-8658-81A4A5AF77EC}" dt="2024-08-19T18:21:36.387" v="244" actId="26606"/>
          <ac:graphicFrameMkLst>
            <pc:docMk/>
            <pc:sldMk cId="0" sldId="367"/>
            <ac:graphicFrameMk id="32774" creationId="{44FB2D9B-F7FE-8FFC-A9E4-6867BE7CB991}"/>
          </ac:graphicFrameMkLst>
        </pc:graphicFrameChg>
      </pc:sldChg>
      <pc:sldChg chg="addSp delSp modSp mod setBg delDesignElem">
        <pc:chgData name="Christopher Regan" userId="cb3aca28-29bb-4f73-bedb-eb430c1a0a38" providerId="ADAL" clId="{C821DDC2-6682-4FF6-8658-81A4A5AF77EC}" dt="2024-08-19T18:07:33.728" v="34"/>
        <pc:sldMkLst>
          <pc:docMk/>
          <pc:sldMk cId="0" sldId="388"/>
        </pc:sldMkLst>
        <pc:spChg chg="mod">
          <ac:chgData name="Christopher Regan" userId="cb3aca28-29bb-4f73-bedb-eb430c1a0a38" providerId="ADAL" clId="{C821DDC2-6682-4FF6-8658-81A4A5AF77EC}" dt="2024-08-19T18:07:11.086" v="28" actId="20577"/>
          <ac:spMkLst>
            <pc:docMk/>
            <pc:sldMk cId="0" sldId="388"/>
            <ac:spMk id="5122" creationId="{C627E701-9AAD-503B-4EF5-9469A81170A2}"/>
          </ac:spMkLst>
        </pc:spChg>
        <pc:spChg chg="mod">
          <ac:chgData name="Christopher Regan" userId="cb3aca28-29bb-4f73-bedb-eb430c1a0a38" providerId="ADAL" clId="{C821DDC2-6682-4FF6-8658-81A4A5AF77EC}" dt="2024-08-19T18:06:04.621" v="14" actId="26606"/>
          <ac:spMkLst>
            <pc:docMk/>
            <pc:sldMk cId="0" sldId="388"/>
            <ac:spMk id="5123" creationId="{148E1695-4977-3B2A-A002-784F06A6E3DB}"/>
          </ac:spMkLst>
        </pc:spChg>
        <pc:spChg chg="add del">
          <ac:chgData name="Christopher Regan" userId="cb3aca28-29bb-4f73-bedb-eb430c1a0a38" providerId="ADAL" clId="{C821DDC2-6682-4FF6-8658-81A4A5AF77EC}" dt="2024-08-19T18:07:33.728" v="34"/>
          <ac:spMkLst>
            <pc:docMk/>
            <pc:sldMk cId="0" sldId="388"/>
            <ac:spMk id="5133" creationId="{66D61E08-70C3-48D8-BEA0-787111DC30DA}"/>
          </ac:spMkLst>
        </pc:spChg>
        <pc:spChg chg="add del">
          <ac:chgData name="Christopher Regan" userId="cb3aca28-29bb-4f73-bedb-eb430c1a0a38" providerId="ADAL" clId="{C821DDC2-6682-4FF6-8658-81A4A5AF77EC}" dt="2024-08-19T18:07:33.728" v="34"/>
          <ac:spMkLst>
            <pc:docMk/>
            <pc:sldMk cId="0" sldId="388"/>
            <ac:spMk id="5135" creationId="{FC55298F-0AE5-478E-AD2B-03C2614C5833}"/>
          </ac:spMkLst>
        </pc:spChg>
        <pc:spChg chg="add del">
          <ac:chgData name="Christopher Regan" userId="cb3aca28-29bb-4f73-bedb-eb430c1a0a38" providerId="ADAL" clId="{C821DDC2-6682-4FF6-8658-81A4A5AF77EC}" dt="2024-08-19T18:07:33.728" v="34"/>
          <ac:spMkLst>
            <pc:docMk/>
            <pc:sldMk cId="0" sldId="388"/>
            <ac:spMk id="5137" creationId="{C180E4EA-0B63-4779-A895-7E90E71088F3}"/>
          </ac:spMkLst>
        </pc:spChg>
        <pc:spChg chg="add del">
          <ac:chgData name="Christopher Regan" userId="cb3aca28-29bb-4f73-bedb-eb430c1a0a38" providerId="ADAL" clId="{C821DDC2-6682-4FF6-8658-81A4A5AF77EC}" dt="2024-08-19T18:07:33.728" v="34"/>
          <ac:spMkLst>
            <pc:docMk/>
            <pc:sldMk cId="0" sldId="388"/>
            <ac:spMk id="5139" creationId="{CEE01D9D-3DE8-4EED-B0D3-8F3C79CC7673}"/>
          </ac:spMkLst>
        </pc:spChg>
        <pc:spChg chg="add del">
          <ac:chgData name="Christopher Regan" userId="cb3aca28-29bb-4f73-bedb-eb430c1a0a38" providerId="ADAL" clId="{C821DDC2-6682-4FF6-8658-81A4A5AF77EC}" dt="2024-08-19T18:07:33.728" v="34"/>
          <ac:spMkLst>
            <pc:docMk/>
            <pc:sldMk cId="0" sldId="388"/>
            <ac:spMk id="5141" creationId="{89AF5CE9-607F-43F4-8983-DCD6DA4051FD}"/>
          </ac:spMkLst>
        </pc:spChg>
        <pc:spChg chg="add del">
          <ac:chgData name="Christopher Regan" userId="cb3aca28-29bb-4f73-bedb-eb430c1a0a38" providerId="ADAL" clId="{C821DDC2-6682-4FF6-8658-81A4A5AF77EC}" dt="2024-08-19T18:07:33.728" v="34"/>
          <ac:spMkLst>
            <pc:docMk/>
            <pc:sldMk cId="0" sldId="388"/>
            <ac:spMk id="5143" creationId="{6EEA2DBD-9E1E-4521-8C01-F32AD18A89E3}"/>
          </ac:spMkLst>
        </pc:spChg>
        <pc:spChg chg="add del">
          <ac:chgData name="Christopher Regan" userId="cb3aca28-29bb-4f73-bedb-eb430c1a0a38" providerId="ADAL" clId="{C821DDC2-6682-4FF6-8658-81A4A5AF77EC}" dt="2024-08-19T18:07:33.728" v="34"/>
          <ac:spMkLst>
            <pc:docMk/>
            <pc:sldMk cId="0" sldId="388"/>
            <ac:spMk id="5145" creationId="{15BBD2C1-BA9B-46A9-A27A-33498B169272}"/>
          </ac:spMkLst>
        </pc:spChg>
        <pc:picChg chg="add">
          <ac:chgData name="Christopher Regan" userId="cb3aca28-29bb-4f73-bedb-eb430c1a0a38" providerId="ADAL" clId="{C821DDC2-6682-4FF6-8658-81A4A5AF77EC}" dt="2024-08-19T18:06:04.621" v="14" actId="26606"/>
          <ac:picMkLst>
            <pc:docMk/>
            <pc:sldMk cId="0" sldId="388"/>
            <ac:picMk id="5125" creationId="{7E457A74-7C2C-3746-50D8-494128F0FBEB}"/>
          </ac:picMkLst>
        </pc:picChg>
        <pc:cxnChg chg="add del">
          <ac:chgData name="Christopher Regan" userId="cb3aca28-29bb-4f73-bedb-eb430c1a0a38" providerId="ADAL" clId="{C821DDC2-6682-4FF6-8658-81A4A5AF77EC}" dt="2024-08-19T18:07:33.728" v="34"/>
          <ac:cxnSpMkLst>
            <pc:docMk/>
            <pc:sldMk cId="0" sldId="388"/>
            <ac:cxnSpMk id="5129" creationId="{A57C1A16-B8AB-4D99-A195-A38F556A6486}"/>
          </ac:cxnSpMkLst>
        </pc:cxnChg>
        <pc:cxnChg chg="add del">
          <ac:chgData name="Christopher Regan" userId="cb3aca28-29bb-4f73-bedb-eb430c1a0a38" providerId="ADAL" clId="{C821DDC2-6682-4FF6-8658-81A4A5AF77EC}" dt="2024-08-19T18:07:33.728" v="34"/>
          <ac:cxnSpMkLst>
            <pc:docMk/>
            <pc:sldMk cId="0" sldId="388"/>
            <ac:cxnSpMk id="5131" creationId="{F8A9B20B-D1DD-4573-B5EC-558029519236}"/>
          </ac:cxnSpMkLst>
        </pc:cxnChg>
      </pc:sldChg>
      <pc:sldChg chg="addSp delSp modSp mod setBg">
        <pc:chgData name="Christopher Regan" userId="cb3aca28-29bb-4f73-bedb-eb430c1a0a38" providerId="ADAL" clId="{C821DDC2-6682-4FF6-8658-81A4A5AF77EC}" dt="2024-08-19T18:34:40.192" v="516" actId="20577"/>
        <pc:sldMkLst>
          <pc:docMk/>
          <pc:sldMk cId="0" sldId="389"/>
        </pc:sldMkLst>
        <pc:spChg chg="add mod">
          <ac:chgData name="Christopher Regan" userId="cb3aca28-29bb-4f73-bedb-eb430c1a0a38" providerId="ADAL" clId="{C821DDC2-6682-4FF6-8658-81A4A5AF77EC}" dt="2024-08-19T18:34:40.192" v="516" actId="20577"/>
          <ac:spMkLst>
            <pc:docMk/>
            <pc:sldMk cId="0" sldId="389"/>
            <ac:spMk id="3" creationId="{F0FE6E2B-8C19-C90C-FF65-E361A1F55B9B}"/>
          </ac:spMkLst>
        </pc:spChg>
        <pc:spChg chg="mod">
          <ac:chgData name="Christopher Regan" userId="cb3aca28-29bb-4f73-bedb-eb430c1a0a38" providerId="ADAL" clId="{C821DDC2-6682-4FF6-8658-81A4A5AF77EC}" dt="2024-08-19T18:33:34.110" v="383" actId="26606"/>
          <ac:spMkLst>
            <pc:docMk/>
            <pc:sldMk cId="0" sldId="389"/>
            <ac:spMk id="70658" creationId="{CC314238-9783-EB4B-6657-750FE15B7705}"/>
          </ac:spMkLst>
        </pc:spChg>
        <pc:spChg chg="mod">
          <ac:chgData name="Christopher Regan" userId="cb3aca28-29bb-4f73-bedb-eb430c1a0a38" providerId="ADAL" clId="{C821DDC2-6682-4FF6-8658-81A4A5AF77EC}" dt="2024-08-19T18:33:34.110" v="383" actId="26606"/>
          <ac:spMkLst>
            <pc:docMk/>
            <pc:sldMk cId="0" sldId="389"/>
            <ac:spMk id="70660" creationId="{361BC089-4DDE-5443-B5A7-CA58BD79495D}"/>
          </ac:spMkLst>
        </pc:spChg>
        <pc:spChg chg="add">
          <ac:chgData name="Christopher Regan" userId="cb3aca28-29bb-4f73-bedb-eb430c1a0a38" providerId="ADAL" clId="{C821DDC2-6682-4FF6-8658-81A4A5AF77EC}" dt="2024-08-19T18:33:34.110" v="383" actId="26606"/>
          <ac:spMkLst>
            <pc:docMk/>
            <pc:sldMk cId="0" sldId="389"/>
            <ac:spMk id="70677" creationId="{DD6BC9EB-F181-48AB-BCA2-3D1DB20D2D87}"/>
          </ac:spMkLst>
        </pc:spChg>
        <pc:spChg chg="add">
          <ac:chgData name="Christopher Regan" userId="cb3aca28-29bb-4f73-bedb-eb430c1a0a38" providerId="ADAL" clId="{C821DDC2-6682-4FF6-8658-81A4A5AF77EC}" dt="2024-08-19T18:33:34.110" v="383" actId="26606"/>
          <ac:spMkLst>
            <pc:docMk/>
            <pc:sldMk cId="0" sldId="389"/>
            <ac:spMk id="70679" creationId="{D33AAA80-39DC-4020-9BFF-0718F35C7661}"/>
          </ac:spMkLst>
        </pc:spChg>
        <pc:spChg chg="add">
          <ac:chgData name="Christopher Regan" userId="cb3aca28-29bb-4f73-bedb-eb430c1a0a38" providerId="ADAL" clId="{C821DDC2-6682-4FF6-8658-81A4A5AF77EC}" dt="2024-08-19T18:33:34.110" v="383" actId="26606"/>
          <ac:spMkLst>
            <pc:docMk/>
            <pc:sldMk cId="0" sldId="389"/>
            <ac:spMk id="70683" creationId="{1177F295-741F-4EFF-B0CA-BE69295ADA07}"/>
          </ac:spMkLst>
        </pc:spChg>
        <pc:grpChg chg="add">
          <ac:chgData name="Christopher Regan" userId="cb3aca28-29bb-4f73-bedb-eb430c1a0a38" providerId="ADAL" clId="{C821DDC2-6682-4FF6-8658-81A4A5AF77EC}" dt="2024-08-19T18:33:34.110" v="383" actId="26606"/>
          <ac:grpSpMkLst>
            <pc:docMk/>
            <pc:sldMk cId="0" sldId="389"/>
            <ac:grpSpMk id="70665" creationId="{28460BD8-AE3F-4AC9-9D0B-717052AA5D3A}"/>
          </ac:grpSpMkLst>
        </pc:grpChg>
        <pc:graphicFrameChg chg="del">
          <ac:chgData name="Christopher Regan" userId="cb3aca28-29bb-4f73-bedb-eb430c1a0a38" providerId="ADAL" clId="{C821DDC2-6682-4FF6-8658-81A4A5AF77EC}" dt="2024-08-19T18:33:31.573" v="382" actId="478"/>
          <ac:graphicFrameMkLst>
            <pc:docMk/>
            <pc:sldMk cId="0" sldId="389"/>
            <ac:graphicFrameMk id="70659" creationId="{471DB646-20BA-DF6E-DE2C-8B7A08869B45}"/>
          </ac:graphicFrameMkLst>
        </pc:graphicFrameChg>
        <pc:cxnChg chg="add">
          <ac:chgData name="Christopher Regan" userId="cb3aca28-29bb-4f73-bedb-eb430c1a0a38" providerId="ADAL" clId="{C821DDC2-6682-4FF6-8658-81A4A5AF77EC}" dt="2024-08-19T18:33:34.110" v="383" actId="26606"/>
          <ac:cxnSpMkLst>
            <pc:docMk/>
            <pc:sldMk cId="0" sldId="389"/>
            <ac:cxnSpMk id="70681" creationId="{C9C5D90B-7EE3-4D26-AB7D-A5A3A6E11203}"/>
          </ac:cxnSpMkLst>
        </pc:cxnChg>
      </pc:sldChg>
      <pc:sldChg chg="addSp delSp modSp mod setBg delDesignElem">
        <pc:chgData name="Christopher Regan" userId="cb3aca28-29bb-4f73-bedb-eb430c1a0a38" providerId="ADAL" clId="{C821DDC2-6682-4FF6-8658-81A4A5AF77EC}" dt="2024-08-19T18:12:59.218" v="96"/>
        <pc:sldMkLst>
          <pc:docMk/>
          <pc:sldMk cId="0" sldId="401"/>
        </pc:sldMkLst>
        <pc:spChg chg="mod">
          <ac:chgData name="Christopher Regan" userId="cb3aca28-29bb-4f73-bedb-eb430c1a0a38" providerId="ADAL" clId="{C821DDC2-6682-4FF6-8658-81A4A5AF77EC}" dt="2024-08-19T18:12:15.707" v="78" actId="26606"/>
          <ac:spMkLst>
            <pc:docMk/>
            <pc:sldMk cId="0" sldId="401"/>
            <ac:spMk id="12290" creationId="{1CBD398F-5EB4-7AA3-A50C-62FF7B4B0229}"/>
          </ac:spMkLst>
        </pc:spChg>
        <pc:spChg chg="add del mod">
          <ac:chgData name="Christopher Regan" userId="cb3aca28-29bb-4f73-bedb-eb430c1a0a38" providerId="ADAL" clId="{C821DDC2-6682-4FF6-8658-81A4A5AF77EC}" dt="2024-08-19T18:12:15.707" v="78" actId="26606"/>
          <ac:spMkLst>
            <pc:docMk/>
            <pc:sldMk cId="0" sldId="401"/>
            <ac:spMk id="12291" creationId="{FA6A2D7D-DE67-E34C-70BE-00F51B1AD6DA}"/>
          </ac:spMkLst>
        </pc:spChg>
        <pc:spChg chg="mod">
          <ac:chgData name="Christopher Regan" userId="cb3aca28-29bb-4f73-bedb-eb430c1a0a38" providerId="ADAL" clId="{C821DDC2-6682-4FF6-8658-81A4A5AF77EC}" dt="2024-08-19T18:12:15.707" v="78" actId="26606"/>
          <ac:spMkLst>
            <pc:docMk/>
            <pc:sldMk cId="0" sldId="401"/>
            <ac:spMk id="12292" creationId="{05ABBE23-AE47-3FDE-98F8-9F06BFF08E10}"/>
          </ac:spMkLst>
        </pc:spChg>
        <pc:spChg chg="add del">
          <ac:chgData name="Christopher Regan" userId="cb3aca28-29bb-4f73-bedb-eb430c1a0a38" providerId="ADAL" clId="{C821DDC2-6682-4FF6-8658-81A4A5AF77EC}" dt="2024-08-19T18:12:11.576" v="75" actId="26606"/>
          <ac:spMkLst>
            <pc:docMk/>
            <pc:sldMk cId="0" sldId="401"/>
            <ac:spMk id="12298" creationId="{1DA27254-207B-4B52-973B-03A6D7C253A8}"/>
          </ac:spMkLst>
        </pc:spChg>
        <pc:spChg chg="add del">
          <ac:chgData name="Christopher Regan" userId="cb3aca28-29bb-4f73-bedb-eb430c1a0a38" providerId="ADAL" clId="{C821DDC2-6682-4FF6-8658-81A4A5AF77EC}" dt="2024-08-19T18:12:15.695" v="77" actId="26606"/>
          <ac:spMkLst>
            <pc:docMk/>
            <pc:sldMk cId="0" sldId="401"/>
            <ac:spMk id="12302" creationId="{6BA9C607-662B-4FBB-A3F3-CF593AD736CD}"/>
          </ac:spMkLst>
        </pc:spChg>
        <pc:spChg chg="add del">
          <ac:chgData name="Christopher Regan" userId="cb3aca28-29bb-4f73-bedb-eb430c1a0a38" providerId="ADAL" clId="{C821DDC2-6682-4FF6-8658-81A4A5AF77EC}" dt="2024-08-19T18:12:11.576" v="75" actId="26606"/>
          <ac:spMkLst>
            <pc:docMk/>
            <pc:sldMk cId="0" sldId="401"/>
            <ac:spMk id="12311" creationId="{D6188152-70CA-4742-AA0D-863A7FDB4793}"/>
          </ac:spMkLst>
        </pc:spChg>
        <pc:spChg chg="add del">
          <ac:chgData name="Christopher Regan" userId="cb3aca28-29bb-4f73-bedb-eb430c1a0a38" providerId="ADAL" clId="{C821DDC2-6682-4FF6-8658-81A4A5AF77EC}" dt="2024-08-19T18:12:15.695" v="77" actId="26606"/>
          <ac:spMkLst>
            <pc:docMk/>
            <pc:sldMk cId="0" sldId="401"/>
            <ac:spMk id="12313" creationId="{14D16F1A-5D78-4402-81FF-31A98AFD6BBD}"/>
          </ac:spMkLst>
        </pc:spChg>
        <pc:spChg chg="add del">
          <ac:chgData name="Christopher Regan" userId="cb3aca28-29bb-4f73-bedb-eb430c1a0a38" providerId="ADAL" clId="{C821DDC2-6682-4FF6-8658-81A4A5AF77EC}" dt="2024-08-19T18:12:15.695" v="77" actId="26606"/>
          <ac:spMkLst>
            <pc:docMk/>
            <pc:sldMk cId="0" sldId="401"/>
            <ac:spMk id="12314" creationId="{1B2FB7F0-6A45-43E8-88A7-48E46E6D48CA}"/>
          </ac:spMkLst>
        </pc:spChg>
        <pc:spChg chg="add del">
          <ac:chgData name="Christopher Regan" userId="cb3aca28-29bb-4f73-bedb-eb430c1a0a38" providerId="ADAL" clId="{C821DDC2-6682-4FF6-8658-81A4A5AF77EC}" dt="2024-08-19T18:12:59.218" v="96"/>
          <ac:spMkLst>
            <pc:docMk/>
            <pc:sldMk cId="0" sldId="401"/>
            <ac:spMk id="12317" creationId="{1DA27254-207B-4B52-973B-03A6D7C253A8}"/>
          </ac:spMkLst>
        </pc:spChg>
        <pc:spChg chg="add del">
          <ac:chgData name="Christopher Regan" userId="cb3aca28-29bb-4f73-bedb-eb430c1a0a38" providerId="ADAL" clId="{C821DDC2-6682-4FF6-8658-81A4A5AF77EC}" dt="2024-08-19T18:12:59.218" v="96"/>
          <ac:spMkLst>
            <pc:docMk/>
            <pc:sldMk cId="0" sldId="401"/>
            <ac:spMk id="12320" creationId="{D6188152-70CA-4742-AA0D-863A7FDB4793}"/>
          </ac:spMkLst>
        </pc:spChg>
        <pc:grpChg chg="add del">
          <ac:chgData name="Christopher Regan" userId="cb3aca28-29bb-4f73-bedb-eb430c1a0a38" providerId="ADAL" clId="{C821DDC2-6682-4FF6-8658-81A4A5AF77EC}" dt="2024-08-19T18:12:11.576" v="75" actId="26606"/>
          <ac:grpSpMkLst>
            <pc:docMk/>
            <pc:sldMk cId="0" sldId="401"/>
            <ac:grpSpMk id="12300" creationId="{AE3358E8-FEB4-4E5C-903A-92C75E6BDD18}"/>
          </ac:grpSpMkLst>
        </pc:grpChg>
        <pc:grpChg chg="add del">
          <ac:chgData name="Christopher Regan" userId="cb3aca28-29bb-4f73-bedb-eb430c1a0a38" providerId="ADAL" clId="{C821DDC2-6682-4FF6-8658-81A4A5AF77EC}" dt="2024-08-19T18:12:59.218" v="96"/>
          <ac:grpSpMkLst>
            <pc:docMk/>
            <pc:sldMk cId="0" sldId="401"/>
            <ac:grpSpMk id="12318" creationId="{AE3358E8-FEB4-4E5C-903A-92C75E6BDD18}"/>
          </ac:grpSpMkLst>
        </pc:grpChg>
        <pc:graphicFrameChg chg="add del">
          <ac:chgData name="Christopher Regan" userId="cb3aca28-29bb-4f73-bedb-eb430c1a0a38" providerId="ADAL" clId="{C821DDC2-6682-4FF6-8658-81A4A5AF77EC}" dt="2024-08-19T18:12:11.576" v="75" actId="26606"/>
          <ac:graphicFrameMkLst>
            <pc:docMk/>
            <pc:sldMk cId="0" sldId="401"/>
            <ac:graphicFrameMk id="12294" creationId="{9627391C-C33E-A10E-96A8-4226D3F36869}"/>
          </ac:graphicFrameMkLst>
        </pc:graphicFrameChg>
        <pc:graphicFrameChg chg="add del">
          <ac:chgData name="Christopher Regan" userId="cb3aca28-29bb-4f73-bedb-eb430c1a0a38" providerId="ADAL" clId="{C821DDC2-6682-4FF6-8658-81A4A5AF77EC}" dt="2024-08-19T18:12:15.695" v="77" actId="26606"/>
          <ac:graphicFrameMkLst>
            <pc:docMk/>
            <pc:sldMk cId="0" sldId="401"/>
            <ac:graphicFrameMk id="12315" creationId="{713F48A9-114E-7E56-D25D-B1969F4DE147}"/>
          </ac:graphicFrameMkLst>
        </pc:graphicFrameChg>
        <pc:graphicFrameChg chg="add mod">
          <ac:chgData name="Christopher Regan" userId="cb3aca28-29bb-4f73-bedb-eb430c1a0a38" providerId="ADAL" clId="{C821DDC2-6682-4FF6-8658-81A4A5AF77EC}" dt="2024-08-19T18:12:52.976" v="93"/>
          <ac:graphicFrameMkLst>
            <pc:docMk/>
            <pc:sldMk cId="0" sldId="401"/>
            <ac:graphicFrameMk id="12321" creationId="{B3AC13B7-AF0A-530D-034C-8C908C2F7C9F}"/>
          </ac:graphicFrameMkLst>
        </pc:graphicFrameChg>
      </pc:sldChg>
      <pc:sldChg chg="modSp del">
        <pc:chgData name="Christopher Regan" userId="cb3aca28-29bb-4f73-bedb-eb430c1a0a38" providerId="ADAL" clId="{C821DDC2-6682-4FF6-8658-81A4A5AF77EC}" dt="2024-08-19T18:21:49.194" v="246" actId="47"/>
        <pc:sldMkLst>
          <pc:docMk/>
          <pc:sldMk cId="0" sldId="405"/>
        </pc:sldMkLst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405"/>
            <ac:spMk id="34820" creationId="{B84E2AFB-1640-E603-ABD1-57BFAD221AC0}"/>
          </ac:spMkLst>
        </pc:spChg>
      </pc:sldChg>
      <pc:sldChg chg="modSp del">
        <pc:chgData name="Christopher Regan" userId="cb3aca28-29bb-4f73-bedb-eb430c1a0a38" providerId="ADAL" clId="{C821DDC2-6682-4FF6-8658-81A4A5AF77EC}" dt="2024-08-19T18:21:54.346" v="250" actId="47"/>
        <pc:sldMkLst>
          <pc:docMk/>
          <pc:sldMk cId="0" sldId="406"/>
        </pc:sldMkLst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406"/>
            <ac:spMk id="38916" creationId="{EE507761-4170-F5C8-FDFB-4A93FF011031}"/>
          </ac:spMkLst>
        </pc:spChg>
      </pc:sldChg>
      <pc:sldChg chg="modSp del">
        <pc:chgData name="Christopher Regan" userId="cb3aca28-29bb-4f73-bedb-eb430c1a0a38" providerId="ADAL" clId="{C821DDC2-6682-4FF6-8658-81A4A5AF77EC}" dt="2024-08-19T18:21:56.153" v="251" actId="47"/>
        <pc:sldMkLst>
          <pc:docMk/>
          <pc:sldMk cId="0" sldId="408"/>
        </pc:sldMkLst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408"/>
            <ac:spMk id="39940" creationId="{8836469B-101D-1934-8CC4-9D242FC94ECD}"/>
          </ac:spMkLst>
        </pc:spChg>
      </pc:sldChg>
      <pc:sldChg chg="modSp del">
        <pc:chgData name="Christopher Regan" userId="cb3aca28-29bb-4f73-bedb-eb430c1a0a38" providerId="ADAL" clId="{C821DDC2-6682-4FF6-8658-81A4A5AF77EC}" dt="2024-08-19T18:21:57.488" v="252" actId="47"/>
        <pc:sldMkLst>
          <pc:docMk/>
          <pc:sldMk cId="0" sldId="409"/>
        </pc:sldMkLst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409"/>
            <ac:spMk id="40964" creationId="{29616FC3-1F48-6603-D292-342422C61D14}"/>
          </ac:spMkLst>
        </pc:spChg>
      </pc:sldChg>
      <pc:sldChg chg="addSp delSp modSp mod setBg setClrOvrMap">
        <pc:chgData name="Christopher Regan" userId="cb3aca28-29bb-4f73-bedb-eb430c1a0a38" providerId="ADAL" clId="{C821DDC2-6682-4FF6-8658-81A4A5AF77EC}" dt="2024-08-19T18:24:20.487" v="286" actId="26606"/>
        <pc:sldMkLst>
          <pc:docMk/>
          <pc:sldMk cId="0" sldId="412"/>
        </pc:sldMkLst>
        <pc:spChg chg="mod">
          <ac:chgData name="Christopher Regan" userId="cb3aca28-29bb-4f73-bedb-eb430c1a0a38" providerId="ADAL" clId="{C821DDC2-6682-4FF6-8658-81A4A5AF77EC}" dt="2024-08-19T18:24:20.487" v="286" actId="26606"/>
          <ac:spMkLst>
            <pc:docMk/>
            <pc:sldMk cId="0" sldId="412"/>
            <ac:spMk id="51202" creationId="{F5724638-F7CD-4A30-DD75-421E773CFA21}"/>
          </ac:spMkLst>
        </pc:spChg>
        <pc:spChg chg="mod">
          <ac:chgData name="Christopher Regan" userId="cb3aca28-29bb-4f73-bedb-eb430c1a0a38" providerId="ADAL" clId="{C821DDC2-6682-4FF6-8658-81A4A5AF77EC}" dt="2024-08-19T18:24:20.487" v="286" actId="26606"/>
          <ac:spMkLst>
            <pc:docMk/>
            <pc:sldMk cId="0" sldId="412"/>
            <ac:spMk id="51203" creationId="{53C75198-70FA-C981-B1C4-55156D148BFD}"/>
          </ac:spMkLst>
        </pc:spChg>
        <pc:spChg chg="mod">
          <ac:chgData name="Christopher Regan" userId="cb3aca28-29bb-4f73-bedb-eb430c1a0a38" providerId="ADAL" clId="{C821DDC2-6682-4FF6-8658-81A4A5AF77EC}" dt="2024-08-19T18:24:20.487" v="286" actId="26606"/>
          <ac:spMkLst>
            <pc:docMk/>
            <pc:sldMk cId="0" sldId="412"/>
            <ac:spMk id="51204" creationId="{CBA58025-0100-A088-933C-638C84A0C7FA}"/>
          </ac:spMkLst>
        </pc:spChg>
        <pc:spChg chg="add del">
          <ac:chgData name="Christopher Regan" userId="cb3aca28-29bb-4f73-bedb-eb430c1a0a38" providerId="ADAL" clId="{C821DDC2-6682-4FF6-8658-81A4A5AF77EC}" dt="2024-08-19T18:24:20.487" v="285" actId="26606"/>
          <ac:spMkLst>
            <pc:docMk/>
            <pc:sldMk cId="0" sldId="412"/>
            <ac:spMk id="51210" creationId="{3BCB5F6A-9EB0-40B0-9D13-3023E9A20508}"/>
          </ac:spMkLst>
        </pc:spChg>
        <pc:spChg chg="add">
          <ac:chgData name="Christopher Regan" userId="cb3aca28-29bb-4f73-bedb-eb430c1a0a38" providerId="ADAL" clId="{C821DDC2-6682-4FF6-8658-81A4A5AF77EC}" dt="2024-08-19T18:24:20.487" v="286" actId="26606"/>
          <ac:spMkLst>
            <pc:docMk/>
            <pc:sldMk cId="0" sldId="412"/>
            <ac:spMk id="51214" creationId="{3F088236-D655-4F88-B238-E16762358025}"/>
          </ac:spMkLst>
        </pc:spChg>
        <pc:spChg chg="add">
          <ac:chgData name="Christopher Regan" userId="cb3aca28-29bb-4f73-bedb-eb430c1a0a38" providerId="ADAL" clId="{C821DDC2-6682-4FF6-8658-81A4A5AF77EC}" dt="2024-08-19T18:24:20.487" v="286" actId="26606"/>
          <ac:spMkLst>
            <pc:docMk/>
            <pc:sldMk cId="0" sldId="412"/>
            <ac:spMk id="51216" creationId="{3DAC0C92-199E-475C-9390-119A9B027276}"/>
          </ac:spMkLst>
        </pc:spChg>
        <pc:spChg chg="add">
          <ac:chgData name="Christopher Regan" userId="cb3aca28-29bb-4f73-bedb-eb430c1a0a38" providerId="ADAL" clId="{C821DDC2-6682-4FF6-8658-81A4A5AF77EC}" dt="2024-08-19T18:24:20.487" v="286" actId="26606"/>
          <ac:spMkLst>
            <pc:docMk/>
            <pc:sldMk cId="0" sldId="412"/>
            <ac:spMk id="51218" creationId="{C4CFB339-0ED8-4FE2-9EF1-6D1375B8499B}"/>
          </ac:spMkLst>
        </pc:spChg>
        <pc:spChg chg="add">
          <ac:chgData name="Christopher Regan" userId="cb3aca28-29bb-4f73-bedb-eb430c1a0a38" providerId="ADAL" clId="{C821DDC2-6682-4FF6-8658-81A4A5AF77EC}" dt="2024-08-19T18:24:20.487" v="286" actId="26606"/>
          <ac:spMkLst>
            <pc:docMk/>
            <pc:sldMk cId="0" sldId="412"/>
            <ac:spMk id="51220" creationId="{31896C80-2069-4431-9C19-83B913734490}"/>
          </ac:spMkLst>
        </pc:spChg>
        <pc:spChg chg="add">
          <ac:chgData name="Christopher Regan" userId="cb3aca28-29bb-4f73-bedb-eb430c1a0a38" providerId="ADAL" clId="{C821DDC2-6682-4FF6-8658-81A4A5AF77EC}" dt="2024-08-19T18:24:20.487" v="286" actId="26606"/>
          <ac:spMkLst>
            <pc:docMk/>
            <pc:sldMk cId="0" sldId="412"/>
            <ac:spMk id="51222" creationId="{BF120A21-0841-4823-B0C4-28AEBCEF9B78}"/>
          </ac:spMkLst>
        </pc:spChg>
        <pc:spChg chg="add">
          <ac:chgData name="Christopher Regan" userId="cb3aca28-29bb-4f73-bedb-eb430c1a0a38" providerId="ADAL" clId="{C821DDC2-6682-4FF6-8658-81A4A5AF77EC}" dt="2024-08-19T18:24:20.487" v="286" actId="26606"/>
          <ac:spMkLst>
            <pc:docMk/>
            <pc:sldMk cId="0" sldId="412"/>
            <ac:spMk id="51224" creationId="{DBB05BAE-BBD3-4289-899F-A6851503C6B0}"/>
          </ac:spMkLst>
        </pc:spChg>
        <pc:spChg chg="add">
          <ac:chgData name="Christopher Regan" userId="cb3aca28-29bb-4f73-bedb-eb430c1a0a38" providerId="ADAL" clId="{C821DDC2-6682-4FF6-8658-81A4A5AF77EC}" dt="2024-08-19T18:24:20.487" v="286" actId="26606"/>
          <ac:spMkLst>
            <pc:docMk/>
            <pc:sldMk cId="0" sldId="412"/>
            <ac:spMk id="51226" creationId="{9874D11C-36F5-4BBE-A490-019A54E953B0}"/>
          </ac:spMkLst>
        </pc:spChg>
        <pc:picChg chg="add del">
          <ac:chgData name="Christopher Regan" userId="cb3aca28-29bb-4f73-bedb-eb430c1a0a38" providerId="ADAL" clId="{C821DDC2-6682-4FF6-8658-81A4A5AF77EC}" dt="2024-08-19T18:24:20.487" v="285" actId="26606"/>
          <ac:picMkLst>
            <pc:docMk/>
            <pc:sldMk cId="0" sldId="412"/>
            <ac:picMk id="51206" creationId="{BD43CD95-BAC9-E2C2-A9B4-37CA13B43424}"/>
          </ac:picMkLst>
        </pc:picChg>
        <pc:picChg chg="add">
          <ac:chgData name="Christopher Regan" userId="cb3aca28-29bb-4f73-bedb-eb430c1a0a38" providerId="ADAL" clId="{C821DDC2-6682-4FF6-8658-81A4A5AF77EC}" dt="2024-08-19T18:24:20.487" v="286" actId="26606"/>
          <ac:picMkLst>
            <pc:docMk/>
            <pc:sldMk cId="0" sldId="412"/>
            <ac:picMk id="51213" creationId="{F3987D73-0506-9BBC-AB04-F9991C7B7CB7}"/>
          </ac:picMkLst>
        </pc:picChg>
        <pc:cxnChg chg="add">
          <ac:chgData name="Christopher Regan" userId="cb3aca28-29bb-4f73-bedb-eb430c1a0a38" providerId="ADAL" clId="{C821DDC2-6682-4FF6-8658-81A4A5AF77EC}" dt="2024-08-19T18:24:20.487" v="286" actId="26606"/>
          <ac:cxnSpMkLst>
            <pc:docMk/>
            <pc:sldMk cId="0" sldId="412"/>
            <ac:cxnSpMk id="51212" creationId="{2AFD8CBA-54A3-4363-991B-B9C631BBFA74}"/>
          </ac:cxnSpMkLst>
        </pc:cxnChg>
        <pc:cxnChg chg="add">
          <ac:chgData name="Christopher Regan" userId="cb3aca28-29bb-4f73-bedb-eb430c1a0a38" providerId="ADAL" clId="{C821DDC2-6682-4FF6-8658-81A4A5AF77EC}" dt="2024-08-19T18:24:20.487" v="286" actId="26606"/>
          <ac:cxnSpMkLst>
            <pc:docMk/>
            <pc:sldMk cId="0" sldId="412"/>
            <ac:cxnSpMk id="51215" creationId="{64FA5DFF-7FE6-4855-84E6-DFA78EE978BD}"/>
          </ac:cxnSpMkLst>
        </pc:cxnChg>
      </pc:sldChg>
      <pc:sldChg chg="addSp delSp modSp mod setBg">
        <pc:chgData name="Christopher Regan" userId="cb3aca28-29bb-4f73-bedb-eb430c1a0a38" providerId="ADAL" clId="{C821DDC2-6682-4FF6-8658-81A4A5AF77EC}" dt="2024-08-19T18:27:38.381" v="308" actId="26606"/>
        <pc:sldMkLst>
          <pc:docMk/>
          <pc:sldMk cId="0" sldId="413"/>
        </pc:sldMkLst>
        <pc:spChg chg="add">
          <ac:chgData name="Christopher Regan" userId="cb3aca28-29bb-4f73-bedb-eb430c1a0a38" providerId="ADAL" clId="{C821DDC2-6682-4FF6-8658-81A4A5AF77EC}" dt="2024-08-19T18:26:32.760" v="295"/>
          <ac:spMkLst>
            <pc:docMk/>
            <pc:sldMk cId="0" sldId="413"/>
            <ac:spMk id="2" creationId="{A038A230-7AD6-6887-83CF-006E4520297E}"/>
          </ac:spMkLst>
        </pc:spChg>
        <pc:spChg chg="mod">
          <ac:chgData name="Christopher Regan" userId="cb3aca28-29bb-4f73-bedb-eb430c1a0a38" providerId="ADAL" clId="{C821DDC2-6682-4FF6-8658-81A4A5AF77EC}" dt="2024-08-19T18:27:38.381" v="308" actId="26606"/>
          <ac:spMkLst>
            <pc:docMk/>
            <pc:sldMk cId="0" sldId="413"/>
            <ac:spMk id="52226" creationId="{80536658-DE65-665E-71B7-58421EDC0EF1}"/>
          </ac:spMkLst>
        </pc:spChg>
        <pc:spChg chg="add del mod">
          <ac:chgData name="Christopher Regan" userId="cb3aca28-29bb-4f73-bedb-eb430c1a0a38" providerId="ADAL" clId="{C821DDC2-6682-4FF6-8658-81A4A5AF77EC}" dt="2024-08-19T18:27:38.381" v="308" actId="26606"/>
          <ac:spMkLst>
            <pc:docMk/>
            <pc:sldMk cId="0" sldId="413"/>
            <ac:spMk id="52227" creationId="{26CE4724-89DD-E6AD-5218-5F331FC0A887}"/>
          </ac:spMkLst>
        </pc:spChg>
        <pc:spChg chg="mod">
          <ac:chgData name="Christopher Regan" userId="cb3aca28-29bb-4f73-bedb-eb430c1a0a38" providerId="ADAL" clId="{C821DDC2-6682-4FF6-8658-81A4A5AF77EC}" dt="2024-08-19T18:27:38.381" v="308" actId="26606"/>
          <ac:spMkLst>
            <pc:docMk/>
            <pc:sldMk cId="0" sldId="413"/>
            <ac:spMk id="52228" creationId="{C7AB4583-E177-B7A7-2B44-6824917DDB47}"/>
          </ac:spMkLst>
        </pc:spChg>
        <pc:spChg chg="add del">
          <ac:chgData name="Christopher Regan" userId="cb3aca28-29bb-4f73-bedb-eb430c1a0a38" providerId="ADAL" clId="{C821DDC2-6682-4FF6-8658-81A4A5AF77EC}" dt="2024-08-19T18:27:38.370" v="307" actId="26606"/>
          <ac:spMkLst>
            <pc:docMk/>
            <pc:sldMk cId="0" sldId="413"/>
            <ac:spMk id="52233" creationId="{26CE4724-89DD-E6AD-5218-5F331FC0A887}"/>
          </ac:spMkLst>
        </pc:spChg>
        <pc:spChg chg="add del">
          <ac:chgData name="Christopher Regan" userId="cb3aca28-29bb-4f73-bedb-eb430c1a0a38" providerId="ADAL" clId="{C821DDC2-6682-4FF6-8658-81A4A5AF77EC}" dt="2024-08-19T18:25:02.903" v="289" actId="26606"/>
          <ac:spMkLst>
            <pc:docMk/>
            <pc:sldMk cId="0" sldId="413"/>
            <ac:spMk id="52234" creationId="{3BCB5F6A-9EB0-40B0-9D13-3023E9A20508}"/>
          </ac:spMkLst>
        </pc:spChg>
        <pc:spChg chg="add del">
          <ac:chgData name="Christopher Regan" userId="cb3aca28-29bb-4f73-bedb-eb430c1a0a38" providerId="ADAL" clId="{C821DDC2-6682-4FF6-8658-81A4A5AF77EC}" dt="2024-08-19T18:25:11.976" v="291" actId="26606"/>
          <ac:spMkLst>
            <pc:docMk/>
            <pc:sldMk cId="0" sldId="413"/>
            <ac:spMk id="52236" creationId="{1B2FB7F0-6A45-43E8-88A7-48E46E6D48CA}"/>
          </ac:spMkLst>
        </pc:spChg>
        <pc:spChg chg="add del">
          <ac:chgData name="Christopher Regan" userId="cb3aca28-29bb-4f73-bedb-eb430c1a0a38" providerId="ADAL" clId="{C821DDC2-6682-4FF6-8658-81A4A5AF77EC}" dt="2024-08-19T18:25:11.976" v="291" actId="26606"/>
          <ac:spMkLst>
            <pc:docMk/>
            <pc:sldMk cId="0" sldId="413"/>
            <ac:spMk id="52237" creationId="{14D16F1A-5D78-4402-81FF-31A98AFD6BBD}"/>
          </ac:spMkLst>
        </pc:spChg>
        <pc:spChg chg="add del">
          <ac:chgData name="Christopher Regan" userId="cb3aca28-29bb-4f73-bedb-eb430c1a0a38" providerId="ADAL" clId="{C821DDC2-6682-4FF6-8658-81A4A5AF77EC}" dt="2024-08-19T18:25:11.976" v="291" actId="26606"/>
          <ac:spMkLst>
            <pc:docMk/>
            <pc:sldMk cId="0" sldId="413"/>
            <ac:spMk id="52238" creationId="{6BA9C607-662B-4FBB-A3F3-CF593AD736CD}"/>
          </ac:spMkLst>
        </pc:spChg>
        <pc:spChg chg="add del">
          <ac:chgData name="Christopher Regan" userId="cb3aca28-29bb-4f73-bedb-eb430c1a0a38" providerId="ADAL" clId="{C821DDC2-6682-4FF6-8658-81A4A5AF77EC}" dt="2024-08-19T18:27:38.370" v="307" actId="26606"/>
          <ac:spMkLst>
            <pc:docMk/>
            <pc:sldMk cId="0" sldId="413"/>
            <ac:spMk id="52240" creationId="{3BCB5F6A-9EB0-40B0-9D13-3023E9A20508}"/>
          </ac:spMkLst>
        </pc:spChg>
        <pc:spChg chg="add del">
          <ac:chgData name="Christopher Regan" userId="cb3aca28-29bb-4f73-bedb-eb430c1a0a38" providerId="ADAL" clId="{C821DDC2-6682-4FF6-8658-81A4A5AF77EC}" dt="2024-08-19T18:25:18.931" v="294" actId="26606"/>
          <ac:spMkLst>
            <pc:docMk/>
            <pc:sldMk cId="0" sldId="413"/>
            <ac:spMk id="52241" creationId="{26CE4724-89DD-E6AD-5218-5F331FC0A887}"/>
          </ac:spMkLst>
        </pc:spChg>
        <pc:spChg chg="add del">
          <ac:chgData name="Christopher Regan" userId="cb3aca28-29bb-4f73-bedb-eb430c1a0a38" providerId="ADAL" clId="{C821DDC2-6682-4FF6-8658-81A4A5AF77EC}" dt="2024-08-19T18:25:18.931" v="294" actId="26606"/>
          <ac:spMkLst>
            <pc:docMk/>
            <pc:sldMk cId="0" sldId="413"/>
            <ac:spMk id="52243" creationId="{3BCB5F6A-9EB0-40B0-9D13-3023E9A20508}"/>
          </ac:spMkLst>
        </pc:spChg>
        <pc:graphicFrameChg chg="add del">
          <ac:chgData name="Christopher Regan" userId="cb3aca28-29bb-4f73-bedb-eb430c1a0a38" providerId="ADAL" clId="{C821DDC2-6682-4FF6-8658-81A4A5AF77EC}" dt="2024-08-19T18:27:36.201" v="304" actId="26606"/>
          <ac:graphicFrameMkLst>
            <pc:docMk/>
            <pc:sldMk cId="0" sldId="413"/>
            <ac:graphicFrameMk id="52231" creationId="{12D9F034-3398-C04E-DD73-8C958AB43D49}"/>
          </ac:graphicFrameMkLst>
        </pc:graphicFrameChg>
        <pc:graphicFrameChg chg="add del">
          <ac:chgData name="Christopher Regan" userId="cb3aca28-29bb-4f73-bedb-eb430c1a0a38" providerId="ADAL" clId="{C821DDC2-6682-4FF6-8658-81A4A5AF77EC}" dt="2024-08-19T18:25:11.976" v="291" actId="26606"/>
          <ac:graphicFrameMkLst>
            <pc:docMk/>
            <pc:sldMk cId="0" sldId="413"/>
            <ac:graphicFrameMk id="52239" creationId="{DE601BAF-6AF0-26F5-E071-C01D4CBEA104}"/>
          </ac:graphicFrameMkLst>
        </pc:graphicFrameChg>
        <pc:graphicFrameChg chg="add">
          <ac:chgData name="Christopher Regan" userId="cb3aca28-29bb-4f73-bedb-eb430c1a0a38" providerId="ADAL" clId="{C821DDC2-6682-4FF6-8658-81A4A5AF77EC}" dt="2024-08-19T18:27:38.381" v="308" actId="26606"/>
          <ac:graphicFrameMkLst>
            <pc:docMk/>
            <pc:sldMk cId="0" sldId="413"/>
            <ac:graphicFrameMk id="52244" creationId="{12D9F034-3398-C04E-DD73-8C958AB43D49}"/>
          </ac:graphicFrameMkLst>
        </pc:graphicFrameChg>
        <pc:picChg chg="add del">
          <ac:chgData name="Christopher Regan" userId="cb3aca28-29bb-4f73-bedb-eb430c1a0a38" providerId="ADAL" clId="{C821DDC2-6682-4FF6-8658-81A4A5AF77EC}" dt="2024-08-19T18:25:02.903" v="289" actId="26606"/>
          <ac:picMkLst>
            <pc:docMk/>
            <pc:sldMk cId="0" sldId="413"/>
            <ac:picMk id="52230" creationId="{CB9733BA-E201-76A4-6DF2-F514CD3BD617}"/>
          </ac:picMkLst>
        </pc:picChg>
        <pc:picChg chg="add del">
          <ac:chgData name="Christopher Regan" userId="cb3aca28-29bb-4f73-bedb-eb430c1a0a38" providerId="ADAL" clId="{C821DDC2-6682-4FF6-8658-81A4A5AF77EC}" dt="2024-08-19T18:27:38.370" v="307" actId="26606"/>
          <ac:picMkLst>
            <pc:docMk/>
            <pc:sldMk cId="0" sldId="413"/>
            <ac:picMk id="52235" creationId="{0A46AD1F-2A76-C5B2-047E-0B2FAFEE3B1C}"/>
          </ac:picMkLst>
        </pc:picChg>
        <pc:picChg chg="add del">
          <ac:chgData name="Christopher Regan" userId="cb3aca28-29bb-4f73-bedb-eb430c1a0a38" providerId="ADAL" clId="{C821DDC2-6682-4FF6-8658-81A4A5AF77EC}" dt="2024-08-19T18:25:18.931" v="294" actId="26606"/>
          <ac:picMkLst>
            <pc:docMk/>
            <pc:sldMk cId="0" sldId="413"/>
            <ac:picMk id="52242" creationId="{CB9733BA-E201-76A4-6DF2-F514CD3BD617}"/>
          </ac:picMkLst>
        </pc:picChg>
      </pc:sldChg>
      <pc:sldChg chg="modSp del">
        <pc:chgData name="Christopher Regan" userId="cb3aca28-29bb-4f73-bedb-eb430c1a0a38" providerId="ADAL" clId="{C821DDC2-6682-4FF6-8658-81A4A5AF77EC}" dt="2024-08-19T18:21:49.995" v="247" actId="47"/>
        <pc:sldMkLst>
          <pc:docMk/>
          <pc:sldMk cId="0" sldId="428"/>
        </pc:sldMkLst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428"/>
            <ac:spMk id="35844" creationId="{067DD1C0-439D-06F0-1AEF-9EBF39CA2215}"/>
          </ac:spMkLst>
        </pc:spChg>
      </pc:sldChg>
      <pc:sldChg chg="modSp del">
        <pc:chgData name="Christopher Regan" userId="cb3aca28-29bb-4f73-bedb-eb430c1a0a38" providerId="ADAL" clId="{C821DDC2-6682-4FF6-8658-81A4A5AF77EC}" dt="2024-08-19T18:21:51.958" v="248" actId="47"/>
        <pc:sldMkLst>
          <pc:docMk/>
          <pc:sldMk cId="0" sldId="430"/>
        </pc:sldMkLst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430"/>
            <ac:spMk id="36868" creationId="{1B76F8C3-4C0F-1855-CB20-E27E7853557B}"/>
          </ac:spMkLst>
        </pc:spChg>
      </pc:sldChg>
      <pc:sldChg chg="modSp del">
        <pc:chgData name="Christopher Regan" userId="cb3aca28-29bb-4f73-bedb-eb430c1a0a38" providerId="ADAL" clId="{C821DDC2-6682-4FF6-8658-81A4A5AF77EC}" dt="2024-08-19T18:21:59.437" v="253" actId="47"/>
        <pc:sldMkLst>
          <pc:docMk/>
          <pc:sldMk cId="0" sldId="431"/>
        </pc:sldMkLst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431"/>
            <ac:spMk id="41988" creationId="{199FA2D3-5024-10B5-3674-C914BDCB802E}"/>
          </ac:spMkLst>
        </pc:spChg>
      </pc:sldChg>
      <pc:sldChg chg="modSp del">
        <pc:chgData name="Christopher Regan" userId="cb3aca28-29bb-4f73-bedb-eb430c1a0a38" providerId="ADAL" clId="{C821DDC2-6682-4FF6-8658-81A4A5AF77EC}" dt="2024-08-19T18:21:52.902" v="249" actId="47"/>
        <pc:sldMkLst>
          <pc:docMk/>
          <pc:sldMk cId="0" sldId="432"/>
        </pc:sldMkLst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432"/>
            <ac:spMk id="37892" creationId="{F7E1F07B-0E1A-8F41-9C30-A79B10F0FBA1}"/>
          </ac:spMkLst>
        </pc:spChg>
      </pc:sldChg>
      <pc:sldChg chg="modSp mod">
        <pc:chgData name="Christopher Regan" userId="cb3aca28-29bb-4f73-bedb-eb430c1a0a38" providerId="ADAL" clId="{C821DDC2-6682-4FF6-8658-81A4A5AF77EC}" dt="2024-08-19T18:23:14.447" v="277" actId="113"/>
        <pc:sldMkLst>
          <pc:docMk/>
          <pc:sldMk cId="0" sldId="458"/>
        </pc:sldMkLst>
        <pc:spChg chg="mod">
          <ac:chgData name="Christopher Regan" userId="cb3aca28-29bb-4f73-bedb-eb430c1a0a38" providerId="ADAL" clId="{C821DDC2-6682-4FF6-8658-81A4A5AF77EC}" dt="2024-08-19T18:23:14.447" v="277" actId="113"/>
          <ac:spMkLst>
            <pc:docMk/>
            <pc:sldMk cId="0" sldId="458"/>
            <ac:spMk id="47106" creationId="{3B462577-9C6F-C979-6395-9E0B1E13EB69}"/>
          </ac:spMkLst>
        </pc:spChg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458"/>
            <ac:spMk id="47108" creationId="{184FB937-B161-5E9E-97A4-2E1D49F5477D}"/>
          </ac:spMkLst>
        </pc:spChg>
      </pc:sldChg>
      <pc:sldChg chg="modSp mod">
        <pc:chgData name="Christopher Regan" userId="cb3aca28-29bb-4f73-bedb-eb430c1a0a38" providerId="ADAL" clId="{C821DDC2-6682-4FF6-8658-81A4A5AF77EC}" dt="2024-08-19T18:20:41.925" v="211"/>
        <pc:sldMkLst>
          <pc:docMk/>
          <pc:sldMk cId="0" sldId="459"/>
        </pc:sldMkLst>
        <pc:spChg chg="mod">
          <ac:chgData name="Christopher Regan" userId="cb3aca28-29bb-4f73-bedb-eb430c1a0a38" providerId="ADAL" clId="{C821DDC2-6682-4FF6-8658-81A4A5AF77EC}" dt="2024-08-19T18:05:54.742" v="7" actId="27636"/>
          <ac:spMkLst>
            <pc:docMk/>
            <pc:sldMk cId="0" sldId="459"/>
            <ac:spMk id="50179" creationId="{7B2F646B-4AA5-9D73-8B12-569EDAF33C42}"/>
          </ac:spMkLst>
        </pc:spChg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459"/>
            <ac:spMk id="50180" creationId="{3B475452-7024-CF03-D70C-FE78B6BC7207}"/>
          </ac:spMkLst>
        </pc:spChg>
      </pc:sldChg>
      <pc:sldChg chg="addSp modSp del mod setBg">
        <pc:chgData name="Christopher Regan" userId="cb3aca28-29bb-4f73-bedb-eb430c1a0a38" providerId="ADAL" clId="{C821DDC2-6682-4FF6-8658-81A4A5AF77EC}" dt="2024-08-19T18:23:46.363" v="282" actId="47"/>
        <pc:sldMkLst>
          <pc:docMk/>
          <pc:sldMk cId="0" sldId="460"/>
        </pc:sldMkLst>
        <pc:spChg chg="mod">
          <ac:chgData name="Christopher Regan" userId="cb3aca28-29bb-4f73-bedb-eb430c1a0a38" providerId="ADAL" clId="{C821DDC2-6682-4FF6-8658-81A4A5AF77EC}" dt="2024-08-19T18:23:31.936" v="281" actId="26606"/>
          <ac:spMkLst>
            <pc:docMk/>
            <pc:sldMk cId="0" sldId="460"/>
            <ac:spMk id="49154" creationId="{238D5193-FB19-0CE9-FD75-68766732BB73}"/>
          </ac:spMkLst>
        </pc:spChg>
        <pc:spChg chg="mod">
          <ac:chgData name="Christopher Regan" userId="cb3aca28-29bb-4f73-bedb-eb430c1a0a38" providerId="ADAL" clId="{C821DDC2-6682-4FF6-8658-81A4A5AF77EC}" dt="2024-08-19T18:23:31.936" v="281" actId="26606"/>
          <ac:spMkLst>
            <pc:docMk/>
            <pc:sldMk cId="0" sldId="460"/>
            <ac:spMk id="49155" creationId="{13F51F80-0F96-4688-5778-7B0AE63F6B73}"/>
          </ac:spMkLst>
        </pc:spChg>
        <pc:spChg chg="mod">
          <ac:chgData name="Christopher Regan" userId="cb3aca28-29bb-4f73-bedb-eb430c1a0a38" providerId="ADAL" clId="{C821DDC2-6682-4FF6-8658-81A4A5AF77EC}" dt="2024-08-19T18:23:31.936" v="281" actId="26606"/>
          <ac:spMkLst>
            <pc:docMk/>
            <pc:sldMk cId="0" sldId="460"/>
            <ac:spMk id="49156" creationId="{71B0CA08-1C8B-828D-A1C4-E089650CA9C2}"/>
          </ac:spMkLst>
        </pc:spChg>
        <pc:spChg chg="add">
          <ac:chgData name="Christopher Regan" userId="cb3aca28-29bb-4f73-bedb-eb430c1a0a38" providerId="ADAL" clId="{C821DDC2-6682-4FF6-8658-81A4A5AF77EC}" dt="2024-08-19T18:23:31.936" v="281" actId="26606"/>
          <ac:spMkLst>
            <pc:docMk/>
            <pc:sldMk cId="0" sldId="460"/>
            <ac:spMk id="49162" creationId="{518E5A25-92C5-4F27-8E26-0AAAB0CDC85E}"/>
          </ac:spMkLst>
        </pc:spChg>
        <pc:picChg chg="add">
          <ac:chgData name="Christopher Regan" userId="cb3aca28-29bb-4f73-bedb-eb430c1a0a38" providerId="ADAL" clId="{C821DDC2-6682-4FF6-8658-81A4A5AF77EC}" dt="2024-08-19T18:23:31.936" v="281" actId="26606"/>
          <ac:picMkLst>
            <pc:docMk/>
            <pc:sldMk cId="0" sldId="460"/>
            <ac:picMk id="49158" creationId="{F93D03E0-415D-32F5-E81D-84988FA2247B}"/>
          </ac:picMkLst>
        </pc:picChg>
      </pc:sldChg>
      <pc:sldChg chg="addSp delSp modSp mod setBg">
        <pc:chgData name="Christopher Regan" userId="cb3aca28-29bb-4f73-bedb-eb430c1a0a38" providerId="ADAL" clId="{C821DDC2-6682-4FF6-8658-81A4A5AF77EC}" dt="2024-08-19T18:23:26.212" v="280" actId="26606"/>
        <pc:sldMkLst>
          <pc:docMk/>
          <pc:sldMk cId="0" sldId="461"/>
        </pc:sldMkLst>
        <pc:spChg chg="mod">
          <ac:chgData name="Christopher Regan" userId="cb3aca28-29bb-4f73-bedb-eb430c1a0a38" providerId="ADAL" clId="{C821DDC2-6682-4FF6-8658-81A4A5AF77EC}" dt="2024-08-19T18:23:26.212" v="280" actId="26606"/>
          <ac:spMkLst>
            <pc:docMk/>
            <pc:sldMk cId="0" sldId="461"/>
            <ac:spMk id="48130" creationId="{E4F3B8C5-6FDC-769B-5F92-54A98E0E6E2B}"/>
          </ac:spMkLst>
        </pc:spChg>
        <pc:spChg chg="add del">
          <ac:chgData name="Christopher Regan" userId="cb3aca28-29bb-4f73-bedb-eb430c1a0a38" providerId="ADAL" clId="{C821DDC2-6682-4FF6-8658-81A4A5AF77EC}" dt="2024-08-19T18:23:26.212" v="280" actId="26606"/>
          <ac:spMkLst>
            <pc:docMk/>
            <pc:sldMk cId="0" sldId="461"/>
            <ac:spMk id="48131" creationId="{E185E786-3A50-6D08-060C-3CE93F126B78}"/>
          </ac:spMkLst>
        </pc:spChg>
        <pc:spChg chg="mod">
          <ac:chgData name="Christopher Regan" userId="cb3aca28-29bb-4f73-bedb-eb430c1a0a38" providerId="ADAL" clId="{C821DDC2-6682-4FF6-8658-81A4A5AF77EC}" dt="2024-08-19T18:23:26.212" v="280" actId="26606"/>
          <ac:spMkLst>
            <pc:docMk/>
            <pc:sldMk cId="0" sldId="461"/>
            <ac:spMk id="48132" creationId="{24911075-2278-3C14-1486-96A4BD09B0D5}"/>
          </ac:spMkLst>
        </pc:spChg>
        <pc:spChg chg="add del">
          <ac:chgData name="Christopher Regan" userId="cb3aca28-29bb-4f73-bedb-eb430c1a0a38" providerId="ADAL" clId="{C821DDC2-6682-4FF6-8658-81A4A5AF77EC}" dt="2024-08-19T18:23:26.180" v="279" actId="26606"/>
          <ac:spMkLst>
            <pc:docMk/>
            <pc:sldMk cId="0" sldId="461"/>
            <ac:spMk id="48138" creationId="{14D16F1A-5D78-4402-81FF-31A98AFD6BBD}"/>
          </ac:spMkLst>
        </pc:spChg>
        <pc:spChg chg="add del">
          <ac:chgData name="Christopher Regan" userId="cb3aca28-29bb-4f73-bedb-eb430c1a0a38" providerId="ADAL" clId="{C821DDC2-6682-4FF6-8658-81A4A5AF77EC}" dt="2024-08-19T18:23:26.180" v="279" actId="26606"/>
          <ac:spMkLst>
            <pc:docMk/>
            <pc:sldMk cId="0" sldId="461"/>
            <ac:spMk id="48140" creationId="{1B2FB7F0-6A45-43E8-88A7-48E46E6D48CA}"/>
          </ac:spMkLst>
        </pc:spChg>
        <pc:spChg chg="add del">
          <ac:chgData name="Christopher Regan" userId="cb3aca28-29bb-4f73-bedb-eb430c1a0a38" providerId="ADAL" clId="{C821DDC2-6682-4FF6-8658-81A4A5AF77EC}" dt="2024-08-19T18:23:26.180" v="279" actId="26606"/>
          <ac:spMkLst>
            <pc:docMk/>
            <pc:sldMk cId="0" sldId="461"/>
            <ac:spMk id="48142" creationId="{6BA9C607-662B-4FBB-A3F3-CF593AD736CD}"/>
          </ac:spMkLst>
        </pc:spChg>
        <pc:spChg chg="add">
          <ac:chgData name="Christopher Regan" userId="cb3aca28-29bb-4f73-bedb-eb430c1a0a38" providerId="ADAL" clId="{C821DDC2-6682-4FF6-8658-81A4A5AF77EC}" dt="2024-08-19T18:23:26.212" v="280" actId="26606"/>
          <ac:spMkLst>
            <pc:docMk/>
            <pc:sldMk cId="0" sldId="461"/>
            <ac:spMk id="48150" creationId="{1DA27254-207B-4B52-973B-03A6D7C253A8}"/>
          </ac:spMkLst>
        </pc:spChg>
        <pc:spChg chg="add">
          <ac:chgData name="Christopher Regan" userId="cb3aca28-29bb-4f73-bedb-eb430c1a0a38" providerId="ADAL" clId="{C821DDC2-6682-4FF6-8658-81A4A5AF77EC}" dt="2024-08-19T18:23:26.212" v="280" actId="26606"/>
          <ac:spMkLst>
            <pc:docMk/>
            <pc:sldMk cId="0" sldId="461"/>
            <ac:spMk id="48151" creationId="{D6188152-70CA-4742-AA0D-863A7FDB4793}"/>
          </ac:spMkLst>
        </pc:spChg>
        <pc:grpChg chg="add">
          <ac:chgData name="Christopher Regan" userId="cb3aca28-29bb-4f73-bedb-eb430c1a0a38" providerId="ADAL" clId="{C821DDC2-6682-4FF6-8658-81A4A5AF77EC}" dt="2024-08-19T18:23:26.212" v="280" actId="26606"/>
          <ac:grpSpMkLst>
            <pc:docMk/>
            <pc:sldMk cId="0" sldId="461"/>
            <ac:grpSpMk id="48152" creationId="{AE3358E8-FEB4-4E5C-903A-92C75E6BDD18}"/>
          </ac:grpSpMkLst>
        </pc:grpChg>
        <pc:graphicFrameChg chg="add del">
          <ac:chgData name="Christopher Regan" userId="cb3aca28-29bb-4f73-bedb-eb430c1a0a38" providerId="ADAL" clId="{C821DDC2-6682-4FF6-8658-81A4A5AF77EC}" dt="2024-08-19T18:23:26.180" v="279" actId="26606"/>
          <ac:graphicFrameMkLst>
            <pc:docMk/>
            <pc:sldMk cId="0" sldId="461"/>
            <ac:graphicFrameMk id="48134" creationId="{8BC0ECAB-A3A3-D7F1-7BC1-5263ABEE2015}"/>
          </ac:graphicFrameMkLst>
        </pc:graphicFrameChg>
        <pc:graphicFrameChg chg="add">
          <ac:chgData name="Christopher Regan" userId="cb3aca28-29bb-4f73-bedb-eb430c1a0a38" providerId="ADAL" clId="{C821DDC2-6682-4FF6-8658-81A4A5AF77EC}" dt="2024-08-19T18:23:26.212" v="280" actId="26606"/>
          <ac:graphicFrameMkLst>
            <pc:docMk/>
            <pc:sldMk cId="0" sldId="461"/>
            <ac:graphicFrameMk id="48154" creationId="{4B8E3E80-586A-DDC7-D72A-F46C4B3E8E4B}"/>
          </ac:graphicFrameMkLst>
        </pc:graphicFrameChg>
      </pc:sldChg>
      <pc:sldChg chg="modSp del">
        <pc:chgData name="Christopher Regan" userId="cb3aca28-29bb-4f73-bedb-eb430c1a0a38" providerId="ADAL" clId="{C821DDC2-6682-4FF6-8658-81A4A5AF77EC}" dt="2024-08-19T18:21:48.142" v="245" actId="47"/>
        <pc:sldMkLst>
          <pc:docMk/>
          <pc:sldMk cId="0" sldId="462"/>
        </pc:sldMkLst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462"/>
            <ac:spMk id="33796" creationId="{5F1E4BA4-E2DE-19E3-4352-34F38F10FE32}"/>
          </ac:spMkLst>
        </pc:spChg>
      </pc:sldChg>
      <pc:sldChg chg="addSp delSp modSp mod setBg">
        <pc:chgData name="Christopher Regan" userId="cb3aca28-29bb-4f73-bedb-eb430c1a0a38" providerId="ADAL" clId="{C821DDC2-6682-4FF6-8658-81A4A5AF77EC}" dt="2024-08-19T18:22:19.293" v="260"/>
        <pc:sldMkLst>
          <pc:docMk/>
          <pc:sldMk cId="0" sldId="463"/>
        </pc:sldMkLst>
        <pc:spChg chg="mod">
          <ac:chgData name="Christopher Regan" userId="cb3aca28-29bb-4f73-bedb-eb430c1a0a38" providerId="ADAL" clId="{C821DDC2-6682-4FF6-8658-81A4A5AF77EC}" dt="2024-08-19T18:22:11.229" v="259" actId="26606"/>
          <ac:spMkLst>
            <pc:docMk/>
            <pc:sldMk cId="0" sldId="463"/>
            <ac:spMk id="43010" creationId="{6AA2F4F9-C463-23C0-51C0-487A72209E1D}"/>
          </ac:spMkLst>
        </pc:spChg>
        <pc:spChg chg="del mod">
          <ac:chgData name="Christopher Regan" userId="cb3aca28-29bb-4f73-bedb-eb430c1a0a38" providerId="ADAL" clId="{C821DDC2-6682-4FF6-8658-81A4A5AF77EC}" dt="2024-08-19T18:22:11.229" v="259" actId="26606"/>
          <ac:spMkLst>
            <pc:docMk/>
            <pc:sldMk cId="0" sldId="463"/>
            <ac:spMk id="43011" creationId="{CCF42D88-A872-D6B5-DAC9-487FE61BC7F3}"/>
          </ac:spMkLst>
        </pc:spChg>
        <pc:spChg chg="mod">
          <ac:chgData name="Christopher Regan" userId="cb3aca28-29bb-4f73-bedb-eb430c1a0a38" providerId="ADAL" clId="{C821DDC2-6682-4FF6-8658-81A4A5AF77EC}" dt="2024-08-19T18:22:11.229" v="259" actId="26606"/>
          <ac:spMkLst>
            <pc:docMk/>
            <pc:sldMk cId="0" sldId="463"/>
            <ac:spMk id="43012" creationId="{208D2FEA-E5E2-9525-B1B0-E6E8FEA80F08}"/>
          </ac:spMkLst>
        </pc:spChg>
        <pc:spChg chg="add">
          <ac:chgData name="Christopher Regan" userId="cb3aca28-29bb-4f73-bedb-eb430c1a0a38" providerId="ADAL" clId="{C821DDC2-6682-4FF6-8658-81A4A5AF77EC}" dt="2024-08-19T18:22:11.229" v="259" actId="26606"/>
          <ac:spMkLst>
            <pc:docMk/>
            <pc:sldMk cId="0" sldId="463"/>
            <ac:spMk id="43018" creationId="{14D16F1A-5D78-4402-81FF-31A98AFD6BBD}"/>
          </ac:spMkLst>
        </pc:spChg>
        <pc:spChg chg="add">
          <ac:chgData name="Christopher Regan" userId="cb3aca28-29bb-4f73-bedb-eb430c1a0a38" providerId="ADAL" clId="{C821DDC2-6682-4FF6-8658-81A4A5AF77EC}" dt="2024-08-19T18:22:11.229" v="259" actId="26606"/>
          <ac:spMkLst>
            <pc:docMk/>
            <pc:sldMk cId="0" sldId="463"/>
            <ac:spMk id="43020" creationId="{1B2FB7F0-6A45-43E8-88A7-48E46E6D48CA}"/>
          </ac:spMkLst>
        </pc:spChg>
        <pc:spChg chg="add">
          <ac:chgData name="Christopher Regan" userId="cb3aca28-29bb-4f73-bedb-eb430c1a0a38" providerId="ADAL" clId="{C821DDC2-6682-4FF6-8658-81A4A5AF77EC}" dt="2024-08-19T18:22:11.229" v="259" actId="26606"/>
          <ac:spMkLst>
            <pc:docMk/>
            <pc:sldMk cId="0" sldId="463"/>
            <ac:spMk id="43022" creationId="{6BA9C607-662B-4FBB-A3F3-CF593AD736CD}"/>
          </ac:spMkLst>
        </pc:spChg>
        <pc:graphicFrameChg chg="add mod">
          <ac:chgData name="Christopher Regan" userId="cb3aca28-29bb-4f73-bedb-eb430c1a0a38" providerId="ADAL" clId="{C821DDC2-6682-4FF6-8658-81A4A5AF77EC}" dt="2024-08-19T18:22:19.293" v="260"/>
          <ac:graphicFrameMkLst>
            <pc:docMk/>
            <pc:sldMk cId="0" sldId="463"/>
            <ac:graphicFrameMk id="43014" creationId="{8FB38DC8-28B0-3873-089F-0EE0762D9615}"/>
          </ac:graphicFrameMkLst>
        </pc:graphicFrameChg>
      </pc:sldChg>
      <pc:sldChg chg="addSp delSp modSp mod setBg">
        <pc:chgData name="Christopher Regan" userId="cb3aca28-29bb-4f73-bedb-eb430c1a0a38" providerId="ADAL" clId="{C821DDC2-6682-4FF6-8658-81A4A5AF77EC}" dt="2024-08-19T18:22:24.351" v="261" actId="26606"/>
        <pc:sldMkLst>
          <pc:docMk/>
          <pc:sldMk cId="0" sldId="464"/>
        </pc:sldMkLst>
        <pc:spChg chg="mod">
          <ac:chgData name="Christopher Regan" userId="cb3aca28-29bb-4f73-bedb-eb430c1a0a38" providerId="ADAL" clId="{C821DDC2-6682-4FF6-8658-81A4A5AF77EC}" dt="2024-08-19T18:22:24.351" v="261" actId="26606"/>
          <ac:spMkLst>
            <pc:docMk/>
            <pc:sldMk cId="0" sldId="464"/>
            <ac:spMk id="44034" creationId="{4F03FE0C-3952-E753-AB4D-3E43BCF78DD1}"/>
          </ac:spMkLst>
        </pc:spChg>
        <pc:spChg chg="del">
          <ac:chgData name="Christopher Regan" userId="cb3aca28-29bb-4f73-bedb-eb430c1a0a38" providerId="ADAL" clId="{C821DDC2-6682-4FF6-8658-81A4A5AF77EC}" dt="2024-08-19T18:22:24.351" v="261" actId="26606"/>
          <ac:spMkLst>
            <pc:docMk/>
            <pc:sldMk cId="0" sldId="464"/>
            <ac:spMk id="44035" creationId="{EED736BE-DE76-7760-43F3-F1726CE7BFE4}"/>
          </ac:spMkLst>
        </pc:spChg>
        <pc:spChg chg="mod">
          <ac:chgData name="Christopher Regan" userId="cb3aca28-29bb-4f73-bedb-eb430c1a0a38" providerId="ADAL" clId="{C821DDC2-6682-4FF6-8658-81A4A5AF77EC}" dt="2024-08-19T18:22:24.351" v="261" actId="26606"/>
          <ac:spMkLst>
            <pc:docMk/>
            <pc:sldMk cId="0" sldId="464"/>
            <ac:spMk id="44036" creationId="{08A36278-67FB-91B0-A154-4B4496D6E4A9}"/>
          </ac:spMkLst>
        </pc:spChg>
        <pc:spChg chg="add">
          <ac:chgData name="Christopher Regan" userId="cb3aca28-29bb-4f73-bedb-eb430c1a0a38" providerId="ADAL" clId="{C821DDC2-6682-4FF6-8658-81A4A5AF77EC}" dt="2024-08-19T18:22:24.351" v="261" actId="26606"/>
          <ac:spMkLst>
            <pc:docMk/>
            <pc:sldMk cId="0" sldId="464"/>
            <ac:spMk id="44042" creationId="{14D16F1A-5D78-4402-81FF-31A98AFD6BBD}"/>
          </ac:spMkLst>
        </pc:spChg>
        <pc:spChg chg="add">
          <ac:chgData name="Christopher Regan" userId="cb3aca28-29bb-4f73-bedb-eb430c1a0a38" providerId="ADAL" clId="{C821DDC2-6682-4FF6-8658-81A4A5AF77EC}" dt="2024-08-19T18:22:24.351" v="261" actId="26606"/>
          <ac:spMkLst>
            <pc:docMk/>
            <pc:sldMk cId="0" sldId="464"/>
            <ac:spMk id="44044" creationId="{1B2FB7F0-6A45-43E8-88A7-48E46E6D48CA}"/>
          </ac:spMkLst>
        </pc:spChg>
        <pc:spChg chg="add">
          <ac:chgData name="Christopher Regan" userId="cb3aca28-29bb-4f73-bedb-eb430c1a0a38" providerId="ADAL" clId="{C821DDC2-6682-4FF6-8658-81A4A5AF77EC}" dt="2024-08-19T18:22:24.351" v="261" actId="26606"/>
          <ac:spMkLst>
            <pc:docMk/>
            <pc:sldMk cId="0" sldId="464"/>
            <ac:spMk id="44046" creationId="{6BA9C607-662B-4FBB-A3F3-CF593AD736CD}"/>
          </ac:spMkLst>
        </pc:spChg>
        <pc:graphicFrameChg chg="add">
          <ac:chgData name="Christopher Regan" userId="cb3aca28-29bb-4f73-bedb-eb430c1a0a38" providerId="ADAL" clId="{C821DDC2-6682-4FF6-8658-81A4A5AF77EC}" dt="2024-08-19T18:22:24.351" v="261" actId="26606"/>
          <ac:graphicFrameMkLst>
            <pc:docMk/>
            <pc:sldMk cId="0" sldId="464"/>
            <ac:graphicFrameMk id="44038" creationId="{D07289AB-D184-7E24-91E0-618DD3C12570}"/>
          </ac:graphicFrameMkLst>
        </pc:graphicFrameChg>
      </pc:sldChg>
      <pc:sldChg chg="addSp delSp modSp mod setBg">
        <pc:chgData name="Christopher Regan" userId="cb3aca28-29bb-4f73-bedb-eb430c1a0a38" providerId="ADAL" clId="{C821DDC2-6682-4FF6-8658-81A4A5AF77EC}" dt="2024-08-19T18:22:39.953" v="266" actId="26606"/>
        <pc:sldMkLst>
          <pc:docMk/>
          <pc:sldMk cId="0" sldId="465"/>
        </pc:sldMkLst>
        <pc:spChg chg="mod">
          <ac:chgData name="Christopher Regan" userId="cb3aca28-29bb-4f73-bedb-eb430c1a0a38" providerId="ADAL" clId="{C821DDC2-6682-4FF6-8658-81A4A5AF77EC}" dt="2024-08-19T18:22:39.953" v="266" actId="26606"/>
          <ac:spMkLst>
            <pc:docMk/>
            <pc:sldMk cId="0" sldId="465"/>
            <ac:spMk id="45058" creationId="{62A0FCAB-EB88-722E-FEA1-93C7EB1093C6}"/>
          </ac:spMkLst>
        </pc:spChg>
        <pc:spChg chg="del mod">
          <ac:chgData name="Christopher Regan" userId="cb3aca28-29bb-4f73-bedb-eb430c1a0a38" providerId="ADAL" clId="{C821DDC2-6682-4FF6-8658-81A4A5AF77EC}" dt="2024-08-19T18:22:39.953" v="266" actId="26606"/>
          <ac:spMkLst>
            <pc:docMk/>
            <pc:sldMk cId="0" sldId="465"/>
            <ac:spMk id="45059" creationId="{C6525FE3-FB9C-E398-B567-45B84C5DA87A}"/>
          </ac:spMkLst>
        </pc:spChg>
        <pc:spChg chg="mod">
          <ac:chgData name="Christopher Regan" userId="cb3aca28-29bb-4f73-bedb-eb430c1a0a38" providerId="ADAL" clId="{C821DDC2-6682-4FF6-8658-81A4A5AF77EC}" dt="2024-08-19T18:22:39.953" v="266" actId="26606"/>
          <ac:spMkLst>
            <pc:docMk/>
            <pc:sldMk cId="0" sldId="465"/>
            <ac:spMk id="45060" creationId="{EB0A40A5-B6A9-A519-7F95-8284E52B46F8}"/>
          </ac:spMkLst>
        </pc:spChg>
        <pc:spChg chg="add">
          <ac:chgData name="Christopher Regan" userId="cb3aca28-29bb-4f73-bedb-eb430c1a0a38" providerId="ADAL" clId="{C821DDC2-6682-4FF6-8658-81A4A5AF77EC}" dt="2024-08-19T18:22:39.953" v="266" actId="26606"/>
          <ac:spMkLst>
            <pc:docMk/>
            <pc:sldMk cId="0" sldId="465"/>
            <ac:spMk id="45066" creationId="{14D16F1A-5D78-4402-81FF-31A98AFD6BBD}"/>
          </ac:spMkLst>
        </pc:spChg>
        <pc:spChg chg="add">
          <ac:chgData name="Christopher Regan" userId="cb3aca28-29bb-4f73-bedb-eb430c1a0a38" providerId="ADAL" clId="{C821DDC2-6682-4FF6-8658-81A4A5AF77EC}" dt="2024-08-19T18:22:39.953" v="266" actId="26606"/>
          <ac:spMkLst>
            <pc:docMk/>
            <pc:sldMk cId="0" sldId="465"/>
            <ac:spMk id="45068" creationId="{1B2FB7F0-6A45-43E8-88A7-48E46E6D48CA}"/>
          </ac:spMkLst>
        </pc:spChg>
        <pc:spChg chg="add">
          <ac:chgData name="Christopher Regan" userId="cb3aca28-29bb-4f73-bedb-eb430c1a0a38" providerId="ADAL" clId="{C821DDC2-6682-4FF6-8658-81A4A5AF77EC}" dt="2024-08-19T18:22:39.953" v="266" actId="26606"/>
          <ac:spMkLst>
            <pc:docMk/>
            <pc:sldMk cId="0" sldId="465"/>
            <ac:spMk id="45070" creationId="{6BA9C607-662B-4FBB-A3F3-CF593AD736CD}"/>
          </ac:spMkLst>
        </pc:spChg>
        <pc:graphicFrameChg chg="add">
          <ac:chgData name="Christopher Regan" userId="cb3aca28-29bb-4f73-bedb-eb430c1a0a38" providerId="ADAL" clId="{C821DDC2-6682-4FF6-8658-81A4A5AF77EC}" dt="2024-08-19T18:22:39.953" v="266" actId="26606"/>
          <ac:graphicFrameMkLst>
            <pc:docMk/>
            <pc:sldMk cId="0" sldId="465"/>
            <ac:graphicFrameMk id="45062" creationId="{6738C51D-24E2-6977-CDE9-ECC670920359}"/>
          </ac:graphicFrameMkLst>
        </pc:graphicFrameChg>
      </pc:sldChg>
      <pc:sldChg chg="addSp modSp mod setBg">
        <pc:chgData name="Christopher Regan" userId="cb3aca28-29bb-4f73-bedb-eb430c1a0a38" providerId="ADAL" clId="{C821DDC2-6682-4FF6-8658-81A4A5AF77EC}" dt="2024-08-19T18:27:59.201" v="313" actId="26606"/>
        <pc:sldMkLst>
          <pc:docMk/>
          <pc:sldMk cId="0" sldId="467"/>
        </pc:sldMkLst>
        <pc:spChg chg="mod">
          <ac:chgData name="Christopher Regan" userId="cb3aca28-29bb-4f73-bedb-eb430c1a0a38" providerId="ADAL" clId="{C821DDC2-6682-4FF6-8658-81A4A5AF77EC}" dt="2024-08-19T18:27:59.201" v="313" actId="26606"/>
          <ac:spMkLst>
            <pc:docMk/>
            <pc:sldMk cId="0" sldId="467"/>
            <ac:spMk id="54274" creationId="{CC7AE0AE-D842-73FD-0574-DE4AEF9C1A10}"/>
          </ac:spMkLst>
        </pc:spChg>
        <pc:spChg chg="mod">
          <ac:chgData name="Christopher Regan" userId="cb3aca28-29bb-4f73-bedb-eb430c1a0a38" providerId="ADAL" clId="{C821DDC2-6682-4FF6-8658-81A4A5AF77EC}" dt="2024-08-19T18:27:59.201" v="313" actId="26606"/>
          <ac:spMkLst>
            <pc:docMk/>
            <pc:sldMk cId="0" sldId="467"/>
            <ac:spMk id="54276" creationId="{0F289F6F-806D-985E-C82C-0FFEC34C1610}"/>
          </ac:spMkLst>
        </pc:spChg>
        <pc:grpChg chg="add">
          <ac:chgData name="Christopher Regan" userId="cb3aca28-29bb-4f73-bedb-eb430c1a0a38" providerId="ADAL" clId="{C821DDC2-6682-4FF6-8658-81A4A5AF77EC}" dt="2024-08-19T18:27:59.201" v="313" actId="26606"/>
          <ac:grpSpMkLst>
            <pc:docMk/>
            <pc:sldMk cId="0" sldId="467"/>
            <ac:grpSpMk id="54281" creationId="{B4DE830A-B531-4A3B-96F6-0ECE88B08555}"/>
          </ac:grpSpMkLst>
        </pc:grpChg>
        <pc:picChg chg="mod">
          <ac:chgData name="Christopher Regan" userId="cb3aca28-29bb-4f73-bedb-eb430c1a0a38" providerId="ADAL" clId="{C821DDC2-6682-4FF6-8658-81A4A5AF77EC}" dt="2024-08-19T18:27:59.201" v="313" actId="26606"/>
          <ac:picMkLst>
            <pc:docMk/>
            <pc:sldMk cId="0" sldId="467"/>
            <ac:picMk id="54275" creationId="{B237C5BA-3CF5-B029-89CB-B7FBD5C16A86}"/>
          </ac:picMkLst>
        </pc:picChg>
      </pc:sldChg>
      <pc:sldChg chg="modSp del mod">
        <pc:chgData name="Christopher Regan" userId="cb3aca28-29bb-4f73-bedb-eb430c1a0a38" providerId="ADAL" clId="{C821DDC2-6682-4FF6-8658-81A4A5AF77EC}" dt="2024-08-19T18:11:26.853" v="59" actId="47"/>
        <pc:sldMkLst>
          <pc:docMk/>
          <pc:sldMk cId="0" sldId="469"/>
        </pc:sldMkLst>
        <pc:spChg chg="mod">
          <ac:chgData name="Christopher Regan" userId="cb3aca28-29bb-4f73-bedb-eb430c1a0a38" providerId="ADAL" clId="{C821DDC2-6682-4FF6-8658-81A4A5AF77EC}" dt="2024-08-19T18:07:33.728" v="34"/>
          <ac:spMkLst>
            <pc:docMk/>
            <pc:sldMk cId="0" sldId="469"/>
            <ac:spMk id="10242" creationId="{DF7EC3DA-797E-4EA3-C7FF-37CAA57559A4}"/>
          </ac:spMkLst>
        </pc:spChg>
        <pc:spChg chg="mod">
          <ac:chgData name="Christopher Regan" userId="cb3aca28-29bb-4f73-bedb-eb430c1a0a38" providerId="ADAL" clId="{C821DDC2-6682-4FF6-8658-81A4A5AF77EC}" dt="2024-08-19T18:05:54.710" v="2" actId="27636"/>
          <ac:spMkLst>
            <pc:docMk/>
            <pc:sldMk cId="0" sldId="469"/>
            <ac:spMk id="10243" creationId="{7E683EDB-FF34-7ADD-CDD0-9AD3F5C5EFAE}"/>
          </ac:spMkLst>
        </pc:spChg>
        <pc:spChg chg="mod">
          <ac:chgData name="Christopher Regan" userId="cb3aca28-29bb-4f73-bedb-eb430c1a0a38" providerId="ADAL" clId="{C821DDC2-6682-4FF6-8658-81A4A5AF77EC}" dt="2024-08-19T18:07:33.728" v="34"/>
          <ac:spMkLst>
            <pc:docMk/>
            <pc:sldMk cId="0" sldId="469"/>
            <ac:spMk id="10244" creationId="{55F3F196-2625-F324-C05C-551B900A0D83}"/>
          </ac:spMkLst>
        </pc:spChg>
      </pc:sldChg>
      <pc:sldChg chg="addSp modSp mod setBg">
        <pc:chgData name="Christopher Regan" userId="cb3aca28-29bb-4f73-bedb-eb430c1a0a38" providerId="ADAL" clId="{C821DDC2-6682-4FF6-8658-81A4A5AF77EC}" dt="2024-08-19T18:22:44.745" v="267" actId="26606"/>
        <pc:sldMkLst>
          <pc:docMk/>
          <pc:sldMk cId="0" sldId="470"/>
        </pc:sldMkLst>
        <pc:spChg chg="mod">
          <ac:chgData name="Christopher Regan" userId="cb3aca28-29bb-4f73-bedb-eb430c1a0a38" providerId="ADAL" clId="{C821DDC2-6682-4FF6-8658-81A4A5AF77EC}" dt="2024-08-19T18:22:44.745" v="267" actId="26606"/>
          <ac:spMkLst>
            <pc:docMk/>
            <pc:sldMk cId="0" sldId="470"/>
            <ac:spMk id="46082" creationId="{A810B779-AD43-4C28-BF66-4022906BF8AC}"/>
          </ac:spMkLst>
        </pc:spChg>
        <pc:spChg chg="mod">
          <ac:chgData name="Christopher Regan" userId="cb3aca28-29bb-4f73-bedb-eb430c1a0a38" providerId="ADAL" clId="{C821DDC2-6682-4FF6-8658-81A4A5AF77EC}" dt="2024-08-19T18:22:44.745" v="267" actId="26606"/>
          <ac:spMkLst>
            <pc:docMk/>
            <pc:sldMk cId="0" sldId="470"/>
            <ac:spMk id="46083" creationId="{D7179BCA-821B-2058-4659-D3895375F7DB}"/>
          </ac:spMkLst>
        </pc:spChg>
        <pc:spChg chg="mod">
          <ac:chgData name="Christopher Regan" userId="cb3aca28-29bb-4f73-bedb-eb430c1a0a38" providerId="ADAL" clId="{C821DDC2-6682-4FF6-8658-81A4A5AF77EC}" dt="2024-08-19T18:22:44.745" v="267" actId="26606"/>
          <ac:spMkLst>
            <pc:docMk/>
            <pc:sldMk cId="0" sldId="470"/>
            <ac:spMk id="46084" creationId="{EDA11995-153D-07F2-1480-24957C41F299}"/>
          </ac:spMkLst>
        </pc:spChg>
        <pc:spChg chg="add">
          <ac:chgData name="Christopher Regan" userId="cb3aca28-29bb-4f73-bedb-eb430c1a0a38" providerId="ADAL" clId="{C821DDC2-6682-4FF6-8658-81A4A5AF77EC}" dt="2024-08-19T18:22:44.745" v="267" actId="26606"/>
          <ac:spMkLst>
            <pc:docMk/>
            <pc:sldMk cId="0" sldId="470"/>
            <ac:spMk id="46094" creationId="{3F088236-D655-4F88-B238-E16762358025}"/>
          </ac:spMkLst>
        </pc:spChg>
        <pc:spChg chg="add">
          <ac:chgData name="Christopher Regan" userId="cb3aca28-29bb-4f73-bedb-eb430c1a0a38" providerId="ADAL" clId="{C821DDC2-6682-4FF6-8658-81A4A5AF77EC}" dt="2024-08-19T18:22:44.745" v="267" actId="26606"/>
          <ac:spMkLst>
            <pc:docMk/>
            <pc:sldMk cId="0" sldId="470"/>
            <ac:spMk id="46096" creationId="{3DAC0C92-199E-475C-9390-119A9B027276}"/>
          </ac:spMkLst>
        </pc:spChg>
        <pc:spChg chg="add">
          <ac:chgData name="Christopher Regan" userId="cb3aca28-29bb-4f73-bedb-eb430c1a0a38" providerId="ADAL" clId="{C821DDC2-6682-4FF6-8658-81A4A5AF77EC}" dt="2024-08-19T18:22:44.745" v="267" actId="26606"/>
          <ac:spMkLst>
            <pc:docMk/>
            <pc:sldMk cId="0" sldId="470"/>
            <ac:spMk id="46098" creationId="{C4CFB339-0ED8-4FE2-9EF1-6D1375B8499B}"/>
          </ac:spMkLst>
        </pc:spChg>
        <pc:spChg chg="add">
          <ac:chgData name="Christopher Regan" userId="cb3aca28-29bb-4f73-bedb-eb430c1a0a38" providerId="ADAL" clId="{C821DDC2-6682-4FF6-8658-81A4A5AF77EC}" dt="2024-08-19T18:22:44.745" v="267" actId="26606"/>
          <ac:spMkLst>
            <pc:docMk/>
            <pc:sldMk cId="0" sldId="470"/>
            <ac:spMk id="46100" creationId="{31896C80-2069-4431-9C19-83B913734490}"/>
          </ac:spMkLst>
        </pc:spChg>
        <pc:spChg chg="add">
          <ac:chgData name="Christopher Regan" userId="cb3aca28-29bb-4f73-bedb-eb430c1a0a38" providerId="ADAL" clId="{C821DDC2-6682-4FF6-8658-81A4A5AF77EC}" dt="2024-08-19T18:22:44.745" v="267" actId="26606"/>
          <ac:spMkLst>
            <pc:docMk/>
            <pc:sldMk cId="0" sldId="470"/>
            <ac:spMk id="46102" creationId="{BF120A21-0841-4823-B0C4-28AEBCEF9B78}"/>
          </ac:spMkLst>
        </pc:spChg>
        <pc:spChg chg="add">
          <ac:chgData name="Christopher Regan" userId="cb3aca28-29bb-4f73-bedb-eb430c1a0a38" providerId="ADAL" clId="{C821DDC2-6682-4FF6-8658-81A4A5AF77EC}" dt="2024-08-19T18:22:44.745" v="267" actId="26606"/>
          <ac:spMkLst>
            <pc:docMk/>
            <pc:sldMk cId="0" sldId="470"/>
            <ac:spMk id="46104" creationId="{DBB05BAE-BBD3-4289-899F-A6851503C6B0}"/>
          </ac:spMkLst>
        </pc:spChg>
        <pc:spChg chg="add">
          <ac:chgData name="Christopher Regan" userId="cb3aca28-29bb-4f73-bedb-eb430c1a0a38" providerId="ADAL" clId="{C821DDC2-6682-4FF6-8658-81A4A5AF77EC}" dt="2024-08-19T18:22:44.745" v="267" actId="26606"/>
          <ac:spMkLst>
            <pc:docMk/>
            <pc:sldMk cId="0" sldId="470"/>
            <ac:spMk id="46106" creationId="{9874D11C-36F5-4BBE-A490-019A54E953B0}"/>
          </ac:spMkLst>
        </pc:spChg>
        <pc:picChg chg="add">
          <ac:chgData name="Christopher Regan" userId="cb3aca28-29bb-4f73-bedb-eb430c1a0a38" providerId="ADAL" clId="{C821DDC2-6682-4FF6-8658-81A4A5AF77EC}" dt="2024-08-19T18:22:44.745" v="267" actId="26606"/>
          <ac:picMkLst>
            <pc:docMk/>
            <pc:sldMk cId="0" sldId="470"/>
            <ac:picMk id="46086" creationId="{337C6C81-E2AE-BB14-F957-C2C6B81FC9B5}"/>
          </ac:picMkLst>
        </pc:picChg>
        <pc:cxnChg chg="add">
          <ac:chgData name="Christopher Regan" userId="cb3aca28-29bb-4f73-bedb-eb430c1a0a38" providerId="ADAL" clId="{C821DDC2-6682-4FF6-8658-81A4A5AF77EC}" dt="2024-08-19T18:22:44.745" v="267" actId="26606"/>
          <ac:cxnSpMkLst>
            <pc:docMk/>
            <pc:sldMk cId="0" sldId="470"/>
            <ac:cxnSpMk id="46090" creationId="{64FA5DFF-7FE6-4855-84E6-DFA78EE978BD}"/>
          </ac:cxnSpMkLst>
        </pc:cxnChg>
        <pc:cxnChg chg="add">
          <ac:chgData name="Christopher Regan" userId="cb3aca28-29bb-4f73-bedb-eb430c1a0a38" providerId="ADAL" clId="{C821DDC2-6682-4FF6-8658-81A4A5AF77EC}" dt="2024-08-19T18:22:44.745" v="267" actId="26606"/>
          <ac:cxnSpMkLst>
            <pc:docMk/>
            <pc:sldMk cId="0" sldId="470"/>
            <ac:cxnSpMk id="46092" creationId="{2AFD8CBA-54A3-4363-991B-B9C631BBFA74}"/>
          </ac:cxnSpMkLst>
        </pc:cxnChg>
      </pc:sldChg>
      <pc:sldChg chg="modSp">
        <pc:chgData name="Christopher Regan" userId="cb3aca28-29bb-4f73-bedb-eb430c1a0a38" providerId="ADAL" clId="{C821DDC2-6682-4FF6-8658-81A4A5AF77EC}" dt="2024-08-19T18:20:41.925" v="211"/>
        <pc:sldMkLst>
          <pc:docMk/>
          <pc:sldMk cId="0" sldId="481"/>
        </pc:sldMkLst>
        <pc:spChg chg="mod">
          <ac:chgData name="Christopher Regan" userId="cb3aca28-29bb-4f73-bedb-eb430c1a0a38" providerId="ADAL" clId="{C821DDC2-6682-4FF6-8658-81A4A5AF77EC}" dt="2024-08-19T18:20:41.925" v="211"/>
          <ac:spMkLst>
            <pc:docMk/>
            <pc:sldMk cId="0" sldId="481"/>
            <ac:spMk id="6148" creationId="{B59396FC-E866-50E2-FC03-C72CD8E59DED}"/>
          </ac:spMkLst>
        </pc:spChg>
      </pc:sldChg>
      <pc:sldChg chg="addSp delSp modSp mod setBg delDesignElem">
        <pc:chgData name="Christopher Regan" userId="cb3aca28-29bb-4f73-bedb-eb430c1a0a38" providerId="ADAL" clId="{C821DDC2-6682-4FF6-8658-81A4A5AF77EC}" dt="2024-08-19T18:11:54.380" v="68"/>
        <pc:sldMkLst>
          <pc:docMk/>
          <pc:sldMk cId="0" sldId="482"/>
        </pc:sldMkLst>
        <pc:spChg chg="mod">
          <ac:chgData name="Christopher Regan" userId="cb3aca28-29bb-4f73-bedb-eb430c1a0a38" providerId="ADAL" clId="{C821DDC2-6682-4FF6-8658-81A4A5AF77EC}" dt="2024-08-19T18:07:39.457" v="37" actId="26606"/>
          <ac:spMkLst>
            <pc:docMk/>
            <pc:sldMk cId="0" sldId="482"/>
            <ac:spMk id="7170" creationId="{93E9EB64-EBCA-E63D-DD8A-73D4819AAFA1}"/>
          </ac:spMkLst>
        </pc:spChg>
        <pc:spChg chg="add del mod">
          <ac:chgData name="Christopher Regan" userId="cb3aca28-29bb-4f73-bedb-eb430c1a0a38" providerId="ADAL" clId="{C821DDC2-6682-4FF6-8658-81A4A5AF77EC}" dt="2024-08-19T18:07:39.457" v="37" actId="26606"/>
          <ac:spMkLst>
            <pc:docMk/>
            <pc:sldMk cId="0" sldId="482"/>
            <ac:spMk id="7171" creationId="{3551F3A3-68F2-7540-FD13-E56F9C8796D9}"/>
          </ac:spMkLst>
        </pc:spChg>
        <pc:spChg chg="mod">
          <ac:chgData name="Christopher Regan" userId="cb3aca28-29bb-4f73-bedb-eb430c1a0a38" providerId="ADAL" clId="{C821DDC2-6682-4FF6-8658-81A4A5AF77EC}" dt="2024-08-19T18:07:39.457" v="37" actId="26606"/>
          <ac:spMkLst>
            <pc:docMk/>
            <pc:sldMk cId="0" sldId="482"/>
            <ac:spMk id="7172" creationId="{C4D17E76-B6E5-B5F1-5914-903E7D999330}"/>
          </ac:spMkLst>
        </pc:spChg>
        <pc:spChg chg="add del">
          <ac:chgData name="Christopher Regan" userId="cb3aca28-29bb-4f73-bedb-eb430c1a0a38" providerId="ADAL" clId="{C821DDC2-6682-4FF6-8658-81A4A5AF77EC}" dt="2024-08-19T18:07:39.457" v="36" actId="26606"/>
          <ac:spMkLst>
            <pc:docMk/>
            <pc:sldMk cId="0" sldId="482"/>
            <ac:spMk id="7178" creationId="{1DA27254-207B-4B52-973B-03A6D7C253A8}"/>
          </ac:spMkLst>
        </pc:spChg>
        <pc:spChg chg="add del">
          <ac:chgData name="Christopher Regan" userId="cb3aca28-29bb-4f73-bedb-eb430c1a0a38" providerId="ADAL" clId="{C821DDC2-6682-4FF6-8658-81A4A5AF77EC}" dt="2024-08-19T18:07:39.457" v="36" actId="26606"/>
          <ac:spMkLst>
            <pc:docMk/>
            <pc:sldMk cId="0" sldId="482"/>
            <ac:spMk id="7191" creationId="{D6188152-70CA-4742-AA0D-863A7FDB4793}"/>
          </ac:spMkLst>
        </pc:spChg>
        <pc:spChg chg="add">
          <ac:chgData name="Christopher Regan" userId="cb3aca28-29bb-4f73-bedb-eb430c1a0a38" providerId="ADAL" clId="{C821DDC2-6682-4FF6-8658-81A4A5AF77EC}" dt="2024-08-19T18:07:39.457" v="37" actId="26606"/>
          <ac:spMkLst>
            <pc:docMk/>
            <pc:sldMk cId="0" sldId="482"/>
            <ac:spMk id="7193" creationId="{3551F3A3-68F2-7540-FD13-E56F9C8796D9}"/>
          </ac:spMkLst>
        </pc:spChg>
        <pc:spChg chg="add del">
          <ac:chgData name="Christopher Regan" userId="cb3aca28-29bb-4f73-bedb-eb430c1a0a38" providerId="ADAL" clId="{C821DDC2-6682-4FF6-8658-81A4A5AF77EC}" dt="2024-08-19T18:11:54.380" v="68"/>
          <ac:spMkLst>
            <pc:docMk/>
            <pc:sldMk cId="0" sldId="482"/>
            <ac:spMk id="7195" creationId="{3BCB5F6A-9EB0-40B0-9D13-3023E9A20508}"/>
          </ac:spMkLst>
        </pc:spChg>
        <pc:grpChg chg="add del">
          <ac:chgData name="Christopher Regan" userId="cb3aca28-29bb-4f73-bedb-eb430c1a0a38" providerId="ADAL" clId="{C821DDC2-6682-4FF6-8658-81A4A5AF77EC}" dt="2024-08-19T18:07:39.457" v="36" actId="26606"/>
          <ac:grpSpMkLst>
            <pc:docMk/>
            <pc:sldMk cId="0" sldId="482"/>
            <ac:grpSpMk id="7180" creationId="{AE3358E8-FEB4-4E5C-903A-92C75E6BDD18}"/>
          </ac:grpSpMkLst>
        </pc:grpChg>
        <pc:graphicFrameChg chg="add del">
          <ac:chgData name="Christopher Regan" userId="cb3aca28-29bb-4f73-bedb-eb430c1a0a38" providerId="ADAL" clId="{C821DDC2-6682-4FF6-8658-81A4A5AF77EC}" dt="2024-08-19T18:07:39.457" v="36" actId="26606"/>
          <ac:graphicFrameMkLst>
            <pc:docMk/>
            <pc:sldMk cId="0" sldId="482"/>
            <ac:graphicFrameMk id="7174" creationId="{28F4C470-5356-7461-7A1D-D7C309A34D8B}"/>
          </ac:graphicFrameMkLst>
        </pc:graphicFrameChg>
        <pc:picChg chg="add">
          <ac:chgData name="Christopher Regan" userId="cb3aca28-29bb-4f73-bedb-eb430c1a0a38" providerId="ADAL" clId="{C821DDC2-6682-4FF6-8658-81A4A5AF77EC}" dt="2024-08-19T18:07:39.457" v="37" actId="26606"/>
          <ac:picMkLst>
            <pc:docMk/>
            <pc:sldMk cId="0" sldId="482"/>
            <ac:picMk id="7194" creationId="{A14A0430-9546-7108-8165-3E9CFB1C6416}"/>
          </ac:picMkLst>
        </pc:picChg>
      </pc:sldChg>
      <pc:sldChg chg="addSp delSp modSp mod setBg delDesignElem">
        <pc:chgData name="Christopher Regan" userId="cb3aca28-29bb-4f73-bedb-eb430c1a0a38" providerId="ADAL" clId="{C821DDC2-6682-4FF6-8658-81A4A5AF77EC}" dt="2024-08-19T18:11:54.380" v="68"/>
        <pc:sldMkLst>
          <pc:docMk/>
          <pc:sldMk cId="0" sldId="483"/>
        </pc:sldMkLst>
        <pc:spChg chg="mod">
          <ac:chgData name="Christopher Regan" userId="cb3aca28-29bb-4f73-bedb-eb430c1a0a38" providerId="ADAL" clId="{C821DDC2-6682-4FF6-8658-81A4A5AF77EC}" dt="2024-08-19T18:07:46.454" v="38" actId="26606"/>
          <ac:spMkLst>
            <pc:docMk/>
            <pc:sldMk cId="0" sldId="483"/>
            <ac:spMk id="8194" creationId="{221C8007-E170-BA45-3062-476FD39542BA}"/>
          </ac:spMkLst>
        </pc:spChg>
        <pc:spChg chg="mod">
          <ac:chgData name="Christopher Regan" userId="cb3aca28-29bb-4f73-bedb-eb430c1a0a38" providerId="ADAL" clId="{C821DDC2-6682-4FF6-8658-81A4A5AF77EC}" dt="2024-08-19T18:07:54.324" v="40" actId="14100"/>
          <ac:spMkLst>
            <pc:docMk/>
            <pc:sldMk cId="0" sldId="483"/>
            <ac:spMk id="8195" creationId="{F75B9A7B-6308-A4FA-C8F9-703AEB1A4864}"/>
          </ac:spMkLst>
        </pc:spChg>
        <pc:spChg chg="mod">
          <ac:chgData name="Christopher Regan" userId="cb3aca28-29bb-4f73-bedb-eb430c1a0a38" providerId="ADAL" clId="{C821DDC2-6682-4FF6-8658-81A4A5AF77EC}" dt="2024-08-19T18:07:46.454" v="38" actId="26606"/>
          <ac:spMkLst>
            <pc:docMk/>
            <pc:sldMk cId="0" sldId="483"/>
            <ac:spMk id="8196" creationId="{25243480-6183-E917-5138-981B03E39696}"/>
          </ac:spMkLst>
        </pc:spChg>
        <pc:spChg chg="add del">
          <ac:chgData name="Christopher Regan" userId="cb3aca28-29bb-4f73-bedb-eb430c1a0a38" providerId="ADAL" clId="{C821DDC2-6682-4FF6-8658-81A4A5AF77EC}" dt="2024-08-19T18:11:54.380" v="68"/>
          <ac:spMkLst>
            <pc:docMk/>
            <pc:sldMk cId="0" sldId="483"/>
            <ac:spMk id="8202" creationId="{3BCB5F6A-9EB0-40B0-9D13-3023E9A20508}"/>
          </ac:spMkLst>
        </pc:spChg>
        <pc:picChg chg="add">
          <ac:chgData name="Christopher Regan" userId="cb3aca28-29bb-4f73-bedb-eb430c1a0a38" providerId="ADAL" clId="{C821DDC2-6682-4FF6-8658-81A4A5AF77EC}" dt="2024-08-19T18:07:46.454" v="38" actId="26606"/>
          <ac:picMkLst>
            <pc:docMk/>
            <pc:sldMk cId="0" sldId="483"/>
            <ac:picMk id="8198" creationId="{4A13F676-BBA3-1D4E-03DA-9DDEF5010DAC}"/>
          </ac:picMkLst>
        </pc:picChg>
      </pc:sldChg>
      <pc:sldChg chg="addSp delSp modSp mod setBg delDesignElem">
        <pc:chgData name="Christopher Regan" userId="cb3aca28-29bb-4f73-bedb-eb430c1a0a38" providerId="ADAL" clId="{C821DDC2-6682-4FF6-8658-81A4A5AF77EC}" dt="2024-08-19T18:11:54.380" v="68"/>
        <pc:sldMkLst>
          <pc:docMk/>
          <pc:sldMk cId="0" sldId="506"/>
        </pc:sldMkLst>
        <pc:spChg chg="mod">
          <ac:chgData name="Christopher Regan" userId="cb3aca28-29bb-4f73-bedb-eb430c1a0a38" providerId="ADAL" clId="{C821DDC2-6682-4FF6-8658-81A4A5AF77EC}" dt="2024-08-19T18:08:18.537" v="41" actId="26606"/>
          <ac:spMkLst>
            <pc:docMk/>
            <pc:sldMk cId="0" sldId="506"/>
            <ac:spMk id="9218" creationId="{E5EBF688-3E64-FB97-D945-E855939DFA45}"/>
          </ac:spMkLst>
        </pc:spChg>
        <pc:spChg chg="del">
          <ac:chgData name="Christopher Regan" userId="cb3aca28-29bb-4f73-bedb-eb430c1a0a38" providerId="ADAL" clId="{C821DDC2-6682-4FF6-8658-81A4A5AF77EC}" dt="2024-08-19T18:08:18.537" v="41" actId="26606"/>
          <ac:spMkLst>
            <pc:docMk/>
            <pc:sldMk cId="0" sldId="506"/>
            <ac:spMk id="9219" creationId="{13BA7536-BCE6-8DE0-0A54-FBD932B949CA}"/>
          </ac:spMkLst>
        </pc:spChg>
        <pc:spChg chg="mod">
          <ac:chgData name="Christopher Regan" userId="cb3aca28-29bb-4f73-bedb-eb430c1a0a38" providerId="ADAL" clId="{C821DDC2-6682-4FF6-8658-81A4A5AF77EC}" dt="2024-08-19T18:08:18.537" v="41" actId="26606"/>
          <ac:spMkLst>
            <pc:docMk/>
            <pc:sldMk cId="0" sldId="506"/>
            <ac:spMk id="9220" creationId="{CF343435-41E7-488B-EEE7-132238DF19A1}"/>
          </ac:spMkLst>
        </pc:spChg>
        <pc:spChg chg="add del">
          <ac:chgData name="Christopher Regan" userId="cb3aca28-29bb-4f73-bedb-eb430c1a0a38" providerId="ADAL" clId="{C821DDC2-6682-4FF6-8658-81A4A5AF77EC}" dt="2024-08-19T18:11:54.380" v="68"/>
          <ac:spMkLst>
            <pc:docMk/>
            <pc:sldMk cId="0" sldId="506"/>
            <ac:spMk id="9226" creationId="{14D16F1A-5D78-4402-81FF-31A98AFD6BBD}"/>
          </ac:spMkLst>
        </pc:spChg>
        <pc:spChg chg="add del">
          <ac:chgData name="Christopher Regan" userId="cb3aca28-29bb-4f73-bedb-eb430c1a0a38" providerId="ADAL" clId="{C821DDC2-6682-4FF6-8658-81A4A5AF77EC}" dt="2024-08-19T18:11:54.380" v="68"/>
          <ac:spMkLst>
            <pc:docMk/>
            <pc:sldMk cId="0" sldId="506"/>
            <ac:spMk id="9228" creationId="{1B2FB7F0-6A45-43E8-88A7-48E46E6D48CA}"/>
          </ac:spMkLst>
        </pc:spChg>
        <pc:spChg chg="add del">
          <ac:chgData name="Christopher Regan" userId="cb3aca28-29bb-4f73-bedb-eb430c1a0a38" providerId="ADAL" clId="{C821DDC2-6682-4FF6-8658-81A4A5AF77EC}" dt="2024-08-19T18:11:54.380" v="68"/>
          <ac:spMkLst>
            <pc:docMk/>
            <pc:sldMk cId="0" sldId="506"/>
            <ac:spMk id="9230" creationId="{6BA9C607-662B-4FBB-A3F3-CF593AD736CD}"/>
          </ac:spMkLst>
        </pc:spChg>
        <pc:graphicFrameChg chg="add mod">
          <ac:chgData name="Christopher Regan" userId="cb3aca28-29bb-4f73-bedb-eb430c1a0a38" providerId="ADAL" clId="{C821DDC2-6682-4FF6-8658-81A4A5AF77EC}" dt="2024-08-19T18:11:08.897" v="58" actId="20577"/>
          <ac:graphicFrameMkLst>
            <pc:docMk/>
            <pc:sldMk cId="0" sldId="506"/>
            <ac:graphicFrameMk id="9222" creationId="{220F3D55-B210-04BE-5F4B-FB80A51342A0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1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31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24E67E-4C09-4C9A-8815-50BB6D928F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C69C4DD-322A-4EB1-9151-56D322E646B6}">
      <dgm:prSet/>
      <dgm:spPr/>
      <dgm:t>
        <a:bodyPr/>
        <a:lstStyle/>
        <a:p>
          <a:r>
            <a:rPr lang="en-US" dirty="0"/>
            <a:t>The </a:t>
          </a:r>
          <a:r>
            <a:rPr lang="en-US" u="sng" dirty="0"/>
            <a:t>advantages</a:t>
          </a:r>
          <a:r>
            <a:rPr lang="en-US" dirty="0"/>
            <a:t> and </a:t>
          </a:r>
          <a:r>
            <a:rPr lang="en-US" u="sng" dirty="0"/>
            <a:t>disadvantages</a:t>
          </a:r>
          <a:r>
            <a:rPr lang="en-US" dirty="0"/>
            <a:t> of an object-oriented simulation programming language compared to an integrated icon-based simulation tool are:</a:t>
          </a:r>
        </a:p>
      </dgm:t>
    </dgm:pt>
    <dgm:pt modelId="{4B792764-620D-493A-B3AD-81D532F84FFF}" type="parTrans" cxnId="{B64716AA-3348-4E61-AABC-72FFD64C47D7}">
      <dgm:prSet/>
      <dgm:spPr/>
      <dgm:t>
        <a:bodyPr/>
        <a:lstStyle/>
        <a:p>
          <a:endParaRPr lang="en-US"/>
        </a:p>
      </dgm:t>
    </dgm:pt>
    <dgm:pt modelId="{798353B4-9678-4C8E-8EAB-AE6AB4E714F5}" type="sibTrans" cxnId="{B64716AA-3348-4E61-AABC-72FFD64C47D7}">
      <dgm:prSet/>
      <dgm:spPr/>
      <dgm:t>
        <a:bodyPr/>
        <a:lstStyle/>
        <a:p>
          <a:endParaRPr lang="en-US"/>
        </a:p>
      </dgm:t>
    </dgm:pt>
    <dgm:pt modelId="{09AF90FD-7D58-410B-8EFE-B87173365972}">
      <dgm:prSet/>
      <dgm:spPr/>
      <dgm:t>
        <a:bodyPr/>
        <a:lstStyle/>
        <a:p>
          <a:r>
            <a:rPr lang="en-US" dirty="0"/>
            <a:t>Flexibility with modularity </a:t>
          </a:r>
        </a:p>
      </dgm:t>
    </dgm:pt>
    <dgm:pt modelId="{191139BD-CF75-494B-AA9A-A49886CAB44E}" type="parTrans" cxnId="{976517AD-4862-431B-85AC-D536D15705F3}">
      <dgm:prSet/>
      <dgm:spPr/>
      <dgm:t>
        <a:bodyPr/>
        <a:lstStyle/>
        <a:p>
          <a:endParaRPr lang="en-US"/>
        </a:p>
      </dgm:t>
    </dgm:pt>
    <dgm:pt modelId="{F9E5F5C8-C793-46F5-AFD1-EECA088D2A59}" type="sibTrans" cxnId="{976517AD-4862-431B-85AC-D536D15705F3}">
      <dgm:prSet/>
      <dgm:spPr/>
      <dgm:t>
        <a:bodyPr/>
        <a:lstStyle/>
        <a:p>
          <a:endParaRPr lang="en-US"/>
        </a:p>
      </dgm:t>
    </dgm:pt>
    <dgm:pt modelId="{9CCDAD20-1913-44BE-8042-0F21DC26E1AD}">
      <dgm:prSet/>
      <dgm:spPr/>
      <dgm:t>
        <a:bodyPr/>
        <a:lstStyle/>
        <a:p>
          <a:r>
            <a:rPr lang="en-US"/>
            <a:t>Power of the simulation language </a:t>
          </a:r>
        </a:p>
      </dgm:t>
    </dgm:pt>
    <dgm:pt modelId="{C134413A-2D43-433B-8CC5-32FA0F18DA46}" type="parTrans" cxnId="{D25DA991-AB65-423D-86E0-E49FFCE338C5}">
      <dgm:prSet/>
      <dgm:spPr/>
      <dgm:t>
        <a:bodyPr/>
        <a:lstStyle/>
        <a:p>
          <a:endParaRPr lang="en-US"/>
        </a:p>
      </dgm:t>
    </dgm:pt>
    <dgm:pt modelId="{029C5FE9-BF57-41C4-A1BE-C9987BE99D9D}" type="sibTrans" cxnId="{D25DA991-AB65-423D-86E0-E49FFCE338C5}">
      <dgm:prSet/>
      <dgm:spPr/>
      <dgm:t>
        <a:bodyPr/>
        <a:lstStyle/>
        <a:p>
          <a:endParaRPr lang="en-US"/>
        </a:p>
      </dgm:t>
    </dgm:pt>
    <dgm:pt modelId="{8163E65E-BC64-4391-A38B-C5F0F515C0E6}">
      <dgm:prSet/>
      <dgm:spPr/>
      <dgm:t>
        <a:bodyPr/>
        <a:lstStyle/>
        <a:p>
          <a:r>
            <a:rPr lang="en-US" dirty="0"/>
            <a:t>May be more difficult to use than an integrated simulation tool.</a:t>
          </a:r>
        </a:p>
      </dgm:t>
    </dgm:pt>
    <dgm:pt modelId="{5BAB2F35-10B0-4862-A315-AD784F784987}" type="parTrans" cxnId="{2D221DDA-E7C2-4D15-8A1D-CEA0A4309FE2}">
      <dgm:prSet/>
      <dgm:spPr/>
      <dgm:t>
        <a:bodyPr/>
        <a:lstStyle/>
        <a:p>
          <a:endParaRPr lang="en-US"/>
        </a:p>
      </dgm:t>
    </dgm:pt>
    <dgm:pt modelId="{07F53972-EBD8-4289-946B-BE242D255BD7}" type="sibTrans" cxnId="{2D221DDA-E7C2-4D15-8A1D-CEA0A4309FE2}">
      <dgm:prSet/>
      <dgm:spPr/>
      <dgm:t>
        <a:bodyPr/>
        <a:lstStyle/>
        <a:p>
          <a:endParaRPr lang="en-US"/>
        </a:p>
      </dgm:t>
    </dgm:pt>
    <dgm:pt modelId="{5282949D-574D-4428-AA76-ED7722BB3C3C}" type="pres">
      <dgm:prSet presAssocID="{3724E67E-4C09-4C9A-8815-50BB6D928F7F}" presName="root" presStyleCnt="0">
        <dgm:presLayoutVars>
          <dgm:dir/>
          <dgm:resizeHandles val="exact"/>
        </dgm:presLayoutVars>
      </dgm:prSet>
      <dgm:spPr/>
    </dgm:pt>
    <dgm:pt modelId="{E4EEFBB2-AEE9-4962-AAD1-528086411578}" type="pres">
      <dgm:prSet presAssocID="{1C69C4DD-322A-4EB1-9151-56D322E646B6}" presName="compNode" presStyleCnt="0"/>
      <dgm:spPr/>
    </dgm:pt>
    <dgm:pt modelId="{ABC49797-3188-45CC-9CE5-E2B9FA9FF881}" type="pres">
      <dgm:prSet presAssocID="{1C69C4DD-322A-4EB1-9151-56D322E646B6}" presName="bgRect" presStyleLbl="bgShp" presStyleIdx="0" presStyleCnt="4"/>
      <dgm:spPr/>
    </dgm:pt>
    <dgm:pt modelId="{3C264BD2-15F1-4C06-9847-D6C55C3EEE74}" type="pres">
      <dgm:prSet presAssocID="{1C69C4DD-322A-4EB1-9151-56D322E646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9050693-8051-472B-B97B-570E43F24FB2}" type="pres">
      <dgm:prSet presAssocID="{1C69C4DD-322A-4EB1-9151-56D322E646B6}" presName="spaceRect" presStyleCnt="0"/>
      <dgm:spPr/>
    </dgm:pt>
    <dgm:pt modelId="{B648DE5A-7710-4411-9C07-FDC91913F861}" type="pres">
      <dgm:prSet presAssocID="{1C69C4DD-322A-4EB1-9151-56D322E646B6}" presName="parTx" presStyleLbl="revTx" presStyleIdx="0" presStyleCnt="4">
        <dgm:presLayoutVars>
          <dgm:chMax val="0"/>
          <dgm:chPref val="0"/>
        </dgm:presLayoutVars>
      </dgm:prSet>
      <dgm:spPr/>
    </dgm:pt>
    <dgm:pt modelId="{0DC3E0D8-EDF5-4DD9-8493-EEB4B1525F54}" type="pres">
      <dgm:prSet presAssocID="{798353B4-9678-4C8E-8EAB-AE6AB4E714F5}" presName="sibTrans" presStyleCnt="0"/>
      <dgm:spPr/>
    </dgm:pt>
    <dgm:pt modelId="{48807FC6-7BA0-4809-A14E-A006A6F4AF73}" type="pres">
      <dgm:prSet presAssocID="{09AF90FD-7D58-410B-8EFE-B87173365972}" presName="compNode" presStyleCnt="0"/>
      <dgm:spPr/>
    </dgm:pt>
    <dgm:pt modelId="{F042DAE5-D90B-48E7-B082-45F335BE1900}" type="pres">
      <dgm:prSet presAssocID="{09AF90FD-7D58-410B-8EFE-B87173365972}" presName="bgRect" presStyleLbl="bgShp" presStyleIdx="1" presStyleCnt="4"/>
      <dgm:spPr/>
    </dgm:pt>
    <dgm:pt modelId="{CB762B41-3934-4BB2-96BF-0D42EC4291D4}" type="pres">
      <dgm:prSet presAssocID="{09AF90FD-7D58-410B-8EFE-B871733659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cle Arm"/>
        </a:ext>
      </dgm:extLst>
    </dgm:pt>
    <dgm:pt modelId="{4E404FFF-2C79-4496-AFB0-F3101082839D}" type="pres">
      <dgm:prSet presAssocID="{09AF90FD-7D58-410B-8EFE-B87173365972}" presName="spaceRect" presStyleCnt="0"/>
      <dgm:spPr/>
    </dgm:pt>
    <dgm:pt modelId="{BEE13D21-232B-404A-97CD-FF76323F7472}" type="pres">
      <dgm:prSet presAssocID="{09AF90FD-7D58-410B-8EFE-B87173365972}" presName="parTx" presStyleLbl="revTx" presStyleIdx="1" presStyleCnt="4">
        <dgm:presLayoutVars>
          <dgm:chMax val="0"/>
          <dgm:chPref val="0"/>
        </dgm:presLayoutVars>
      </dgm:prSet>
      <dgm:spPr/>
    </dgm:pt>
    <dgm:pt modelId="{17E62F58-0128-4C99-800D-7408CB815AA8}" type="pres">
      <dgm:prSet presAssocID="{F9E5F5C8-C793-46F5-AFD1-EECA088D2A59}" presName="sibTrans" presStyleCnt="0"/>
      <dgm:spPr/>
    </dgm:pt>
    <dgm:pt modelId="{3AC32CD6-7AE5-4F61-ADAB-2D614B25E167}" type="pres">
      <dgm:prSet presAssocID="{9CCDAD20-1913-44BE-8042-0F21DC26E1AD}" presName="compNode" presStyleCnt="0"/>
      <dgm:spPr/>
    </dgm:pt>
    <dgm:pt modelId="{E7927B4C-24E5-4BCD-B6ED-7BA9A703BA13}" type="pres">
      <dgm:prSet presAssocID="{9CCDAD20-1913-44BE-8042-0F21DC26E1AD}" presName="bgRect" presStyleLbl="bgShp" presStyleIdx="2" presStyleCnt="4"/>
      <dgm:spPr/>
    </dgm:pt>
    <dgm:pt modelId="{78570BB3-BC83-427C-9469-2BC764D5B194}" type="pres">
      <dgm:prSet presAssocID="{9CCDAD20-1913-44BE-8042-0F21DC26E1A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AC438A9-3009-4149-B849-01BD9463A7EB}" type="pres">
      <dgm:prSet presAssocID="{9CCDAD20-1913-44BE-8042-0F21DC26E1AD}" presName="spaceRect" presStyleCnt="0"/>
      <dgm:spPr/>
    </dgm:pt>
    <dgm:pt modelId="{7E587AF0-7548-4E6C-9777-6F29227D1EEB}" type="pres">
      <dgm:prSet presAssocID="{9CCDAD20-1913-44BE-8042-0F21DC26E1AD}" presName="parTx" presStyleLbl="revTx" presStyleIdx="2" presStyleCnt="4">
        <dgm:presLayoutVars>
          <dgm:chMax val="0"/>
          <dgm:chPref val="0"/>
        </dgm:presLayoutVars>
      </dgm:prSet>
      <dgm:spPr/>
    </dgm:pt>
    <dgm:pt modelId="{73D13362-048B-481A-8272-42347F260203}" type="pres">
      <dgm:prSet presAssocID="{029C5FE9-BF57-41C4-A1BE-C9987BE99D9D}" presName="sibTrans" presStyleCnt="0"/>
      <dgm:spPr/>
    </dgm:pt>
    <dgm:pt modelId="{3C2310CD-E976-4D4C-AE07-28B35ED8EBC4}" type="pres">
      <dgm:prSet presAssocID="{8163E65E-BC64-4391-A38B-C5F0F515C0E6}" presName="compNode" presStyleCnt="0"/>
      <dgm:spPr/>
    </dgm:pt>
    <dgm:pt modelId="{6695DE98-337B-49B0-AB91-7AD3BA05C31C}" type="pres">
      <dgm:prSet presAssocID="{8163E65E-BC64-4391-A38B-C5F0F515C0E6}" presName="bgRect" presStyleLbl="bgShp" presStyleIdx="3" presStyleCnt="4"/>
      <dgm:spPr/>
    </dgm:pt>
    <dgm:pt modelId="{05412EC8-2D14-4BAF-8E1A-9A8D00D0553F}" type="pres">
      <dgm:prSet presAssocID="{8163E65E-BC64-4391-A38B-C5F0F515C0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6A4DB4F-9444-417E-B749-4DA91B590383}" type="pres">
      <dgm:prSet presAssocID="{8163E65E-BC64-4391-A38B-C5F0F515C0E6}" presName="spaceRect" presStyleCnt="0"/>
      <dgm:spPr/>
    </dgm:pt>
    <dgm:pt modelId="{1DC47B31-B9C1-4C95-B09E-57CA3CDC5D7B}" type="pres">
      <dgm:prSet presAssocID="{8163E65E-BC64-4391-A38B-C5F0F515C0E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F18AA2B-D14A-4161-AAB8-1553796A746C}" type="presOf" srcId="{3724E67E-4C09-4C9A-8815-50BB6D928F7F}" destId="{5282949D-574D-4428-AA76-ED7722BB3C3C}" srcOrd="0" destOrd="0" presId="urn:microsoft.com/office/officeart/2018/2/layout/IconVerticalSolidList"/>
    <dgm:cxn modelId="{E3C5E25A-EAC6-42A4-B256-A165C0CBB253}" type="presOf" srcId="{8163E65E-BC64-4391-A38B-C5F0F515C0E6}" destId="{1DC47B31-B9C1-4C95-B09E-57CA3CDC5D7B}" srcOrd="0" destOrd="0" presId="urn:microsoft.com/office/officeart/2018/2/layout/IconVerticalSolidList"/>
    <dgm:cxn modelId="{D25DA991-AB65-423D-86E0-E49FFCE338C5}" srcId="{3724E67E-4C09-4C9A-8815-50BB6D928F7F}" destId="{9CCDAD20-1913-44BE-8042-0F21DC26E1AD}" srcOrd="2" destOrd="0" parTransId="{C134413A-2D43-433B-8CC5-32FA0F18DA46}" sibTransId="{029C5FE9-BF57-41C4-A1BE-C9987BE99D9D}"/>
    <dgm:cxn modelId="{B64716AA-3348-4E61-AABC-72FFD64C47D7}" srcId="{3724E67E-4C09-4C9A-8815-50BB6D928F7F}" destId="{1C69C4DD-322A-4EB1-9151-56D322E646B6}" srcOrd="0" destOrd="0" parTransId="{4B792764-620D-493A-B3AD-81D532F84FFF}" sibTransId="{798353B4-9678-4C8E-8EAB-AE6AB4E714F5}"/>
    <dgm:cxn modelId="{976517AD-4862-431B-85AC-D536D15705F3}" srcId="{3724E67E-4C09-4C9A-8815-50BB6D928F7F}" destId="{09AF90FD-7D58-410B-8EFE-B87173365972}" srcOrd="1" destOrd="0" parTransId="{191139BD-CF75-494B-AA9A-A49886CAB44E}" sibTransId="{F9E5F5C8-C793-46F5-AFD1-EECA088D2A59}"/>
    <dgm:cxn modelId="{94E4B6B0-FC49-45D0-96B1-0E3AF8CD4607}" type="presOf" srcId="{09AF90FD-7D58-410B-8EFE-B87173365972}" destId="{BEE13D21-232B-404A-97CD-FF76323F7472}" srcOrd="0" destOrd="0" presId="urn:microsoft.com/office/officeart/2018/2/layout/IconVerticalSolidList"/>
    <dgm:cxn modelId="{CC03A3D2-C438-4EBD-BA6F-73F0B2F2811A}" type="presOf" srcId="{9CCDAD20-1913-44BE-8042-0F21DC26E1AD}" destId="{7E587AF0-7548-4E6C-9777-6F29227D1EEB}" srcOrd="0" destOrd="0" presId="urn:microsoft.com/office/officeart/2018/2/layout/IconVerticalSolidList"/>
    <dgm:cxn modelId="{2D221DDA-E7C2-4D15-8A1D-CEA0A4309FE2}" srcId="{3724E67E-4C09-4C9A-8815-50BB6D928F7F}" destId="{8163E65E-BC64-4391-A38B-C5F0F515C0E6}" srcOrd="3" destOrd="0" parTransId="{5BAB2F35-10B0-4862-A315-AD784F784987}" sibTransId="{07F53972-EBD8-4289-946B-BE242D255BD7}"/>
    <dgm:cxn modelId="{05D671FC-CD40-44A6-A764-416FEDA699DF}" type="presOf" srcId="{1C69C4DD-322A-4EB1-9151-56D322E646B6}" destId="{B648DE5A-7710-4411-9C07-FDC91913F861}" srcOrd="0" destOrd="0" presId="urn:microsoft.com/office/officeart/2018/2/layout/IconVerticalSolidList"/>
    <dgm:cxn modelId="{D8698C81-C38F-4DD6-A8E6-E6F594C2C9E0}" type="presParOf" srcId="{5282949D-574D-4428-AA76-ED7722BB3C3C}" destId="{E4EEFBB2-AEE9-4962-AAD1-528086411578}" srcOrd="0" destOrd="0" presId="urn:microsoft.com/office/officeart/2018/2/layout/IconVerticalSolidList"/>
    <dgm:cxn modelId="{06FBC2E6-C3D3-4BDE-AEE3-B925FF1D3CAE}" type="presParOf" srcId="{E4EEFBB2-AEE9-4962-AAD1-528086411578}" destId="{ABC49797-3188-45CC-9CE5-E2B9FA9FF881}" srcOrd="0" destOrd="0" presId="urn:microsoft.com/office/officeart/2018/2/layout/IconVerticalSolidList"/>
    <dgm:cxn modelId="{6F1F96E3-B268-4B93-BC0C-5670AD213B52}" type="presParOf" srcId="{E4EEFBB2-AEE9-4962-AAD1-528086411578}" destId="{3C264BD2-15F1-4C06-9847-D6C55C3EEE74}" srcOrd="1" destOrd="0" presId="urn:microsoft.com/office/officeart/2018/2/layout/IconVerticalSolidList"/>
    <dgm:cxn modelId="{FA06F937-F47D-45F3-84DC-B0DF33F7E41E}" type="presParOf" srcId="{E4EEFBB2-AEE9-4962-AAD1-528086411578}" destId="{59050693-8051-472B-B97B-570E43F24FB2}" srcOrd="2" destOrd="0" presId="urn:microsoft.com/office/officeart/2018/2/layout/IconVerticalSolidList"/>
    <dgm:cxn modelId="{24F4F7A3-88D2-48BC-A378-DE3D021BAADF}" type="presParOf" srcId="{E4EEFBB2-AEE9-4962-AAD1-528086411578}" destId="{B648DE5A-7710-4411-9C07-FDC91913F861}" srcOrd="3" destOrd="0" presId="urn:microsoft.com/office/officeart/2018/2/layout/IconVerticalSolidList"/>
    <dgm:cxn modelId="{E06AB75A-BA80-431E-B40B-3E70865FDC6F}" type="presParOf" srcId="{5282949D-574D-4428-AA76-ED7722BB3C3C}" destId="{0DC3E0D8-EDF5-4DD9-8493-EEB4B1525F54}" srcOrd="1" destOrd="0" presId="urn:microsoft.com/office/officeart/2018/2/layout/IconVerticalSolidList"/>
    <dgm:cxn modelId="{E4CF19F2-880E-4F7F-AC69-FF8F9B9C1B45}" type="presParOf" srcId="{5282949D-574D-4428-AA76-ED7722BB3C3C}" destId="{48807FC6-7BA0-4809-A14E-A006A6F4AF73}" srcOrd="2" destOrd="0" presId="urn:microsoft.com/office/officeart/2018/2/layout/IconVerticalSolidList"/>
    <dgm:cxn modelId="{1C820194-3408-40D9-8FED-BA09E4D892ED}" type="presParOf" srcId="{48807FC6-7BA0-4809-A14E-A006A6F4AF73}" destId="{F042DAE5-D90B-48E7-B082-45F335BE1900}" srcOrd="0" destOrd="0" presId="urn:microsoft.com/office/officeart/2018/2/layout/IconVerticalSolidList"/>
    <dgm:cxn modelId="{B24C5876-61D5-4BAD-B7FE-6A72D1C58890}" type="presParOf" srcId="{48807FC6-7BA0-4809-A14E-A006A6F4AF73}" destId="{CB762B41-3934-4BB2-96BF-0D42EC4291D4}" srcOrd="1" destOrd="0" presId="urn:microsoft.com/office/officeart/2018/2/layout/IconVerticalSolidList"/>
    <dgm:cxn modelId="{1222209C-5AA5-4AC3-B554-21DFB9CBD24B}" type="presParOf" srcId="{48807FC6-7BA0-4809-A14E-A006A6F4AF73}" destId="{4E404FFF-2C79-4496-AFB0-F3101082839D}" srcOrd="2" destOrd="0" presId="urn:microsoft.com/office/officeart/2018/2/layout/IconVerticalSolidList"/>
    <dgm:cxn modelId="{D3A3C151-88AC-4F4A-A271-E4DE45BCBF03}" type="presParOf" srcId="{48807FC6-7BA0-4809-A14E-A006A6F4AF73}" destId="{BEE13D21-232B-404A-97CD-FF76323F7472}" srcOrd="3" destOrd="0" presId="urn:microsoft.com/office/officeart/2018/2/layout/IconVerticalSolidList"/>
    <dgm:cxn modelId="{1D182281-7668-487F-BC2B-9F9A40992D7C}" type="presParOf" srcId="{5282949D-574D-4428-AA76-ED7722BB3C3C}" destId="{17E62F58-0128-4C99-800D-7408CB815AA8}" srcOrd="3" destOrd="0" presId="urn:microsoft.com/office/officeart/2018/2/layout/IconVerticalSolidList"/>
    <dgm:cxn modelId="{1E80EE95-744C-4263-84A5-E92CDB5EEE5E}" type="presParOf" srcId="{5282949D-574D-4428-AA76-ED7722BB3C3C}" destId="{3AC32CD6-7AE5-4F61-ADAB-2D614B25E167}" srcOrd="4" destOrd="0" presId="urn:microsoft.com/office/officeart/2018/2/layout/IconVerticalSolidList"/>
    <dgm:cxn modelId="{AC901608-0071-495D-88A5-B8DAA6FB2A37}" type="presParOf" srcId="{3AC32CD6-7AE5-4F61-ADAB-2D614B25E167}" destId="{E7927B4C-24E5-4BCD-B6ED-7BA9A703BA13}" srcOrd="0" destOrd="0" presId="urn:microsoft.com/office/officeart/2018/2/layout/IconVerticalSolidList"/>
    <dgm:cxn modelId="{5D068CD4-974F-4E94-BE27-A20295D4E6DF}" type="presParOf" srcId="{3AC32CD6-7AE5-4F61-ADAB-2D614B25E167}" destId="{78570BB3-BC83-427C-9469-2BC764D5B194}" srcOrd="1" destOrd="0" presId="urn:microsoft.com/office/officeart/2018/2/layout/IconVerticalSolidList"/>
    <dgm:cxn modelId="{E0C61FD4-A080-496D-9530-65F027D8189B}" type="presParOf" srcId="{3AC32CD6-7AE5-4F61-ADAB-2D614B25E167}" destId="{8AC438A9-3009-4149-B849-01BD9463A7EB}" srcOrd="2" destOrd="0" presId="urn:microsoft.com/office/officeart/2018/2/layout/IconVerticalSolidList"/>
    <dgm:cxn modelId="{10D7AC7A-EA3E-47A6-8B4F-80877B7A177A}" type="presParOf" srcId="{3AC32CD6-7AE5-4F61-ADAB-2D614B25E167}" destId="{7E587AF0-7548-4E6C-9777-6F29227D1EEB}" srcOrd="3" destOrd="0" presId="urn:microsoft.com/office/officeart/2018/2/layout/IconVerticalSolidList"/>
    <dgm:cxn modelId="{21C1881C-9A5E-4F5F-BABC-656BB0E137FE}" type="presParOf" srcId="{5282949D-574D-4428-AA76-ED7722BB3C3C}" destId="{73D13362-048B-481A-8272-42347F260203}" srcOrd="5" destOrd="0" presId="urn:microsoft.com/office/officeart/2018/2/layout/IconVerticalSolidList"/>
    <dgm:cxn modelId="{3269DA31-F341-45E3-81DD-5257C2824F39}" type="presParOf" srcId="{5282949D-574D-4428-AA76-ED7722BB3C3C}" destId="{3C2310CD-E976-4D4C-AE07-28B35ED8EBC4}" srcOrd="6" destOrd="0" presId="urn:microsoft.com/office/officeart/2018/2/layout/IconVerticalSolidList"/>
    <dgm:cxn modelId="{D8627805-D134-4A4D-AF01-059B82569B0A}" type="presParOf" srcId="{3C2310CD-E976-4D4C-AE07-28B35ED8EBC4}" destId="{6695DE98-337B-49B0-AB91-7AD3BA05C31C}" srcOrd="0" destOrd="0" presId="urn:microsoft.com/office/officeart/2018/2/layout/IconVerticalSolidList"/>
    <dgm:cxn modelId="{B5CF855A-30CA-4533-8E0F-19657AB26538}" type="presParOf" srcId="{3C2310CD-E976-4D4C-AE07-28B35ED8EBC4}" destId="{05412EC8-2D14-4BAF-8E1A-9A8D00D0553F}" srcOrd="1" destOrd="0" presId="urn:microsoft.com/office/officeart/2018/2/layout/IconVerticalSolidList"/>
    <dgm:cxn modelId="{915D6A51-B1FC-4B09-A9B9-26824FEDE036}" type="presParOf" srcId="{3C2310CD-E976-4D4C-AE07-28B35ED8EBC4}" destId="{56A4DB4F-9444-417E-B749-4DA91B590383}" srcOrd="2" destOrd="0" presId="urn:microsoft.com/office/officeart/2018/2/layout/IconVerticalSolidList"/>
    <dgm:cxn modelId="{EE346767-0E17-47E5-A0AD-BFABC228A0C8}" type="presParOf" srcId="{3C2310CD-E976-4D4C-AE07-28B35ED8EBC4}" destId="{1DC47B31-B9C1-4C95-B09E-57CA3CDC5D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331DBA-9D18-4DCD-928E-23396335315B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ED8BF4-FB14-4A6F-90B3-5429B09769EF}">
      <dgm:prSet/>
      <dgm:spPr/>
      <dgm:t>
        <a:bodyPr/>
        <a:lstStyle/>
        <a:p>
          <a:r>
            <a:rPr lang="en-US"/>
            <a:t>The major components in a model are active and passive </a:t>
          </a:r>
          <a:r>
            <a:rPr lang="en-US" u="sng"/>
            <a:t>entities</a:t>
          </a:r>
          <a:endParaRPr lang="en-US"/>
        </a:p>
      </dgm:t>
    </dgm:pt>
    <dgm:pt modelId="{8FD11F02-E019-411B-BB37-A81565988E8D}" type="parTrans" cxnId="{D6E9D13A-138B-4BCA-8CA4-8E54C6D04FE6}">
      <dgm:prSet/>
      <dgm:spPr/>
      <dgm:t>
        <a:bodyPr/>
        <a:lstStyle/>
        <a:p>
          <a:endParaRPr lang="en-US"/>
        </a:p>
      </dgm:t>
    </dgm:pt>
    <dgm:pt modelId="{DD7EF872-C4F2-49A2-A170-AD4FE87E4AD3}" type="sibTrans" cxnId="{D6E9D13A-138B-4BCA-8CA4-8E54C6D04FE6}">
      <dgm:prSet/>
      <dgm:spPr/>
      <dgm:t>
        <a:bodyPr/>
        <a:lstStyle/>
        <a:p>
          <a:endParaRPr lang="en-US"/>
        </a:p>
      </dgm:t>
    </dgm:pt>
    <dgm:pt modelId="{6D098BE5-FCE7-47C5-8066-7B7FB22E2EDC}">
      <dgm:prSet/>
      <dgm:spPr/>
      <dgm:t>
        <a:bodyPr/>
        <a:lstStyle/>
        <a:p>
          <a:r>
            <a:rPr lang="en-US"/>
            <a:t>The </a:t>
          </a:r>
          <a:r>
            <a:rPr lang="en-US" u="sng"/>
            <a:t>active</a:t>
          </a:r>
          <a:r>
            <a:rPr lang="en-US"/>
            <a:t> entities are called processes and have a life of their own </a:t>
          </a:r>
        </a:p>
      </dgm:t>
    </dgm:pt>
    <dgm:pt modelId="{60100D91-AC34-40CB-8969-6459E396515E}" type="parTrans" cxnId="{90B5BEBD-48CD-481D-810E-86CE7E854709}">
      <dgm:prSet/>
      <dgm:spPr/>
      <dgm:t>
        <a:bodyPr/>
        <a:lstStyle/>
        <a:p>
          <a:endParaRPr lang="en-US"/>
        </a:p>
      </dgm:t>
    </dgm:pt>
    <dgm:pt modelId="{22360021-0773-4F79-8101-D00D5D524D5B}" type="sibTrans" cxnId="{90B5BEBD-48CD-481D-810E-86CE7E854709}">
      <dgm:prSet/>
      <dgm:spPr/>
      <dgm:t>
        <a:bodyPr/>
        <a:lstStyle/>
        <a:p>
          <a:endParaRPr lang="en-US"/>
        </a:p>
      </dgm:t>
    </dgm:pt>
    <dgm:pt modelId="{724BD4A0-67C1-42FF-91B6-C56022E97AD3}">
      <dgm:prSet/>
      <dgm:spPr/>
      <dgm:t>
        <a:bodyPr/>
        <a:lstStyle/>
        <a:p>
          <a:r>
            <a:rPr lang="en-US"/>
            <a:t>The </a:t>
          </a:r>
          <a:r>
            <a:rPr lang="en-US" u="sng"/>
            <a:t>passive</a:t>
          </a:r>
          <a:r>
            <a:rPr lang="en-US"/>
            <a:t> entities are resources and queues</a:t>
          </a:r>
        </a:p>
      </dgm:t>
    </dgm:pt>
    <dgm:pt modelId="{167C1F94-6AF9-44F7-9E26-4037D128DE8E}" type="parTrans" cxnId="{FCB31348-17A9-441A-BB72-F019FF95B8AC}">
      <dgm:prSet/>
      <dgm:spPr/>
      <dgm:t>
        <a:bodyPr/>
        <a:lstStyle/>
        <a:p>
          <a:endParaRPr lang="en-US"/>
        </a:p>
      </dgm:t>
    </dgm:pt>
    <dgm:pt modelId="{1FA68C7C-1F19-4D15-ACBC-65336634D84E}" type="sibTrans" cxnId="{FCB31348-17A9-441A-BB72-F019FF95B8AC}">
      <dgm:prSet/>
      <dgm:spPr/>
      <dgm:t>
        <a:bodyPr/>
        <a:lstStyle/>
        <a:p>
          <a:endParaRPr lang="en-US"/>
        </a:p>
      </dgm:t>
    </dgm:pt>
    <dgm:pt modelId="{F680299D-6318-4767-9DD5-CFF69CF59952}">
      <dgm:prSet/>
      <dgm:spPr/>
      <dgm:t>
        <a:bodyPr/>
        <a:lstStyle/>
        <a:p>
          <a:r>
            <a:rPr lang="en-US"/>
            <a:t>The processes interact among themselves and use resources  </a:t>
          </a:r>
        </a:p>
      </dgm:t>
    </dgm:pt>
    <dgm:pt modelId="{A3B7EEEC-2751-49B3-B160-B7CC438DB4C7}" type="parTrans" cxnId="{7C272386-BEB6-4451-A408-495B92827257}">
      <dgm:prSet/>
      <dgm:spPr/>
      <dgm:t>
        <a:bodyPr/>
        <a:lstStyle/>
        <a:p>
          <a:endParaRPr lang="en-US"/>
        </a:p>
      </dgm:t>
    </dgm:pt>
    <dgm:pt modelId="{2E96CCC2-D11D-4560-A308-850B758A97E6}" type="sibTrans" cxnId="{7C272386-BEB6-4451-A408-495B92827257}">
      <dgm:prSet/>
      <dgm:spPr/>
      <dgm:t>
        <a:bodyPr/>
        <a:lstStyle/>
        <a:p>
          <a:endParaRPr lang="en-US"/>
        </a:p>
      </dgm:t>
    </dgm:pt>
    <dgm:pt modelId="{66487891-FFB2-4051-993A-B8D612B052FF}" type="pres">
      <dgm:prSet presAssocID="{FD331DBA-9D18-4DCD-928E-23396335315B}" presName="matrix" presStyleCnt="0">
        <dgm:presLayoutVars>
          <dgm:chMax val="1"/>
          <dgm:dir/>
          <dgm:resizeHandles val="exact"/>
        </dgm:presLayoutVars>
      </dgm:prSet>
      <dgm:spPr/>
    </dgm:pt>
    <dgm:pt modelId="{AFB2324A-F037-4990-8A00-09A0761505D3}" type="pres">
      <dgm:prSet presAssocID="{FD331DBA-9D18-4DCD-928E-23396335315B}" presName="diamond" presStyleLbl="bgShp" presStyleIdx="0" presStyleCnt="1"/>
      <dgm:spPr/>
    </dgm:pt>
    <dgm:pt modelId="{481E2918-B7E6-402C-B364-CA5BEE7D3876}" type="pres">
      <dgm:prSet presAssocID="{FD331DBA-9D18-4DCD-928E-23396335315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C03CF76-2D35-40D3-AA8B-B920FB0FE227}" type="pres">
      <dgm:prSet presAssocID="{FD331DBA-9D18-4DCD-928E-23396335315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5720DB0-29B0-4FC2-B986-75C62410C914}" type="pres">
      <dgm:prSet presAssocID="{FD331DBA-9D18-4DCD-928E-23396335315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7C46E2C-E780-4AB4-B410-DB560E79977A}" type="pres">
      <dgm:prSet presAssocID="{FD331DBA-9D18-4DCD-928E-23396335315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7B9A01E-1593-439D-B1BD-EB3A11C9285C}" type="presOf" srcId="{08ED8BF4-FB14-4A6F-90B3-5429B09769EF}" destId="{481E2918-B7E6-402C-B364-CA5BEE7D3876}" srcOrd="0" destOrd="0" presId="urn:microsoft.com/office/officeart/2005/8/layout/matrix3"/>
    <dgm:cxn modelId="{D6E9D13A-138B-4BCA-8CA4-8E54C6D04FE6}" srcId="{FD331DBA-9D18-4DCD-928E-23396335315B}" destId="{08ED8BF4-FB14-4A6F-90B3-5429B09769EF}" srcOrd="0" destOrd="0" parTransId="{8FD11F02-E019-411B-BB37-A81565988E8D}" sibTransId="{DD7EF872-C4F2-49A2-A170-AD4FE87E4AD3}"/>
    <dgm:cxn modelId="{67510E66-76AE-4452-935D-D00714D6A470}" type="presOf" srcId="{FD331DBA-9D18-4DCD-928E-23396335315B}" destId="{66487891-FFB2-4051-993A-B8D612B052FF}" srcOrd="0" destOrd="0" presId="urn:microsoft.com/office/officeart/2005/8/layout/matrix3"/>
    <dgm:cxn modelId="{FCB31348-17A9-441A-BB72-F019FF95B8AC}" srcId="{FD331DBA-9D18-4DCD-928E-23396335315B}" destId="{724BD4A0-67C1-42FF-91B6-C56022E97AD3}" srcOrd="2" destOrd="0" parTransId="{167C1F94-6AF9-44F7-9E26-4037D128DE8E}" sibTransId="{1FA68C7C-1F19-4D15-ACBC-65336634D84E}"/>
    <dgm:cxn modelId="{F4489754-D7D3-4273-B00F-DB6EB1C975F8}" type="presOf" srcId="{724BD4A0-67C1-42FF-91B6-C56022E97AD3}" destId="{A5720DB0-29B0-4FC2-B986-75C62410C914}" srcOrd="0" destOrd="0" presId="urn:microsoft.com/office/officeart/2005/8/layout/matrix3"/>
    <dgm:cxn modelId="{7C272386-BEB6-4451-A408-495B92827257}" srcId="{FD331DBA-9D18-4DCD-928E-23396335315B}" destId="{F680299D-6318-4767-9DD5-CFF69CF59952}" srcOrd="3" destOrd="0" parTransId="{A3B7EEEC-2751-49B3-B160-B7CC438DB4C7}" sibTransId="{2E96CCC2-D11D-4560-A308-850B758A97E6}"/>
    <dgm:cxn modelId="{90B5BEBD-48CD-481D-810E-86CE7E854709}" srcId="{FD331DBA-9D18-4DCD-928E-23396335315B}" destId="{6D098BE5-FCE7-47C5-8066-7B7FB22E2EDC}" srcOrd="1" destOrd="0" parTransId="{60100D91-AC34-40CB-8969-6459E396515E}" sibTransId="{22360021-0773-4F79-8101-D00D5D524D5B}"/>
    <dgm:cxn modelId="{CA207AC2-F2D7-4CEF-A15E-C04F0D2DC5FF}" type="presOf" srcId="{F680299D-6318-4767-9DD5-CFF69CF59952}" destId="{27C46E2C-E780-4AB4-B410-DB560E79977A}" srcOrd="0" destOrd="0" presId="urn:microsoft.com/office/officeart/2005/8/layout/matrix3"/>
    <dgm:cxn modelId="{E8A7F8C6-3D38-478D-AD90-4958B5720889}" type="presOf" srcId="{6D098BE5-FCE7-47C5-8066-7B7FB22E2EDC}" destId="{FC03CF76-2D35-40D3-AA8B-B920FB0FE227}" srcOrd="0" destOrd="0" presId="urn:microsoft.com/office/officeart/2005/8/layout/matrix3"/>
    <dgm:cxn modelId="{22717DAB-2027-4D17-95D4-6DA8D17E7C13}" type="presParOf" srcId="{66487891-FFB2-4051-993A-B8D612B052FF}" destId="{AFB2324A-F037-4990-8A00-09A0761505D3}" srcOrd="0" destOrd="0" presId="urn:microsoft.com/office/officeart/2005/8/layout/matrix3"/>
    <dgm:cxn modelId="{F5656560-F0FE-416E-991D-8CBCF738E9B7}" type="presParOf" srcId="{66487891-FFB2-4051-993A-B8D612B052FF}" destId="{481E2918-B7E6-402C-B364-CA5BEE7D3876}" srcOrd="1" destOrd="0" presId="urn:microsoft.com/office/officeart/2005/8/layout/matrix3"/>
    <dgm:cxn modelId="{0B9EF4C1-60AB-4C29-81C0-52F0247D3BAF}" type="presParOf" srcId="{66487891-FFB2-4051-993A-B8D612B052FF}" destId="{FC03CF76-2D35-40D3-AA8B-B920FB0FE227}" srcOrd="2" destOrd="0" presId="urn:microsoft.com/office/officeart/2005/8/layout/matrix3"/>
    <dgm:cxn modelId="{FF418184-D1B1-432C-9FDE-4201277071AA}" type="presParOf" srcId="{66487891-FFB2-4051-993A-B8D612B052FF}" destId="{A5720DB0-29B0-4FC2-B986-75C62410C914}" srcOrd="3" destOrd="0" presId="urn:microsoft.com/office/officeart/2005/8/layout/matrix3"/>
    <dgm:cxn modelId="{DEDEA6E2-644E-4751-8182-ACB1EB0069DC}" type="presParOf" srcId="{66487891-FFB2-4051-993A-B8D612B052FF}" destId="{27C46E2C-E780-4AB4-B410-DB560E79977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90F32A2-1834-4E43-B6BE-4FC8DBDD3D5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3146AC2-8D3F-4D59-AFED-A44868A3852F}">
      <dgm:prSet/>
      <dgm:spPr/>
      <dgm:t>
        <a:bodyPr/>
        <a:lstStyle/>
        <a:p>
          <a:r>
            <a:rPr lang="en-US"/>
            <a:t>Definition of all classes for the various active objects (processes)</a:t>
          </a:r>
        </a:p>
      </dgm:t>
    </dgm:pt>
    <dgm:pt modelId="{42A8E8A3-9B81-4C28-8DDE-EDC9103AE6CF}" type="parTrans" cxnId="{6C85796F-F9FE-4C10-916A-FB0BEDF9E0EB}">
      <dgm:prSet/>
      <dgm:spPr/>
      <dgm:t>
        <a:bodyPr/>
        <a:lstStyle/>
        <a:p>
          <a:endParaRPr lang="en-US"/>
        </a:p>
      </dgm:t>
    </dgm:pt>
    <dgm:pt modelId="{4411498F-94AB-4BF8-8415-EA236BA6DB15}" type="sibTrans" cxnId="{6C85796F-F9FE-4C10-916A-FB0BEDF9E0EB}">
      <dgm:prSet/>
      <dgm:spPr/>
      <dgm:t>
        <a:bodyPr/>
        <a:lstStyle/>
        <a:p>
          <a:endParaRPr lang="en-US"/>
        </a:p>
      </dgm:t>
    </dgm:pt>
    <dgm:pt modelId="{37EE9337-66A8-4EC7-A201-D0B459A6F842}">
      <dgm:prSet/>
      <dgm:spPr/>
      <dgm:t>
        <a:bodyPr/>
        <a:lstStyle/>
        <a:p>
          <a:r>
            <a:rPr lang="en-US"/>
            <a:t>These classes inherit the library class </a:t>
          </a:r>
          <a:r>
            <a:rPr lang="en-US" i="1"/>
            <a:t>Process</a:t>
          </a:r>
          <a:r>
            <a:rPr lang="en-US"/>
            <a:t>.</a:t>
          </a:r>
        </a:p>
      </dgm:t>
    </dgm:pt>
    <dgm:pt modelId="{EF23E26D-3136-4264-B9FA-B8A71D8FF323}" type="parTrans" cxnId="{BFE1170A-3DC2-45A4-AE93-ED4AF62F98BD}">
      <dgm:prSet/>
      <dgm:spPr/>
      <dgm:t>
        <a:bodyPr/>
        <a:lstStyle/>
        <a:p>
          <a:endParaRPr lang="en-US"/>
        </a:p>
      </dgm:t>
    </dgm:pt>
    <dgm:pt modelId="{F1BC8CD9-6CD4-471C-99F6-3B416F3BB2FA}" type="sibTrans" cxnId="{BFE1170A-3DC2-45A4-AE93-ED4AF62F98BD}">
      <dgm:prSet/>
      <dgm:spPr/>
      <dgm:t>
        <a:bodyPr/>
        <a:lstStyle/>
        <a:p>
          <a:endParaRPr lang="en-US"/>
        </a:p>
      </dgm:t>
    </dgm:pt>
    <dgm:pt modelId="{CBD02A90-7D79-445B-813B-22822FB6F493}">
      <dgm:prSet/>
      <dgm:spPr/>
      <dgm:t>
        <a:bodyPr/>
        <a:lstStyle/>
        <a:p>
          <a:r>
            <a:rPr lang="en-US" dirty="0"/>
            <a:t>Definition of the class (model class) for the process that represents the model</a:t>
          </a:r>
        </a:p>
      </dgm:t>
    </dgm:pt>
    <dgm:pt modelId="{1EEEC808-9E5C-4E6D-A270-E8C1540A7538}" type="parTrans" cxnId="{A2043118-AFF5-4A68-AACB-F1BF68AC577B}">
      <dgm:prSet/>
      <dgm:spPr/>
      <dgm:t>
        <a:bodyPr/>
        <a:lstStyle/>
        <a:p>
          <a:endParaRPr lang="en-US"/>
        </a:p>
      </dgm:t>
    </dgm:pt>
    <dgm:pt modelId="{CD69B2B6-DB8C-444A-8C7B-6DECE7830BFD}" type="sibTrans" cxnId="{A2043118-AFF5-4A68-AACB-F1BF68AC577B}">
      <dgm:prSet/>
      <dgm:spPr/>
      <dgm:t>
        <a:bodyPr/>
        <a:lstStyle/>
        <a:p>
          <a:endParaRPr lang="en-US"/>
        </a:p>
      </dgm:t>
    </dgm:pt>
    <dgm:pt modelId="{E2C5CD8F-97D4-44B1-9BB6-E5581425B901}">
      <dgm:prSet/>
      <dgm:spPr/>
      <dgm:t>
        <a:bodyPr/>
        <a:lstStyle/>
        <a:p>
          <a:r>
            <a:rPr lang="en-US"/>
            <a:t>Method </a:t>
          </a:r>
          <a:r>
            <a:rPr lang="en-US" i="1"/>
            <a:t>main </a:t>
          </a:r>
          <a:r>
            <a:rPr lang="en-US"/>
            <a:t>with instructions that start the simulation</a:t>
          </a:r>
        </a:p>
      </dgm:t>
    </dgm:pt>
    <dgm:pt modelId="{F51A3063-836B-4457-8B1A-0552080FB1F8}" type="parTrans" cxnId="{8C34E5AA-ED47-4A64-8E68-5B6EC13B395D}">
      <dgm:prSet/>
      <dgm:spPr/>
      <dgm:t>
        <a:bodyPr/>
        <a:lstStyle/>
        <a:p>
          <a:endParaRPr lang="en-US"/>
        </a:p>
      </dgm:t>
    </dgm:pt>
    <dgm:pt modelId="{DC93E1CC-0356-4708-BDA0-39DE70F5B8B4}" type="sibTrans" cxnId="{8C34E5AA-ED47-4A64-8E68-5B6EC13B395D}">
      <dgm:prSet/>
      <dgm:spPr/>
      <dgm:t>
        <a:bodyPr/>
        <a:lstStyle/>
        <a:p>
          <a:endParaRPr lang="en-US"/>
        </a:p>
      </dgm:t>
    </dgm:pt>
    <dgm:pt modelId="{F368AE37-2E27-421F-A878-8610DE537FEF}" type="pres">
      <dgm:prSet presAssocID="{C90F32A2-1834-4E43-B6BE-4FC8DBDD3D53}" presName="root" presStyleCnt="0">
        <dgm:presLayoutVars>
          <dgm:dir/>
          <dgm:resizeHandles val="exact"/>
        </dgm:presLayoutVars>
      </dgm:prSet>
      <dgm:spPr/>
    </dgm:pt>
    <dgm:pt modelId="{766D16A9-3EA4-4245-9075-20953FF4040F}" type="pres">
      <dgm:prSet presAssocID="{C90F32A2-1834-4E43-B6BE-4FC8DBDD3D53}" presName="container" presStyleCnt="0">
        <dgm:presLayoutVars>
          <dgm:dir/>
          <dgm:resizeHandles val="exact"/>
        </dgm:presLayoutVars>
      </dgm:prSet>
      <dgm:spPr/>
    </dgm:pt>
    <dgm:pt modelId="{BDDD6453-95FC-4D1A-BC46-CEE6A147E16A}" type="pres">
      <dgm:prSet presAssocID="{D3146AC2-8D3F-4D59-AFED-A44868A3852F}" presName="compNode" presStyleCnt="0"/>
      <dgm:spPr/>
    </dgm:pt>
    <dgm:pt modelId="{4E114CA3-C253-49B0-B480-F8564525C378}" type="pres">
      <dgm:prSet presAssocID="{D3146AC2-8D3F-4D59-AFED-A44868A3852F}" presName="iconBgRect" presStyleLbl="bgShp" presStyleIdx="0" presStyleCnt="4"/>
      <dgm:spPr/>
    </dgm:pt>
    <dgm:pt modelId="{74758844-6398-425F-9CCF-E433461CD970}" type="pres">
      <dgm:prSet presAssocID="{D3146AC2-8D3F-4D59-AFED-A44868A3852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B6108037-9C87-43E0-AC73-B52094ADC969}" type="pres">
      <dgm:prSet presAssocID="{D3146AC2-8D3F-4D59-AFED-A44868A3852F}" presName="spaceRect" presStyleCnt="0"/>
      <dgm:spPr/>
    </dgm:pt>
    <dgm:pt modelId="{975A5051-E9B0-430F-B330-C9E29850C422}" type="pres">
      <dgm:prSet presAssocID="{D3146AC2-8D3F-4D59-AFED-A44868A3852F}" presName="textRect" presStyleLbl="revTx" presStyleIdx="0" presStyleCnt="4">
        <dgm:presLayoutVars>
          <dgm:chMax val="1"/>
          <dgm:chPref val="1"/>
        </dgm:presLayoutVars>
      </dgm:prSet>
      <dgm:spPr/>
    </dgm:pt>
    <dgm:pt modelId="{A39C3403-E05E-4044-8904-9B165B4FDF1F}" type="pres">
      <dgm:prSet presAssocID="{4411498F-94AB-4BF8-8415-EA236BA6DB15}" presName="sibTrans" presStyleLbl="sibTrans2D1" presStyleIdx="0" presStyleCnt="0"/>
      <dgm:spPr/>
    </dgm:pt>
    <dgm:pt modelId="{6AD5805B-E765-46E5-BA41-2B061BC326BA}" type="pres">
      <dgm:prSet presAssocID="{37EE9337-66A8-4EC7-A201-D0B459A6F842}" presName="compNode" presStyleCnt="0"/>
      <dgm:spPr/>
    </dgm:pt>
    <dgm:pt modelId="{0B9A21C1-8D06-4AEE-B42C-5991E4AAF6B8}" type="pres">
      <dgm:prSet presAssocID="{37EE9337-66A8-4EC7-A201-D0B459A6F842}" presName="iconBgRect" presStyleLbl="bgShp" presStyleIdx="1" presStyleCnt="4"/>
      <dgm:spPr/>
    </dgm:pt>
    <dgm:pt modelId="{19DB45AA-73AC-47BF-9F7B-2E76F2A3397F}" type="pres">
      <dgm:prSet presAssocID="{37EE9337-66A8-4EC7-A201-D0B459A6F8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6AC4257A-1E90-4077-85F3-283A0B6C5D71}" type="pres">
      <dgm:prSet presAssocID="{37EE9337-66A8-4EC7-A201-D0B459A6F842}" presName="spaceRect" presStyleCnt="0"/>
      <dgm:spPr/>
    </dgm:pt>
    <dgm:pt modelId="{91F8D006-17EC-4524-B068-78FDC055F728}" type="pres">
      <dgm:prSet presAssocID="{37EE9337-66A8-4EC7-A201-D0B459A6F842}" presName="textRect" presStyleLbl="revTx" presStyleIdx="1" presStyleCnt="4">
        <dgm:presLayoutVars>
          <dgm:chMax val="1"/>
          <dgm:chPref val="1"/>
        </dgm:presLayoutVars>
      </dgm:prSet>
      <dgm:spPr/>
    </dgm:pt>
    <dgm:pt modelId="{EFF18BAE-296B-43E9-B2A5-82E2CAF93787}" type="pres">
      <dgm:prSet presAssocID="{F1BC8CD9-6CD4-471C-99F6-3B416F3BB2FA}" presName="sibTrans" presStyleLbl="sibTrans2D1" presStyleIdx="0" presStyleCnt="0"/>
      <dgm:spPr/>
    </dgm:pt>
    <dgm:pt modelId="{B74D5AB7-4A44-44D9-B660-5A9E8AD9DAC0}" type="pres">
      <dgm:prSet presAssocID="{CBD02A90-7D79-445B-813B-22822FB6F493}" presName="compNode" presStyleCnt="0"/>
      <dgm:spPr/>
    </dgm:pt>
    <dgm:pt modelId="{0E00181A-FA32-4E71-8CE4-5FF6D32286BE}" type="pres">
      <dgm:prSet presAssocID="{CBD02A90-7D79-445B-813B-22822FB6F493}" presName="iconBgRect" presStyleLbl="bgShp" presStyleIdx="2" presStyleCnt="4"/>
      <dgm:spPr/>
    </dgm:pt>
    <dgm:pt modelId="{CA8A4AE4-6FFB-4199-B881-F53222412574}" type="pres">
      <dgm:prSet presAssocID="{CBD02A90-7D79-445B-813B-22822FB6F4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ABEB3BD-9A0E-4AAD-9F6F-47A51FCC5FB0}" type="pres">
      <dgm:prSet presAssocID="{CBD02A90-7D79-445B-813B-22822FB6F493}" presName="spaceRect" presStyleCnt="0"/>
      <dgm:spPr/>
    </dgm:pt>
    <dgm:pt modelId="{61AFFA49-3F07-41E8-A851-A42DE4ABCE69}" type="pres">
      <dgm:prSet presAssocID="{CBD02A90-7D79-445B-813B-22822FB6F493}" presName="textRect" presStyleLbl="revTx" presStyleIdx="2" presStyleCnt="4">
        <dgm:presLayoutVars>
          <dgm:chMax val="1"/>
          <dgm:chPref val="1"/>
        </dgm:presLayoutVars>
      </dgm:prSet>
      <dgm:spPr/>
    </dgm:pt>
    <dgm:pt modelId="{1A7AD1DE-6001-49EF-94B8-A9A79EFB01F0}" type="pres">
      <dgm:prSet presAssocID="{CD69B2B6-DB8C-444A-8C7B-6DECE7830BFD}" presName="sibTrans" presStyleLbl="sibTrans2D1" presStyleIdx="0" presStyleCnt="0"/>
      <dgm:spPr/>
    </dgm:pt>
    <dgm:pt modelId="{5122A3C6-692A-46D8-9A73-CA4F8CF95ED5}" type="pres">
      <dgm:prSet presAssocID="{E2C5CD8F-97D4-44B1-9BB6-E5581425B901}" presName="compNode" presStyleCnt="0"/>
      <dgm:spPr/>
    </dgm:pt>
    <dgm:pt modelId="{E7F874D4-B3C4-46F5-9EDF-349DCD8AA888}" type="pres">
      <dgm:prSet presAssocID="{E2C5CD8F-97D4-44B1-9BB6-E5581425B901}" presName="iconBgRect" presStyleLbl="bgShp" presStyleIdx="3" presStyleCnt="4"/>
      <dgm:spPr/>
    </dgm:pt>
    <dgm:pt modelId="{A3B222AA-854A-465F-B827-81A718560CA0}" type="pres">
      <dgm:prSet presAssocID="{E2C5CD8F-97D4-44B1-9BB6-E5581425B9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41440CB-9001-42C2-A44E-B12C0DF48475}" type="pres">
      <dgm:prSet presAssocID="{E2C5CD8F-97D4-44B1-9BB6-E5581425B901}" presName="spaceRect" presStyleCnt="0"/>
      <dgm:spPr/>
    </dgm:pt>
    <dgm:pt modelId="{1C2EC11E-DC58-4826-AB90-99BCC7A9CF36}" type="pres">
      <dgm:prSet presAssocID="{E2C5CD8F-97D4-44B1-9BB6-E5581425B90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FE1170A-3DC2-45A4-AE93-ED4AF62F98BD}" srcId="{C90F32A2-1834-4E43-B6BE-4FC8DBDD3D53}" destId="{37EE9337-66A8-4EC7-A201-D0B459A6F842}" srcOrd="1" destOrd="0" parTransId="{EF23E26D-3136-4264-B9FA-B8A71D8FF323}" sibTransId="{F1BC8CD9-6CD4-471C-99F6-3B416F3BB2FA}"/>
    <dgm:cxn modelId="{A2043118-AFF5-4A68-AACB-F1BF68AC577B}" srcId="{C90F32A2-1834-4E43-B6BE-4FC8DBDD3D53}" destId="{CBD02A90-7D79-445B-813B-22822FB6F493}" srcOrd="2" destOrd="0" parTransId="{1EEEC808-9E5C-4E6D-A270-E8C1540A7538}" sibTransId="{CD69B2B6-DB8C-444A-8C7B-6DECE7830BFD}"/>
    <dgm:cxn modelId="{54FF5A36-CCF5-4A6D-AF96-25F24850D0E3}" type="presOf" srcId="{D3146AC2-8D3F-4D59-AFED-A44868A3852F}" destId="{975A5051-E9B0-430F-B330-C9E29850C422}" srcOrd="0" destOrd="0" presId="urn:microsoft.com/office/officeart/2018/2/layout/IconCircleList"/>
    <dgm:cxn modelId="{08F4E95E-7CEC-4074-BC68-786DC898A2B9}" type="presOf" srcId="{37EE9337-66A8-4EC7-A201-D0B459A6F842}" destId="{91F8D006-17EC-4524-B068-78FDC055F728}" srcOrd="0" destOrd="0" presId="urn:microsoft.com/office/officeart/2018/2/layout/IconCircleList"/>
    <dgm:cxn modelId="{6B11E045-D991-4AF1-AD7F-48961196EB9C}" type="presOf" srcId="{4411498F-94AB-4BF8-8415-EA236BA6DB15}" destId="{A39C3403-E05E-4044-8904-9B165B4FDF1F}" srcOrd="0" destOrd="0" presId="urn:microsoft.com/office/officeart/2018/2/layout/IconCircleList"/>
    <dgm:cxn modelId="{6C85796F-F9FE-4C10-916A-FB0BEDF9E0EB}" srcId="{C90F32A2-1834-4E43-B6BE-4FC8DBDD3D53}" destId="{D3146AC2-8D3F-4D59-AFED-A44868A3852F}" srcOrd="0" destOrd="0" parTransId="{42A8E8A3-9B81-4C28-8DDE-EDC9103AE6CF}" sibTransId="{4411498F-94AB-4BF8-8415-EA236BA6DB15}"/>
    <dgm:cxn modelId="{FE7FDF75-6558-41F7-9533-DDD34FD878C2}" type="presOf" srcId="{C90F32A2-1834-4E43-B6BE-4FC8DBDD3D53}" destId="{F368AE37-2E27-421F-A878-8610DE537FEF}" srcOrd="0" destOrd="0" presId="urn:microsoft.com/office/officeart/2018/2/layout/IconCircleList"/>
    <dgm:cxn modelId="{F52F8C91-F76F-4958-95C5-CA96C97D447B}" type="presOf" srcId="{CD69B2B6-DB8C-444A-8C7B-6DECE7830BFD}" destId="{1A7AD1DE-6001-49EF-94B8-A9A79EFB01F0}" srcOrd="0" destOrd="0" presId="urn:microsoft.com/office/officeart/2018/2/layout/IconCircleList"/>
    <dgm:cxn modelId="{8C34E5AA-ED47-4A64-8E68-5B6EC13B395D}" srcId="{C90F32A2-1834-4E43-B6BE-4FC8DBDD3D53}" destId="{E2C5CD8F-97D4-44B1-9BB6-E5581425B901}" srcOrd="3" destOrd="0" parTransId="{F51A3063-836B-4457-8B1A-0552080FB1F8}" sibTransId="{DC93E1CC-0356-4708-BDA0-39DE70F5B8B4}"/>
    <dgm:cxn modelId="{D79641B0-E535-4B86-9B09-ACD6F5092EEF}" type="presOf" srcId="{E2C5CD8F-97D4-44B1-9BB6-E5581425B901}" destId="{1C2EC11E-DC58-4826-AB90-99BCC7A9CF36}" srcOrd="0" destOrd="0" presId="urn:microsoft.com/office/officeart/2018/2/layout/IconCircleList"/>
    <dgm:cxn modelId="{DF60CDD2-07C8-425C-B449-4AAF88201FB9}" type="presOf" srcId="{F1BC8CD9-6CD4-471C-99F6-3B416F3BB2FA}" destId="{EFF18BAE-296B-43E9-B2A5-82E2CAF93787}" srcOrd="0" destOrd="0" presId="urn:microsoft.com/office/officeart/2018/2/layout/IconCircleList"/>
    <dgm:cxn modelId="{287748FE-2954-4540-B4D4-872240CCA4E6}" type="presOf" srcId="{CBD02A90-7D79-445B-813B-22822FB6F493}" destId="{61AFFA49-3F07-41E8-A851-A42DE4ABCE69}" srcOrd="0" destOrd="0" presId="urn:microsoft.com/office/officeart/2018/2/layout/IconCircleList"/>
    <dgm:cxn modelId="{9FD53C0B-C8E2-4737-B918-B531F830155C}" type="presParOf" srcId="{F368AE37-2E27-421F-A878-8610DE537FEF}" destId="{766D16A9-3EA4-4245-9075-20953FF4040F}" srcOrd="0" destOrd="0" presId="urn:microsoft.com/office/officeart/2018/2/layout/IconCircleList"/>
    <dgm:cxn modelId="{BD54B2B8-401B-41D7-86B6-9E20BD408D2A}" type="presParOf" srcId="{766D16A9-3EA4-4245-9075-20953FF4040F}" destId="{BDDD6453-95FC-4D1A-BC46-CEE6A147E16A}" srcOrd="0" destOrd="0" presId="urn:microsoft.com/office/officeart/2018/2/layout/IconCircleList"/>
    <dgm:cxn modelId="{3246DB89-0544-47F0-A712-9D0E5A058F4C}" type="presParOf" srcId="{BDDD6453-95FC-4D1A-BC46-CEE6A147E16A}" destId="{4E114CA3-C253-49B0-B480-F8564525C378}" srcOrd="0" destOrd="0" presId="urn:microsoft.com/office/officeart/2018/2/layout/IconCircleList"/>
    <dgm:cxn modelId="{B57F79A7-D7F5-4C31-9036-CD1CF779FB6F}" type="presParOf" srcId="{BDDD6453-95FC-4D1A-BC46-CEE6A147E16A}" destId="{74758844-6398-425F-9CCF-E433461CD970}" srcOrd="1" destOrd="0" presId="urn:microsoft.com/office/officeart/2018/2/layout/IconCircleList"/>
    <dgm:cxn modelId="{400D29EF-61D9-46A7-8C45-B2C8D364E65E}" type="presParOf" srcId="{BDDD6453-95FC-4D1A-BC46-CEE6A147E16A}" destId="{B6108037-9C87-43E0-AC73-B52094ADC969}" srcOrd="2" destOrd="0" presId="urn:microsoft.com/office/officeart/2018/2/layout/IconCircleList"/>
    <dgm:cxn modelId="{357441ED-84A9-43B9-85F4-B4220EDBAB0C}" type="presParOf" srcId="{BDDD6453-95FC-4D1A-BC46-CEE6A147E16A}" destId="{975A5051-E9B0-430F-B330-C9E29850C422}" srcOrd="3" destOrd="0" presId="urn:microsoft.com/office/officeart/2018/2/layout/IconCircleList"/>
    <dgm:cxn modelId="{A7B8AA5A-DC12-4881-B08B-72EBB77B6A82}" type="presParOf" srcId="{766D16A9-3EA4-4245-9075-20953FF4040F}" destId="{A39C3403-E05E-4044-8904-9B165B4FDF1F}" srcOrd="1" destOrd="0" presId="urn:microsoft.com/office/officeart/2018/2/layout/IconCircleList"/>
    <dgm:cxn modelId="{1349617F-198C-4C4F-AA64-FA3417E0D584}" type="presParOf" srcId="{766D16A9-3EA4-4245-9075-20953FF4040F}" destId="{6AD5805B-E765-46E5-BA41-2B061BC326BA}" srcOrd="2" destOrd="0" presId="urn:microsoft.com/office/officeart/2018/2/layout/IconCircleList"/>
    <dgm:cxn modelId="{E01AD484-1CDA-418B-B3C2-F49C5F60358B}" type="presParOf" srcId="{6AD5805B-E765-46E5-BA41-2B061BC326BA}" destId="{0B9A21C1-8D06-4AEE-B42C-5991E4AAF6B8}" srcOrd="0" destOrd="0" presId="urn:microsoft.com/office/officeart/2018/2/layout/IconCircleList"/>
    <dgm:cxn modelId="{61A20827-DD06-46B9-BBFA-A2820658F2A3}" type="presParOf" srcId="{6AD5805B-E765-46E5-BA41-2B061BC326BA}" destId="{19DB45AA-73AC-47BF-9F7B-2E76F2A3397F}" srcOrd="1" destOrd="0" presId="urn:microsoft.com/office/officeart/2018/2/layout/IconCircleList"/>
    <dgm:cxn modelId="{8589BECC-DE84-4008-ABE8-4BC5D37807F3}" type="presParOf" srcId="{6AD5805B-E765-46E5-BA41-2B061BC326BA}" destId="{6AC4257A-1E90-4077-85F3-283A0B6C5D71}" srcOrd="2" destOrd="0" presId="urn:microsoft.com/office/officeart/2018/2/layout/IconCircleList"/>
    <dgm:cxn modelId="{030BC51B-497A-4072-BBFE-A82CC15C7D4F}" type="presParOf" srcId="{6AD5805B-E765-46E5-BA41-2B061BC326BA}" destId="{91F8D006-17EC-4524-B068-78FDC055F728}" srcOrd="3" destOrd="0" presId="urn:microsoft.com/office/officeart/2018/2/layout/IconCircleList"/>
    <dgm:cxn modelId="{AA56E570-A1A9-4925-990C-6077CAE08306}" type="presParOf" srcId="{766D16A9-3EA4-4245-9075-20953FF4040F}" destId="{EFF18BAE-296B-43E9-B2A5-82E2CAF93787}" srcOrd="3" destOrd="0" presId="urn:microsoft.com/office/officeart/2018/2/layout/IconCircleList"/>
    <dgm:cxn modelId="{D394887F-E95A-40BD-BD31-203198E936A8}" type="presParOf" srcId="{766D16A9-3EA4-4245-9075-20953FF4040F}" destId="{B74D5AB7-4A44-44D9-B660-5A9E8AD9DAC0}" srcOrd="4" destOrd="0" presId="urn:microsoft.com/office/officeart/2018/2/layout/IconCircleList"/>
    <dgm:cxn modelId="{38A9FF3E-0904-460B-92C8-6F7EBCE749BB}" type="presParOf" srcId="{B74D5AB7-4A44-44D9-B660-5A9E8AD9DAC0}" destId="{0E00181A-FA32-4E71-8CE4-5FF6D32286BE}" srcOrd="0" destOrd="0" presId="urn:microsoft.com/office/officeart/2018/2/layout/IconCircleList"/>
    <dgm:cxn modelId="{C8B89C65-165B-4B29-B265-9F874EBAB816}" type="presParOf" srcId="{B74D5AB7-4A44-44D9-B660-5A9E8AD9DAC0}" destId="{CA8A4AE4-6FFB-4199-B881-F53222412574}" srcOrd="1" destOrd="0" presId="urn:microsoft.com/office/officeart/2018/2/layout/IconCircleList"/>
    <dgm:cxn modelId="{994A86DC-6499-4EB1-B59B-EEB3E0270D8C}" type="presParOf" srcId="{B74D5AB7-4A44-44D9-B660-5A9E8AD9DAC0}" destId="{FABEB3BD-9A0E-4AAD-9F6F-47A51FCC5FB0}" srcOrd="2" destOrd="0" presId="urn:microsoft.com/office/officeart/2018/2/layout/IconCircleList"/>
    <dgm:cxn modelId="{EC6DB726-3C6C-4E7D-9513-3997680C3091}" type="presParOf" srcId="{B74D5AB7-4A44-44D9-B660-5A9E8AD9DAC0}" destId="{61AFFA49-3F07-41E8-A851-A42DE4ABCE69}" srcOrd="3" destOrd="0" presId="urn:microsoft.com/office/officeart/2018/2/layout/IconCircleList"/>
    <dgm:cxn modelId="{F52E229A-A4C3-459C-88B9-808560CBABE0}" type="presParOf" srcId="{766D16A9-3EA4-4245-9075-20953FF4040F}" destId="{1A7AD1DE-6001-49EF-94B8-A9A79EFB01F0}" srcOrd="5" destOrd="0" presId="urn:microsoft.com/office/officeart/2018/2/layout/IconCircleList"/>
    <dgm:cxn modelId="{4C441507-D59E-48BF-838B-C5366426CF32}" type="presParOf" srcId="{766D16A9-3EA4-4245-9075-20953FF4040F}" destId="{5122A3C6-692A-46D8-9A73-CA4F8CF95ED5}" srcOrd="6" destOrd="0" presId="urn:microsoft.com/office/officeart/2018/2/layout/IconCircleList"/>
    <dgm:cxn modelId="{532C1600-0120-4A27-B3EB-9FE5A857FDBD}" type="presParOf" srcId="{5122A3C6-692A-46D8-9A73-CA4F8CF95ED5}" destId="{E7F874D4-B3C4-46F5-9EDF-349DCD8AA888}" srcOrd="0" destOrd="0" presId="urn:microsoft.com/office/officeart/2018/2/layout/IconCircleList"/>
    <dgm:cxn modelId="{77F6E21C-63F6-441E-8B8C-49B6B682F657}" type="presParOf" srcId="{5122A3C6-692A-46D8-9A73-CA4F8CF95ED5}" destId="{A3B222AA-854A-465F-B827-81A718560CA0}" srcOrd="1" destOrd="0" presId="urn:microsoft.com/office/officeart/2018/2/layout/IconCircleList"/>
    <dgm:cxn modelId="{1EE30E10-792F-4DA8-B394-1C2B2CE41567}" type="presParOf" srcId="{5122A3C6-692A-46D8-9A73-CA4F8CF95ED5}" destId="{741440CB-9001-42C2-A44E-B12C0DF48475}" srcOrd="2" destOrd="0" presId="urn:microsoft.com/office/officeart/2018/2/layout/IconCircleList"/>
    <dgm:cxn modelId="{C59AAF35-7D0C-44CB-B149-321B447AE779}" type="presParOf" srcId="{5122A3C6-692A-46D8-9A73-CA4F8CF95ED5}" destId="{1C2EC11E-DC58-4826-AB90-99BCC7A9CF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512BEBC-447F-4587-87D1-CA68E1AF7670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9394A0-5B08-4F6D-AE85-958766EA85FC}">
      <dgm:prSet/>
      <dgm:spPr/>
      <dgm:t>
        <a:bodyPr/>
        <a:lstStyle/>
        <a:p>
          <a:r>
            <a:rPr lang="en-US"/>
            <a:t>Every model includes a main class (the model main class). In method </a:t>
          </a:r>
          <a:r>
            <a:rPr lang="en-US" i="1" u="sng"/>
            <a:t>main</a:t>
          </a:r>
          <a:r>
            <a:rPr lang="en-US" i="1"/>
            <a:t>:</a:t>
          </a:r>
          <a:endParaRPr lang="en-US"/>
        </a:p>
      </dgm:t>
    </dgm:pt>
    <dgm:pt modelId="{73E60AF7-3FD5-487D-BD6E-B43A772B6D52}" type="parTrans" cxnId="{AA16B47A-0A3A-49EC-984B-4B60852C0036}">
      <dgm:prSet/>
      <dgm:spPr/>
      <dgm:t>
        <a:bodyPr/>
        <a:lstStyle/>
        <a:p>
          <a:endParaRPr lang="en-US"/>
        </a:p>
      </dgm:t>
    </dgm:pt>
    <dgm:pt modelId="{864B8394-E2BE-422B-8D0D-A3ADC1E9FEE2}" type="sibTrans" cxnId="{AA16B47A-0A3A-49EC-984B-4B60852C0036}">
      <dgm:prSet/>
      <dgm:spPr/>
      <dgm:t>
        <a:bodyPr/>
        <a:lstStyle/>
        <a:p>
          <a:endParaRPr lang="en-US"/>
        </a:p>
      </dgm:t>
    </dgm:pt>
    <dgm:pt modelId="{68CD4337-7351-4B8B-B286-01D26562F16F}">
      <dgm:prSet/>
      <dgm:spPr/>
      <dgm:t>
        <a:bodyPr/>
        <a:lstStyle/>
        <a:p>
          <a:r>
            <a:rPr lang="en-US"/>
            <a:t>Assigns the values for the relevant simulation parameters</a:t>
          </a:r>
        </a:p>
      </dgm:t>
    </dgm:pt>
    <dgm:pt modelId="{7B108C9C-C67A-454A-9B05-5E4FEAF736A6}" type="parTrans" cxnId="{E3795746-09E2-47E0-9AEA-F7BC61369E2F}">
      <dgm:prSet/>
      <dgm:spPr/>
      <dgm:t>
        <a:bodyPr/>
        <a:lstStyle/>
        <a:p>
          <a:endParaRPr lang="en-US"/>
        </a:p>
      </dgm:t>
    </dgm:pt>
    <dgm:pt modelId="{C53F6CBB-A5F1-47FA-A131-EFC082E4D819}" type="sibTrans" cxnId="{E3795746-09E2-47E0-9AEA-F7BC61369E2F}">
      <dgm:prSet/>
      <dgm:spPr/>
      <dgm:t>
        <a:bodyPr/>
        <a:lstStyle/>
        <a:p>
          <a:endParaRPr lang="en-US"/>
        </a:p>
      </dgm:t>
    </dgm:pt>
    <dgm:pt modelId="{81A1FB14-3F7B-490E-8EA8-A871CE27DA8D}">
      <dgm:prSet/>
      <dgm:spPr/>
      <dgm:t>
        <a:bodyPr/>
        <a:lstStyle/>
        <a:p>
          <a:r>
            <a:rPr lang="en-US"/>
            <a:t>Set up Simulation with the title of the model.</a:t>
          </a:r>
        </a:p>
      </dgm:t>
    </dgm:pt>
    <dgm:pt modelId="{787B11A8-9BD8-456A-BA28-6CBBCB8B767C}" type="parTrans" cxnId="{76B7E811-7556-4CC2-9620-4B9DF578F2D5}">
      <dgm:prSet/>
      <dgm:spPr/>
      <dgm:t>
        <a:bodyPr/>
        <a:lstStyle/>
        <a:p>
          <a:endParaRPr lang="en-US"/>
        </a:p>
      </dgm:t>
    </dgm:pt>
    <dgm:pt modelId="{8FE87232-AF4D-4025-A940-B006374C538B}" type="sibTrans" cxnId="{76B7E811-7556-4CC2-9620-4B9DF578F2D5}">
      <dgm:prSet/>
      <dgm:spPr/>
      <dgm:t>
        <a:bodyPr/>
        <a:lstStyle/>
        <a:p>
          <a:endParaRPr lang="en-US"/>
        </a:p>
      </dgm:t>
    </dgm:pt>
    <dgm:pt modelId="{31AADDA9-3854-4D41-9B77-8B76808327AB}">
      <dgm:prSet/>
      <dgm:spPr/>
      <dgm:t>
        <a:bodyPr/>
        <a:lstStyle/>
        <a:p>
          <a:r>
            <a:rPr lang="en-US"/>
            <a:t>Create all the passive objects used in the model.</a:t>
          </a:r>
        </a:p>
      </dgm:t>
    </dgm:pt>
    <dgm:pt modelId="{16074ABC-EF8A-4F31-8028-DD0692C79AC5}" type="parTrans" cxnId="{FD00D6B7-3C93-4849-8AA8-62A9109B1E06}">
      <dgm:prSet/>
      <dgm:spPr/>
      <dgm:t>
        <a:bodyPr/>
        <a:lstStyle/>
        <a:p>
          <a:endParaRPr lang="en-US"/>
        </a:p>
      </dgm:t>
    </dgm:pt>
    <dgm:pt modelId="{A1DF1E71-E933-4CD6-895A-9B65ACD87898}" type="sibTrans" cxnId="{FD00D6B7-3C93-4849-8AA8-62A9109B1E06}">
      <dgm:prSet/>
      <dgm:spPr/>
      <dgm:t>
        <a:bodyPr/>
        <a:lstStyle/>
        <a:p>
          <a:endParaRPr lang="en-US"/>
        </a:p>
      </dgm:t>
    </dgm:pt>
    <dgm:pt modelId="{29FB81C7-BE25-43A3-B404-78795E9978D1}">
      <dgm:prSet/>
      <dgm:spPr/>
      <dgm:t>
        <a:bodyPr/>
        <a:lstStyle/>
        <a:p>
          <a:r>
            <a:rPr lang="en-US"/>
            <a:t>Create and start the main active object</a:t>
          </a:r>
        </a:p>
      </dgm:t>
    </dgm:pt>
    <dgm:pt modelId="{03BAB06B-40D8-4638-8989-1172FFC44CEC}" type="parTrans" cxnId="{89DC8D0B-B8CA-41F0-9D2C-DB8D8EEF9C68}">
      <dgm:prSet/>
      <dgm:spPr/>
      <dgm:t>
        <a:bodyPr/>
        <a:lstStyle/>
        <a:p>
          <a:endParaRPr lang="en-US"/>
        </a:p>
      </dgm:t>
    </dgm:pt>
    <dgm:pt modelId="{6454FA35-3FE2-4692-BF7E-3A0830A2DB8C}" type="sibTrans" cxnId="{89DC8D0B-B8CA-41F0-9D2C-DB8D8EEF9C68}">
      <dgm:prSet/>
      <dgm:spPr/>
      <dgm:t>
        <a:bodyPr/>
        <a:lstStyle/>
        <a:p>
          <a:endParaRPr lang="en-US"/>
        </a:p>
      </dgm:t>
    </dgm:pt>
    <dgm:pt modelId="{E1726055-CF82-461A-A288-C8FED12AE052}" type="pres">
      <dgm:prSet presAssocID="{9512BEBC-447F-4587-87D1-CA68E1AF7670}" presName="outerComposite" presStyleCnt="0">
        <dgm:presLayoutVars>
          <dgm:chMax val="5"/>
          <dgm:dir/>
          <dgm:resizeHandles val="exact"/>
        </dgm:presLayoutVars>
      </dgm:prSet>
      <dgm:spPr/>
    </dgm:pt>
    <dgm:pt modelId="{AB537F52-97F0-472A-85DD-3D62E08B6D98}" type="pres">
      <dgm:prSet presAssocID="{9512BEBC-447F-4587-87D1-CA68E1AF7670}" presName="dummyMaxCanvas" presStyleCnt="0">
        <dgm:presLayoutVars/>
      </dgm:prSet>
      <dgm:spPr/>
    </dgm:pt>
    <dgm:pt modelId="{0ACFD910-8B41-496F-ACD2-7E431B678765}" type="pres">
      <dgm:prSet presAssocID="{9512BEBC-447F-4587-87D1-CA68E1AF7670}" presName="FiveNodes_1" presStyleLbl="node1" presStyleIdx="0" presStyleCnt="5">
        <dgm:presLayoutVars>
          <dgm:bulletEnabled val="1"/>
        </dgm:presLayoutVars>
      </dgm:prSet>
      <dgm:spPr/>
    </dgm:pt>
    <dgm:pt modelId="{3D7FF2A1-A6D9-4AA4-9DA8-78D9E902B525}" type="pres">
      <dgm:prSet presAssocID="{9512BEBC-447F-4587-87D1-CA68E1AF7670}" presName="FiveNodes_2" presStyleLbl="node1" presStyleIdx="1" presStyleCnt="5">
        <dgm:presLayoutVars>
          <dgm:bulletEnabled val="1"/>
        </dgm:presLayoutVars>
      </dgm:prSet>
      <dgm:spPr/>
    </dgm:pt>
    <dgm:pt modelId="{5C0B9959-FE40-49A0-A486-12C19385D7E0}" type="pres">
      <dgm:prSet presAssocID="{9512BEBC-447F-4587-87D1-CA68E1AF7670}" presName="FiveNodes_3" presStyleLbl="node1" presStyleIdx="2" presStyleCnt="5">
        <dgm:presLayoutVars>
          <dgm:bulletEnabled val="1"/>
        </dgm:presLayoutVars>
      </dgm:prSet>
      <dgm:spPr/>
    </dgm:pt>
    <dgm:pt modelId="{CC0189CF-5338-4F36-9DDC-A02869BB3721}" type="pres">
      <dgm:prSet presAssocID="{9512BEBC-447F-4587-87D1-CA68E1AF7670}" presName="FiveNodes_4" presStyleLbl="node1" presStyleIdx="3" presStyleCnt="5">
        <dgm:presLayoutVars>
          <dgm:bulletEnabled val="1"/>
        </dgm:presLayoutVars>
      </dgm:prSet>
      <dgm:spPr/>
    </dgm:pt>
    <dgm:pt modelId="{4DFAF196-9063-42BE-B1FD-872895FC1A33}" type="pres">
      <dgm:prSet presAssocID="{9512BEBC-447F-4587-87D1-CA68E1AF7670}" presName="FiveNodes_5" presStyleLbl="node1" presStyleIdx="4" presStyleCnt="5">
        <dgm:presLayoutVars>
          <dgm:bulletEnabled val="1"/>
        </dgm:presLayoutVars>
      </dgm:prSet>
      <dgm:spPr/>
    </dgm:pt>
    <dgm:pt modelId="{D75B0B6A-7F2E-48AB-A611-8F23B42D8894}" type="pres">
      <dgm:prSet presAssocID="{9512BEBC-447F-4587-87D1-CA68E1AF7670}" presName="FiveConn_1-2" presStyleLbl="fgAccFollowNode1" presStyleIdx="0" presStyleCnt="4">
        <dgm:presLayoutVars>
          <dgm:bulletEnabled val="1"/>
        </dgm:presLayoutVars>
      </dgm:prSet>
      <dgm:spPr/>
    </dgm:pt>
    <dgm:pt modelId="{283D6842-A088-468C-AB50-5E6D9FE50138}" type="pres">
      <dgm:prSet presAssocID="{9512BEBC-447F-4587-87D1-CA68E1AF7670}" presName="FiveConn_2-3" presStyleLbl="fgAccFollowNode1" presStyleIdx="1" presStyleCnt="4">
        <dgm:presLayoutVars>
          <dgm:bulletEnabled val="1"/>
        </dgm:presLayoutVars>
      </dgm:prSet>
      <dgm:spPr/>
    </dgm:pt>
    <dgm:pt modelId="{70D8701D-B5DC-40A7-9D06-A5F4F0B73923}" type="pres">
      <dgm:prSet presAssocID="{9512BEBC-447F-4587-87D1-CA68E1AF7670}" presName="FiveConn_3-4" presStyleLbl="fgAccFollowNode1" presStyleIdx="2" presStyleCnt="4">
        <dgm:presLayoutVars>
          <dgm:bulletEnabled val="1"/>
        </dgm:presLayoutVars>
      </dgm:prSet>
      <dgm:spPr/>
    </dgm:pt>
    <dgm:pt modelId="{48A53831-5508-4CBB-9728-7464410759E4}" type="pres">
      <dgm:prSet presAssocID="{9512BEBC-447F-4587-87D1-CA68E1AF7670}" presName="FiveConn_4-5" presStyleLbl="fgAccFollowNode1" presStyleIdx="3" presStyleCnt="4">
        <dgm:presLayoutVars>
          <dgm:bulletEnabled val="1"/>
        </dgm:presLayoutVars>
      </dgm:prSet>
      <dgm:spPr/>
    </dgm:pt>
    <dgm:pt modelId="{FB23E928-88CE-418B-A074-9A8FE67930A7}" type="pres">
      <dgm:prSet presAssocID="{9512BEBC-447F-4587-87D1-CA68E1AF7670}" presName="FiveNodes_1_text" presStyleLbl="node1" presStyleIdx="4" presStyleCnt="5">
        <dgm:presLayoutVars>
          <dgm:bulletEnabled val="1"/>
        </dgm:presLayoutVars>
      </dgm:prSet>
      <dgm:spPr/>
    </dgm:pt>
    <dgm:pt modelId="{CF368D30-CC14-44A9-88EF-5F88EF2DF820}" type="pres">
      <dgm:prSet presAssocID="{9512BEBC-447F-4587-87D1-CA68E1AF7670}" presName="FiveNodes_2_text" presStyleLbl="node1" presStyleIdx="4" presStyleCnt="5">
        <dgm:presLayoutVars>
          <dgm:bulletEnabled val="1"/>
        </dgm:presLayoutVars>
      </dgm:prSet>
      <dgm:spPr/>
    </dgm:pt>
    <dgm:pt modelId="{252637E3-4AB6-4CFF-86AB-B2E3F37E0397}" type="pres">
      <dgm:prSet presAssocID="{9512BEBC-447F-4587-87D1-CA68E1AF7670}" presName="FiveNodes_3_text" presStyleLbl="node1" presStyleIdx="4" presStyleCnt="5">
        <dgm:presLayoutVars>
          <dgm:bulletEnabled val="1"/>
        </dgm:presLayoutVars>
      </dgm:prSet>
      <dgm:spPr/>
    </dgm:pt>
    <dgm:pt modelId="{8BB1450C-F4F3-491E-8505-68472F23F852}" type="pres">
      <dgm:prSet presAssocID="{9512BEBC-447F-4587-87D1-CA68E1AF7670}" presName="FiveNodes_4_text" presStyleLbl="node1" presStyleIdx="4" presStyleCnt="5">
        <dgm:presLayoutVars>
          <dgm:bulletEnabled val="1"/>
        </dgm:presLayoutVars>
      </dgm:prSet>
      <dgm:spPr/>
    </dgm:pt>
    <dgm:pt modelId="{24D6A199-CA70-4683-8CB3-BA3E11D771C4}" type="pres">
      <dgm:prSet presAssocID="{9512BEBC-447F-4587-87D1-CA68E1AF7670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2137104-827E-49A5-9B99-449DC418E845}" type="presOf" srcId="{8FE87232-AF4D-4025-A940-B006374C538B}" destId="{70D8701D-B5DC-40A7-9D06-A5F4F0B73923}" srcOrd="0" destOrd="0" presId="urn:microsoft.com/office/officeart/2005/8/layout/vProcess5"/>
    <dgm:cxn modelId="{83691309-5CE5-4B33-BD8C-3C75F0366BC5}" type="presOf" srcId="{31AADDA9-3854-4D41-9B77-8B76808327AB}" destId="{CC0189CF-5338-4F36-9DDC-A02869BB3721}" srcOrd="0" destOrd="0" presId="urn:microsoft.com/office/officeart/2005/8/layout/vProcess5"/>
    <dgm:cxn modelId="{89DC8D0B-B8CA-41F0-9D2C-DB8D8EEF9C68}" srcId="{9512BEBC-447F-4587-87D1-CA68E1AF7670}" destId="{29FB81C7-BE25-43A3-B404-78795E9978D1}" srcOrd="4" destOrd="0" parTransId="{03BAB06B-40D8-4638-8989-1172FFC44CEC}" sibTransId="{6454FA35-3FE2-4692-BF7E-3A0830A2DB8C}"/>
    <dgm:cxn modelId="{767FEA0D-1F34-41FA-9A43-6420124C3BFF}" type="presOf" srcId="{31AADDA9-3854-4D41-9B77-8B76808327AB}" destId="{8BB1450C-F4F3-491E-8505-68472F23F852}" srcOrd="1" destOrd="0" presId="urn:microsoft.com/office/officeart/2005/8/layout/vProcess5"/>
    <dgm:cxn modelId="{F5C9DF0F-3E12-4C0C-86F7-75BBCCE184DC}" type="presOf" srcId="{29FB81C7-BE25-43A3-B404-78795E9978D1}" destId="{4DFAF196-9063-42BE-B1FD-872895FC1A33}" srcOrd="0" destOrd="0" presId="urn:microsoft.com/office/officeart/2005/8/layout/vProcess5"/>
    <dgm:cxn modelId="{76B7E811-7556-4CC2-9620-4B9DF578F2D5}" srcId="{9512BEBC-447F-4587-87D1-CA68E1AF7670}" destId="{81A1FB14-3F7B-490E-8EA8-A871CE27DA8D}" srcOrd="2" destOrd="0" parTransId="{787B11A8-9BD8-456A-BA28-6CBBCB8B767C}" sibTransId="{8FE87232-AF4D-4025-A940-B006374C538B}"/>
    <dgm:cxn modelId="{3EBD4621-4DEB-488F-89F3-D5A8BA19FC07}" type="presOf" srcId="{C53F6CBB-A5F1-47FA-A131-EFC082E4D819}" destId="{283D6842-A088-468C-AB50-5E6D9FE50138}" srcOrd="0" destOrd="0" presId="urn:microsoft.com/office/officeart/2005/8/layout/vProcess5"/>
    <dgm:cxn modelId="{1EE1C23B-D3FA-44F0-B1B2-D1E706711900}" type="presOf" srcId="{29FB81C7-BE25-43A3-B404-78795E9978D1}" destId="{24D6A199-CA70-4683-8CB3-BA3E11D771C4}" srcOrd="1" destOrd="0" presId="urn:microsoft.com/office/officeart/2005/8/layout/vProcess5"/>
    <dgm:cxn modelId="{B56B7E5E-CAE2-4E8C-86FE-FCFFDE7F2C75}" type="presOf" srcId="{864B8394-E2BE-422B-8D0D-A3ADC1E9FEE2}" destId="{D75B0B6A-7F2E-48AB-A611-8F23B42D8894}" srcOrd="0" destOrd="0" presId="urn:microsoft.com/office/officeart/2005/8/layout/vProcess5"/>
    <dgm:cxn modelId="{E44C2045-8645-48F4-B620-06BD0C5B306B}" type="presOf" srcId="{AA9394A0-5B08-4F6D-AE85-958766EA85FC}" destId="{0ACFD910-8B41-496F-ACD2-7E431B678765}" srcOrd="0" destOrd="0" presId="urn:microsoft.com/office/officeart/2005/8/layout/vProcess5"/>
    <dgm:cxn modelId="{E3795746-09E2-47E0-9AEA-F7BC61369E2F}" srcId="{9512BEBC-447F-4587-87D1-CA68E1AF7670}" destId="{68CD4337-7351-4B8B-B286-01D26562F16F}" srcOrd="1" destOrd="0" parTransId="{7B108C9C-C67A-454A-9B05-5E4FEAF736A6}" sibTransId="{C53F6CBB-A5F1-47FA-A131-EFC082E4D819}"/>
    <dgm:cxn modelId="{CCA1B178-EB2E-4F48-8A19-BCB1D3741234}" type="presOf" srcId="{68CD4337-7351-4B8B-B286-01D26562F16F}" destId="{3D7FF2A1-A6D9-4AA4-9DA8-78D9E902B525}" srcOrd="0" destOrd="0" presId="urn:microsoft.com/office/officeart/2005/8/layout/vProcess5"/>
    <dgm:cxn modelId="{AA16B47A-0A3A-49EC-984B-4B60852C0036}" srcId="{9512BEBC-447F-4587-87D1-CA68E1AF7670}" destId="{AA9394A0-5B08-4F6D-AE85-958766EA85FC}" srcOrd="0" destOrd="0" parTransId="{73E60AF7-3FD5-487D-BD6E-B43A772B6D52}" sibTransId="{864B8394-E2BE-422B-8D0D-A3ADC1E9FEE2}"/>
    <dgm:cxn modelId="{A55DD78A-1082-4CEF-BA41-4621B8D952E5}" type="presOf" srcId="{AA9394A0-5B08-4F6D-AE85-958766EA85FC}" destId="{FB23E928-88CE-418B-A074-9A8FE67930A7}" srcOrd="1" destOrd="0" presId="urn:microsoft.com/office/officeart/2005/8/layout/vProcess5"/>
    <dgm:cxn modelId="{76DAC08C-F63D-42DE-A061-EAA98C706D74}" type="presOf" srcId="{68CD4337-7351-4B8B-B286-01D26562F16F}" destId="{CF368D30-CC14-44A9-88EF-5F88EF2DF820}" srcOrd="1" destOrd="0" presId="urn:microsoft.com/office/officeart/2005/8/layout/vProcess5"/>
    <dgm:cxn modelId="{70B48B9D-2EB6-4271-8B66-9BD6BA133B1D}" type="presOf" srcId="{9512BEBC-447F-4587-87D1-CA68E1AF7670}" destId="{E1726055-CF82-461A-A288-C8FED12AE052}" srcOrd="0" destOrd="0" presId="urn:microsoft.com/office/officeart/2005/8/layout/vProcess5"/>
    <dgm:cxn modelId="{1951D1AF-4D76-4D84-8245-D6B95E533E1E}" type="presOf" srcId="{81A1FB14-3F7B-490E-8EA8-A871CE27DA8D}" destId="{5C0B9959-FE40-49A0-A486-12C19385D7E0}" srcOrd="0" destOrd="0" presId="urn:microsoft.com/office/officeart/2005/8/layout/vProcess5"/>
    <dgm:cxn modelId="{FD00D6B7-3C93-4849-8AA8-62A9109B1E06}" srcId="{9512BEBC-447F-4587-87D1-CA68E1AF7670}" destId="{31AADDA9-3854-4D41-9B77-8B76808327AB}" srcOrd="3" destOrd="0" parTransId="{16074ABC-EF8A-4F31-8028-DD0692C79AC5}" sibTransId="{A1DF1E71-E933-4CD6-895A-9B65ACD87898}"/>
    <dgm:cxn modelId="{04A09FCA-575A-46BF-94B3-FC12610CB105}" type="presOf" srcId="{A1DF1E71-E933-4CD6-895A-9B65ACD87898}" destId="{48A53831-5508-4CBB-9728-7464410759E4}" srcOrd="0" destOrd="0" presId="urn:microsoft.com/office/officeart/2005/8/layout/vProcess5"/>
    <dgm:cxn modelId="{22D415DE-3B2C-41FA-BB7F-4ACA509755AC}" type="presOf" srcId="{81A1FB14-3F7B-490E-8EA8-A871CE27DA8D}" destId="{252637E3-4AB6-4CFF-86AB-B2E3F37E0397}" srcOrd="1" destOrd="0" presId="urn:microsoft.com/office/officeart/2005/8/layout/vProcess5"/>
    <dgm:cxn modelId="{5DFA1753-2B03-451C-AD8D-0D650E90E085}" type="presParOf" srcId="{E1726055-CF82-461A-A288-C8FED12AE052}" destId="{AB537F52-97F0-472A-85DD-3D62E08B6D98}" srcOrd="0" destOrd="0" presId="urn:microsoft.com/office/officeart/2005/8/layout/vProcess5"/>
    <dgm:cxn modelId="{2429A78D-1C8A-431B-A29D-84D3D2A8D177}" type="presParOf" srcId="{E1726055-CF82-461A-A288-C8FED12AE052}" destId="{0ACFD910-8B41-496F-ACD2-7E431B678765}" srcOrd="1" destOrd="0" presId="urn:microsoft.com/office/officeart/2005/8/layout/vProcess5"/>
    <dgm:cxn modelId="{3D2AA929-661A-4863-A6B5-DC0724835CAE}" type="presParOf" srcId="{E1726055-CF82-461A-A288-C8FED12AE052}" destId="{3D7FF2A1-A6D9-4AA4-9DA8-78D9E902B525}" srcOrd="2" destOrd="0" presId="urn:microsoft.com/office/officeart/2005/8/layout/vProcess5"/>
    <dgm:cxn modelId="{C3785B83-A844-4E32-9059-0156EAF09998}" type="presParOf" srcId="{E1726055-CF82-461A-A288-C8FED12AE052}" destId="{5C0B9959-FE40-49A0-A486-12C19385D7E0}" srcOrd="3" destOrd="0" presId="urn:microsoft.com/office/officeart/2005/8/layout/vProcess5"/>
    <dgm:cxn modelId="{1A52ECEE-F9ED-480A-B528-591F64E54E95}" type="presParOf" srcId="{E1726055-CF82-461A-A288-C8FED12AE052}" destId="{CC0189CF-5338-4F36-9DDC-A02869BB3721}" srcOrd="4" destOrd="0" presId="urn:microsoft.com/office/officeart/2005/8/layout/vProcess5"/>
    <dgm:cxn modelId="{1E188E36-9CA8-4972-932B-1832806F06A3}" type="presParOf" srcId="{E1726055-CF82-461A-A288-C8FED12AE052}" destId="{4DFAF196-9063-42BE-B1FD-872895FC1A33}" srcOrd="5" destOrd="0" presId="urn:microsoft.com/office/officeart/2005/8/layout/vProcess5"/>
    <dgm:cxn modelId="{442F2E96-86F1-407E-8ABA-881849EEDAF2}" type="presParOf" srcId="{E1726055-CF82-461A-A288-C8FED12AE052}" destId="{D75B0B6A-7F2E-48AB-A611-8F23B42D8894}" srcOrd="6" destOrd="0" presId="urn:microsoft.com/office/officeart/2005/8/layout/vProcess5"/>
    <dgm:cxn modelId="{CB12576F-00A1-449E-BA9C-6C03B8AFE234}" type="presParOf" srcId="{E1726055-CF82-461A-A288-C8FED12AE052}" destId="{283D6842-A088-468C-AB50-5E6D9FE50138}" srcOrd="7" destOrd="0" presId="urn:microsoft.com/office/officeart/2005/8/layout/vProcess5"/>
    <dgm:cxn modelId="{3C0B9818-C7CF-42D0-824F-E366A67EB5C7}" type="presParOf" srcId="{E1726055-CF82-461A-A288-C8FED12AE052}" destId="{70D8701D-B5DC-40A7-9D06-A5F4F0B73923}" srcOrd="8" destOrd="0" presId="urn:microsoft.com/office/officeart/2005/8/layout/vProcess5"/>
    <dgm:cxn modelId="{D0AABB25-3B0A-4375-8A9A-269EBE91A689}" type="presParOf" srcId="{E1726055-CF82-461A-A288-C8FED12AE052}" destId="{48A53831-5508-4CBB-9728-7464410759E4}" srcOrd="9" destOrd="0" presId="urn:microsoft.com/office/officeart/2005/8/layout/vProcess5"/>
    <dgm:cxn modelId="{74C75A2E-551B-41BF-9E9D-47C08082E44F}" type="presParOf" srcId="{E1726055-CF82-461A-A288-C8FED12AE052}" destId="{FB23E928-88CE-418B-A074-9A8FE67930A7}" srcOrd="10" destOrd="0" presId="urn:microsoft.com/office/officeart/2005/8/layout/vProcess5"/>
    <dgm:cxn modelId="{5B6B6C1A-A131-4B65-B232-19B40C369799}" type="presParOf" srcId="{E1726055-CF82-461A-A288-C8FED12AE052}" destId="{CF368D30-CC14-44A9-88EF-5F88EF2DF820}" srcOrd="11" destOrd="0" presId="urn:microsoft.com/office/officeart/2005/8/layout/vProcess5"/>
    <dgm:cxn modelId="{9F0CBF7B-8D63-4249-94C2-5EAA160B3032}" type="presParOf" srcId="{E1726055-CF82-461A-A288-C8FED12AE052}" destId="{252637E3-4AB6-4CFF-86AB-B2E3F37E0397}" srcOrd="12" destOrd="0" presId="urn:microsoft.com/office/officeart/2005/8/layout/vProcess5"/>
    <dgm:cxn modelId="{063CA402-3064-4944-A3D9-6E01413C0450}" type="presParOf" srcId="{E1726055-CF82-461A-A288-C8FED12AE052}" destId="{8BB1450C-F4F3-491E-8505-68472F23F852}" srcOrd="13" destOrd="0" presId="urn:microsoft.com/office/officeart/2005/8/layout/vProcess5"/>
    <dgm:cxn modelId="{BA125722-57D3-4AF3-9659-743EF8D8B49F}" type="presParOf" srcId="{E1726055-CF82-461A-A288-C8FED12AE052}" destId="{24D6A199-CA70-4683-8CB3-BA3E11D771C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A1A4C80-B80B-4E09-8F81-ADCE28747217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0087EA0-137D-4C33-8975-226ABDA1EC4A}">
      <dgm:prSet/>
      <dgm:spPr/>
      <dgm:t>
        <a:bodyPr/>
        <a:lstStyle/>
        <a:p>
          <a:r>
            <a:rPr lang="en-US"/>
            <a:t>In the method </a:t>
          </a:r>
          <a:r>
            <a:rPr lang="en-US" i="1" u="sng"/>
            <a:t>Main_body</a:t>
          </a:r>
          <a:r>
            <a:rPr lang="en-US"/>
            <a:t> of the main class</a:t>
          </a:r>
        </a:p>
      </dgm:t>
    </dgm:pt>
    <dgm:pt modelId="{8A63D6DC-D5CA-4FC3-B0A4-15AF8DCE8AC9}" type="parTrans" cxnId="{49C9E7C0-D814-47BD-B24C-6C406BACD2D2}">
      <dgm:prSet/>
      <dgm:spPr/>
      <dgm:t>
        <a:bodyPr/>
        <a:lstStyle/>
        <a:p>
          <a:endParaRPr lang="en-US"/>
        </a:p>
      </dgm:t>
    </dgm:pt>
    <dgm:pt modelId="{57C5F265-3544-4821-B7BF-97AFD82A3D3D}" type="sibTrans" cxnId="{49C9E7C0-D814-47BD-B24C-6C406BACD2D2}">
      <dgm:prSet/>
      <dgm:spPr/>
      <dgm:t>
        <a:bodyPr/>
        <a:lstStyle/>
        <a:p>
          <a:endParaRPr lang="en-US"/>
        </a:p>
      </dgm:t>
    </dgm:pt>
    <dgm:pt modelId="{15A23E20-629B-44C5-A1DF-5B14D1BE3F01}">
      <dgm:prSet/>
      <dgm:spPr/>
      <dgm:t>
        <a:bodyPr/>
        <a:lstStyle/>
        <a:p>
          <a:r>
            <a:rPr lang="en-US"/>
            <a:t>Create and start the other active objects (processes) of the model</a:t>
          </a:r>
        </a:p>
      </dgm:t>
    </dgm:pt>
    <dgm:pt modelId="{2417402D-FF15-46C8-AADB-1FC275505CCE}" type="parTrans" cxnId="{F735C89B-6876-4503-A2D2-B493523768AA}">
      <dgm:prSet/>
      <dgm:spPr/>
      <dgm:t>
        <a:bodyPr/>
        <a:lstStyle/>
        <a:p>
          <a:endParaRPr lang="en-US"/>
        </a:p>
      </dgm:t>
    </dgm:pt>
    <dgm:pt modelId="{49E818D0-4B22-4AE0-B038-04395839B289}" type="sibTrans" cxnId="{F735C89B-6876-4503-A2D2-B493523768AA}">
      <dgm:prSet/>
      <dgm:spPr/>
      <dgm:t>
        <a:bodyPr/>
        <a:lstStyle/>
        <a:p>
          <a:endParaRPr lang="en-US"/>
        </a:p>
      </dgm:t>
    </dgm:pt>
    <dgm:pt modelId="{29BD8499-7BAC-4048-928C-86A5A9FD72E2}">
      <dgm:prSet/>
      <dgm:spPr/>
      <dgm:t>
        <a:bodyPr/>
        <a:lstStyle/>
        <a:p>
          <a:r>
            <a:rPr lang="en-US"/>
            <a:t>Start the simulation, then calculate and output the summary statistics.</a:t>
          </a:r>
        </a:p>
      </dgm:t>
    </dgm:pt>
    <dgm:pt modelId="{3F365ABC-EFB7-41B6-9E03-5398DE22C6E9}" type="parTrans" cxnId="{5AF0D71C-59C0-465C-8CD5-A0D5968DF69B}">
      <dgm:prSet/>
      <dgm:spPr/>
      <dgm:t>
        <a:bodyPr/>
        <a:lstStyle/>
        <a:p>
          <a:endParaRPr lang="en-US"/>
        </a:p>
      </dgm:t>
    </dgm:pt>
    <dgm:pt modelId="{3429585C-C906-42BA-AC11-37DF683DA5EF}" type="sibTrans" cxnId="{5AF0D71C-59C0-465C-8CD5-A0D5968DF69B}">
      <dgm:prSet/>
      <dgm:spPr/>
      <dgm:t>
        <a:bodyPr/>
        <a:lstStyle/>
        <a:p>
          <a:endParaRPr lang="en-US"/>
        </a:p>
      </dgm:t>
    </dgm:pt>
    <dgm:pt modelId="{AAFB4050-E720-42CA-BB39-575F18E3F57C}" type="pres">
      <dgm:prSet presAssocID="{9A1A4C80-B80B-4E09-8F81-ADCE28747217}" presName="outerComposite" presStyleCnt="0">
        <dgm:presLayoutVars>
          <dgm:chMax val="5"/>
          <dgm:dir/>
          <dgm:resizeHandles val="exact"/>
        </dgm:presLayoutVars>
      </dgm:prSet>
      <dgm:spPr/>
    </dgm:pt>
    <dgm:pt modelId="{6D569E5A-755D-44B6-A233-76275D468B7A}" type="pres">
      <dgm:prSet presAssocID="{9A1A4C80-B80B-4E09-8F81-ADCE28747217}" presName="dummyMaxCanvas" presStyleCnt="0">
        <dgm:presLayoutVars/>
      </dgm:prSet>
      <dgm:spPr/>
    </dgm:pt>
    <dgm:pt modelId="{DFA497C9-F412-491E-9FD5-FEC6F99B6FC4}" type="pres">
      <dgm:prSet presAssocID="{9A1A4C80-B80B-4E09-8F81-ADCE28747217}" presName="ThreeNodes_1" presStyleLbl="node1" presStyleIdx="0" presStyleCnt="3">
        <dgm:presLayoutVars>
          <dgm:bulletEnabled val="1"/>
        </dgm:presLayoutVars>
      </dgm:prSet>
      <dgm:spPr/>
    </dgm:pt>
    <dgm:pt modelId="{E6E5C85B-D963-42AB-9F08-8092DFE2F44C}" type="pres">
      <dgm:prSet presAssocID="{9A1A4C80-B80B-4E09-8F81-ADCE28747217}" presName="ThreeNodes_2" presStyleLbl="node1" presStyleIdx="1" presStyleCnt="3">
        <dgm:presLayoutVars>
          <dgm:bulletEnabled val="1"/>
        </dgm:presLayoutVars>
      </dgm:prSet>
      <dgm:spPr/>
    </dgm:pt>
    <dgm:pt modelId="{C9EE839F-E2A9-41E2-84A0-49E5436F142B}" type="pres">
      <dgm:prSet presAssocID="{9A1A4C80-B80B-4E09-8F81-ADCE28747217}" presName="ThreeNodes_3" presStyleLbl="node1" presStyleIdx="2" presStyleCnt="3">
        <dgm:presLayoutVars>
          <dgm:bulletEnabled val="1"/>
        </dgm:presLayoutVars>
      </dgm:prSet>
      <dgm:spPr/>
    </dgm:pt>
    <dgm:pt modelId="{BBC75BA2-5F00-41AE-AF76-DA8E518CA35F}" type="pres">
      <dgm:prSet presAssocID="{9A1A4C80-B80B-4E09-8F81-ADCE28747217}" presName="ThreeConn_1-2" presStyleLbl="fgAccFollowNode1" presStyleIdx="0" presStyleCnt="2">
        <dgm:presLayoutVars>
          <dgm:bulletEnabled val="1"/>
        </dgm:presLayoutVars>
      </dgm:prSet>
      <dgm:spPr/>
    </dgm:pt>
    <dgm:pt modelId="{5C9BCC53-FF0E-42F0-A442-47E746A58B62}" type="pres">
      <dgm:prSet presAssocID="{9A1A4C80-B80B-4E09-8F81-ADCE28747217}" presName="ThreeConn_2-3" presStyleLbl="fgAccFollowNode1" presStyleIdx="1" presStyleCnt="2">
        <dgm:presLayoutVars>
          <dgm:bulletEnabled val="1"/>
        </dgm:presLayoutVars>
      </dgm:prSet>
      <dgm:spPr/>
    </dgm:pt>
    <dgm:pt modelId="{19E9F2C5-F597-48E1-BDBF-DEEE6487CEE1}" type="pres">
      <dgm:prSet presAssocID="{9A1A4C80-B80B-4E09-8F81-ADCE28747217}" presName="ThreeNodes_1_text" presStyleLbl="node1" presStyleIdx="2" presStyleCnt="3">
        <dgm:presLayoutVars>
          <dgm:bulletEnabled val="1"/>
        </dgm:presLayoutVars>
      </dgm:prSet>
      <dgm:spPr/>
    </dgm:pt>
    <dgm:pt modelId="{D446417E-ADAE-417E-9E83-65A00A72597B}" type="pres">
      <dgm:prSet presAssocID="{9A1A4C80-B80B-4E09-8F81-ADCE28747217}" presName="ThreeNodes_2_text" presStyleLbl="node1" presStyleIdx="2" presStyleCnt="3">
        <dgm:presLayoutVars>
          <dgm:bulletEnabled val="1"/>
        </dgm:presLayoutVars>
      </dgm:prSet>
      <dgm:spPr/>
    </dgm:pt>
    <dgm:pt modelId="{100F0F63-834E-4259-B87F-A6AEBCBA8265}" type="pres">
      <dgm:prSet presAssocID="{9A1A4C80-B80B-4E09-8F81-ADCE2874721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D1E6610-D3F3-4F68-9B89-F9728623DA01}" type="presOf" srcId="{80087EA0-137D-4C33-8975-226ABDA1EC4A}" destId="{19E9F2C5-F597-48E1-BDBF-DEEE6487CEE1}" srcOrd="1" destOrd="0" presId="urn:microsoft.com/office/officeart/2005/8/layout/vProcess5"/>
    <dgm:cxn modelId="{68FB6A11-EB80-45C3-B23A-9B51EB17341E}" type="presOf" srcId="{49E818D0-4B22-4AE0-B038-04395839B289}" destId="{5C9BCC53-FF0E-42F0-A442-47E746A58B62}" srcOrd="0" destOrd="0" presId="urn:microsoft.com/office/officeart/2005/8/layout/vProcess5"/>
    <dgm:cxn modelId="{28DAA11C-7793-4E6B-ADB1-6C073A46B575}" type="presOf" srcId="{15A23E20-629B-44C5-A1DF-5B14D1BE3F01}" destId="{D446417E-ADAE-417E-9E83-65A00A72597B}" srcOrd="1" destOrd="0" presId="urn:microsoft.com/office/officeart/2005/8/layout/vProcess5"/>
    <dgm:cxn modelId="{5AF0D71C-59C0-465C-8CD5-A0D5968DF69B}" srcId="{9A1A4C80-B80B-4E09-8F81-ADCE28747217}" destId="{29BD8499-7BAC-4048-928C-86A5A9FD72E2}" srcOrd="2" destOrd="0" parTransId="{3F365ABC-EFB7-41B6-9E03-5398DE22C6E9}" sibTransId="{3429585C-C906-42BA-AC11-37DF683DA5EF}"/>
    <dgm:cxn modelId="{4F43BD28-42B7-4B5A-BC1D-E584AD958110}" type="presOf" srcId="{80087EA0-137D-4C33-8975-226ABDA1EC4A}" destId="{DFA497C9-F412-491E-9FD5-FEC6F99B6FC4}" srcOrd="0" destOrd="0" presId="urn:microsoft.com/office/officeart/2005/8/layout/vProcess5"/>
    <dgm:cxn modelId="{E62BC15C-9839-4A76-BF18-F5BAACD65F8C}" type="presOf" srcId="{15A23E20-629B-44C5-A1DF-5B14D1BE3F01}" destId="{E6E5C85B-D963-42AB-9F08-8092DFE2F44C}" srcOrd="0" destOrd="0" presId="urn:microsoft.com/office/officeart/2005/8/layout/vProcess5"/>
    <dgm:cxn modelId="{7CA6E361-48C2-4207-89B4-E0678812DED6}" type="presOf" srcId="{57C5F265-3544-4821-B7BF-97AFD82A3D3D}" destId="{BBC75BA2-5F00-41AE-AF76-DA8E518CA35F}" srcOrd="0" destOrd="0" presId="urn:microsoft.com/office/officeart/2005/8/layout/vProcess5"/>
    <dgm:cxn modelId="{33C0DD52-5AFF-4E05-975E-68C74D20FDE3}" type="presOf" srcId="{29BD8499-7BAC-4048-928C-86A5A9FD72E2}" destId="{C9EE839F-E2A9-41E2-84A0-49E5436F142B}" srcOrd="0" destOrd="0" presId="urn:microsoft.com/office/officeart/2005/8/layout/vProcess5"/>
    <dgm:cxn modelId="{F735C89B-6876-4503-A2D2-B493523768AA}" srcId="{9A1A4C80-B80B-4E09-8F81-ADCE28747217}" destId="{15A23E20-629B-44C5-A1DF-5B14D1BE3F01}" srcOrd="1" destOrd="0" parTransId="{2417402D-FF15-46C8-AADB-1FC275505CCE}" sibTransId="{49E818D0-4B22-4AE0-B038-04395839B289}"/>
    <dgm:cxn modelId="{0899B7A5-8398-4C74-B349-F0D4059525B8}" type="presOf" srcId="{9A1A4C80-B80B-4E09-8F81-ADCE28747217}" destId="{AAFB4050-E720-42CA-BB39-575F18E3F57C}" srcOrd="0" destOrd="0" presId="urn:microsoft.com/office/officeart/2005/8/layout/vProcess5"/>
    <dgm:cxn modelId="{49C9E7C0-D814-47BD-B24C-6C406BACD2D2}" srcId="{9A1A4C80-B80B-4E09-8F81-ADCE28747217}" destId="{80087EA0-137D-4C33-8975-226ABDA1EC4A}" srcOrd="0" destOrd="0" parTransId="{8A63D6DC-D5CA-4FC3-B0A4-15AF8DCE8AC9}" sibTransId="{57C5F265-3544-4821-B7BF-97AFD82A3D3D}"/>
    <dgm:cxn modelId="{CB50E8D2-B2ED-48C0-B63E-96CF1A286AC5}" type="presOf" srcId="{29BD8499-7BAC-4048-928C-86A5A9FD72E2}" destId="{100F0F63-834E-4259-B87F-A6AEBCBA8265}" srcOrd="1" destOrd="0" presId="urn:microsoft.com/office/officeart/2005/8/layout/vProcess5"/>
    <dgm:cxn modelId="{4D51C158-DF09-4885-93CB-9FD4C2956484}" type="presParOf" srcId="{AAFB4050-E720-42CA-BB39-575F18E3F57C}" destId="{6D569E5A-755D-44B6-A233-76275D468B7A}" srcOrd="0" destOrd="0" presId="urn:microsoft.com/office/officeart/2005/8/layout/vProcess5"/>
    <dgm:cxn modelId="{18045596-6649-413F-B35D-3AF9517FF19A}" type="presParOf" srcId="{AAFB4050-E720-42CA-BB39-575F18E3F57C}" destId="{DFA497C9-F412-491E-9FD5-FEC6F99B6FC4}" srcOrd="1" destOrd="0" presId="urn:microsoft.com/office/officeart/2005/8/layout/vProcess5"/>
    <dgm:cxn modelId="{1430E229-44C6-46CD-8CA6-D97937DFC2B7}" type="presParOf" srcId="{AAFB4050-E720-42CA-BB39-575F18E3F57C}" destId="{E6E5C85B-D963-42AB-9F08-8092DFE2F44C}" srcOrd="2" destOrd="0" presId="urn:microsoft.com/office/officeart/2005/8/layout/vProcess5"/>
    <dgm:cxn modelId="{1DC090EF-9055-47CC-96E9-5887CFF31470}" type="presParOf" srcId="{AAFB4050-E720-42CA-BB39-575F18E3F57C}" destId="{C9EE839F-E2A9-41E2-84A0-49E5436F142B}" srcOrd="3" destOrd="0" presId="urn:microsoft.com/office/officeart/2005/8/layout/vProcess5"/>
    <dgm:cxn modelId="{A060EA3C-2AC7-439E-AA81-23A7F5D20119}" type="presParOf" srcId="{AAFB4050-E720-42CA-BB39-575F18E3F57C}" destId="{BBC75BA2-5F00-41AE-AF76-DA8E518CA35F}" srcOrd="4" destOrd="0" presId="urn:microsoft.com/office/officeart/2005/8/layout/vProcess5"/>
    <dgm:cxn modelId="{F7042A07-8CDF-4226-BA58-B695C032662B}" type="presParOf" srcId="{AAFB4050-E720-42CA-BB39-575F18E3F57C}" destId="{5C9BCC53-FF0E-42F0-A442-47E746A58B62}" srcOrd="5" destOrd="0" presId="urn:microsoft.com/office/officeart/2005/8/layout/vProcess5"/>
    <dgm:cxn modelId="{A9904EB0-4117-4728-883E-C384731BABE7}" type="presParOf" srcId="{AAFB4050-E720-42CA-BB39-575F18E3F57C}" destId="{19E9F2C5-F597-48E1-BDBF-DEEE6487CEE1}" srcOrd="6" destOrd="0" presId="urn:microsoft.com/office/officeart/2005/8/layout/vProcess5"/>
    <dgm:cxn modelId="{DE910676-69E2-411F-8DB7-BBD7AD64C8B2}" type="presParOf" srcId="{AAFB4050-E720-42CA-BB39-575F18E3F57C}" destId="{D446417E-ADAE-417E-9E83-65A00A72597B}" srcOrd="7" destOrd="0" presId="urn:microsoft.com/office/officeart/2005/8/layout/vProcess5"/>
    <dgm:cxn modelId="{6E180AC9-387B-4C8D-8EF8-1AA2EE4B8231}" type="presParOf" srcId="{AAFB4050-E720-42CA-BB39-575F18E3F57C}" destId="{100F0F63-834E-4259-B87F-A6AEBCBA826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3F857F0-4085-4E97-B352-52DFCD50A9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E6731C0-D93E-45A4-9A87-CFD1415F8A80}">
      <dgm:prSet/>
      <dgm:spPr/>
      <dgm:t>
        <a:bodyPr/>
        <a:lstStyle/>
        <a:p>
          <a:r>
            <a:rPr lang="en-US"/>
            <a:t>Data must be defined in the following order:</a:t>
          </a:r>
        </a:p>
      </dgm:t>
    </dgm:pt>
    <dgm:pt modelId="{F8C7C7B2-5B6B-436A-9E7B-11D966AA0F3E}" type="parTrans" cxnId="{AA36C296-1CF3-4C86-B242-C0071C1A1C15}">
      <dgm:prSet/>
      <dgm:spPr/>
      <dgm:t>
        <a:bodyPr/>
        <a:lstStyle/>
        <a:p>
          <a:endParaRPr lang="en-US"/>
        </a:p>
      </dgm:t>
    </dgm:pt>
    <dgm:pt modelId="{2918F65D-B636-4814-A2DF-2D876DFA4447}" type="sibTrans" cxnId="{AA36C296-1CF3-4C86-B242-C0071C1A1C15}">
      <dgm:prSet/>
      <dgm:spPr/>
      <dgm:t>
        <a:bodyPr/>
        <a:lstStyle/>
        <a:p>
          <a:endParaRPr lang="en-US"/>
        </a:p>
      </dgm:t>
    </dgm:pt>
    <dgm:pt modelId="{15C39D1E-983D-46EE-A9B7-77578520ED8A}">
      <dgm:prSet/>
      <dgm:spPr/>
      <dgm:t>
        <a:bodyPr/>
        <a:lstStyle/>
        <a:p>
          <a:r>
            <a:rPr lang="en-US"/>
            <a:t>Constants</a:t>
          </a:r>
        </a:p>
      </dgm:t>
    </dgm:pt>
    <dgm:pt modelId="{FC480430-129E-4EE5-B215-174C50386E4A}" type="parTrans" cxnId="{47235732-7A9B-4F49-A453-4AC1487131D7}">
      <dgm:prSet/>
      <dgm:spPr/>
      <dgm:t>
        <a:bodyPr/>
        <a:lstStyle/>
        <a:p>
          <a:endParaRPr lang="en-US"/>
        </a:p>
      </dgm:t>
    </dgm:pt>
    <dgm:pt modelId="{E259FD68-AB52-43BD-B915-64FD2B44DA75}" type="sibTrans" cxnId="{47235732-7A9B-4F49-A453-4AC1487131D7}">
      <dgm:prSet/>
      <dgm:spPr/>
      <dgm:t>
        <a:bodyPr/>
        <a:lstStyle/>
        <a:p>
          <a:endParaRPr lang="en-US"/>
        </a:p>
      </dgm:t>
    </dgm:pt>
    <dgm:pt modelId="{63923ABB-2183-42DF-8832-BE2ED942128D}">
      <dgm:prSet/>
      <dgm:spPr/>
      <dgm:t>
        <a:bodyPr/>
        <a:lstStyle/>
        <a:p>
          <a:r>
            <a:rPr lang="en-US"/>
            <a:t>Variables</a:t>
          </a:r>
        </a:p>
      </dgm:t>
    </dgm:pt>
    <dgm:pt modelId="{28D40D58-1EB7-43E1-8908-2953C7A858A5}" type="parTrans" cxnId="{C8DE11C6-BD9B-453F-AE2E-9F9B02145D86}">
      <dgm:prSet/>
      <dgm:spPr/>
      <dgm:t>
        <a:bodyPr/>
        <a:lstStyle/>
        <a:p>
          <a:endParaRPr lang="en-US"/>
        </a:p>
      </dgm:t>
    </dgm:pt>
    <dgm:pt modelId="{47CC9878-BE11-41DE-B20C-C96297BD7873}" type="sibTrans" cxnId="{C8DE11C6-BD9B-453F-AE2E-9F9B02145D86}">
      <dgm:prSet/>
      <dgm:spPr/>
      <dgm:t>
        <a:bodyPr/>
        <a:lstStyle/>
        <a:p>
          <a:endParaRPr lang="en-US"/>
        </a:p>
      </dgm:t>
    </dgm:pt>
    <dgm:pt modelId="{911258B6-1EFD-4608-B100-26EF3A67CF5F}">
      <dgm:prSet/>
      <dgm:spPr/>
      <dgm:t>
        <a:bodyPr/>
        <a:lstStyle/>
        <a:p>
          <a:r>
            <a:rPr lang="en-US"/>
            <a:t>Object references</a:t>
          </a:r>
        </a:p>
      </dgm:t>
    </dgm:pt>
    <dgm:pt modelId="{8628A99C-B7DC-41A8-8C54-CB0B02697FC9}" type="parTrans" cxnId="{DDE838E9-0A5A-4DAF-902D-6CD10FFA6F79}">
      <dgm:prSet/>
      <dgm:spPr/>
      <dgm:t>
        <a:bodyPr/>
        <a:lstStyle/>
        <a:p>
          <a:endParaRPr lang="en-US"/>
        </a:p>
      </dgm:t>
    </dgm:pt>
    <dgm:pt modelId="{8682560B-7626-4F64-BD27-DEC0962FAAA8}" type="sibTrans" cxnId="{DDE838E9-0A5A-4DAF-902D-6CD10FFA6F79}">
      <dgm:prSet/>
      <dgm:spPr/>
      <dgm:t>
        <a:bodyPr/>
        <a:lstStyle/>
        <a:p>
          <a:endParaRPr lang="en-US"/>
        </a:p>
      </dgm:t>
    </dgm:pt>
    <dgm:pt modelId="{6168A2E1-E481-4DBB-A1DD-0107C0A770AB}" type="pres">
      <dgm:prSet presAssocID="{03F857F0-4085-4E97-B352-52DFCD50A95A}" presName="root" presStyleCnt="0">
        <dgm:presLayoutVars>
          <dgm:dir/>
          <dgm:resizeHandles val="exact"/>
        </dgm:presLayoutVars>
      </dgm:prSet>
      <dgm:spPr/>
    </dgm:pt>
    <dgm:pt modelId="{B5791A8A-1A3A-42D0-ACD9-57327353F1EA}" type="pres">
      <dgm:prSet presAssocID="{7E6731C0-D93E-45A4-9A87-CFD1415F8A80}" presName="compNode" presStyleCnt="0"/>
      <dgm:spPr/>
    </dgm:pt>
    <dgm:pt modelId="{5257671D-B001-42F0-AD0A-304ED898F47B}" type="pres">
      <dgm:prSet presAssocID="{7E6731C0-D93E-45A4-9A87-CFD1415F8A80}" presName="bgRect" presStyleLbl="bgShp" presStyleIdx="0" presStyleCnt="4"/>
      <dgm:spPr/>
    </dgm:pt>
    <dgm:pt modelId="{8248DB09-0E10-4843-A7EF-19DE726B3C6F}" type="pres">
      <dgm:prSet presAssocID="{7E6731C0-D93E-45A4-9A87-CFD1415F8A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5E650AD-46C1-4443-B3C7-51908C05DBF2}" type="pres">
      <dgm:prSet presAssocID="{7E6731C0-D93E-45A4-9A87-CFD1415F8A80}" presName="spaceRect" presStyleCnt="0"/>
      <dgm:spPr/>
    </dgm:pt>
    <dgm:pt modelId="{F4580572-7993-4294-A0C6-9672DC2FE6B1}" type="pres">
      <dgm:prSet presAssocID="{7E6731C0-D93E-45A4-9A87-CFD1415F8A80}" presName="parTx" presStyleLbl="revTx" presStyleIdx="0" presStyleCnt="4">
        <dgm:presLayoutVars>
          <dgm:chMax val="0"/>
          <dgm:chPref val="0"/>
        </dgm:presLayoutVars>
      </dgm:prSet>
      <dgm:spPr/>
    </dgm:pt>
    <dgm:pt modelId="{E06DAF80-FE91-4A80-A028-718275948148}" type="pres">
      <dgm:prSet presAssocID="{2918F65D-B636-4814-A2DF-2D876DFA4447}" presName="sibTrans" presStyleCnt="0"/>
      <dgm:spPr/>
    </dgm:pt>
    <dgm:pt modelId="{3F3724DE-4F9B-403A-B971-21C99DD1C52D}" type="pres">
      <dgm:prSet presAssocID="{15C39D1E-983D-46EE-A9B7-77578520ED8A}" presName="compNode" presStyleCnt="0"/>
      <dgm:spPr/>
    </dgm:pt>
    <dgm:pt modelId="{561C6762-5FB6-42E9-BC9C-9B7D838CC479}" type="pres">
      <dgm:prSet presAssocID="{15C39D1E-983D-46EE-A9B7-77578520ED8A}" presName="bgRect" presStyleLbl="bgShp" presStyleIdx="1" presStyleCnt="4"/>
      <dgm:spPr/>
    </dgm:pt>
    <dgm:pt modelId="{25E02BCA-533E-4D01-9959-3BB4FF3C3EFA}" type="pres">
      <dgm:prSet presAssocID="{15C39D1E-983D-46EE-A9B7-77578520ED8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04C0F0AD-EC02-4EC6-8E08-CF2735B13FE6}" type="pres">
      <dgm:prSet presAssocID="{15C39D1E-983D-46EE-A9B7-77578520ED8A}" presName="spaceRect" presStyleCnt="0"/>
      <dgm:spPr/>
    </dgm:pt>
    <dgm:pt modelId="{842FDBC5-6192-4C7B-A922-8336EC133B34}" type="pres">
      <dgm:prSet presAssocID="{15C39D1E-983D-46EE-A9B7-77578520ED8A}" presName="parTx" presStyleLbl="revTx" presStyleIdx="1" presStyleCnt="4">
        <dgm:presLayoutVars>
          <dgm:chMax val="0"/>
          <dgm:chPref val="0"/>
        </dgm:presLayoutVars>
      </dgm:prSet>
      <dgm:spPr/>
    </dgm:pt>
    <dgm:pt modelId="{07196162-0C2E-4FB1-B1A8-287EE61A8F90}" type="pres">
      <dgm:prSet presAssocID="{E259FD68-AB52-43BD-B915-64FD2B44DA75}" presName="sibTrans" presStyleCnt="0"/>
      <dgm:spPr/>
    </dgm:pt>
    <dgm:pt modelId="{7063899A-028D-461E-815C-25733D9B86B3}" type="pres">
      <dgm:prSet presAssocID="{63923ABB-2183-42DF-8832-BE2ED942128D}" presName="compNode" presStyleCnt="0"/>
      <dgm:spPr/>
    </dgm:pt>
    <dgm:pt modelId="{6D607EE2-3487-49D2-8FE2-8F11A9768873}" type="pres">
      <dgm:prSet presAssocID="{63923ABB-2183-42DF-8832-BE2ED942128D}" presName="bgRect" presStyleLbl="bgShp" presStyleIdx="2" presStyleCnt="4"/>
      <dgm:spPr/>
    </dgm:pt>
    <dgm:pt modelId="{E0F8A43E-6C20-448A-A485-F8DBDD8340A5}" type="pres">
      <dgm:prSet presAssocID="{63923ABB-2183-42DF-8832-BE2ED94212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9160C5-71CF-40DA-A1C6-313E9940D5A4}" type="pres">
      <dgm:prSet presAssocID="{63923ABB-2183-42DF-8832-BE2ED942128D}" presName="spaceRect" presStyleCnt="0"/>
      <dgm:spPr/>
    </dgm:pt>
    <dgm:pt modelId="{E5D4F541-04B2-48C1-9702-FF02AD51D2BB}" type="pres">
      <dgm:prSet presAssocID="{63923ABB-2183-42DF-8832-BE2ED942128D}" presName="parTx" presStyleLbl="revTx" presStyleIdx="2" presStyleCnt="4">
        <dgm:presLayoutVars>
          <dgm:chMax val="0"/>
          <dgm:chPref val="0"/>
        </dgm:presLayoutVars>
      </dgm:prSet>
      <dgm:spPr/>
    </dgm:pt>
    <dgm:pt modelId="{E9609A42-262D-4B38-B76A-2420F75F5C91}" type="pres">
      <dgm:prSet presAssocID="{47CC9878-BE11-41DE-B20C-C96297BD7873}" presName="sibTrans" presStyleCnt="0"/>
      <dgm:spPr/>
    </dgm:pt>
    <dgm:pt modelId="{145FDB42-C116-4EFF-BAA2-4859F842022B}" type="pres">
      <dgm:prSet presAssocID="{911258B6-1EFD-4608-B100-26EF3A67CF5F}" presName="compNode" presStyleCnt="0"/>
      <dgm:spPr/>
    </dgm:pt>
    <dgm:pt modelId="{0736AD4D-D2DB-431D-B5C2-695763BD727F}" type="pres">
      <dgm:prSet presAssocID="{911258B6-1EFD-4608-B100-26EF3A67CF5F}" presName="bgRect" presStyleLbl="bgShp" presStyleIdx="3" presStyleCnt="4"/>
      <dgm:spPr/>
    </dgm:pt>
    <dgm:pt modelId="{8A4D6887-C78D-4332-B0CC-5ED047261B26}" type="pres">
      <dgm:prSet presAssocID="{911258B6-1EFD-4608-B100-26EF3A67CF5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950DD96-C3EC-4465-BBA5-DBD721537B54}" type="pres">
      <dgm:prSet presAssocID="{911258B6-1EFD-4608-B100-26EF3A67CF5F}" presName="spaceRect" presStyleCnt="0"/>
      <dgm:spPr/>
    </dgm:pt>
    <dgm:pt modelId="{02B90FAD-FF1C-44EF-B589-1000E1201814}" type="pres">
      <dgm:prSet presAssocID="{911258B6-1EFD-4608-B100-26EF3A67CF5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9301419-B679-458F-A9BF-76B135A3C0B2}" type="presOf" srcId="{03F857F0-4085-4E97-B352-52DFCD50A95A}" destId="{6168A2E1-E481-4DBB-A1DD-0107C0A770AB}" srcOrd="0" destOrd="0" presId="urn:microsoft.com/office/officeart/2018/2/layout/IconVerticalSolidList"/>
    <dgm:cxn modelId="{47235732-7A9B-4F49-A453-4AC1487131D7}" srcId="{03F857F0-4085-4E97-B352-52DFCD50A95A}" destId="{15C39D1E-983D-46EE-A9B7-77578520ED8A}" srcOrd="1" destOrd="0" parTransId="{FC480430-129E-4EE5-B215-174C50386E4A}" sibTransId="{E259FD68-AB52-43BD-B915-64FD2B44DA75}"/>
    <dgm:cxn modelId="{98BF9762-3EF3-4F67-8867-FB244265D028}" type="presOf" srcId="{63923ABB-2183-42DF-8832-BE2ED942128D}" destId="{E5D4F541-04B2-48C1-9702-FF02AD51D2BB}" srcOrd="0" destOrd="0" presId="urn:microsoft.com/office/officeart/2018/2/layout/IconVerticalSolidList"/>
    <dgm:cxn modelId="{68F00355-5355-4906-A8F9-33370C8DEC06}" type="presOf" srcId="{15C39D1E-983D-46EE-A9B7-77578520ED8A}" destId="{842FDBC5-6192-4C7B-A922-8336EC133B34}" srcOrd="0" destOrd="0" presId="urn:microsoft.com/office/officeart/2018/2/layout/IconVerticalSolidList"/>
    <dgm:cxn modelId="{13C1EA94-D000-4284-BF5D-FF8A28AD45ED}" type="presOf" srcId="{911258B6-1EFD-4608-B100-26EF3A67CF5F}" destId="{02B90FAD-FF1C-44EF-B589-1000E1201814}" srcOrd="0" destOrd="0" presId="urn:microsoft.com/office/officeart/2018/2/layout/IconVerticalSolidList"/>
    <dgm:cxn modelId="{AA36C296-1CF3-4C86-B242-C0071C1A1C15}" srcId="{03F857F0-4085-4E97-B352-52DFCD50A95A}" destId="{7E6731C0-D93E-45A4-9A87-CFD1415F8A80}" srcOrd="0" destOrd="0" parTransId="{F8C7C7B2-5B6B-436A-9E7B-11D966AA0F3E}" sibTransId="{2918F65D-B636-4814-A2DF-2D876DFA4447}"/>
    <dgm:cxn modelId="{7C73C9B7-556A-4781-A3C1-A26D437DA2B5}" type="presOf" srcId="{7E6731C0-D93E-45A4-9A87-CFD1415F8A80}" destId="{F4580572-7993-4294-A0C6-9672DC2FE6B1}" srcOrd="0" destOrd="0" presId="urn:microsoft.com/office/officeart/2018/2/layout/IconVerticalSolidList"/>
    <dgm:cxn modelId="{C8DE11C6-BD9B-453F-AE2E-9F9B02145D86}" srcId="{03F857F0-4085-4E97-B352-52DFCD50A95A}" destId="{63923ABB-2183-42DF-8832-BE2ED942128D}" srcOrd="2" destOrd="0" parTransId="{28D40D58-1EB7-43E1-8908-2953C7A858A5}" sibTransId="{47CC9878-BE11-41DE-B20C-C96297BD7873}"/>
    <dgm:cxn modelId="{DDE838E9-0A5A-4DAF-902D-6CD10FFA6F79}" srcId="{03F857F0-4085-4E97-B352-52DFCD50A95A}" destId="{911258B6-1EFD-4608-B100-26EF3A67CF5F}" srcOrd="3" destOrd="0" parTransId="{8628A99C-B7DC-41A8-8C54-CB0B02697FC9}" sibTransId="{8682560B-7626-4F64-BD27-DEC0962FAAA8}"/>
    <dgm:cxn modelId="{49E43A44-EA24-4CBE-B706-8F385CBCF8A0}" type="presParOf" srcId="{6168A2E1-E481-4DBB-A1DD-0107C0A770AB}" destId="{B5791A8A-1A3A-42D0-ACD9-57327353F1EA}" srcOrd="0" destOrd="0" presId="urn:microsoft.com/office/officeart/2018/2/layout/IconVerticalSolidList"/>
    <dgm:cxn modelId="{18AA4924-00AA-448A-B801-B0E24866F152}" type="presParOf" srcId="{B5791A8A-1A3A-42D0-ACD9-57327353F1EA}" destId="{5257671D-B001-42F0-AD0A-304ED898F47B}" srcOrd="0" destOrd="0" presId="urn:microsoft.com/office/officeart/2018/2/layout/IconVerticalSolidList"/>
    <dgm:cxn modelId="{19A352AE-F309-4BA7-8D27-9370C2F416F2}" type="presParOf" srcId="{B5791A8A-1A3A-42D0-ACD9-57327353F1EA}" destId="{8248DB09-0E10-4843-A7EF-19DE726B3C6F}" srcOrd="1" destOrd="0" presId="urn:microsoft.com/office/officeart/2018/2/layout/IconVerticalSolidList"/>
    <dgm:cxn modelId="{C38E1843-96C0-46EE-A5B5-28EE68777B5A}" type="presParOf" srcId="{B5791A8A-1A3A-42D0-ACD9-57327353F1EA}" destId="{55E650AD-46C1-4443-B3C7-51908C05DBF2}" srcOrd="2" destOrd="0" presId="urn:microsoft.com/office/officeart/2018/2/layout/IconVerticalSolidList"/>
    <dgm:cxn modelId="{BBB61237-3336-4B55-AFB5-6BC2A5A35BDF}" type="presParOf" srcId="{B5791A8A-1A3A-42D0-ACD9-57327353F1EA}" destId="{F4580572-7993-4294-A0C6-9672DC2FE6B1}" srcOrd="3" destOrd="0" presId="urn:microsoft.com/office/officeart/2018/2/layout/IconVerticalSolidList"/>
    <dgm:cxn modelId="{C39D0DDB-5FDE-4021-A16F-DB6B0D4FC646}" type="presParOf" srcId="{6168A2E1-E481-4DBB-A1DD-0107C0A770AB}" destId="{E06DAF80-FE91-4A80-A028-718275948148}" srcOrd="1" destOrd="0" presId="urn:microsoft.com/office/officeart/2018/2/layout/IconVerticalSolidList"/>
    <dgm:cxn modelId="{68024CE8-0E34-4652-B391-E55BABE8B361}" type="presParOf" srcId="{6168A2E1-E481-4DBB-A1DD-0107C0A770AB}" destId="{3F3724DE-4F9B-403A-B971-21C99DD1C52D}" srcOrd="2" destOrd="0" presId="urn:microsoft.com/office/officeart/2018/2/layout/IconVerticalSolidList"/>
    <dgm:cxn modelId="{ED6C36C8-EB6F-4A94-B8C3-AF266FEEAB42}" type="presParOf" srcId="{3F3724DE-4F9B-403A-B971-21C99DD1C52D}" destId="{561C6762-5FB6-42E9-BC9C-9B7D838CC479}" srcOrd="0" destOrd="0" presId="urn:microsoft.com/office/officeart/2018/2/layout/IconVerticalSolidList"/>
    <dgm:cxn modelId="{E3CD303B-859B-4374-AE46-AD7E385FFF92}" type="presParOf" srcId="{3F3724DE-4F9B-403A-B971-21C99DD1C52D}" destId="{25E02BCA-533E-4D01-9959-3BB4FF3C3EFA}" srcOrd="1" destOrd="0" presId="urn:microsoft.com/office/officeart/2018/2/layout/IconVerticalSolidList"/>
    <dgm:cxn modelId="{98F93136-324E-4DFE-A95C-3E619DD5CDF7}" type="presParOf" srcId="{3F3724DE-4F9B-403A-B971-21C99DD1C52D}" destId="{04C0F0AD-EC02-4EC6-8E08-CF2735B13FE6}" srcOrd="2" destOrd="0" presId="urn:microsoft.com/office/officeart/2018/2/layout/IconVerticalSolidList"/>
    <dgm:cxn modelId="{AE720D9B-A1AA-4237-B551-08E7EF63F4CB}" type="presParOf" srcId="{3F3724DE-4F9B-403A-B971-21C99DD1C52D}" destId="{842FDBC5-6192-4C7B-A922-8336EC133B34}" srcOrd="3" destOrd="0" presId="urn:microsoft.com/office/officeart/2018/2/layout/IconVerticalSolidList"/>
    <dgm:cxn modelId="{2BF9D875-6A70-4F43-AD2E-1ED6B1C83435}" type="presParOf" srcId="{6168A2E1-E481-4DBB-A1DD-0107C0A770AB}" destId="{07196162-0C2E-4FB1-B1A8-287EE61A8F90}" srcOrd="3" destOrd="0" presId="urn:microsoft.com/office/officeart/2018/2/layout/IconVerticalSolidList"/>
    <dgm:cxn modelId="{6ED91217-39B9-4CC7-863C-F350130CCA08}" type="presParOf" srcId="{6168A2E1-E481-4DBB-A1DD-0107C0A770AB}" destId="{7063899A-028D-461E-815C-25733D9B86B3}" srcOrd="4" destOrd="0" presId="urn:microsoft.com/office/officeart/2018/2/layout/IconVerticalSolidList"/>
    <dgm:cxn modelId="{0ECEF4A6-5AE6-449B-92BF-6B61D7BEA0B1}" type="presParOf" srcId="{7063899A-028D-461E-815C-25733D9B86B3}" destId="{6D607EE2-3487-49D2-8FE2-8F11A9768873}" srcOrd="0" destOrd="0" presId="urn:microsoft.com/office/officeart/2018/2/layout/IconVerticalSolidList"/>
    <dgm:cxn modelId="{9D7B1B67-CC7D-47FF-9105-5F6D47541446}" type="presParOf" srcId="{7063899A-028D-461E-815C-25733D9B86B3}" destId="{E0F8A43E-6C20-448A-A485-F8DBDD8340A5}" srcOrd="1" destOrd="0" presId="urn:microsoft.com/office/officeart/2018/2/layout/IconVerticalSolidList"/>
    <dgm:cxn modelId="{D53CF222-46B9-42F4-B35C-55741075DE6C}" type="presParOf" srcId="{7063899A-028D-461E-815C-25733D9B86B3}" destId="{BC9160C5-71CF-40DA-A1C6-313E9940D5A4}" srcOrd="2" destOrd="0" presId="urn:microsoft.com/office/officeart/2018/2/layout/IconVerticalSolidList"/>
    <dgm:cxn modelId="{C57FC5A5-74D2-484C-8257-EEF0722BCED0}" type="presParOf" srcId="{7063899A-028D-461E-815C-25733D9B86B3}" destId="{E5D4F541-04B2-48C1-9702-FF02AD51D2BB}" srcOrd="3" destOrd="0" presId="urn:microsoft.com/office/officeart/2018/2/layout/IconVerticalSolidList"/>
    <dgm:cxn modelId="{C9D79BB9-C15B-484A-B3B6-62E65FAC8E5D}" type="presParOf" srcId="{6168A2E1-E481-4DBB-A1DD-0107C0A770AB}" destId="{E9609A42-262D-4B38-B76A-2420F75F5C91}" srcOrd="5" destOrd="0" presId="urn:microsoft.com/office/officeart/2018/2/layout/IconVerticalSolidList"/>
    <dgm:cxn modelId="{F1EA4C87-1373-4630-B6A2-FF0944BE675B}" type="presParOf" srcId="{6168A2E1-E481-4DBB-A1DD-0107C0A770AB}" destId="{145FDB42-C116-4EFF-BAA2-4859F842022B}" srcOrd="6" destOrd="0" presId="urn:microsoft.com/office/officeart/2018/2/layout/IconVerticalSolidList"/>
    <dgm:cxn modelId="{620EEB35-787A-4839-B8A7-CA3183A95CEF}" type="presParOf" srcId="{145FDB42-C116-4EFF-BAA2-4859F842022B}" destId="{0736AD4D-D2DB-431D-B5C2-695763BD727F}" srcOrd="0" destOrd="0" presId="urn:microsoft.com/office/officeart/2018/2/layout/IconVerticalSolidList"/>
    <dgm:cxn modelId="{3122B5A4-F21E-4518-85B5-2C36A4162AE7}" type="presParOf" srcId="{145FDB42-C116-4EFF-BAA2-4859F842022B}" destId="{8A4D6887-C78D-4332-B0CC-5ED047261B26}" srcOrd="1" destOrd="0" presId="urn:microsoft.com/office/officeart/2018/2/layout/IconVerticalSolidList"/>
    <dgm:cxn modelId="{76469A3E-5A7A-4811-9CB0-6EADC64CAD53}" type="presParOf" srcId="{145FDB42-C116-4EFF-BAA2-4859F842022B}" destId="{7950DD96-C3EC-4465-BBA5-DBD721537B54}" srcOrd="2" destOrd="0" presId="urn:microsoft.com/office/officeart/2018/2/layout/IconVerticalSolidList"/>
    <dgm:cxn modelId="{5F840A44-8E30-4460-9CE4-AAFB2E72049C}" type="presParOf" srcId="{145FDB42-C116-4EFF-BAA2-4859F842022B}" destId="{02B90FAD-FF1C-44EF-B589-1000E12018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1097308-BB06-46EE-B073-23294A2BF20F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3C6049D-E283-4EFB-9F36-B329F14F8666}">
      <dgm:prSet/>
      <dgm:spPr/>
      <dgm:t>
        <a:bodyPr/>
        <a:lstStyle/>
        <a:p>
          <a:r>
            <a:rPr lang="en-US" dirty="0"/>
            <a:t>In process-oriented simulations, it's often necessary to introduce delays to simulate real-world time passage. The following code demonstrates how to pause the execution of a process.</a:t>
          </a:r>
        </a:p>
      </dgm:t>
    </dgm:pt>
    <dgm:pt modelId="{5338C947-BCE7-43BF-9EE7-B3494AD4613C}" type="parTrans" cxnId="{F032347C-AE79-48E4-9277-F776DBD1F334}">
      <dgm:prSet/>
      <dgm:spPr/>
      <dgm:t>
        <a:bodyPr/>
        <a:lstStyle/>
        <a:p>
          <a:endParaRPr lang="en-US"/>
        </a:p>
      </dgm:t>
    </dgm:pt>
    <dgm:pt modelId="{E3617ACA-F69F-49F4-9A30-C9AC24E07261}" type="sibTrans" cxnId="{F032347C-AE79-48E4-9277-F776DBD1F334}">
      <dgm:prSet/>
      <dgm:spPr/>
      <dgm:t>
        <a:bodyPr/>
        <a:lstStyle/>
        <a:p>
          <a:endParaRPr lang="en-US"/>
        </a:p>
      </dgm:t>
    </dgm:pt>
    <dgm:pt modelId="{0CF85577-346E-430D-B846-939EC220736C}">
      <dgm:prSet/>
      <dgm:spPr/>
      <dgm:t>
        <a:bodyPr/>
        <a:lstStyle/>
        <a:p>
          <a:r>
            <a:rPr lang="en-US"/>
            <a:t>Example: In a manufacturing simulation, holding a process can represent the time it takes for a machine to finish processing a part.</a:t>
          </a:r>
        </a:p>
      </dgm:t>
    </dgm:pt>
    <dgm:pt modelId="{1180EE44-B297-465A-9332-64AC7AE63BB8}" type="parTrans" cxnId="{AF6079EF-3A43-4D22-822F-1CF71E01EF26}">
      <dgm:prSet/>
      <dgm:spPr/>
      <dgm:t>
        <a:bodyPr/>
        <a:lstStyle/>
        <a:p>
          <a:endParaRPr lang="en-US"/>
        </a:p>
      </dgm:t>
    </dgm:pt>
    <dgm:pt modelId="{F0E7B494-7D95-4B8C-AA11-59149499A841}" type="sibTrans" cxnId="{AF6079EF-3A43-4D22-822F-1CF71E01EF26}">
      <dgm:prSet/>
      <dgm:spPr/>
      <dgm:t>
        <a:bodyPr/>
        <a:lstStyle/>
        <a:p>
          <a:endParaRPr lang="en-US"/>
        </a:p>
      </dgm:t>
    </dgm:pt>
    <dgm:pt modelId="{DB3ED837-32C9-4E50-88F5-C9700B921993}">
      <dgm:prSet/>
      <dgm:spPr/>
      <dgm:t>
        <a:bodyPr/>
        <a:lstStyle/>
        <a:p>
          <a:r>
            <a:rPr lang="en-US"/>
            <a:t>The following lines of code hold the execution of the current process for a time interval, </a:t>
          </a:r>
          <a:r>
            <a:rPr lang="en-US" i="1"/>
            <a:t>task_dur</a:t>
          </a:r>
          <a:r>
            <a:rPr lang="en-US"/>
            <a:t>.</a:t>
          </a:r>
        </a:p>
      </dgm:t>
    </dgm:pt>
    <dgm:pt modelId="{1F071FE4-B06A-471C-8417-6CCF3B574C81}" type="parTrans" cxnId="{0344A9F7-64D8-4490-8442-9F9E37593066}">
      <dgm:prSet/>
      <dgm:spPr/>
      <dgm:t>
        <a:bodyPr/>
        <a:lstStyle/>
        <a:p>
          <a:endParaRPr lang="en-US"/>
        </a:p>
      </dgm:t>
    </dgm:pt>
    <dgm:pt modelId="{49672A4A-8CDE-4613-B0CB-24FBD59867B1}" type="sibTrans" cxnId="{0344A9F7-64D8-4490-8442-9F9E37593066}">
      <dgm:prSet/>
      <dgm:spPr/>
      <dgm:t>
        <a:bodyPr/>
        <a:lstStyle/>
        <a:p>
          <a:endParaRPr lang="en-US"/>
        </a:p>
      </dgm:t>
    </dgm:pt>
    <dgm:pt modelId="{33F23DC6-CBC8-4262-BC78-82DFBB15BC4F}">
      <dgm:prSet/>
      <dgm:spPr/>
      <dgm:t>
        <a:bodyPr/>
        <a:lstStyle/>
        <a:p>
          <a:r>
            <a:rPr lang="en-US"/>
            <a:t>define task_dur of type double // Declares the duration variable</a:t>
          </a:r>
        </a:p>
      </dgm:t>
    </dgm:pt>
    <dgm:pt modelId="{2EF022FB-9629-488A-91E4-D6F2C7EF56DB}" type="parTrans" cxnId="{C04EF27B-3459-4BF3-ADC2-2425B2D5DA47}">
      <dgm:prSet/>
      <dgm:spPr/>
      <dgm:t>
        <a:bodyPr/>
        <a:lstStyle/>
        <a:p>
          <a:endParaRPr lang="en-US"/>
        </a:p>
      </dgm:t>
    </dgm:pt>
    <dgm:pt modelId="{4565796F-AE5A-406B-B8CA-A095B16D892E}" type="sibTrans" cxnId="{C04EF27B-3459-4BF3-ADC2-2425B2D5DA47}">
      <dgm:prSet/>
      <dgm:spPr/>
      <dgm:t>
        <a:bodyPr/>
        <a:lstStyle/>
        <a:p>
          <a:endParaRPr lang="en-US"/>
        </a:p>
      </dgm:t>
    </dgm:pt>
    <dgm:pt modelId="{CB61FDCA-77E8-4634-A61E-E296E851A7CC}">
      <dgm:prSet/>
      <dgm:spPr/>
      <dgm:t>
        <a:bodyPr/>
        <a:lstStyle/>
        <a:p>
          <a:r>
            <a:rPr lang="en-US"/>
            <a:t>hold self for task_dur // Holds the process for a specified duration</a:t>
          </a:r>
        </a:p>
      </dgm:t>
    </dgm:pt>
    <dgm:pt modelId="{D62DA6AE-902A-46E6-B16C-34D195CAE591}" type="parTrans" cxnId="{C8D5065A-841C-4FA9-9C10-BD4EC94336C1}">
      <dgm:prSet/>
      <dgm:spPr/>
      <dgm:t>
        <a:bodyPr/>
        <a:lstStyle/>
        <a:p>
          <a:endParaRPr lang="en-US"/>
        </a:p>
      </dgm:t>
    </dgm:pt>
    <dgm:pt modelId="{5B5A69E3-5671-4AE8-94E9-A70A34CD2EE2}" type="sibTrans" cxnId="{C8D5065A-841C-4FA9-9C10-BD4EC94336C1}">
      <dgm:prSet/>
      <dgm:spPr/>
      <dgm:t>
        <a:bodyPr/>
        <a:lstStyle/>
        <a:p>
          <a:endParaRPr lang="en-US"/>
        </a:p>
      </dgm:t>
    </dgm:pt>
    <dgm:pt modelId="{C4F36C95-FAB5-458B-A4B6-733267DA68D6}">
      <dgm:prSet/>
      <dgm:spPr/>
      <dgm:t>
        <a:bodyPr/>
        <a:lstStyle/>
        <a:p>
          <a:r>
            <a:rPr lang="en-US"/>
            <a:t>hold self for 2.35 // Holds the process for a fixed time of 2.35 units</a:t>
          </a:r>
        </a:p>
      </dgm:t>
    </dgm:pt>
    <dgm:pt modelId="{7B2D0435-B8A8-48B5-A3CB-077CEDD9EC77}" type="parTrans" cxnId="{503264E5-84B4-4EDA-A65D-5AB79EAEE8B4}">
      <dgm:prSet/>
      <dgm:spPr/>
      <dgm:t>
        <a:bodyPr/>
        <a:lstStyle/>
        <a:p>
          <a:endParaRPr lang="en-US"/>
        </a:p>
      </dgm:t>
    </dgm:pt>
    <dgm:pt modelId="{20F28137-880C-4D4B-BE43-205625F5775B}" type="sibTrans" cxnId="{503264E5-84B4-4EDA-A65D-5AB79EAEE8B4}">
      <dgm:prSet/>
      <dgm:spPr/>
      <dgm:t>
        <a:bodyPr/>
        <a:lstStyle/>
        <a:p>
          <a:endParaRPr lang="en-US"/>
        </a:p>
      </dgm:t>
    </dgm:pt>
    <dgm:pt modelId="{D645995C-DC7B-4B35-9DF8-B9E7C5B38B61}" type="pres">
      <dgm:prSet presAssocID="{F1097308-BB06-46EE-B073-23294A2BF20F}" presName="vert0" presStyleCnt="0">
        <dgm:presLayoutVars>
          <dgm:dir/>
          <dgm:animOne val="branch"/>
          <dgm:animLvl val="lvl"/>
        </dgm:presLayoutVars>
      </dgm:prSet>
      <dgm:spPr/>
    </dgm:pt>
    <dgm:pt modelId="{6B71B742-1CFD-487B-981A-1C2D79165965}" type="pres">
      <dgm:prSet presAssocID="{E3C6049D-E283-4EFB-9F36-B329F14F8666}" presName="thickLine" presStyleLbl="alignNode1" presStyleIdx="0" presStyleCnt="6"/>
      <dgm:spPr/>
    </dgm:pt>
    <dgm:pt modelId="{2F154686-640B-4053-AC93-588C663ADF0C}" type="pres">
      <dgm:prSet presAssocID="{E3C6049D-E283-4EFB-9F36-B329F14F8666}" presName="horz1" presStyleCnt="0"/>
      <dgm:spPr/>
    </dgm:pt>
    <dgm:pt modelId="{45BDACC2-BEC9-4404-AD54-6CFF184761E7}" type="pres">
      <dgm:prSet presAssocID="{E3C6049D-E283-4EFB-9F36-B329F14F8666}" presName="tx1" presStyleLbl="revTx" presStyleIdx="0" presStyleCnt="6"/>
      <dgm:spPr/>
    </dgm:pt>
    <dgm:pt modelId="{DFF2CAB2-2A00-4EC1-BE21-23CD9881B335}" type="pres">
      <dgm:prSet presAssocID="{E3C6049D-E283-4EFB-9F36-B329F14F8666}" presName="vert1" presStyleCnt="0"/>
      <dgm:spPr/>
    </dgm:pt>
    <dgm:pt modelId="{6250164B-502B-4678-B2BD-6C16C342978D}" type="pres">
      <dgm:prSet presAssocID="{0CF85577-346E-430D-B846-939EC220736C}" presName="thickLine" presStyleLbl="alignNode1" presStyleIdx="1" presStyleCnt="6"/>
      <dgm:spPr/>
    </dgm:pt>
    <dgm:pt modelId="{FC4F993B-DE4B-4ED0-A903-FD98D92623E5}" type="pres">
      <dgm:prSet presAssocID="{0CF85577-346E-430D-B846-939EC220736C}" presName="horz1" presStyleCnt="0"/>
      <dgm:spPr/>
    </dgm:pt>
    <dgm:pt modelId="{FF296E9A-4C7F-4894-B5B9-6722F74D886C}" type="pres">
      <dgm:prSet presAssocID="{0CF85577-346E-430D-B846-939EC220736C}" presName="tx1" presStyleLbl="revTx" presStyleIdx="1" presStyleCnt="6"/>
      <dgm:spPr/>
    </dgm:pt>
    <dgm:pt modelId="{FA47539D-69FE-4CC2-B315-F78E767E92DC}" type="pres">
      <dgm:prSet presAssocID="{0CF85577-346E-430D-B846-939EC220736C}" presName="vert1" presStyleCnt="0"/>
      <dgm:spPr/>
    </dgm:pt>
    <dgm:pt modelId="{3AE0608A-1323-49D7-B3B1-198550F1331F}" type="pres">
      <dgm:prSet presAssocID="{DB3ED837-32C9-4E50-88F5-C9700B921993}" presName="thickLine" presStyleLbl="alignNode1" presStyleIdx="2" presStyleCnt="6"/>
      <dgm:spPr/>
    </dgm:pt>
    <dgm:pt modelId="{9A69F848-BCCF-41FB-8AF9-53B0B6E80923}" type="pres">
      <dgm:prSet presAssocID="{DB3ED837-32C9-4E50-88F5-C9700B921993}" presName="horz1" presStyleCnt="0"/>
      <dgm:spPr/>
    </dgm:pt>
    <dgm:pt modelId="{C101C359-2499-4EA9-8443-615E42257701}" type="pres">
      <dgm:prSet presAssocID="{DB3ED837-32C9-4E50-88F5-C9700B921993}" presName="tx1" presStyleLbl="revTx" presStyleIdx="2" presStyleCnt="6"/>
      <dgm:spPr/>
    </dgm:pt>
    <dgm:pt modelId="{F49F0AA6-7693-4820-987D-4509511AFB94}" type="pres">
      <dgm:prSet presAssocID="{DB3ED837-32C9-4E50-88F5-C9700B921993}" presName="vert1" presStyleCnt="0"/>
      <dgm:spPr/>
    </dgm:pt>
    <dgm:pt modelId="{FDF62246-3D7C-44CB-AB1E-D819860E8543}" type="pres">
      <dgm:prSet presAssocID="{33F23DC6-CBC8-4262-BC78-82DFBB15BC4F}" presName="thickLine" presStyleLbl="alignNode1" presStyleIdx="3" presStyleCnt="6"/>
      <dgm:spPr/>
    </dgm:pt>
    <dgm:pt modelId="{1B530701-452A-4D98-B3F5-5E48E6EF0AAE}" type="pres">
      <dgm:prSet presAssocID="{33F23DC6-CBC8-4262-BC78-82DFBB15BC4F}" presName="horz1" presStyleCnt="0"/>
      <dgm:spPr/>
    </dgm:pt>
    <dgm:pt modelId="{41A0A0F3-7F04-4765-875E-242B852AEC2C}" type="pres">
      <dgm:prSet presAssocID="{33F23DC6-CBC8-4262-BC78-82DFBB15BC4F}" presName="tx1" presStyleLbl="revTx" presStyleIdx="3" presStyleCnt="6"/>
      <dgm:spPr/>
    </dgm:pt>
    <dgm:pt modelId="{C20BCC20-9966-408F-8BBB-BC7E7121D8B1}" type="pres">
      <dgm:prSet presAssocID="{33F23DC6-CBC8-4262-BC78-82DFBB15BC4F}" presName="vert1" presStyleCnt="0"/>
      <dgm:spPr/>
    </dgm:pt>
    <dgm:pt modelId="{05BF2C91-CBE3-4A93-8402-DAD088A154DC}" type="pres">
      <dgm:prSet presAssocID="{CB61FDCA-77E8-4634-A61E-E296E851A7CC}" presName="thickLine" presStyleLbl="alignNode1" presStyleIdx="4" presStyleCnt="6"/>
      <dgm:spPr/>
    </dgm:pt>
    <dgm:pt modelId="{4A537EF2-9936-4181-9357-AA5D3719FE30}" type="pres">
      <dgm:prSet presAssocID="{CB61FDCA-77E8-4634-A61E-E296E851A7CC}" presName="horz1" presStyleCnt="0"/>
      <dgm:spPr/>
    </dgm:pt>
    <dgm:pt modelId="{CA7C9905-909E-4ECB-BD75-952037C80EE7}" type="pres">
      <dgm:prSet presAssocID="{CB61FDCA-77E8-4634-A61E-E296E851A7CC}" presName="tx1" presStyleLbl="revTx" presStyleIdx="4" presStyleCnt="6"/>
      <dgm:spPr/>
    </dgm:pt>
    <dgm:pt modelId="{C0EB548E-9F67-44B1-BCBC-32810481F837}" type="pres">
      <dgm:prSet presAssocID="{CB61FDCA-77E8-4634-A61E-E296E851A7CC}" presName="vert1" presStyleCnt="0"/>
      <dgm:spPr/>
    </dgm:pt>
    <dgm:pt modelId="{3B81CB46-F024-43CF-82B5-150181EA3C08}" type="pres">
      <dgm:prSet presAssocID="{C4F36C95-FAB5-458B-A4B6-733267DA68D6}" presName="thickLine" presStyleLbl="alignNode1" presStyleIdx="5" presStyleCnt="6"/>
      <dgm:spPr/>
    </dgm:pt>
    <dgm:pt modelId="{D8B24610-2CAB-481C-8A10-9168F54F7FE6}" type="pres">
      <dgm:prSet presAssocID="{C4F36C95-FAB5-458B-A4B6-733267DA68D6}" presName="horz1" presStyleCnt="0"/>
      <dgm:spPr/>
    </dgm:pt>
    <dgm:pt modelId="{960FFCB2-BADE-42D7-9F5C-CEE0850FF4FA}" type="pres">
      <dgm:prSet presAssocID="{C4F36C95-FAB5-458B-A4B6-733267DA68D6}" presName="tx1" presStyleLbl="revTx" presStyleIdx="5" presStyleCnt="6"/>
      <dgm:spPr/>
    </dgm:pt>
    <dgm:pt modelId="{FFDDD6C0-91AA-4AAC-9D65-DC9967AEAD17}" type="pres">
      <dgm:prSet presAssocID="{C4F36C95-FAB5-458B-A4B6-733267DA68D6}" presName="vert1" presStyleCnt="0"/>
      <dgm:spPr/>
    </dgm:pt>
  </dgm:ptLst>
  <dgm:cxnLst>
    <dgm:cxn modelId="{C13E1602-A946-40D0-997A-A5EF0C1F1B16}" type="presOf" srcId="{33F23DC6-CBC8-4262-BC78-82DFBB15BC4F}" destId="{41A0A0F3-7F04-4765-875E-242B852AEC2C}" srcOrd="0" destOrd="0" presId="urn:microsoft.com/office/officeart/2008/layout/LinedList"/>
    <dgm:cxn modelId="{0016B40C-1C32-43E7-B607-22F31FAA3527}" type="presOf" srcId="{0CF85577-346E-430D-B846-939EC220736C}" destId="{FF296E9A-4C7F-4894-B5B9-6722F74D886C}" srcOrd="0" destOrd="0" presId="urn:microsoft.com/office/officeart/2008/layout/LinedList"/>
    <dgm:cxn modelId="{8C3B3F0D-3B66-47E6-B0B8-C133EB1D53A0}" type="presOf" srcId="{CB61FDCA-77E8-4634-A61E-E296E851A7CC}" destId="{CA7C9905-909E-4ECB-BD75-952037C80EE7}" srcOrd="0" destOrd="0" presId="urn:microsoft.com/office/officeart/2008/layout/LinedList"/>
    <dgm:cxn modelId="{392D521D-248C-4D3C-8A26-55CC4D85BFB9}" type="presOf" srcId="{DB3ED837-32C9-4E50-88F5-C9700B921993}" destId="{C101C359-2499-4EA9-8443-615E42257701}" srcOrd="0" destOrd="0" presId="urn:microsoft.com/office/officeart/2008/layout/LinedList"/>
    <dgm:cxn modelId="{2F2D1C5F-B424-497C-864B-87B0EB01C430}" type="presOf" srcId="{C4F36C95-FAB5-458B-A4B6-733267DA68D6}" destId="{960FFCB2-BADE-42D7-9F5C-CEE0850FF4FA}" srcOrd="0" destOrd="0" presId="urn:microsoft.com/office/officeart/2008/layout/LinedList"/>
    <dgm:cxn modelId="{C8D5065A-841C-4FA9-9C10-BD4EC94336C1}" srcId="{F1097308-BB06-46EE-B073-23294A2BF20F}" destId="{CB61FDCA-77E8-4634-A61E-E296E851A7CC}" srcOrd="4" destOrd="0" parTransId="{D62DA6AE-902A-46E6-B16C-34D195CAE591}" sibTransId="{5B5A69E3-5671-4AE8-94E9-A70A34CD2EE2}"/>
    <dgm:cxn modelId="{C04EF27B-3459-4BF3-ADC2-2425B2D5DA47}" srcId="{F1097308-BB06-46EE-B073-23294A2BF20F}" destId="{33F23DC6-CBC8-4262-BC78-82DFBB15BC4F}" srcOrd="3" destOrd="0" parTransId="{2EF022FB-9629-488A-91E4-D6F2C7EF56DB}" sibTransId="{4565796F-AE5A-406B-B8CA-A095B16D892E}"/>
    <dgm:cxn modelId="{F032347C-AE79-48E4-9277-F776DBD1F334}" srcId="{F1097308-BB06-46EE-B073-23294A2BF20F}" destId="{E3C6049D-E283-4EFB-9F36-B329F14F8666}" srcOrd="0" destOrd="0" parTransId="{5338C947-BCE7-43BF-9EE7-B3494AD4613C}" sibTransId="{E3617ACA-F69F-49F4-9A30-C9AC24E07261}"/>
    <dgm:cxn modelId="{289DC299-A2BF-4855-98D1-082D86B6250E}" type="presOf" srcId="{F1097308-BB06-46EE-B073-23294A2BF20F}" destId="{D645995C-DC7B-4B35-9DF8-B9E7C5B38B61}" srcOrd="0" destOrd="0" presId="urn:microsoft.com/office/officeart/2008/layout/LinedList"/>
    <dgm:cxn modelId="{503264E5-84B4-4EDA-A65D-5AB79EAEE8B4}" srcId="{F1097308-BB06-46EE-B073-23294A2BF20F}" destId="{C4F36C95-FAB5-458B-A4B6-733267DA68D6}" srcOrd="5" destOrd="0" parTransId="{7B2D0435-B8A8-48B5-A3CB-077CEDD9EC77}" sibTransId="{20F28137-880C-4D4B-BE43-205625F5775B}"/>
    <dgm:cxn modelId="{AF6079EF-3A43-4D22-822F-1CF71E01EF26}" srcId="{F1097308-BB06-46EE-B073-23294A2BF20F}" destId="{0CF85577-346E-430D-B846-939EC220736C}" srcOrd="1" destOrd="0" parTransId="{1180EE44-B297-465A-9332-64AC7AE63BB8}" sibTransId="{F0E7B494-7D95-4B8C-AA11-59149499A841}"/>
    <dgm:cxn modelId="{022645F4-0CE6-47E1-8483-A17952462142}" type="presOf" srcId="{E3C6049D-E283-4EFB-9F36-B329F14F8666}" destId="{45BDACC2-BEC9-4404-AD54-6CFF184761E7}" srcOrd="0" destOrd="0" presId="urn:microsoft.com/office/officeart/2008/layout/LinedList"/>
    <dgm:cxn modelId="{0344A9F7-64D8-4490-8442-9F9E37593066}" srcId="{F1097308-BB06-46EE-B073-23294A2BF20F}" destId="{DB3ED837-32C9-4E50-88F5-C9700B921993}" srcOrd="2" destOrd="0" parTransId="{1F071FE4-B06A-471C-8417-6CCF3B574C81}" sibTransId="{49672A4A-8CDE-4613-B0CB-24FBD59867B1}"/>
    <dgm:cxn modelId="{D89D6388-9C03-4BF2-8568-356732AE7B74}" type="presParOf" srcId="{D645995C-DC7B-4B35-9DF8-B9E7C5B38B61}" destId="{6B71B742-1CFD-487B-981A-1C2D79165965}" srcOrd="0" destOrd="0" presId="urn:microsoft.com/office/officeart/2008/layout/LinedList"/>
    <dgm:cxn modelId="{4D127E16-8931-4D11-9F46-0B594A89D935}" type="presParOf" srcId="{D645995C-DC7B-4B35-9DF8-B9E7C5B38B61}" destId="{2F154686-640B-4053-AC93-588C663ADF0C}" srcOrd="1" destOrd="0" presId="urn:microsoft.com/office/officeart/2008/layout/LinedList"/>
    <dgm:cxn modelId="{E03C4499-7D1A-4F9C-B7A2-4691B65AE0EB}" type="presParOf" srcId="{2F154686-640B-4053-AC93-588C663ADF0C}" destId="{45BDACC2-BEC9-4404-AD54-6CFF184761E7}" srcOrd="0" destOrd="0" presId="urn:microsoft.com/office/officeart/2008/layout/LinedList"/>
    <dgm:cxn modelId="{8D573203-E3E5-4768-986C-FA8F153D9619}" type="presParOf" srcId="{2F154686-640B-4053-AC93-588C663ADF0C}" destId="{DFF2CAB2-2A00-4EC1-BE21-23CD9881B335}" srcOrd="1" destOrd="0" presId="urn:microsoft.com/office/officeart/2008/layout/LinedList"/>
    <dgm:cxn modelId="{0EC2ED61-9269-4200-9395-A48F2505D5FC}" type="presParOf" srcId="{D645995C-DC7B-4B35-9DF8-B9E7C5B38B61}" destId="{6250164B-502B-4678-B2BD-6C16C342978D}" srcOrd="2" destOrd="0" presId="urn:microsoft.com/office/officeart/2008/layout/LinedList"/>
    <dgm:cxn modelId="{4F84FAE0-3E66-4BAE-BAB9-18C7813363D0}" type="presParOf" srcId="{D645995C-DC7B-4B35-9DF8-B9E7C5B38B61}" destId="{FC4F993B-DE4B-4ED0-A903-FD98D92623E5}" srcOrd="3" destOrd="0" presId="urn:microsoft.com/office/officeart/2008/layout/LinedList"/>
    <dgm:cxn modelId="{AB6FADA6-4785-4277-9453-71AE562D7E8A}" type="presParOf" srcId="{FC4F993B-DE4B-4ED0-A903-FD98D92623E5}" destId="{FF296E9A-4C7F-4894-B5B9-6722F74D886C}" srcOrd="0" destOrd="0" presId="urn:microsoft.com/office/officeart/2008/layout/LinedList"/>
    <dgm:cxn modelId="{9D35A662-8ABD-4812-A3F2-836702932485}" type="presParOf" srcId="{FC4F993B-DE4B-4ED0-A903-FD98D92623E5}" destId="{FA47539D-69FE-4CC2-B315-F78E767E92DC}" srcOrd="1" destOrd="0" presId="urn:microsoft.com/office/officeart/2008/layout/LinedList"/>
    <dgm:cxn modelId="{56CF4158-AA29-4890-868A-06872B53FCC0}" type="presParOf" srcId="{D645995C-DC7B-4B35-9DF8-B9E7C5B38B61}" destId="{3AE0608A-1323-49D7-B3B1-198550F1331F}" srcOrd="4" destOrd="0" presId="urn:microsoft.com/office/officeart/2008/layout/LinedList"/>
    <dgm:cxn modelId="{EFD1E23E-1D36-4106-910A-1D9F564139DD}" type="presParOf" srcId="{D645995C-DC7B-4B35-9DF8-B9E7C5B38B61}" destId="{9A69F848-BCCF-41FB-8AF9-53B0B6E80923}" srcOrd="5" destOrd="0" presId="urn:microsoft.com/office/officeart/2008/layout/LinedList"/>
    <dgm:cxn modelId="{8F0A2992-790E-4611-AAC3-526BE26DAEA6}" type="presParOf" srcId="{9A69F848-BCCF-41FB-8AF9-53B0B6E80923}" destId="{C101C359-2499-4EA9-8443-615E42257701}" srcOrd="0" destOrd="0" presId="urn:microsoft.com/office/officeart/2008/layout/LinedList"/>
    <dgm:cxn modelId="{496253E6-B7B4-4FDA-A2A0-CC5270369CE7}" type="presParOf" srcId="{9A69F848-BCCF-41FB-8AF9-53B0B6E80923}" destId="{F49F0AA6-7693-4820-987D-4509511AFB94}" srcOrd="1" destOrd="0" presId="urn:microsoft.com/office/officeart/2008/layout/LinedList"/>
    <dgm:cxn modelId="{2DBD22D2-A377-4DC0-9E7F-7CE6E2DCC78D}" type="presParOf" srcId="{D645995C-DC7B-4B35-9DF8-B9E7C5B38B61}" destId="{FDF62246-3D7C-44CB-AB1E-D819860E8543}" srcOrd="6" destOrd="0" presId="urn:microsoft.com/office/officeart/2008/layout/LinedList"/>
    <dgm:cxn modelId="{E16041CF-4157-40A3-80B7-E2B153D4A748}" type="presParOf" srcId="{D645995C-DC7B-4B35-9DF8-B9E7C5B38B61}" destId="{1B530701-452A-4D98-B3F5-5E48E6EF0AAE}" srcOrd="7" destOrd="0" presId="urn:microsoft.com/office/officeart/2008/layout/LinedList"/>
    <dgm:cxn modelId="{84B40790-1247-424B-ACC4-278553D6C6A4}" type="presParOf" srcId="{1B530701-452A-4D98-B3F5-5E48E6EF0AAE}" destId="{41A0A0F3-7F04-4765-875E-242B852AEC2C}" srcOrd="0" destOrd="0" presId="urn:microsoft.com/office/officeart/2008/layout/LinedList"/>
    <dgm:cxn modelId="{A8BE82CC-6235-4E87-A140-592F24A19B20}" type="presParOf" srcId="{1B530701-452A-4D98-B3F5-5E48E6EF0AAE}" destId="{C20BCC20-9966-408F-8BBB-BC7E7121D8B1}" srcOrd="1" destOrd="0" presId="urn:microsoft.com/office/officeart/2008/layout/LinedList"/>
    <dgm:cxn modelId="{8DF217BD-281B-4BD1-A66F-10F36E3C1676}" type="presParOf" srcId="{D645995C-DC7B-4B35-9DF8-B9E7C5B38B61}" destId="{05BF2C91-CBE3-4A93-8402-DAD088A154DC}" srcOrd="8" destOrd="0" presId="urn:microsoft.com/office/officeart/2008/layout/LinedList"/>
    <dgm:cxn modelId="{EFDE2D33-A4F7-4CD6-ACC7-626F03650D67}" type="presParOf" srcId="{D645995C-DC7B-4B35-9DF8-B9E7C5B38B61}" destId="{4A537EF2-9936-4181-9357-AA5D3719FE30}" srcOrd="9" destOrd="0" presId="urn:microsoft.com/office/officeart/2008/layout/LinedList"/>
    <dgm:cxn modelId="{0658BA28-5FDF-426D-954A-1093AF87A267}" type="presParOf" srcId="{4A537EF2-9936-4181-9357-AA5D3719FE30}" destId="{CA7C9905-909E-4ECB-BD75-952037C80EE7}" srcOrd="0" destOrd="0" presId="urn:microsoft.com/office/officeart/2008/layout/LinedList"/>
    <dgm:cxn modelId="{D2DD994F-A239-4F8A-8A80-535D0EC269B5}" type="presParOf" srcId="{4A537EF2-9936-4181-9357-AA5D3719FE30}" destId="{C0EB548E-9F67-44B1-BCBC-32810481F837}" srcOrd="1" destOrd="0" presId="urn:microsoft.com/office/officeart/2008/layout/LinedList"/>
    <dgm:cxn modelId="{F4A5FF4F-42CA-4F6C-9005-4DC1719A427B}" type="presParOf" srcId="{D645995C-DC7B-4B35-9DF8-B9E7C5B38B61}" destId="{3B81CB46-F024-43CF-82B5-150181EA3C08}" srcOrd="10" destOrd="0" presId="urn:microsoft.com/office/officeart/2008/layout/LinedList"/>
    <dgm:cxn modelId="{141AA2E7-1032-4181-AEE2-F559CBE9FF51}" type="presParOf" srcId="{D645995C-DC7B-4B35-9DF8-B9E7C5B38B61}" destId="{D8B24610-2CAB-481C-8A10-9168F54F7FE6}" srcOrd="11" destOrd="0" presId="urn:microsoft.com/office/officeart/2008/layout/LinedList"/>
    <dgm:cxn modelId="{9277B68E-7B5D-49D9-A60A-BA5A85C51344}" type="presParOf" srcId="{D8B24610-2CAB-481C-8A10-9168F54F7FE6}" destId="{960FFCB2-BADE-42D7-9F5C-CEE0850FF4FA}" srcOrd="0" destOrd="0" presId="urn:microsoft.com/office/officeart/2008/layout/LinedList"/>
    <dgm:cxn modelId="{3CC19B55-76FC-4281-BA92-4DF8639D81EC}" type="presParOf" srcId="{D8B24610-2CAB-481C-8A10-9168F54F7FE6}" destId="{FFDDD6C0-91AA-4AAC-9D65-DC9967AEAD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B3253EA-B520-466B-8690-2753E8084427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180713-DE42-417E-AEDA-D7440A017368}">
      <dgm:prSet/>
      <dgm:spPr/>
      <dgm:t>
        <a:bodyPr/>
        <a:lstStyle/>
        <a:p>
          <a:r>
            <a:rPr lang="en-US"/>
            <a:t>This model has K machines (servers)</a:t>
          </a:r>
        </a:p>
      </dgm:t>
    </dgm:pt>
    <dgm:pt modelId="{DD1FCA0D-59B2-443F-BE77-670F4478D719}" type="parTrans" cxnId="{78028653-15AA-43C9-8B09-70F8F28F2107}">
      <dgm:prSet/>
      <dgm:spPr/>
      <dgm:t>
        <a:bodyPr/>
        <a:lstStyle/>
        <a:p>
          <a:endParaRPr lang="en-US"/>
        </a:p>
      </dgm:t>
    </dgm:pt>
    <dgm:pt modelId="{CD28BD04-EA9D-44BE-A43C-246E0E939497}" type="sibTrans" cxnId="{78028653-15AA-43C9-8B09-70F8F28F2107}">
      <dgm:prSet/>
      <dgm:spPr/>
      <dgm:t>
        <a:bodyPr/>
        <a:lstStyle/>
        <a:p>
          <a:endParaRPr lang="en-US"/>
        </a:p>
      </dgm:t>
    </dgm:pt>
    <dgm:pt modelId="{4E57FD26-F316-4DB7-9D61-AD03A2D70FE8}">
      <dgm:prSet/>
      <dgm:spPr/>
      <dgm:t>
        <a:bodyPr/>
        <a:lstStyle/>
        <a:p>
          <a:r>
            <a:rPr lang="en-US"/>
            <a:t>A customer can receive service from any machine (any server)</a:t>
          </a:r>
        </a:p>
      </dgm:t>
    </dgm:pt>
    <dgm:pt modelId="{F2AB238A-862C-4C41-8389-F6F5546C8746}" type="parTrans" cxnId="{37341C76-CA95-46C4-98DA-477BA1EC1B84}">
      <dgm:prSet/>
      <dgm:spPr/>
      <dgm:t>
        <a:bodyPr/>
        <a:lstStyle/>
        <a:p>
          <a:endParaRPr lang="en-US"/>
        </a:p>
      </dgm:t>
    </dgm:pt>
    <dgm:pt modelId="{E9DC79C8-0D7A-44EE-83AE-8CD779B2870C}" type="sibTrans" cxnId="{37341C76-CA95-46C4-98DA-477BA1EC1B84}">
      <dgm:prSet/>
      <dgm:spPr/>
      <dgm:t>
        <a:bodyPr/>
        <a:lstStyle/>
        <a:p>
          <a:endParaRPr lang="en-US"/>
        </a:p>
      </dgm:t>
    </dgm:pt>
    <dgm:pt modelId="{DE9B06E2-5D2D-4FD6-8AFF-E5010839C671}">
      <dgm:prSet/>
      <dgm:spPr/>
      <dgm:t>
        <a:bodyPr/>
        <a:lstStyle/>
        <a:p>
          <a:r>
            <a:rPr lang="en-US"/>
            <a:t>A customer waits in the </a:t>
          </a:r>
          <a:r>
            <a:rPr lang="en-US" u="sng"/>
            <a:t>customer queue</a:t>
          </a:r>
          <a:r>
            <a:rPr lang="en-US"/>
            <a:t> until it is at the head of the queue and a machine becomes available</a:t>
          </a:r>
        </a:p>
      </dgm:t>
    </dgm:pt>
    <dgm:pt modelId="{DA29B67B-45E3-4059-B70D-8729593D340B}" type="parTrans" cxnId="{D25C72C5-3D0A-4E6B-84D0-1384F94CE655}">
      <dgm:prSet/>
      <dgm:spPr/>
      <dgm:t>
        <a:bodyPr/>
        <a:lstStyle/>
        <a:p>
          <a:endParaRPr lang="en-US"/>
        </a:p>
      </dgm:t>
    </dgm:pt>
    <dgm:pt modelId="{F13CA0B5-1862-43F1-8531-AD6DF1EFF1D0}" type="sibTrans" cxnId="{D25C72C5-3D0A-4E6B-84D0-1384F94CE655}">
      <dgm:prSet/>
      <dgm:spPr/>
      <dgm:t>
        <a:bodyPr/>
        <a:lstStyle/>
        <a:p>
          <a:endParaRPr lang="en-US"/>
        </a:p>
      </dgm:t>
    </dgm:pt>
    <dgm:pt modelId="{7AEDB41A-D4A3-4AA6-B823-EECCE6045969}">
      <dgm:prSet/>
      <dgm:spPr/>
      <dgm:t>
        <a:bodyPr/>
        <a:lstStyle/>
        <a:p>
          <a:r>
            <a:rPr lang="en-US"/>
            <a:t>The machine removes the customer from the head of the queue and starts to service it</a:t>
          </a:r>
        </a:p>
      </dgm:t>
    </dgm:pt>
    <dgm:pt modelId="{4C25CD5B-47C8-4A12-9415-9234087AB5BC}" type="parTrans" cxnId="{CB231888-4E88-4A4C-9FC9-7FADDB73117A}">
      <dgm:prSet/>
      <dgm:spPr/>
      <dgm:t>
        <a:bodyPr/>
        <a:lstStyle/>
        <a:p>
          <a:endParaRPr lang="en-US"/>
        </a:p>
      </dgm:t>
    </dgm:pt>
    <dgm:pt modelId="{04E96ABE-78E9-483F-9A68-BB4997EC1FBB}" type="sibTrans" cxnId="{CB231888-4E88-4A4C-9FC9-7FADDB73117A}">
      <dgm:prSet/>
      <dgm:spPr/>
      <dgm:t>
        <a:bodyPr/>
        <a:lstStyle/>
        <a:p>
          <a:endParaRPr lang="en-US"/>
        </a:p>
      </dgm:t>
    </dgm:pt>
    <dgm:pt modelId="{E768CCC2-7D8D-45FA-AF5D-73C9771048ED}" type="pres">
      <dgm:prSet presAssocID="{2B3253EA-B520-466B-8690-2753E8084427}" presName="outerComposite" presStyleCnt="0">
        <dgm:presLayoutVars>
          <dgm:chMax val="5"/>
          <dgm:dir/>
          <dgm:resizeHandles val="exact"/>
        </dgm:presLayoutVars>
      </dgm:prSet>
      <dgm:spPr/>
    </dgm:pt>
    <dgm:pt modelId="{2527D901-5DE3-4A2C-9CD9-44575F3477C2}" type="pres">
      <dgm:prSet presAssocID="{2B3253EA-B520-466B-8690-2753E8084427}" presName="dummyMaxCanvas" presStyleCnt="0">
        <dgm:presLayoutVars/>
      </dgm:prSet>
      <dgm:spPr/>
    </dgm:pt>
    <dgm:pt modelId="{023FAC26-E197-40E1-AF1E-D9B77BD8FEF6}" type="pres">
      <dgm:prSet presAssocID="{2B3253EA-B520-466B-8690-2753E8084427}" presName="FourNodes_1" presStyleLbl="node1" presStyleIdx="0" presStyleCnt="4">
        <dgm:presLayoutVars>
          <dgm:bulletEnabled val="1"/>
        </dgm:presLayoutVars>
      </dgm:prSet>
      <dgm:spPr/>
    </dgm:pt>
    <dgm:pt modelId="{83951725-11C9-44F7-B3A2-CAB8F7D66642}" type="pres">
      <dgm:prSet presAssocID="{2B3253EA-B520-466B-8690-2753E8084427}" presName="FourNodes_2" presStyleLbl="node1" presStyleIdx="1" presStyleCnt="4">
        <dgm:presLayoutVars>
          <dgm:bulletEnabled val="1"/>
        </dgm:presLayoutVars>
      </dgm:prSet>
      <dgm:spPr/>
    </dgm:pt>
    <dgm:pt modelId="{D169D681-ABFF-4727-9E88-C8EC5618785B}" type="pres">
      <dgm:prSet presAssocID="{2B3253EA-B520-466B-8690-2753E8084427}" presName="FourNodes_3" presStyleLbl="node1" presStyleIdx="2" presStyleCnt="4">
        <dgm:presLayoutVars>
          <dgm:bulletEnabled val="1"/>
        </dgm:presLayoutVars>
      </dgm:prSet>
      <dgm:spPr/>
    </dgm:pt>
    <dgm:pt modelId="{246D3C98-CFA3-4DEA-A008-B3FB7D28A722}" type="pres">
      <dgm:prSet presAssocID="{2B3253EA-B520-466B-8690-2753E8084427}" presName="FourNodes_4" presStyleLbl="node1" presStyleIdx="3" presStyleCnt="4">
        <dgm:presLayoutVars>
          <dgm:bulletEnabled val="1"/>
        </dgm:presLayoutVars>
      </dgm:prSet>
      <dgm:spPr/>
    </dgm:pt>
    <dgm:pt modelId="{05CAC860-1242-4178-B6FE-F83D01E9EEB5}" type="pres">
      <dgm:prSet presAssocID="{2B3253EA-B520-466B-8690-2753E8084427}" presName="FourConn_1-2" presStyleLbl="fgAccFollowNode1" presStyleIdx="0" presStyleCnt="3">
        <dgm:presLayoutVars>
          <dgm:bulletEnabled val="1"/>
        </dgm:presLayoutVars>
      </dgm:prSet>
      <dgm:spPr/>
    </dgm:pt>
    <dgm:pt modelId="{3E692FF2-6A73-490D-A5FE-56CA014159AB}" type="pres">
      <dgm:prSet presAssocID="{2B3253EA-B520-466B-8690-2753E8084427}" presName="FourConn_2-3" presStyleLbl="fgAccFollowNode1" presStyleIdx="1" presStyleCnt="3">
        <dgm:presLayoutVars>
          <dgm:bulletEnabled val="1"/>
        </dgm:presLayoutVars>
      </dgm:prSet>
      <dgm:spPr/>
    </dgm:pt>
    <dgm:pt modelId="{36EDC815-A5ED-4371-9C75-388F29564311}" type="pres">
      <dgm:prSet presAssocID="{2B3253EA-B520-466B-8690-2753E8084427}" presName="FourConn_3-4" presStyleLbl="fgAccFollowNode1" presStyleIdx="2" presStyleCnt="3">
        <dgm:presLayoutVars>
          <dgm:bulletEnabled val="1"/>
        </dgm:presLayoutVars>
      </dgm:prSet>
      <dgm:spPr/>
    </dgm:pt>
    <dgm:pt modelId="{E013355E-C594-42D6-98BD-4777A717432C}" type="pres">
      <dgm:prSet presAssocID="{2B3253EA-B520-466B-8690-2753E8084427}" presName="FourNodes_1_text" presStyleLbl="node1" presStyleIdx="3" presStyleCnt="4">
        <dgm:presLayoutVars>
          <dgm:bulletEnabled val="1"/>
        </dgm:presLayoutVars>
      </dgm:prSet>
      <dgm:spPr/>
    </dgm:pt>
    <dgm:pt modelId="{95D83448-D291-4501-A7B4-28A00CCB2316}" type="pres">
      <dgm:prSet presAssocID="{2B3253EA-B520-466B-8690-2753E8084427}" presName="FourNodes_2_text" presStyleLbl="node1" presStyleIdx="3" presStyleCnt="4">
        <dgm:presLayoutVars>
          <dgm:bulletEnabled val="1"/>
        </dgm:presLayoutVars>
      </dgm:prSet>
      <dgm:spPr/>
    </dgm:pt>
    <dgm:pt modelId="{A5299FE1-30F0-4816-8B5A-3FAFF7EF0DE9}" type="pres">
      <dgm:prSet presAssocID="{2B3253EA-B520-466B-8690-2753E8084427}" presName="FourNodes_3_text" presStyleLbl="node1" presStyleIdx="3" presStyleCnt="4">
        <dgm:presLayoutVars>
          <dgm:bulletEnabled val="1"/>
        </dgm:presLayoutVars>
      </dgm:prSet>
      <dgm:spPr/>
    </dgm:pt>
    <dgm:pt modelId="{5D4B5895-876B-4F64-AACB-D2289FC40E96}" type="pres">
      <dgm:prSet presAssocID="{2B3253EA-B520-466B-8690-2753E808442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2FA0829-1286-4408-8AAF-BB53B6CC485F}" type="presOf" srcId="{F13CA0B5-1862-43F1-8531-AD6DF1EFF1D0}" destId="{36EDC815-A5ED-4371-9C75-388F29564311}" srcOrd="0" destOrd="0" presId="urn:microsoft.com/office/officeart/2005/8/layout/vProcess5"/>
    <dgm:cxn modelId="{8D32503B-8BF5-4863-B124-F7EE59BD5D8E}" type="presOf" srcId="{2B3253EA-B520-466B-8690-2753E8084427}" destId="{E768CCC2-7D8D-45FA-AF5D-73C9771048ED}" srcOrd="0" destOrd="0" presId="urn:microsoft.com/office/officeart/2005/8/layout/vProcess5"/>
    <dgm:cxn modelId="{08CF125D-DE11-4A58-9C04-C2CD9DFB459C}" type="presOf" srcId="{4E57FD26-F316-4DB7-9D61-AD03A2D70FE8}" destId="{95D83448-D291-4501-A7B4-28A00CCB2316}" srcOrd="1" destOrd="0" presId="urn:microsoft.com/office/officeart/2005/8/layout/vProcess5"/>
    <dgm:cxn modelId="{5C24E965-19AB-40EC-A184-0041EE6DB736}" type="presOf" srcId="{DE9B06E2-5D2D-4FD6-8AFF-E5010839C671}" destId="{A5299FE1-30F0-4816-8B5A-3FAFF7EF0DE9}" srcOrd="1" destOrd="0" presId="urn:microsoft.com/office/officeart/2005/8/layout/vProcess5"/>
    <dgm:cxn modelId="{99AB726E-88E8-40B3-89DE-2FA83253B3B5}" type="presOf" srcId="{E9DC79C8-0D7A-44EE-83AE-8CD779B2870C}" destId="{3E692FF2-6A73-490D-A5FE-56CA014159AB}" srcOrd="0" destOrd="0" presId="urn:microsoft.com/office/officeart/2005/8/layout/vProcess5"/>
    <dgm:cxn modelId="{43101C51-C90F-47BB-87FE-886CFC5F3473}" type="presOf" srcId="{DE9B06E2-5D2D-4FD6-8AFF-E5010839C671}" destId="{D169D681-ABFF-4727-9E88-C8EC5618785B}" srcOrd="0" destOrd="0" presId="urn:microsoft.com/office/officeart/2005/8/layout/vProcess5"/>
    <dgm:cxn modelId="{78028653-15AA-43C9-8B09-70F8F28F2107}" srcId="{2B3253EA-B520-466B-8690-2753E8084427}" destId="{1C180713-DE42-417E-AEDA-D7440A017368}" srcOrd="0" destOrd="0" parTransId="{DD1FCA0D-59B2-443F-BE77-670F4478D719}" sibTransId="{CD28BD04-EA9D-44BE-A43C-246E0E939497}"/>
    <dgm:cxn modelId="{37341C76-CA95-46C4-98DA-477BA1EC1B84}" srcId="{2B3253EA-B520-466B-8690-2753E8084427}" destId="{4E57FD26-F316-4DB7-9D61-AD03A2D70FE8}" srcOrd="1" destOrd="0" parTransId="{F2AB238A-862C-4C41-8389-F6F5546C8746}" sibTransId="{E9DC79C8-0D7A-44EE-83AE-8CD779B2870C}"/>
    <dgm:cxn modelId="{B2EC8582-F0C8-487E-B78C-023B230A1C74}" type="presOf" srcId="{7AEDB41A-D4A3-4AA6-B823-EECCE6045969}" destId="{5D4B5895-876B-4F64-AACB-D2289FC40E96}" srcOrd="1" destOrd="0" presId="urn:microsoft.com/office/officeart/2005/8/layout/vProcess5"/>
    <dgm:cxn modelId="{CB231888-4E88-4A4C-9FC9-7FADDB73117A}" srcId="{2B3253EA-B520-466B-8690-2753E8084427}" destId="{7AEDB41A-D4A3-4AA6-B823-EECCE6045969}" srcOrd="3" destOrd="0" parTransId="{4C25CD5B-47C8-4A12-9415-9234087AB5BC}" sibTransId="{04E96ABE-78E9-483F-9A68-BB4997EC1FBB}"/>
    <dgm:cxn modelId="{862CF398-DFFE-4054-B3BA-7D1053F64BD5}" type="presOf" srcId="{7AEDB41A-D4A3-4AA6-B823-EECCE6045969}" destId="{246D3C98-CFA3-4DEA-A008-B3FB7D28A722}" srcOrd="0" destOrd="0" presId="urn:microsoft.com/office/officeart/2005/8/layout/vProcess5"/>
    <dgm:cxn modelId="{2E14F0C0-98F3-46CE-970F-398118492236}" type="presOf" srcId="{4E57FD26-F316-4DB7-9D61-AD03A2D70FE8}" destId="{83951725-11C9-44F7-B3A2-CAB8F7D66642}" srcOrd="0" destOrd="0" presId="urn:microsoft.com/office/officeart/2005/8/layout/vProcess5"/>
    <dgm:cxn modelId="{D25C72C5-3D0A-4E6B-84D0-1384F94CE655}" srcId="{2B3253EA-B520-466B-8690-2753E8084427}" destId="{DE9B06E2-5D2D-4FD6-8AFF-E5010839C671}" srcOrd="2" destOrd="0" parTransId="{DA29B67B-45E3-4059-B70D-8729593D340B}" sibTransId="{F13CA0B5-1862-43F1-8531-AD6DF1EFF1D0}"/>
    <dgm:cxn modelId="{497E58DD-A79E-4729-B5F0-B187D26DBC61}" type="presOf" srcId="{1C180713-DE42-417E-AEDA-D7440A017368}" destId="{E013355E-C594-42D6-98BD-4777A717432C}" srcOrd="1" destOrd="0" presId="urn:microsoft.com/office/officeart/2005/8/layout/vProcess5"/>
    <dgm:cxn modelId="{C8C2CEE7-F78C-4532-BB89-6F75168632FB}" type="presOf" srcId="{1C180713-DE42-417E-AEDA-D7440A017368}" destId="{023FAC26-E197-40E1-AF1E-D9B77BD8FEF6}" srcOrd="0" destOrd="0" presId="urn:microsoft.com/office/officeart/2005/8/layout/vProcess5"/>
    <dgm:cxn modelId="{C11035F1-5B38-416A-9900-1A9FC338B490}" type="presOf" srcId="{CD28BD04-EA9D-44BE-A43C-246E0E939497}" destId="{05CAC860-1242-4178-B6FE-F83D01E9EEB5}" srcOrd="0" destOrd="0" presId="urn:microsoft.com/office/officeart/2005/8/layout/vProcess5"/>
    <dgm:cxn modelId="{8228A902-A6A2-4F55-90B1-37EBDD645ABD}" type="presParOf" srcId="{E768CCC2-7D8D-45FA-AF5D-73C9771048ED}" destId="{2527D901-5DE3-4A2C-9CD9-44575F3477C2}" srcOrd="0" destOrd="0" presId="urn:microsoft.com/office/officeart/2005/8/layout/vProcess5"/>
    <dgm:cxn modelId="{9A430B02-1446-4A0F-9E7C-FDC22C4CCFA4}" type="presParOf" srcId="{E768CCC2-7D8D-45FA-AF5D-73C9771048ED}" destId="{023FAC26-E197-40E1-AF1E-D9B77BD8FEF6}" srcOrd="1" destOrd="0" presId="urn:microsoft.com/office/officeart/2005/8/layout/vProcess5"/>
    <dgm:cxn modelId="{B1EFE4A2-0B3B-4816-8740-76E4DD121E74}" type="presParOf" srcId="{E768CCC2-7D8D-45FA-AF5D-73C9771048ED}" destId="{83951725-11C9-44F7-B3A2-CAB8F7D66642}" srcOrd="2" destOrd="0" presId="urn:microsoft.com/office/officeart/2005/8/layout/vProcess5"/>
    <dgm:cxn modelId="{888CF1D6-201F-4B6D-8C37-99D86C82DFBF}" type="presParOf" srcId="{E768CCC2-7D8D-45FA-AF5D-73C9771048ED}" destId="{D169D681-ABFF-4727-9E88-C8EC5618785B}" srcOrd="3" destOrd="0" presId="urn:microsoft.com/office/officeart/2005/8/layout/vProcess5"/>
    <dgm:cxn modelId="{B95D9F13-B136-4534-B538-C4D771481676}" type="presParOf" srcId="{E768CCC2-7D8D-45FA-AF5D-73C9771048ED}" destId="{246D3C98-CFA3-4DEA-A008-B3FB7D28A722}" srcOrd="4" destOrd="0" presId="urn:microsoft.com/office/officeart/2005/8/layout/vProcess5"/>
    <dgm:cxn modelId="{5BDE43BB-2B8D-4A6D-A9F7-91041045EB59}" type="presParOf" srcId="{E768CCC2-7D8D-45FA-AF5D-73C9771048ED}" destId="{05CAC860-1242-4178-B6FE-F83D01E9EEB5}" srcOrd="5" destOrd="0" presId="urn:microsoft.com/office/officeart/2005/8/layout/vProcess5"/>
    <dgm:cxn modelId="{0AAAEB76-155A-491E-A9A5-4C5D0528ABDD}" type="presParOf" srcId="{E768CCC2-7D8D-45FA-AF5D-73C9771048ED}" destId="{3E692FF2-6A73-490D-A5FE-56CA014159AB}" srcOrd="6" destOrd="0" presId="urn:microsoft.com/office/officeart/2005/8/layout/vProcess5"/>
    <dgm:cxn modelId="{219F4F44-DE9F-428C-910D-2084543C0DA9}" type="presParOf" srcId="{E768CCC2-7D8D-45FA-AF5D-73C9771048ED}" destId="{36EDC815-A5ED-4371-9C75-388F29564311}" srcOrd="7" destOrd="0" presId="urn:microsoft.com/office/officeart/2005/8/layout/vProcess5"/>
    <dgm:cxn modelId="{030EE4B9-7641-4143-8284-CD4EC737CC3B}" type="presParOf" srcId="{E768CCC2-7D8D-45FA-AF5D-73C9771048ED}" destId="{E013355E-C594-42D6-98BD-4777A717432C}" srcOrd="8" destOrd="0" presId="urn:microsoft.com/office/officeart/2005/8/layout/vProcess5"/>
    <dgm:cxn modelId="{793A76E6-5607-4639-AB1A-5938A152FE30}" type="presParOf" srcId="{E768CCC2-7D8D-45FA-AF5D-73C9771048ED}" destId="{95D83448-D291-4501-A7B4-28A00CCB2316}" srcOrd="9" destOrd="0" presId="urn:microsoft.com/office/officeart/2005/8/layout/vProcess5"/>
    <dgm:cxn modelId="{058B66BA-58C7-4CE7-9112-332704933969}" type="presParOf" srcId="{E768CCC2-7D8D-45FA-AF5D-73C9771048ED}" destId="{A5299FE1-30F0-4816-8B5A-3FAFF7EF0DE9}" srcOrd="10" destOrd="0" presId="urn:microsoft.com/office/officeart/2005/8/layout/vProcess5"/>
    <dgm:cxn modelId="{399FF8D9-6F22-4380-A1D0-0BDA2D6DD3A6}" type="presParOf" srcId="{E768CCC2-7D8D-45FA-AF5D-73C9771048ED}" destId="{5D4B5895-876B-4F64-AACB-D2289FC40E9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A2926BE1-553E-45C6-8A66-0D26C66E40F6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ACA3D19-4B03-4F6E-8E18-9008F8151E3C}">
      <dgm:prSet/>
      <dgm:spPr/>
      <dgm:t>
        <a:bodyPr/>
        <a:lstStyle/>
        <a:p>
          <a:r>
            <a:rPr lang="en-US"/>
            <a:t>The average number of customers in the system</a:t>
          </a:r>
        </a:p>
      </dgm:t>
    </dgm:pt>
    <dgm:pt modelId="{DD165CCE-941D-43C9-9B28-A3ABE0C5B760}" type="parTrans" cxnId="{D78953D8-3B3E-4BE6-B0EF-0641313F2819}">
      <dgm:prSet/>
      <dgm:spPr/>
      <dgm:t>
        <a:bodyPr/>
        <a:lstStyle/>
        <a:p>
          <a:endParaRPr lang="en-US"/>
        </a:p>
      </dgm:t>
    </dgm:pt>
    <dgm:pt modelId="{536AA92C-8374-426C-AC0F-F6EB54BA0468}" type="sibTrans" cxnId="{D78953D8-3B3E-4BE6-B0EF-0641313F2819}">
      <dgm:prSet/>
      <dgm:spPr/>
      <dgm:t>
        <a:bodyPr/>
        <a:lstStyle/>
        <a:p>
          <a:endParaRPr lang="en-US"/>
        </a:p>
      </dgm:t>
    </dgm:pt>
    <dgm:pt modelId="{3CC494CA-7F66-492D-ACBE-EF766E2D3E62}">
      <dgm:prSet/>
      <dgm:spPr/>
      <dgm:t>
        <a:bodyPr/>
        <a:lstStyle/>
        <a:p>
          <a:r>
            <a:rPr lang="en-US"/>
            <a:t>The average number of customers in the queue(s) (i.e., that are waiting)</a:t>
          </a:r>
        </a:p>
      </dgm:t>
    </dgm:pt>
    <dgm:pt modelId="{8C00D9A6-EDD7-42BA-AE22-841F2836613F}" type="parTrans" cxnId="{C7C0878A-EE02-49EC-A008-8DE52E2C32BF}">
      <dgm:prSet/>
      <dgm:spPr/>
      <dgm:t>
        <a:bodyPr/>
        <a:lstStyle/>
        <a:p>
          <a:endParaRPr lang="en-US"/>
        </a:p>
      </dgm:t>
    </dgm:pt>
    <dgm:pt modelId="{3FF97FEF-C904-46FD-BB66-5CF8A5A1989C}" type="sibTrans" cxnId="{C7C0878A-EE02-49EC-A008-8DE52E2C32BF}">
      <dgm:prSet/>
      <dgm:spPr/>
      <dgm:t>
        <a:bodyPr/>
        <a:lstStyle/>
        <a:p>
          <a:endParaRPr lang="en-US"/>
        </a:p>
      </dgm:t>
    </dgm:pt>
    <dgm:pt modelId="{33A61B8B-5501-4006-B54E-66D79C582E9C}">
      <dgm:prSet/>
      <dgm:spPr/>
      <dgm:t>
        <a:bodyPr/>
        <a:lstStyle/>
        <a:p>
          <a:r>
            <a:rPr lang="en-US"/>
            <a:t>The average time that a customer spends in the system</a:t>
          </a:r>
        </a:p>
      </dgm:t>
    </dgm:pt>
    <dgm:pt modelId="{6D44082A-9265-4B45-8A14-EBBB1590D7FD}" type="parTrans" cxnId="{E5D89D03-A4D0-4E54-A61E-FAFB4E3513E3}">
      <dgm:prSet/>
      <dgm:spPr/>
      <dgm:t>
        <a:bodyPr/>
        <a:lstStyle/>
        <a:p>
          <a:endParaRPr lang="en-US"/>
        </a:p>
      </dgm:t>
    </dgm:pt>
    <dgm:pt modelId="{7853E4CB-C1F5-47AF-B5D1-7F299BEB76BC}" type="sibTrans" cxnId="{E5D89D03-A4D0-4E54-A61E-FAFB4E3513E3}">
      <dgm:prSet/>
      <dgm:spPr/>
      <dgm:t>
        <a:bodyPr/>
        <a:lstStyle/>
        <a:p>
          <a:endParaRPr lang="en-US"/>
        </a:p>
      </dgm:t>
    </dgm:pt>
    <dgm:pt modelId="{D0A24C87-777B-4429-A665-F236248D05DA}">
      <dgm:prSet/>
      <dgm:spPr/>
      <dgm:t>
        <a:bodyPr/>
        <a:lstStyle/>
        <a:p>
          <a:r>
            <a:rPr lang="en-US"/>
            <a:t>The average time that a customer spends in the customer queue waiting</a:t>
          </a:r>
        </a:p>
      </dgm:t>
    </dgm:pt>
    <dgm:pt modelId="{B9F55E50-B522-47D5-9373-2CB2B6C8E019}" type="parTrans" cxnId="{91442950-880D-46BB-9644-3299B4C0455F}">
      <dgm:prSet/>
      <dgm:spPr/>
      <dgm:t>
        <a:bodyPr/>
        <a:lstStyle/>
        <a:p>
          <a:endParaRPr lang="en-US"/>
        </a:p>
      </dgm:t>
    </dgm:pt>
    <dgm:pt modelId="{C12664F4-875C-4C97-B907-B4F15AB2C721}" type="sibTrans" cxnId="{91442950-880D-46BB-9644-3299B4C0455F}">
      <dgm:prSet/>
      <dgm:spPr/>
      <dgm:t>
        <a:bodyPr/>
        <a:lstStyle/>
        <a:p>
          <a:endParaRPr lang="en-US"/>
        </a:p>
      </dgm:t>
    </dgm:pt>
    <dgm:pt modelId="{0B29C572-ABDA-47B1-B941-D7158E3D6E30}">
      <dgm:prSet/>
      <dgm:spPr/>
      <dgm:t>
        <a:bodyPr/>
        <a:lstStyle/>
        <a:p>
          <a:r>
            <a:rPr lang="en-US"/>
            <a:t>The server(s) utilization</a:t>
          </a:r>
        </a:p>
      </dgm:t>
    </dgm:pt>
    <dgm:pt modelId="{4CC1361B-CEC1-479E-98FA-BEDD710ADC11}" type="parTrans" cxnId="{4D5F33A0-7F62-493F-AD87-738F58171C76}">
      <dgm:prSet/>
      <dgm:spPr/>
      <dgm:t>
        <a:bodyPr/>
        <a:lstStyle/>
        <a:p>
          <a:endParaRPr lang="en-US"/>
        </a:p>
      </dgm:t>
    </dgm:pt>
    <dgm:pt modelId="{CA158896-CC01-4775-8533-3E25CB73AA8A}" type="sibTrans" cxnId="{4D5F33A0-7F62-493F-AD87-738F58171C76}">
      <dgm:prSet/>
      <dgm:spPr/>
      <dgm:t>
        <a:bodyPr/>
        <a:lstStyle/>
        <a:p>
          <a:endParaRPr lang="en-US"/>
        </a:p>
      </dgm:t>
    </dgm:pt>
    <dgm:pt modelId="{FA8AC5BA-D76F-4473-8ADA-F0539DC24E68}" type="pres">
      <dgm:prSet presAssocID="{A2926BE1-553E-45C6-8A66-0D26C66E40F6}" presName="vert0" presStyleCnt="0">
        <dgm:presLayoutVars>
          <dgm:dir/>
          <dgm:animOne val="branch"/>
          <dgm:animLvl val="lvl"/>
        </dgm:presLayoutVars>
      </dgm:prSet>
      <dgm:spPr/>
    </dgm:pt>
    <dgm:pt modelId="{D0B89C9A-9DCF-4AD9-9435-84E3E0D69C94}" type="pres">
      <dgm:prSet presAssocID="{3ACA3D19-4B03-4F6E-8E18-9008F8151E3C}" presName="thickLine" presStyleLbl="alignNode1" presStyleIdx="0" presStyleCnt="5"/>
      <dgm:spPr/>
    </dgm:pt>
    <dgm:pt modelId="{0DB92600-0640-4FEC-AA08-F5F9C86C4BD8}" type="pres">
      <dgm:prSet presAssocID="{3ACA3D19-4B03-4F6E-8E18-9008F8151E3C}" presName="horz1" presStyleCnt="0"/>
      <dgm:spPr/>
    </dgm:pt>
    <dgm:pt modelId="{25BE961F-A275-4DC3-A4D3-1D676E472240}" type="pres">
      <dgm:prSet presAssocID="{3ACA3D19-4B03-4F6E-8E18-9008F8151E3C}" presName="tx1" presStyleLbl="revTx" presStyleIdx="0" presStyleCnt="5"/>
      <dgm:spPr/>
    </dgm:pt>
    <dgm:pt modelId="{B48C8B9C-CFA8-4482-9ADE-FC0042E8BCF2}" type="pres">
      <dgm:prSet presAssocID="{3ACA3D19-4B03-4F6E-8E18-9008F8151E3C}" presName="vert1" presStyleCnt="0"/>
      <dgm:spPr/>
    </dgm:pt>
    <dgm:pt modelId="{6A586186-9415-4368-9BD2-8A60E92CDCAD}" type="pres">
      <dgm:prSet presAssocID="{3CC494CA-7F66-492D-ACBE-EF766E2D3E62}" presName="thickLine" presStyleLbl="alignNode1" presStyleIdx="1" presStyleCnt="5"/>
      <dgm:spPr/>
    </dgm:pt>
    <dgm:pt modelId="{CDFE934A-3AAD-40DA-90F7-57D21740CF7D}" type="pres">
      <dgm:prSet presAssocID="{3CC494CA-7F66-492D-ACBE-EF766E2D3E62}" presName="horz1" presStyleCnt="0"/>
      <dgm:spPr/>
    </dgm:pt>
    <dgm:pt modelId="{83E3C62F-9090-4D5C-9C44-D1961C351AE8}" type="pres">
      <dgm:prSet presAssocID="{3CC494CA-7F66-492D-ACBE-EF766E2D3E62}" presName="tx1" presStyleLbl="revTx" presStyleIdx="1" presStyleCnt="5"/>
      <dgm:spPr/>
    </dgm:pt>
    <dgm:pt modelId="{4659F136-75CA-479C-8EC8-94678EE72BD2}" type="pres">
      <dgm:prSet presAssocID="{3CC494CA-7F66-492D-ACBE-EF766E2D3E62}" presName="vert1" presStyleCnt="0"/>
      <dgm:spPr/>
    </dgm:pt>
    <dgm:pt modelId="{816219A1-0186-44BF-A02D-1981843AE04A}" type="pres">
      <dgm:prSet presAssocID="{33A61B8B-5501-4006-B54E-66D79C582E9C}" presName="thickLine" presStyleLbl="alignNode1" presStyleIdx="2" presStyleCnt="5"/>
      <dgm:spPr/>
    </dgm:pt>
    <dgm:pt modelId="{7430764D-754D-4ADD-81D7-CE8F8F7B4FB8}" type="pres">
      <dgm:prSet presAssocID="{33A61B8B-5501-4006-B54E-66D79C582E9C}" presName="horz1" presStyleCnt="0"/>
      <dgm:spPr/>
    </dgm:pt>
    <dgm:pt modelId="{782337F4-5211-44D3-80EB-A53BFE9D162C}" type="pres">
      <dgm:prSet presAssocID="{33A61B8B-5501-4006-B54E-66D79C582E9C}" presName="tx1" presStyleLbl="revTx" presStyleIdx="2" presStyleCnt="5"/>
      <dgm:spPr/>
    </dgm:pt>
    <dgm:pt modelId="{CE6258D5-7F47-4DD6-981A-900F4A1AA92E}" type="pres">
      <dgm:prSet presAssocID="{33A61B8B-5501-4006-B54E-66D79C582E9C}" presName="vert1" presStyleCnt="0"/>
      <dgm:spPr/>
    </dgm:pt>
    <dgm:pt modelId="{0A67E335-5F31-4517-9FD4-AF51FDD79202}" type="pres">
      <dgm:prSet presAssocID="{D0A24C87-777B-4429-A665-F236248D05DA}" presName="thickLine" presStyleLbl="alignNode1" presStyleIdx="3" presStyleCnt="5"/>
      <dgm:spPr/>
    </dgm:pt>
    <dgm:pt modelId="{BD359CC9-B852-48DA-B26F-7F934A3A2163}" type="pres">
      <dgm:prSet presAssocID="{D0A24C87-777B-4429-A665-F236248D05DA}" presName="horz1" presStyleCnt="0"/>
      <dgm:spPr/>
    </dgm:pt>
    <dgm:pt modelId="{0B7CBAE0-9536-4996-851B-1375992C64A6}" type="pres">
      <dgm:prSet presAssocID="{D0A24C87-777B-4429-A665-F236248D05DA}" presName="tx1" presStyleLbl="revTx" presStyleIdx="3" presStyleCnt="5"/>
      <dgm:spPr/>
    </dgm:pt>
    <dgm:pt modelId="{CC36E0D4-93DF-47A8-8F40-65007E588184}" type="pres">
      <dgm:prSet presAssocID="{D0A24C87-777B-4429-A665-F236248D05DA}" presName="vert1" presStyleCnt="0"/>
      <dgm:spPr/>
    </dgm:pt>
    <dgm:pt modelId="{C25618F9-69E3-4ED5-98D0-C93A2A2C9A03}" type="pres">
      <dgm:prSet presAssocID="{0B29C572-ABDA-47B1-B941-D7158E3D6E30}" presName="thickLine" presStyleLbl="alignNode1" presStyleIdx="4" presStyleCnt="5"/>
      <dgm:spPr/>
    </dgm:pt>
    <dgm:pt modelId="{884EA7F2-E844-4EED-9A3A-0AA6891B67FA}" type="pres">
      <dgm:prSet presAssocID="{0B29C572-ABDA-47B1-B941-D7158E3D6E30}" presName="horz1" presStyleCnt="0"/>
      <dgm:spPr/>
    </dgm:pt>
    <dgm:pt modelId="{83240B8F-054C-4FCF-B0BB-DE6457736D62}" type="pres">
      <dgm:prSet presAssocID="{0B29C572-ABDA-47B1-B941-D7158E3D6E30}" presName="tx1" presStyleLbl="revTx" presStyleIdx="4" presStyleCnt="5"/>
      <dgm:spPr/>
    </dgm:pt>
    <dgm:pt modelId="{C820ACBF-D312-4FE2-8BE3-0AB95FB7CA09}" type="pres">
      <dgm:prSet presAssocID="{0B29C572-ABDA-47B1-B941-D7158E3D6E30}" presName="vert1" presStyleCnt="0"/>
      <dgm:spPr/>
    </dgm:pt>
  </dgm:ptLst>
  <dgm:cxnLst>
    <dgm:cxn modelId="{E5D89D03-A4D0-4E54-A61E-FAFB4E3513E3}" srcId="{A2926BE1-553E-45C6-8A66-0D26C66E40F6}" destId="{33A61B8B-5501-4006-B54E-66D79C582E9C}" srcOrd="2" destOrd="0" parTransId="{6D44082A-9265-4B45-8A14-EBBB1590D7FD}" sibTransId="{7853E4CB-C1F5-47AF-B5D1-7F299BEB76BC}"/>
    <dgm:cxn modelId="{8D0A0306-969B-4F36-8562-1DF62191778A}" type="presOf" srcId="{D0A24C87-777B-4429-A665-F236248D05DA}" destId="{0B7CBAE0-9536-4996-851B-1375992C64A6}" srcOrd="0" destOrd="0" presId="urn:microsoft.com/office/officeart/2008/layout/LinedList"/>
    <dgm:cxn modelId="{75309728-9CEF-4F98-B6C0-049CD0A5D61E}" type="presOf" srcId="{3CC494CA-7F66-492D-ACBE-EF766E2D3E62}" destId="{83E3C62F-9090-4D5C-9C44-D1961C351AE8}" srcOrd="0" destOrd="0" presId="urn:microsoft.com/office/officeart/2008/layout/LinedList"/>
    <dgm:cxn modelId="{B103C032-06A0-43DE-8A3C-448893E7E80D}" type="presOf" srcId="{A2926BE1-553E-45C6-8A66-0D26C66E40F6}" destId="{FA8AC5BA-D76F-4473-8ADA-F0539DC24E68}" srcOrd="0" destOrd="0" presId="urn:microsoft.com/office/officeart/2008/layout/LinedList"/>
    <dgm:cxn modelId="{91442950-880D-46BB-9644-3299B4C0455F}" srcId="{A2926BE1-553E-45C6-8A66-0D26C66E40F6}" destId="{D0A24C87-777B-4429-A665-F236248D05DA}" srcOrd="3" destOrd="0" parTransId="{B9F55E50-B522-47D5-9373-2CB2B6C8E019}" sibTransId="{C12664F4-875C-4C97-B907-B4F15AB2C721}"/>
    <dgm:cxn modelId="{99876C7E-36CB-40A0-A2A3-1C8968F518E4}" type="presOf" srcId="{0B29C572-ABDA-47B1-B941-D7158E3D6E30}" destId="{83240B8F-054C-4FCF-B0BB-DE6457736D62}" srcOrd="0" destOrd="0" presId="urn:microsoft.com/office/officeart/2008/layout/LinedList"/>
    <dgm:cxn modelId="{C7C0878A-EE02-49EC-A008-8DE52E2C32BF}" srcId="{A2926BE1-553E-45C6-8A66-0D26C66E40F6}" destId="{3CC494CA-7F66-492D-ACBE-EF766E2D3E62}" srcOrd="1" destOrd="0" parTransId="{8C00D9A6-EDD7-42BA-AE22-841F2836613F}" sibTransId="{3FF97FEF-C904-46FD-BB66-5CF8A5A1989C}"/>
    <dgm:cxn modelId="{C93AF29A-0D9B-4E9A-8248-B248E35B5749}" type="presOf" srcId="{33A61B8B-5501-4006-B54E-66D79C582E9C}" destId="{782337F4-5211-44D3-80EB-A53BFE9D162C}" srcOrd="0" destOrd="0" presId="urn:microsoft.com/office/officeart/2008/layout/LinedList"/>
    <dgm:cxn modelId="{4D5F33A0-7F62-493F-AD87-738F58171C76}" srcId="{A2926BE1-553E-45C6-8A66-0D26C66E40F6}" destId="{0B29C572-ABDA-47B1-B941-D7158E3D6E30}" srcOrd="4" destOrd="0" parTransId="{4CC1361B-CEC1-479E-98FA-BEDD710ADC11}" sibTransId="{CA158896-CC01-4775-8533-3E25CB73AA8A}"/>
    <dgm:cxn modelId="{D78953D8-3B3E-4BE6-B0EF-0641313F2819}" srcId="{A2926BE1-553E-45C6-8A66-0D26C66E40F6}" destId="{3ACA3D19-4B03-4F6E-8E18-9008F8151E3C}" srcOrd="0" destOrd="0" parTransId="{DD165CCE-941D-43C9-9B28-A3ABE0C5B760}" sibTransId="{536AA92C-8374-426C-AC0F-F6EB54BA0468}"/>
    <dgm:cxn modelId="{FDD228FF-5145-405F-AE51-2714D9DCDBD3}" type="presOf" srcId="{3ACA3D19-4B03-4F6E-8E18-9008F8151E3C}" destId="{25BE961F-A275-4DC3-A4D3-1D676E472240}" srcOrd="0" destOrd="0" presId="urn:microsoft.com/office/officeart/2008/layout/LinedList"/>
    <dgm:cxn modelId="{603277DB-E120-4C7B-8C5A-1076CFA4A392}" type="presParOf" srcId="{FA8AC5BA-D76F-4473-8ADA-F0539DC24E68}" destId="{D0B89C9A-9DCF-4AD9-9435-84E3E0D69C94}" srcOrd="0" destOrd="0" presId="urn:microsoft.com/office/officeart/2008/layout/LinedList"/>
    <dgm:cxn modelId="{4129DAFE-A6DA-4281-8456-738C8C14B228}" type="presParOf" srcId="{FA8AC5BA-D76F-4473-8ADA-F0539DC24E68}" destId="{0DB92600-0640-4FEC-AA08-F5F9C86C4BD8}" srcOrd="1" destOrd="0" presId="urn:microsoft.com/office/officeart/2008/layout/LinedList"/>
    <dgm:cxn modelId="{24C9381A-EC84-476D-BD16-0BBBF600ECF3}" type="presParOf" srcId="{0DB92600-0640-4FEC-AA08-F5F9C86C4BD8}" destId="{25BE961F-A275-4DC3-A4D3-1D676E472240}" srcOrd="0" destOrd="0" presId="urn:microsoft.com/office/officeart/2008/layout/LinedList"/>
    <dgm:cxn modelId="{7EF18969-0B1D-4AD2-8551-D99CB20363CD}" type="presParOf" srcId="{0DB92600-0640-4FEC-AA08-F5F9C86C4BD8}" destId="{B48C8B9C-CFA8-4482-9ADE-FC0042E8BCF2}" srcOrd="1" destOrd="0" presId="urn:microsoft.com/office/officeart/2008/layout/LinedList"/>
    <dgm:cxn modelId="{70A4E936-5AF7-4005-9D31-D590D85232E0}" type="presParOf" srcId="{FA8AC5BA-D76F-4473-8ADA-F0539DC24E68}" destId="{6A586186-9415-4368-9BD2-8A60E92CDCAD}" srcOrd="2" destOrd="0" presId="urn:microsoft.com/office/officeart/2008/layout/LinedList"/>
    <dgm:cxn modelId="{60AEE6FF-2F35-4E1D-970C-8D572A93E580}" type="presParOf" srcId="{FA8AC5BA-D76F-4473-8ADA-F0539DC24E68}" destId="{CDFE934A-3AAD-40DA-90F7-57D21740CF7D}" srcOrd="3" destOrd="0" presId="urn:microsoft.com/office/officeart/2008/layout/LinedList"/>
    <dgm:cxn modelId="{A1AB229F-E881-40B7-ACC3-35BD5197C255}" type="presParOf" srcId="{CDFE934A-3AAD-40DA-90F7-57D21740CF7D}" destId="{83E3C62F-9090-4D5C-9C44-D1961C351AE8}" srcOrd="0" destOrd="0" presId="urn:microsoft.com/office/officeart/2008/layout/LinedList"/>
    <dgm:cxn modelId="{A9728A8B-0DC4-4104-83B7-675333C862F3}" type="presParOf" srcId="{CDFE934A-3AAD-40DA-90F7-57D21740CF7D}" destId="{4659F136-75CA-479C-8EC8-94678EE72BD2}" srcOrd="1" destOrd="0" presId="urn:microsoft.com/office/officeart/2008/layout/LinedList"/>
    <dgm:cxn modelId="{FBEB7B85-CE11-4955-A717-961D1EA2972F}" type="presParOf" srcId="{FA8AC5BA-D76F-4473-8ADA-F0539DC24E68}" destId="{816219A1-0186-44BF-A02D-1981843AE04A}" srcOrd="4" destOrd="0" presId="urn:microsoft.com/office/officeart/2008/layout/LinedList"/>
    <dgm:cxn modelId="{58E9C58F-F766-4A34-9E2C-7B45F281CCE1}" type="presParOf" srcId="{FA8AC5BA-D76F-4473-8ADA-F0539DC24E68}" destId="{7430764D-754D-4ADD-81D7-CE8F8F7B4FB8}" srcOrd="5" destOrd="0" presId="urn:microsoft.com/office/officeart/2008/layout/LinedList"/>
    <dgm:cxn modelId="{3ABC563B-EEEB-4899-BAA2-05F8C5318C3C}" type="presParOf" srcId="{7430764D-754D-4ADD-81D7-CE8F8F7B4FB8}" destId="{782337F4-5211-44D3-80EB-A53BFE9D162C}" srcOrd="0" destOrd="0" presId="urn:microsoft.com/office/officeart/2008/layout/LinedList"/>
    <dgm:cxn modelId="{D202DEFF-C822-45A0-846D-4A9FE5CE5D2F}" type="presParOf" srcId="{7430764D-754D-4ADD-81D7-CE8F8F7B4FB8}" destId="{CE6258D5-7F47-4DD6-981A-900F4A1AA92E}" srcOrd="1" destOrd="0" presId="urn:microsoft.com/office/officeart/2008/layout/LinedList"/>
    <dgm:cxn modelId="{0066D502-EE74-4FAB-9CF9-612C9C27269A}" type="presParOf" srcId="{FA8AC5BA-D76F-4473-8ADA-F0539DC24E68}" destId="{0A67E335-5F31-4517-9FD4-AF51FDD79202}" srcOrd="6" destOrd="0" presId="urn:microsoft.com/office/officeart/2008/layout/LinedList"/>
    <dgm:cxn modelId="{D8507E39-528F-4BE0-906F-9B5265FC23D5}" type="presParOf" srcId="{FA8AC5BA-D76F-4473-8ADA-F0539DC24E68}" destId="{BD359CC9-B852-48DA-B26F-7F934A3A2163}" srcOrd="7" destOrd="0" presId="urn:microsoft.com/office/officeart/2008/layout/LinedList"/>
    <dgm:cxn modelId="{F3E05768-1651-4586-992D-A0B49A1FF140}" type="presParOf" srcId="{BD359CC9-B852-48DA-B26F-7F934A3A2163}" destId="{0B7CBAE0-9536-4996-851B-1375992C64A6}" srcOrd="0" destOrd="0" presId="urn:microsoft.com/office/officeart/2008/layout/LinedList"/>
    <dgm:cxn modelId="{73FE261F-C81E-40F9-96FF-CD7CA4107AC8}" type="presParOf" srcId="{BD359CC9-B852-48DA-B26F-7F934A3A2163}" destId="{CC36E0D4-93DF-47A8-8F40-65007E588184}" srcOrd="1" destOrd="0" presId="urn:microsoft.com/office/officeart/2008/layout/LinedList"/>
    <dgm:cxn modelId="{EC22E9D1-16FD-41BE-A5EE-A2F9DA06907E}" type="presParOf" srcId="{FA8AC5BA-D76F-4473-8ADA-F0539DC24E68}" destId="{C25618F9-69E3-4ED5-98D0-C93A2A2C9A03}" srcOrd="8" destOrd="0" presId="urn:microsoft.com/office/officeart/2008/layout/LinedList"/>
    <dgm:cxn modelId="{79AFD456-F42F-4633-B12E-E20B86746D1B}" type="presParOf" srcId="{FA8AC5BA-D76F-4473-8ADA-F0539DC24E68}" destId="{884EA7F2-E844-4EED-9A3A-0AA6891B67FA}" srcOrd="9" destOrd="0" presId="urn:microsoft.com/office/officeart/2008/layout/LinedList"/>
    <dgm:cxn modelId="{E468AECB-A7A0-4E48-B934-2ED78668F100}" type="presParOf" srcId="{884EA7F2-E844-4EED-9A3A-0AA6891B67FA}" destId="{83240B8F-054C-4FCF-B0BB-DE6457736D62}" srcOrd="0" destOrd="0" presId="urn:microsoft.com/office/officeart/2008/layout/LinedList"/>
    <dgm:cxn modelId="{D59A39AF-65EE-4F9D-B739-64E7F0B6265F}" type="presParOf" srcId="{884EA7F2-E844-4EED-9A3A-0AA6891B67FA}" destId="{C820ACBF-D312-4FE2-8BE3-0AB95FB7CA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AA79D24-1851-4706-9450-9526D14F69D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8142150-C676-4BF3-A314-3975546CC249}">
      <dgm:prSet/>
      <dgm:spPr/>
      <dgm:t>
        <a:bodyPr/>
        <a:lstStyle/>
        <a:p>
          <a:r>
            <a:rPr lang="en-US"/>
            <a:t>Consists of two or more interconnected stations</a:t>
          </a:r>
        </a:p>
      </dgm:t>
    </dgm:pt>
    <dgm:pt modelId="{4569A8F5-CA8E-4E78-AF90-43AECD4492F9}" type="parTrans" cxnId="{A56A9FD7-69A8-4282-979D-500CF7A1B044}">
      <dgm:prSet/>
      <dgm:spPr/>
      <dgm:t>
        <a:bodyPr/>
        <a:lstStyle/>
        <a:p>
          <a:endParaRPr lang="en-US"/>
        </a:p>
      </dgm:t>
    </dgm:pt>
    <dgm:pt modelId="{9D64FD03-2E5F-4C1E-BDFF-D5F8D98FE95A}" type="sibTrans" cxnId="{A56A9FD7-69A8-4282-979D-500CF7A1B044}">
      <dgm:prSet/>
      <dgm:spPr/>
      <dgm:t>
        <a:bodyPr/>
        <a:lstStyle/>
        <a:p>
          <a:endParaRPr lang="en-US"/>
        </a:p>
      </dgm:t>
    </dgm:pt>
    <dgm:pt modelId="{1F5CB127-5ED1-40F4-A85B-20B8054D8F00}">
      <dgm:prSet/>
      <dgm:spPr/>
      <dgm:t>
        <a:bodyPr/>
        <a:lstStyle/>
        <a:p>
          <a:r>
            <a:rPr lang="en-US"/>
            <a:t>Each station provides a </a:t>
          </a:r>
          <a:r>
            <a:rPr lang="en-US" u="sng"/>
            <a:t>different service</a:t>
          </a:r>
          <a:endParaRPr lang="en-US"/>
        </a:p>
      </dgm:t>
    </dgm:pt>
    <dgm:pt modelId="{3A2615D6-2A26-4A89-B99D-EECCFCB317B0}" type="parTrans" cxnId="{272A4DFA-2115-4126-8289-2C19711F0A86}">
      <dgm:prSet/>
      <dgm:spPr/>
      <dgm:t>
        <a:bodyPr/>
        <a:lstStyle/>
        <a:p>
          <a:endParaRPr lang="en-US"/>
        </a:p>
      </dgm:t>
    </dgm:pt>
    <dgm:pt modelId="{72F761A9-3583-4E6A-A93F-EF4C58D62F2E}" type="sibTrans" cxnId="{272A4DFA-2115-4126-8289-2C19711F0A86}">
      <dgm:prSet/>
      <dgm:spPr/>
      <dgm:t>
        <a:bodyPr/>
        <a:lstStyle/>
        <a:p>
          <a:endParaRPr lang="en-US"/>
        </a:p>
      </dgm:t>
    </dgm:pt>
    <dgm:pt modelId="{1C9EB667-5C21-49B7-A783-4F324780531C}">
      <dgm:prSet/>
      <dgm:spPr/>
      <dgm:t>
        <a:bodyPr/>
        <a:lstStyle/>
        <a:p>
          <a:r>
            <a:rPr lang="en-US"/>
            <a:t>The output from a station are connected to input of another station</a:t>
          </a:r>
        </a:p>
      </dgm:t>
    </dgm:pt>
    <dgm:pt modelId="{57F63462-D04E-4F77-8400-11D7DC6B6793}" type="parTrans" cxnId="{85C83B86-425D-4846-9CE3-8E32E3FA10BB}">
      <dgm:prSet/>
      <dgm:spPr/>
      <dgm:t>
        <a:bodyPr/>
        <a:lstStyle/>
        <a:p>
          <a:endParaRPr lang="en-US"/>
        </a:p>
      </dgm:t>
    </dgm:pt>
    <dgm:pt modelId="{119F321D-33F1-4792-9230-5648A9248BE4}" type="sibTrans" cxnId="{85C83B86-425D-4846-9CE3-8E32E3FA10BB}">
      <dgm:prSet/>
      <dgm:spPr/>
      <dgm:t>
        <a:bodyPr/>
        <a:lstStyle/>
        <a:p>
          <a:endParaRPr lang="en-US"/>
        </a:p>
      </dgm:t>
    </dgm:pt>
    <dgm:pt modelId="{2CE2C6D5-F3AA-4D82-8C8A-58EB823E8C4C}">
      <dgm:prSet/>
      <dgm:spPr/>
      <dgm:t>
        <a:bodyPr/>
        <a:lstStyle/>
        <a:p>
          <a:r>
            <a:rPr lang="en-US"/>
            <a:t>Each station has one or more servers and its queues</a:t>
          </a:r>
        </a:p>
      </dgm:t>
    </dgm:pt>
    <dgm:pt modelId="{8E1584C5-6764-4FBB-8FE7-37D23FAEA9A7}" type="parTrans" cxnId="{B1A8E631-D812-4070-B477-B2065DC5B226}">
      <dgm:prSet/>
      <dgm:spPr/>
      <dgm:t>
        <a:bodyPr/>
        <a:lstStyle/>
        <a:p>
          <a:endParaRPr lang="en-US"/>
        </a:p>
      </dgm:t>
    </dgm:pt>
    <dgm:pt modelId="{433A8CFB-49C6-469A-A96E-8A8CE0E74ADA}" type="sibTrans" cxnId="{B1A8E631-D812-4070-B477-B2065DC5B226}">
      <dgm:prSet/>
      <dgm:spPr/>
      <dgm:t>
        <a:bodyPr/>
        <a:lstStyle/>
        <a:p>
          <a:endParaRPr lang="en-US"/>
        </a:p>
      </dgm:t>
    </dgm:pt>
    <dgm:pt modelId="{2B943A96-E483-4AB1-8681-9262D78FC381}" type="pres">
      <dgm:prSet presAssocID="{0AA79D24-1851-4706-9450-9526D14F69D0}" presName="root" presStyleCnt="0">
        <dgm:presLayoutVars>
          <dgm:dir/>
          <dgm:resizeHandles val="exact"/>
        </dgm:presLayoutVars>
      </dgm:prSet>
      <dgm:spPr/>
    </dgm:pt>
    <dgm:pt modelId="{BAC940FC-E107-4218-80CB-F8F136AAEC52}" type="pres">
      <dgm:prSet presAssocID="{D8142150-C676-4BF3-A314-3975546CC249}" presName="compNode" presStyleCnt="0"/>
      <dgm:spPr/>
    </dgm:pt>
    <dgm:pt modelId="{1055180F-6A8A-48CA-8EE1-D879C3B9AE43}" type="pres">
      <dgm:prSet presAssocID="{D8142150-C676-4BF3-A314-3975546CC249}" presName="bgRect" presStyleLbl="bgShp" presStyleIdx="0" presStyleCnt="4"/>
      <dgm:spPr/>
    </dgm:pt>
    <dgm:pt modelId="{9F0AE7A1-CB20-4560-A317-AD9052E08E7F}" type="pres">
      <dgm:prSet presAssocID="{D8142150-C676-4BF3-A314-3975546CC2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6481FEDF-0BB7-40C1-AA83-F7191EE9C5C0}" type="pres">
      <dgm:prSet presAssocID="{D8142150-C676-4BF3-A314-3975546CC249}" presName="spaceRect" presStyleCnt="0"/>
      <dgm:spPr/>
    </dgm:pt>
    <dgm:pt modelId="{DB6A45F3-484A-47AF-9326-4DAC390D0841}" type="pres">
      <dgm:prSet presAssocID="{D8142150-C676-4BF3-A314-3975546CC249}" presName="parTx" presStyleLbl="revTx" presStyleIdx="0" presStyleCnt="4">
        <dgm:presLayoutVars>
          <dgm:chMax val="0"/>
          <dgm:chPref val="0"/>
        </dgm:presLayoutVars>
      </dgm:prSet>
      <dgm:spPr/>
    </dgm:pt>
    <dgm:pt modelId="{9279CEE6-84A0-48FC-BE4C-6940A4E6EF16}" type="pres">
      <dgm:prSet presAssocID="{9D64FD03-2E5F-4C1E-BDFF-D5F8D98FE95A}" presName="sibTrans" presStyleCnt="0"/>
      <dgm:spPr/>
    </dgm:pt>
    <dgm:pt modelId="{151B9EDE-3924-415E-8714-707484ED55DA}" type="pres">
      <dgm:prSet presAssocID="{1F5CB127-5ED1-40F4-A85B-20B8054D8F00}" presName="compNode" presStyleCnt="0"/>
      <dgm:spPr/>
    </dgm:pt>
    <dgm:pt modelId="{E557437F-EB7B-4011-888E-0F243E6A6E4C}" type="pres">
      <dgm:prSet presAssocID="{1F5CB127-5ED1-40F4-A85B-20B8054D8F00}" presName="bgRect" presStyleLbl="bgShp" presStyleIdx="1" presStyleCnt="4"/>
      <dgm:spPr/>
    </dgm:pt>
    <dgm:pt modelId="{86ACBC70-B774-4238-9868-22BACD03F991}" type="pres">
      <dgm:prSet presAssocID="{1F5CB127-5ED1-40F4-A85B-20B8054D8F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26C00E6C-A834-4D99-86FE-17BC8396E8C4}" type="pres">
      <dgm:prSet presAssocID="{1F5CB127-5ED1-40F4-A85B-20B8054D8F00}" presName="spaceRect" presStyleCnt="0"/>
      <dgm:spPr/>
    </dgm:pt>
    <dgm:pt modelId="{40706F03-70AA-4F21-B904-629D46DC3564}" type="pres">
      <dgm:prSet presAssocID="{1F5CB127-5ED1-40F4-A85B-20B8054D8F00}" presName="parTx" presStyleLbl="revTx" presStyleIdx="1" presStyleCnt="4">
        <dgm:presLayoutVars>
          <dgm:chMax val="0"/>
          <dgm:chPref val="0"/>
        </dgm:presLayoutVars>
      </dgm:prSet>
      <dgm:spPr/>
    </dgm:pt>
    <dgm:pt modelId="{45F3ACAB-327F-46B4-BBD8-47705E09CA86}" type="pres">
      <dgm:prSet presAssocID="{72F761A9-3583-4E6A-A93F-EF4C58D62F2E}" presName="sibTrans" presStyleCnt="0"/>
      <dgm:spPr/>
    </dgm:pt>
    <dgm:pt modelId="{945D3E9D-CC91-4D0D-B808-A33DE91B64B3}" type="pres">
      <dgm:prSet presAssocID="{1C9EB667-5C21-49B7-A783-4F324780531C}" presName="compNode" presStyleCnt="0"/>
      <dgm:spPr/>
    </dgm:pt>
    <dgm:pt modelId="{5CD43902-E54F-4DD3-AD80-DFEC8C99D3EE}" type="pres">
      <dgm:prSet presAssocID="{1C9EB667-5C21-49B7-A783-4F324780531C}" presName="bgRect" presStyleLbl="bgShp" presStyleIdx="2" presStyleCnt="4"/>
      <dgm:spPr/>
    </dgm:pt>
    <dgm:pt modelId="{1865ABF7-EBDC-44F5-B51A-B2571EB62192}" type="pres">
      <dgm:prSet presAssocID="{1C9EB667-5C21-49B7-A783-4F32478053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89E6BA46-9941-4CD7-AD98-B12DC814B7A1}" type="pres">
      <dgm:prSet presAssocID="{1C9EB667-5C21-49B7-A783-4F324780531C}" presName="spaceRect" presStyleCnt="0"/>
      <dgm:spPr/>
    </dgm:pt>
    <dgm:pt modelId="{DBAF5578-828A-471A-9828-065A784915C1}" type="pres">
      <dgm:prSet presAssocID="{1C9EB667-5C21-49B7-A783-4F324780531C}" presName="parTx" presStyleLbl="revTx" presStyleIdx="2" presStyleCnt="4">
        <dgm:presLayoutVars>
          <dgm:chMax val="0"/>
          <dgm:chPref val="0"/>
        </dgm:presLayoutVars>
      </dgm:prSet>
      <dgm:spPr/>
    </dgm:pt>
    <dgm:pt modelId="{40606D8F-5149-4E2D-B3D4-8FABDD9D5623}" type="pres">
      <dgm:prSet presAssocID="{119F321D-33F1-4792-9230-5648A9248BE4}" presName="sibTrans" presStyleCnt="0"/>
      <dgm:spPr/>
    </dgm:pt>
    <dgm:pt modelId="{03AF1CEE-C948-4636-BB9E-7CAFA8246B70}" type="pres">
      <dgm:prSet presAssocID="{2CE2C6D5-F3AA-4D82-8C8A-58EB823E8C4C}" presName="compNode" presStyleCnt="0"/>
      <dgm:spPr/>
    </dgm:pt>
    <dgm:pt modelId="{D25CEB1B-E9C1-4E61-B116-B286EFE82069}" type="pres">
      <dgm:prSet presAssocID="{2CE2C6D5-F3AA-4D82-8C8A-58EB823E8C4C}" presName="bgRect" presStyleLbl="bgShp" presStyleIdx="3" presStyleCnt="4"/>
      <dgm:spPr/>
    </dgm:pt>
    <dgm:pt modelId="{84068FE1-3B51-4BEF-A72F-A762D5874F93}" type="pres">
      <dgm:prSet presAssocID="{2CE2C6D5-F3AA-4D82-8C8A-58EB823E8C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052A80C-AE86-4D24-BDB3-124BDFB2C9E9}" type="pres">
      <dgm:prSet presAssocID="{2CE2C6D5-F3AA-4D82-8C8A-58EB823E8C4C}" presName="spaceRect" presStyleCnt="0"/>
      <dgm:spPr/>
    </dgm:pt>
    <dgm:pt modelId="{34B55ECE-2DFB-42AC-AB8E-FB3DD4C3CA5F}" type="pres">
      <dgm:prSet presAssocID="{2CE2C6D5-F3AA-4D82-8C8A-58EB823E8C4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EFFFD0D-A323-4367-ACCF-D225D38B9531}" type="presOf" srcId="{1C9EB667-5C21-49B7-A783-4F324780531C}" destId="{DBAF5578-828A-471A-9828-065A784915C1}" srcOrd="0" destOrd="0" presId="urn:microsoft.com/office/officeart/2018/2/layout/IconVerticalSolidList"/>
    <dgm:cxn modelId="{B1A8E631-D812-4070-B477-B2065DC5B226}" srcId="{0AA79D24-1851-4706-9450-9526D14F69D0}" destId="{2CE2C6D5-F3AA-4D82-8C8A-58EB823E8C4C}" srcOrd="3" destOrd="0" parTransId="{8E1584C5-6764-4FBB-8FE7-37D23FAEA9A7}" sibTransId="{433A8CFB-49C6-469A-A96E-8A8CE0E74ADA}"/>
    <dgm:cxn modelId="{04EF2A46-3254-4F9D-8EEC-D1DFA289A3E3}" type="presOf" srcId="{1F5CB127-5ED1-40F4-A85B-20B8054D8F00}" destId="{40706F03-70AA-4F21-B904-629D46DC3564}" srcOrd="0" destOrd="0" presId="urn:microsoft.com/office/officeart/2018/2/layout/IconVerticalSolidList"/>
    <dgm:cxn modelId="{26D76B70-7E97-48C2-881E-51C513ACE438}" type="presOf" srcId="{2CE2C6D5-F3AA-4D82-8C8A-58EB823E8C4C}" destId="{34B55ECE-2DFB-42AC-AB8E-FB3DD4C3CA5F}" srcOrd="0" destOrd="0" presId="urn:microsoft.com/office/officeart/2018/2/layout/IconVerticalSolidList"/>
    <dgm:cxn modelId="{85C83B86-425D-4846-9CE3-8E32E3FA10BB}" srcId="{0AA79D24-1851-4706-9450-9526D14F69D0}" destId="{1C9EB667-5C21-49B7-A783-4F324780531C}" srcOrd="2" destOrd="0" parTransId="{57F63462-D04E-4F77-8400-11D7DC6B6793}" sibTransId="{119F321D-33F1-4792-9230-5648A9248BE4}"/>
    <dgm:cxn modelId="{BD5645BF-82C8-4B66-ADD7-42982962EF05}" type="presOf" srcId="{0AA79D24-1851-4706-9450-9526D14F69D0}" destId="{2B943A96-E483-4AB1-8681-9262D78FC381}" srcOrd="0" destOrd="0" presId="urn:microsoft.com/office/officeart/2018/2/layout/IconVerticalSolidList"/>
    <dgm:cxn modelId="{38614DD7-E08D-40D4-AAD4-90FADA62FCFB}" type="presOf" srcId="{D8142150-C676-4BF3-A314-3975546CC249}" destId="{DB6A45F3-484A-47AF-9326-4DAC390D0841}" srcOrd="0" destOrd="0" presId="urn:microsoft.com/office/officeart/2018/2/layout/IconVerticalSolidList"/>
    <dgm:cxn modelId="{A56A9FD7-69A8-4282-979D-500CF7A1B044}" srcId="{0AA79D24-1851-4706-9450-9526D14F69D0}" destId="{D8142150-C676-4BF3-A314-3975546CC249}" srcOrd="0" destOrd="0" parTransId="{4569A8F5-CA8E-4E78-AF90-43AECD4492F9}" sibTransId="{9D64FD03-2E5F-4C1E-BDFF-D5F8D98FE95A}"/>
    <dgm:cxn modelId="{272A4DFA-2115-4126-8289-2C19711F0A86}" srcId="{0AA79D24-1851-4706-9450-9526D14F69D0}" destId="{1F5CB127-5ED1-40F4-A85B-20B8054D8F00}" srcOrd="1" destOrd="0" parTransId="{3A2615D6-2A26-4A89-B99D-EECCFCB317B0}" sibTransId="{72F761A9-3583-4E6A-A93F-EF4C58D62F2E}"/>
    <dgm:cxn modelId="{C6E64CE7-8D6B-46ED-ACF1-0537B6125B21}" type="presParOf" srcId="{2B943A96-E483-4AB1-8681-9262D78FC381}" destId="{BAC940FC-E107-4218-80CB-F8F136AAEC52}" srcOrd="0" destOrd="0" presId="urn:microsoft.com/office/officeart/2018/2/layout/IconVerticalSolidList"/>
    <dgm:cxn modelId="{4E03A977-A913-47FB-A86F-A12B260FF201}" type="presParOf" srcId="{BAC940FC-E107-4218-80CB-F8F136AAEC52}" destId="{1055180F-6A8A-48CA-8EE1-D879C3B9AE43}" srcOrd="0" destOrd="0" presId="urn:microsoft.com/office/officeart/2018/2/layout/IconVerticalSolidList"/>
    <dgm:cxn modelId="{748B96D7-BB42-49DA-8563-D04B94AA8CFB}" type="presParOf" srcId="{BAC940FC-E107-4218-80CB-F8F136AAEC52}" destId="{9F0AE7A1-CB20-4560-A317-AD9052E08E7F}" srcOrd="1" destOrd="0" presId="urn:microsoft.com/office/officeart/2018/2/layout/IconVerticalSolidList"/>
    <dgm:cxn modelId="{67F442D0-923B-4A52-9EDE-B6E4632CCBDE}" type="presParOf" srcId="{BAC940FC-E107-4218-80CB-F8F136AAEC52}" destId="{6481FEDF-0BB7-40C1-AA83-F7191EE9C5C0}" srcOrd="2" destOrd="0" presId="urn:microsoft.com/office/officeart/2018/2/layout/IconVerticalSolidList"/>
    <dgm:cxn modelId="{3A102D6C-07D9-41D3-A460-2773DAAF2E93}" type="presParOf" srcId="{BAC940FC-E107-4218-80CB-F8F136AAEC52}" destId="{DB6A45F3-484A-47AF-9326-4DAC390D0841}" srcOrd="3" destOrd="0" presId="urn:microsoft.com/office/officeart/2018/2/layout/IconVerticalSolidList"/>
    <dgm:cxn modelId="{A6BA87BB-D456-4515-9930-9BBD7D4E3CCD}" type="presParOf" srcId="{2B943A96-E483-4AB1-8681-9262D78FC381}" destId="{9279CEE6-84A0-48FC-BE4C-6940A4E6EF16}" srcOrd="1" destOrd="0" presId="urn:microsoft.com/office/officeart/2018/2/layout/IconVerticalSolidList"/>
    <dgm:cxn modelId="{8A70DEB9-999C-4A3D-BA0F-F4CC66211AE1}" type="presParOf" srcId="{2B943A96-E483-4AB1-8681-9262D78FC381}" destId="{151B9EDE-3924-415E-8714-707484ED55DA}" srcOrd="2" destOrd="0" presId="urn:microsoft.com/office/officeart/2018/2/layout/IconVerticalSolidList"/>
    <dgm:cxn modelId="{9F6AC38D-B000-4433-A26D-13A9F051812A}" type="presParOf" srcId="{151B9EDE-3924-415E-8714-707484ED55DA}" destId="{E557437F-EB7B-4011-888E-0F243E6A6E4C}" srcOrd="0" destOrd="0" presId="urn:microsoft.com/office/officeart/2018/2/layout/IconVerticalSolidList"/>
    <dgm:cxn modelId="{DAE2CDCC-7775-4CDB-937D-71D4A9711387}" type="presParOf" srcId="{151B9EDE-3924-415E-8714-707484ED55DA}" destId="{86ACBC70-B774-4238-9868-22BACD03F991}" srcOrd="1" destOrd="0" presId="urn:microsoft.com/office/officeart/2018/2/layout/IconVerticalSolidList"/>
    <dgm:cxn modelId="{96D5391B-1766-4725-B397-45F0AA4830A1}" type="presParOf" srcId="{151B9EDE-3924-415E-8714-707484ED55DA}" destId="{26C00E6C-A834-4D99-86FE-17BC8396E8C4}" srcOrd="2" destOrd="0" presId="urn:microsoft.com/office/officeart/2018/2/layout/IconVerticalSolidList"/>
    <dgm:cxn modelId="{A72D7BCB-03D6-46FE-AD1F-92D232C555EF}" type="presParOf" srcId="{151B9EDE-3924-415E-8714-707484ED55DA}" destId="{40706F03-70AA-4F21-B904-629D46DC3564}" srcOrd="3" destOrd="0" presId="urn:microsoft.com/office/officeart/2018/2/layout/IconVerticalSolidList"/>
    <dgm:cxn modelId="{962510BA-8B30-41FF-987B-7D7540D723EB}" type="presParOf" srcId="{2B943A96-E483-4AB1-8681-9262D78FC381}" destId="{45F3ACAB-327F-46B4-BBD8-47705E09CA86}" srcOrd="3" destOrd="0" presId="urn:microsoft.com/office/officeart/2018/2/layout/IconVerticalSolidList"/>
    <dgm:cxn modelId="{1893B48D-A57F-40DC-93BE-E4BDD3FF9CEB}" type="presParOf" srcId="{2B943A96-E483-4AB1-8681-9262D78FC381}" destId="{945D3E9D-CC91-4D0D-B808-A33DE91B64B3}" srcOrd="4" destOrd="0" presId="urn:microsoft.com/office/officeart/2018/2/layout/IconVerticalSolidList"/>
    <dgm:cxn modelId="{894F5B3D-AE2D-4A66-81C8-5F5205BA6AFA}" type="presParOf" srcId="{945D3E9D-CC91-4D0D-B808-A33DE91B64B3}" destId="{5CD43902-E54F-4DD3-AD80-DFEC8C99D3EE}" srcOrd="0" destOrd="0" presId="urn:microsoft.com/office/officeart/2018/2/layout/IconVerticalSolidList"/>
    <dgm:cxn modelId="{47F35D20-206F-4F53-A91C-9C8743C6262C}" type="presParOf" srcId="{945D3E9D-CC91-4D0D-B808-A33DE91B64B3}" destId="{1865ABF7-EBDC-44F5-B51A-B2571EB62192}" srcOrd="1" destOrd="0" presId="urn:microsoft.com/office/officeart/2018/2/layout/IconVerticalSolidList"/>
    <dgm:cxn modelId="{2A78C2D6-B5CC-4056-AC65-59C5900F4547}" type="presParOf" srcId="{945D3E9D-CC91-4D0D-B808-A33DE91B64B3}" destId="{89E6BA46-9941-4CD7-AD98-B12DC814B7A1}" srcOrd="2" destOrd="0" presId="urn:microsoft.com/office/officeart/2018/2/layout/IconVerticalSolidList"/>
    <dgm:cxn modelId="{27990354-3C9D-433B-A7D1-777329E96C32}" type="presParOf" srcId="{945D3E9D-CC91-4D0D-B808-A33DE91B64B3}" destId="{DBAF5578-828A-471A-9828-065A784915C1}" srcOrd="3" destOrd="0" presId="urn:microsoft.com/office/officeart/2018/2/layout/IconVerticalSolidList"/>
    <dgm:cxn modelId="{1F8D37D1-A97C-4098-B53B-3E1814155EBE}" type="presParOf" srcId="{2B943A96-E483-4AB1-8681-9262D78FC381}" destId="{40606D8F-5149-4E2D-B3D4-8FABDD9D5623}" srcOrd="5" destOrd="0" presId="urn:microsoft.com/office/officeart/2018/2/layout/IconVerticalSolidList"/>
    <dgm:cxn modelId="{07A0DF48-2170-40DC-BD0B-F9595585C6EC}" type="presParOf" srcId="{2B943A96-E483-4AB1-8681-9262D78FC381}" destId="{03AF1CEE-C948-4636-BB9E-7CAFA8246B70}" srcOrd="6" destOrd="0" presId="urn:microsoft.com/office/officeart/2018/2/layout/IconVerticalSolidList"/>
    <dgm:cxn modelId="{9C454114-4EC1-4C85-B1EA-D069BDC20B36}" type="presParOf" srcId="{03AF1CEE-C948-4636-BB9E-7CAFA8246B70}" destId="{D25CEB1B-E9C1-4E61-B116-B286EFE82069}" srcOrd="0" destOrd="0" presId="urn:microsoft.com/office/officeart/2018/2/layout/IconVerticalSolidList"/>
    <dgm:cxn modelId="{660F2716-1B3D-47A2-AED5-800A16CE3B72}" type="presParOf" srcId="{03AF1CEE-C948-4636-BB9E-7CAFA8246B70}" destId="{84068FE1-3B51-4BEF-A72F-A762D5874F93}" srcOrd="1" destOrd="0" presId="urn:microsoft.com/office/officeart/2018/2/layout/IconVerticalSolidList"/>
    <dgm:cxn modelId="{D9D99015-BB32-445F-A5D8-A803F9CB868B}" type="presParOf" srcId="{03AF1CEE-C948-4636-BB9E-7CAFA8246B70}" destId="{0052A80C-AE86-4D24-BDB3-124BDFB2C9E9}" srcOrd="2" destOrd="0" presId="urn:microsoft.com/office/officeart/2018/2/layout/IconVerticalSolidList"/>
    <dgm:cxn modelId="{83050C35-E408-4AF7-A4E6-A553C7EC8325}" type="presParOf" srcId="{03AF1CEE-C948-4636-BB9E-7CAFA8246B70}" destId="{34B55ECE-2DFB-42AC-AB8E-FB3DD4C3CA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8A34F0F5-BF74-4EFD-9204-9D7C0077FA40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4FE62F-8C3E-48B2-A000-4B6964DE97AE}">
      <dgm:prSet/>
      <dgm:spPr/>
      <dgm:t>
        <a:bodyPr/>
        <a:lstStyle/>
        <a:p>
          <a:r>
            <a:rPr lang="en-US"/>
            <a:t>Customers enter the network at any of several entry stations</a:t>
          </a:r>
        </a:p>
      </dgm:t>
    </dgm:pt>
    <dgm:pt modelId="{6241C7E0-050B-4AE0-A247-59AFC0A59420}" type="parTrans" cxnId="{FF9FEA9F-1B50-4DA1-915B-18E74A553BEB}">
      <dgm:prSet/>
      <dgm:spPr/>
      <dgm:t>
        <a:bodyPr/>
        <a:lstStyle/>
        <a:p>
          <a:endParaRPr lang="en-US"/>
        </a:p>
      </dgm:t>
    </dgm:pt>
    <dgm:pt modelId="{FA19BDD1-6DC3-4CDF-B09F-755C8B2C5AE6}" type="sibTrans" cxnId="{FF9FEA9F-1B50-4DA1-915B-18E74A553BEB}">
      <dgm:prSet/>
      <dgm:spPr/>
      <dgm:t>
        <a:bodyPr/>
        <a:lstStyle/>
        <a:p>
          <a:endParaRPr lang="en-US"/>
        </a:p>
      </dgm:t>
    </dgm:pt>
    <dgm:pt modelId="{DCE2A693-4447-477A-A20B-C8EB13FC1B56}">
      <dgm:prSet/>
      <dgm:spPr/>
      <dgm:t>
        <a:bodyPr/>
        <a:lstStyle/>
        <a:p>
          <a:r>
            <a:rPr lang="en-US"/>
            <a:t>Customers are routed through the network demanding service from different stations</a:t>
          </a:r>
        </a:p>
      </dgm:t>
    </dgm:pt>
    <dgm:pt modelId="{529B7ECE-B60E-47B7-A5BF-64893D4E9173}" type="parTrans" cxnId="{EB5810F6-CBD1-4D27-B5D4-95E4A0612D7C}">
      <dgm:prSet/>
      <dgm:spPr/>
      <dgm:t>
        <a:bodyPr/>
        <a:lstStyle/>
        <a:p>
          <a:endParaRPr lang="en-US"/>
        </a:p>
      </dgm:t>
    </dgm:pt>
    <dgm:pt modelId="{4B7426A8-D80A-4A41-8BB4-442253A0187A}" type="sibTrans" cxnId="{EB5810F6-CBD1-4D27-B5D4-95E4A0612D7C}">
      <dgm:prSet/>
      <dgm:spPr/>
      <dgm:t>
        <a:bodyPr/>
        <a:lstStyle/>
        <a:p>
          <a:endParaRPr lang="en-US"/>
        </a:p>
      </dgm:t>
    </dgm:pt>
    <dgm:pt modelId="{87CBFFC2-E255-4465-A357-C05CEE58B509}">
      <dgm:prSet/>
      <dgm:spPr/>
      <dgm:t>
        <a:bodyPr/>
        <a:lstStyle/>
        <a:p>
          <a:r>
            <a:rPr lang="en-US"/>
            <a:t>Customers can exit from any of several exit stations</a:t>
          </a:r>
        </a:p>
      </dgm:t>
    </dgm:pt>
    <dgm:pt modelId="{9D28DD44-930F-4A26-B302-44578CDFDF80}" type="parTrans" cxnId="{966C2561-A347-492A-B441-4DF706172707}">
      <dgm:prSet/>
      <dgm:spPr/>
      <dgm:t>
        <a:bodyPr/>
        <a:lstStyle/>
        <a:p>
          <a:endParaRPr lang="en-US"/>
        </a:p>
      </dgm:t>
    </dgm:pt>
    <dgm:pt modelId="{C00CBEDE-F16C-4600-90B5-C3553260080B}" type="sibTrans" cxnId="{966C2561-A347-492A-B441-4DF706172707}">
      <dgm:prSet/>
      <dgm:spPr/>
      <dgm:t>
        <a:bodyPr/>
        <a:lstStyle/>
        <a:p>
          <a:endParaRPr lang="en-US"/>
        </a:p>
      </dgm:t>
    </dgm:pt>
    <dgm:pt modelId="{029DF8BC-91F1-4C60-9E97-4FBF3F35EEE2}" type="pres">
      <dgm:prSet presAssocID="{8A34F0F5-BF74-4EFD-9204-9D7C0077FA40}" presName="outerComposite" presStyleCnt="0">
        <dgm:presLayoutVars>
          <dgm:chMax val="5"/>
          <dgm:dir/>
          <dgm:resizeHandles val="exact"/>
        </dgm:presLayoutVars>
      </dgm:prSet>
      <dgm:spPr/>
    </dgm:pt>
    <dgm:pt modelId="{FC5DFFA3-0F20-4126-B9F3-FEEC682D43B6}" type="pres">
      <dgm:prSet presAssocID="{8A34F0F5-BF74-4EFD-9204-9D7C0077FA40}" presName="dummyMaxCanvas" presStyleCnt="0">
        <dgm:presLayoutVars/>
      </dgm:prSet>
      <dgm:spPr/>
    </dgm:pt>
    <dgm:pt modelId="{E11CF4CA-AB9F-4C27-BF84-9A160DDDA5DC}" type="pres">
      <dgm:prSet presAssocID="{8A34F0F5-BF74-4EFD-9204-9D7C0077FA40}" presName="ThreeNodes_1" presStyleLbl="node1" presStyleIdx="0" presStyleCnt="3">
        <dgm:presLayoutVars>
          <dgm:bulletEnabled val="1"/>
        </dgm:presLayoutVars>
      </dgm:prSet>
      <dgm:spPr/>
    </dgm:pt>
    <dgm:pt modelId="{D0D7C1B4-059A-415E-99AD-D77F484CCA04}" type="pres">
      <dgm:prSet presAssocID="{8A34F0F5-BF74-4EFD-9204-9D7C0077FA40}" presName="ThreeNodes_2" presStyleLbl="node1" presStyleIdx="1" presStyleCnt="3">
        <dgm:presLayoutVars>
          <dgm:bulletEnabled val="1"/>
        </dgm:presLayoutVars>
      </dgm:prSet>
      <dgm:spPr/>
    </dgm:pt>
    <dgm:pt modelId="{48E409C3-4000-4CB0-84FA-699499D9481A}" type="pres">
      <dgm:prSet presAssocID="{8A34F0F5-BF74-4EFD-9204-9D7C0077FA40}" presName="ThreeNodes_3" presStyleLbl="node1" presStyleIdx="2" presStyleCnt="3">
        <dgm:presLayoutVars>
          <dgm:bulletEnabled val="1"/>
        </dgm:presLayoutVars>
      </dgm:prSet>
      <dgm:spPr/>
    </dgm:pt>
    <dgm:pt modelId="{6A5DAF14-9FD8-4799-BD21-C8B1E5321FCB}" type="pres">
      <dgm:prSet presAssocID="{8A34F0F5-BF74-4EFD-9204-9D7C0077FA40}" presName="ThreeConn_1-2" presStyleLbl="fgAccFollowNode1" presStyleIdx="0" presStyleCnt="2">
        <dgm:presLayoutVars>
          <dgm:bulletEnabled val="1"/>
        </dgm:presLayoutVars>
      </dgm:prSet>
      <dgm:spPr/>
    </dgm:pt>
    <dgm:pt modelId="{C3BE5FED-5D59-4DE4-A9F2-989265335F43}" type="pres">
      <dgm:prSet presAssocID="{8A34F0F5-BF74-4EFD-9204-9D7C0077FA40}" presName="ThreeConn_2-3" presStyleLbl="fgAccFollowNode1" presStyleIdx="1" presStyleCnt="2">
        <dgm:presLayoutVars>
          <dgm:bulletEnabled val="1"/>
        </dgm:presLayoutVars>
      </dgm:prSet>
      <dgm:spPr/>
    </dgm:pt>
    <dgm:pt modelId="{9CCF427F-A92A-48E2-8836-7E9DD77B143C}" type="pres">
      <dgm:prSet presAssocID="{8A34F0F5-BF74-4EFD-9204-9D7C0077FA40}" presName="ThreeNodes_1_text" presStyleLbl="node1" presStyleIdx="2" presStyleCnt="3">
        <dgm:presLayoutVars>
          <dgm:bulletEnabled val="1"/>
        </dgm:presLayoutVars>
      </dgm:prSet>
      <dgm:spPr/>
    </dgm:pt>
    <dgm:pt modelId="{95DE0AD1-091C-4774-9318-88B5F99E08A4}" type="pres">
      <dgm:prSet presAssocID="{8A34F0F5-BF74-4EFD-9204-9D7C0077FA40}" presName="ThreeNodes_2_text" presStyleLbl="node1" presStyleIdx="2" presStyleCnt="3">
        <dgm:presLayoutVars>
          <dgm:bulletEnabled val="1"/>
        </dgm:presLayoutVars>
      </dgm:prSet>
      <dgm:spPr/>
    </dgm:pt>
    <dgm:pt modelId="{CCD8A46F-3AC9-4342-9B06-BDBC1C1DD27E}" type="pres">
      <dgm:prSet presAssocID="{8A34F0F5-BF74-4EFD-9204-9D7C0077FA4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659DE3A-64BC-438A-85A0-F668F0276C1D}" type="presOf" srcId="{87CBFFC2-E255-4465-A357-C05CEE58B509}" destId="{CCD8A46F-3AC9-4342-9B06-BDBC1C1DD27E}" srcOrd="1" destOrd="0" presId="urn:microsoft.com/office/officeart/2005/8/layout/vProcess5"/>
    <dgm:cxn modelId="{707EE65F-DDA8-47C5-8600-9A68F7626C68}" type="presOf" srcId="{8A34F0F5-BF74-4EFD-9204-9D7C0077FA40}" destId="{029DF8BC-91F1-4C60-9E97-4FBF3F35EEE2}" srcOrd="0" destOrd="0" presId="urn:microsoft.com/office/officeart/2005/8/layout/vProcess5"/>
    <dgm:cxn modelId="{966C2561-A347-492A-B441-4DF706172707}" srcId="{8A34F0F5-BF74-4EFD-9204-9D7C0077FA40}" destId="{87CBFFC2-E255-4465-A357-C05CEE58B509}" srcOrd="2" destOrd="0" parTransId="{9D28DD44-930F-4A26-B302-44578CDFDF80}" sibTransId="{C00CBEDE-F16C-4600-90B5-C3553260080B}"/>
    <dgm:cxn modelId="{23FE404A-3E39-47DA-B710-DB9F28E976FC}" type="presOf" srcId="{744FE62F-8C3E-48B2-A000-4B6964DE97AE}" destId="{9CCF427F-A92A-48E2-8836-7E9DD77B143C}" srcOrd="1" destOrd="0" presId="urn:microsoft.com/office/officeart/2005/8/layout/vProcess5"/>
    <dgm:cxn modelId="{60E68571-6FF7-4004-A37D-54097A69A0C8}" type="presOf" srcId="{FA19BDD1-6DC3-4CDF-B09F-755C8B2C5AE6}" destId="{6A5DAF14-9FD8-4799-BD21-C8B1E5321FCB}" srcOrd="0" destOrd="0" presId="urn:microsoft.com/office/officeart/2005/8/layout/vProcess5"/>
    <dgm:cxn modelId="{FF9FEA9F-1B50-4DA1-915B-18E74A553BEB}" srcId="{8A34F0F5-BF74-4EFD-9204-9D7C0077FA40}" destId="{744FE62F-8C3E-48B2-A000-4B6964DE97AE}" srcOrd="0" destOrd="0" parTransId="{6241C7E0-050B-4AE0-A247-59AFC0A59420}" sibTransId="{FA19BDD1-6DC3-4CDF-B09F-755C8B2C5AE6}"/>
    <dgm:cxn modelId="{0F6813AD-DF6E-4D02-96DC-B8CEAA84AC0F}" type="presOf" srcId="{DCE2A693-4447-477A-A20B-C8EB13FC1B56}" destId="{D0D7C1B4-059A-415E-99AD-D77F484CCA04}" srcOrd="0" destOrd="0" presId="urn:microsoft.com/office/officeart/2005/8/layout/vProcess5"/>
    <dgm:cxn modelId="{CFE30CD2-B064-4B14-A0D2-D1963148EDD3}" type="presOf" srcId="{4B7426A8-D80A-4A41-8BB4-442253A0187A}" destId="{C3BE5FED-5D59-4DE4-A9F2-989265335F43}" srcOrd="0" destOrd="0" presId="urn:microsoft.com/office/officeart/2005/8/layout/vProcess5"/>
    <dgm:cxn modelId="{760D57D6-2DFF-4E82-9F55-E53FCEFFBDA0}" type="presOf" srcId="{DCE2A693-4447-477A-A20B-C8EB13FC1B56}" destId="{95DE0AD1-091C-4774-9318-88B5F99E08A4}" srcOrd="1" destOrd="0" presId="urn:microsoft.com/office/officeart/2005/8/layout/vProcess5"/>
    <dgm:cxn modelId="{159EFAE3-9CE5-4C0C-AB48-1FF18EA2CC6B}" type="presOf" srcId="{87CBFFC2-E255-4465-A357-C05CEE58B509}" destId="{48E409C3-4000-4CB0-84FA-699499D9481A}" srcOrd="0" destOrd="0" presId="urn:microsoft.com/office/officeart/2005/8/layout/vProcess5"/>
    <dgm:cxn modelId="{D4A894F3-2280-4ADF-B186-B7A70E6773E3}" type="presOf" srcId="{744FE62F-8C3E-48B2-A000-4B6964DE97AE}" destId="{E11CF4CA-AB9F-4C27-BF84-9A160DDDA5DC}" srcOrd="0" destOrd="0" presId="urn:microsoft.com/office/officeart/2005/8/layout/vProcess5"/>
    <dgm:cxn modelId="{EB5810F6-CBD1-4D27-B5D4-95E4A0612D7C}" srcId="{8A34F0F5-BF74-4EFD-9204-9D7C0077FA40}" destId="{DCE2A693-4447-477A-A20B-C8EB13FC1B56}" srcOrd="1" destOrd="0" parTransId="{529B7ECE-B60E-47B7-A5BF-64893D4E9173}" sibTransId="{4B7426A8-D80A-4A41-8BB4-442253A0187A}"/>
    <dgm:cxn modelId="{3BB5FCD9-18ED-4B98-B240-D750A537BAF1}" type="presParOf" srcId="{029DF8BC-91F1-4C60-9E97-4FBF3F35EEE2}" destId="{FC5DFFA3-0F20-4126-B9F3-FEEC682D43B6}" srcOrd="0" destOrd="0" presId="urn:microsoft.com/office/officeart/2005/8/layout/vProcess5"/>
    <dgm:cxn modelId="{A567C417-3A77-4A97-AD8F-9E45CBC90D21}" type="presParOf" srcId="{029DF8BC-91F1-4C60-9E97-4FBF3F35EEE2}" destId="{E11CF4CA-AB9F-4C27-BF84-9A160DDDA5DC}" srcOrd="1" destOrd="0" presId="urn:microsoft.com/office/officeart/2005/8/layout/vProcess5"/>
    <dgm:cxn modelId="{5BB61724-2470-40D3-AE5F-426F8D792041}" type="presParOf" srcId="{029DF8BC-91F1-4C60-9E97-4FBF3F35EEE2}" destId="{D0D7C1B4-059A-415E-99AD-D77F484CCA04}" srcOrd="2" destOrd="0" presId="urn:microsoft.com/office/officeart/2005/8/layout/vProcess5"/>
    <dgm:cxn modelId="{0032260B-B081-4D2D-B44D-7F75E5B8A100}" type="presParOf" srcId="{029DF8BC-91F1-4C60-9E97-4FBF3F35EEE2}" destId="{48E409C3-4000-4CB0-84FA-699499D9481A}" srcOrd="3" destOrd="0" presId="urn:microsoft.com/office/officeart/2005/8/layout/vProcess5"/>
    <dgm:cxn modelId="{C8CBE48E-75DE-4685-A5F6-3F9FAE2D3A08}" type="presParOf" srcId="{029DF8BC-91F1-4C60-9E97-4FBF3F35EEE2}" destId="{6A5DAF14-9FD8-4799-BD21-C8B1E5321FCB}" srcOrd="4" destOrd="0" presId="urn:microsoft.com/office/officeart/2005/8/layout/vProcess5"/>
    <dgm:cxn modelId="{6862AB83-5798-495C-A841-3FBD0E508770}" type="presParOf" srcId="{029DF8BC-91F1-4C60-9E97-4FBF3F35EEE2}" destId="{C3BE5FED-5D59-4DE4-A9F2-989265335F43}" srcOrd="5" destOrd="0" presId="urn:microsoft.com/office/officeart/2005/8/layout/vProcess5"/>
    <dgm:cxn modelId="{9018E87E-2FB1-49C4-98C9-C67A94EE96AA}" type="presParOf" srcId="{029DF8BC-91F1-4C60-9E97-4FBF3F35EEE2}" destId="{9CCF427F-A92A-48E2-8836-7E9DD77B143C}" srcOrd="6" destOrd="0" presId="urn:microsoft.com/office/officeart/2005/8/layout/vProcess5"/>
    <dgm:cxn modelId="{00628B93-DE7C-44A2-87E9-D68002C179CC}" type="presParOf" srcId="{029DF8BC-91F1-4C60-9E97-4FBF3F35EEE2}" destId="{95DE0AD1-091C-4774-9318-88B5F99E08A4}" srcOrd="7" destOrd="0" presId="urn:microsoft.com/office/officeart/2005/8/layout/vProcess5"/>
    <dgm:cxn modelId="{B4265EFD-63B5-470F-A025-A86882DC2CCE}" type="presParOf" srcId="{029DF8BC-91F1-4C60-9E97-4FBF3F35EEE2}" destId="{CCD8A46F-3AC9-4342-9B06-BDBC1C1DD27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196C6A-1411-4BBD-B812-77EE80E9AB4C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9DED7E-601F-4CA5-B122-906630D5AA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Active</a:t>
          </a:r>
          <a:r>
            <a:rPr lang="en-US"/>
            <a:t> (or live) components: the processes. These are the major components in a model and have a life of their own.</a:t>
          </a:r>
        </a:p>
      </dgm:t>
    </dgm:pt>
    <dgm:pt modelId="{75E6CCC4-F45B-417D-A1EB-95A6556BC61B}" type="parTrans" cxnId="{96A58C7F-E841-4A28-A74B-52E41593921A}">
      <dgm:prSet/>
      <dgm:spPr/>
      <dgm:t>
        <a:bodyPr/>
        <a:lstStyle/>
        <a:p>
          <a:endParaRPr lang="en-US"/>
        </a:p>
      </dgm:t>
    </dgm:pt>
    <dgm:pt modelId="{BC5599D0-FB62-4C83-B570-973835B8BE6D}" type="sibTrans" cxnId="{96A58C7F-E841-4A28-A74B-52E41593921A}">
      <dgm:prSet/>
      <dgm:spPr/>
      <dgm:t>
        <a:bodyPr/>
        <a:lstStyle/>
        <a:p>
          <a:endParaRPr lang="en-US"/>
        </a:p>
      </dgm:t>
    </dgm:pt>
    <dgm:pt modelId="{4E19A487-6454-4EF1-9EF9-6C0691C47C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u="sng"/>
            <a:t>Passive</a:t>
          </a:r>
          <a:r>
            <a:rPr lang="en-US"/>
            <a:t> components:</a:t>
          </a:r>
        </a:p>
      </dgm:t>
    </dgm:pt>
    <dgm:pt modelId="{6DF5291D-A4A5-4FA5-9E78-3CC85511A297}" type="parTrans" cxnId="{ECD7E7B1-8764-45AD-9FD3-B30CEEF82749}">
      <dgm:prSet/>
      <dgm:spPr/>
      <dgm:t>
        <a:bodyPr/>
        <a:lstStyle/>
        <a:p>
          <a:endParaRPr lang="en-US"/>
        </a:p>
      </dgm:t>
    </dgm:pt>
    <dgm:pt modelId="{1577D042-1E8F-44F2-9C09-7BED0C5711EC}" type="sibTrans" cxnId="{ECD7E7B1-8764-45AD-9FD3-B30CEEF82749}">
      <dgm:prSet/>
      <dgm:spPr/>
      <dgm:t>
        <a:bodyPr/>
        <a:lstStyle/>
        <a:p>
          <a:endParaRPr lang="en-US"/>
        </a:p>
      </dgm:t>
    </dgm:pt>
    <dgm:pt modelId="{15B0FF8F-223C-43D1-B631-370F526405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Explicit and implicit queues</a:t>
          </a:r>
        </a:p>
      </dgm:t>
    </dgm:pt>
    <dgm:pt modelId="{34CF70DE-546E-4F32-AA0C-DF4B272DF746}" type="parTrans" cxnId="{08C77E0B-7A4F-48E2-B643-F26C9478EA19}">
      <dgm:prSet/>
      <dgm:spPr/>
      <dgm:t>
        <a:bodyPr/>
        <a:lstStyle/>
        <a:p>
          <a:endParaRPr lang="en-US"/>
        </a:p>
      </dgm:t>
    </dgm:pt>
    <dgm:pt modelId="{F8D22304-5A6C-4F4F-B144-63D1D6576823}" type="sibTrans" cxnId="{08C77E0B-7A4F-48E2-B643-F26C9478EA19}">
      <dgm:prSet/>
      <dgm:spPr/>
      <dgm:t>
        <a:bodyPr/>
        <a:lstStyle/>
        <a:p>
          <a:endParaRPr lang="en-US"/>
        </a:p>
      </dgm:t>
    </dgm:pt>
    <dgm:pt modelId="{02A64864-22C6-4CD2-8E75-46A5E3ECF7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Resources that can be acquired by the processes.</a:t>
          </a:r>
        </a:p>
      </dgm:t>
    </dgm:pt>
    <dgm:pt modelId="{954F80A8-8C65-4D73-B5B9-F03352A1FED1}" type="parTrans" cxnId="{B67C9C23-9429-4E11-BCF3-38A6B3F81F58}">
      <dgm:prSet/>
      <dgm:spPr/>
      <dgm:t>
        <a:bodyPr/>
        <a:lstStyle/>
        <a:p>
          <a:endParaRPr lang="en-US"/>
        </a:p>
      </dgm:t>
    </dgm:pt>
    <dgm:pt modelId="{AC2AFD7C-ED0A-404C-89FE-620C703CB70C}" type="sibTrans" cxnId="{B67C9C23-9429-4E11-BCF3-38A6B3F81F58}">
      <dgm:prSet/>
      <dgm:spPr/>
      <dgm:t>
        <a:bodyPr/>
        <a:lstStyle/>
        <a:p>
          <a:endParaRPr lang="en-US"/>
        </a:p>
      </dgm:t>
    </dgm:pt>
    <dgm:pt modelId="{E591C71D-8A1A-4F76-A2F5-F08EB8752E97}" type="pres">
      <dgm:prSet presAssocID="{C8196C6A-1411-4BBD-B812-77EE80E9AB4C}" presName="Name0" presStyleCnt="0">
        <dgm:presLayoutVars>
          <dgm:dir/>
          <dgm:animLvl val="lvl"/>
          <dgm:resizeHandles val="exact"/>
        </dgm:presLayoutVars>
      </dgm:prSet>
      <dgm:spPr/>
    </dgm:pt>
    <dgm:pt modelId="{3A8F6053-4084-454A-B532-6114DEA7AAAF}" type="pres">
      <dgm:prSet presAssocID="{4E19A487-6454-4EF1-9EF9-6C0691C47C20}" presName="boxAndChildren" presStyleCnt="0"/>
      <dgm:spPr/>
    </dgm:pt>
    <dgm:pt modelId="{0F560DE9-3957-4BAB-8E99-E1BD2666E8C2}" type="pres">
      <dgm:prSet presAssocID="{4E19A487-6454-4EF1-9EF9-6C0691C47C20}" presName="parentTextBox" presStyleLbl="node1" presStyleIdx="0" presStyleCnt="2"/>
      <dgm:spPr/>
    </dgm:pt>
    <dgm:pt modelId="{2EFFB7A4-7B2C-4CBF-8F39-5B8D356E5B4E}" type="pres">
      <dgm:prSet presAssocID="{4E19A487-6454-4EF1-9EF9-6C0691C47C20}" presName="entireBox" presStyleLbl="node1" presStyleIdx="0" presStyleCnt="2"/>
      <dgm:spPr/>
    </dgm:pt>
    <dgm:pt modelId="{3A65DBA3-453A-4330-92A7-5754BBD9A7DB}" type="pres">
      <dgm:prSet presAssocID="{4E19A487-6454-4EF1-9EF9-6C0691C47C20}" presName="descendantBox" presStyleCnt="0"/>
      <dgm:spPr/>
    </dgm:pt>
    <dgm:pt modelId="{FB026BB8-C2B8-4062-B476-16B07A8644C3}" type="pres">
      <dgm:prSet presAssocID="{15B0FF8F-223C-43D1-B631-370F52640588}" presName="childTextBox" presStyleLbl="fgAccFollowNode1" presStyleIdx="0" presStyleCnt="2">
        <dgm:presLayoutVars>
          <dgm:bulletEnabled val="1"/>
        </dgm:presLayoutVars>
      </dgm:prSet>
      <dgm:spPr/>
    </dgm:pt>
    <dgm:pt modelId="{49D5BD8E-5FAA-4E1E-9E80-5F19DD36AE34}" type="pres">
      <dgm:prSet presAssocID="{02A64864-22C6-4CD2-8E75-46A5E3ECF7CF}" presName="childTextBox" presStyleLbl="fgAccFollowNode1" presStyleIdx="1" presStyleCnt="2">
        <dgm:presLayoutVars>
          <dgm:bulletEnabled val="1"/>
        </dgm:presLayoutVars>
      </dgm:prSet>
      <dgm:spPr/>
    </dgm:pt>
    <dgm:pt modelId="{94091060-A623-4778-AE19-F6E898DD96E7}" type="pres">
      <dgm:prSet presAssocID="{BC5599D0-FB62-4C83-B570-973835B8BE6D}" presName="sp" presStyleCnt="0"/>
      <dgm:spPr/>
    </dgm:pt>
    <dgm:pt modelId="{E256430E-485B-446C-85A9-A31A88F20ABD}" type="pres">
      <dgm:prSet presAssocID="{039DED7E-601F-4CA5-B122-906630D5AA20}" presName="arrowAndChildren" presStyleCnt="0"/>
      <dgm:spPr/>
    </dgm:pt>
    <dgm:pt modelId="{98A6622A-F031-423B-AC1E-27ED18BF2BBA}" type="pres">
      <dgm:prSet presAssocID="{039DED7E-601F-4CA5-B122-906630D5AA20}" presName="parentTextArrow" presStyleLbl="node1" presStyleIdx="1" presStyleCnt="2"/>
      <dgm:spPr/>
    </dgm:pt>
  </dgm:ptLst>
  <dgm:cxnLst>
    <dgm:cxn modelId="{08C77E0B-7A4F-48E2-B643-F26C9478EA19}" srcId="{4E19A487-6454-4EF1-9EF9-6C0691C47C20}" destId="{15B0FF8F-223C-43D1-B631-370F52640588}" srcOrd="0" destOrd="0" parTransId="{34CF70DE-546E-4F32-AA0C-DF4B272DF746}" sibTransId="{F8D22304-5A6C-4F4F-B144-63D1D6576823}"/>
    <dgm:cxn modelId="{B67C9C23-9429-4E11-BCF3-38A6B3F81F58}" srcId="{4E19A487-6454-4EF1-9EF9-6C0691C47C20}" destId="{02A64864-22C6-4CD2-8E75-46A5E3ECF7CF}" srcOrd="1" destOrd="0" parTransId="{954F80A8-8C65-4D73-B5B9-F03352A1FED1}" sibTransId="{AC2AFD7C-ED0A-404C-89FE-620C703CB70C}"/>
    <dgm:cxn modelId="{95FD4335-5251-4840-980C-54557DABDD9B}" type="presOf" srcId="{C8196C6A-1411-4BBD-B812-77EE80E9AB4C}" destId="{E591C71D-8A1A-4F76-A2F5-F08EB8752E97}" srcOrd="0" destOrd="0" presId="urn:microsoft.com/office/officeart/2005/8/layout/process4"/>
    <dgm:cxn modelId="{EC793739-2A8D-4BB2-AA71-A7CFBF8999AA}" type="presOf" srcId="{02A64864-22C6-4CD2-8E75-46A5E3ECF7CF}" destId="{49D5BD8E-5FAA-4E1E-9E80-5F19DD36AE34}" srcOrd="0" destOrd="0" presId="urn:microsoft.com/office/officeart/2005/8/layout/process4"/>
    <dgm:cxn modelId="{96A58C7F-E841-4A28-A74B-52E41593921A}" srcId="{C8196C6A-1411-4BBD-B812-77EE80E9AB4C}" destId="{039DED7E-601F-4CA5-B122-906630D5AA20}" srcOrd="0" destOrd="0" parTransId="{75E6CCC4-F45B-417D-A1EB-95A6556BC61B}" sibTransId="{BC5599D0-FB62-4C83-B570-973835B8BE6D}"/>
    <dgm:cxn modelId="{636B6192-4F7F-4EA4-B41C-248BFDF8465D}" type="presOf" srcId="{039DED7E-601F-4CA5-B122-906630D5AA20}" destId="{98A6622A-F031-423B-AC1E-27ED18BF2BBA}" srcOrd="0" destOrd="0" presId="urn:microsoft.com/office/officeart/2005/8/layout/process4"/>
    <dgm:cxn modelId="{ECD7E7B1-8764-45AD-9FD3-B30CEEF82749}" srcId="{C8196C6A-1411-4BBD-B812-77EE80E9AB4C}" destId="{4E19A487-6454-4EF1-9EF9-6C0691C47C20}" srcOrd="1" destOrd="0" parTransId="{6DF5291D-A4A5-4FA5-9E78-3CC85511A297}" sibTransId="{1577D042-1E8F-44F2-9C09-7BED0C5711EC}"/>
    <dgm:cxn modelId="{56B5D5B3-B767-40B5-A5D6-F47D145B5498}" type="presOf" srcId="{15B0FF8F-223C-43D1-B631-370F52640588}" destId="{FB026BB8-C2B8-4062-B476-16B07A8644C3}" srcOrd="0" destOrd="0" presId="urn:microsoft.com/office/officeart/2005/8/layout/process4"/>
    <dgm:cxn modelId="{989D90F2-203C-4A44-9905-218A0809705B}" type="presOf" srcId="{4E19A487-6454-4EF1-9EF9-6C0691C47C20}" destId="{2EFFB7A4-7B2C-4CBF-8F39-5B8D356E5B4E}" srcOrd="1" destOrd="0" presId="urn:microsoft.com/office/officeart/2005/8/layout/process4"/>
    <dgm:cxn modelId="{4B6F14F9-22BB-4387-B508-30096CD316B9}" type="presOf" srcId="{4E19A487-6454-4EF1-9EF9-6C0691C47C20}" destId="{0F560DE9-3957-4BAB-8E99-E1BD2666E8C2}" srcOrd="0" destOrd="0" presId="urn:microsoft.com/office/officeart/2005/8/layout/process4"/>
    <dgm:cxn modelId="{03652ED3-424D-4E61-AFBF-F78FD23C5DE0}" type="presParOf" srcId="{E591C71D-8A1A-4F76-A2F5-F08EB8752E97}" destId="{3A8F6053-4084-454A-B532-6114DEA7AAAF}" srcOrd="0" destOrd="0" presId="urn:microsoft.com/office/officeart/2005/8/layout/process4"/>
    <dgm:cxn modelId="{6520AF6C-7E1E-4765-9CCF-DA6AB51A366D}" type="presParOf" srcId="{3A8F6053-4084-454A-B532-6114DEA7AAAF}" destId="{0F560DE9-3957-4BAB-8E99-E1BD2666E8C2}" srcOrd="0" destOrd="0" presId="urn:microsoft.com/office/officeart/2005/8/layout/process4"/>
    <dgm:cxn modelId="{FC62CB27-CE27-448A-A880-546FA9F03A68}" type="presParOf" srcId="{3A8F6053-4084-454A-B532-6114DEA7AAAF}" destId="{2EFFB7A4-7B2C-4CBF-8F39-5B8D356E5B4E}" srcOrd="1" destOrd="0" presId="urn:microsoft.com/office/officeart/2005/8/layout/process4"/>
    <dgm:cxn modelId="{5A438668-C4AF-4127-B4DA-2C4DA327BC50}" type="presParOf" srcId="{3A8F6053-4084-454A-B532-6114DEA7AAAF}" destId="{3A65DBA3-453A-4330-92A7-5754BBD9A7DB}" srcOrd="2" destOrd="0" presId="urn:microsoft.com/office/officeart/2005/8/layout/process4"/>
    <dgm:cxn modelId="{12CA090C-99C1-42E3-B36F-BCBD5F9BF716}" type="presParOf" srcId="{3A65DBA3-453A-4330-92A7-5754BBD9A7DB}" destId="{FB026BB8-C2B8-4062-B476-16B07A8644C3}" srcOrd="0" destOrd="0" presId="urn:microsoft.com/office/officeart/2005/8/layout/process4"/>
    <dgm:cxn modelId="{003525AF-04F2-4D1D-A4C3-273D931DCD32}" type="presParOf" srcId="{3A65DBA3-453A-4330-92A7-5754BBD9A7DB}" destId="{49D5BD8E-5FAA-4E1E-9E80-5F19DD36AE34}" srcOrd="1" destOrd="0" presId="urn:microsoft.com/office/officeart/2005/8/layout/process4"/>
    <dgm:cxn modelId="{A138FB7D-B474-4739-B9C1-80D2D0EE24D6}" type="presParOf" srcId="{E591C71D-8A1A-4F76-A2F5-F08EB8752E97}" destId="{94091060-A623-4778-AE19-F6E898DD96E7}" srcOrd="1" destOrd="0" presId="urn:microsoft.com/office/officeart/2005/8/layout/process4"/>
    <dgm:cxn modelId="{69591F15-78F0-44A1-B121-CAF18576E454}" type="presParOf" srcId="{E591C71D-8A1A-4F76-A2F5-F08EB8752E97}" destId="{E256430E-485B-446C-85A9-A31A88F20ABD}" srcOrd="2" destOrd="0" presId="urn:microsoft.com/office/officeart/2005/8/layout/process4"/>
    <dgm:cxn modelId="{1D35A47C-AADC-4018-B5F7-B86ACC1F9AFF}" type="presParOf" srcId="{E256430E-485B-446C-85A9-A31A88F20ABD}" destId="{98A6622A-F031-423B-AC1E-27ED18BF2BB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70217B21-5DE2-4735-A764-EDE393353A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D09740D-547B-41D8-BCB9-3DA250DC0FC6}">
      <dgm:prSet/>
      <dgm:spPr/>
      <dgm:t>
        <a:bodyPr/>
        <a:lstStyle/>
        <a:p>
          <a:r>
            <a:rPr lang="en-US"/>
            <a:t>Two text files are normally generated by a simulation run:</a:t>
          </a:r>
        </a:p>
      </dgm:t>
    </dgm:pt>
    <dgm:pt modelId="{B3B17242-13BA-4137-89F9-544260C8F808}" type="parTrans" cxnId="{95A67699-5E44-48AD-A478-ADC768B835B6}">
      <dgm:prSet/>
      <dgm:spPr/>
      <dgm:t>
        <a:bodyPr/>
        <a:lstStyle/>
        <a:p>
          <a:endParaRPr lang="en-US"/>
        </a:p>
      </dgm:t>
    </dgm:pt>
    <dgm:pt modelId="{68D559D0-F9F1-4808-9697-73B35944ED22}" type="sibTrans" cxnId="{95A67699-5E44-48AD-A478-ADC768B835B6}">
      <dgm:prSet/>
      <dgm:spPr/>
      <dgm:t>
        <a:bodyPr/>
        <a:lstStyle/>
        <a:p>
          <a:endParaRPr lang="en-US"/>
        </a:p>
      </dgm:t>
    </dgm:pt>
    <dgm:pt modelId="{47693F03-6BF2-4FC7-A924-10B9E6A11DA2}">
      <dgm:prSet/>
      <dgm:spPr/>
      <dgm:t>
        <a:bodyPr/>
        <a:lstStyle/>
        <a:p>
          <a:r>
            <a:rPr lang="en-US"/>
            <a:t>The </a:t>
          </a:r>
          <a:r>
            <a:rPr lang="en-US" u="sng"/>
            <a:t>trace file</a:t>
          </a:r>
          <a:r>
            <a:rPr lang="en-US"/>
            <a:t>, which is the sequence of events that occur during the simulation run</a:t>
          </a:r>
        </a:p>
      </dgm:t>
    </dgm:pt>
    <dgm:pt modelId="{9CD66334-087F-4240-BD09-423B86E0629E}" type="parTrans" cxnId="{B6C2E953-ECE7-4019-8C46-B9BE62B31F84}">
      <dgm:prSet/>
      <dgm:spPr/>
      <dgm:t>
        <a:bodyPr/>
        <a:lstStyle/>
        <a:p>
          <a:endParaRPr lang="en-US"/>
        </a:p>
      </dgm:t>
    </dgm:pt>
    <dgm:pt modelId="{277262D1-54B8-4183-9F22-0D782F048D42}" type="sibTrans" cxnId="{B6C2E953-ECE7-4019-8C46-B9BE62B31F84}">
      <dgm:prSet/>
      <dgm:spPr/>
      <dgm:t>
        <a:bodyPr/>
        <a:lstStyle/>
        <a:p>
          <a:endParaRPr lang="en-US"/>
        </a:p>
      </dgm:t>
    </dgm:pt>
    <dgm:pt modelId="{AEA3F320-336D-4639-A9DE-759CF62D3117}">
      <dgm:prSet/>
      <dgm:spPr/>
      <dgm:t>
        <a:bodyPr/>
        <a:lstStyle/>
        <a:p>
          <a:r>
            <a:rPr lang="en-US"/>
            <a:t>The </a:t>
          </a:r>
          <a:r>
            <a:rPr lang="en-US" u="sng"/>
            <a:t>statistics file</a:t>
          </a:r>
          <a:r>
            <a:rPr lang="en-US"/>
            <a:t> that includes performance measures for every priority:</a:t>
          </a:r>
        </a:p>
      </dgm:t>
    </dgm:pt>
    <dgm:pt modelId="{A2EC671D-AB2B-4493-B04E-13704499614B}" type="parTrans" cxnId="{01E280EC-82E7-486C-B48E-75FCC5F4CC16}">
      <dgm:prSet/>
      <dgm:spPr/>
      <dgm:t>
        <a:bodyPr/>
        <a:lstStyle/>
        <a:p>
          <a:endParaRPr lang="en-US"/>
        </a:p>
      </dgm:t>
    </dgm:pt>
    <dgm:pt modelId="{51D8CABE-1E4E-4984-9969-ED90AF324DE0}" type="sibTrans" cxnId="{01E280EC-82E7-486C-B48E-75FCC5F4CC16}">
      <dgm:prSet/>
      <dgm:spPr/>
      <dgm:t>
        <a:bodyPr/>
        <a:lstStyle/>
        <a:p>
          <a:endParaRPr lang="en-US"/>
        </a:p>
      </dgm:t>
    </dgm:pt>
    <dgm:pt modelId="{78295760-4B50-4EFA-9A46-0370A33E10C4}">
      <dgm:prSet/>
      <dgm:spPr/>
      <dgm:t>
        <a:bodyPr/>
        <a:lstStyle/>
        <a:p>
          <a:r>
            <a:rPr lang="en-US"/>
            <a:t>Throughput</a:t>
          </a:r>
        </a:p>
      </dgm:t>
    </dgm:pt>
    <dgm:pt modelId="{6ABB1F40-3A1E-4991-9A27-162EC748AA37}" type="parTrans" cxnId="{08335E69-AAA2-41F2-A888-1CF76BD81A03}">
      <dgm:prSet/>
      <dgm:spPr/>
      <dgm:t>
        <a:bodyPr/>
        <a:lstStyle/>
        <a:p>
          <a:endParaRPr lang="en-US"/>
        </a:p>
      </dgm:t>
    </dgm:pt>
    <dgm:pt modelId="{00D46B60-D467-41B3-A7C1-0557DFA584F9}" type="sibTrans" cxnId="{08335E69-AAA2-41F2-A888-1CF76BD81A03}">
      <dgm:prSet/>
      <dgm:spPr/>
      <dgm:t>
        <a:bodyPr/>
        <a:lstStyle/>
        <a:p>
          <a:endParaRPr lang="en-US"/>
        </a:p>
      </dgm:t>
    </dgm:pt>
    <dgm:pt modelId="{6752707E-F329-433A-9549-20EA0A2E44A7}">
      <dgm:prSet/>
      <dgm:spPr/>
      <dgm:t>
        <a:bodyPr/>
        <a:lstStyle/>
        <a:p>
          <a:r>
            <a:rPr lang="en-US"/>
            <a:t>Average wait period</a:t>
          </a:r>
        </a:p>
      </dgm:t>
    </dgm:pt>
    <dgm:pt modelId="{03925304-4239-4CD9-B912-91BCA8A52D0A}" type="parTrans" cxnId="{AF2F56B5-8EAB-4912-BFA3-D6ED41847AC7}">
      <dgm:prSet/>
      <dgm:spPr/>
      <dgm:t>
        <a:bodyPr/>
        <a:lstStyle/>
        <a:p>
          <a:endParaRPr lang="en-US"/>
        </a:p>
      </dgm:t>
    </dgm:pt>
    <dgm:pt modelId="{9303C39E-B9BC-4851-B922-CC5D19455107}" type="sibTrans" cxnId="{AF2F56B5-8EAB-4912-BFA3-D6ED41847AC7}">
      <dgm:prSet/>
      <dgm:spPr/>
      <dgm:t>
        <a:bodyPr/>
        <a:lstStyle/>
        <a:p>
          <a:endParaRPr lang="en-US"/>
        </a:p>
      </dgm:t>
    </dgm:pt>
    <dgm:pt modelId="{A2806482-305D-4AB6-B2B3-21A958350F4E}">
      <dgm:prSet/>
      <dgm:spPr/>
      <dgm:t>
        <a:bodyPr/>
        <a:lstStyle/>
        <a:p>
          <a:r>
            <a:rPr lang="en-US"/>
            <a:t>other measures</a:t>
          </a:r>
        </a:p>
      </dgm:t>
    </dgm:pt>
    <dgm:pt modelId="{E357C694-DC56-482B-A8F8-280D0C75F19E}" type="parTrans" cxnId="{24B82FCC-063E-4C68-B070-5902216069CD}">
      <dgm:prSet/>
      <dgm:spPr/>
      <dgm:t>
        <a:bodyPr/>
        <a:lstStyle/>
        <a:p>
          <a:endParaRPr lang="en-US"/>
        </a:p>
      </dgm:t>
    </dgm:pt>
    <dgm:pt modelId="{CA969015-6C63-480C-A73E-9ED27C8425C7}" type="sibTrans" cxnId="{24B82FCC-063E-4C68-B070-5902216069CD}">
      <dgm:prSet/>
      <dgm:spPr/>
      <dgm:t>
        <a:bodyPr/>
        <a:lstStyle/>
        <a:p>
          <a:endParaRPr lang="en-US"/>
        </a:p>
      </dgm:t>
    </dgm:pt>
    <dgm:pt modelId="{DD8888E6-9BA6-4C30-B5C8-7F31C9D5686D}" type="pres">
      <dgm:prSet presAssocID="{70217B21-5DE2-4735-A764-EDE393353A28}" presName="root" presStyleCnt="0">
        <dgm:presLayoutVars>
          <dgm:dir/>
          <dgm:resizeHandles val="exact"/>
        </dgm:presLayoutVars>
      </dgm:prSet>
      <dgm:spPr/>
    </dgm:pt>
    <dgm:pt modelId="{C3DC8F40-81D7-4987-B9C0-9E7FB6CBF0E8}" type="pres">
      <dgm:prSet presAssocID="{1D09740D-547B-41D8-BCB9-3DA250DC0FC6}" presName="compNode" presStyleCnt="0"/>
      <dgm:spPr/>
    </dgm:pt>
    <dgm:pt modelId="{5A706ED9-CED4-4A1E-8FB7-E71D29EA9D6A}" type="pres">
      <dgm:prSet presAssocID="{1D09740D-547B-41D8-BCB9-3DA250DC0FC6}" presName="bgRect" presStyleLbl="bgShp" presStyleIdx="0" presStyleCnt="3"/>
      <dgm:spPr/>
    </dgm:pt>
    <dgm:pt modelId="{40911C6A-C226-46DC-A2A9-24E27D9A3DF8}" type="pres">
      <dgm:prSet presAssocID="{1D09740D-547B-41D8-BCB9-3DA250DC0F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ED9B2A5D-A28F-4A2F-B0A9-E5A6C958DD79}" type="pres">
      <dgm:prSet presAssocID="{1D09740D-547B-41D8-BCB9-3DA250DC0FC6}" presName="spaceRect" presStyleCnt="0"/>
      <dgm:spPr/>
    </dgm:pt>
    <dgm:pt modelId="{79124F3A-8E9C-4FF5-B5EB-0582782E042B}" type="pres">
      <dgm:prSet presAssocID="{1D09740D-547B-41D8-BCB9-3DA250DC0FC6}" presName="parTx" presStyleLbl="revTx" presStyleIdx="0" presStyleCnt="4">
        <dgm:presLayoutVars>
          <dgm:chMax val="0"/>
          <dgm:chPref val="0"/>
        </dgm:presLayoutVars>
      </dgm:prSet>
      <dgm:spPr/>
    </dgm:pt>
    <dgm:pt modelId="{B4E94505-E82C-4428-9287-345440847A37}" type="pres">
      <dgm:prSet presAssocID="{68D559D0-F9F1-4808-9697-73B35944ED22}" presName="sibTrans" presStyleCnt="0"/>
      <dgm:spPr/>
    </dgm:pt>
    <dgm:pt modelId="{448E830E-12B8-4778-AD5C-83DD6E30743D}" type="pres">
      <dgm:prSet presAssocID="{47693F03-6BF2-4FC7-A924-10B9E6A11DA2}" presName="compNode" presStyleCnt="0"/>
      <dgm:spPr/>
    </dgm:pt>
    <dgm:pt modelId="{DE8AA3E9-EE08-4399-983C-452A4DA46BCA}" type="pres">
      <dgm:prSet presAssocID="{47693F03-6BF2-4FC7-A924-10B9E6A11DA2}" presName="bgRect" presStyleLbl="bgShp" presStyleIdx="1" presStyleCnt="3"/>
      <dgm:spPr/>
    </dgm:pt>
    <dgm:pt modelId="{B48258EC-DFD0-4565-A4DD-A5A5E6558A68}" type="pres">
      <dgm:prSet presAssocID="{47693F03-6BF2-4FC7-A924-10B9E6A11D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4D0908E-E0FD-4AD9-BF17-982539CB3737}" type="pres">
      <dgm:prSet presAssocID="{47693F03-6BF2-4FC7-A924-10B9E6A11DA2}" presName="spaceRect" presStyleCnt="0"/>
      <dgm:spPr/>
    </dgm:pt>
    <dgm:pt modelId="{1BB89E08-872D-4644-8809-1A09671B1671}" type="pres">
      <dgm:prSet presAssocID="{47693F03-6BF2-4FC7-A924-10B9E6A11DA2}" presName="parTx" presStyleLbl="revTx" presStyleIdx="1" presStyleCnt="4">
        <dgm:presLayoutVars>
          <dgm:chMax val="0"/>
          <dgm:chPref val="0"/>
        </dgm:presLayoutVars>
      </dgm:prSet>
      <dgm:spPr/>
    </dgm:pt>
    <dgm:pt modelId="{DEBCF9F4-2C4A-44F2-8C75-B9F7739FC5AC}" type="pres">
      <dgm:prSet presAssocID="{277262D1-54B8-4183-9F22-0D782F048D42}" presName="sibTrans" presStyleCnt="0"/>
      <dgm:spPr/>
    </dgm:pt>
    <dgm:pt modelId="{BA8239BB-4E72-4677-A0B7-A55326A6CD08}" type="pres">
      <dgm:prSet presAssocID="{AEA3F320-336D-4639-A9DE-759CF62D3117}" presName="compNode" presStyleCnt="0"/>
      <dgm:spPr/>
    </dgm:pt>
    <dgm:pt modelId="{D3F2B021-7F11-48A2-AAC5-E8924F1C1DF8}" type="pres">
      <dgm:prSet presAssocID="{AEA3F320-336D-4639-A9DE-759CF62D3117}" presName="bgRect" presStyleLbl="bgShp" presStyleIdx="2" presStyleCnt="3"/>
      <dgm:spPr/>
    </dgm:pt>
    <dgm:pt modelId="{2235FF9F-52F3-41DA-94DE-DC92009EE38B}" type="pres">
      <dgm:prSet presAssocID="{AEA3F320-336D-4639-A9DE-759CF62D311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DDF94C7-F57D-490B-AD3F-94A83D37C5E4}" type="pres">
      <dgm:prSet presAssocID="{AEA3F320-336D-4639-A9DE-759CF62D3117}" presName="spaceRect" presStyleCnt="0"/>
      <dgm:spPr/>
    </dgm:pt>
    <dgm:pt modelId="{49E48B63-061F-4B9B-83EF-749919F9FF5D}" type="pres">
      <dgm:prSet presAssocID="{AEA3F320-336D-4639-A9DE-759CF62D3117}" presName="parTx" presStyleLbl="revTx" presStyleIdx="2" presStyleCnt="4">
        <dgm:presLayoutVars>
          <dgm:chMax val="0"/>
          <dgm:chPref val="0"/>
        </dgm:presLayoutVars>
      </dgm:prSet>
      <dgm:spPr/>
    </dgm:pt>
    <dgm:pt modelId="{B4D42C0A-3536-4473-BC35-C6DEADBC00DC}" type="pres">
      <dgm:prSet presAssocID="{AEA3F320-336D-4639-A9DE-759CF62D3117}" presName="desTx" presStyleLbl="revTx" presStyleIdx="3" presStyleCnt="4">
        <dgm:presLayoutVars/>
      </dgm:prSet>
      <dgm:spPr/>
    </dgm:pt>
  </dgm:ptLst>
  <dgm:cxnLst>
    <dgm:cxn modelId="{AF18CC18-FFF6-4641-A66D-74961299E3B0}" type="presOf" srcId="{A2806482-305D-4AB6-B2B3-21A958350F4E}" destId="{B4D42C0A-3536-4473-BC35-C6DEADBC00DC}" srcOrd="0" destOrd="2" presId="urn:microsoft.com/office/officeart/2018/2/layout/IconVerticalSolidList"/>
    <dgm:cxn modelId="{B032C82F-1FE5-4387-91CD-692EB9B322D8}" type="presOf" srcId="{70217B21-5DE2-4735-A764-EDE393353A28}" destId="{DD8888E6-9BA6-4C30-B5C8-7F31C9D5686D}" srcOrd="0" destOrd="0" presId="urn:microsoft.com/office/officeart/2018/2/layout/IconVerticalSolidList"/>
    <dgm:cxn modelId="{E142C235-D2FB-473C-83AA-E2934D0DC5A3}" type="presOf" srcId="{78295760-4B50-4EFA-9A46-0370A33E10C4}" destId="{B4D42C0A-3536-4473-BC35-C6DEADBC00DC}" srcOrd="0" destOrd="0" presId="urn:microsoft.com/office/officeart/2018/2/layout/IconVerticalSolidList"/>
    <dgm:cxn modelId="{DD330D62-380C-4D29-AC70-5939FE364448}" type="presOf" srcId="{47693F03-6BF2-4FC7-A924-10B9E6A11DA2}" destId="{1BB89E08-872D-4644-8809-1A09671B1671}" srcOrd="0" destOrd="0" presId="urn:microsoft.com/office/officeart/2018/2/layout/IconVerticalSolidList"/>
    <dgm:cxn modelId="{08335E69-AAA2-41F2-A888-1CF76BD81A03}" srcId="{AEA3F320-336D-4639-A9DE-759CF62D3117}" destId="{78295760-4B50-4EFA-9A46-0370A33E10C4}" srcOrd="0" destOrd="0" parTransId="{6ABB1F40-3A1E-4991-9A27-162EC748AA37}" sibTransId="{00D46B60-D467-41B3-A7C1-0557DFA584F9}"/>
    <dgm:cxn modelId="{B6C2E953-ECE7-4019-8C46-B9BE62B31F84}" srcId="{70217B21-5DE2-4735-A764-EDE393353A28}" destId="{47693F03-6BF2-4FC7-A924-10B9E6A11DA2}" srcOrd="1" destOrd="0" parTransId="{9CD66334-087F-4240-BD09-423B86E0629E}" sibTransId="{277262D1-54B8-4183-9F22-0D782F048D42}"/>
    <dgm:cxn modelId="{A8FA3683-8E85-4A49-973E-11B7512DCF91}" type="presOf" srcId="{AEA3F320-336D-4639-A9DE-759CF62D3117}" destId="{49E48B63-061F-4B9B-83EF-749919F9FF5D}" srcOrd="0" destOrd="0" presId="urn:microsoft.com/office/officeart/2018/2/layout/IconVerticalSolidList"/>
    <dgm:cxn modelId="{C6C8A295-B709-4D5E-B0DB-BFB2824259EE}" type="presOf" srcId="{1D09740D-547B-41D8-BCB9-3DA250DC0FC6}" destId="{79124F3A-8E9C-4FF5-B5EB-0582782E042B}" srcOrd="0" destOrd="0" presId="urn:microsoft.com/office/officeart/2018/2/layout/IconVerticalSolidList"/>
    <dgm:cxn modelId="{95A67699-5E44-48AD-A478-ADC768B835B6}" srcId="{70217B21-5DE2-4735-A764-EDE393353A28}" destId="{1D09740D-547B-41D8-BCB9-3DA250DC0FC6}" srcOrd="0" destOrd="0" parTransId="{B3B17242-13BA-4137-89F9-544260C8F808}" sibTransId="{68D559D0-F9F1-4808-9697-73B35944ED22}"/>
    <dgm:cxn modelId="{AF2F56B5-8EAB-4912-BFA3-D6ED41847AC7}" srcId="{AEA3F320-336D-4639-A9DE-759CF62D3117}" destId="{6752707E-F329-433A-9549-20EA0A2E44A7}" srcOrd="1" destOrd="0" parTransId="{03925304-4239-4CD9-B912-91BCA8A52D0A}" sibTransId="{9303C39E-B9BC-4851-B922-CC5D19455107}"/>
    <dgm:cxn modelId="{4494F3BD-2042-4BBB-B2D7-4CE7B3C4255B}" type="presOf" srcId="{6752707E-F329-433A-9549-20EA0A2E44A7}" destId="{B4D42C0A-3536-4473-BC35-C6DEADBC00DC}" srcOrd="0" destOrd="1" presId="urn:microsoft.com/office/officeart/2018/2/layout/IconVerticalSolidList"/>
    <dgm:cxn modelId="{24B82FCC-063E-4C68-B070-5902216069CD}" srcId="{AEA3F320-336D-4639-A9DE-759CF62D3117}" destId="{A2806482-305D-4AB6-B2B3-21A958350F4E}" srcOrd="2" destOrd="0" parTransId="{E357C694-DC56-482B-A8F8-280D0C75F19E}" sibTransId="{CA969015-6C63-480C-A73E-9ED27C8425C7}"/>
    <dgm:cxn modelId="{01E280EC-82E7-486C-B48E-75FCC5F4CC16}" srcId="{70217B21-5DE2-4735-A764-EDE393353A28}" destId="{AEA3F320-336D-4639-A9DE-759CF62D3117}" srcOrd="2" destOrd="0" parTransId="{A2EC671D-AB2B-4493-B04E-13704499614B}" sibTransId="{51D8CABE-1E4E-4984-9969-ED90AF324DE0}"/>
    <dgm:cxn modelId="{3A6ED290-52B7-4C64-875E-F930903BA6CF}" type="presParOf" srcId="{DD8888E6-9BA6-4C30-B5C8-7F31C9D5686D}" destId="{C3DC8F40-81D7-4987-B9C0-9E7FB6CBF0E8}" srcOrd="0" destOrd="0" presId="urn:microsoft.com/office/officeart/2018/2/layout/IconVerticalSolidList"/>
    <dgm:cxn modelId="{F2E380B6-0449-4212-9B04-4B7FA8BE0CD9}" type="presParOf" srcId="{C3DC8F40-81D7-4987-B9C0-9E7FB6CBF0E8}" destId="{5A706ED9-CED4-4A1E-8FB7-E71D29EA9D6A}" srcOrd="0" destOrd="0" presId="urn:microsoft.com/office/officeart/2018/2/layout/IconVerticalSolidList"/>
    <dgm:cxn modelId="{54007802-27F7-4AF4-B431-63C6C5A4D8C0}" type="presParOf" srcId="{C3DC8F40-81D7-4987-B9C0-9E7FB6CBF0E8}" destId="{40911C6A-C226-46DC-A2A9-24E27D9A3DF8}" srcOrd="1" destOrd="0" presId="urn:microsoft.com/office/officeart/2018/2/layout/IconVerticalSolidList"/>
    <dgm:cxn modelId="{0BA5E0BA-3863-4171-B0E9-FB0AABD09560}" type="presParOf" srcId="{C3DC8F40-81D7-4987-B9C0-9E7FB6CBF0E8}" destId="{ED9B2A5D-A28F-4A2F-B0A9-E5A6C958DD79}" srcOrd="2" destOrd="0" presId="urn:microsoft.com/office/officeart/2018/2/layout/IconVerticalSolidList"/>
    <dgm:cxn modelId="{44F23075-6537-4AB4-A650-5A32C929E42B}" type="presParOf" srcId="{C3DC8F40-81D7-4987-B9C0-9E7FB6CBF0E8}" destId="{79124F3A-8E9C-4FF5-B5EB-0582782E042B}" srcOrd="3" destOrd="0" presId="urn:microsoft.com/office/officeart/2018/2/layout/IconVerticalSolidList"/>
    <dgm:cxn modelId="{5A67A862-8C80-4A43-83D6-F68D2A12A697}" type="presParOf" srcId="{DD8888E6-9BA6-4C30-B5C8-7F31C9D5686D}" destId="{B4E94505-E82C-4428-9287-345440847A37}" srcOrd="1" destOrd="0" presId="urn:microsoft.com/office/officeart/2018/2/layout/IconVerticalSolidList"/>
    <dgm:cxn modelId="{92E69343-981E-4F20-ACAA-00BFBFF7B3B0}" type="presParOf" srcId="{DD8888E6-9BA6-4C30-B5C8-7F31C9D5686D}" destId="{448E830E-12B8-4778-AD5C-83DD6E30743D}" srcOrd="2" destOrd="0" presId="urn:microsoft.com/office/officeart/2018/2/layout/IconVerticalSolidList"/>
    <dgm:cxn modelId="{DECEA4EA-26E9-4D1F-A430-5FCBB773345B}" type="presParOf" srcId="{448E830E-12B8-4778-AD5C-83DD6E30743D}" destId="{DE8AA3E9-EE08-4399-983C-452A4DA46BCA}" srcOrd="0" destOrd="0" presId="urn:microsoft.com/office/officeart/2018/2/layout/IconVerticalSolidList"/>
    <dgm:cxn modelId="{6E74F005-7821-4419-9F33-42DC4FA16B71}" type="presParOf" srcId="{448E830E-12B8-4778-AD5C-83DD6E30743D}" destId="{B48258EC-DFD0-4565-A4DD-A5A5E6558A68}" srcOrd="1" destOrd="0" presId="urn:microsoft.com/office/officeart/2018/2/layout/IconVerticalSolidList"/>
    <dgm:cxn modelId="{78297270-BE18-414B-A48B-FBDE2A0E9DF9}" type="presParOf" srcId="{448E830E-12B8-4778-AD5C-83DD6E30743D}" destId="{E4D0908E-E0FD-4AD9-BF17-982539CB3737}" srcOrd="2" destOrd="0" presId="urn:microsoft.com/office/officeart/2018/2/layout/IconVerticalSolidList"/>
    <dgm:cxn modelId="{C0AB8462-1A36-4360-93E7-1EDB6E9DF26A}" type="presParOf" srcId="{448E830E-12B8-4778-AD5C-83DD6E30743D}" destId="{1BB89E08-872D-4644-8809-1A09671B1671}" srcOrd="3" destOrd="0" presId="urn:microsoft.com/office/officeart/2018/2/layout/IconVerticalSolidList"/>
    <dgm:cxn modelId="{5DAE0989-2749-43B8-B27E-16E8F01A9D56}" type="presParOf" srcId="{DD8888E6-9BA6-4C30-B5C8-7F31C9D5686D}" destId="{DEBCF9F4-2C4A-44F2-8C75-B9F7739FC5AC}" srcOrd="3" destOrd="0" presId="urn:microsoft.com/office/officeart/2018/2/layout/IconVerticalSolidList"/>
    <dgm:cxn modelId="{9B747E71-812D-46F9-9C4B-F80B8A6BD4BF}" type="presParOf" srcId="{DD8888E6-9BA6-4C30-B5C8-7F31C9D5686D}" destId="{BA8239BB-4E72-4677-A0B7-A55326A6CD08}" srcOrd="4" destOrd="0" presId="urn:microsoft.com/office/officeart/2018/2/layout/IconVerticalSolidList"/>
    <dgm:cxn modelId="{D26D83FA-D2A9-4886-B50F-FF20DBC4BA3B}" type="presParOf" srcId="{BA8239BB-4E72-4677-A0B7-A55326A6CD08}" destId="{D3F2B021-7F11-48A2-AAC5-E8924F1C1DF8}" srcOrd="0" destOrd="0" presId="urn:microsoft.com/office/officeart/2018/2/layout/IconVerticalSolidList"/>
    <dgm:cxn modelId="{7D2D0718-A3AD-4668-8A3A-9615AFA7D440}" type="presParOf" srcId="{BA8239BB-4E72-4677-A0B7-A55326A6CD08}" destId="{2235FF9F-52F3-41DA-94DE-DC92009EE38B}" srcOrd="1" destOrd="0" presId="urn:microsoft.com/office/officeart/2018/2/layout/IconVerticalSolidList"/>
    <dgm:cxn modelId="{8ACF0F99-183D-47AD-B19C-76D4B92B1DB3}" type="presParOf" srcId="{BA8239BB-4E72-4677-A0B7-A55326A6CD08}" destId="{EDDF94C7-F57D-490B-AD3F-94A83D37C5E4}" srcOrd="2" destOrd="0" presId="urn:microsoft.com/office/officeart/2018/2/layout/IconVerticalSolidList"/>
    <dgm:cxn modelId="{6882A865-2885-4551-B132-A397544480D2}" type="presParOf" srcId="{BA8239BB-4E72-4677-A0B7-A55326A6CD08}" destId="{49E48B63-061F-4B9B-83EF-749919F9FF5D}" srcOrd="3" destOrd="0" presId="urn:microsoft.com/office/officeart/2018/2/layout/IconVerticalSolidList"/>
    <dgm:cxn modelId="{88CFE688-F52F-4E54-9FAE-81345275A6B9}" type="presParOf" srcId="{BA8239BB-4E72-4677-A0B7-A55326A6CD08}" destId="{B4D42C0A-3536-4473-BC35-C6DEADBC00D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3AFBF6-0A95-4501-9C9E-35F81EEDF818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F8668A2-AF9F-4D95-AFDC-ED0645203549}">
      <dgm:prSet/>
      <dgm:spPr/>
      <dgm:t>
        <a:bodyPr/>
        <a:lstStyle/>
        <a:p>
          <a:r>
            <a:rPr lang="en-US"/>
            <a:t>A user must be allowed to:</a:t>
          </a:r>
        </a:p>
      </dgm:t>
    </dgm:pt>
    <dgm:pt modelId="{B9161161-69E6-46AF-AB6C-63A8BF81B873}" type="parTrans" cxnId="{E6562519-EDA6-48A0-B309-89BA04231B13}">
      <dgm:prSet/>
      <dgm:spPr/>
      <dgm:t>
        <a:bodyPr/>
        <a:lstStyle/>
        <a:p>
          <a:endParaRPr lang="en-US"/>
        </a:p>
      </dgm:t>
    </dgm:pt>
    <dgm:pt modelId="{4BCDEF89-D6B6-4205-81FD-01E125DC78DD}" type="sibTrans" cxnId="{E6562519-EDA6-48A0-B309-89BA04231B1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14C1C09-70B4-4A1B-97A1-47D88835A8EE}">
      <dgm:prSet/>
      <dgm:spPr/>
      <dgm:t>
        <a:bodyPr/>
        <a:lstStyle/>
        <a:p>
          <a:r>
            <a:rPr lang="en-US" dirty="0"/>
            <a:t>Manipulate the model by supplying it with a set of inputs</a:t>
          </a:r>
        </a:p>
      </dgm:t>
    </dgm:pt>
    <dgm:pt modelId="{C0B3B8E6-2AD1-47D4-AEC0-F142DF7188B9}" type="parTrans" cxnId="{C8C2EC4E-E89C-478F-8EB2-6E94367E496B}">
      <dgm:prSet/>
      <dgm:spPr/>
      <dgm:t>
        <a:bodyPr/>
        <a:lstStyle/>
        <a:p>
          <a:endParaRPr lang="en-US"/>
        </a:p>
      </dgm:t>
    </dgm:pt>
    <dgm:pt modelId="{8C1D9CBF-EB6F-442F-B944-4FF43791430B}" type="sibTrans" cxnId="{C8C2EC4E-E89C-478F-8EB2-6E94367E496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4CC0FDE9-F9FC-417E-A95E-94F091979C4D}">
      <dgm:prSet/>
      <dgm:spPr/>
      <dgm:t>
        <a:bodyPr/>
        <a:lstStyle/>
        <a:p>
          <a:r>
            <a:rPr lang="en-US"/>
            <a:t>Observe its behavior or output</a:t>
          </a:r>
        </a:p>
      </dgm:t>
    </dgm:pt>
    <dgm:pt modelId="{2D9B387B-3036-40A1-B5C6-24A11BAAF367}" type="parTrans" cxnId="{B170179C-42AA-442D-8232-1D8884D002B8}">
      <dgm:prSet/>
      <dgm:spPr/>
      <dgm:t>
        <a:bodyPr/>
        <a:lstStyle/>
        <a:p>
          <a:endParaRPr lang="en-US"/>
        </a:p>
      </dgm:t>
    </dgm:pt>
    <dgm:pt modelId="{8C4771DA-5A10-4753-8E58-F389AC45D8A9}" type="sibTrans" cxnId="{B170179C-42AA-442D-8232-1D8884D002B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8607D80-4380-4ED1-A91B-EDF6F5C991B8}">
      <dgm:prSet/>
      <dgm:spPr/>
      <dgm:t>
        <a:bodyPr/>
        <a:lstStyle/>
        <a:p>
          <a:r>
            <a:rPr lang="en-US" dirty="0"/>
            <a:t>Predict the behavior of the real system by analyzing the behavior of the model </a:t>
          </a:r>
        </a:p>
      </dgm:t>
    </dgm:pt>
    <dgm:pt modelId="{B02EFA14-1D4C-42E2-9B55-81EFDEA0D465}" type="parTrans" cxnId="{13B6C211-CBBD-40F8-9B31-B2D9E3CDD4F3}">
      <dgm:prSet/>
      <dgm:spPr/>
      <dgm:t>
        <a:bodyPr/>
        <a:lstStyle/>
        <a:p>
          <a:endParaRPr lang="en-US"/>
        </a:p>
      </dgm:t>
    </dgm:pt>
    <dgm:pt modelId="{7BBDE840-F521-4715-B26D-137FA6EDD0DB}" type="sibTrans" cxnId="{13B6C211-CBBD-40F8-9B31-B2D9E3CDD4F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FBF551AB-AE23-4949-A552-7874C80B14CA}" type="pres">
      <dgm:prSet presAssocID="{873AFBF6-0A95-4501-9C9E-35F81EEDF818}" presName="Name0" presStyleCnt="0">
        <dgm:presLayoutVars>
          <dgm:animLvl val="lvl"/>
          <dgm:resizeHandles val="exact"/>
        </dgm:presLayoutVars>
      </dgm:prSet>
      <dgm:spPr/>
    </dgm:pt>
    <dgm:pt modelId="{972EC291-08F2-4A12-898E-4E26B9892B82}" type="pres">
      <dgm:prSet presAssocID="{5F8668A2-AF9F-4D95-AFDC-ED0645203549}" presName="compositeNode" presStyleCnt="0">
        <dgm:presLayoutVars>
          <dgm:bulletEnabled val="1"/>
        </dgm:presLayoutVars>
      </dgm:prSet>
      <dgm:spPr/>
    </dgm:pt>
    <dgm:pt modelId="{A1BEB224-D77E-4F1F-81E3-053D7DDDD482}" type="pres">
      <dgm:prSet presAssocID="{5F8668A2-AF9F-4D95-AFDC-ED0645203549}" presName="bgRect" presStyleLbl="alignNode1" presStyleIdx="0" presStyleCnt="4" custScaleY="127298"/>
      <dgm:spPr/>
    </dgm:pt>
    <dgm:pt modelId="{7F29E4F4-0BCC-4AF8-85DA-6BC05EC808AB}" type="pres">
      <dgm:prSet presAssocID="{4BCDEF89-D6B6-4205-81FD-01E125DC78DD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2898BC5D-8A09-4884-8FDB-192DA1FC8D52}" type="pres">
      <dgm:prSet presAssocID="{5F8668A2-AF9F-4D95-AFDC-ED0645203549}" presName="nodeRect" presStyleLbl="alignNode1" presStyleIdx="0" presStyleCnt="4">
        <dgm:presLayoutVars>
          <dgm:bulletEnabled val="1"/>
        </dgm:presLayoutVars>
      </dgm:prSet>
      <dgm:spPr/>
    </dgm:pt>
    <dgm:pt modelId="{008EF770-EE71-4111-8329-0A5CC45FFBFF}" type="pres">
      <dgm:prSet presAssocID="{4BCDEF89-D6B6-4205-81FD-01E125DC78DD}" presName="sibTrans" presStyleCnt="0"/>
      <dgm:spPr/>
    </dgm:pt>
    <dgm:pt modelId="{40F72580-3249-49A7-AD2D-CB55D884D0FA}" type="pres">
      <dgm:prSet presAssocID="{114C1C09-70B4-4A1B-97A1-47D88835A8EE}" presName="compositeNode" presStyleCnt="0">
        <dgm:presLayoutVars>
          <dgm:bulletEnabled val="1"/>
        </dgm:presLayoutVars>
      </dgm:prSet>
      <dgm:spPr/>
    </dgm:pt>
    <dgm:pt modelId="{8FAA065F-0722-4884-A3F9-DC94F07D8902}" type="pres">
      <dgm:prSet presAssocID="{114C1C09-70B4-4A1B-97A1-47D88835A8EE}" presName="bgRect" presStyleLbl="alignNode1" presStyleIdx="1" presStyleCnt="4" custScaleY="127298"/>
      <dgm:spPr/>
    </dgm:pt>
    <dgm:pt modelId="{734D1FB9-6A74-4AB0-86DF-041F9C4376F7}" type="pres">
      <dgm:prSet presAssocID="{8C1D9CBF-EB6F-442F-B944-4FF43791430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E1E0B782-21F5-4C42-8708-B38A0CCEA94D}" type="pres">
      <dgm:prSet presAssocID="{114C1C09-70B4-4A1B-97A1-47D88835A8EE}" presName="nodeRect" presStyleLbl="alignNode1" presStyleIdx="1" presStyleCnt="4">
        <dgm:presLayoutVars>
          <dgm:bulletEnabled val="1"/>
        </dgm:presLayoutVars>
      </dgm:prSet>
      <dgm:spPr/>
    </dgm:pt>
    <dgm:pt modelId="{494E97D1-11BC-416B-87D3-75383A754FF6}" type="pres">
      <dgm:prSet presAssocID="{8C1D9CBF-EB6F-442F-B944-4FF43791430B}" presName="sibTrans" presStyleCnt="0"/>
      <dgm:spPr/>
    </dgm:pt>
    <dgm:pt modelId="{E4AA3A83-5BE4-49D9-B2ED-5AB22028808F}" type="pres">
      <dgm:prSet presAssocID="{4CC0FDE9-F9FC-417E-A95E-94F091979C4D}" presName="compositeNode" presStyleCnt="0">
        <dgm:presLayoutVars>
          <dgm:bulletEnabled val="1"/>
        </dgm:presLayoutVars>
      </dgm:prSet>
      <dgm:spPr/>
    </dgm:pt>
    <dgm:pt modelId="{FC9A7AFE-A0D6-487D-8E39-F5A86086E310}" type="pres">
      <dgm:prSet presAssocID="{4CC0FDE9-F9FC-417E-A95E-94F091979C4D}" presName="bgRect" presStyleLbl="alignNode1" presStyleIdx="2" presStyleCnt="4" custScaleY="127298"/>
      <dgm:spPr/>
    </dgm:pt>
    <dgm:pt modelId="{E8C68A9D-8146-40E6-8461-6776DF1F45A0}" type="pres">
      <dgm:prSet presAssocID="{8C4771DA-5A10-4753-8E58-F389AC45D8A9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48C0AA2-0287-429D-8A5F-AA666B04A20E}" type="pres">
      <dgm:prSet presAssocID="{4CC0FDE9-F9FC-417E-A95E-94F091979C4D}" presName="nodeRect" presStyleLbl="alignNode1" presStyleIdx="2" presStyleCnt="4">
        <dgm:presLayoutVars>
          <dgm:bulletEnabled val="1"/>
        </dgm:presLayoutVars>
      </dgm:prSet>
      <dgm:spPr/>
    </dgm:pt>
    <dgm:pt modelId="{6AED83E8-5E98-4EE2-9085-ABB999E6E1D1}" type="pres">
      <dgm:prSet presAssocID="{8C4771DA-5A10-4753-8E58-F389AC45D8A9}" presName="sibTrans" presStyleCnt="0"/>
      <dgm:spPr/>
    </dgm:pt>
    <dgm:pt modelId="{E59943A1-2A9B-4CBB-8496-C26EF42BFCD3}" type="pres">
      <dgm:prSet presAssocID="{F8607D80-4380-4ED1-A91B-EDF6F5C991B8}" presName="compositeNode" presStyleCnt="0">
        <dgm:presLayoutVars>
          <dgm:bulletEnabled val="1"/>
        </dgm:presLayoutVars>
      </dgm:prSet>
      <dgm:spPr/>
    </dgm:pt>
    <dgm:pt modelId="{383BAC3C-2C0C-4F04-9DA2-27364E532E73}" type="pres">
      <dgm:prSet presAssocID="{F8607D80-4380-4ED1-A91B-EDF6F5C991B8}" presName="bgRect" presStyleLbl="alignNode1" presStyleIdx="3" presStyleCnt="4" custScaleY="127298"/>
      <dgm:spPr/>
    </dgm:pt>
    <dgm:pt modelId="{DE18CF8C-35F2-469D-988D-D7023F276D59}" type="pres">
      <dgm:prSet presAssocID="{7BBDE840-F521-4715-B26D-137FA6EDD0DB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11EBCC7-1698-4962-862E-4A9143BA39BC}" type="pres">
      <dgm:prSet presAssocID="{F8607D80-4380-4ED1-A91B-EDF6F5C991B8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416180F-C55D-46F4-A988-F1A76F5C85EA}" type="presOf" srcId="{4CC0FDE9-F9FC-417E-A95E-94F091979C4D}" destId="{448C0AA2-0287-429D-8A5F-AA666B04A20E}" srcOrd="1" destOrd="0" presId="urn:microsoft.com/office/officeart/2016/7/layout/LinearBlockProcessNumbered"/>
    <dgm:cxn modelId="{13B6C211-CBBD-40F8-9B31-B2D9E3CDD4F3}" srcId="{873AFBF6-0A95-4501-9C9E-35F81EEDF818}" destId="{F8607D80-4380-4ED1-A91B-EDF6F5C991B8}" srcOrd="3" destOrd="0" parTransId="{B02EFA14-1D4C-42E2-9B55-81EFDEA0D465}" sibTransId="{7BBDE840-F521-4715-B26D-137FA6EDD0DB}"/>
    <dgm:cxn modelId="{1D0CC712-8831-4867-A0AD-2B37F6D9EC0C}" type="presOf" srcId="{F8607D80-4380-4ED1-A91B-EDF6F5C991B8}" destId="{511EBCC7-1698-4962-862E-4A9143BA39BC}" srcOrd="1" destOrd="0" presId="urn:microsoft.com/office/officeart/2016/7/layout/LinearBlockProcessNumbered"/>
    <dgm:cxn modelId="{E6562519-EDA6-48A0-B309-89BA04231B13}" srcId="{873AFBF6-0A95-4501-9C9E-35F81EEDF818}" destId="{5F8668A2-AF9F-4D95-AFDC-ED0645203549}" srcOrd="0" destOrd="0" parTransId="{B9161161-69E6-46AF-AB6C-63A8BF81B873}" sibTransId="{4BCDEF89-D6B6-4205-81FD-01E125DC78DD}"/>
    <dgm:cxn modelId="{65F3CD29-5B6E-4C57-B2FE-43B85AEE58FB}" type="presOf" srcId="{8C4771DA-5A10-4753-8E58-F389AC45D8A9}" destId="{E8C68A9D-8146-40E6-8461-6776DF1F45A0}" srcOrd="0" destOrd="0" presId="urn:microsoft.com/office/officeart/2016/7/layout/LinearBlockProcessNumbered"/>
    <dgm:cxn modelId="{CD62D960-9736-4496-92F2-002391C6BA12}" type="presOf" srcId="{114C1C09-70B4-4A1B-97A1-47D88835A8EE}" destId="{8FAA065F-0722-4884-A3F9-DC94F07D8902}" srcOrd="0" destOrd="0" presId="urn:microsoft.com/office/officeart/2016/7/layout/LinearBlockProcessNumbered"/>
    <dgm:cxn modelId="{A9E8964A-6ADB-437A-8524-FF1CC82C7C1F}" type="presOf" srcId="{7BBDE840-F521-4715-B26D-137FA6EDD0DB}" destId="{DE18CF8C-35F2-469D-988D-D7023F276D59}" srcOrd="0" destOrd="0" presId="urn:microsoft.com/office/officeart/2016/7/layout/LinearBlockProcessNumbered"/>
    <dgm:cxn modelId="{C8C2EC4E-E89C-478F-8EB2-6E94367E496B}" srcId="{873AFBF6-0A95-4501-9C9E-35F81EEDF818}" destId="{114C1C09-70B4-4A1B-97A1-47D88835A8EE}" srcOrd="1" destOrd="0" parTransId="{C0B3B8E6-2AD1-47D4-AEC0-F142DF7188B9}" sibTransId="{8C1D9CBF-EB6F-442F-B944-4FF43791430B}"/>
    <dgm:cxn modelId="{9FD14076-D3B5-48FE-8EF4-DC73CEB6C5CF}" type="presOf" srcId="{5F8668A2-AF9F-4D95-AFDC-ED0645203549}" destId="{2898BC5D-8A09-4884-8FDB-192DA1FC8D52}" srcOrd="1" destOrd="0" presId="urn:microsoft.com/office/officeart/2016/7/layout/LinearBlockProcessNumbered"/>
    <dgm:cxn modelId="{D21C9287-D7B6-446B-B140-D4152D38DE3F}" type="presOf" srcId="{4CC0FDE9-F9FC-417E-A95E-94F091979C4D}" destId="{FC9A7AFE-A0D6-487D-8E39-F5A86086E310}" srcOrd="0" destOrd="0" presId="urn:microsoft.com/office/officeart/2016/7/layout/LinearBlockProcessNumbered"/>
    <dgm:cxn modelId="{4DD98D90-DB7C-4A5B-BDB9-86119C376CC2}" type="presOf" srcId="{8C1D9CBF-EB6F-442F-B944-4FF43791430B}" destId="{734D1FB9-6A74-4AB0-86DF-041F9C4376F7}" srcOrd="0" destOrd="0" presId="urn:microsoft.com/office/officeart/2016/7/layout/LinearBlockProcessNumbered"/>
    <dgm:cxn modelId="{DFDE4099-FC6D-48E1-A17D-A2BF9E08AECB}" type="presOf" srcId="{5F8668A2-AF9F-4D95-AFDC-ED0645203549}" destId="{A1BEB224-D77E-4F1F-81E3-053D7DDDD482}" srcOrd="0" destOrd="0" presId="urn:microsoft.com/office/officeart/2016/7/layout/LinearBlockProcessNumbered"/>
    <dgm:cxn modelId="{B170179C-42AA-442D-8232-1D8884D002B8}" srcId="{873AFBF6-0A95-4501-9C9E-35F81EEDF818}" destId="{4CC0FDE9-F9FC-417E-A95E-94F091979C4D}" srcOrd="2" destOrd="0" parTransId="{2D9B387B-3036-40A1-B5C6-24A11BAAF367}" sibTransId="{8C4771DA-5A10-4753-8E58-F389AC45D8A9}"/>
    <dgm:cxn modelId="{94A531A1-FDF2-427A-9DE6-AE3015ACC1F4}" type="presOf" srcId="{114C1C09-70B4-4A1B-97A1-47D88835A8EE}" destId="{E1E0B782-21F5-4C42-8708-B38A0CCEA94D}" srcOrd="1" destOrd="0" presId="urn:microsoft.com/office/officeart/2016/7/layout/LinearBlockProcessNumbered"/>
    <dgm:cxn modelId="{E0FC53BD-55F0-4762-AB09-73A4867E8389}" type="presOf" srcId="{4BCDEF89-D6B6-4205-81FD-01E125DC78DD}" destId="{7F29E4F4-0BCC-4AF8-85DA-6BC05EC808AB}" srcOrd="0" destOrd="0" presId="urn:microsoft.com/office/officeart/2016/7/layout/LinearBlockProcessNumbered"/>
    <dgm:cxn modelId="{FA1A3BC3-AEE0-418B-B448-A677CC021105}" type="presOf" srcId="{F8607D80-4380-4ED1-A91B-EDF6F5C991B8}" destId="{383BAC3C-2C0C-4F04-9DA2-27364E532E73}" srcOrd="0" destOrd="0" presId="urn:microsoft.com/office/officeart/2016/7/layout/LinearBlockProcessNumbered"/>
    <dgm:cxn modelId="{98281DF7-BADF-477B-9B75-6570742F5614}" type="presOf" srcId="{873AFBF6-0A95-4501-9C9E-35F81EEDF818}" destId="{FBF551AB-AE23-4949-A552-7874C80B14CA}" srcOrd="0" destOrd="0" presId="urn:microsoft.com/office/officeart/2016/7/layout/LinearBlockProcessNumbered"/>
    <dgm:cxn modelId="{0900A49A-5994-4E7A-8E31-0E5F56CE33A5}" type="presParOf" srcId="{FBF551AB-AE23-4949-A552-7874C80B14CA}" destId="{972EC291-08F2-4A12-898E-4E26B9892B82}" srcOrd="0" destOrd="0" presId="urn:microsoft.com/office/officeart/2016/7/layout/LinearBlockProcessNumbered"/>
    <dgm:cxn modelId="{2EAA36F8-945E-4BF6-9B9D-FD4B655C073F}" type="presParOf" srcId="{972EC291-08F2-4A12-898E-4E26B9892B82}" destId="{A1BEB224-D77E-4F1F-81E3-053D7DDDD482}" srcOrd="0" destOrd="0" presId="urn:microsoft.com/office/officeart/2016/7/layout/LinearBlockProcessNumbered"/>
    <dgm:cxn modelId="{01660451-D62D-457E-A9F1-7A3856CE70F7}" type="presParOf" srcId="{972EC291-08F2-4A12-898E-4E26B9892B82}" destId="{7F29E4F4-0BCC-4AF8-85DA-6BC05EC808AB}" srcOrd="1" destOrd="0" presId="urn:microsoft.com/office/officeart/2016/7/layout/LinearBlockProcessNumbered"/>
    <dgm:cxn modelId="{231953D8-E16F-459E-95ED-2E79082CB656}" type="presParOf" srcId="{972EC291-08F2-4A12-898E-4E26B9892B82}" destId="{2898BC5D-8A09-4884-8FDB-192DA1FC8D52}" srcOrd="2" destOrd="0" presId="urn:microsoft.com/office/officeart/2016/7/layout/LinearBlockProcessNumbered"/>
    <dgm:cxn modelId="{E16CE180-EAFE-41F2-84CA-8DAB508B047F}" type="presParOf" srcId="{FBF551AB-AE23-4949-A552-7874C80B14CA}" destId="{008EF770-EE71-4111-8329-0A5CC45FFBFF}" srcOrd="1" destOrd="0" presId="urn:microsoft.com/office/officeart/2016/7/layout/LinearBlockProcessNumbered"/>
    <dgm:cxn modelId="{29A036A3-6363-474F-8C31-5F39D26F695D}" type="presParOf" srcId="{FBF551AB-AE23-4949-A552-7874C80B14CA}" destId="{40F72580-3249-49A7-AD2D-CB55D884D0FA}" srcOrd="2" destOrd="0" presId="urn:microsoft.com/office/officeart/2016/7/layout/LinearBlockProcessNumbered"/>
    <dgm:cxn modelId="{F0E41541-58AC-405F-9817-DDD813EBB639}" type="presParOf" srcId="{40F72580-3249-49A7-AD2D-CB55D884D0FA}" destId="{8FAA065F-0722-4884-A3F9-DC94F07D8902}" srcOrd="0" destOrd="0" presId="urn:microsoft.com/office/officeart/2016/7/layout/LinearBlockProcessNumbered"/>
    <dgm:cxn modelId="{70CE14ED-F99B-40A1-BC38-684ED5AD2784}" type="presParOf" srcId="{40F72580-3249-49A7-AD2D-CB55D884D0FA}" destId="{734D1FB9-6A74-4AB0-86DF-041F9C4376F7}" srcOrd="1" destOrd="0" presId="urn:microsoft.com/office/officeart/2016/7/layout/LinearBlockProcessNumbered"/>
    <dgm:cxn modelId="{6C8E794E-3BD4-472A-8318-A696661F3483}" type="presParOf" srcId="{40F72580-3249-49A7-AD2D-CB55D884D0FA}" destId="{E1E0B782-21F5-4C42-8708-B38A0CCEA94D}" srcOrd="2" destOrd="0" presId="urn:microsoft.com/office/officeart/2016/7/layout/LinearBlockProcessNumbered"/>
    <dgm:cxn modelId="{CA2E82E0-EFB9-4A48-BB10-783E0BE2B1B8}" type="presParOf" srcId="{FBF551AB-AE23-4949-A552-7874C80B14CA}" destId="{494E97D1-11BC-416B-87D3-75383A754FF6}" srcOrd="3" destOrd="0" presId="urn:microsoft.com/office/officeart/2016/7/layout/LinearBlockProcessNumbered"/>
    <dgm:cxn modelId="{4660BAD4-F7DD-4A52-83C9-5B5FFC4A3D08}" type="presParOf" srcId="{FBF551AB-AE23-4949-A552-7874C80B14CA}" destId="{E4AA3A83-5BE4-49D9-B2ED-5AB22028808F}" srcOrd="4" destOrd="0" presId="urn:microsoft.com/office/officeart/2016/7/layout/LinearBlockProcessNumbered"/>
    <dgm:cxn modelId="{514895CF-CD3B-45DA-86D2-DE4DEBBEF373}" type="presParOf" srcId="{E4AA3A83-5BE4-49D9-B2ED-5AB22028808F}" destId="{FC9A7AFE-A0D6-487D-8E39-F5A86086E310}" srcOrd="0" destOrd="0" presId="urn:microsoft.com/office/officeart/2016/7/layout/LinearBlockProcessNumbered"/>
    <dgm:cxn modelId="{3908CCD7-14DF-4A76-882D-50E9AEA8FE65}" type="presParOf" srcId="{E4AA3A83-5BE4-49D9-B2ED-5AB22028808F}" destId="{E8C68A9D-8146-40E6-8461-6776DF1F45A0}" srcOrd="1" destOrd="0" presId="urn:microsoft.com/office/officeart/2016/7/layout/LinearBlockProcessNumbered"/>
    <dgm:cxn modelId="{5327D926-F119-4B66-BE38-9A2FEE6E492A}" type="presParOf" srcId="{E4AA3A83-5BE4-49D9-B2ED-5AB22028808F}" destId="{448C0AA2-0287-429D-8A5F-AA666B04A20E}" srcOrd="2" destOrd="0" presId="urn:microsoft.com/office/officeart/2016/7/layout/LinearBlockProcessNumbered"/>
    <dgm:cxn modelId="{661A865A-3E5C-4B98-BEB8-A920E8DB7D1F}" type="presParOf" srcId="{FBF551AB-AE23-4949-A552-7874C80B14CA}" destId="{6AED83E8-5E98-4EE2-9085-ABB999E6E1D1}" srcOrd="5" destOrd="0" presId="urn:microsoft.com/office/officeart/2016/7/layout/LinearBlockProcessNumbered"/>
    <dgm:cxn modelId="{2B60D7A3-C240-453D-B0D1-FFE8963436AB}" type="presParOf" srcId="{FBF551AB-AE23-4949-A552-7874C80B14CA}" destId="{E59943A1-2A9B-4CBB-8496-C26EF42BFCD3}" srcOrd="6" destOrd="0" presId="urn:microsoft.com/office/officeart/2016/7/layout/LinearBlockProcessNumbered"/>
    <dgm:cxn modelId="{67810D30-92AA-4545-B787-96CE8509DF74}" type="presParOf" srcId="{E59943A1-2A9B-4CBB-8496-C26EF42BFCD3}" destId="{383BAC3C-2C0C-4F04-9DA2-27364E532E73}" srcOrd="0" destOrd="0" presId="urn:microsoft.com/office/officeart/2016/7/layout/LinearBlockProcessNumbered"/>
    <dgm:cxn modelId="{AC87E848-21CE-4AA3-A7EC-2771BDE9029B}" type="presParOf" srcId="{E59943A1-2A9B-4CBB-8496-C26EF42BFCD3}" destId="{DE18CF8C-35F2-469D-988D-D7023F276D59}" srcOrd="1" destOrd="0" presId="urn:microsoft.com/office/officeart/2016/7/layout/LinearBlockProcessNumbered"/>
    <dgm:cxn modelId="{922E3012-59E7-432E-B705-8A627772BA20}" type="presParOf" srcId="{E59943A1-2A9B-4CBB-8496-C26EF42BFCD3}" destId="{511EBCC7-1698-4962-862E-4A9143BA39B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4B4478-19F1-46B7-93BC-CC3D94F9D3D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98F40A8-8C60-48E9-93C4-9ADABA3894B9}">
      <dgm:prSet/>
      <dgm:spPr/>
      <dgm:t>
        <a:bodyPr/>
        <a:lstStyle/>
        <a:p>
          <a:r>
            <a:rPr lang="en-US"/>
            <a:t>A simulation model consists of a description of  how processes (active entities) are going to interact among themselves, as time passes. </a:t>
          </a:r>
        </a:p>
      </dgm:t>
    </dgm:pt>
    <dgm:pt modelId="{91DDA78B-B747-463F-96E5-D58F23B7C1FC}" type="parTrans" cxnId="{89A047CE-4B20-428A-B538-12C7D57F1505}">
      <dgm:prSet/>
      <dgm:spPr/>
      <dgm:t>
        <a:bodyPr/>
        <a:lstStyle/>
        <a:p>
          <a:endParaRPr lang="en-US"/>
        </a:p>
      </dgm:t>
    </dgm:pt>
    <dgm:pt modelId="{AE3B7976-9C48-448C-92BB-C07BA357DBF4}" type="sibTrans" cxnId="{89A047CE-4B20-428A-B538-12C7D57F1505}">
      <dgm:prSet/>
      <dgm:spPr/>
      <dgm:t>
        <a:bodyPr/>
        <a:lstStyle/>
        <a:p>
          <a:endParaRPr lang="en-US"/>
        </a:p>
      </dgm:t>
    </dgm:pt>
    <dgm:pt modelId="{BBC26F12-FF77-4F99-A00E-26437A8B4B75}">
      <dgm:prSet/>
      <dgm:spPr/>
      <dgm:t>
        <a:bodyPr/>
        <a:lstStyle/>
        <a:p>
          <a:r>
            <a:rPr lang="en-US"/>
            <a:t>Also includes a description of </a:t>
          </a:r>
          <a:r>
            <a:rPr lang="en-US" u="sng"/>
            <a:t>passive objects</a:t>
          </a:r>
          <a:endParaRPr lang="en-US"/>
        </a:p>
      </dgm:t>
    </dgm:pt>
    <dgm:pt modelId="{F6D792C0-1162-49BD-A2D7-F69756E92B4F}" type="parTrans" cxnId="{F94C0CBE-2102-4BBD-AAC7-FAFBB70E5482}">
      <dgm:prSet/>
      <dgm:spPr/>
      <dgm:t>
        <a:bodyPr/>
        <a:lstStyle/>
        <a:p>
          <a:endParaRPr lang="en-US"/>
        </a:p>
      </dgm:t>
    </dgm:pt>
    <dgm:pt modelId="{05B2B85F-7EEB-455B-859D-3DA3524E9AE7}" type="sibTrans" cxnId="{F94C0CBE-2102-4BBD-AAC7-FAFBB70E5482}">
      <dgm:prSet/>
      <dgm:spPr/>
      <dgm:t>
        <a:bodyPr/>
        <a:lstStyle/>
        <a:p>
          <a:endParaRPr lang="en-US"/>
        </a:p>
      </dgm:t>
    </dgm:pt>
    <dgm:pt modelId="{B3A2A28D-0975-4B10-9CF9-C4E621A0FB56}">
      <dgm:prSet/>
      <dgm:spPr/>
      <dgm:t>
        <a:bodyPr/>
        <a:lstStyle/>
        <a:p>
          <a:r>
            <a:rPr lang="en-US"/>
            <a:t>A simulation run consists of creating and starting the processes interacting among themselves, synchronizing and using resources.</a:t>
          </a:r>
        </a:p>
      </dgm:t>
    </dgm:pt>
    <dgm:pt modelId="{3ECDAAD9-B258-403B-8DCD-E87EA8891D02}" type="parTrans" cxnId="{ECBFB461-68E6-438E-BFDD-A921F5294B56}">
      <dgm:prSet/>
      <dgm:spPr/>
      <dgm:t>
        <a:bodyPr/>
        <a:lstStyle/>
        <a:p>
          <a:endParaRPr lang="en-US"/>
        </a:p>
      </dgm:t>
    </dgm:pt>
    <dgm:pt modelId="{0080BD7E-AA06-4D33-9196-71B4EC5FE33C}" type="sibTrans" cxnId="{ECBFB461-68E6-438E-BFDD-A921F5294B56}">
      <dgm:prSet/>
      <dgm:spPr/>
      <dgm:t>
        <a:bodyPr/>
        <a:lstStyle/>
        <a:p>
          <a:endParaRPr lang="en-US"/>
        </a:p>
      </dgm:t>
    </dgm:pt>
    <dgm:pt modelId="{C5AC70FF-5564-4A89-A146-93C316D2F372}" type="pres">
      <dgm:prSet presAssocID="{434B4478-19F1-46B7-93BC-CC3D94F9D3D9}" presName="linear" presStyleCnt="0">
        <dgm:presLayoutVars>
          <dgm:animLvl val="lvl"/>
          <dgm:resizeHandles val="exact"/>
        </dgm:presLayoutVars>
      </dgm:prSet>
      <dgm:spPr/>
    </dgm:pt>
    <dgm:pt modelId="{EB3DA936-3447-4B2F-A3DE-7A3B3A33AB8A}" type="pres">
      <dgm:prSet presAssocID="{D98F40A8-8C60-48E9-93C4-9ADABA3894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7684259-2D8A-4E68-95B8-D041C867380D}" type="pres">
      <dgm:prSet presAssocID="{AE3B7976-9C48-448C-92BB-C07BA357DBF4}" presName="spacer" presStyleCnt="0"/>
      <dgm:spPr/>
    </dgm:pt>
    <dgm:pt modelId="{9C3CB8A3-657C-4420-A3D1-90264E7377A4}" type="pres">
      <dgm:prSet presAssocID="{BBC26F12-FF77-4F99-A00E-26437A8B4B7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873E2F7-57C0-48B5-AA3D-0B16E56511E6}" type="pres">
      <dgm:prSet presAssocID="{05B2B85F-7EEB-455B-859D-3DA3524E9AE7}" presName="spacer" presStyleCnt="0"/>
      <dgm:spPr/>
    </dgm:pt>
    <dgm:pt modelId="{F49F88AC-8844-42C0-95A0-0C3794C9BAB5}" type="pres">
      <dgm:prSet presAssocID="{B3A2A28D-0975-4B10-9CF9-C4E621A0FB5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CBFB461-68E6-438E-BFDD-A921F5294B56}" srcId="{434B4478-19F1-46B7-93BC-CC3D94F9D3D9}" destId="{B3A2A28D-0975-4B10-9CF9-C4E621A0FB56}" srcOrd="2" destOrd="0" parTransId="{3ECDAAD9-B258-403B-8DCD-E87EA8891D02}" sibTransId="{0080BD7E-AA06-4D33-9196-71B4EC5FE33C}"/>
    <dgm:cxn modelId="{DA788875-48D6-4C49-AF32-F4293AB3BA50}" type="presOf" srcId="{D98F40A8-8C60-48E9-93C4-9ADABA3894B9}" destId="{EB3DA936-3447-4B2F-A3DE-7A3B3A33AB8A}" srcOrd="0" destOrd="0" presId="urn:microsoft.com/office/officeart/2005/8/layout/vList2"/>
    <dgm:cxn modelId="{27A1EFA1-FAEA-4DA1-8C76-665AEB7EAA55}" type="presOf" srcId="{B3A2A28D-0975-4B10-9CF9-C4E621A0FB56}" destId="{F49F88AC-8844-42C0-95A0-0C3794C9BAB5}" srcOrd="0" destOrd="0" presId="urn:microsoft.com/office/officeart/2005/8/layout/vList2"/>
    <dgm:cxn modelId="{F94C0CBE-2102-4BBD-AAC7-FAFBB70E5482}" srcId="{434B4478-19F1-46B7-93BC-CC3D94F9D3D9}" destId="{BBC26F12-FF77-4F99-A00E-26437A8B4B75}" srcOrd="1" destOrd="0" parTransId="{F6D792C0-1162-49BD-A2D7-F69756E92B4F}" sibTransId="{05B2B85F-7EEB-455B-859D-3DA3524E9AE7}"/>
    <dgm:cxn modelId="{89A047CE-4B20-428A-B538-12C7D57F1505}" srcId="{434B4478-19F1-46B7-93BC-CC3D94F9D3D9}" destId="{D98F40A8-8C60-48E9-93C4-9ADABA3894B9}" srcOrd="0" destOrd="0" parTransId="{91DDA78B-B747-463F-96E5-D58F23B7C1FC}" sibTransId="{AE3B7976-9C48-448C-92BB-C07BA357DBF4}"/>
    <dgm:cxn modelId="{4597F7ED-9E4E-4367-BD74-29A2754CD1D9}" type="presOf" srcId="{BBC26F12-FF77-4F99-A00E-26437A8B4B75}" destId="{9C3CB8A3-657C-4420-A3D1-90264E7377A4}" srcOrd="0" destOrd="0" presId="urn:microsoft.com/office/officeart/2005/8/layout/vList2"/>
    <dgm:cxn modelId="{14E21FFF-EDA5-4B3F-A6B4-5B2716B1270B}" type="presOf" srcId="{434B4478-19F1-46B7-93BC-CC3D94F9D3D9}" destId="{C5AC70FF-5564-4A89-A146-93C316D2F372}" srcOrd="0" destOrd="0" presId="urn:microsoft.com/office/officeart/2005/8/layout/vList2"/>
    <dgm:cxn modelId="{0A1027B0-42D2-4B51-BBF6-EFB3A916DC52}" type="presParOf" srcId="{C5AC70FF-5564-4A89-A146-93C316D2F372}" destId="{EB3DA936-3447-4B2F-A3DE-7A3B3A33AB8A}" srcOrd="0" destOrd="0" presId="urn:microsoft.com/office/officeart/2005/8/layout/vList2"/>
    <dgm:cxn modelId="{1ECCDE70-234D-4A05-9EC7-E0EC9EC23E76}" type="presParOf" srcId="{C5AC70FF-5564-4A89-A146-93C316D2F372}" destId="{A7684259-2D8A-4E68-95B8-D041C867380D}" srcOrd="1" destOrd="0" presId="urn:microsoft.com/office/officeart/2005/8/layout/vList2"/>
    <dgm:cxn modelId="{B8AF6388-AF75-40CC-885C-1EC71231C306}" type="presParOf" srcId="{C5AC70FF-5564-4A89-A146-93C316D2F372}" destId="{9C3CB8A3-657C-4420-A3D1-90264E7377A4}" srcOrd="2" destOrd="0" presId="urn:microsoft.com/office/officeart/2005/8/layout/vList2"/>
    <dgm:cxn modelId="{C385977D-1E5A-4A49-85A3-767BB4703D6E}" type="presParOf" srcId="{C5AC70FF-5564-4A89-A146-93C316D2F372}" destId="{2873E2F7-57C0-48B5-AA3D-0B16E56511E6}" srcOrd="3" destOrd="0" presId="urn:microsoft.com/office/officeart/2005/8/layout/vList2"/>
    <dgm:cxn modelId="{06BE72D2-818F-4B2D-A149-EE638BE0CB4A}" type="presParOf" srcId="{C5AC70FF-5564-4A89-A146-93C316D2F372}" destId="{F49F88AC-8844-42C0-95A0-0C3794C9BA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6CF7B33-BCC5-4E21-B347-4E372D666C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FA1FFD-8A98-4DAA-A772-B8345A541FF2}">
      <dgm:prSet/>
      <dgm:spPr/>
      <dgm:t>
        <a:bodyPr/>
        <a:lstStyle/>
        <a:p>
          <a:r>
            <a:rPr lang="en-US"/>
            <a:t>Compatible with the Object-Oriented approach to modeling and programming, every process is an </a:t>
          </a:r>
          <a:r>
            <a:rPr lang="en-US" u="sng"/>
            <a:t>active object</a:t>
          </a:r>
          <a:r>
            <a:rPr lang="en-US"/>
            <a:t>.</a:t>
          </a:r>
        </a:p>
      </dgm:t>
    </dgm:pt>
    <dgm:pt modelId="{BBF36DFB-30EB-4BFD-9D5E-6C4DD7E699B8}" type="parTrans" cxnId="{8CD0E001-CF4F-423A-A00F-9220A3AF98B9}">
      <dgm:prSet/>
      <dgm:spPr/>
      <dgm:t>
        <a:bodyPr/>
        <a:lstStyle/>
        <a:p>
          <a:endParaRPr lang="en-US"/>
        </a:p>
      </dgm:t>
    </dgm:pt>
    <dgm:pt modelId="{18AA3921-263D-4FC3-BC83-725E3A7098E3}" type="sibTrans" cxnId="{8CD0E001-CF4F-423A-A00F-9220A3AF98B9}">
      <dgm:prSet/>
      <dgm:spPr/>
      <dgm:t>
        <a:bodyPr/>
        <a:lstStyle/>
        <a:p>
          <a:endParaRPr lang="en-US"/>
        </a:p>
      </dgm:t>
    </dgm:pt>
    <dgm:pt modelId="{C5ACFB00-0104-470D-A06B-4DB4403E49F5}">
      <dgm:prSet/>
      <dgm:spPr/>
      <dgm:t>
        <a:bodyPr/>
        <a:lstStyle/>
        <a:p>
          <a:r>
            <a:rPr lang="en-US"/>
            <a:t>Suitable for modeling large and complex systems.</a:t>
          </a:r>
        </a:p>
      </dgm:t>
    </dgm:pt>
    <dgm:pt modelId="{E901C5E0-E2F3-4F44-AA0C-C07B93F28CC9}" type="parTrans" cxnId="{F39CDB3B-1DB8-4B2E-B8A8-C4C09267BCF1}">
      <dgm:prSet/>
      <dgm:spPr/>
      <dgm:t>
        <a:bodyPr/>
        <a:lstStyle/>
        <a:p>
          <a:endParaRPr lang="en-US"/>
        </a:p>
      </dgm:t>
    </dgm:pt>
    <dgm:pt modelId="{497408C0-3BCD-4A77-BC1E-7071BD3C0199}" type="sibTrans" cxnId="{F39CDB3B-1DB8-4B2E-B8A8-C4C09267BCF1}">
      <dgm:prSet/>
      <dgm:spPr/>
      <dgm:t>
        <a:bodyPr/>
        <a:lstStyle/>
        <a:p>
          <a:endParaRPr lang="en-US"/>
        </a:p>
      </dgm:t>
    </dgm:pt>
    <dgm:pt modelId="{7161F3E7-4EC6-4AB1-84A3-9681B7E4896C}">
      <dgm:prSet/>
      <dgm:spPr/>
      <dgm:t>
        <a:bodyPr/>
        <a:lstStyle/>
        <a:p>
          <a:r>
            <a:rPr lang="en-US"/>
            <a:t>C++, C#, Java, and any higher-level object-oriented simulation language are used to implement the models.</a:t>
          </a:r>
        </a:p>
      </dgm:t>
    </dgm:pt>
    <dgm:pt modelId="{DB8FF7FC-4FE2-4F68-83D9-91084EFEEAE8}" type="parTrans" cxnId="{359FC69F-B2B1-4528-9DC6-06F905A10F41}">
      <dgm:prSet/>
      <dgm:spPr/>
      <dgm:t>
        <a:bodyPr/>
        <a:lstStyle/>
        <a:p>
          <a:endParaRPr lang="en-US"/>
        </a:p>
      </dgm:t>
    </dgm:pt>
    <dgm:pt modelId="{229FE80D-BEE6-4793-8883-14C32C5FB4FB}" type="sibTrans" cxnId="{359FC69F-B2B1-4528-9DC6-06F905A10F41}">
      <dgm:prSet/>
      <dgm:spPr/>
      <dgm:t>
        <a:bodyPr/>
        <a:lstStyle/>
        <a:p>
          <a:endParaRPr lang="en-US"/>
        </a:p>
      </dgm:t>
    </dgm:pt>
    <dgm:pt modelId="{43A16E65-EC6B-476F-B074-342112647435}" type="pres">
      <dgm:prSet presAssocID="{26CF7B33-BCC5-4E21-B347-4E372D666CD1}" presName="root" presStyleCnt="0">
        <dgm:presLayoutVars>
          <dgm:dir/>
          <dgm:resizeHandles val="exact"/>
        </dgm:presLayoutVars>
      </dgm:prSet>
      <dgm:spPr/>
    </dgm:pt>
    <dgm:pt modelId="{614CC31D-AEBC-4BA1-B66F-026D4F39FE59}" type="pres">
      <dgm:prSet presAssocID="{98FA1FFD-8A98-4DAA-A772-B8345A541FF2}" presName="compNode" presStyleCnt="0"/>
      <dgm:spPr/>
    </dgm:pt>
    <dgm:pt modelId="{F9776788-D4EB-4F9D-A498-B1653E1B886B}" type="pres">
      <dgm:prSet presAssocID="{98FA1FFD-8A98-4DAA-A772-B8345A541FF2}" presName="bgRect" presStyleLbl="bgShp" presStyleIdx="0" presStyleCnt="3"/>
      <dgm:spPr/>
    </dgm:pt>
    <dgm:pt modelId="{F66F7C09-24AB-4CB3-B826-09D207D8E6EC}" type="pres">
      <dgm:prSet presAssocID="{98FA1FFD-8A98-4DAA-A772-B8345A541F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4A2DA11-1B86-4BC3-96B9-29911666B4B7}" type="pres">
      <dgm:prSet presAssocID="{98FA1FFD-8A98-4DAA-A772-B8345A541FF2}" presName="spaceRect" presStyleCnt="0"/>
      <dgm:spPr/>
    </dgm:pt>
    <dgm:pt modelId="{A43A1C1D-816C-4F6F-BF15-17476F95DCD7}" type="pres">
      <dgm:prSet presAssocID="{98FA1FFD-8A98-4DAA-A772-B8345A541FF2}" presName="parTx" presStyleLbl="revTx" presStyleIdx="0" presStyleCnt="3">
        <dgm:presLayoutVars>
          <dgm:chMax val="0"/>
          <dgm:chPref val="0"/>
        </dgm:presLayoutVars>
      </dgm:prSet>
      <dgm:spPr/>
    </dgm:pt>
    <dgm:pt modelId="{3FDE1250-88E0-498B-A83C-9158814338B3}" type="pres">
      <dgm:prSet presAssocID="{18AA3921-263D-4FC3-BC83-725E3A7098E3}" presName="sibTrans" presStyleCnt="0"/>
      <dgm:spPr/>
    </dgm:pt>
    <dgm:pt modelId="{A53D27F5-6C09-47AF-A783-86171673E8AA}" type="pres">
      <dgm:prSet presAssocID="{C5ACFB00-0104-470D-A06B-4DB4403E49F5}" presName="compNode" presStyleCnt="0"/>
      <dgm:spPr/>
    </dgm:pt>
    <dgm:pt modelId="{7DA5F945-A2AC-4E4E-B122-955D9663483B}" type="pres">
      <dgm:prSet presAssocID="{C5ACFB00-0104-470D-A06B-4DB4403E49F5}" presName="bgRect" presStyleLbl="bgShp" presStyleIdx="1" presStyleCnt="3"/>
      <dgm:spPr/>
    </dgm:pt>
    <dgm:pt modelId="{27451C80-089D-45BC-A19B-C716C95E9E9F}" type="pres">
      <dgm:prSet presAssocID="{C5ACFB00-0104-470D-A06B-4DB4403E49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0F783F0-A392-48DA-942B-B7AE4F5C0DFC}" type="pres">
      <dgm:prSet presAssocID="{C5ACFB00-0104-470D-A06B-4DB4403E49F5}" presName="spaceRect" presStyleCnt="0"/>
      <dgm:spPr/>
    </dgm:pt>
    <dgm:pt modelId="{2934C9AF-BB27-4DEC-81B0-2A034C29D64F}" type="pres">
      <dgm:prSet presAssocID="{C5ACFB00-0104-470D-A06B-4DB4403E49F5}" presName="parTx" presStyleLbl="revTx" presStyleIdx="1" presStyleCnt="3">
        <dgm:presLayoutVars>
          <dgm:chMax val="0"/>
          <dgm:chPref val="0"/>
        </dgm:presLayoutVars>
      </dgm:prSet>
      <dgm:spPr/>
    </dgm:pt>
    <dgm:pt modelId="{FEC8F648-6B08-4FA3-9E72-D5B2BA0E8667}" type="pres">
      <dgm:prSet presAssocID="{497408C0-3BCD-4A77-BC1E-7071BD3C0199}" presName="sibTrans" presStyleCnt="0"/>
      <dgm:spPr/>
    </dgm:pt>
    <dgm:pt modelId="{13A38B95-17E7-405D-9B33-B7BB9CE7EDB1}" type="pres">
      <dgm:prSet presAssocID="{7161F3E7-4EC6-4AB1-84A3-9681B7E4896C}" presName="compNode" presStyleCnt="0"/>
      <dgm:spPr/>
    </dgm:pt>
    <dgm:pt modelId="{25AA9AB7-9B4D-41F7-B47E-5269C97C0E4F}" type="pres">
      <dgm:prSet presAssocID="{7161F3E7-4EC6-4AB1-84A3-9681B7E4896C}" presName="bgRect" presStyleLbl="bgShp" presStyleIdx="2" presStyleCnt="3"/>
      <dgm:spPr/>
    </dgm:pt>
    <dgm:pt modelId="{30F9D2B3-5070-495A-A382-B463CB852B68}" type="pres">
      <dgm:prSet presAssocID="{7161F3E7-4EC6-4AB1-84A3-9681B7E489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1E9831B-B81D-4429-9BE5-81A55E7E28AB}" type="pres">
      <dgm:prSet presAssocID="{7161F3E7-4EC6-4AB1-84A3-9681B7E4896C}" presName="spaceRect" presStyleCnt="0"/>
      <dgm:spPr/>
    </dgm:pt>
    <dgm:pt modelId="{7AED9B76-D1F5-4157-ADBA-B46E93401E1D}" type="pres">
      <dgm:prSet presAssocID="{7161F3E7-4EC6-4AB1-84A3-9681B7E489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CD0E001-CF4F-423A-A00F-9220A3AF98B9}" srcId="{26CF7B33-BCC5-4E21-B347-4E372D666CD1}" destId="{98FA1FFD-8A98-4DAA-A772-B8345A541FF2}" srcOrd="0" destOrd="0" parTransId="{BBF36DFB-30EB-4BFD-9D5E-6C4DD7E699B8}" sibTransId="{18AA3921-263D-4FC3-BC83-725E3A7098E3}"/>
    <dgm:cxn modelId="{F39CDB3B-1DB8-4B2E-B8A8-C4C09267BCF1}" srcId="{26CF7B33-BCC5-4E21-B347-4E372D666CD1}" destId="{C5ACFB00-0104-470D-A06B-4DB4403E49F5}" srcOrd="1" destOrd="0" parTransId="{E901C5E0-E2F3-4F44-AA0C-C07B93F28CC9}" sibTransId="{497408C0-3BCD-4A77-BC1E-7071BD3C0199}"/>
    <dgm:cxn modelId="{7A4C3387-10DA-4F8D-BB0B-FC19616295E1}" type="presOf" srcId="{26CF7B33-BCC5-4E21-B347-4E372D666CD1}" destId="{43A16E65-EC6B-476F-B074-342112647435}" srcOrd="0" destOrd="0" presId="urn:microsoft.com/office/officeart/2018/2/layout/IconVerticalSolidList"/>
    <dgm:cxn modelId="{359FC69F-B2B1-4528-9DC6-06F905A10F41}" srcId="{26CF7B33-BCC5-4E21-B347-4E372D666CD1}" destId="{7161F3E7-4EC6-4AB1-84A3-9681B7E4896C}" srcOrd="2" destOrd="0" parTransId="{DB8FF7FC-4FE2-4F68-83D9-91084EFEEAE8}" sibTransId="{229FE80D-BEE6-4793-8883-14C32C5FB4FB}"/>
    <dgm:cxn modelId="{222550B7-E313-4FBE-96DD-5FA11583BBB3}" type="presOf" srcId="{98FA1FFD-8A98-4DAA-A772-B8345A541FF2}" destId="{A43A1C1D-816C-4F6F-BF15-17476F95DCD7}" srcOrd="0" destOrd="0" presId="urn:microsoft.com/office/officeart/2018/2/layout/IconVerticalSolidList"/>
    <dgm:cxn modelId="{B5C444DB-0F2F-46FA-98C5-154D9E373AC3}" type="presOf" srcId="{7161F3E7-4EC6-4AB1-84A3-9681B7E4896C}" destId="{7AED9B76-D1F5-4157-ADBA-B46E93401E1D}" srcOrd="0" destOrd="0" presId="urn:microsoft.com/office/officeart/2018/2/layout/IconVerticalSolidList"/>
    <dgm:cxn modelId="{A319DFFC-BB6B-4124-B0B9-2540A9C081B9}" type="presOf" srcId="{C5ACFB00-0104-470D-A06B-4DB4403E49F5}" destId="{2934C9AF-BB27-4DEC-81B0-2A034C29D64F}" srcOrd="0" destOrd="0" presId="urn:microsoft.com/office/officeart/2018/2/layout/IconVerticalSolidList"/>
    <dgm:cxn modelId="{70E18D3D-CF70-4BFF-88C1-C19882028152}" type="presParOf" srcId="{43A16E65-EC6B-476F-B074-342112647435}" destId="{614CC31D-AEBC-4BA1-B66F-026D4F39FE59}" srcOrd="0" destOrd="0" presId="urn:microsoft.com/office/officeart/2018/2/layout/IconVerticalSolidList"/>
    <dgm:cxn modelId="{F8A059A2-B830-41A0-8D04-BCB6AEE67534}" type="presParOf" srcId="{614CC31D-AEBC-4BA1-B66F-026D4F39FE59}" destId="{F9776788-D4EB-4F9D-A498-B1653E1B886B}" srcOrd="0" destOrd="0" presId="urn:microsoft.com/office/officeart/2018/2/layout/IconVerticalSolidList"/>
    <dgm:cxn modelId="{81F144D0-76CB-4AE8-9576-68C1DFE2309E}" type="presParOf" srcId="{614CC31D-AEBC-4BA1-B66F-026D4F39FE59}" destId="{F66F7C09-24AB-4CB3-B826-09D207D8E6EC}" srcOrd="1" destOrd="0" presId="urn:microsoft.com/office/officeart/2018/2/layout/IconVerticalSolidList"/>
    <dgm:cxn modelId="{3E72FFC4-37F3-4078-A975-A823D207B472}" type="presParOf" srcId="{614CC31D-AEBC-4BA1-B66F-026D4F39FE59}" destId="{34A2DA11-1B86-4BC3-96B9-29911666B4B7}" srcOrd="2" destOrd="0" presId="urn:microsoft.com/office/officeart/2018/2/layout/IconVerticalSolidList"/>
    <dgm:cxn modelId="{7FB2F933-4BDF-45BF-815D-5E31E25826DD}" type="presParOf" srcId="{614CC31D-AEBC-4BA1-B66F-026D4F39FE59}" destId="{A43A1C1D-816C-4F6F-BF15-17476F95DCD7}" srcOrd="3" destOrd="0" presId="urn:microsoft.com/office/officeart/2018/2/layout/IconVerticalSolidList"/>
    <dgm:cxn modelId="{683D0D03-3818-49CF-A824-8DA24EDB2E8D}" type="presParOf" srcId="{43A16E65-EC6B-476F-B074-342112647435}" destId="{3FDE1250-88E0-498B-A83C-9158814338B3}" srcOrd="1" destOrd="0" presId="urn:microsoft.com/office/officeart/2018/2/layout/IconVerticalSolidList"/>
    <dgm:cxn modelId="{AE3FB99A-F0BC-4893-BC12-5E36F3B6C16B}" type="presParOf" srcId="{43A16E65-EC6B-476F-B074-342112647435}" destId="{A53D27F5-6C09-47AF-A783-86171673E8AA}" srcOrd="2" destOrd="0" presId="urn:microsoft.com/office/officeart/2018/2/layout/IconVerticalSolidList"/>
    <dgm:cxn modelId="{EE331437-7F02-414A-AEBE-C3FD1C862714}" type="presParOf" srcId="{A53D27F5-6C09-47AF-A783-86171673E8AA}" destId="{7DA5F945-A2AC-4E4E-B122-955D9663483B}" srcOrd="0" destOrd="0" presId="urn:microsoft.com/office/officeart/2018/2/layout/IconVerticalSolidList"/>
    <dgm:cxn modelId="{51177D17-63DD-4442-A8C6-C651846BCAB7}" type="presParOf" srcId="{A53D27F5-6C09-47AF-A783-86171673E8AA}" destId="{27451C80-089D-45BC-A19B-C716C95E9E9F}" srcOrd="1" destOrd="0" presId="urn:microsoft.com/office/officeart/2018/2/layout/IconVerticalSolidList"/>
    <dgm:cxn modelId="{EC872B5A-356D-44E5-B3A1-21480CC42D58}" type="presParOf" srcId="{A53D27F5-6C09-47AF-A783-86171673E8AA}" destId="{F0F783F0-A392-48DA-942B-B7AE4F5C0DFC}" srcOrd="2" destOrd="0" presId="urn:microsoft.com/office/officeart/2018/2/layout/IconVerticalSolidList"/>
    <dgm:cxn modelId="{D5903FF2-4B7D-4991-A9C6-5B578B19382B}" type="presParOf" srcId="{A53D27F5-6C09-47AF-A783-86171673E8AA}" destId="{2934C9AF-BB27-4DEC-81B0-2A034C29D64F}" srcOrd="3" destOrd="0" presId="urn:microsoft.com/office/officeart/2018/2/layout/IconVerticalSolidList"/>
    <dgm:cxn modelId="{3E5B6FA8-F1A9-4578-A471-C12E5879BAA8}" type="presParOf" srcId="{43A16E65-EC6B-476F-B074-342112647435}" destId="{FEC8F648-6B08-4FA3-9E72-D5B2BA0E8667}" srcOrd="3" destOrd="0" presId="urn:microsoft.com/office/officeart/2018/2/layout/IconVerticalSolidList"/>
    <dgm:cxn modelId="{1460764C-0D32-427A-BF68-5EECB1BE3B80}" type="presParOf" srcId="{43A16E65-EC6B-476F-B074-342112647435}" destId="{13A38B95-17E7-405D-9B33-B7BB9CE7EDB1}" srcOrd="4" destOrd="0" presId="urn:microsoft.com/office/officeart/2018/2/layout/IconVerticalSolidList"/>
    <dgm:cxn modelId="{D86A845C-D6D6-4525-A17D-E4555952D8B9}" type="presParOf" srcId="{13A38B95-17E7-405D-9B33-B7BB9CE7EDB1}" destId="{25AA9AB7-9B4D-41F7-B47E-5269C97C0E4F}" srcOrd="0" destOrd="0" presId="urn:microsoft.com/office/officeart/2018/2/layout/IconVerticalSolidList"/>
    <dgm:cxn modelId="{A188C5DB-1A9E-44C2-A6B7-FD14C429921B}" type="presParOf" srcId="{13A38B95-17E7-405D-9B33-B7BB9CE7EDB1}" destId="{30F9D2B3-5070-495A-A382-B463CB852B68}" srcOrd="1" destOrd="0" presId="urn:microsoft.com/office/officeart/2018/2/layout/IconVerticalSolidList"/>
    <dgm:cxn modelId="{D22EE197-6FCE-4CBF-84CC-1B933B13BCAD}" type="presParOf" srcId="{13A38B95-17E7-405D-9B33-B7BB9CE7EDB1}" destId="{21E9831B-B81D-4429-9BE5-81A55E7E28AB}" srcOrd="2" destOrd="0" presId="urn:microsoft.com/office/officeart/2018/2/layout/IconVerticalSolidList"/>
    <dgm:cxn modelId="{288C4070-46E6-405E-9085-BDE44A4BC54B}" type="presParOf" srcId="{13A38B95-17E7-405D-9B33-B7BB9CE7EDB1}" destId="{7AED9B76-D1F5-4157-ADBA-B46E93401E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C418A8D-812B-4279-AB65-36192BC0A45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040E128-F68C-4244-9700-F7C168305163}">
      <dgm:prSet/>
      <dgm:spPr/>
      <dgm:t>
        <a:bodyPr/>
        <a:lstStyle/>
        <a:p>
          <a:r>
            <a:rPr lang="en-US" dirty="0"/>
            <a:t>Processes are </a:t>
          </a:r>
          <a:r>
            <a:rPr lang="en-US" u="sng" dirty="0"/>
            <a:t>active</a:t>
          </a:r>
          <a:r>
            <a:rPr lang="en-US" dirty="0"/>
            <a:t> objects implemented as </a:t>
          </a:r>
          <a:r>
            <a:rPr lang="en-US" u="sng" dirty="0"/>
            <a:t>threads</a:t>
          </a:r>
          <a:r>
            <a:rPr lang="en-US" dirty="0"/>
            <a:t> in C#, Java, and C++.</a:t>
          </a:r>
        </a:p>
      </dgm:t>
    </dgm:pt>
    <dgm:pt modelId="{023FB992-57B7-439A-BD19-E9DF5DD06CCE}" type="parTrans" cxnId="{7EF2F117-1738-4BD7-B485-04E124E4DA5A}">
      <dgm:prSet/>
      <dgm:spPr/>
      <dgm:t>
        <a:bodyPr/>
        <a:lstStyle/>
        <a:p>
          <a:endParaRPr lang="en-US"/>
        </a:p>
      </dgm:t>
    </dgm:pt>
    <dgm:pt modelId="{D44DD6D6-0337-4D81-9169-EC6C784B49B1}" type="sibTrans" cxnId="{7EF2F117-1738-4BD7-B485-04E124E4DA5A}">
      <dgm:prSet/>
      <dgm:spPr/>
      <dgm:t>
        <a:bodyPr/>
        <a:lstStyle/>
        <a:p>
          <a:endParaRPr lang="en-US"/>
        </a:p>
      </dgm:t>
    </dgm:pt>
    <dgm:pt modelId="{ECE73BEE-5B50-4048-B7E1-1BB06322D9A5}">
      <dgm:prSet/>
      <dgm:spPr/>
      <dgm:t>
        <a:bodyPr/>
        <a:lstStyle/>
        <a:p>
          <a:r>
            <a:rPr lang="en-US"/>
            <a:t>The </a:t>
          </a:r>
          <a:r>
            <a:rPr lang="en-US" u="sng"/>
            <a:t>main body</a:t>
          </a:r>
          <a:r>
            <a:rPr lang="en-US"/>
            <a:t> in a thread consists of a set of instructions and calls to various functions (or methods)</a:t>
          </a:r>
        </a:p>
      </dgm:t>
    </dgm:pt>
    <dgm:pt modelId="{85C6F395-AE1B-45EC-88F9-6030E5AE3D11}" type="parTrans" cxnId="{27E6776E-4B63-4453-9CBA-032139D76F49}">
      <dgm:prSet/>
      <dgm:spPr/>
      <dgm:t>
        <a:bodyPr/>
        <a:lstStyle/>
        <a:p>
          <a:endParaRPr lang="en-US"/>
        </a:p>
      </dgm:t>
    </dgm:pt>
    <dgm:pt modelId="{AF695BA1-9F97-409A-9256-BBED99B88CD3}" type="sibTrans" cxnId="{27E6776E-4B63-4453-9CBA-032139D76F49}">
      <dgm:prSet/>
      <dgm:spPr/>
      <dgm:t>
        <a:bodyPr/>
        <a:lstStyle/>
        <a:p>
          <a:endParaRPr lang="en-US"/>
        </a:p>
      </dgm:t>
    </dgm:pt>
    <dgm:pt modelId="{63E97954-547B-401D-83BB-3D8790F06A91}">
      <dgm:prSet/>
      <dgm:spPr/>
      <dgm:t>
        <a:bodyPr/>
        <a:lstStyle/>
        <a:p>
          <a:r>
            <a:rPr lang="en-US"/>
            <a:t>The general behavior of a thread is defined in class </a:t>
          </a:r>
          <a:r>
            <a:rPr lang="en-US" u="sng"/>
            <a:t>Process</a:t>
          </a:r>
          <a:r>
            <a:rPr lang="en-US"/>
            <a:t> of the OOsimL language.</a:t>
          </a:r>
        </a:p>
      </dgm:t>
    </dgm:pt>
    <dgm:pt modelId="{C88839D5-E2BF-4DF7-851F-80202DC78C76}" type="parTrans" cxnId="{B731D4AC-D8AA-4E20-B4F4-D07963681289}">
      <dgm:prSet/>
      <dgm:spPr/>
      <dgm:t>
        <a:bodyPr/>
        <a:lstStyle/>
        <a:p>
          <a:endParaRPr lang="en-US"/>
        </a:p>
      </dgm:t>
    </dgm:pt>
    <dgm:pt modelId="{AD6AD22F-4FC6-43FF-AC0A-A24255A730F1}" type="sibTrans" cxnId="{B731D4AC-D8AA-4E20-B4F4-D07963681289}">
      <dgm:prSet/>
      <dgm:spPr/>
      <dgm:t>
        <a:bodyPr/>
        <a:lstStyle/>
        <a:p>
          <a:endParaRPr lang="en-US"/>
        </a:p>
      </dgm:t>
    </dgm:pt>
    <dgm:pt modelId="{B1E36E7F-471E-41CD-8A05-FBF9F9E7CA27}" type="pres">
      <dgm:prSet presAssocID="{9C418A8D-812B-4279-AB65-36192BC0A458}" presName="root" presStyleCnt="0">
        <dgm:presLayoutVars>
          <dgm:dir/>
          <dgm:resizeHandles val="exact"/>
        </dgm:presLayoutVars>
      </dgm:prSet>
      <dgm:spPr/>
    </dgm:pt>
    <dgm:pt modelId="{EC6B75A8-CA56-4068-B56A-7B2F1C48F5DF}" type="pres">
      <dgm:prSet presAssocID="{C040E128-F68C-4244-9700-F7C168305163}" presName="compNode" presStyleCnt="0"/>
      <dgm:spPr/>
    </dgm:pt>
    <dgm:pt modelId="{D349DF59-6367-4D6C-91A6-D41CF053F5E8}" type="pres">
      <dgm:prSet presAssocID="{C040E128-F68C-4244-9700-F7C168305163}" presName="bgRect" presStyleLbl="bgShp" presStyleIdx="0" presStyleCnt="3"/>
      <dgm:spPr/>
    </dgm:pt>
    <dgm:pt modelId="{FF58D790-B06E-4284-BECC-0C6FE009C604}" type="pres">
      <dgm:prSet presAssocID="{C040E128-F68C-4244-9700-F7C16830516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0AC64C6-38D0-4404-BEB0-F2138428AA6F}" type="pres">
      <dgm:prSet presAssocID="{C040E128-F68C-4244-9700-F7C168305163}" presName="spaceRect" presStyleCnt="0"/>
      <dgm:spPr/>
    </dgm:pt>
    <dgm:pt modelId="{686880E3-231D-4B5E-922B-77F021225B94}" type="pres">
      <dgm:prSet presAssocID="{C040E128-F68C-4244-9700-F7C168305163}" presName="parTx" presStyleLbl="revTx" presStyleIdx="0" presStyleCnt="3">
        <dgm:presLayoutVars>
          <dgm:chMax val="0"/>
          <dgm:chPref val="0"/>
        </dgm:presLayoutVars>
      </dgm:prSet>
      <dgm:spPr/>
    </dgm:pt>
    <dgm:pt modelId="{3F1DF1F0-F815-4C1B-9984-D9369BDFB413}" type="pres">
      <dgm:prSet presAssocID="{D44DD6D6-0337-4D81-9169-EC6C784B49B1}" presName="sibTrans" presStyleCnt="0"/>
      <dgm:spPr/>
    </dgm:pt>
    <dgm:pt modelId="{45249557-9AB0-4B71-886A-4DA38E165C1F}" type="pres">
      <dgm:prSet presAssocID="{ECE73BEE-5B50-4048-B7E1-1BB06322D9A5}" presName="compNode" presStyleCnt="0"/>
      <dgm:spPr/>
    </dgm:pt>
    <dgm:pt modelId="{F60486A6-03CD-4272-81FE-F23D5A060FCA}" type="pres">
      <dgm:prSet presAssocID="{ECE73BEE-5B50-4048-B7E1-1BB06322D9A5}" presName="bgRect" presStyleLbl="bgShp" presStyleIdx="1" presStyleCnt="3"/>
      <dgm:spPr/>
    </dgm:pt>
    <dgm:pt modelId="{5ABFC072-EEF0-4325-9D91-D624B2F112A2}" type="pres">
      <dgm:prSet presAssocID="{ECE73BEE-5B50-4048-B7E1-1BB06322D9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0ED66BA-FB25-43CB-B54C-EA9248D574DE}" type="pres">
      <dgm:prSet presAssocID="{ECE73BEE-5B50-4048-B7E1-1BB06322D9A5}" presName="spaceRect" presStyleCnt="0"/>
      <dgm:spPr/>
    </dgm:pt>
    <dgm:pt modelId="{EFB24330-E267-4DA6-8D2A-E89DB823D886}" type="pres">
      <dgm:prSet presAssocID="{ECE73BEE-5B50-4048-B7E1-1BB06322D9A5}" presName="parTx" presStyleLbl="revTx" presStyleIdx="1" presStyleCnt="3">
        <dgm:presLayoutVars>
          <dgm:chMax val="0"/>
          <dgm:chPref val="0"/>
        </dgm:presLayoutVars>
      </dgm:prSet>
      <dgm:spPr/>
    </dgm:pt>
    <dgm:pt modelId="{277F6B71-FFCB-4620-9582-9C5C423B6496}" type="pres">
      <dgm:prSet presAssocID="{AF695BA1-9F97-409A-9256-BBED99B88CD3}" presName="sibTrans" presStyleCnt="0"/>
      <dgm:spPr/>
    </dgm:pt>
    <dgm:pt modelId="{33A33997-53F5-4B99-AB94-878228CC93FD}" type="pres">
      <dgm:prSet presAssocID="{63E97954-547B-401D-83BB-3D8790F06A91}" presName="compNode" presStyleCnt="0"/>
      <dgm:spPr/>
    </dgm:pt>
    <dgm:pt modelId="{C07C64EC-3DF8-472D-9B47-ACF93EF3D744}" type="pres">
      <dgm:prSet presAssocID="{63E97954-547B-401D-83BB-3D8790F06A91}" presName="bgRect" presStyleLbl="bgShp" presStyleIdx="2" presStyleCnt="3"/>
      <dgm:spPr/>
    </dgm:pt>
    <dgm:pt modelId="{AAE9F46E-666F-47F4-A32F-00E1FD7EA7EE}" type="pres">
      <dgm:prSet presAssocID="{63E97954-547B-401D-83BB-3D8790F06A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4AC03579-DF23-45D6-947C-C5BB26F88FAD}" type="pres">
      <dgm:prSet presAssocID="{63E97954-547B-401D-83BB-3D8790F06A91}" presName="spaceRect" presStyleCnt="0"/>
      <dgm:spPr/>
    </dgm:pt>
    <dgm:pt modelId="{FECF5DCE-CCED-453F-93F5-1F5151650509}" type="pres">
      <dgm:prSet presAssocID="{63E97954-547B-401D-83BB-3D8790F06A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EF2F117-1738-4BD7-B485-04E124E4DA5A}" srcId="{9C418A8D-812B-4279-AB65-36192BC0A458}" destId="{C040E128-F68C-4244-9700-F7C168305163}" srcOrd="0" destOrd="0" parTransId="{023FB992-57B7-439A-BD19-E9DF5DD06CCE}" sibTransId="{D44DD6D6-0337-4D81-9169-EC6C784B49B1}"/>
    <dgm:cxn modelId="{8B48D834-C9A3-46B6-A425-1973C1646032}" type="presOf" srcId="{ECE73BEE-5B50-4048-B7E1-1BB06322D9A5}" destId="{EFB24330-E267-4DA6-8D2A-E89DB823D886}" srcOrd="0" destOrd="0" presId="urn:microsoft.com/office/officeart/2018/2/layout/IconVerticalSolidList"/>
    <dgm:cxn modelId="{27E6776E-4B63-4453-9CBA-032139D76F49}" srcId="{9C418A8D-812B-4279-AB65-36192BC0A458}" destId="{ECE73BEE-5B50-4048-B7E1-1BB06322D9A5}" srcOrd="1" destOrd="0" parTransId="{85C6F395-AE1B-45EC-88F9-6030E5AE3D11}" sibTransId="{AF695BA1-9F97-409A-9256-BBED99B88CD3}"/>
    <dgm:cxn modelId="{9C307D70-3526-478C-9C92-DFEF71B3C395}" type="presOf" srcId="{C040E128-F68C-4244-9700-F7C168305163}" destId="{686880E3-231D-4B5E-922B-77F021225B94}" srcOrd="0" destOrd="0" presId="urn:microsoft.com/office/officeart/2018/2/layout/IconVerticalSolidList"/>
    <dgm:cxn modelId="{0C01A987-0357-492B-B284-6F13B7F3DF4B}" type="presOf" srcId="{63E97954-547B-401D-83BB-3D8790F06A91}" destId="{FECF5DCE-CCED-453F-93F5-1F5151650509}" srcOrd="0" destOrd="0" presId="urn:microsoft.com/office/officeart/2018/2/layout/IconVerticalSolidList"/>
    <dgm:cxn modelId="{B731D4AC-D8AA-4E20-B4F4-D07963681289}" srcId="{9C418A8D-812B-4279-AB65-36192BC0A458}" destId="{63E97954-547B-401D-83BB-3D8790F06A91}" srcOrd="2" destOrd="0" parTransId="{C88839D5-E2BF-4DF7-851F-80202DC78C76}" sibTransId="{AD6AD22F-4FC6-43FF-AC0A-A24255A730F1}"/>
    <dgm:cxn modelId="{298741CB-FB70-4394-B00C-892A237281E8}" type="presOf" srcId="{9C418A8D-812B-4279-AB65-36192BC0A458}" destId="{B1E36E7F-471E-41CD-8A05-FBF9F9E7CA27}" srcOrd="0" destOrd="0" presId="urn:microsoft.com/office/officeart/2018/2/layout/IconVerticalSolidList"/>
    <dgm:cxn modelId="{3698AE31-F15D-481E-86FB-85F51AEF3A5E}" type="presParOf" srcId="{B1E36E7F-471E-41CD-8A05-FBF9F9E7CA27}" destId="{EC6B75A8-CA56-4068-B56A-7B2F1C48F5DF}" srcOrd="0" destOrd="0" presId="urn:microsoft.com/office/officeart/2018/2/layout/IconVerticalSolidList"/>
    <dgm:cxn modelId="{9E9E33E6-93FD-4A03-9284-4FACA954EF71}" type="presParOf" srcId="{EC6B75A8-CA56-4068-B56A-7B2F1C48F5DF}" destId="{D349DF59-6367-4D6C-91A6-D41CF053F5E8}" srcOrd="0" destOrd="0" presId="urn:microsoft.com/office/officeart/2018/2/layout/IconVerticalSolidList"/>
    <dgm:cxn modelId="{E27203DD-C06E-4C15-8D72-D94BF10AD5C9}" type="presParOf" srcId="{EC6B75A8-CA56-4068-B56A-7B2F1C48F5DF}" destId="{FF58D790-B06E-4284-BECC-0C6FE009C604}" srcOrd="1" destOrd="0" presId="urn:microsoft.com/office/officeart/2018/2/layout/IconVerticalSolidList"/>
    <dgm:cxn modelId="{EDCFC020-624B-4B33-824C-226B1F57B248}" type="presParOf" srcId="{EC6B75A8-CA56-4068-B56A-7B2F1C48F5DF}" destId="{E0AC64C6-38D0-4404-BEB0-F2138428AA6F}" srcOrd="2" destOrd="0" presId="urn:microsoft.com/office/officeart/2018/2/layout/IconVerticalSolidList"/>
    <dgm:cxn modelId="{2025A080-CCDF-44AA-A1D3-D4A4BBA3D7C7}" type="presParOf" srcId="{EC6B75A8-CA56-4068-B56A-7B2F1C48F5DF}" destId="{686880E3-231D-4B5E-922B-77F021225B94}" srcOrd="3" destOrd="0" presId="urn:microsoft.com/office/officeart/2018/2/layout/IconVerticalSolidList"/>
    <dgm:cxn modelId="{038969D2-6ED6-4DC9-B7F5-FA5CFFD81951}" type="presParOf" srcId="{B1E36E7F-471E-41CD-8A05-FBF9F9E7CA27}" destId="{3F1DF1F0-F815-4C1B-9984-D9369BDFB413}" srcOrd="1" destOrd="0" presId="urn:microsoft.com/office/officeart/2018/2/layout/IconVerticalSolidList"/>
    <dgm:cxn modelId="{599E2DD2-2E26-45B4-891E-63DB241301B0}" type="presParOf" srcId="{B1E36E7F-471E-41CD-8A05-FBF9F9E7CA27}" destId="{45249557-9AB0-4B71-886A-4DA38E165C1F}" srcOrd="2" destOrd="0" presId="urn:microsoft.com/office/officeart/2018/2/layout/IconVerticalSolidList"/>
    <dgm:cxn modelId="{8FEE1D60-D843-4C86-B778-F742A7D57EF5}" type="presParOf" srcId="{45249557-9AB0-4B71-886A-4DA38E165C1F}" destId="{F60486A6-03CD-4272-81FE-F23D5A060FCA}" srcOrd="0" destOrd="0" presId="urn:microsoft.com/office/officeart/2018/2/layout/IconVerticalSolidList"/>
    <dgm:cxn modelId="{AA370B4D-6CE5-4ECB-A8A5-C4F7BB5AB7E7}" type="presParOf" srcId="{45249557-9AB0-4B71-886A-4DA38E165C1F}" destId="{5ABFC072-EEF0-4325-9D91-D624B2F112A2}" srcOrd="1" destOrd="0" presId="urn:microsoft.com/office/officeart/2018/2/layout/IconVerticalSolidList"/>
    <dgm:cxn modelId="{CBFE3D7A-0853-4D7D-BE97-D57DAD38B966}" type="presParOf" srcId="{45249557-9AB0-4B71-886A-4DA38E165C1F}" destId="{B0ED66BA-FB25-43CB-B54C-EA9248D574DE}" srcOrd="2" destOrd="0" presId="urn:microsoft.com/office/officeart/2018/2/layout/IconVerticalSolidList"/>
    <dgm:cxn modelId="{7705B1C2-0F6E-4A60-9AA3-15D5B550B554}" type="presParOf" srcId="{45249557-9AB0-4B71-886A-4DA38E165C1F}" destId="{EFB24330-E267-4DA6-8D2A-E89DB823D886}" srcOrd="3" destOrd="0" presId="urn:microsoft.com/office/officeart/2018/2/layout/IconVerticalSolidList"/>
    <dgm:cxn modelId="{5D95C513-385E-4046-AA6D-A96951BFDE3F}" type="presParOf" srcId="{B1E36E7F-471E-41CD-8A05-FBF9F9E7CA27}" destId="{277F6B71-FFCB-4620-9582-9C5C423B6496}" srcOrd="3" destOrd="0" presId="urn:microsoft.com/office/officeart/2018/2/layout/IconVerticalSolidList"/>
    <dgm:cxn modelId="{2194215F-E2C8-4591-84B1-6DD7DC8A977E}" type="presParOf" srcId="{B1E36E7F-471E-41CD-8A05-FBF9F9E7CA27}" destId="{33A33997-53F5-4B99-AB94-878228CC93FD}" srcOrd="4" destOrd="0" presId="urn:microsoft.com/office/officeart/2018/2/layout/IconVerticalSolidList"/>
    <dgm:cxn modelId="{7F08FC17-1028-48C7-A2B5-1CF824C0ED06}" type="presParOf" srcId="{33A33997-53F5-4B99-AB94-878228CC93FD}" destId="{C07C64EC-3DF8-472D-9B47-ACF93EF3D744}" srcOrd="0" destOrd="0" presId="urn:microsoft.com/office/officeart/2018/2/layout/IconVerticalSolidList"/>
    <dgm:cxn modelId="{4369CA66-D355-485C-9FB2-DF5FA0A6BE4D}" type="presParOf" srcId="{33A33997-53F5-4B99-AB94-878228CC93FD}" destId="{AAE9F46E-666F-47F4-A32F-00E1FD7EA7EE}" srcOrd="1" destOrd="0" presId="urn:microsoft.com/office/officeart/2018/2/layout/IconVerticalSolidList"/>
    <dgm:cxn modelId="{F0AD9FFC-2B7F-425B-B781-FB31311C0AA7}" type="presParOf" srcId="{33A33997-53F5-4B99-AB94-878228CC93FD}" destId="{4AC03579-DF23-45D6-947C-C5BB26F88FAD}" srcOrd="2" destOrd="0" presId="urn:microsoft.com/office/officeart/2018/2/layout/IconVerticalSolidList"/>
    <dgm:cxn modelId="{4D59B6D0-BC94-494C-9EEC-CDDB163C0994}" type="presParOf" srcId="{33A33997-53F5-4B99-AB94-878228CC93FD}" destId="{FECF5DCE-CCED-453F-93F5-1F51516505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951459B-2F35-443A-9DEF-100658716B30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CAEFACB-31A8-45BA-A513-EEE1A3C50906}">
      <dgm:prSet/>
      <dgm:spPr/>
      <dgm:t>
        <a:bodyPr/>
        <a:lstStyle/>
        <a:p>
          <a:r>
            <a:rPr lang="en-US"/>
            <a:t>Resource Management</a:t>
          </a:r>
        </a:p>
      </dgm:t>
    </dgm:pt>
    <dgm:pt modelId="{94B142C0-3AD6-46DB-9359-84BE64914DC4}" type="parTrans" cxnId="{B4BABDA0-77B7-49C1-9C88-DD6C19997E50}">
      <dgm:prSet/>
      <dgm:spPr/>
      <dgm:t>
        <a:bodyPr/>
        <a:lstStyle/>
        <a:p>
          <a:endParaRPr lang="en-US"/>
        </a:p>
      </dgm:t>
    </dgm:pt>
    <dgm:pt modelId="{7156E4E7-72D7-46C9-A712-43F7D8DDA995}" type="sibTrans" cxnId="{B4BABDA0-77B7-49C1-9C88-DD6C19997E50}">
      <dgm:prSet/>
      <dgm:spPr/>
      <dgm:t>
        <a:bodyPr/>
        <a:lstStyle/>
        <a:p>
          <a:endParaRPr lang="en-US"/>
        </a:p>
      </dgm:t>
    </dgm:pt>
    <dgm:pt modelId="{E46AFEC9-6CC3-4E8B-A0A4-738126F28A59}">
      <dgm:prSet/>
      <dgm:spPr/>
      <dgm:t>
        <a:bodyPr/>
        <a:lstStyle/>
        <a:p>
          <a:r>
            <a:rPr lang="en-US" b="1"/>
            <a:t>Resource Creation and Acquisition:</a:t>
          </a:r>
          <a:endParaRPr lang="en-US"/>
        </a:p>
      </dgm:t>
    </dgm:pt>
    <dgm:pt modelId="{149DC2ED-DFAA-4C78-831A-C2A499C8CDC4}" type="parTrans" cxnId="{DFE66CCA-02EA-4323-8924-7DC8D27DC8BA}">
      <dgm:prSet/>
      <dgm:spPr/>
      <dgm:t>
        <a:bodyPr/>
        <a:lstStyle/>
        <a:p>
          <a:endParaRPr lang="en-US"/>
        </a:p>
      </dgm:t>
    </dgm:pt>
    <dgm:pt modelId="{579654E1-F49D-4930-B4E9-147BD5A37979}" type="sibTrans" cxnId="{DFE66CCA-02EA-4323-8924-7DC8D27DC8BA}">
      <dgm:prSet/>
      <dgm:spPr/>
      <dgm:t>
        <a:bodyPr/>
        <a:lstStyle/>
        <a:p>
          <a:endParaRPr lang="en-US"/>
        </a:p>
      </dgm:t>
    </dgm:pt>
    <dgm:pt modelId="{E3D5C042-1903-48D6-9AA0-59C133051C07}">
      <dgm:prSet/>
      <dgm:spPr/>
      <dgm:t>
        <a:bodyPr/>
        <a:lstStyle/>
        <a:p>
          <a:r>
            <a:rPr lang="en-US"/>
            <a:t>Create resource</a:t>
          </a:r>
        </a:p>
      </dgm:t>
    </dgm:pt>
    <dgm:pt modelId="{E1B7CF51-4DD7-413B-A4EB-0B05CF116B11}" type="parTrans" cxnId="{0429205C-3417-4FAA-8CDE-66568CC23284}">
      <dgm:prSet/>
      <dgm:spPr/>
      <dgm:t>
        <a:bodyPr/>
        <a:lstStyle/>
        <a:p>
          <a:endParaRPr lang="en-US"/>
        </a:p>
      </dgm:t>
    </dgm:pt>
    <dgm:pt modelId="{5BB42F8D-F20A-41EE-B5E8-DA2FABC2E709}" type="sibTrans" cxnId="{0429205C-3417-4FAA-8CDE-66568CC23284}">
      <dgm:prSet/>
      <dgm:spPr/>
      <dgm:t>
        <a:bodyPr/>
        <a:lstStyle/>
        <a:p>
          <a:endParaRPr lang="en-US"/>
        </a:p>
      </dgm:t>
    </dgm:pt>
    <dgm:pt modelId="{B6373EA9-96F7-4DCA-81A5-9D3D965B8498}">
      <dgm:prSet/>
      <dgm:spPr/>
      <dgm:t>
        <a:bodyPr/>
        <a:lstStyle/>
        <a:p>
          <a:r>
            <a:rPr lang="en-US"/>
            <a:t>Request resource</a:t>
          </a:r>
        </a:p>
      </dgm:t>
    </dgm:pt>
    <dgm:pt modelId="{0B69D97B-FE43-4DDA-A856-86654C1392A8}" type="parTrans" cxnId="{33A3515C-9E92-43A0-B0E9-C1649D64CEFD}">
      <dgm:prSet/>
      <dgm:spPr/>
      <dgm:t>
        <a:bodyPr/>
        <a:lstStyle/>
        <a:p>
          <a:endParaRPr lang="en-US"/>
        </a:p>
      </dgm:t>
    </dgm:pt>
    <dgm:pt modelId="{4688DAD6-A14C-426A-A6B8-77CE84349FD7}" type="sibTrans" cxnId="{33A3515C-9E92-43A0-B0E9-C1649D64CEFD}">
      <dgm:prSet/>
      <dgm:spPr/>
      <dgm:t>
        <a:bodyPr/>
        <a:lstStyle/>
        <a:p>
          <a:endParaRPr lang="en-US"/>
        </a:p>
      </dgm:t>
    </dgm:pt>
    <dgm:pt modelId="{D4FA2249-32C6-48C1-A087-9B304611D722}">
      <dgm:prSet/>
      <dgm:spPr/>
      <dgm:t>
        <a:bodyPr/>
        <a:lstStyle/>
        <a:p>
          <a:r>
            <a:rPr lang="en-US"/>
            <a:t>Acquire resource</a:t>
          </a:r>
        </a:p>
      </dgm:t>
    </dgm:pt>
    <dgm:pt modelId="{4DC5A3A5-5878-4A92-98A9-370173F1B088}" type="parTrans" cxnId="{39A432D6-CB76-4102-8BEE-1ED2E1F30D08}">
      <dgm:prSet/>
      <dgm:spPr/>
      <dgm:t>
        <a:bodyPr/>
        <a:lstStyle/>
        <a:p>
          <a:endParaRPr lang="en-US"/>
        </a:p>
      </dgm:t>
    </dgm:pt>
    <dgm:pt modelId="{AD125D2C-5B0D-4F18-BA8D-C027ED748B41}" type="sibTrans" cxnId="{39A432D6-CB76-4102-8BEE-1ED2E1F30D08}">
      <dgm:prSet/>
      <dgm:spPr/>
      <dgm:t>
        <a:bodyPr/>
        <a:lstStyle/>
        <a:p>
          <a:endParaRPr lang="en-US"/>
        </a:p>
      </dgm:t>
    </dgm:pt>
    <dgm:pt modelId="{3886D46D-910F-480F-B98E-86C6D461596C}">
      <dgm:prSet/>
      <dgm:spPr/>
      <dgm:t>
        <a:bodyPr/>
        <a:lstStyle/>
        <a:p>
          <a:r>
            <a:rPr lang="en-US"/>
            <a:t>Standard/Tailored Resource Handler</a:t>
          </a:r>
        </a:p>
      </dgm:t>
    </dgm:pt>
    <dgm:pt modelId="{9DD45611-3685-4EF6-913D-55DD42115EC6}" type="parTrans" cxnId="{B9BAA3A6-6D50-4A05-94A6-243BB7803E58}">
      <dgm:prSet/>
      <dgm:spPr/>
      <dgm:t>
        <a:bodyPr/>
        <a:lstStyle/>
        <a:p>
          <a:endParaRPr lang="en-US"/>
        </a:p>
      </dgm:t>
    </dgm:pt>
    <dgm:pt modelId="{B675F232-1545-4B07-B975-B001FD93228F}" type="sibTrans" cxnId="{B9BAA3A6-6D50-4A05-94A6-243BB7803E58}">
      <dgm:prSet/>
      <dgm:spPr/>
      <dgm:t>
        <a:bodyPr/>
        <a:lstStyle/>
        <a:p>
          <a:endParaRPr lang="en-US"/>
        </a:p>
      </dgm:t>
    </dgm:pt>
    <dgm:pt modelId="{065F26D0-47E1-4053-8F5F-3DEB27FA8282}">
      <dgm:prSet/>
      <dgm:spPr/>
      <dgm:t>
        <a:bodyPr/>
        <a:lstStyle/>
        <a:p>
          <a:r>
            <a:rPr lang="en-US" b="1"/>
            <a:t>Resource Handling: </a:t>
          </a:r>
          <a:r>
            <a:rPr lang="en-US"/>
            <a:t>Release resource</a:t>
          </a:r>
        </a:p>
      </dgm:t>
    </dgm:pt>
    <dgm:pt modelId="{04DC7875-0063-4322-921C-1DA6EC4621F4}" type="parTrans" cxnId="{D1D9C649-6055-420B-933D-458398190DFC}">
      <dgm:prSet/>
      <dgm:spPr/>
      <dgm:t>
        <a:bodyPr/>
        <a:lstStyle/>
        <a:p>
          <a:endParaRPr lang="en-US"/>
        </a:p>
      </dgm:t>
    </dgm:pt>
    <dgm:pt modelId="{A62AC50E-8F10-41CC-A2C1-A02B634DD0FC}" type="sibTrans" cxnId="{D1D9C649-6055-420B-933D-458398190DFC}">
      <dgm:prSet/>
      <dgm:spPr/>
      <dgm:t>
        <a:bodyPr/>
        <a:lstStyle/>
        <a:p>
          <a:endParaRPr lang="en-US"/>
        </a:p>
      </dgm:t>
    </dgm:pt>
    <dgm:pt modelId="{2B13F074-425E-4EDB-A99D-B800AFDC778E}">
      <dgm:prSet/>
      <dgm:spPr/>
      <dgm:t>
        <a:bodyPr/>
        <a:lstStyle/>
        <a:p>
          <a:r>
            <a:rPr lang="en-US"/>
            <a:t>Destroy resource</a:t>
          </a:r>
        </a:p>
      </dgm:t>
    </dgm:pt>
    <dgm:pt modelId="{C4E6418D-E002-4523-8DD2-12188ABC9ED5}" type="parTrans" cxnId="{9AED5318-904D-4890-A095-8DC444B391AB}">
      <dgm:prSet/>
      <dgm:spPr/>
      <dgm:t>
        <a:bodyPr/>
        <a:lstStyle/>
        <a:p>
          <a:endParaRPr lang="en-US"/>
        </a:p>
      </dgm:t>
    </dgm:pt>
    <dgm:pt modelId="{8DBC18A7-B999-44E6-81DA-E178ABEAB94B}" type="sibTrans" cxnId="{9AED5318-904D-4890-A095-8DC444B391AB}">
      <dgm:prSet/>
      <dgm:spPr/>
      <dgm:t>
        <a:bodyPr/>
        <a:lstStyle/>
        <a:p>
          <a:endParaRPr lang="en-US"/>
        </a:p>
      </dgm:t>
    </dgm:pt>
    <dgm:pt modelId="{5CA0979D-167B-49ED-B7B7-7BAEB648171D}">
      <dgm:prSet/>
      <dgm:spPr/>
      <dgm:t>
        <a:bodyPr/>
        <a:lstStyle/>
        <a:p>
          <a:r>
            <a:rPr lang="en-US" b="1"/>
            <a:t>Resource Status:</a:t>
          </a:r>
          <a:endParaRPr lang="en-US"/>
        </a:p>
      </dgm:t>
    </dgm:pt>
    <dgm:pt modelId="{AA0A0DBF-5415-432D-9DBF-D25A728E9A5F}" type="parTrans" cxnId="{170C52DB-B409-40E1-A453-D8D7F3B5FD55}">
      <dgm:prSet/>
      <dgm:spPr/>
      <dgm:t>
        <a:bodyPr/>
        <a:lstStyle/>
        <a:p>
          <a:endParaRPr lang="en-US"/>
        </a:p>
      </dgm:t>
    </dgm:pt>
    <dgm:pt modelId="{375E7B2E-536D-4C44-A4D8-385BAB04C128}" type="sibTrans" cxnId="{170C52DB-B409-40E1-A453-D8D7F3B5FD55}">
      <dgm:prSet/>
      <dgm:spPr/>
      <dgm:t>
        <a:bodyPr/>
        <a:lstStyle/>
        <a:p>
          <a:endParaRPr lang="en-US"/>
        </a:p>
      </dgm:t>
    </dgm:pt>
    <dgm:pt modelId="{DE423BB3-ED0F-44E8-A626-DA42822F2A95}">
      <dgm:prSet/>
      <dgm:spPr/>
      <dgm:t>
        <a:bodyPr/>
        <a:lstStyle/>
        <a:p>
          <a:r>
            <a:rPr lang="en-US"/>
            <a:t>Status of resource</a:t>
          </a:r>
        </a:p>
      </dgm:t>
    </dgm:pt>
    <dgm:pt modelId="{59A64225-3500-4E92-B4DA-1AB572F7FEBD}" type="parTrans" cxnId="{40DA9A9E-9353-42EC-8B53-8C1BC27DDC3E}">
      <dgm:prSet/>
      <dgm:spPr/>
      <dgm:t>
        <a:bodyPr/>
        <a:lstStyle/>
        <a:p>
          <a:endParaRPr lang="en-US"/>
        </a:p>
      </dgm:t>
    </dgm:pt>
    <dgm:pt modelId="{005C3709-EDF9-4F7A-8EEA-DE022943B387}" type="sibTrans" cxnId="{40DA9A9E-9353-42EC-8B53-8C1BC27DDC3E}">
      <dgm:prSet/>
      <dgm:spPr/>
      <dgm:t>
        <a:bodyPr/>
        <a:lstStyle/>
        <a:p>
          <a:endParaRPr lang="en-US"/>
        </a:p>
      </dgm:t>
    </dgm:pt>
    <dgm:pt modelId="{A630A2F5-9D6C-4D93-9CDA-0F48A55ACE7D}" type="pres">
      <dgm:prSet presAssocID="{E951459B-2F35-443A-9DEF-100658716B30}" presName="Name0" presStyleCnt="0">
        <dgm:presLayoutVars>
          <dgm:dir/>
          <dgm:animLvl val="lvl"/>
          <dgm:resizeHandles val="exact"/>
        </dgm:presLayoutVars>
      </dgm:prSet>
      <dgm:spPr/>
    </dgm:pt>
    <dgm:pt modelId="{396484EE-32DB-4613-904D-8DF88B09E4E6}" type="pres">
      <dgm:prSet presAssocID="{DCAEFACB-31A8-45BA-A513-EEE1A3C50906}" presName="linNode" presStyleCnt="0"/>
      <dgm:spPr/>
    </dgm:pt>
    <dgm:pt modelId="{7F8C3BCD-E73D-43D1-A4ED-71AFFAB05375}" type="pres">
      <dgm:prSet presAssocID="{DCAEFACB-31A8-45BA-A513-EEE1A3C50906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D861D7C8-34FF-4042-BBA8-929D904C3DE6}" type="pres">
      <dgm:prSet presAssocID="{DCAEFACB-31A8-45BA-A513-EEE1A3C50906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8342200-C019-441E-A72E-9A108EAFC5B8}" type="presOf" srcId="{D4FA2249-32C6-48C1-A087-9B304611D722}" destId="{D861D7C8-34FF-4042-BBA8-929D904C3DE6}" srcOrd="0" destOrd="3" presId="urn:microsoft.com/office/officeart/2005/8/layout/vList5"/>
    <dgm:cxn modelId="{510E7407-D7DF-45C9-A6E8-7D558671132A}" type="presOf" srcId="{B6373EA9-96F7-4DCA-81A5-9D3D965B8498}" destId="{D861D7C8-34FF-4042-BBA8-929D904C3DE6}" srcOrd="0" destOrd="2" presId="urn:microsoft.com/office/officeart/2005/8/layout/vList5"/>
    <dgm:cxn modelId="{9AED5318-904D-4890-A095-8DC444B391AB}" srcId="{065F26D0-47E1-4053-8F5F-3DEB27FA8282}" destId="{2B13F074-425E-4EDB-A99D-B800AFDC778E}" srcOrd="0" destOrd="0" parTransId="{C4E6418D-E002-4523-8DD2-12188ABC9ED5}" sibTransId="{8DBC18A7-B999-44E6-81DA-E178ABEAB94B}"/>
    <dgm:cxn modelId="{324C4D3C-7E8C-4CA1-884D-281E7B37553A}" type="presOf" srcId="{E46AFEC9-6CC3-4E8B-A0A4-738126F28A59}" destId="{D861D7C8-34FF-4042-BBA8-929D904C3DE6}" srcOrd="0" destOrd="0" presId="urn:microsoft.com/office/officeart/2005/8/layout/vList5"/>
    <dgm:cxn modelId="{0429205C-3417-4FAA-8CDE-66568CC23284}" srcId="{E46AFEC9-6CC3-4E8B-A0A4-738126F28A59}" destId="{E3D5C042-1903-48D6-9AA0-59C133051C07}" srcOrd="0" destOrd="0" parTransId="{E1B7CF51-4DD7-413B-A4EB-0B05CF116B11}" sibTransId="{5BB42F8D-F20A-41EE-B5E8-DA2FABC2E709}"/>
    <dgm:cxn modelId="{33A3515C-9E92-43A0-B0E9-C1649D64CEFD}" srcId="{E46AFEC9-6CC3-4E8B-A0A4-738126F28A59}" destId="{B6373EA9-96F7-4DCA-81A5-9D3D965B8498}" srcOrd="1" destOrd="0" parTransId="{0B69D97B-FE43-4DDA-A856-86654C1392A8}" sibTransId="{4688DAD6-A14C-426A-A6B8-77CE84349FD7}"/>
    <dgm:cxn modelId="{B4A31D60-C493-4742-B38A-73A9D24CB2C5}" type="presOf" srcId="{3886D46D-910F-480F-B98E-86C6D461596C}" destId="{D861D7C8-34FF-4042-BBA8-929D904C3DE6}" srcOrd="0" destOrd="4" presId="urn:microsoft.com/office/officeart/2005/8/layout/vList5"/>
    <dgm:cxn modelId="{ABA3B662-389B-4C64-8361-F5D1E4227E54}" type="presOf" srcId="{E3D5C042-1903-48D6-9AA0-59C133051C07}" destId="{D861D7C8-34FF-4042-BBA8-929D904C3DE6}" srcOrd="0" destOrd="1" presId="urn:microsoft.com/office/officeart/2005/8/layout/vList5"/>
    <dgm:cxn modelId="{D1D9C649-6055-420B-933D-458398190DFC}" srcId="{3886D46D-910F-480F-B98E-86C6D461596C}" destId="{065F26D0-47E1-4053-8F5F-3DEB27FA8282}" srcOrd="0" destOrd="0" parTransId="{04DC7875-0063-4322-921C-1DA6EC4621F4}" sibTransId="{A62AC50E-8F10-41CC-A2C1-A02B634DD0FC}"/>
    <dgm:cxn modelId="{BC061D87-7D9D-4ADC-B92A-39EDCB62D5FA}" type="presOf" srcId="{DE423BB3-ED0F-44E8-A626-DA42822F2A95}" destId="{D861D7C8-34FF-4042-BBA8-929D904C3DE6}" srcOrd="0" destOrd="8" presId="urn:microsoft.com/office/officeart/2005/8/layout/vList5"/>
    <dgm:cxn modelId="{61213299-221F-4C13-BAAA-908216599D28}" type="presOf" srcId="{5CA0979D-167B-49ED-B7B7-7BAEB648171D}" destId="{D861D7C8-34FF-4042-BBA8-929D904C3DE6}" srcOrd="0" destOrd="7" presId="urn:microsoft.com/office/officeart/2005/8/layout/vList5"/>
    <dgm:cxn modelId="{40DA9A9E-9353-42EC-8B53-8C1BC27DDC3E}" srcId="{5CA0979D-167B-49ED-B7B7-7BAEB648171D}" destId="{DE423BB3-ED0F-44E8-A626-DA42822F2A95}" srcOrd="0" destOrd="0" parTransId="{59A64225-3500-4E92-B4DA-1AB572F7FEBD}" sibTransId="{005C3709-EDF9-4F7A-8EEA-DE022943B387}"/>
    <dgm:cxn modelId="{B4BABDA0-77B7-49C1-9C88-DD6C19997E50}" srcId="{E951459B-2F35-443A-9DEF-100658716B30}" destId="{DCAEFACB-31A8-45BA-A513-EEE1A3C50906}" srcOrd="0" destOrd="0" parTransId="{94B142C0-3AD6-46DB-9359-84BE64914DC4}" sibTransId="{7156E4E7-72D7-46C9-A712-43F7D8DDA995}"/>
    <dgm:cxn modelId="{EFE4F4A0-6DFE-45F3-885C-1DD7AF301BB3}" type="presOf" srcId="{2B13F074-425E-4EDB-A99D-B800AFDC778E}" destId="{D861D7C8-34FF-4042-BBA8-929D904C3DE6}" srcOrd="0" destOrd="6" presId="urn:microsoft.com/office/officeart/2005/8/layout/vList5"/>
    <dgm:cxn modelId="{B9BAA3A6-6D50-4A05-94A6-243BB7803E58}" srcId="{DCAEFACB-31A8-45BA-A513-EEE1A3C50906}" destId="{3886D46D-910F-480F-B98E-86C6D461596C}" srcOrd="1" destOrd="0" parTransId="{9DD45611-3685-4EF6-913D-55DD42115EC6}" sibTransId="{B675F232-1545-4B07-B975-B001FD93228F}"/>
    <dgm:cxn modelId="{EAC59EBA-6B37-4D28-B0E0-0F10FEB468B2}" type="presOf" srcId="{DCAEFACB-31A8-45BA-A513-EEE1A3C50906}" destId="{7F8C3BCD-E73D-43D1-A4ED-71AFFAB05375}" srcOrd="0" destOrd="0" presId="urn:microsoft.com/office/officeart/2005/8/layout/vList5"/>
    <dgm:cxn modelId="{DFE66CCA-02EA-4323-8924-7DC8D27DC8BA}" srcId="{DCAEFACB-31A8-45BA-A513-EEE1A3C50906}" destId="{E46AFEC9-6CC3-4E8B-A0A4-738126F28A59}" srcOrd="0" destOrd="0" parTransId="{149DC2ED-DFAA-4C78-831A-C2A499C8CDC4}" sibTransId="{579654E1-F49D-4930-B4E9-147BD5A37979}"/>
    <dgm:cxn modelId="{39A432D6-CB76-4102-8BEE-1ED2E1F30D08}" srcId="{E46AFEC9-6CC3-4E8B-A0A4-738126F28A59}" destId="{D4FA2249-32C6-48C1-A087-9B304611D722}" srcOrd="2" destOrd="0" parTransId="{4DC5A3A5-5878-4A92-98A9-370173F1B088}" sibTransId="{AD125D2C-5B0D-4F18-BA8D-C027ED748B41}"/>
    <dgm:cxn modelId="{170C52DB-B409-40E1-A453-D8D7F3B5FD55}" srcId="{DCAEFACB-31A8-45BA-A513-EEE1A3C50906}" destId="{5CA0979D-167B-49ED-B7B7-7BAEB648171D}" srcOrd="2" destOrd="0" parTransId="{AA0A0DBF-5415-432D-9DBF-D25A728E9A5F}" sibTransId="{375E7B2E-536D-4C44-A4D8-385BAB04C128}"/>
    <dgm:cxn modelId="{E502AFE2-D462-4C62-A6E7-4F5976641564}" type="presOf" srcId="{065F26D0-47E1-4053-8F5F-3DEB27FA8282}" destId="{D861D7C8-34FF-4042-BBA8-929D904C3DE6}" srcOrd="0" destOrd="5" presId="urn:microsoft.com/office/officeart/2005/8/layout/vList5"/>
    <dgm:cxn modelId="{422BD0E5-5506-411A-ABFD-5E72CC5C08A5}" type="presOf" srcId="{E951459B-2F35-443A-9DEF-100658716B30}" destId="{A630A2F5-9D6C-4D93-9CDA-0F48A55ACE7D}" srcOrd="0" destOrd="0" presId="urn:microsoft.com/office/officeart/2005/8/layout/vList5"/>
    <dgm:cxn modelId="{BDE8ABDD-BA0B-48B5-8CFC-EAB8DDAC468E}" type="presParOf" srcId="{A630A2F5-9D6C-4D93-9CDA-0F48A55ACE7D}" destId="{396484EE-32DB-4613-904D-8DF88B09E4E6}" srcOrd="0" destOrd="0" presId="urn:microsoft.com/office/officeart/2005/8/layout/vList5"/>
    <dgm:cxn modelId="{42039C00-E7BE-458C-B92E-F2A0B59BEA2C}" type="presParOf" srcId="{396484EE-32DB-4613-904D-8DF88B09E4E6}" destId="{7F8C3BCD-E73D-43D1-A4ED-71AFFAB05375}" srcOrd="0" destOrd="0" presId="urn:microsoft.com/office/officeart/2005/8/layout/vList5"/>
    <dgm:cxn modelId="{92971A8F-F80E-437A-8F7F-114C321B5890}" type="presParOf" srcId="{396484EE-32DB-4613-904D-8DF88B09E4E6}" destId="{D861D7C8-34FF-4042-BBA8-929D904C3DE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8A2618-9276-4CB1-AF74-0CF9D492BD8E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427F81-7B25-4721-B4C0-F0B5E29AEACD}">
      <dgm:prSet/>
      <dgm:spPr/>
      <dgm:t>
        <a:bodyPr/>
        <a:lstStyle/>
        <a:p>
          <a:r>
            <a:rPr lang="en-US" dirty="0"/>
            <a:t>Schedule processes at instants, i.e., place processes in the event list</a:t>
          </a:r>
        </a:p>
      </dgm:t>
    </dgm:pt>
    <dgm:pt modelId="{F6732F19-BFFD-4474-A52A-D73B1D21CC0B}" type="parTrans" cxnId="{F99DA760-A8BB-4316-B5DE-E76D14A1DDFF}">
      <dgm:prSet/>
      <dgm:spPr/>
      <dgm:t>
        <a:bodyPr/>
        <a:lstStyle/>
        <a:p>
          <a:endParaRPr lang="en-US"/>
        </a:p>
      </dgm:t>
    </dgm:pt>
    <dgm:pt modelId="{DB935E2A-9BA3-4419-BD9C-059AFD502BD4}" type="sibTrans" cxnId="{F99DA760-A8BB-4316-B5DE-E76D14A1DDFF}">
      <dgm:prSet/>
      <dgm:spPr/>
      <dgm:t>
        <a:bodyPr/>
        <a:lstStyle/>
        <a:p>
          <a:endParaRPr lang="en-US"/>
        </a:p>
      </dgm:t>
    </dgm:pt>
    <dgm:pt modelId="{E4A80F68-AD46-4F30-876E-4FB05BDCB432}">
      <dgm:prSet/>
      <dgm:spPr/>
      <dgm:t>
        <a:bodyPr/>
        <a:lstStyle/>
        <a:p>
          <a:r>
            <a:rPr lang="en-US"/>
            <a:t>Remove processes from the event list ( to make them idle or to terminate them)</a:t>
          </a:r>
        </a:p>
      </dgm:t>
    </dgm:pt>
    <dgm:pt modelId="{436505B0-BD53-4A4A-89A1-1080217C0F64}" type="parTrans" cxnId="{CC5FD465-F5A8-498B-95BF-6E6FB5EEBB30}">
      <dgm:prSet/>
      <dgm:spPr/>
      <dgm:t>
        <a:bodyPr/>
        <a:lstStyle/>
        <a:p>
          <a:endParaRPr lang="en-US"/>
        </a:p>
      </dgm:t>
    </dgm:pt>
    <dgm:pt modelId="{AFE4C25A-D8F4-4F77-833A-1854C368F98D}" type="sibTrans" cxnId="{CC5FD465-F5A8-498B-95BF-6E6FB5EEBB30}">
      <dgm:prSet/>
      <dgm:spPr/>
      <dgm:t>
        <a:bodyPr/>
        <a:lstStyle/>
        <a:p>
          <a:endParaRPr lang="en-US"/>
        </a:p>
      </dgm:t>
    </dgm:pt>
    <dgm:pt modelId="{BBE61C79-5366-4667-AD46-FE97668127F8}">
      <dgm:prSet/>
      <dgm:spPr/>
      <dgm:t>
        <a:bodyPr/>
        <a:lstStyle/>
        <a:p>
          <a:r>
            <a:rPr lang="en-US"/>
            <a:t>Re-schedule processes, i.e., change position of processes in the event list.</a:t>
          </a:r>
        </a:p>
      </dgm:t>
    </dgm:pt>
    <dgm:pt modelId="{A560CE05-F1C2-45C1-AB60-2CE6B969143E}" type="parTrans" cxnId="{C0E09B73-C0E9-4916-AD6B-B0E5375FF594}">
      <dgm:prSet/>
      <dgm:spPr/>
      <dgm:t>
        <a:bodyPr/>
        <a:lstStyle/>
        <a:p>
          <a:endParaRPr lang="en-US"/>
        </a:p>
      </dgm:t>
    </dgm:pt>
    <dgm:pt modelId="{369AD9D6-DE66-45CF-B5A5-216ABEF235DA}" type="sibTrans" cxnId="{C0E09B73-C0E9-4916-AD6B-B0E5375FF594}">
      <dgm:prSet/>
      <dgm:spPr/>
      <dgm:t>
        <a:bodyPr/>
        <a:lstStyle/>
        <a:p>
          <a:endParaRPr lang="en-US"/>
        </a:p>
      </dgm:t>
    </dgm:pt>
    <dgm:pt modelId="{3CF8F75C-405F-43AA-A724-8091CE27A2E5}">
      <dgm:prSet/>
      <dgm:spPr/>
      <dgm:t>
        <a:bodyPr/>
        <a:lstStyle/>
        <a:p>
          <a:r>
            <a:rPr lang="en-US"/>
            <a:t>Execute the “running” process.</a:t>
          </a:r>
        </a:p>
      </dgm:t>
    </dgm:pt>
    <dgm:pt modelId="{9AF3E9E9-B0A1-4BE2-8443-CD23E4579677}" type="parTrans" cxnId="{0DF3EA32-C3D5-4CC4-9E9D-D5845F8B4896}">
      <dgm:prSet/>
      <dgm:spPr/>
      <dgm:t>
        <a:bodyPr/>
        <a:lstStyle/>
        <a:p>
          <a:endParaRPr lang="en-US"/>
        </a:p>
      </dgm:t>
    </dgm:pt>
    <dgm:pt modelId="{F65B988B-1C2D-4603-826E-7ABF584999FC}" type="sibTrans" cxnId="{0DF3EA32-C3D5-4CC4-9E9D-D5845F8B4896}">
      <dgm:prSet/>
      <dgm:spPr/>
      <dgm:t>
        <a:bodyPr/>
        <a:lstStyle/>
        <a:p>
          <a:endParaRPr lang="en-US"/>
        </a:p>
      </dgm:t>
    </dgm:pt>
    <dgm:pt modelId="{0AC21FFB-6E77-46F5-B7B5-867D33586219}" type="pres">
      <dgm:prSet presAssocID="{388A2618-9276-4CB1-AF74-0CF9D492BD8E}" presName="outerComposite" presStyleCnt="0">
        <dgm:presLayoutVars>
          <dgm:chMax val="5"/>
          <dgm:dir/>
          <dgm:resizeHandles val="exact"/>
        </dgm:presLayoutVars>
      </dgm:prSet>
      <dgm:spPr/>
    </dgm:pt>
    <dgm:pt modelId="{1C547775-E6EE-4810-BE25-EC7A1EFA53E9}" type="pres">
      <dgm:prSet presAssocID="{388A2618-9276-4CB1-AF74-0CF9D492BD8E}" presName="dummyMaxCanvas" presStyleCnt="0">
        <dgm:presLayoutVars/>
      </dgm:prSet>
      <dgm:spPr/>
    </dgm:pt>
    <dgm:pt modelId="{0B4D6BA7-1BE3-418A-87EB-4621006F174F}" type="pres">
      <dgm:prSet presAssocID="{388A2618-9276-4CB1-AF74-0CF9D492BD8E}" presName="FourNodes_1" presStyleLbl="node1" presStyleIdx="0" presStyleCnt="4">
        <dgm:presLayoutVars>
          <dgm:bulletEnabled val="1"/>
        </dgm:presLayoutVars>
      </dgm:prSet>
      <dgm:spPr/>
    </dgm:pt>
    <dgm:pt modelId="{98278D6B-A86A-4FA4-8CE0-E3A91AD67922}" type="pres">
      <dgm:prSet presAssocID="{388A2618-9276-4CB1-AF74-0CF9D492BD8E}" presName="FourNodes_2" presStyleLbl="node1" presStyleIdx="1" presStyleCnt="4">
        <dgm:presLayoutVars>
          <dgm:bulletEnabled val="1"/>
        </dgm:presLayoutVars>
      </dgm:prSet>
      <dgm:spPr/>
    </dgm:pt>
    <dgm:pt modelId="{B10C2720-FB73-4EEA-94C7-B7602F597175}" type="pres">
      <dgm:prSet presAssocID="{388A2618-9276-4CB1-AF74-0CF9D492BD8E}" presName="FourNodes_3" presStyleLbl="node1" presStyleIdx="2" presStyleCnt="4">
        <dgm:presLayoutVars>
          <dgm:bulletEnabled val="1"/>
        </dgm:presLayoutVars>
      </dgm:prSet>
      <dgm:spPr/>
    </dgm:pt>
    <dgm:pt modelId="{D07C1E7F-E441-46FC-AB7C-3AD249985D4D}" type="pres">
      <dgm:prSet presAssocID="{388A2618-9276-4CB1-AF74-0CF9D492BD8E}" presName="FourNodes_4" presStyleLbl="node1" presStyleIdx="3" presStyleCnt="4">
        <dgm:presLayoutVars>
          <dgm:bulletEnabled val="1"/>
        </dgm:presLayoutVars>
      </dgm:prSet>
      <dgm:spPr/>
    </dgm:pt>
    <dgm:pt modelId="{FB0A370F-63B0-4004-AD9A-4B8116FEE076}" type="pres">
      <dgm:prSet presAssocID="{388A2618-9276-4CB1-AF74-0CF9D492BD8E}" presName="FourConn_1-2" presStyleLbl="fgAccFollowNode1" presStyleIdx="0" presStyleCnt="3">
        <dgm:presLayoutVars>
          <dgm:bulletEnabled val="1"/>
        </dgm:presLayoutVars>
      </dgm:prSet>
      <dgm:spPr/>
    </dgm:pt>
    <dgm:pt modelId="{D008359B-9D21-4246-8E29-715ECD006574}" type="pres">
      <dgm:prSet presAssocID="{388A2618-9276-4CB1-AF74-0CF9D492BD8E}" presName="FourConn_2-3" presStyleLbl="fgAccFollowNode1" presStyleIdx="1" presStyleCnt="3">
        <dgm:presLayoutVars>
          <dgm:bulletEnabled val="1"/>
        </dgm:presLayoutVars>
      </dgm:prSet>
      <dgm:spPr/>
    </dgm:pt>
    <dgm:pt modelId="{4FCF9154-AE4D-4FD7-9C13-71A4DDC61EA7}" type="pres">
      <dgm:prSet presAssocID="{388A2618-9276-4CB1-AF74-0CF9D492BD8E}" presName="FourConn_3-4" presStyleLbl="fgAccFollowNode1" presStyleIdx="2" presStyleCnt="3">
        <dgm:presLayoutVars>
          <dgm:bulletEnabled val="1"/>
        </dgm:presLayoutVars>
      </dgm:prSet>
      <dgm:spPr/>
    </dgm:pt>
    <dgm:pt modelId="{1AD8B493-8F84-4863-88F4-85DCCD271524}" type="pres">
      <dgm:prSet presAssocID="{388A2618-9276-4CB1-AF74-0CF9D492BD8E}" presName="FourNodes_1_text" presStyleLbl="node1" presStyleIdx="3" presStyleCnt="4">
        <dgm:presLayoutVars>
          <dgm:bulletEnabled val="1"/>
        </dgm:presLayoutVars>
      </dgm:prSet>
      <dgm:spPr/>
    </dgm:pt>
    <dgm:pt modelId="{FB98E1F2-06DC-48E3-923B-920A13ED22F0}" type="pres">
      <dgm:prSet presAssocID="{388A2618-9276-4CB1-AF74-0CF9D492BD8E}" presName="FourNodes_2_text" presStyleLbl="node1" presStyleIdx="3" presStyleCnt="4">
        <dgm:presLayoutVars>
          <dgm:bulletEnabled val="1"/>
        </dgm:presLayoutVars>
      </dgm:prSet>
      <dgm:spPr/>
    </dgm:pt>
    <dgm:pt modelId="{9B0BB107-D7CE-4141-9B92-671D27BEB23C}" type="pres">
      <dgm:prSet presAssocID="{388A2618-9276-4CB1-AF74-0CF9D492BD8E}" presName="FourNodes_3_text" presStyleLbl="node1" presStyleIdx="3" presStyleCnt="4">
        <dgm:presLayoutVars>
          <dgm:bulletEnabled val="1"/>
        </dgm:presLayoutVars>
      </dgm:prSet>
      <dgm:spPr/>
    </dgm:pt>
    <dgm:pt modelId="{22BCCF43-DC67-49B8-9C1F-C1F5CF659BBD}" type="pres">
      <dgm:prSet presAssocID="{388A2618-9276-4CB1-AF74-0CF9D492BD8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BB4A921-0CFC-43DF-A3B0-757342037379}" type="presOf" srcId="{C5427F81-7B25-4721-B4C0-F0B5E29AEACD}" destId="{0B4D6BA7-1BE3-418A-87EB-4621006F174F}" srcOrd="0" destOrd="0" presId="urn:microsoft.com/office/officeart/2005/8/layout/vProcess5"/>
    <dgm:cxn modelId="{F22D9F2A-AE3D-46E0-AA12-97F4478F2A36}" type="presOf" srcId="{3CF8F75C-405F-43AA-A724-8091CE27A2E5}" destId="{22BCCF43-DC67-49B8-9C1F-C1F5CF659BBD}" srcOrd="1" destOrd="0" presId="urn:microsoft.com/office/officeart/2005/8/layout/vProcess5"/>
    <dgm:cxn modelId="{0DF3EA32-C3D5-4CC4-9E9D-D5845F8B4896}" srcId="{388A2618-9276-4CB1-AF74-0CF9D492BD8E}" destId="{3CF8F75C-405F-43AA-A724-8091CE27A2E5}" srcOrd="3" destOrd="0" parTransId="{9AF3E9E9-B0A1-4BE2-8443-CD23E4579677}" sibTransId="{F65B988B-1C2D-4603-826E-7ABF584999FC}"/>
    <dgm:cxn modelId="{949ECD5D-AB91-4DE0-AF4C-DD7DBC538612}" type="presOf" srcId="{3CF8F75C-405F-43AA-A724-8091CE27A2E5}" destId="{D07C1E7F-E441-46FC-AB7C-3AD249985D4D}" srcOrd="0" destOrd="0" presId="urn:microsoft.com/office/officeart/2005/8/layout/vProcess5"/>
    <dgm:cxn modelId="{F99DA760-A8BB-4316-B5DE-E76D14A1DDFF}" srcId="{388A2618-9276-4CB1-AF74-0CF9D492BD8E}" destId="{C5427F81-7B25-4721-B4C0-F0B5E29AEACD}" srcOrd="0" destOrd="0" parTransId="{F6732F19-BFFD-4474-A52A-D73B1D21CC0B}" sibTransId="{DB935E2A-9BA3-4419-BD9C-059AFD502BD4}"/>
    <dgm:cxn modelId="{CC5FD465-F5A8-498B-95BF-6E6FB5EEBB30}" srcId="{388A2618-9276-4CB1-AF74-0CF9D492BD8E}" destId="{E4A80F68-AD46-4F30-876E-4FB05BDCB432}" srcOrd="1" destOrd="0" parTransId="{436505B0-BD53-4A4A-89A1-1080217C0F64}" sibTransId="{AFE4C25A-D8F4-4F77-833A-1854C368F98D}"/>
    <dgm:cxn modelId="{6A28D26E-B480-4D49-9BD7-751374C0F1CF}" type="presOf" srcId="{E4A80F68-AD46-4F30-876E-4FB05BDCB432}" destId="{FB98E1F2-06DC-48E3-923B-920A13ED22F0}" srcOrd="1" destOrd="0" presId="urn:microsoft.com/office/officeart/2005/8/layout/vProcess5"/>
    <dgm:cxn modelId="{C0E09B73-C0E9-4916-AD6B-B0E5375FF594}" srcId="{388A2618-9276-4CB1-AF74-0CF9D492BD8E}" destId="{BBE61C79-5366-4667-AD46-FE97668127F8}" srcOrd="2" destOrd="0" parTransId="{A560CE05-F1C2-45C1-AB60-2CE6B969143E}" sibTransId="{369AD9D6-DE66-45CF-B5A5-216ABEF235DA}"/>
    <dgm:cxn modelId="{16D2D17A-0826-4C52-B6F7-07BBF5CD172D}" type="presOf" srcId="{BBE61C79-5366-4667-AD46-FE97668127F8}" destId="{9B0BB107-D7CE-4141-9B92-671D27BEB23C}" srcOrd="1" destOrd="0" presId="urn:microsoft.com/office/officeart/2005/8/layout/vProcess5"/>
    <dgm:cxn modelId="{D1C2377B-BFF9-40B9-9CCA-216A659E5883}" type="presOf" srcId="{369AD9D6-DE66-45CF-B5A5-216ABEF235DA}" destId="{4FCF9154-AE4D-4FD7-9C13-71A4DDC61EA7}" srcOrd="0" destOrd="0" presId="urn:microsoft.com/office/officeart/2005/8/layout/vProcess5"/>
    <dgm:cxn modelId="{50595E90-C2B9-4518-9B48-B9684FA86FF6}" type="presOf" srcId="{AFE4C25A-D8F4-4F77-833A-1854C368F98D}" destId="{D008359B-9D21-4246-8E29-715ECD006574}" srcOrd="0" destOrd="0" presId="urn:microsoft.com/office/officeart/2005/8/layout/vProcess5"/>
    <dgm:cxn modelId="{44583B95-D205-49F1-8692-B0953053EA75}" type="presOf" srcId="{BBE61C79-5366-4667-AD46-FE97668127F8}" destId="{B10C2720-FB73-4EEA-94C7-B7602F597175}" srcOrd="0" destOrd="0" presId="urn:microsoft.com/office/officeart/2005/8/layout/vProcess5"/>
    <dgm:cxn modelId="{EB70CEAE-83E6-4630-A804-7E128D6D9EA1}" type="presOf" srcId="{C5427F81-7B25-4721-B4C0-F0B5E29AEACD}" destId="{1AD8B493-8F84-4863-88F4-85DCCD271524}" srcOrd="1" destOrd="0" presId="urn:microsoft.com/office/officeart/2005/8/layout/vProcess5"/>
    <dgm:cxn modelId="{5C0602C2-F29E-4D86-8D80-8CF5052FBC30}" type="presOf" srcId="{388A2618-9276-4CB1-AF74-0CF9D492BD8E}" destId="{0AC21FFB-6E77-46F5-B7B5-867D33586219}" srcOrd="0" destOrd="0" presId="urn:microsoft.com/office/officeart/2005/8/layout/vProcess5"/>
    <dgm:cxn modelId="{6A0E7DCF-5CBD-4F43-8F19-F85102DAEBF8}" type="presOf" srcId="{E4A80F68-AD46-4F30-876E-4FB05BDCB432}" destId="{98278D6B-A86A-4FA4-8CE0-E3A91AD67922}" srcOrd="0" destOrd="0" presId="urn:microsoft.com/office/officeart/2005/8/layout/vProcess5"/>
    <dgm:cxn modelId="{1DA20ADE-8995-410B-B425-EEF4EDBE99BA}" type="presOf" srcId="{DB935E2A-9BA3-4419-BD9C-059AFD502BD4}" destId="{FB0A370F-63B0-4004-AD9A-4B8116FEE076}" srcOrd="0" destOrd="0" presId="urn:microsoft.com/office/officeart/2005/8/layout/vProcess5"/>
    <dgm:cxn modelId="{5BEC8825-B506-45E6-A5F8-8551E071B9BF}" type="presParOf" srcId="{0AC21FFB-6E77-46F5-B7B5-867D33586219}" destId="{1C547775-E6EE-4810-BE25-EC7A1EFA53E9}" srcOrd="0" destOrd="0" presId="urn:microsoft.com/office/officeart/2005/8/layout/vProcess5"/>
    <dgm:cxn modelId="{2C7D8D2A-C22F-413F-B4AD-8E8B6E5A3D22}" type="presParOf" srcId="{0AC21FFB-6E77-46F5-B7B5-867D33586219}" destId="{0B4D6BA7-1BE3-418A-87EB-4621006F174F}" srcOrd="1" destOrd="0" presId="urn:microsoft.com/office/officeart/2005/8/layout/vProcess5"/>
    <dgm:cxn modelId="{50FCF312-1B8E-4ECC-9531-D38CD4E8F7D9}" type="presParOf" srcId="{0AC21FFB-6E77-46F5-B7B5-867D33586219}" destId="{98278D6B-A86A-4FA4-8CE0-E3A91AD67922}" srcOrd="2" destOrd="0" presId="urn:microsoft.com/office/officeart/2005/8/layout/vProcess5"/>
    <dgm:cxn modelId="{A9C25516-9868-4B06-AEF8-37B0287FD533}" type="presParOf" srcId="{0AC21FFB-6E77-46F5-B7B5-867D33586219}" destId="{B10C2720-FB73-4EEA-94C7-B7602F597175}" srcOrd="3" destOrd="0" presId="urn:microsoft.com/office/officeart/2005/8/layout/vProcess5"/>
    <dgm:cxn modelId="{8436D943-097C-413C-AB1E-7857147D0F50}" type="presParOf" srcId="{0AC21FFB-6E77-46F5-B7B5-867D33586219}" destId="{D07C1E7F-E441-46FC-AB7C-3AD249985D4D}" srcOrd="4" destOrd="0" presId="urn:microsoft.com/office/officeart/2005/8/layout/vProcess5"/>
    <dgm:cxn modelId="{E6416D02-933B-4D33-8ACD-E64A88FD9EE7}" type="presParOf" srcId="{0AC21FFB-6E77-46F5-B7B5-867D33586219}" destId="{FB0A370F-63B0-4004-AD9A-4B8116FEE076}" srcOrd="5" destOrd="0" presId="urn:microsoft.com/office/officeart/2005/8/layout/vProcess5"/>
    <dgm:cxn modelId="{A1ECADC7-9214-40E3-AFF4-5EBB228E430A}" type="presParOf" srcId="{0AC21FFB-6E77-46F5-B7B5-867D33586219}" destId="{D008359B-9D21-4246-8E29-715ECD006574}" srcOrd="6" destOrd="0" presId="urn:microsoft.com/office/officeart/2005/8/layout/vProcess5"/>
    <dgm:cxn modelId="{FB04D03C-1921-4429-AF4F-CCA309467250}" type="presParOf" srcId="{0AC21FFB-6E77-46F5-B7B5-867D33586219}" destId="{4FCF9154-AE4D-4FD7-9C13-71A4DDC61EA7}" srcOrd="7" destOrd="0" presId="urn:microsoft.com/office/officeart/2005/8/layout/vProcess5"/>
    <dgm:cxn modelId="{8DB44395-8904-4555-82D5-DA99D01B978B}" type="presParOf" srcId="{0AC21FFB-6E77-46F5-B7B5-867D33586219}" destId="{1AD8B493-8F84-4863-88F4-85DCCD271524}" srcOrd="8" destOrd="0" presId="urn:microsoft.com/office/officeart/2005/8/layout/vProcess5"/>
    <dgm:cxn modelId="{C021D697-1648-4A57-B2F6-52031E149833}" type="presParOf" srcId="{0AC21FFB-6E77-46F5-B7B5-867D33586219}" destId="{FB98E1F2-06DC-48E3-923B-920A13ED22F0}" srcOrd="9" destOrd="0" presId="urn:microsoft.com/office/officeart/2005/8/layout/vProcess5"/>
    <dgm:cxn modelId="{043115E5-B2AF-422E-A677-77BC931CC145}" type="presParOf" srcId="{0AC21FFB-6E77-46F5-B7B5-867D33586219}" destId="{9B0BB107-D7CE-4141-9B92-671D27BEB23C}" srcOrd="10" destOrd="0" presId="urn:microsoft.com/office/officeart/2005/8/layout/vProcess5"/>
    <dgm:cxn modelId="{D9724511-4B50-4B57-8A16-898E5F1A7FE6}" type="presParOf" srcId="{0AC21FFB-6E77-46F5-B7B5-867D33586219}" destId="{22BCCF43-DC67-49B8-9C1F-C1F5CF659BB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E3B8273-97D3-4397-BA4F-87D8C23357E5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2F0E675-DB52-4D6E-AA6C-236AF503D0B0}">
      <dgm:prSet/>
      <dgm:spPr/>
      <dgm:t>
        <a:bodyPr/>
        <a:lstStyle/>
        <a:p>
          <a:r>
            <a:rPr lang="en-US"/>
            <a:t>A thread is an independent execution sequence of an application that may interact with other threads</a:t>
          </a:r>
        </a:p>
      </dgm:t>
    </dgm:pt>
    <dgm:pt modelId="{FAC3398B-02D7-43B2-9218-53F598376B2D}" type="parTrans" cxnId="{DB8423FF-B137-4344-964F-0E4927B5E650}">
      <dgm:prSet/>
      <dgm:spPr/>
      <dgm:t>
        <a:bodyPr/>
        <a:lstStyle/>
        <a:p>
          <a:endParaRPr lang="en-US"/>
        </a:p>
      </dgm:t>
    </dgm:pt>
    <dgm:pt modelId="{FE9C8CB5-EB85-4D72-B616-1A85FD193F33}" type="sibTrans" cxnId="{DB8423FF-B137-4344-964F-0E4927B5E650}">
      <dgm:prSet/>
      <dgm:spPr/>
      <dgm:t>
        <a:bodyPr/>
        <a:lstStyle/>
        <a:p>
          <a:endParaRPr lang="en-US"/>
        </a:p>
      </dgm:t>
    </dgm:pt>
    <dgm:pt modelId="{6DA3B5B6-AEFF-4473-97F6-3B12E5BA4A2F}">
      <dgm:prSet/>
      <dgm:spPr/>
      <dgm:t>
        <a:bodyPr/>
        <a:lstStyle/>
        <a:p>
          <a:r>
            <a:rPr lang="en-US"/>
            <a:t>A thread is executed and controlled by the simulation executive </a:t>
          </a:r>
        </a:p>
      </dgm:t>
    </dgm:pt>
    <dgm:pt modelId="{2D736C61-687C-46B2-94BC-76A9AF826C33}" type="parTrans" cxnId="{AD8A4BD7-6506-493D-88C8-98A6AB2DA9F5}">
      <dgm:prSet/>
      <dgm:spPr/>
      <dgm:t>
        <a:bodyPr/>
        <a:lstStyle/>
        <a:p>
          <a:endParaRPr lang="en-US"/>
        </a:p>
      </dgm:t>
    </dgm:pt>
    <dgm:pt modelId="{1EAD68BE-7082-4FCD-A8B7-29F56410ED06}" type="sibTrans" cxnId="{AD8A4BD7-6506-493D-88C8-98A6AB2DA9F5}">
      <dgm:prSet/>
      <dgm:spPr/>
      <dgm:t>
        <a:bodyPr/>
        <a:lstStyle/>
        <a:p>
          <a:endParaRPr lang="en-US"/>
        </a:p>
      </dgm:t>
    </dgm:pt>
    <dgm:pt modelId="{9635706A-B044-41DE-97C8-798E9419CEDE}">
      <dgm:prSet/>
      <dgm:spPr/>
      <dgm:t>
        <a:bodyPr/>
        <a:lstStyle/>
        <a:p>
          <a:r>
            <a:rPr lang="en-US"/>
            <a:t>The threads of a model are executed concurrently</a:t>
          </a:r>
        </a:p>
      </dgm:t>
    </dgm:pt>
    <dgm:pt modelId="{7E01C0D8-9F79-48EF-9C49-63C452477C34}" type="parTrans" cxnId="{5BAA46C6-DDAA-4154-B401-DC5F54D65647}">
      <dgm:prSet/>
      <dgm:spPr/>
      <dgm:t>
        <a:bodyPr/>
        <a:lstStyle/>
        <a:p>
          <a:endParaRPr lang="en-US"/>
        </a:p>
      </dgm:t>
    </dgm:pt>
    <dgm:pt modelId="{5365377C-6837-4F58-883D-50926CD1FA0D}" type="sibTrans" cxnId="{5BAA46C6-DDAA-4154-B401-DC5F54D65647}">
      <dgm:prSet/>
      <dgm:spPr/>
      <dgm:t>
        <a:bodyPr/>
        <a:lstStyle/>
        <a:p>
          <a:endParaRPr lang="en-US"/>
        </a:p>
      </dgm:t>
    </dgm:pt>
    <dgm:pt modelId="{A92887EC-E148-403F-B0D3-7B112B5C6FF5}" type="pres">
      <dgm:prSet presAssocID="{8E3B8273-97D3-4397-BA4F-87D8C23357E5}" presName="vert0" presStyleCnt="0">
        <dgm:presLayoutVars>
          <dgm:dir/>
          <dgm:animOne val="branch"/>
          <dgm:animLvl val="lvl"/>
        </dgm:presLayoutVars>
      </dgm:prSet>
      <dgm:spPr/>
    </dgm:pt>
    <dgm:pt modelId="{1322D9C4-163C-4E5E-8DB0-68D26FA1ABC9}" type="pres">
      <dgm:prSet presAssocID="{F2F0E675-DB52-4D6E-AA6C-236AF503D0B0}" presName="thickLine" presStyleLbl="alignNode1" presStyleIdx="0" presStyleCnt="3"/>
      <dgm:spPr/>
    </dgm:pt>
    <dgm:pt modelId="{EDD686A2-6B5E-4CAE-A79F-AC2BF9B82D53}" type="pres">
      <dgm:prSet presAssocID="{F2F0E675-DB52-4D6E-AA6C-236AF503D0B0}" presName="horz1" presStyleCnt="0"/>
      <dgm:spPr/>
    </dgm:pt>
    <dgm:pt modelId="{A250DF57-47FD-49C8-AD39-52AAE1D8726A}" type="pres">
      <dgm:prSet presAssocID="{F2F0E675-DB52-4D6E-AA6C-236AF503D0B0}" presName="tx1" presStyleLbl="revTx" presStyleIdx="0" presStyleCnt="3"/>
      <dgm:spPr/>
    </dgm:pt>
    <dgm:pt modelId="{ADBA91EA-9175-4053-95F6-E5AC86FD920A}" type="pres">
      <dgm:prSet presAssocID="{F2F0E675-DB52-4D6E-AA6C-236AF503D0B0}" presName="vert1" presStyleCnt="0"/>
      <dgm:spPr/>
    </dgm:pt>
    <dgm:pt modelId="{7430B54F-8440-42A1-9EB0-26F8A1A096D8}" type="pres">
      <dgm:prSet presAssocID="{6DA3B5B6-AEFF-4473-97F6-3B12E5BA4A2F}" presName="thickLine" presStyleLbl="alignNode1" presStyleIdx="1" presStyleCnt="3"/>
      <dgm:spPr/>
    </dgm:pt>
    <dgm:pt modelId="{3A7268EB-D1ED-4B59-978A-481E0215A69B}" type="pres">
      <dgm:prSet presAssocID="{6DA3B5B6-AEFF-4473-97F6-3B12E5BA4A2F}" presName="horz1" presStyleCnt="0"/>
      <dgm:spPr/>
    </dgm:pt>
    <dgm:pt modelId="{B6416CEE-1A9F-4708-BE77-E5250DB38F28}" type="pres">
      <dgm:prSet presAssocID="{6DA3B5B6-AEFF-4473-97F6-3B12E5BA4A2F}" presName="tx1" presStyleLbl="revTx" presStyleIdx="1" presStyleCnt="3"/>
      <dgm:spPr/>
    </dgm:pt>
    <dgm:pt modelId="{6B3203D8-FD48-4342-B85D-8F3F2F761127}" type="pres">
      <dgm:prSet presAssocID="{6DA3B5B6-AEFF-4473-97F6-3B12E5BA4A2F}" presName="vert1" presStyleCnt="0"/>
      <dgm:spPr/>
    </dgm:pt>
    <dgm:pt modelId="{771FB81A-74AC-4003-883A-70AE55F3D773}" type="pres">
      <dgm:prSet presAssocID="{9635706A-B044-41DE-97C8-798E9419CEDE}" presName="thickLine" presStyleLbl="alignNode1" presStyleIdx="2" presStyleCnt="3"/>
      <dgm:spPr/>
    </dgm:pt>
    <dgm:pt modelId="{DAE8D217-EAF8-410A-985A-7A299DE473D2}" type="pres">
      <dgm:prSet presAssocID="{9635706A-B044-41DE-97C8-798E9419CEDE}" presName="horz1" presStyleCnt="0"/>
      <dgm:spPr/>
    </dgm:pt>
    <dgm:pt modelId="{7659163A-D7BD-4AE7-B00C-2C0925F69955}" type="pres">
      <dgm:prSet presAssocID="{9635706A-B044-41DE-97C8-798E9419CEDE}" presName="tx1" presStyleLbl="revTx" presStyleIdx="2" presStyleCnt="3"/>
      <dgm:spPr/>
    </dgm:pt>
    <dgm:pt modelId="{2375F46C-0217-499F-AF64-591556ED2B57}" type="pres">
      <dgm:prSet presAssocID="{9635706A-B044-41DE-97C8-798E9419CEDE}" presName="vert1" presStyleCnt="0"/>
      <dgm:spPr/>
    </dgm:pt>
  </dgm:ptLst>
  <dgm:cxnLst>
    <dgm:cxn modelId="{86095F28-5DCA-40CE-8BEC-0AF40954B195}" type="presOf" srcId="{9635706A-B044-41DE-97C8-798E9419CEDE}" destId="{7659163A-D7BD-4AE7-B00C-2C0925F69955}" srcOrd="0" destOrd="0" presId="urn:microsoft.com/office/officeart/2008/layout/LinedList"/>
    <dgm:cxn modelId="{8CC7D052-204A-4ED4-95AC-5EDD5276AE3F}" type="presOf" srcId="{6DA3B5B6-AEFF-4473-97F6-3B12E5BA4A2F}" destId="{B6416CEE-1A9F-4708-BE77-E5250DB38F28}" srcOrd="0" destOrd="0" presId="urn:microsoft.com/office/officeart/2008/layout/LinedList"/>
    <dgm:cxn modelId="{6C72369F-8DC3-4351-9EDB-CBB8B87CE5A6}" type="presOf" srcId="{F2F0E675-DB52-4D6E-AA6C-236AF503D0B0}" destId="{A250DF57-47FD-49C8-AD39-52AAE1D8726A}" srcOrd="0" destOrd="0" presId="urn:microsoft.com/office/officeart/2008/layout/LinedList"/>
    <dgm:cxn modelId="{E87EB1A6-243C-4826-8B8F-B797E82BA37E}" type="presOf" srcId="{8E3B8273-97D3-4397-BA4F-87D8C23357E5}" destId="{A92887EC-E148-403F-B0D3-7B112B5C6FF5}" srcOrd="0" destOrd="0" presId="urn:microsoft.com/office/officeart/2008/layout/LinedList"/>
    <dgm:cxn modelId="{5BAA46C6-DDAA-4154-B401-DC5F54D65647}" srcId="{8E3B8273-97D3-4397-BA4F-87D8C23357E5}" destId="{9635706A-B044-41DE-97C8-798E9419CEDE}" srcOrd="2" destOrd="0" parTransId="{7E01C0D8-9F79-48EF-9C49-63C452477C34}" sibTransId="{5365377C-6837-4F58-883D-50926CD1FA0D}"/>
    <dgm:cxn modelId="{AD8A4BD7-6506-493D-88C8-98A6AB2DA9F5}" srcId="{8E3B8273-97D3-4397-BA4F-87D8C23357E5}" destId="{6DA3B5B6-AEFF-4473-97F6-3B12E5BA4A2F}" srcOrd="1" destOrd="0" parTransId="{2D736C61-687C-46B2-94BC-76A9AF826C33}" sibTransId="{1EAD68BE-7082-4FCD-A8B7-29F56410ED06}"/>
    <dgm:cxn modelId="{DB8423FF-B137-4344-964F-0E4927B5E650}" srcId="{8E3B8273-97D3-4397-BA4F-87D8C23357E5}" destId="{F2F0E675-DB52-4D6E-AA6C-236AF503D0B0}" srcOrd="0" destOrd="0" parTransId="{FAC3398B-02D7-43B2-9218-53F598376B2D}" sibTransId="{FE9C8CB5-EB85-4D72-B616-1A85FD193F33}"/>
    <dgm:cxn modelId="{CBC6C27A-7076-4A98-BC16-CCB7E18CEDBD}" type="presParOf" srcId="{A92887EC-E148-403F-B0D3-7B112B5C6FF5}" destId="{1322D9C4-163C-4E5E-8DB0-68D26FA1ABC9}" srcOrd="0" destOrd="0" presId="urn:microsoft.com/office/officeart/2008/layout/LinedList"/>
    <dgm:cxn modelId="{F6EA4EF5-F58D-4A53-A209-FA9597FEBD50}" type="presParOf" srcId="{A92887EC-E148-403F-B0D3-7B112B5C6FF5}" destId="{EDD686A2-6B5E-4CAE-A79F-AC2BF9B82D53}" srcOrd="1" destOrd="0" presId="urn:microsoft.com/office/officeart/2008/layout/LinedList"/>
    <dgm:cxn modelId="{1C1DD1B5-9297-410C-87E2-7FDF9297D23C}" type="presParOf" srcId="{EDD686A2-6B5E-4CAE-A79F-AC2BF9B82D53}" destId="{A250DF57-47FD-49C8-AD39-52AAE1D8726A}" srcOrd="0" destOrd="0" presId="urn:microsoft.com/office/officeart/2008/layout/LinedList"/>
    <dgm:cxn modelId="{3B103E32-477D-47AB-89D1-111C17F5D73B}" type="presParOf" srcId="{EDD686A2-6B5E-4CAE-A79F-AC2BF9B82D53}" destId="{ADBA91EA-9175-4053-95F6-E5AC86FD920A}" srcOrd="1" destOrd="0" presId="urn:microsoft.com/office/officeart/2008/layout/LinedList"/>
    <dgm:cxn modelId="{58DBA15B-7759-47E1-BC9A-298D52462B45}" type="presParOf" srcId="{A92887EC-E148-403F-B0D3-7B112B5C6FF5}" destId="{7430B54F-8440-42A1-9EB0-26F8A1A096D8}" srcOrd="2" destOrd="0" presId="urn:microsoft.com/office/officeart/2008/layout/LinedList"/>
    <dgm:cxn modelId="{17A08165-A0E8-4BBD-8AAC-988F54CCED82}" type="presParOf" srcId="{A92887EC-E148-403F-B0D3-7B112B5C6FF5}" destId="{3A7268EB-D1ED-4B59-978A-481E0215A69B}" srcOrd="3" destOrd="0" presId="urn:microsoft.com/office/officeart/2008/layout/LinedList"/>
    <dgm:cxn modelId="{DD26D224-9EDF-466A-8020-6E7A035C54B1}" type="presParOf" srcId="{3A7268EB-D1ED-4B59-978A-481E0215A69B}" destId="{B6416CEE-1A9F-4708-BE77-E5250DB38F28}" srcOrd="0" destOrd="0" presId="urn:microsoft.com/office/officeart/2008/layout/LinedList"/>
    <dgm:cxn modelId="{08EDCCFF-328F-43E6-A9E9-35948B59DEF3}" type="presParOf" srcId="{3A7268EB-D1ED-4B59-978A-481E0215A69B}" destId="{6B3203D8-FD48-4342-B85D-8F3F2F761127}" srcOrd="1" destOrd="0" presId="urn:microsoft.com/office/officeart/2008/layout/LinedList"/>
    <dgm:cxn modelId="{50358061-7645-4E0E-BEC4-9DA6DA32BEFA}" type="presParOf" srcId="{A92887EC-E148-403F-B0D3-7B112B5C6FF5}" destId="{771FB81A-74AC-4003-883A-70AE55F3D773}" srcOrd="4" destOrd="0" presId="urn:microsoft.com/office/officeart/2008/layout/LinedList"/>
    <dgm:cxn modelId="{E74AC280-119F-4FF0-98D2-E5E2D90E3F9F}" type="presParOf" srcId="{A92887EC-E148-403F-B0D3-7B112B5C6FF5}" destId="{DAE8D217-EAF8-410A-985A-7A299DE473D2}" srcOrd="5" destOrd="0" presId="urn:microsoft.com/office/officeart/2008/layout/LinedList"/>
    <dgm:cxn modelId="{190F0A58-1CD9-440C-83BA-1288EAEF444E}" type="presParOf" srcId="{DAE8D217-EAF8-410A-985A-7A299DE473D2}" destId="{7659163A-D7BD-4AE7-B00C-2C0925F69955}" srcOrd="0" destOrd="0" presId="urn:microsoft.com/office/officeart/2008/layout/LinedList"/>
    <dgm:cxn modelId="{5215E794-6E40-4138-96B2-98F9EA26889F}" type="presParOf" srcId="{DAE8D217-EAF8-410A-985A-7A299DE473D2}" destId="{2375F46C-0217-499F-AF64-591556ED2B5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C49797-3188-45CC-9CE5-E2B9FA9FF881}">
      <dsp:nvSpPr>
        <dsp:cNvPr id="0" name=""/>
        <dsp:cNvSpPr/>
      </dsp:nvSpPr>
      <dsp:spPr>
        <a:xfrm>
          <a:off x="0" y="1698"/>
          <a:ext cx="7213600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264BD2-15F1-4C06-9847-D6C55C3EEE74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48DE5A-7710-4411-9C07-FDC91913F861}">
      <dsp:nvSpPr>
        <dsp:cNvPr id="0" name=""/>
        <dsp:cNvSpPr/>
      </dsp:nvSpPr>
      <dsp:spPr>
        <a:xfrm>
          <a:off x="994536" y="1698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The </a:t>
          </a:r>
          <a:r>
            <a:rPr lang="en-US" sz="1700" u="sng" kern="1200" dirty="0"/>
            <a:t>advantages</a:t>
          </a:r>
          <a:r>
            <a:rPr lang="en-US" sz="1700" kern="1200" dirty="0"/>
            <a:t> and </a:t>
          </a:r>
          <a:r>
            <a:rPr lang="en-US" sz="1700" u="sng" kern="1200" dirty="0"/>
            <a:t>disadvantages</a:t>
          </a:r>
          <a:r>
            <a:rPr lang="en-US" sz="1700" kern="1200" dirty="0"/>
            <a:t> of an object-oriented simulation programming language compared to an integrated icon-based simulation tool are:</a:t>
          </a:r>
        </a:p>
      </dsp:txBody>
      <dsp:txXfrm>
        <a:off x="994536" y="1698"/>
        <a:ext cx="6219063" cy="861070"/>
      </dsp:txXfrm>
    </dsp:sp>
    <dsp:sp modelId="{F042DAE5-D90B-48E7-B082-45F335BE1900}">
      <dsp:nvSpPr>
        <dsp:cNvPr id="0" name=""/>
        <dsp:cNvSpPr/>
      </dsp:nvSpPr>
      <dsp:spPr>
        <a:xfrm>
          <a:off x="0" y="1078036"/>
          <a:ext cx="7213600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762B41-3934-4BB2-96BF-0D42EC4291D4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13D21-232B-404A-97CD-FF76323F7472}">
      <dsp:nvSpPr>
        <dsp:cNvPr id="0" name=""/>
        <dsp:cNvSpPr/>
      </dsp:nvSpPr>
      <dsp:spPr>
        <a:xfrm>
          <a:off x="994536" y="1078036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Flexibility with modularity </a:t>
          </a:r>
        </a:p>
      </dsp:txBody>
      <dsp:txXfrm>
        <a:off x="994536" y="1078036"/>
        <a:ext cx="6219063" cy="861070"/>
      </dsp:txXfrm>
    </dsp:sp>
    <dsp:sp modelId="{E7927B4C-24E5-4BCD-B6ED-7BA9A703BA13}">
      <dsp:nvSpPr>
        <dsp:cNvPr id="0" name=""/>
        <dsp:cNvSpPr/>
      </dsp:nvSpPr>
      <dsp:spPr>
        <a:xfrm>
          <a:off x="0" y="2154374"/>
          <a:ext cx="7213600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70BB3-BC83-427C-9469-2BC764D5B194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87AF0-7548-4E6C-9777-6F29227D1EEB}">
      <dsp:nvSpPr>
        <dsp:cNvPr id="0" name=""/>
        <dsp:cNvSpPr/>
      </dsp:nvSpPr>
      <dsp:spPr>
        <a:xfrm>
          <a:off x="994536" y="2154374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Power of the simulation language </a:t>
          </a:r>
        </a:p>
      </dsp:txBody>
      <dsp:txXfrm>
        <a:off x="994536" y="2154374"/>
        <a:ext cx="6219063" cy="861070"/>
      </dsp:txXfrm>
    </dsp:sp>
    <dsp:sp modelId="{6695DE98-337B-49B0-AB91-7AD3BA05C31C}">
      <dsp:nvSpPr>
        <dsp:cNvPr id="0" name=""/>
        <dsp:cNvSpPr/>
      </dsp:nvSpPr>
      <dsp:spPr>
        <a:xfrm>
          <a:off x="0" y="3230712"/>
          <a:ext cx="7213600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12EC8-2D14-4BAF-8E1A-9A8D00D0553F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47B31-B9C1-4C95-B09E-57CA3CDC5D7B}">
      <dsp:nvSpPr>
        <dsp:cNvPr id="0" name=""/>
        <dsp:cNvSpPr/>
      </dsp:nvSpPr>
      <dsp:spPr>
        <a:xfrm>
          <a:off x="994536" y="3230712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May be more difficult to use than an integrated simulation tool.</a:t>
          </a:r>
        </a:p>
      </dsp:txBody>
      <dsp:txXfrm>
        <a:off x="994536" y="3230712"/>
        <a:ext cx="6219063" cy="86107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2324A-F037-4990-8A00-09A0761505D3}">
      <dsp:nvSpPr>
        <dsp:cNvPr id="0" name=""/>
        <dsp:cNvSpPr/>
      </dsp:nvSpPr>
      <dsp:spPr>
        <a:xfrm>
          <a:off x="1560058" y="0"/>
          <a:ext cx="4093482" cy="409348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81E2918-B7E6-402C-B364-CA5BEE7D3876}">
      <dsp:nvSpPr>
        <dsp:cNvPr id="0" name=""/>
        <dsp:cNvSpPr/>
      </dsp:nvSpPr>
      <dsp:spPr>
        <a:xfrm>
          <a:off x="1948939" y="388880"/>
          <a:ext cx="1596457" cy="159645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major components in a model are active and passive </a:t>
          </a:r>
          <a:r>
            <a:rPr lang="en-US" sz="1600" u="sng" kern="1200"/>
            <a:t>entities</a:t>
          </a:r>
          <a:endParaRPr lang="en-US" sz="1600" kern="1200"/>
        </a:p>
      </dsp:txBody>
      <dsp:txXfrm>
        <a:off x="2026872" y="466813"/>
        <a:ext cx="1440591" cy="1440591"/>
      </dsp:txXfrm>
    </dsp:sp>
    <dsp:sp modelId="{FC03CF76-2D35-40D3-AA8B-B920FB0FE227}">
      <dsp:nvSpPr>
        <dsp:cNvPr id="0" name=""/>
        <dsp:cNvSpPr/>
      </dsp:nvSpPr>
      <dsp:spPr>
        <a:xfrm>
          <a:off x="3668202" y="388880"/>
          <a:ext cx="1596457" cy="159645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</a:t>
          </a:r>
          <a:r>
            <a:rPr lang="en-US" sz="1600" u="sng" kern="1200"/>
            <a:t>active</a:t>
          </a:r>
          <a:r>
            <a:rPr lang="en-US" sz="1600" kern="1200"/>
            <a:t> entities are called processes and have a life of their own </a:t>
          </a:r>
        </a:p>
      </dsp:txBody>
      <dsp:txXfrm>
        <a:off x="3746135" y="466813"/>
        <a:ext cx="1440591" cy="1440591"/>
      </dsp:txXfrm>
    </dsp:sp>
    <dsp:sp modelId="{A5720DB0-29B0-4FC2-B986-75C62410C914}">
      <dsp:nvSpPr>
        <dsp:cNvPr id="0" name=""/>
        <dsp:cNvSpPr/>
      </dsp:nvSpPr>
      <dsp:spPr>
        <a:xfrm>
          <a:off x="1948939" y="2108143"/>
          <a:ext cx="1596457" cy="159645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</a:t>
          </a:r>
          <a:r>
            <a:rPr lang="en-US" sz="1600" u="sng" kern="1200"/>
            <a:t>passive</a:t>
          </a:r>
          <a:r>
            <a:rPr lang="en-US" sz="1600" kern="1200"/>
            <a:t> entities are resources and queues</a:t>
          </a:r>
        </a:p>
      </dsp:txBody>
      <dsp:txXfrm>
        <a:off x="2026872" y="2186076"/>
        <a:ext cx="1440591" cy="1440591"/>
      </dsp:txXfrm>
    </dsp:sp>
    <dsp:sp modelId="{27C46E2C-E780-4AB4-B410-DB560E79977A}">
      <dsp:nvSpPr>
        <dsp:cNvPr id="0" name=""/>
        <dsp:cNvSpPr/>
      </dsp:nvSpPr>
      <dsp:spPr>
        <a:xfrm>
          <a:off x="3668202" y="2108143"/>
          <a:ext cx="1596457" cy="159645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processes interact among themselves and use resources  </a:t>
          </a:r>
        </a:p>
      </dsp:txBody>
      <dsp:txXfrm>
        <a:off x="3746135" y="2186076"/>
        <a:ext cx="1440591" cy="144059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114CA3-C253-49B0-B480-F8564525C378}">
      <dsp:nvSpPr>
        <dsp:cNvPr id="0" name=""/>
        <dsp:cNvSpPr/>
      </dsp:nvSpPr>
      <dsp:spPr>
        <a:xfrm>
          <a:off x="153560" y="784462"/>
          <a:ext cx="914333" cy="9143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758844-6398-425F-9CCF-E433461CD970}">
      <dsp:nvSpPr>
        <dsp:cNvPr id="0" name=""/>
        <dsp:cNvSpPr/>
      </dsp:nvSpPr>
      <dsp:spPr>
        <a:xfrm>
          <a:off x="345570" y="976471"/>
          <a:ext cx="530313" cy="5303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A5051-E9B0-430F-B330-C9E29850C422}">
      <dsp:nvSpPr>
        <dsp:cNvPr id="0" name=""/>
        <dsp:cNvSpPr/>
      </dsp:nvSpPr>
      <dsp:spPr>
        <a:xfrm>
          <a:off x="1263821" y="784462"/>
          <a:ext cx="2155213" cy="91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 of all classes for the various active objects (processes)</a:t>
          </a:r>
        </a:p>
      </dsp:txBody>
      <dsp:txXfrm>
        <a:off x="1263821" y="784462"/>
        <a:ext cx="2155213" cy="914333"/>
      </dsp:txXfrm>
    </dsp:sp>
    <dsp:sp modelId="{0B9A21C1-8D06-4AEE-B42C-5991E4AAF6B8}">
      <dsp:nvSpPr>
        <dsp:cNvPr id="0" name=""/>
        <dsp:cNvSpPr/>
      </dsp:nvSpPr>
      <dsp:spPr>
        <a:xfrm>
          <a:off x="3794564" y="784462"/>
          <a:ext cx="914333" cy="91433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B45AA-73AC-47BF-9F7B-2E76F2A3397F}">
      <dsp:nvSpPr>
        <dsp:cNvPr id="0" name=""/>
        <dsp:cNvSpPr/>
      </dsp:nvSpPr>
      <dsp:spPr>
        <a:xfrm>
          <a:off x="3986574" y="976471"/>
          <a:ext cx="530313" cy="5303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F8D006-17EC-4524-B068-78FDC055F728}">
      <dsp:nvSpPr>
        <dsp:cNvPr id="0" name=""/>
        <dsp:cNvSpPr/>
      </dsp:nvSpPr>
      <dsp:spPr>
        <a:xfrm>
          <a:off x="4904826" y="784462"/>
          <a:ext cx="2155213" cy="91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These classes inherit the library class </a:t>
          </a:r>
          <a:r>
            <a:rPr lang="en-US" sz="1700" i="1" kern="1200"/>
            <a:t>Process</a:t>
          </a:r>
          <a:r>
            <a:rPr lang="en-US" sz="1700" kern="1200"/>
            <a:t>.</a:t>
          </a:r>
        </a:p>
      </dsp:txBody>
      <dsp:txXfrm>
        <a:off x="4904826" y="784462"/>
        <a:ext cx="2155213" cy="914333"/>
      </dsp:txXfrm>
    </dsp:sp>
    <dsp:sp modelId="{0E00181A-FA32-4E71-8CE4-5FF6D32286BE}">
      <dsp:nvSpPr>
        <dsp:cNvPr id="0" name=""/>
        <dsp:cNvSpPr/>
      </dsp:nvSpPr>
      <dsp:spPr>
        <a:xfrm>
          <a:off x="153560" y="2394686"/>
          <a:ext cx="914333" cy="91433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8A4AE4-6FFB-4199-B881-F53222412574}">
      <dsp:nvSpPr>
        <dsp:cNvPr id="0" name=""/>
        <dsp:cNvSpPr/>
      </dsp:nvSpPr>
      <dsp:spPr>
        <a:xfrm>
          <a:off x="345570" y="2586696"/>
          <a:ext cx="530313" cy="5303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FFA49-3F07-41E8-A851-A42DE4ABCE69}">
      <dsp:nvSpPr>
        <dsp:cNvPr id="0" name=""/>
        <dsp:cNvSpPr/>
      </dsp:nvSpPr>
      <dsp:spPr>
        <a:xfrm>
          <a:off x="1263821" y="2394686"/>
          <a:ext cx="2155213" cy="91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Definition of the class (model class) for the process that represents the model</a:t>
          </a:r>
        </a:p>
      </dsp:txBody>
      <dsp:txXfrm>
        <a:off x="1263821" y="2394686"/>
        <a:ext cx="2155213" cy="914333"/>
      </dsp:txXfrm>
    </dsp:sp>
    <dsp:sp modelId="{E7F874D4-B3C4-46F5-9EDF-349DCD8AA888}">
      <dsp:nvSpPr>
        <dsp:cNvPr id="0" name=""/>
        <dsp:cNvSpPr/>
      </dsp:nvSpPr>
      <dsp:spPr>
        <a:xfrm>
          <a:off x="3794564" y="2394686"/>
          <a:ext cx="914333" cy="91433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B222AA-854A-465F-B827-81A718560CA0}">
      <dsp:nvSpPr>
        <dsp:cNvPr id="0" name=""/>
        <dsp:cNvSpPr/>
      </dsp:nvSpPr>
      <dsp:spPr>
        <a:xfrm>
          <a:off x="3986574" y="2586696"/>
          <a:ext cx="530313" cy="5303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EC11E-DC58-4826-AB90-99BCC7A9CF36}">
      <dsp:nvSpPr>
        <dsp:cNvPr id="0" name=""/>
        <dsp:cNvSpPr/>
      </dsp:nvSpPr>
      <dsp:spPr>
        <a:xfrm>
          <a:off x="4904826" y="2394686"/>
          <a:ext cx="2155213" cy="914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Method </a:t>
          </a:r>
          <a:r>
            <a:rPr lang="en-US" sz="1700" i="1" kern="1200"/>
            <a:t>main </a:t>
          </a:r>
          <a:r>
            <a:rPr lang="en-US" sz="1700" kern="1200"/>
            <a:t>with instructions that start the simulation</a:t>
          </a:r>
        </a:p>
      </dsp:txBody>
      <dsp:txXfrm>
        <a:off x="4904826" y="2394686"/>
        <a:ext cx="2155213" cy="91433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CFD910-8B41-496F-ACD2-7E431B678765}">
      <dsp:nvSpPr>
        <dsp:cNvPr id="0" name=""/>
        <dsp:cNvSpPr/>
      </dsp:nvSpPr>
      <dsp:spPr>
        <a:xfrm>
          <a:off x="0" y="0"/>
          <a:ext cx="5554471" cy="736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Every model includes a main class (the model main class). In method </a:t>
          </a:r>
          <a:r>
            <a:rPr lang="en-US" sz="2000" i="1" u="sng" kern="1200"/>
            <a:t>main</a:t>
          </a:r>
          <a:r>
            <a:rPr lang="en-US" sz="2000" i="1" kern="1200"/>
            <a:t>:</a:t>
          </a:r>
          <a:endParaRPr lang="en-US" sz="2000" kern="1200"/>
        </a:p>
      </dsp:txBody>
      <dsp:txXfrm>
        <a:off x="21581" y="21581"/>
        <a:ext cx="4673169" cy="693664"/>
      </dsp:txXfrm>
    </dsp:sp>
    <dsp:sp modelId="{3D7FF2A1-A6D9-4AA4-9DA8-78D9E902B525}">
      <dsp:nvSpPr>
        <dsp:cNvPr id="0" name=""/>
        <dsp:cNvSpPr/>
      </dsp:nvSpPr>
      <dsp:spPr>
        <a:xfrm>
          <a:off x="414782" y="839163"/>
          <a:ext cx="5554471" cy="736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Assigns the values for the relevant simulation parameters</a:t>
          </a:r>
        </a:p>
      </dsp:txBody>
      <dsp:txXfrm>
        <a:off x="436363" y="860744"/>
        <a:ext cx="4617590" cy="693664"/>
      </dsp:txXfrm>
    </dsp:sp>
    <dsp:sp modelId="{5C0B9959-FE40-49A0-A486-12C19385D7E0}">
      <dsp:nvSpPr>
        <dsp:cNvPr id="0" name=""/>
        <dsp:cNvSpPr/>
      </dsp:nvSpPr>
      <dsp:spPr>
        <a:xfrm>
          <a:off x="829564" y="1678327"/>
          <a:ext cx="5554471" cy="736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Set up Simulation with the title of the model.</a:t>
          </a:r>
        </a:p>
      </dsp:txBody>
      <dsp:txXfrm>
        <a:off x="851145" y="1699908"/>
        <a:ext cx="4617590" cy="693664"/>
      </dsp:txXfrm>
    </dsp:sp>
    <dsp:sp modelId="{CC0189CF-5338-4F36-9DDC-A02869BB3721}">
      <dsp:nvSpPr>
        <dsp:cNvPr id="0" name=""/>
        <dsp:cNvSpPr/>
      </dsp:nvSpPr>
      <dsp:spPr>
        <a:xfrm>
          <a:off x="1244346" y="2517491"/>
          <a:ext cx="5554471" cy="736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all the passive objects used in the model.</a:t>
          </a:r>
        </a:p>
      </dsp:txBody>
      <dsp:txXfrm>
        <a:off x="1265927" y="2539072"/>
        <a:ext cx="4617590" cy="693664"/>
      </dsp:txXfrm>
    </dsp:sp>
    <dsp:sp modelId="{4DFAF196-9063-42BE-B1FD-872895FC1A33}">
      <dsp:nvSpPr>
        <dsp:cNvPr id="0" name=""/>
        <dsp:cNvSpPr/>
      </dsp:nvSpPr>
      <dsp:spPr>
        <a:xfrm>
          <a:off x="1659128" y="3356655"/>
          <a:ext cx="5554471" cy="7368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and start the main active object</a:t>
          </a:r>
        </a:p>
      </dsp:txBody>
      <dsp:txXfrm>
        <a:off x="1680709" y="3378236"/>
        <a:ext cx="4617590" cy="693664"/>
      </dsp:txXfrm>
    </dsp:sp>
    <dsp:sp modelId="{D75B0B6A-7F2E-48AB-A611-8F23B42D8894}">
      <dsp:nvSpPr>
        <dsp:cNvPr id="0" name=""/>
        <dsp:cNvSpPr/>
      </dsp:nvSpPr>
      <dsp:spPr>
        <a:xfrm>
          <a:off x="5075534" y="538292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3295" y="538292"/>
        <a:ext cx="263415" cy="360400"/>
      </dsp:txXfrm>
    </dsp:sp>
    <dsp:sp modelId="{283D6842-A088-468C-AB50-5E6D9FE50138}">
      <dsp:nvSpPr>
        <dsp:cNvPr id="0" name=""/>
        <dsp:cNvSpPr/>
      </dsp:nvSpPr>
      <dsp:spPr>
        <a:xfrm>
          <a:off x="5490316" y="1377456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363946"/>
            <a:satOff val="15036"/>
            <a:lumOff val="1432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1363946"/>
              <a:satOff val="15036"/>
              <a:lumOff val="143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598077" y="1377456"/>
        <a:ext cx="263415" cy="360400"/>
      </dsp:txXfrm>
    </dsp:sp>
    <dsp:sp modelId="{70D8701D-B5DC-40A7-9D06-A5F4F0B73923}">
      <dsp:nvSpPr>
        <dsp:cNvPr id="0" name=""/>
        <dsp:cNvSpPr/>
      </dsp:nvSpPr>
      <dsp:spPr>
        <a:xfrm>
          <a:off x="5905098" y="220434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727893"/>
            <a:satOff val="30071"/>
            <a:lumOff val="2864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727893"/>
              <a:satOff val="30071"/>
              <a:lumOff val="2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012859" y="2204340"/>
        <a:ext cx="263415" cy="360400"/>
      </dsp:txXfrm>
    </dsp:sp>
    <dsp:sp modelId="{48A53831-5508-4CBB-9728-7464410759E4}">
      <dsp:nvSpPr>
        <dsp:cNvPr id="0" name=""/>
        <dsp:cNvSpPr/>
      </dsp:nvSpPr>
      <dsp:spPr>
        <a:xfrm>
          <a:off x="6319880" y="3051690"/>
          <a:ext cx="478937" cy="47893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427641" y="3051690"/>
        <a:ext cx="263415" cy="3604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97C9-F412-491E-9FD5-FEC6F99B6FC4}">
      <dsp:nvSpPr>
        <dsp:cNvPr id="0" name=""/>
        <dsp:cNvSpPr/>
      </dsp:nvSpPr>
      <dsp:spPr>
        <a:xfrm>
          <a:off x="0" y="0"/>
          <a:ext cx="6131560" cy="1228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 the method </a:t>
          </a:r>
          <a:r>
            <a:rPr lang="en-US" sz="2400" i="1" u="sng" kern="1200"/>
            <a:t>Main_body</a:t>
          </a:r>
          <a:r>
            <a:rPr lang="en-US" sz="2400" kern="1200"/>
            <a:t> of the main class</a:t>
          </a:r>
        </a:p>
      </dsp:txBody>
      <dsp:txXfrm>
        <a:off x="35968" y="35968"/>
        <a:ext cx="4806404" cy="1156108"/>
      </dsp:txXfrm>
    </dsp:sp>
    <dsp:sp modelId="{E6E5C85B-D963-42AB-9F08-8092DFE2F44C}">
      <dsp:nvSpPr>
        <dsp:cNvPr id="0" name=""/>
        <dsp:cNvSpPr/>
      </dsp:nvSpPr>
      <dsp:spPr>
        <a:xfrm>
          <a:off x="541019" y="1432718"/>
          <a:ext cx="6131560" cy="1228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 and start the other active objects (processes) of the model</a:t>
          </a:r>
        </a:p>
      </dsp:txBody>
      <dsp:txXfrm>
        <a:off x="576987" y="1468686"/>
        <a:ext cx="4720375" cy="1156108"/>
      </dsp:txXfrm>
    </dsp:sp>
    <dsp:sp modelId="{C9EE839F-E2A9-41E2-84A0-49E5436F142B}">
      <dsp:nvSpPr>
        <dsp:cNvPr id="0" name=""/>
        <dsp:cNvSpPr/>
      </dsp:nvSpPr>
      <dsp:spPr>
        <a:xfrm>
          <a:off x="1082039" y="2865437"/>
          <a:ext cx="6131560" cy="1228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Start the simulation, then calculate and output the summary statistics.</a:t>
          </a:r>
        </a:p>
      </dsp:txBody>
      <dsp:txXfrm>
        <a:off x="1118007" y="2901405"/>
        <a:ext cx="4720375" cy="1156108"/>
      </dsp:txXfrm>
    </dsp:sp>
    <dsp:sp modelId="{BBC75BA2-5F00-41AE-AF76-DA8E518CA35F}">
      <dsp:nvSpPr>
        <dsp:cNvPr id="0" name=""/>
        <dsp:cNvSpPr/>
      </dsp:nvSpPr>
      <dsp:spPr>
        <a:xfrm>
          <a:off x="5333331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12932" y="931267"/>
        <a:ext cx="439026" cy="600667"/>
      </dsp:txXfrm>
    </dsp:sp>
    <dsp:sp modelId="{5C9BCC53-FF0E-42F0-A442-47E746A58B62}">
      <dsp:nvSpPr>
        <dsp:cNvPr id="0" name=""/>
        <dsp:cNvSpPr/>
      </dsp:nvSpPr>
      <dsp:spPr>
        <a:xfrm>
          <a:off x="5874351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53952" y="2355798"/>
        <a:ext cx="439026" cy="6006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57671D-B001-42F0-AD0A-304ED898F47B}">
      <dsp:nvSpPr>
        <dsp:cNvPr id="0" name=""/>
        <dsp:cNvSpPr/>
      </dsp:nvSpPr>
      <dsp:spPr>
        <a:xfrm>
          <a:off x="0" y="2042"/>
          <a:ext cx="4992577" cy="10351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8DB09-0E10-4843-A7EF-19DE726B3C6F}">
      <dsp:nvSpPr>
        <dsp:cNvPr id="0" name=""/>
        <dsp:cNvSpPr/>
      </dsp:nvSpPr>
      <dsp:spPr>
        <a:xfrm>
          <a:off x="313143" y="234959"/>
          <a:ext cx="569351" cy="569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80572-7993-4294-A0C6-9672DC2FE6B1}">
      <dsp:nvSpPr>
        <dsp:cNvPr id="0" name=""/>
        <dsp:cNvSpPr/>
      </dsp:nvSpPr>
      <dsp:spPr>
        <a:xfrm>
          <a:off x="1195638" y="2042"/>
          <a:ext cx="3796938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must be defined in the following order:</a:t>
          </a:r>
        </a:p>
      </dsp:txBody>
      <dsp:txXfrm>
        <a:off x="1195638" y="2042"/>
        <a:ext cx="3796938" cy="1035185"/>
      </dsp:txXfrm>
    </dsp:sp>
    <dsp:sp modelId="{561C6762-5FB6-42E9-BC9C-9B7D838CC479}">
      <dsp:nvSpPr>
        <dsp:cNvPr id="0" name=""/>
        <dsp:cNvSpPr/>
      </dsp:nvSpPr>
      <dsp:spPr>
        <a:xfrm>
          <a:off x="0" y="1296024"/>
          <a:ext cx="4992577" cy="10351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E02BCA-533E-4D01-9959-3BB4FF3C3EFA}">
      <dsp:nvSpPr>
        <dsp:cNvPr id="0" name=""/>
        <dsp:cNvSpPr/>
      </dsp:nvSpPr>
      <dsp:spPr>
        <a:xfrm>
          <a:off x="313143" y="1528940"/>
          <a:ext cx="569351" cy="569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FDBC5-6192-4C7B-A922-8336EC133B34}">
      <dsp:nvSpPr>
        <dsp:cNvPr id="0" name=""/>
        <dsp:cNvSpPr/>
      </dsp:nvSpPr>
      <dsp:spPr>
        <a:xfrm>
          <a:off x="1195638" y="1296024"/>
          <a:ext cx="3796938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Constants</a:t>
          </a:r>
        </a:p>
      </dsp:txBody>
      <dsp:txXfrm>
        <a:off x="1195638" y="1296024"/>
        <a:ext cx="3796938" cy="1035185"/>
      </dsp:txXfrm>
    </dsp:sp>
    <dsp:sp modelId="{6D607EE2-3487-49D2-8FE2-8F11A9768873}">
      <dsp:nvSpPr>
        <dsp:cNvPr id="0" name=""/>
        <dsp:cNvSpPr/>
      </dsp:nvSpPr>
      <dsp:spPr>
        <a:xfrm>
          <a:off x="0" y="2590005"/>
          <a:ext cx="4992577" cy="10351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8A43E-6C20-448A-A485-F8DBDD8340A5}">
      <dsp:nvSpPr>
        <dsp:cNvPr id="0" name=""/>
        <dsp:cNvSpPr/>
      </dsp:nvSpPr>
      <dsp:spPr>
        <a:xfrm>
          <a:off x="313143" y="2822922"/>
          <a:ext cx="569351" cy="569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4F541-04B2-48C1-9702-FF02AD51D2BB}">
      <dsp:nvSpPr>
        <dsp:cNvPr id="0" name=""/>
        <dsp:cNvSpPr/>
      </dsp:nvSpPr>
      <dsp:spPr>
        <a:xfrm>
          <a:off x="1195638" y="2590005"/>
          <a:ext cx="3796938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Variables</a:t>
          </a:r>
        </a:p>
      </dsp:txBody>
      <dsp:txXfrm>
        <a:off x="1195638" y="2590005"/>
        <a:ext cx="3796938" cy="1035185"/>
      </dsp:txXfrm>
    </dsp:sp>
    <dsp:sp modelId="{0736AD4D-D2DB-431D-B5C2-695763BD727F}">
      <dsp:nvSpPr>
        <dsp:cNvPr id="0" name=""/>
        <dsp:cNvSpPr/>
      </dsp:nvSpPr>
      <dsp:spPr>
        <a:xfrm>
          <a:off x="0" y="3883987"/>
          <a:ext cx="4992577" cy="10351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D6887-C78D-4332-B0CC-5ED047261B26}">
      <dsp:nvSpPr>
        <dsp:cNvPr id="0" name=""/>
        <dsp:cNvSpPr/>
      </dsp:nvSpPr>
      <dsp:spPr>
        <a:xfrm>
          <a:off x="313143" y="4116903"/>
          <a:ext cx="569351" cy="569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90FAD-FF1C-44EF-B589-1000E1201814}">
      <dsp:nvSpPr>
        <dsp:cNvPr id="0" name=""/>
        <dsp:cNvSpPr/>
      </dsp:nvSpPr>
      <dsp:spPr>
        <a:xfrm>
          <a:off x="1195638" y="3883987"/>
          <a:ext cx="3796938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Object references</a:t>
          </a:r>
        </a:p>
      </dsp:txBody>
      <dsp:txXfrm>
        <a:off x="1195638" y="3883987"/>
        <a:ext cx="3796938" cy="10351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1B742-1CFD-487B-981A-1C2D79165965}">
      <dsp:nvSpPr>
        <dsp:cNvPr id="0" name=""/>
        <dsp:cNvSpPr/>
      </dsp:nvSpPr>
      <dsp:spPr>
        <a:xfrm>
          <a:off x="0" y="1895"/>
          <a:ext cx="644723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BDACC2-BEC9-4404-AD54-6CFF184761E7}">
      <dsp:nvSpPr>
        <dsp:cNvPr id="0" name=""/>
        <dsp:cNvSpPr/>
      </dsp:nvSpPr>
      <dsp:spPr>
        <a:xfrm>
          <a:off x="0" y="1895"/>
          <a:ext cx="6447234" cy="64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 process-oriented simulations, it's often necessary to introduce delays to simulate real-world time passage. The following code demonstrates how to pause the execution of a process.</a:t>
          </a:r>
        </a:p>
      </dsp:txBody>
      <dsp:txXfrm>
        <a:off x="0" y="1895"/>
        <a:ext cx="6447234" cy="646274"/>
      </dsp:txXfrm>
    </dsp:sp>
    <dsp:sp modelId="{6250164B-502B-4678-B2BD-6C16C342978D}">
      <dsp:nvSpPr>
        <dsp:cNvPr id="0" name=""/>
        <dsp:cNvSpPr/>
      </dsp:nvSpPr>
      <dsp:spPr>
        <a:xfrm>
          <a:off x="0" y="648169"/>
          <a:ext cx="6447234" cy="0"/>
        </a:xfrm>
        <a:prstGeom prst="line">
          <a:avLst/>
        </a:prstGeom>
        <a:gradFill rotWithShape="0">
          <a:gsLst>
            <a:gs pos="0">
              <a:schemeClr val="accent5">
                <a:hueOff val="499051"/>
                <a:satOff val="-10098"/>
                <a:lumOff val="314"/>
                <a:alphaOff val="0"/>
                <a:tint val="96000"/>
                <a:lumMod val="100000"/>
              </a:schemeClr>
            </a:gs>
            <a:gs pos="78000">
              <a:schemeClr val="accent5">
                <a:hueOff val="499051"/>
                <a:satOff val="-10098"/>
                <a:lumOff val="314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499051"/>
              <a:satOff val="-10098"/>
              <a:lumOff val="31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296E9A-4C7F-4894-B5B9-6722F74D886C}">
      <dsp:nvSpPr>
        <dsp:cNvPr id="0" name=""/>
        <dsp:cNvSpPr/>
      </dsp:nvSpPr>
      <dsp:spPr>
        <a:xfrm>
          <a:off x="0" y="648169"/>
          <a:ext cx="6447234" cy="64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Example: In a manufacturing simulation, holding a process can represent the time it takes for a machine to finish processing a part.</a:t>
          </a:r>
        </a:p>
      </dsp:txBody>
      <dsp:txXfrm>
        <a:off x="0" y="648169"/>
        <a:ext cx="6447234" cy="646274"/>
      </dsp:txXfrm>
    </dsp:sp>
    <dsp:sp modelId="{3AE0608A-1323-49D7-B3B1-198550F1331F}">
      <dsp:nvSpPr>
        <dsp:cNvPr id="0" name=""/>
        <dsp:cNvSpPr/>
      </dsp:nvSpPr>
      <dsp:spPr>
        <a:xfrm>
          <a:off x="0" y="1294444"/>
          <a:ext cx="6447234" cy="0"/>
        </a:xfrm>
        <a:prstGeom prst="line">
          <a:avLst/>
        </a:prstGeom>
        <a:gradFill rotWithShape="0">
          <a:gsLst>
            <a:gs pos="0">
              <a:schemeClr val="accent5">
                <a:hueOff val="998102"/>
                <a:satOff val="-20196"/>
                <a:lumOff val="628"/>
                <a:alphaOff val="0"/>
                <a:tint val="96000"/>
                <a:lumMod val="100000"/>
              </a:schemeClr>
            </a:gs>
            <a:gs pos="78000">
              <a:schemeClr val="accent5">
                <a:hueOff val="998102"/>
                <a:satOff val="-20196"/>
                <a:lumOff val="62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998102"/>
              <a:satOff val="-20196"/>
              <a:lumOff val="62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01C359-2499-4EA9-8443-615E42257701}">
      <dsp:nvSpPr>
        <dsp:cNvPr id="0" name=""/>
        <dsp:cNvSpPr/>
      </dsp:nvSpPr>
      <dsp:spPr>
        <a:xfrm>
          <a:off x="0" y="1294444"/>
          <a:ext cx="6447234" cy="64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following lines of code hold the execution of the current process for a time interval, </a:t>
          </a:r>
          <a:r>
            <a:rPr lang="en-US" sz="1300" i="1" kern="1200"/>
            <a:t>task_dur</a:t>
          </a:r>
          <a:r>
            <a:rPr lang="en-US" sz="1300" kern="1200"/>
            <a:t>.</a:t>
          </a:r>
        </a:p>
      </dsp:txBody>
      <dsp:txXfrm>
        <a:off x="0" y="1294444"/>
        <a:ext cx="6447234" cy="646274"/>
      </dsp:txXfrm>
    </dsp:sp>
    <dsp:sp modelId="{FDF62246-3D7C-44CB-AB1E-D819860E8543}">
      <dsp:nvSpPr>
        <dsp:cNvPr id="0" name=""/>
        <dsp:cNvSpPr/>
      </dsp:nvSpPr>
      <dsp:spPr>
        <a:xfrm>
          <a:off x="0" y="1940718"/>
          <a:ext cx="6447234" cy="0"/>
        </a:xfrm>
        <a:prstGeom prst="line">
          <a:avLst/>
        </a:prstGeom>
        <a:gradFill rotWithShape="0">
          <a:gsLst>
            <a:gs pos="0">
              <a:schemeClr val="accent5">
                <a:hueOff val="1497154"/>
                <a:satOff val="-30293"/>
                <a:lumOff val="941"/>
                <a:alphaOff val="0"/>
                <a:tint val="96000"/>
                <a:lumMod val="100000"/>
              </a:schemeClr>
            </a:gs>
            <a:gs pos="78000">
              <a:schemeClr val="accent5">
                <a:hueOff val="1497154"/>
                <a:satOff val="-30293"/>
                <a:lumOff val="94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497154"/>
              <a:satOff val="-30293"/>
              <a:lumOff val="9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A0A0F3-7F04-4765-875E-242B852AEC2C}">
      <dsp:nvSpPr>
        <dsp:cNvPr id="0" name=""/>
        <dsp:cNvSpPr/>
      </dsp:nvSpPr>
      <dsp:spPr>
        <a:xfrm>
          <a:off x="0" y="1940718"/>
          <a:ext cx="6447234" cy="64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define task_dur of type double // Declares the duration variable</a:t>
          </a:r>
        </a:p>
      </dsp:txBody>
      <dsp:txXfrm>
        <a:off x="0" y="1940718"/>
        <a:ext cx="6447234" cy="646274"/>
      </dsp:txXfrm>
    </dsp:sp>
    <dsp:sp modelId="{05BF2C91-CBE3-4A93-8402-DAD088A154DC}">
      <dsp:nvSpPr>
        <dsp:cNvPr id="0" name=""/>
        <dsp:cNvSpPr/>
      </dsp:nvSpPr>
      <dsp:spPr>
        <a:xfrm>
          <a:off x="0" y="2586992"/>
          <a:ext cx="6447234" cy="0"/>
        </a:xfrm>
        <a:prstGeom prst="line">
          <a:avLst/>
        </a:prstGeom>
        <a:gradFill rotWithShape="0">
          <a:gsLst>
            <a:gs pos="0">
              <a:schemeClr val="accent5">
                <a:hueOff val="1996205"/>
                <a:satOff val="-40391"/>
                <a:lumOff val="1255"/>
                <a:alphaOff val="0"/>
                <a:tint val="96000"/>
                <a:lumMod val="100000"/>
              </a:schemeClr>
            </a:gs>
            <a:gs pos="78000">
              <a:schemeClr val="accent5">
                <a:hueOff val="1996205"/>
                <a:satOff val="-40391"/>
                <a:lumOff val="1255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996205"/>
              <a:satOff val="-40391"/>
              <a:lumOff val="125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A7C9905-909E-4ECB-BD75-952037C80EE7}">
      <dsp:nvSpPr>
        <dsp:cNvPr id="0" name=""/>
        <dsp:cNvSpPr/>
      </dsp:nvSpPr>
      <dsp:spPr>
        <a:xfrm>
          <a:off x="0" y="2586992"/>
          <a:ext cx="6447234" cy="64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hold self for task_dur // Holds the process for a specified duration</a:t>
          </a:r>
        </a:p>
      </dsp:txBody>
      <dsp:txXfrm>
        <a:off x="0" y="2586992"/>
        <a:ext cx="6447234" cy="646274"/>
      </dsp:txXfrm>
    </dsp:sp>
    <dsp:sp modelId="{3B81CB46-F024-43CF-82B5-150181EA3C08}">
      <dsp:nvSpPr>
        <dsp:cNvPr id="0" name=""/>
        <dsp:cNvSpPr/>
      </dsp:nvSpPr>
      <dsp:spPr>
        <a:xfrm>
          <a:off x="0" y="3233267"/>
          <a:ext cx="6447234" cy="0"/>
        </a:xfrm>
        <a:prstGeom prst="line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0FFCB2-BADE-42D7-9F5C-CEE0850FF4FA}">
      <dsp:nvSpPr>
        <dsp:cNvPr id="0" name=""/>
        <dsp:cNvSpPr/>
      </dsp:nvSpPr>
      <dsp:spPr>
        <a:xfrm>
          <a:off x="0" y="3233267"/>
          <a:ext cx="6447234" cy="646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hold self for 2.35 // Holds the process for a fixed time of 2.35 units</a:t>
          </a:r>
        </a:p>
      </dsp:txBody>
      <dsp:txXfrm>
        <a:off x="0" y="3233267"/>
        <a:ext cx="6447234" cy="64627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FAC26-E197-40E1-AF1E-D9B77BD8FEF6}">
      <dsp:nvSpPr>
        <dsp:cNvPr id="0" name=""/>
        <dsp:cNvSpPr/>
      </dsp:nvSpPr>
      <dsp:spPr>
        <a:xfrm>
          <a:off x="0" y="0"/>
          <a:ext cx="5770880" cy="900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model has K machines (servers)</a:t>
          </a:r>
        </a:p>
      </dsp:txBody>
      <dsp:txXfrm>
        <a:off x="26377" y="26377"/>
        <a:ext cx="4723000" cy="847812"/>
      </dsp:txXfrm>
    </dsp:sp>
    <dsp:sp modelId="{83951725-11C9-44F7-B3A2-CAB8F7D66642}">
      <dsp:nvSpPr>
        <dsp:cNvPr id="0" name=""/>
        <dsp:cNvSpPr/>
      </dsp:nvSpPr>
      <dsp:spPr>
        <a:xfrm>
          <a:off x="483311" y="1064305"/>
          <a:ext cx="5770880" cy="900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customer can receive service from any machine (any server)</a:t>
          </a:r>
        </a:p>
      </dsp:txBody>
      <dsp:txXfrm>
        <a:off x="509688" y="1090682"/>
        <a:ext cx="4649446" cy="847812"/>
      </dsp:txXfrm>
    </dsp:sp>
    <dsp:sp modelId="{D169D681-ABFF-4727-9E88-C8EC5618785B}">
      <dsp:nvSpPr>
        <dsp:cNvPr id="0" name=""/>
        <dsp:cNvSpPr/>
      </dsp:nvSpPr>
      <dsp:spPr>
        <a:xfrm>
          <a:off x="959408" y="2128610"/>
          <a:ext cx="5770880" cy="900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customer waits in the </a:t>
          </a:r>
          <a:r>
            <a:rPr lang="en-US" sz="1700" u="sng" kern="1200"/>
            <a:t>customer queue</a:t>
          </a:r>
          <a:r>
            <a:rPr lang="en-US" sz="1700" kern="1200"/>
            <a:t> until it is at the head of the queue and a machine becomes available</a:t>
          </a:r>
        </a:p>
      </dsp:txBody>
      <dsp:txXfrm>
        <a:off x="985785" y="2154987"/>
        <a:ext cx="4656660" cy="847812"/>
      </dsp:txXfrm>
    </dsp:sp>
    <dsp:sp modelId="{246D3C98-CFA3-4DEA-A008-B3FB7D28A722}">
      <dsp:nvSpPr>
        <dsp:cNvPr id="0" name=""/>
        <dsp:cNvSpPr/>
      </dsp:nvSpPr>
      <dsp:spPr>
        <a:xfrm>
          <a:off x="1442720" y="3192915"/>
          <a:ext cx="5770880" cy="900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machine removes the customer from the head of the queue and starts to service it</a:t>
          </a:r>
        </a:p>
      </dsp:txBody>
      <dsp:txXfrm>
        <a:off x="1469097" y="3219292"/>
        <a:ext cx="4649446" cy="847812"/>
      </dsp:txXfrm>
    </dsp:sp>
    <dsp:sp modelId="{05CAC860-1242-4178-B6FE-F83D01E9EEB5}">
      <dsp:nvSpPr>
        <dsp:cNvPr id="0" name=""/>
        <dsp:cNvSpPr/>
      </dsp:nvSpPr>
      <dsp:spPr>
        <a:xfrm>
          <a:off x="5185512" y="689751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317220" y="689751"/>
        <a:ext cx="321951" cy="440489"/>
      </dsp:txXfrm>
    </dsp:sp>
    <dsp:sp modelId="{3E692FF2-6A73-490D-A5FE-56CA014159AB}">
      <dsp:nvSpPr>
        <dsp:cNvPr id="0" name=""/>
        <dsp:cNvSpPr/>
      </dsp:nvSpPr>
      <dsp:spPr>
        <a:xfrm>
          <a:off x="5668823" y="1754057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800531" y="1754057"/>
        <a:ext cx="321951" cy="440489"/>
      </dsp:txXfrm>
    </dsp:sp>
    <dsp:sp modelId="{36EDC815-A5ED-4371-9C75-388F29564311}">
      <dsp:nvSpPr>
        <dsp:cNvPr id="0" name=""/>
        <dsp:cNvSpPr/>
      </dsp:nvSpPr>
      <dsp:spPr>
        <a:xfrm>
          <a:off x="6144920" y="2818362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276628" y="2818362"/>
        <a:ext cx="321951" cy="44048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89C9A-9DCF-4AD9-9435-84E3E0D69C94}">
      <dsp:nvSpPr>
        <dsp:cNvPr id="0" name=""/>
        <dsp:cNvSpPr/>
      </dsp:nvSpPr>
      <dsp:spPr>
        <a:xfrm>
          <a:off x="0" y="499"/>
          <a:ext cx="7213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5BE961F-A275-4DC3-A4D3-1D676E472240}">
      <dsp:nvSpPr>
        <dsp:cNvPr id="0" name=""/>
        <dsp:cNvSpPr/>
      </dsp:nvSpPr>
      <dsp:spPr>
        <a:xfrm>
          <a:off x="0" y="499"/>
          <a:ext cx="7213600" cy="81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average number of customers in the system</a:t>
          </a:r>
        </a:p>
      </dsp:txBody>
      <dsp:txXfrm>
        <a:off x="0" y="499"/>
        <a:ext cx="7213600" cy="818496"/>
      </dsp:txXfrm>
    </dsp:sp>
    <dsp:sp modelId="{6A586186-9415-4368-9BD2-8A60E92CDCAD}">
      <dsp:nvSpPr>
        <dsp:cNvPr id="0" name=""/>
        <dsp:cNvSpPr/>
      </dsp:nvSpPr>
      <dsp:spPr>
        <a:xfrm>
          <a:off x="0" y="818996"/>
          <a:ext cx="7213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E3C62F-9090-4D5C-9C44-D1961C351AE8}">
      <dsp:nvSpPr>
        <dsp:cNvPr id="0" name=""/>
        <dsp:cNvSpPr/>
      </dsp:nvSpPr>
      <dsp:spPr>
        <a:xfrm>
          <a:off x="0" y="818996"/>
          <a:ext cx="7213600" cy="81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average number of customers in the queue(s) (i.e., that are waiting)</a:t>
          </a:r>
        </a:p>
      </dsp:txBody>
      <dsp:txXfrm>
        <a:off x="0" y="818996"/>
        <a:ext cx="7213600" cy="818496"/>
      </dsp:txXfrm>
    </dsp:sp>
    <dsp:sp modelId="{816219A1-0186-44BF-A02D-1981843AE04A}">
      <dsp:nvSpPr>
        <dsp:cNvPr id="0" name=""/>
        <dsp:cNvSpPr/>
      </dsp:nvSpPr>
      <dsp:spPr>
        <a:xfrm>
          <a:off x="0" y="1637492"/>
          <a:ext cx="7213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2337F4-5211-44D3-80EB-A53BFE9D162C}">
      <dsp:nvSpPr>
        <dsp:cNvPr id="0" name=""/>
        <dsp:cNvSpPr/>
      </dsp:nvSpPr>
      <dsp:spPr>
        <a:xfrm>
          <a:off x="0" y="1637492"/>
          <a:ext cx="7213600" cy="81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average time that a customer spends in the system</a:t>
          </a:r>
        </a:p>
      </dsp:txBody>
      <dsp:txXfrm>
        <a:off x="0" y="1637492"/>
        <a:ext cx="7213600" cy="818496"/>
      </dsp:txXfrm>
    </dsp:sp>
    <dsp:sp modelId="{0A67E335-5F31-4517-9FD4-AF51FDD79202}">
      <dsp:nvSpPr>
        <dsp:cNvPr id="0" name=""/>
        <dsp:cNvSpPr/>
      </dsp:nvSpPr>
      <dsp:spPr>
        <a:xfrm>
          <a:off x="0" y="2455989"/>
          <a:ext cx="72136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7CBAE0-9536-4996-851B-1375992C64A6}">
      <dsp:nvSpPr>
        <dsp:cNvPr id="0" name=""/>
        <dsp:cNvSpPr/>
      </dsp:nvSpPr>
      <dsp:spPr>
        <a:xfrm>
          <a:off x="0" y="2455989"/>
          <a:ext cx="7213600" cy="81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average time that a customer spends in the customer queue waiting</a:t>
          </a:r>
        </a:p>
      </dsp:txBody>
      <dsp:txXfrm>
        <a:off x="0" y="2455989"/>
        <a:ext cx="7213600" cy="818496"/>
      </dsp:txXfrm>
    </dsp:sp>
    <dsp:sp modelId="{C25618F9-69E3-4ED5-98D0-C93A2A2C9A03}">
      <dsp:nvSpPr>
        <dsp:cNvPr id="0" name=""/>
        <dsp:cNvSpPr/>
      </dsp:nvSpPr>
      <dsp:spPr>
        <a:xfrm>
          <a:off x="0" y="3274485"/>
          <a:ext cx="721360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40B8F-054C-4FCF-B0BB-DE6457736D62}">
      <dsp:nvSpPr>
        <dsp:cNvPr id="0" name=""/>
        <dsp:cNvSpPr/>
      </dsp:nvSpPr>
      <dsp:spPr>
        <a:xfrm>
          <a:off x="0" y="3274485"/>
          <a:ext cx="7213600" cy="818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server(s) utilization</a:t>
          </a:r>
        </a:p>
      </dsp:txBody>
      <dsp:txXfrm>
        <a:off x="0" y="3274485"/>
        <a:ext cx="7213600" cy="81849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55180F-6A8A-48CA-8EE1-D879C3B9AE43}">
      <dsp:nvSpPr>
        <dsp:cNvPr id="0" name=""/>
        <dsp:cNvSpPr/>
      </dsp:nvSpPr>
      <dsp:spPr>
        <a:xfrm>
          <a:off x="0" y="1698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AE7A1-CB20-4560-A317-AD9052E08E7F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A45F3-484A-47AF-9326-4DAC390D0841}">
      <dsp:nvSpPr>
        <dsp:cNvPr id="0" name=""/>
        <dsp:cNvSpPr/>
      </dsp:nvSpPr>
      <dsp:spPr>
        <a:xfrm>
          <a:off x="994536" y="1698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Consists of two or more interconnected stations</a:t>
          </a:r>
        </a:p>
      </dsp:txBody>
      <dsp:txXfrm>
        <a:off x="994536" y="1698"/>
        <a:ext cx="6219063" cy="861070"/>
      </dsp:txXfrm>
    </dsp:sp>
    <dsp:sp modelId="{E557437F-EB7B-4011-888E-0F243E6A6E4C}">
      <dsp:nvSpPr>
        <dsp:cNvPr id="0" name=""/>
        <dsp:cNvSpPr/>
      </dsp:nvSpPr>
      <dsp:spPr>
        <a:xfrm>
          <a:off x="0" y="1078036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CBC70-B774-4238-9868-22BACD03F991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06F03-70AA-4F21-B904-629D46DC3564}">
      <dsp:nvSpPr>
        <dsp:cNvPr id="0" name=""/>
        <dsp:cNvSpPr/>
      </dsp:nvSpPr>
      <dsp:spPr>
        <a:xfrm>
          <a:off x="994536" y="1078036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Each station provides a </a:t>
          </a:r>
          <a:r>
            <a:rPr lang="en-US" sz="2200" u="sng" kern="1200"/>
            <a:t>different service</a:t>
          </a:r>
          <a:endParaRPr lang="en-US" sz="2200" kern="1200"/>
        </a:p>
      </dsp:txBody>
      <dsp:txXfrm>
        <a:off x="994536" y="1078036"/>
        <a:ext cx="6219063" cy="861070"/>
      </dsp:txXfrm>
    </dsp:sp>
    <dsp:sp modelId="{5CD43902-E54F-4DD3-AD80-DFEC8C99D3EE}">
      <dsp:nvSpPr>
        <dsp:cNvPr id="0" name=""/>
        <dsp:cNvSpPr/>
      </dsp:nvSpPr>
      <dsp:spPr>
        <a:xfrm>
          <a:off x="0" y="2154374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65ABF7-EBDC-44F5-B51A-B2571EB62192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AF5578-828A-471A-9828-065A784915C1}">
      <dsp:nvSpPr>
        <dsp:cNvPr id="0" name=""/>
        <dsp:cNvSpPr/>
      </dsp:nvSpPr>
      <dsp:spPr>
        <a:xfrm>
          <a:off x="994536" y="2154374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output from a station are connected to input of another station</a:t>
          </a:r>
        </a:p>
      </dsp:txBody>
      <dsp:txXfrm>
        <a:off x="994536" y="2154374"/>
        <a:ext cx="6219063" cy="861070"/>
      </dsp:txXfrm>
    </dsp:sp>
    <dsp:sp modelId="{D25CEB1B-E9C1-4E61-B116-B286EFE82069}">
      <dsp:nvSpPr>
        <dsp:cNvPr id="0" name=""/>
        <dsp:cNvSpPr/>
      </dsp:nvSpPr>
      <dsp:spPr>
        <a:xfrm>
          <a:off x="0" y="3230712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68FE1-3B51-4BEF-A72F-A762D5874F93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55ECE-2DFB-42AC-AB8E-FB3DD4C3CA5F}">
      <dsp:nvSpPr>
        <dsp:cNvPr id="0" name=""/>
        <dsp:cNvSpPr/>
      </dsp:nvSpPr>
      <dsp:spPr>
        <a:xfrm>
          <a:off x="994536" y="3230712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Each station has one or more servers and its queues</a:t>
          </a:r>
        </a:p>
      </dsp:txBody>
      <dsp:txXfrm>
        <a:off x="994536" y="3230712"/>
        <a:ext cx="6219063" cy="86107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CF4CA-AB9F-4C27-BF84-9A160DDDA5DC}">
      <dsp:nvSpPr>
        <dsp:cNvPr id="0" name=""/>
        <dsp:cNvSpPr/>
      </dsp:nvSpPr>
      <dsp:spPr>
        <a:xfrm>
          <a:off x="0" y="0"/>
          <a:ext cx="6131560" cy="1228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Customers enter the network at any of several entry stations</a:t>
          </a:r>
        </a:p>
      </dsp:txBody>
      <dsp:txXfrm>
        <a:off x="35968" y="35968"/>
        <a:ext cx="4806404" cy="1156108"/>
      </dsp:txXfrm>
    </dsp:sp>
    <dsp:sp modelId="{D0D7C1B4-059A-415E-99AD-D77F484CCA04}">
      <dsp:nvSpPr>
        <dsp:cNvPr id="0" name=""/>
        <dsp:cNvSpPr/>
      </dsp:nvSpPr>
      <dsp:spPr>
        <a:xfrm>
          <a:off x="541019" y="1432718"/>
          <a:ext cx="6131560" cy="1228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Customers are routed through the network demanding service from different stations</a:t>
          </a:r>
        </a:p>
      </dsp:txBody>
      <dsp:txXfrm>
        <a:off x="576987" y="1468686"/>
        <a:ext cx="4720375" cy="1156108"/>
      </dsp:txXfrm>
    </dsp:sp>
    <dsp:sp modelId="{48E409C3-4000-4CB0-84FA-699499D9481A}">
      <dsp:nvSpPr>
        <dsp:cNvPr id="0" name=""/>
        <dsp:cNvSpPr/>
      </dsp:nvSpPr>
      <dsp:spPr>
        <a:xfrm>
          <a:off x="1082039" y="2865437"/>
          <a:ext cx="6131560" cy="12280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Customers can exit from any of several exit stations</a:t>
          </a:r>
        </a:p>
      </dsp:txBody>
      <dsp:txXfrm>
        <a:off x="1118007" y="2901405"/>
        <a:ext cx="4720375" cy="1156108"/>
      </dsp:txXfrm>
    </dsp:sp>
    <dsp:sp modelId="{6A5DAF14-9FD8-4799-BD21-C8B1E5321FCB}">
      <dsp:nvSpPr>
        <dsp:cNvPr id="0" name=""/>
        <dsp:cNvSpPr/>
      </dsp:nvSpPr>
      <dsp:spPr>
        <a:xfrm>
          <a:off x="5333331" y="931267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12932" y="931267"/>
        <a:ext cx="439026" cy="600667"/>
      </dsp:txXfrm>
    </dsp:sp>
    <dsp:sp modelId="{C3BE5FED-5D59-4DE4-A9F2-989265335F43}">
      <dsp:nvSpPr>
        <dsp:cNvPr id="0" name=""/>
        <dsp:cNvSpPr/>
      </dsp:nvSpPr>
      <dsp:spPr>
        <a:xfrm>
          <a:off x="5874351" y="2355798"/>
          <a:ext cx="798228" cy="79822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053952" y="2355798"/>
        <a:ext cx="439026" cy="600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FB7A4-7B2C-4CBF-8F39-5B8D356E5B4E}">
      <dsp:nvSpPr>
        <dsp:cNvPr id="0" name=""/>
        <dsp:cNvSpPr/>
      </dsp:nvSpPr>
      <dsp:spPr>
        <a:xfrm>
          <a:off x="0" y="2970213"/>
          <a:ext cx="4992577" cy="194878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u="sng" kern="1200"/>
            <a:t>Passive</a:t>
          </a:r>
          <a:r>
            <a:rPr lang="en-US" sz="2600" kern="1200"/>
            <a:t> components:</a:t>
          </a:r>
        </a:p>
      </dsp:txBody>
      <dsp:txXfrm>
        <a:off x="0" y="2970213"/>
        <a:ext cx="4992577" cy="1052342"/>
      </dsp:txXfrm>
    </dsp:sp>
    <dsp:sp modelId="{FB026BB8-C2B8-4062-B476-16B07A8644C3}">
      <dsp:nvSpPr>
        <dsp:cNvPr id="0" name=""/>
        <dsp:cNvSpPr/>
      </dsp:nvSpPr>
      <dsp:spPr>
        <a:xfrm>
          <a:off x="0" y="3983580"/>
          <a:ext cx="2496288" cy="8964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Explicit and implicit queues</a:t>
          </a:r>
        </a:p>
      </dsp:txBody>
      <dsp:txXfrm>
        <a:off x="0" y="3983580"/>
        <a:ext cx="2496288" cy="896439"/>
      </dsp:txXfrm>
    </dsp:sp>
    <dsp:sp modelId="{49D5BD8E-5FAA-4E1E-9E80-5F19DD36AE34}">
      <dsp:nvSpPr>
        <dsp:cNvPr id="0" name=""/>
        <dsp:cNvSpPr/>
      </dsp:nvSpPr>
      <dsp:spPr>
        <a:xfrm>
          <a:off x="2496288" y="3983580"/>
          <a:ext cx="2496288" cy="896439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Resources that can be acquired by the processes.</a:t>
          </a:r>
        </a:p>
      </dsp:txBody>
      <dsp:txXfrm>
        <a:off x="2496288" y="3983580"/>
        <a:ext cx="2496288" cy="896439"/>
      </dsp:txXfrm>
    </dsp:sp>
    <dsp:sp modelId="{98A6622A-F031-423B-AC1E-27ED18BF2BBA}">
      <dsp:nvSpPr>
        <dsp:cNvPr id="0" name=""/>
        <dsp:cNvSpPr/>
      </dsp:nvSpPr>
      <dsp:spPr>
        <a:xfrm rot="10800000">
          <a:off x="0" y="2219"/>
          <a:ext cx="4992577" cy="2997226"/>
        </a:xfrm>
        <a:prstGeom prst="upArrowCallou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u="sng" kern="1200"/>
            <a:t>Active</a:t>
          </a:r>
          <a:r>
            <a:rPr lang="en-US" sz="2600" kern="1200"/>
            <a:t> (or live) components: the processes. These are the major components in a model and have a life of their own.</a:t>
          </a:r>
        </a:p>
      </dsp:txBody>
      <dsp:txXfrm rot="10800000">
        <a:off x="0" y="2219"/>
        <a:ext cx="4992577" cy="1947508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06ED9-CED4-4A1E-8FB7-E71D29EA9D6A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911C6A-C226-46DC-A2A9-24E27D9A3DF8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124F3A-8E9C-4FF5-B5EB-0582782E042B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Two text files are normally generated by a simulation run:</a:t>
          </a:r>
        </a:p>
      </dsp:txBody>
      <dsp:txXfrm>
        <a:off x="1350519" y="499"/>
        <a:ext cx="5863080" cy="1169280"/>
      </dsp:txXfrm>
    </dsp:sp>
    <dsp:sp modelId="{DE8AA3E9-EE08-4399-983C-452A4DA46BCA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258EC-DFD0-4565-A4DD-A5A5E6558A68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89E08-872D-4644-8809-1A09671B1671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</a:t>
          </a:r>
          <a:r>
            <a:rPr lang="en-US" sz="1800" u="sng" kern="1200"/>
            <a:t>trace file</a:t>
          </a:r>
          <a:r>
            <a:rPr lang="en-US" sz="1800" kern="1200"/>
            <a:t>, which is the sequence of events that occur during the simulation run</a:t>
          </a:r>
        </a:p>
      </dsp:txBody>
      <dsp:txXfrm>
        <a:off x="1350519" y="1462100"/>
        <a:ext cx="5863080" cy="1169280"/>
      </dsp:txXfrm>
    </dsp:sp>
    <dsp:sp modelId="{D3F2B021-7F11-48A2-AAC5-E8924F1C1DF8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5FF9F-52F3-41DA-94DE-DC92009EE38B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E48B63-061F-4B9B-83EF-749919F9FF5D}">
      <dsp:nvSpPr>
        <dsp:cNvPr id="0" name=""/>
        <dsp:cNvSpPr/>
      </dsp:nvSpPr>
      <dsp:spPr>
        <a:xfrm>
          <a:off x="1350519" y="2923701"/>
          <a:ext cx="324612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</a:t>
          </a:r>
          <a:r>
            <a:rPr lang="en-US" sz="1800" u="sng" kern="1200"/>
            <a:t>statistics file</a:t>
          </a:r>
          <a:r>
            <a:rPr lang="en-US" sz="1800" kern="1200"/>
            <a:t> that includes performance measures for every priority:</a:t>
          </a:r>
        </a:p>
      </dsp:txBody>
      <dsp:txXfrm>
        <a:off x="1350519" y="2923701"/>
        <a:ext cx="3246120" cy="1169280"/>
      </dsp:txXfrm>
    </dsp:sp>
    <dsp:sp modelId="{B4D42C0A-3536-4473-BC35-C6DEADBC00DC}">
      <dsp:nvSpPr>
        <dsp:cNvPr id="0" name=""/>
        <dsp:cNvSpPr/>
      </dsp:nvSpPr>
      <dsp:spPr>
        <a:xfrm>
          <a:off x="4596639" y="2923701"/>
          <a:ext cx="261696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Throughput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Average wait period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other measures</a:t>
          </a:r>
        </a:p>
      </dsp:txBody>
      <dsp:txXfrm>
        <a:off x="4596639" y="2923701"/>
        <a:ext cx="2616960" cy="1169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BEB224-D77E-4F1F-81E3-053D7DDDD482}">
      <dsp:nvSpPr>
        <dsp:cNvPr id="0" name=""/>
        <dsp:cNvSpPr/>
      </dsp:nvSpPr>
      <dsp:spPr>
        <a:xfrm>
          <a:off x="97" y="1600197"/>
          <a:ext cx="1177448" cy="179864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06" tIns="0" rIns="1163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 user must be allowed to:</a:t>
          </a:r>
        </a:p>
      </dsp:txBody>
      <dsp:txXfrm>
        <a:off x="97" y="2319654"/>
        <a:ext cx="1177448" cy="1079185"/>
      </dsp:txXfrm>
    </dsp:sp>
    <dsp:sp modelId="{7F29E4F4-0BCC-4AF8-85DA-6BC05EC808AB}">
      <dsp:nvSpPr>
        <dsp:cNvPr id="0" name=""/>
        <dsp:cNvSpPr/>
      </dsp:nvSpPr>
      <dsp:spPr>
        <a:xfrm>
          <a:off x="97" y="1793049"/>
          <a:ext cx="1177448" cy="565175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06" tIns="165100" rIns="116306" bIns="1651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01</a:t>
          </a:r>
        </a:p>
      </dsp:txBody>
      <dsp:txXfrm>
        <a:off x="97" y="1793049"/>
        <a:ext cx="1177448" cy="565175"/>
      </dsp:txXfrm>
    </dsp:sp>
    <dsp:sp modelId="{8FAA065F-0722-4884-A3F9-DC94F07D8902}">
      <dsp:nvSpPr>
        <dsp:cNvPr id="0" name=""/>
        <dsp:cNvSpPr/>
      </dsp:nvSpPr>
      <dsp:spPr>
        <a:xfrm>
          <a:off x="1271741" y="1600197"/>
          <a:ext cx="1177448" cy="1798642"/>
        </a:xfrm>
        <a:prstGeom prst="rect">
          <a:avLst/>
        </a:prstGeom>
        <a:gradFill rotWithShape="0">
          <a:gsLst>
            <a:gs pos="0">
              <a:schemeClr val="accent5">
                <a:hueOff val="831752"/>
                <a:satOff val="-16830"/>
                <a:lumOff val="523"/>
                <a:alphaOff val="0"/>
                <a:tint val="96000"/>
                <a:lumMod val="100000"/>
              </a:schemeClr>
            </a:gs>
            <a:gs pos="78000">
              <a:schemeClr val="accent5">
                <a:hueOff val="831752"/>
                <a:satOff val="-16830"/>
                <a:lumOff val="523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831752"/>
              <a:satOff val="-16830"/>
              <a:lumOff val="52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06" tIns="0" rIns="1163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Manipulate the model by supplying it with a set of inputs</a:t>
          </a:r>
        </a:p>
      </dsp:txBody>
      <dsp:txXfrm>
        <a:off x="1271741" y="2319654"/>
        <a:ext cx="1177448" cy="1079185"/>
      </dsp:txXfrm>
    </dsp:sp>
    <dsp:sp modelId="{734D1FB9-6A74-4AB0-86DF-041F9C4376F7}">
      <dsp:nvSpPr>
        <dsp:cNvPr id="0" name=""/>
        <dsp:cNvSpPr/>
      </dsp:nvSpPr>
      <dsp:spPr>
        <a:xfrm>
          <a:off x="1271741" y="1793049"/>
          <a:ext cx="1177448" cy="565175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06" tIns="165100" rIns="116306" bIns="1651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02</a:t>
          </a:r>
        </a:p>
      </dsp:txBody>
      <dsp:txXfrm>
        <a:off x="1271741" y="1793049"/>
        <a:ext cx="1177448" cy="565175"/>
      </dsp:txXfrm>
    </dsp:sp>
    <dsp:sp modelId="{FC9A7AFE-A0D6-487D-8E39-F5A86086E310}">
      <dsp:nvSpPr>
        <dsp:cNvPr id="0" name=""/>
        <dsp:cNvSpPr/>
      </dsp:nvSpPr>
      <dsp:spPr>
        <a:xfrm>
          <a:off x="2543386" y="1600197"/>
          <a:ext cx="1177448" cy="1798642"/>
        </a:xfrm>
        <a:prstGeom prst="rect">
          <a:avLst/>
        </a:prstGeom>
        <a:gradFill rotWithShape="0">
          <a:gsLst>
            <a:gs pos="0">
              <a:schemeClr val="accent5">
                <a:hueOff val="1663504"/>
                <a:satOff val="-33659"/>
                <a:lumOff val="1046"/>
                <a:alphaOff val="0"/>
                <a:tint val="96000"/>
                <a:lumMod val="100000"/>
              </a:schemeClr>
            </a:gs>
            <a:gs pos="78000">
              <a:schemeClr val="accent5">
                <a:hueOff val="1663504"/>
                <a:satOff val="-33659"/>
                <a:lumOff val="1046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663504"/>
              <a:satOff val="-33659"/>
              <a:lumOff val="104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06" tIns="0" rIns="1163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Observe its behavior or output</a:t>
          </a:r>
        </a:p>
      </dsp:txBody>
      <dsp:txXfrm>
        <a:off x="2543386" y="2319654"/>
        <a:ext cx="1177448" cy="1079185"/>
      </dsp:txXfrm>
    </dsp:sp>
    <dsp:sp modelId="{E8C68A9D-8146-40E6-8461-6776DF1F45A0}">
      <dsp:nvSpPr>
        <dsp:cNvPr id="0" name=""/>
        <dsp:cNvSpPr/>
      </dsp:nvSpPr>
      <dsp:spPr>
        <a:xfrm>
          <a:off x="2543386" y="1793049"/>
          <a:ext cx="1177448" cy="565175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06" tIns="165100" rIns="116306" bIns="1651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03</a:t>
          </a:r>
        </a:p>
      </dsp:txBody>
      <dsp:txXfrm>
        <a:off x="2543386" y="1793049"/>
        <a:ext cx="1177448" cy="565175"/>
      </dsp:txXfrm>
    </dsp:sp>
    <dsp:sp modelId="{383BAC3C-2C0C-4F04-9DA2-27364E532E73}">
      <dsp:nvSpPr>
        <dsp:cNvPr id="0" name=""/>
        <dsp:cNvSpPr/>
      </dsp:nvSpPr>
      <dsp:spPr>
        <a:xfrm>
          <a:off x="3815030" y="1600197"/>
          <a:ext cx="1177448" cy="1798642"/>
        </a:xfrm>
        <a:prstGeom prst="rect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06" tIns="0" rIns="11630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Predict the behavior of the real system by analyzing the behavior of the model </a:t>
          </a:r>
        </a:p>
      </dsp:txBody>
      <dsp:txXfrm>
        <a:off x="3815030" y="2319654"/>
        <a:ext cx="1177448" cy="1079185"/>
      </dsp:txXfrm>
    </dsp:sp>
    <dsp:sp modelId="{DE18CF8C-35F2-469D-988D-D7023F276D59}">
      <dsp:nvSpPr>
        <dsp:cNvPr id="0" name=""/>
        <dsp:cNvSpPr/>
      </dsp:nvSpPr>
      <dsp:spPr>
        <a:xfrm>
          <a:off x="3815030" y="1793049"/>
          <a:ext cx="1177448" cy="565175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6306" tIns="165100" rIns="116306" bIns="16510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04</a:t>
          </a:r>
        </a:p>
      </dsp:txBody>
      <dsp:txXfrm>
        <a:off x="3815030" y="1793049"/>
        <a:ext cx="1177448" cy="5651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DA936-3447-4B2F-A3DE-7A3B3A33AB8A}">
      <dsp:nvSpPr>
        <dsp:cNvPr id="0" name=""/>
        <dsp:cNvSpPr/>
      </dsp:nvSpPr>
      <dsp:spPr>
        <a:xfrm>
          <a:off x="0" y="157867"/>
          <a:ext cx="4992577" cy="1492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simulation model consists of a description of  how processes (active entities) are going to interact among themselves, as time passes. </a:t>
          </a:r>
        </a:p>
      </dsp:txBody>
      <dsp:txXfrm>
        <a:off x="72878" y="230745"/>
        <a:ext cx="4846821" cy="1347164"/>
      </dsp:txXfrm>
    </dsp:sp>
    <dsp:sp modelId="{9C3CB8A3-657C-4420-A3D1-90264E7377A4}">
      <dsp:nvSpPr>
        <dsp:cNvPr id="0" name=""/>
        <dsp:cNvSpPr/>
      </dsp:nvSpPr>
      <dsp:spPr>
        <a:xfrm>
          <a:off x="0" y="1714147"/>
          <a:ext cx="4992577" cy="149292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Also includes a description of </a:t>
          </a:r>
          <a:r>
            <a:rPr lang="en-US" sz="2200" u="sng" kern="1200"/>
            <a:t>passive objects</a:t>
          </a:r>
          <a:endParaRPr lang="en-US" sz="2200" kern="1200"/>
        </a:p>
      </dsp:txBody>
      <dsp:txXfrm>
        <a:off x="72878" y="1787025"/>
        <a:ext cx="4846821" cy="1347164"/>
      </dsp:txXfrm>
    </dsp:sp>
    <dsp:sp modelId="{F49F88AC-8844-42C0-95A0-0C3794C9BAB5}">
      <dsp:nvSpPr>
        <dsp:cNvPr id="0" name=""/>
        <dsp:cNvSpPr/>
      </dsp:nvSpPr>
      <dsp:spPr>
        <a:xfrm>
          <a:off x="0" y="3270427"/>
          <a:ext cx="4992577" cy="149292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simulation run consists of creating and starting the processes interacting among themselves, synchronizing and using resources.</a:t>
          </a:r>
        </a:p>
      </dsp:txBody>
      <dsp:txXfrm>
        <a:off x="72878" y="3343305"/>
        <a:ext cx="4846821" cy="13471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76788-D4EB-4F9D-A498-B1653E1B886B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F7C09-24AB-4CB3-B826-09D207D8E6EC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A1C1D-816C-4F6F-BF15-17476F95DCD7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Compatible with the Object-Oriented approach to modeling and programming, every process is an </a:t>
          </a:r>
          <a:r>
            <a:rPr lang="en-US" sz="2300" u="sng" kern="1200"/>
            <a:t>active object</a:t>
          </a:r>
          <a:r>
            <a:rPr lang="en-US" sz="2300" kern="1200"/>
            <a:t>.</a:t>
          </a:r>
        </a:p>
      </dsp:txBody>
      <dsp:txXfrm>
        <a:off x="1350519" y="499"/>
        <a:ext cx="5863080" cy="1169280"/>
      </dsp:txXfrm>
    </dsp:sp>
    <dsp:sp modelId="{7DA5F945-A2AC-4E4E-B122-955D9663483B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51C80-089D-45BC-A19B-C716C95E9E9F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4C9AF-BB27-4DEC-81B0-2A034C29D64F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Suitable for modeling large and complex systems.</a:t>
          </a:r>
        </a:p>
      </dsp:txBody>
      <dsp:txXfrm>
        <a:off x="1350519" y="1462100"/>
        <a:ext cx="5863080" cy="1169280"/>
      </dsp:txXfrm>
    </dsp:sp>
    <dsp:sp modelId="{25AA9AB7-9B4D-41F7-B47E-5269C97C0E4F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9D2B3-5070-495A-A382-B463CB852B68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D9B76-D1F5-4157-ADBA-B46E93401E1D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C++, C#, Java, and any higher-level object-oriented simulation language are used to implement the models.</a:t>
          </a:r>
        </a:p>
      </dsp:txBody>
      <dsp:txXfrm>
        <a:off x="1350519" y="2923701"/>
        <a:ext cx="5863080" cy="11692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49DF59-6367-4D6C-91A6-D41CF053F5E8}">
      <dsp:nvSpPr>
        <dsp:cNvPr id="0" name=""/>
        <dsp:cNvSpPr/>
      </dsp:nvSpPr>
      <dsp:spPr>
        <a:xfrm>
          <a:off x="0" y="499"/>
          <a:ext cx="7213600" cy="11692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8D790-B06E-4284-BECC-0C6FE009C604}">
      <dsp:nvSpPr>
        <dsp:cNvPr id="0" name=""/>
        <dsp:cNvSpPr/>
      </dsp:nvSpPr>
      <dsp:spPr>
        <a:xfrm>
          <a:off x="353707" y="263587"/>
          <a:ext cx="643104" cy="6431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880E3-231D-4B5E-922B-77F021225B94}">
      <dsp:nvSpPr>
        <dsp:cNvPr id="0" name=""/>
        <dsp:cNvSpPr/>
      </dsp:nvSpPr>
      <dsp:spPr>
        <a:xfrm>
          <a:off x="1350519" y="499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Processes are </a:t>
          </a:r>
          <a:r>
            <a:rPr lang="en-US" sz="2300" u="sng" kern="1200" dirty="0"/>
            <a:t>active</a:t>
          </a:r>
          <a:r>
            <a:rPr lang="en-US" sz="2300" kern="1200" dirty="0"/>
            <a:t> objects implemented as </a:t>
          </a:r>
          <a:r>
            <a:rPr lang="en-US" sz="2300" u="sng" kern="1200" dirty="0"/>
            <a:t>threads</a:t>
          </a:r>
          <a:r>
            <a:rPr lang="en-US" sz="2300" kern="1200" dirty="0"/>
            <a:t> in C#, Java, and C++.</a:t>
          </a:r>
        </a:p>
      </dsp:txBody>
      <dsp:txXfrm>
        <a:off x="1350519" y="499"/>
        <a:ext cx="5863080" cy="1169280"/>
      </dsp:txXfrm>
    </dsp:sp>
    <dsp:sp modelId="{F60486A6-03CD-4272-81FE-F23D5A060FCA}">
      <dsp:nvSpPr>
        <dsp:cNvPr id="0" name=""/>
        <dsp:cNvSpPr/>
      </dsp:nvSpPr>
      <dsp:spPr>
        <a:xfrm>
          <a:off x="0" y="1462100"/>
          <a:ext cx="7213600" cy="11692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FC072-EEF0-4325-9D91-D624B2F112A2}">
      <dsp:nvSpPr>
        <dsp:cNvPr id="0" name=""/>
        <dsp:cNvSpPr/>
      </dsp:nvSpPr>
      <dsp:spPr>
        <a:xfrm>
          <a:off x="353707" y="1725188"/>
          <a:ext cx="643104" cy="6431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24330-E267-4DA6-8D2A-E89DB823D886}">
      <dsp:nvSpPr>
        <dsp:cNvPr id="0" name=""/>
        <dsp:cNvSpPr/>
      </dsp:nvSpPr>
      <dsp:spPr>
        <a:xfrm>
          <a:off x="1350519" y="1462100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</a:t>
          </a:r>
          <a:r>
            <a:rPr lang="en-US" sz="2300" u="sng" kern="1200"/>
            <a:t>main body</a:t>
          </a:r>
          <a:r>
            <a:rPr lang="en-US" sz="2300" kern="1200"/>
            <a:t> in a thread consists of a set of instructions and calls to various functions (or methods)</a:t>
          </a:r>
        </a:p>
      </dsp:txBody>
      <dsp:txXfrm>
        <a:off x="1350519" y="1462100"/>
        <a:ext cx="5863080" cy="1169280"/>
      </dsp:txXfrm>
    </dsp:sp>
    <dsp:sp modelId="{C07C64EC-3DF8-472D-9B47-ACF93EF3D744}">
      <dsp:nvSpPr>
        <dsp:cNvPr id="0" name=""/>
        <dsp:cNvSpPr/>
      </dsp:nvSpPr>
      <dsp:spPr>
        <a:xfrm>
          <a:off x="0" y="2923701"/>
          <a:ext cx="7213600" cy="11692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9F46E-666F-47F4-A32F-00E1FD7EA7EE}">
      <dsp:nvSpPr>
        <dsp:cNvPr id="0" name=""/>
        <dsp:cNvSpPr/>
      </dsp:nvSpPr>
      <dsp:spPr>
        <a:xfrm>
          <a:off x="353707" y="3186789"/>
          <a:ext cx="643104" cy="6431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CF5DCE-CCED-453F-93F5-1F5151650509}">
      <dsp:nvSpPr>
        <dsp:cNvPr id="0" name=""/>
        <dsp:cNvSpPr/>
      </dsp:nvSpPr>
      <dsp:spPr>
        <a:xfrm>
          <a:off x="1350519" y="2923701"/>
          <a:ext cx="5863080" cy="116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49" tIns="123749" rIns="123749" bIns="123749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 general behavior of a thread is defined in class </a:t>
          </a:r>
          <a:r>
            <a:rPr lang="en-US" sz="2300" u="sng" kern="1200"/>
            <a:t>Process</a:t>
          </a:r>
          <a:r>
            <a:rPr lang="en-US" sz="2300" kern="1200"/>
            <a:t> of the OOsimL language.</a:t>
          </a:r>
        </a:p>
      </dsp:txBody>
      <dsp:txXfrm>
        <a:off x="1350519" y="2923701"/>
        <a:ext cx="5863080" cy="1169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1D7C8-34FF-4042-BBA8-929D904C3DE6}">
      <dsp:nvSpPr>
        <dsp:cNvPr id="0" name=""/>
        <dsp:cNvSpPr/>
      </dsp:nvSpPr>
      <dsp:spPr>
        <a:xfrm rot="5400000">
          <a:off x="3267855" y="-261611"/>
          <a:ext cx="3274785" cy="461670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Resource Creation and Acquisition: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Create resource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Request resource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Acquire resource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Standard/Tailored Resource Handler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Resource Handling: </a:t>
          </a:r>
          <a:r>
            <a:rPr lang="en-US" sz="1900" kern="1200"/>
            <a:t>Release resource</a:t>
          </a:r>
        </a:p>
        <a:p>
          <a:pPr marL="514350" lvl="3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Destroy resource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/>
            <a:t>Resource Status: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Status of resource</a:t>
          </a:r>
        </a:p>
      </dsp:txBody>
      <dsp:txXfrm rot="-5400000">
        <a:off x="2596896" y="569210"/>
        <a:ext cx="4456842" cy="2955061"/>
      </dsp:txXfrm>
    </dsp:sp>
    <dsp:sp modelId="{7F8C3BCD-E73D-43D1-A4ED-71AFFAB05375}">
      <dsp:nvSpPr>
        <dsp:cNvPr id="0" name=""/>
        <dsp:cNvSpPr/>
      </dsp:nvSpPr>
      <dsp:spPr>
        <a:xfrm>
          <a:off x="0" y="0"/>
          <a:ext cx="2596896" cy="409348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Resource Management</a:t>
          </a:r>
        </a:p>
      </dsp:txBody>
      <dsp:txXfrm>
        <a:off x="126770" y="126770"/>
        <a:ext cx="2343356" cy="38399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D6BA7-1BE3-418A-87EB-4621006F174F}">
      <dsp:nvSpPr>
        <dsp:cNvPr id="0" name=""/>
        <dsp:cNvSpPr/>
      </dsp:nvSpPr>
      <dsp:spPr>
        <a:xfrm>
          <a:off x="0" y="0"/>
          <a:ext cx="5770880" cy="900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Schedule processes at instants, i.e., place processes in the event list</a:t>
          </a:r>
        </a:p>
      </dsp:txBody>
      <dsp:txXfrm>
        <a:off x="26377" y="26377"/>
        <a:ext cx="4723000" cy="847812"/>
      </dsp:txXfrm>
    </dsp:sp>
    <dsp:sp modelId="{98278D6B-A86A-4FA4-8CE0-E3A91AD67922}">
      <dsp:nvSpPr>
        <dsp:cNvPr id="0" name=""/>
        <dsp:cNvSpPr/>
      </dsp:nvSpPr>
      <dsp:spPr>
        <a:xfrm>
          <a:off x="483311" y="1064305"/>
          <a:ext cx="5770880" cy="900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Remove processes from the event list ( to make them idle or to terminate them)</a:t>
          </a:r>
        </a:p>
      </dsp:txBody>
      <dsp:txXfrm>
        <a:off x="509688" y="1090682"/>
        <a:ext cx="4649446" cy="847812"/>
      </dsp:txXfrm>
    </dsp:sp>
    <dsp:sp modelId="{B10C2720-FB73-4EEA-94C7-B7602F597175}">
      <dsp:nvSpPr>
        <dsp:cNvPr id="0" name=""/>
        <dsp:cNvSpPr/>
      </dsp:nvSpPr>
      <dsp:spPr>
        <a:xfrm>
          <a:off x="959408" y="2128610"/>
          <a:ext cx="5770880" cy="900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Re-schedule processes, i.e., change position of processes in the event list.</a:t>
          </a:r>
        </a:p>
      </dsp:txBody>
      <dsp:txXfrm>
        <a:off x="985785" y="2154987"/>
        <a:ext cx="4656660" cy="847812"/>
      </dsp:txXfrm>
    </dsp:sp>
    <dsp:sp modelId="{D07C1E7F-E441-46FC-AB7C-3AD249985D4D}">
      <dsp:nvSpPr>
        <dsp:cNvPr id="0" name=""/>
        <dsp:cNvSpPr/>
      </dsp:nvSpPr>
      <dsp:spPr>
        <a:xfrm>
          <a:off x="1442720" y="3192915"/>
          <a:ext cx="5770880" cy="90056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Execute the “running” process.</a:t>
          </a:r>
        </a:p>
      </dsp:txBody>
      <dsp:txXfrm>
        <a:off x="1469097" y="3219292"/>
        <a:ext cx="4649446" cy="847812"/>
      </dsp:txXfrm>
    </dsp:sp>
    <dsp:sp modelId="{FB0A370F-63B0-4004-AD9A-4B8116FEE076}">
      <dsp:nvSpPr>
        <dsp:cNvPr id="0" name=""/>
        <dsp:cNvSpPr/>
      </dsp:nvSpPr>
      <dsp:spPr>
        <a:xfrm>
          <a:off x="5185512" y="689751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317220" y="689751"/>
        <a:ext cx="321951" cy="440489"/>
      </dsp:txXfrm>
    </dsp:sp>
    <dsp:sp modelId="{D008359B-9D21-4246-8E29-715ECD006574}">
      <dsp:nvSpPr>
        <dsp:cNvPr id="0" name=""/>
        <dsp:cNvSpPr/>
      </dsp:nvSpPr>
      <dsp:spPr>
        <a:xfrm>
          <a:off x="5668823" y="1754057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800531" y="1754057"/>
        <a:ext cx="321951" cy="440489"/>
      </dsp:txXfrm>
    </dsp:sp>
    <dsp:sp modelId="{4FCF9154-AE4D-4FD7-9C13-71A4DDC61EA7}">
      <dsp:nvSpPr>
        <dsp:cNvPr id="0" name=""/>
        <dsp:cNvSpPr/>
      </dsp:nvSpPr>
      <dsp:spPr>
        <a:xfrm>
          <a:off x="6144920" y="2818362"/>
          <a:ext cx="585367" cy="58536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276628" y="2818362"/>
        <a:ext cx="321951" cy="4404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2D9C4-163C-4E5E-8DB0-68D26FA1ABC9}">
      <dsp:nvSpPr>
        <dsp:cNvPr id="0" name=""/>
        <dsp:cNvSpPr/>
      </dsp:nvSpPr>
      <dsp:spPr>
        <a:xfrm>
          <a:off x="0" y="1998"/>
          <a:ext cx="72136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50DF57-47FD-49C8-AD39-52AAE1D8726A}">
      <dsp:nvSpPr>
        <dsp:cNvPr id="0" name=""/>
        <dsp:cNvSpPr/>
      </dsp:nvSpPr>
      <dsp:spPr>
        <a:xfrm>
          <a:off x="0" y="1998"/>
          <a:ext cx="7213600" cy="136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 thread is an independent execution sequence of an application that may interact with other threads</a:t>
          </a:r>
        </a:p>
      </dsp:txBody>
      <dsp:txXfrm>
        <a:off x="0" y="1998"/>
        <a:ext cx="7213600" cy="1363161"/>
      </dsp:txXfrm>
    </dsp:sp>
    <dsp:sp modelId="{7430B54F-8440-42A1-9EB0-26F8A1A096D8}">
      <dsp:nvSpPr>
        <dsp:cNvPr id="0" name=""/>
        <dsp:cNvSpPr/>
      </dsp:nvSpPr>
      <dsp:spPr>
        <a:xfrm>
          <a:off x="0" y="1365160"/>
          <a:ext cx="72136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416CEE-1A9F-4708-BE77-E5250DB38F28}">
      <dsp:nvSpPr>
        <dsp:cNvPr id="0" name=""/>
        <dsp:cNvSpPr/>
      </dsp:nvSpPr>
      <dsp:spPr>
        <a:xfrm>
          <a:off x="0" y="1365160"/>
          <a:ext cx="7213600" cy="136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 thread is executed and controlled by the simulation executive </a:t>
          </a:r>
        </a:p>
      </dsp:txBody>
      <dsp:txXfrm>
        <a:off x="0" y="1365160"/>
        <a:ext cx="7213600" cy="1363161"/>
      </dsp:txXfrm>
    </dsp:sp>
    <dsp:sp modelId="{771FB81A-74AC-4003-883A-70AE55F3D773}">
      <dsp:nvSpPr>
        <dsp:cNvPr id="0" name=""/>
        <dsp:cNvSpPr/>
      </dsp:nvSpPr>
      <dsp:spPr>
        <a:xfrm>
          <a:off x="0" y="2728321"/>
          <a:ext cx="72136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659163A-D7BD-4AE7-B00C-2C0925F69955}">
      <dsp:nvSpPr>
        <dsp:cNvPr id="0" name=""/>
        <dsp:cNvSpPr/>
      </dsp:nvSpPr>
      <dsp:spPr>
        <a:xfrm>
          <a:off x="0" y="2728321"/>
          <a:ext cx="7213600" cy="1363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threads of a model are executed concurrently</a:t>
          </a:r>
        </a:p>
      </dsp:txBody>
      <dsp:txXfrm>
        <a:off x="0" y="2728321"/>
        <a:ext cx="7213600" cy="1363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9D6CCB7-B146-EF34-96EC-277A315045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F66CD2D-DB7E-AF83-BAAA-EECDDD21527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5B50830E-646F-03A2-6C25-D9B6434243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D5360F5-96CE-3166-F702-A538AB98836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D6E7CB2C-6D7E-F1F5-9F34-EBE9AEEFBFB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01F00CE8-0E51-8213-EC43-349FBF9DE5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48262044-A67A-47DE-AC9C-6FCD0AD69A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F3B3FC8C-92DE-0EC6-6640-4E26880507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A54004B-C11B-494E-86F6-F2BB3ADE7591}" type="slidenum">
              <a:rPr lang="en-US" altLang="en-US" sz="1300"/>
              <a:pPr/>
              <a:t>6</a:t>
            </a:fld>
            <a:endParaRPr lang="en-US" altLang="en-US" sz="13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AA9DA8CF-CA26-D305-5E4F-55F4EB2FA1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AD22C18B-475A-5DCA-4031-089A7E2F40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2D9E0FE1-A836-17EB-C8BD-BAC17DC4D3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4D1720-948B-4A9F-BE1F-750FC821963A}" type="slidenum">
              <a:rPr lang="en-US" altLang="en-US" sz="1300"/>
              <a:pPr/>
              <a:t>16</a:t>
            </a:fld>
            <a:endParaRPr lang="en-US" altLang="en-US" sz="13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FF2579B8-ABE7-6861-6B26-A464A741FD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CD5579AF-A932-ED38-3741-7F888F9A6B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8EDE18D5-4EA2-1717-AAFF-82ED8220B6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A2B390-6D7B-4FF8-82C5-5395C546E7AA}" type="slidenum">
              <a:rPr lang="en-US" altLang="en-US" sz="1300"/>
              <a:pPr/>
              <a:t>17</a:t>
            </a:fld>
            <a:endParaRPr lang="en-US" altLang="en-US" sz="13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F8710A80-6ED5-8C49-4B86-B9D3400DD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EAD82DB7-DF69-3BB9-B1A9-3D482CD26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3A016702-0EF3-44BE-B781-B32A5D81B4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B4820A-4AF6-424E-BEB9-9F5D2E51626D}" type="slidenum">
              <a:rPr lang="en-US" altLang="en-US" sz="1300"/>
              <a:pPr/>
              <a:t>18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A85C454-6C8C-B205-154D-ADCF7F0445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3AA573B8-913B-14B8-5689-534FD4EEC0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7D69138D-1E9F-407B-D798-8E1E64F163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D7585A-0D09-45F0-95F8-C87DE416E054}" type="slidenum">
              <a:rPr lang="en-US" altLang="en-US" sz="1300"/>
              <a:pPr/>
              <a:t>19</a:t>
            </a:fld>
            <a:endParaRPr lang="en-US" altLang="en-US" sz="13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CE351926-9089-3D48-F53B-110676B654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D93936BD-66A4-025E-06D6-0844BF66B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A86E3AE-B0E9-5AFB-E2FD-EA16CB572E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6BE4CB6-0CC1-45AF-9EAE-6F7374FF8A40}" type="slidenum">
              <a:rPr lang="en-US" altLang="en-US" sz="1300"/>
              <a:pPr/>
              <a:t>20</a:t>
            </a:fld>
            <a:endParaRPr lang="en-US" altLang="en-US" sz="13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85A8B39-92B5-DBBA-A1E5-22485889F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CB3D398B-60C9-92EC-C265-A68AF911D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46EFED6F-2C9E-DEDB-9DCC-4A816D4A86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E3BB1F-DBA5-42B5-BE65-6924806EBB2B}" type="slidenum">
              <a:rPr lang="en-US" altLang="en-US" sz="1300"/>
              <a:pPr/>
              <a:t>21</a:t>
            </a:fld>
            <a:endParaRPr lang="en-US" altLang="en-US" sz="13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C279D421-9CD0-E36E-FC92-CD40613834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CB0CE071-CA47-C713-0A13-9E6F84E533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96E6045-3F7A-4C2F-50FE-5DB2C3206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784BE1-81EF-40EF-B3A5-FF75F79BB10F}" type="slidenum">
              <a:rPr lang="en-US" altLang="en-US" sz="1300"/>
              <a:pPr/>
              <a:t>22</a:t>
            </a:fld>
            <a:endParaRPr lang="en-US" altLang="en-US" sz="13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EE2E8A50-DAAD-8BF0-1A56-3FC008B8BF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D4CAB842-4C22-3622-A7FB-3F64EA30B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27BB160A-84A9-D7A6-6080-8CF801B80D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F742F10-23E1-416B-BCB4-58088275E9E5}" type="slidenum">
              <a:rPr lang="en-US" altLang="en-US" sz="1300"/>
              <a:pPr/>
              <a:t>23</a:t>
            </a:fld>
            <a:endParaRPr lang="en-US" altLang="en-US" sz="13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3B3B29A0-DBC4-29A1-1604-BDA8105DE5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96A92389-B776-66AB-D6A2-757B78EA7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00ED98C9-CBD5-F20A-B396-D4AF16285B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9E8EDB-E310-44B8-9768-DE6BB5C60BD3}" type="slidenum">
              <a:rPr lang="en-US" altLang="en-US" sz="1300"/>
              <a:pPr/>
              <a:t>24</a:t>
            </a:fld>
            <a:endParaRPr lang="en-US" altLang="en-US" sz="13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B0E52A17-C80E-4C68-D129-02E002ADB0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DEBBF14D-C8F8-4BB1-B75C-F33F447AE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8FCD0ADC-2485-9AF3-E2F4-B175DAB27C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988B7C-7429-4068-A1A6-48C2E32C80AF}" type="slidenum">
              <a:rPr lang="en-US" altLang="en-US" sz="1300"/>
              <a:pPr/>
              <a:t>25</a:t>
            </a:fld>
            <a:endParaRPr lang="en-US" altLang="en-US" sz="13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AFCDEE59-32CA-BB9D-9658-2FB94B912F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0414F789-697E-0456-0FA9-57B873421C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D966835A-6022-88AF-A171-4F351BF339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AABDBE-398E-4074-96C9-06769883C7F2}" type="slidenum">
              <a:rPr lang="en-US" altLang="en-US" sz="1300"/>
              <a:pPr/>
              <a:t>8</a:t>
            </a:fld>
            <a:endParaRPr lang="en-US" altLang="en-U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6151863D-D339-984D-B31D-6CBEBBC9C2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A29A971E-82CE-0E0C-768D-BE7530954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D431970A-03F7-28A3-50D3-FCB592A932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F90A19-D1A0-47DA-AA82-ECC3A16484EA}" type="slidenum">
              <a:rPr lang="en-US" altLang="en-US" sz="1300"/>
              <a:pPr/>
              <a:t>32</a:t>
            </a:fld>
            <a:endParaRPr lang="en-US" altLang="en-US" sz="13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4D8225B5-1EC1-8AF8-418A-E90936FE18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545F9F37-DEFF-5349-F50B-9D7839E04A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z="2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149463DC-228D-9F0F-C374-2731EC8F0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365245-D72D-47B4-8A6B-DB975E1B2DD9}" type="slidenum">
              <a:rPr lang="en-US" altLang="en-US" sz="1300"/>
              <a:pPr/>
              <a:t>34</a:t>
            </a:fld>
            <a:endParaRPr lang="en-US" altLang="en-US" sz="13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FEFFB59B-84C9-C6C3-123A-080F2C5F49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F86C2883-9BF0-AA43-D6BD-C95F5EDCF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C51EEF46-BCD6-4AB1-2A6F-30218C6ECC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285DB43-481F-4034-9D1F-F0522A8D1F5B}" type="slidenum">
              <a:rPr lang="en-US" altLang="en-US" sz="1300"/>
              <a:pPr/>
              <a:t>35</a:t>
            </a:fld>
            <a:endParaRPr lang="en-US" altLang="en-US" sz="13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85F440FD-F2A0-DCCD-0C6D-DFB0C4D6D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09AE1D49-5833-DBE3-9DF9-199788B39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BBFC2C29-F77F-8951-03F1-E646947E54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605ABB-835F-4472-8673-656CA7A37209}" type="slidenum">
              <a:rPr lang="en-US" altLang="en-US" sz="1300"/>
              <a:pPr/>
              <a:t>36</a:t>
            </a:fld>
            <a:endParaRPr lang="en-US" altLang="en-US" sz="13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A9BAA94B-7C04-0FD5-F687-2F69DB76ED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104980F1-75AC-6056-DC97-94C312705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E5424605-14D4-8736-1790-AF6BC03061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ECB562C-0E3E-4265-9A63-A33293938C22}" type="slidenum">
              <a:rPr lang="en-US" altLang="en-US" sz="1300"/>
              <a:pPr/>
              <a:t>37</a:t>
            </a:fld>
            <a:endParaRPr lang="en-US" altLang="en-US" sz="13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59CB5313-69CD-ACDC-84A4-F10E8A7CFA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03DC2BA7-29AB-F95E-42EB-80333482A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3398338A-F0ED-6B78-8400-3E455855D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04B419-E3AE-4C2E-8F2E-0D393D19ACEF}" type="slidenum">
              <a:rPr lang="en-US" altLang="en-US" sz="1300"/>
              <a:pPr/>
              <a:t>38</a:t>
            </a:fld>
            <a:endParaRPr lang="en-US" altLang="en-US" sz="13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DD27C3AD-3ED0-9654-9F61-8140A0960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10902E96-5D59-DFD6-7033-D0CAF2AA2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A429EF5C-AD41-F71D-C6F1-D1352D0BA4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61A2B29-1F34-44AC-A703-CAD18037BAA2}" type="slidenum">
              <a:rPr lang="en-US" altLang="en-US" sz="1300"/>
              <a:pPr/>
              <a:t>39</a:t>
            </a:fld>
            <a:endParaRPr lang="en-US" altLang="en-US" sz="13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7086341D-D0DC-F3EC-8D48-4FDF68E98F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DD524BBE-ABEB-AF8E-CBD3-6642422A1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6A35798D-6123-EF6E-D1B6-5A307372FB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F3A8BA-BB7A-40A4-B3E8-C4F310A636FE}" type="slidenum">
              <a:rPr lang="en-US" altLang="en-US" sz="1300"/>
              <a:pPr/>
              <a:t>40</a:t>
            </a:fld>
            <a:endParaRPr lang="en-US" altLang="en-US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B837A39A-3AFA-E228-FAA3-553F04F970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A46818FB-0859-EF47-D2DB-FEBE9C884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B2D8E536-CA1D-256A-935B-A04CED4724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940BD5E-6BF1-40D9-AB88-EF19B0C65796}" type="slidenum">
              <a:rPr lang="en-US" altLang="en-US" sz="1300"/>
              <a:pPr/>
              <a:t>41</a:t>
            </a:fld>
            <a:endParaRPr lang="en-US" altLang="en-US" sz="13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811D77D2-5905-2E2E-ECBE-86ADCA5EC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4B865CA2-4905-730D-E5ED-D7536866FF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42E7743-B119-46CD-9513-70BD4C495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E07475-9F47-4294-9765-89ADF026D544}" type="slidenum">
              <a:rPr lang="en-US" altLang="en-US" sz="1300"/>
              <a:pPr/>
              <a:t>42</a:t>
            </a:fld>
            <a:endParaRPr lang="en-US" altLang="en-U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53646C40-089D-F4AB-C8F8-79725265D6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899B3E29-DF18-BC45-C90C-203FCFC68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695F39A4-100C-3FFD-30B1-A8881B6440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3F7743-0205-4470-8B4C-A379739D66B6}" type="slidenum">
              <a:rPr lang="en-US" altLang="en-US" sz="1300"/>
              <a:pPr/>
              <a:t>9</a:t>
            </a:fld>
            <a:endParaRPr lang="en-US" altLang="en-US" sz="13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11F6F7B2-0E04-2A3A-4AC4-CC05F007B0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8AF8030B-52D5-27D3-9CD7-D1FFB97DA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BB9E47F9-2679-1501-EB10-1D73BA6EED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F1ACAFC-BADD-4F88-B922-C314E71B2D69}" type="slidenum">
              <a:rPr lang="en-US" altLang="en-US" sz="1300"/>
              <a:pPr/>
              <a:t>43</a:t>
            </a:fld>
            <a:endParaRPr lang="en-US" altLang="en-US" sz="13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E737C872-ACDF-8DF1-E80D-E50E63C42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78CC7326-1C56-99DB-56A3-912BB593C8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727BC243-4C69-03F4-9E11-3FD7979BD8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7422220-C39F-494A-A25E-FD38BCF7F463}" type="slidenum">
              <a:rPr lang="en-US" altLang="en-US" sz="1300"/>
              <a:pPr/>
              <a:t>44</a:t>
            </a:fld>
            <a:endParaRPr lang="en-US" altLang="en-US" sz="13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0436B830-5772-023B-2641-0731E21AA9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12DB59D7-50D7-FD86-DDF6-5823D9F1C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EBA94938-E834-FE03-4533-5268CF5782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0CE66D-E3C6-4371-9C39-9B4B5DF8C9F4}" type="slidenum">
              <a:rPr lang="en-US" altLang="en-US" sz="1300"/>
              <a:pPr/>
              <a:t>45</a:t>
            </a:fld>
            <a:endParaRPr lang="en-US" altLang="en-US" sz="13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B09A58F5-45E5-E8AC-0059-12F5B025B4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67ED831E-5E3C-6A98-CB61-67F436B2D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A3B04ABB-A196-BFA2-0175-CCDEDDBD48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906413-11F2-4D61-8FCC-3E6AE514C279}" type="slidenum">
              <a:rPr lang="en-US" altLang="en-US" sz="1300"/>
              <a:pPr/>
              <a:t>46</a:t>
            </a:fld>
            <a:endParaRPr lang="en-US" altLang="en-U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F68A1DE1-2107-2C52-41BB-99AE7FEC7D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CE718231-34EA-6820-2062-F277AE0809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1749CF02-8A8B-0A2A-D6E9-DE34886D7E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B93E93-A07D-4C46-BE58-5BFFF576E37A}" type="slidenum">
              <a:rPr lang="en-US" altLang="en-US" sz="1300"/>
              <a:pPr/>
              <a:t>47</a:t>
            </a:fld>
            <a:endParaRPr lang="en-US" altLang="en-US" sz="13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17516612-32D1-7D90-5B61-9F840782A4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8F10391F-9A2D-E030-C700-92600D31F1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id="{2A159AE4-CC08-55C4-FC32-1B912702F4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32D0C8-2848-4126-89AD-BD545CB26E1D}" type="slidenum">
              <a:rPr lang="en-US" altLang="en-US" sz="1300"/>
              <a:pPr/>
              <a:t>48</a:t>
            </a:fld>
            <a:endParaRPr lang="en-US" altLang="en-US" sz="13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id="{2BCEBDBA-8DA5-3FEB-29FB-9DA637FC1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id="{1E7EFA28-83AA-E37F-3CE7-C6A0E3BDA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7E3AD1FD-852E-5844-995B-C4F1C44518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2367BA-E2B9-4AF2-BAE4-46DB390A2BE1}" type="slidenum">
              <a:rPr lang="en-US" altLang="en-US" sz="1300"/>
              <a:pPr/>
              <a:t>10</a:t>
            </a:fld>
            <a:endParaRPr lang="en-US" altLang="en-US" sz="13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9C66404-A1A0-68FB-4919-E2A4CAA3D8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95957592-A384-4D04-8295-87B78770F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81C560E5-14FF-A2DF-D1AC-2A59B4D695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51D6D1A-D743-4A00-AA00-3FD551517D2D}" type="slidenum">
              <a:rPr lang="en-US" altLang="en-US" sz="1300"/>
              <a:pPr/>
              <a:t>11</a:t>
            </a:fld>
            <a:endParaRPr lang="en-US" altLang="en-US" sz="13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ED430AE5-9CFE-C09B-8834-D282ABBF0D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C2D72277-A3AE-C6C5-AE24-8179F3C4F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8BA0F3FD-A874-326B-6B29-9F9C930ECC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F1CA637-2FF8-4AE8-8429-D4E0CEAE4CEA}" type="slidenum">
              <a:rPr lang="en-US" altLang="en-US" sz="1300"/>
              <a:pPr/>
              <a:t>12</a:t>
            </a:fld>
            <a:endParaRPr lang="en-US" altLang="en-US" sz="13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837B6852-85A7-AEA8-AECA-CDB8B3B832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AAC932D0-942B-073E-3E11-CEB519E8A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B3945C02-1381-57BB-2C07-D1996E9A07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3260E1A-0DE6-4746-9997-8659284C5C91}" type="slidenum">
              <a:rPr lang="en-US" altLang="en-US" sz="1300"/>
              <a:pPr/>
              <a:t>13</a:t>
            </a:fld>
            <a:endParaRPr lang="en-US" alt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25460D22-50A2-04BF-905B-3B63D40D30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03D8E95-611E-4356-94F5-93211DECAF9D}" type="slidenum">
              <a:rPr lang="en-US" altLang="en-US" sz="1300"/>
              <a:pPr/>
              <a:t>14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3DE4EDF6-4ED7-C918-956B-70DE0D53E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CC1500A5-E6CE-F044-8576-CC47CF518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91B5FBDE-346B-E3CB-E45F-A9D593C3F5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00F8DC-A814-4953-BB33-8B7241FDFEBB}" type="slidenum">
              <a:rPr lang="en-US" altLang="en-US" sz="1300"/>
              <a:pPr/>
              <a:t>15</a:t>
            </a:fld>
            <a:endParaRPr lang="en-US" altLang="en-US" sz="13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99596F8F-7F51-4899-0C89-96526C882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5DB6499A-A9C0-B580-3391-07F2B7A90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5" tIns="46988" rIns="95655" bIns="46988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2012 J. M.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399E5-4705-4FFC-B4B8-DFD62290A1F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8296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2012 J. M.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D435-F5F9-4510-986E-BC7D268018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227829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2012 J. M.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D435-F5F9-4510-986E-BC7D2680184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9235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2012 J. M.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D435-F5F9-4510-986E-BC7D268018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77207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2012 J. M.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D435-F5F9-4510-986E-BC7D2680184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745299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2012 J. M.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CD435-F5F9-4510-986E-BC7D268018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3824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2012 J. M.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9BA88-D1AF-42BE-8B9F-DD5AD2B655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603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2012 J. M.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9CB79-6542-48B8-A27F-A784E78693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41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2012 J. M.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8AB17-C674-457F-A86B-DC28316628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328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2012 J. M.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54DC-6B2E-4F79-9186-2104BC11DB3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27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2012 J. M. Garrido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B699D-96C4-4288-A9A9-7A6D004E94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21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2012 J. M. Garrido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7B337-9B32-436F-BAB7-2E38C177A0C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864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2012 J. M. Garrido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92516-E2DD-454C-A57A-BAE8C2C919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376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2012 J. M. Garrido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E6C19-101F-45B8-B407-FC94C22559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40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2012 J. M. Garrido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4A7EA-A707-4E71-BBF9-86FB5E8BA1C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46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(C) 2012 J. M. Garrido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8345-C11B-4132-9C36-4ECE8E0360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266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(C) 2012 J. M. Garrido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2CD435-F5F9-4510-986E-BC7D268018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4994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5124">
            <a:extLst>
              <a:ext uri="{FF2B5EF4-FFF2-40B4-BE49-F238E27FC236}">
                <a16:creationId xmlns:a16="http://schemas.microsoft.com/office/drawing/2014/main" id="{7E457A74-7C2C-3746-50D8-494128F0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88" r="39879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122" name="Rectangle 2">
            <a:extLst>
              <a:ext uri="{FF2B5EF4-FFF2-40B4-BE49-F238E27FC236}">
                <a16:creationId xmlns:a16="http://schemas.microsoft.com/office/drawing/2014/main" id="{C627E701-9AAD-503B-4EF5-9469A81170A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01650" y="1447800"/>
            <a:ext cx="3232150" cy="259995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900" dirty="0"/>
              <a:t>Object Oriented Discrete-Event Simulation</a:t>
            </a:r>
            <a:br>
              <a:rPr lang="en-US" altLang="en-US" sz="2900" dirty="0"/>
            </a:br>
            <a:br>
              <a:rPr lang="en-US" altLang="en-US" sz="2900" dirty="0"/>
            </a:br>
            <a:r>
              <a:rPr lang="en-US" altLang="en-US" sz="2900" dirty="0"/>
              <a:t>CS 4632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48E1695-4977-3B2A-A002-784F06A6E3D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08001" y="4050831"/>
            <a:ext cx="3059791" cy="109690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endParaRPr lang="en-US" altLang="en-US" sz="1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1000" dirty="0"/>
              <a:t>Department of Computer Science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000" dirty="0"/>
              <a:t>College of Computing and Software Engineering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000" dirty="0"/>
              <a:t>Kennesaw State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093B143-C327-4972-BBDE-41B8DBEA0C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9535" y="609600"/>
            <a:ext cx="4865966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The Time Dimension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B3D3994-CC6C-69FC-29B2-F7D05A2210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89535" y="2160589"/>
            <a:ext cx="4865966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Simulation time, the time referenced by executing simulation models. This time is advanced by:</a:t>
            </a:r>
          </a:p>
          <a:p>
            <a:pPr lvl="1" eaLnBrk="1" hangingPunct="1"/>
            <a:r>
              <a:rPr lang="en-US" altLang="en-US" u="sng" dirty="0"/>
              <a:t>Fixed time increments</a:t>
            </a:r>
          </a:p>
          <a:p>
            <a:pPr lvl="1" eaLnBrk="1" hangingPunct="1"/>
            <a:r>
              <a:rPr lang="en-US" altLang="en-US" i="1" dirty="0"/>
              <a:t>Variable time increments </a:t>
            </a:r>
            <a:r>
              <a:rPr lang="en-US" altLang="en-US" dirty="0"/>
              <a:t>(</a:t>
            </a:r>
            <a:r>
              <a:rPr lang="en-US" altLang="en-US" u="sng" dirty="0"/>
              <a:t>event scan</a:t>
            </a:r>
            <a:r>
              <a:rPr lang="en-US" altLang="en-US" dirty="0"/>
              <a:t>)</a:t>
            </a:r>
          </a:p>
          <a:p>
            <a:pPr eaLnBrk="1" hangingPunct="1"/>
            <a:r>
              <a:rPr lang="en-US" altLang="en-US" dirty="0"/>
              <a:t>Run time, the absolute time referenced by the OS while a program executes.</a:t>
            </a:r>
          </a:p>
        </p:txBody>
      </p:sp>
      <p:sp>
        <p:nvSpPr>
          <p:cNvPr id="15364" name="Slide Number Placeholder 1">
            <a:extLst>
              <a:ext uri="{FF2B5EF4-FFF2-40B4-BE49-F238E27FC236}">
                <a16:creationId xmlns:a16="http://schemas.microsoft.com/office/drawing/2014/main" id="{4E383101-27F8-0C9D-871E-41577691B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0FA05EA5-E543-435C-8B54-3D1E2B57F46E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altLang="en-US" sz="1900"/>
          </a:p>
        </p:txBody>
      </p:sp>
      <p:pic>
        <p:nvPicPr>
          <p:cNvPr id="15366" name="Picture 15365" descr="Graph on document with pen">
            <a:extLst>
              <a:ext uri="{FF2B5EF4-FFF2-40B4-BE49-F238E27FC236}">
                <a16:creationId xmlns:a16="http://schemas.microsoft.com/office/drawing/2014/main" id="{96483977-52EF-79B2-42C6-D6B58293F4F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6908" r="33187" b="1"/>
          <a:stretch/>
        </p:blipFill>
        <p:spPr>
          <a:xfrm>
            <a:off x="20" y="10"/>
            <a:ext cx="2050522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2452C23-78CE-6D29-52D4-812BE79C3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8" y="0"/>
            <a:ext cx="8462962" cy="12954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/>
              <a:t>World View with Discrete-Event  Simulation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DBE9D48D-FD09-8485-7CFC-D58AB6F059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2057400"/>
            <a:ext cx="8686800" cy="3886200"/>
          </a:xfrm>
          <a:noFill/>
        </p:spPr>
        <p:txBody>
          <a:bodyPr lIns="90488" tIns="44450" rIns="90488" bIns="44450"/>
          <a:lstStyle/>
          <a:p>
            <a:pPr eaLnBrk="1" hangingPunct="1">
              <a:buClr>
                <a:schemeClr val="accent2"/>
              </a:buClr>
            </a:pPr>
            <a:r>
              <a:rPr lang="en-US" altLang="en-US" sz="3800"/>
              <a:t>Event approach</a:t>
            </a:r>
          </a:p>
          <a:p>
            <a:pPr eaLnBrk="1" hangingPunct="1">
              <a:buClr>
                <a:schemeClr val="accent2"/>
              </a:buClr>
            </a:pPr>
            <a:r>
              <a:rPr lang="en-US" altLang="en-US" sz="3800"/>
              <a:t>Activity approach</a:t>
            </a:r>
          </a:p>
          <a:p>
            <a:pPr eaLnBrk="1" hangingPunct="1">
              <a:buClr>
                <a:schemeClr val="accent2"/>
              </a:buClr>
            </a:pPr>
            <a:r>
              <a:rPr lang="en-US" altLang="en-US" sz="3800"/>
              <a:t>Process interaction approach</a:t>
            </a:r>
          </a:p>
        </p:txBody>
      </p:sp>
      <p:sp>
        <p:nvSpPr>
          <p:cNvPr id="16388" name="Slide Number Placeholder 1">
            <a:extLst>
              <a:ext uri="{FF2B5EF4-FFF2-40B4-BE49-F238E27FC236}">
                <a16:creationId xmlns:a16="http://schemas.microsoft.com/office/drawing/2014/main" id="{3AA2CBFA-BF29-3E11-174B-41A471F2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B3A8DB-A94E-47BF-95BA-A88B61EE77DD}" type="slidenum">
              <a:rPr lang="en-US" altLang="en-US" sz="1400"/>
              <a:pPr/>
              <a:t>11</a:t>
            </a:fld>
            <a:endParaRPr lang="en-US" altLang="en-US" sz="1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CE117CF-56A6-0007-E113-70CE86BF2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800"/>
              <a:t>The Process Interaction</a:t>
            </a:r>
          </a:p>
        </p:txBody>
      </p:sp>
      <p:graphicFrame>
        <p:nvGraphicFramePr>
          <p:cNvPr id="17414" name="Rectangle 3">
            <a:extLst>
              <a:ext uri="{FF2B5EF4-FFF2-40B4-BE49-F238E27FC236}">
                <a16:creationId xmlns:a16="http://schemas.microsoft.com/office/drawing/2014/main" id="{D0F35932-BFDB-6E1B-CC50-13DA63E3CB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647262"/>
              </p:ext>
            </p:extLst>
          </p:nvPr>
        </p:nvGraphicFramePr>
        <p:xfrm>
          <a:off x="3657635" y="944563"/>
          <a:ext cx="4992577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0609CA0F-BC7A-4E53-0DE5-B1F40E13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6817" y="6041362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317D37AA-D43E-438A-9558-91FF9F58D290}" type="slidenum">
              <a:rPr lang="en-US" alt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altLang="en-US"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D0475C8-AB28-9FF9-2B88-95CC093A9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 lIns="90488" tIns="44450" rIns="90488" bIns="44450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Advantages of the Process Style of Simulation</a:t>
            </a:r>
          </a:p>
        </p:txBody>
      </p:sp>
      <p:graphicFrame>
        <p:nvGraphicFramePr>
          <p:cNvPr id="18438" name="Rectangle 3">
            <a:extLst>
              <a:ext uri="{FF2B5EF4-FFF2-40B4-BE49-F238E27FC236}">
                <a16:creationId xmlns:a16="http://schemas.microsoft.com/office/drawing/2014/main" id="{84DF1D25-D4E7-9069-56F0-DA869630B3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280189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436" name="Slide Number Placeholder 1">
            <a:extLst>
              <a:ext uri="{FF2B5EF4-FFF2-40B4-BE49-F238E27FC236}">
                <a16:creationId xmlns:a16="http://schemas.microsoft.com/office/drawing/2014/main" id="{7F63412B-75F4-3F6D-F6D3-805C621ED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08793483-5133-40BC-87B9-B2C3C1E31CD9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altLang="en-US" sz="19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3DCE6DE-C290-D4F3-9C2D-FB4036C2F1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/>
              <a:t>Processes</a:t>
            </a:r>
          </a:p>
        </p:txBody>
      </p:sp>
      <p:graphicFrame>
        <p:nvGraphicFramePr>
          <p:cNvPr id="19462" name="Rectangle 3">
            <a:extLst>
              <a:ext uri="{FF2B5EF4-FFF2-40B4-BE49-F238E27FC236}">
                <a16:creationId xmlns:a16="http://schemas.microsoft.com/office/drawing/2014/main" id="{D5228227-6D8E-9705-A738-300CCA547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84831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460" name="Slide Number Placeholder 1">
            <a:extLst>
              <a:ext uri="{FF2B5EF4-FFF2-40B4-BE49-F238E27FC236}">
                <a16:creationId xmlns:a16="http://schemas.microsoft.com/office/drawing/2014/main" id="{F94EE29F-95D7-63B7-6C70-417B6B69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29C7E2F8-9EFA-49D2-BE6B-C042B99BA43A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altLang="en-US" sz="190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FDEE5F3-D067-BC6A-207D-FC5A43F52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/>
              <a:t>Process View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42D76C9A-D212-5DF9-0563-22589E6A79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/>
              <a:t>Static Process Description</a:t>
            </a:r>
          </a:p>
          <a:p>
            <a:pPr eaLnBrk="1" hangingPunct="1"/>
            <a:r>
              <a:rPr lang="en-US" altLang="en-US"/>
              <a:t>Dynamic Process Management</a:t>
            </a:r>
          </a:p>
          <a:p>
            <a:pPr lvl="1" eaLnBrk="1" hangingPunct="1"/>
            <a:r>
              <a:rPr lang="en-US" altLang="en-US"/>
              <a:t>Initiate Process</a:t>
            </a:r>
          </a:p>
          <a:p>
            <a:pPr lvl="1" eaLnBrk="1" hangingPunct="1"/>
            <a:r>
              <a:rPr lang="en-US" altLang="en-US"/>
              <a:t>Delay (Time) Process</a:t>
            </a:r>
          </a:p>
          <a:p>
            <a:pPr lvl="1" eaLnBrk="1" hangingPunct="1"/>
            <a:r>
              <a:rPr lang="en-US" altLang="en-US"/>
              <a:t>Suspend Process</a:t>
            </a:r>
          </a:p>
          <a:p>
            <a:pPr lvl="1" eaLnBrk="1" hangingPunct="1"/>
            <a:r>
              <a:rPr lang="en-US" altLang="en-US"/>
              <a:t>Activate Process</a:t>
            </a:r>
          </a:p>
          <a:p>
            <a:pPr lvl="1" eaLnBrk="1" hangingPunct="1"/>
            <a:r>
              <a:rPr lang="en-US" altLang="en-US"/>
              <a:t>Terminate Process</a:t>
            </a:r>
          </a:p>
        </p:txBody>
      </p:sp>
      <p:sp>
        <p:nvSpPr>
          <p:cNvPr id="20484" name="Slide Number Placeholder 1">
            <a:extLst>
              <a:ext uri="{FF2B5EF4-FFF2-40B4-BE49-F238E27FC236}">
                <a16:creationId xmlns:a16="http://schemas.microsoft.com/office/drawing/2014/main" id="{08F3E57A-124A-5B1B-5A74-3DC4B325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1497" y="6041362"/>
            <a:ext cx="3240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62500" lnSpcReduction="20000"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1294475A-F688-47B6-9472-3CDDEE90E464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altLang="en-US" sz="1900"/>
          </a:p>
        </p:txBody>
      </p:sp>
      <p:pic>
        <p:nvPicPr>
          <p:cNvPr id="20486" name="Picture 20485" descr="Complex maths formulae on a blackboard">
            <a:extLst>
              <a:ext uri="{FF2B5EF4-FFF2-40B4-BE49-F238E27FC236}">
                <a16:creationId xmlns:a16="http://schemas.microsoft.com/office/drawing/2014/main" id="{1856743D-6A46-5C47-4758-0679A0A051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427" r="21503" b="-1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8C4262E-CE0B-451E-BB69-E7C4F5E8F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/>
              <a:t>Resource View</a:t>
            </a:r>
          </a:p>
        </p:txBody>
      </p:sp>
      <p:graphicFrame>
        <p:nvGraphicFramePr>
          <p:cNvPr id="21515" name="Rectangle 3">
            <a:extLst>
              <a:ext uri="{FF2B5EF4-FFF2-40B4-BE49-F238E27FC236}">
                <a16:creationId xmlns:a16="http://schemas.microsoft.com/office/drawing/2014/main" id="{1914AAC2-9258-B9A7-33B3-513D31D32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6860543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508" name="Slide Number Placeholder 1">
            <a:extLst>
              <a:ext uri="{FF2B5EF4-FFF2-40B4-BE49-F238E27FC236}">
                <a16:creationId xmlns:a16="http://schemas.microsoft.com/office/drawing/2014/main" id="{73EE3784-2F1D-6187-EB00-1DB15A24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64DCF3AD-EF42-47C1-A2F2-221F901498E7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en-US" altLang="en-US" sz="1900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EB3F7D1-67B8-6EA3-5431-8C17D2A16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Simulation Executive</a:t>
            </a:r>
          </a:p>
        </p:txBody>
      </p:sp>
      <p:graphicFrame>
        <p:nvGraphicFramePr>
          <p:cNvPr id="22534" name="Rectangle 3">
            <a:extLst>
              <a:ext uri="{FF2B5EF4-FFF2-40B4-BE49-F238E27FC236}">
                <a16:creationId xmlns:a16="http://schemas.microsoft.com/office/drawing/2014/main" id="{3BA56C7A-6F31-73B4-85D1-99CECD5C99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214911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532" name="Slide Number Placeholder 1">
            <a:extLst>
              <a:ext uri="{FF2B5EF4-FFF2-40B4-BE49-F238E27FC236}">
                <a16:creationId xmlns:a16="http://schemas.microsoft.com/office/drawing/2014/main" id="{3C346D91-F386-1D1C-6425-C51AD0B10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CFE2162D-2D71-4204-9BB8-F0EB48C2E717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17</a:t>
            </a:fld>
            <a:endParaRPr lang="en-US" altLang="en-US" sz="1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302E936-C905-8FEB-3E49-6BC832E47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476" y="4553712"/>
            <a:ext cx="6216024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39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The Simulation Executive</a:t>
            </a:r>
          </a:p>
        </p:txBody>
      </p:sp>
      <p:sp>
        <p:nvSpPr>
          <p:cNvPr id="23556" name="Slide Number Placeholder 1">
            <a:extLst>
              <a:ext uri="{FF2B5EF4-FFF2-40B4-BE49-F238E27FC236}">
                <a16:creationId xmlns:a16="http://schemas.microsoft.com/office/drawing/2014/main" id="{2B4051B0-83B1-3D05-7F22-EB331F40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6517" y="6352651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spcAft>
                <a:spcPts val="600"/>
              </a:spcAft>
            </a:pPr>
            <a:fld id="{457DD1DA-3BA1-42D2-82F4-79C32B9BA15B}" type="slidenum">
              <a:rPr lang="en-US" altLang="en-US" sz="900">
                <a:solidFill>
                  <a:schemeClr val="accent1"/>
                </a:solidFill>
                <a:latin typeface="+mn-lt"/>
              </a:rPr>
              <a:pPr defTabSz="914400">
                <a:spcAft>
                  <a:spcPts val="600"/>
                </a:spcAft>
              </a:pPr>
              <a:t>18</a:t>
            </a:fld>
            <a:endParaRPr lang="en-US" altLang="en-US" sz="90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23555" name="Picture 3" descr="simexe">
            <a:extLst>
              <a:ext uri="{FF2B5EF4-FFF2-40B4-BE49-F238E27FC236}">
                <a16:creationId xmlns:a16="http://schemas.microsoft.com/office/drawing/2014/main" id="{FD6ED532-5573-2A8F-A0AC-C0E3A6A1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8543" y="934222"/>
            <a:ext cx="4357890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814ED6F-BD4D-2C97-71B4-4539328BC9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Threads</a:t>
            </a:r>
          </a:p>
        </p:txBody>
      </p:sp>
      <p:graphicFrame>
        <p:nvGraphicFramePr>
          <p:cNvPr id="24582" name="Rectangle 3">
            <a:extLst>
              <a:ext uri="{FF2B5EF4-FFF2-40B4-BE49-F238E27FC236}">
                <a16:creationId xmlns:a16="http://schemas.microsoft.com/office/drawing/2014/main" id="{E977953A-B304-D3A4-181B-349E236AA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766497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580" name="Slide Number Placeholder 1">
            <a:extLst>
              <a:ext uri="{FF2B5EF4-FFF2-40B4-BE49-F238E27FC236}">
                <a16:creationId xmlns:a16="http://schemas.microsoft.com/office/drawing/2014/main" id="{8362F91A-D5BA-4B94-8550-987084CE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CD302352-1551-4CDD-8EB1-DBBFC10F5016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altLang="en-US"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85DE609-BD25-6E34-EB5C-4FD3AEE049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730250"/>
          </a:xfrm>
        </p:spPr>
        <p:txBody>
          <a:bodyPr/>
          <a:lstStyle/>
          <a:p>
            <a:pPr eaLnBrk="1" hangingPunct="1"/>
            <a:r>
              <a:rPr lang="en-US" altLang="en-US"/>
              <a:t>Simulation Model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7CF184A-CF7A-73D6-A324-639978A992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229600" cy="4114800"/>
          </a:xfrm>
        </p:spPr>
        <p:txBody>
          <a:bodyPr/>
          <a:lstStyle/>
          <a:p>
            <a:pPr eaLnBrk="1" hangingPunct="1"/>
            <a:r>
              <a:rPr lang="en-US" altLang="en-US" sz="3400"/>
              <a:t>Built from the conceptual model of a system.</a:t>
            </a:r>
          </a:p>
          <a:p>
            <a:pPr eaLnBrk="1" hangingPunct="1"/>
            <a:r>
              <a:rPr lang="en-US" altLang="en-US" sz="3400"/>
              <a:t>Implemented in an appropriate programming or simulation language.</a:t>
            </a:r>
          </a:p>
          <a:p>
            <a:pPr eaLnBrk="1" hangingPunct="1"/>
            <a:r>
              <a:rPr lang="en-US" altLang="en-US" sz="3400"/>
              <a:t>Is needed to mimic the behavior of the real system under certain constraints.</a:t>
            </a:r>
          </a:p>
        </p:txBody>
      </p:sp>
      <p:sp>
        <p:nvSpPr>
          <p:cNvPr id="6148" name="Slide Number Placeholder 1">
            <a:extLst>
              <a:ext uri="{FF2B5EF4-FFF2-40B4-BE49-F238E27FC236}">
                <a16:creationId xmlns:a16="http://schemas.microsoft.com/office/drawing/2014/main" id="{B59396FC-E866-50E2-FC03-C72CD8E5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B914C62-92BE-450D-95F2-787753BDAADA}" type="slidenum">
              <a:rPr lang="en-US" altLang="en-US" sz="1400"/>
              <a:pPr/>
              <a:t>2</a:t>
            </a:fld>
            <a:endParaRPr lang="en-US" altLang="en-US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D2F1104-58EB-59A2-D914-563DCCA92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8" y="173038"/>
            <a:ext cx="8539162" cy="949325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/>
              <a:t>Overview - Levels of Abstraction </a:t>
            </a:r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F43EBC2F-3644-D97A-DE18-830A510F4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4114800"/>
          </a:xfrm>
          <a:noFill/>
        </p:spPr>
        <p:txBody>
          <a:bodyPr lIns="90488" tIns="44450" rIns="90488" bIns="44450"/>
          <a:lstStyle/>
          <a:p>
            <a:pPr eaLnBrk="1" hangingPunct="1">
              <a:buClr>
                <a:schemeClr val="accent2"/>
              </a:buClr>
            </a:pPr>
            <a:r>
              <a:rPr lang="en-US" altLang="en-US" dirty="0"/>
              <a:t>In modeling a system, different levels of abstraction are used to describe the system</a:t>
            </a:r>
          </a:p>
          <a:p>
            <a:pPr eaLnBrk="1" hangingPunct="1">
              <a:buClr>
                <a:schemeClr val="accent2"/>
              </a:buClr>
            </a:pPr>
            <a:r>
              <a:rPr lang="en-US" altLang="en-US" dirty="0"/>
              <a:t>The most abstract level is at the top (high), and it is the easiest to understand</a:t>
            </a:r>
          </a:p>
          <a:p>
            <a:pPr eaLnBrk="1" hangingPunct="1">
              <a:buClr>
                <a:schemeClr val="accent2"/>
              </a:buClr>
            </a:pPr>
            <a:r>
              <a:rPr lang="en-US" altLang="en-US" dirty="0"/>
              <a:t>The most difficult level of abstraction is the implementation level, i.e., the programming of the model into a suitable simulation programming language.</a:t>
            </a:r>
          </a:p>
        </p:txBody>
      </p:sp>
      <p:sp>
        <p:nvSpPr>
          <p:cNvPr id="30724" name="Slide Number Placeholder 1">
            <a:extLst>
              <a:ext uri="{FF2B5EF4-FFF2-40B4-BE49-F238E27FC236}">
                <a16:creationId xmlns:a16="http://schemas.microsoft.com/office/drawing/2014/main" id="{98BF995D-0762-076F-2E70-CE00F7AAA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2F1960A-1CA2-45DE-A30E-4F6171DEBAEE}" type="slidenum">
              <a:rPr lang="en-US" altLang="en-US" sz="1400"/>
              <a:pPr/>
              <a:t>20</a:t>
            </a:fld>
            <a:endParaRPr lang="en-US" altLang="en-US" sz="1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5633A0C-1E6A-7603-016A-D6109D3B7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638" y="0"/>
            <a:ext cx="7543800" cy="1066800"/>
          </a:xfrm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dirty="0"/>
              <a:t>Overview (cont.)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1EEFA755-26DD-5212-1E8D-198E61DEF4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6858000" cy="4800600"/>
          </a:xfrm>
          <a:noFill/>
        </p:spPr>
        <p:txBody>
          <a:bodyPr lIns="90488" tIns="44450" rIns="90488" bIns="44450"/>
          <a:lstStyle/>
          <a:p>
            <a:pPr eaLnBrk="1" hangingPunct="1">
              <a:buClr>
                <a:schemeClr val="accent2"/>
              </a:buClr>
            </a:pPr>
            <a:r>
              <a:rPr lang="en-US" altLang="en-US" dirty="0"/>
              <a:t>Together with abstraction, the object-oriented approach is applied to deal with </a:t>
            </a:r>
            <a:r>
              <a:rPr lang="en-US" altLang="en-US" u="sng" dirty="0"/>
              <a:t>complexity</a:t>
            </a:r>
            <a:r>
              <a:rPr lang="en-US" altLang="en-US" dirty="0"/>
              <a:t>, at all levels of abstraction</a:t>
            </a:r>
          </a:p>
          <a:p>
            <a:pPr eaLnBrk="1" hangingPunct="1">
              <a:buClr>
                <a:schemeClr val="accent2"/>
              </a:buClr>
            </a:pPr>
            <a:r>
              <a:rPr lang="en-US" altLang="en-US" dirty="0"/>
              <a:t>C#, Java, and C++ are high-level OO programming languages and are convenient and powerful for implementing simulation models</a:t>
            </a:r>
          </a:p>
          <a:p>
            <a:pPr eaLnBrk="1" hangingPunct="1">
              <a:buClr>
                <a:schemeClr val="accent2"/>
              </a:buClr>
            </a:pPr>
            <a:r>
              <a:rPr lang="en-US" altLang="en-US" dirty="0"/>
              <a:t>A simulation language is considered higher-level</a:t>
            </a:r>
          </a:p>
        </p:txBody>
      </p:sp>
      <p:sp>
        <p:nvSpPr>
          <p:cNvPr id="31748" name="Slide Number Placeholder 1">
            <a:extLst>
              <a:ext uri="{FF2B5EF4-FFF2-40B4-BE49-F238E27FC236}">
                <a16:creationId xmlns:a16="http://schemas.microsoft.com/office/drawing/2014/main" id="{A59DB363-F407-188C-3B09-4D09985A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1013B89-0654-49C0-B00A-5155890A714E}" type="slidenum">
              <a:rPr lang="en-US" altLang="en-US" sz="1400"/>
              <a:pPr/>
              <a:t>21</a:t>
            </a:fld>
            <a:endParaRPr lang="en-US" altLang="en-US" sz="140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778" name="Rectangle 32777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B077A347-E64C-C5D2-CB9B-82EA32451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Process Interaction Simulation</a:t>
            </a:r>
          </a:p>
        </p:txBody>
      </p:sp>
      <p:sp>
        <p:nvSpPr>
          <p:cNvPr id="32780" name="Isosceles Triangle 32779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772" name="Slide Number Placeholder 1">
            <a:extLst>
              <a:ext uri="{FF2B5EF4-FFF2-40B4-BE49-F238E27FC236}">
                <a16:creationId xmlns:a16="http://schemas.microsoft.com/office/drawing/2014/main" id="{0E10346D-616C-2147-970D-CA5D15FA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A2FCCD12-C421-4DBF-80FC-DF7EAC3FBE09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altLang="en-US" sz="1900"/>
          </a:p>
        </p:txBody>
      </p:sp>
      <p:sp>
        <p:nvSpPr>
          <p:cNvPr id="32782" name="Isosceles Triangle 32781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2774" name="Rectangle 3">
            <a:extLst>
              <a:ext uri="{FF2B5EF4-FFF2-40B4-BE49-F238E27FC236}">
                <a16:creationId xmlns:a16="http://schemas.microsoft.com/office/drawing/2014/main" id="{44FB2D9B-F7FE-8FFC-A9E4-6867BE7CB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1545687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018" name="Rectangle 43017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AA2F4F9-C463-23C0-51C0-487A72209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The Structure of a Model</a:t>
            </a:r>
          </a:p>
        </p:txBody>
      </p:sp>
      <p:sp>
        <p:nvSpPr>
          <p:cNvPr id="43020" name="Isosceles Triangle 43019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012" name="Slide Number Placeholder 1">
            <a:extLst>
              <a:ext uri="{FF2B5EF4-FFF2-40B4-BE49-F238E27FC236}">
                <a16:creationId xmlns:a16="http://schemas.microsoft.com/office/drawing/2014/main" id="{208D2FEA-E5E2-9525-B1B0-E6E8FEA8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7421DC8B-ECB0-427F-8F0C-0FBAB67DB718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altLang="en-US" sz="1900"/>
          </a:p>
        </p:txBody>
      </p:sp>
      <p:sp>
        <p:nvSpPr>
          <p:cNvPr id="43022" name="Isosceles Triangle 43021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3014" name="Rectangle 3">
            <a:extLst>
              <a:ext uri="{FF2B5EF4-FFF2-40B4-BE49-F238E27FC236}">
                <a16:creationId xmlns:a16="http://schemas.microsoft.com/office/drawing/2014/main" id="{8FB38DC8-28B0-3873-089F-0EE0762D96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2864112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042" name="Rectangle 44041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4F03FE0C-3952-E753-AB4D-3E43BCF78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The Main Class in a Model</a:t>
            </a:r>
          </a:p>
        </p:txBody>
      </p:sp>
      <p:sp>
        <p:nvSpPr>
          <p:cNvPr id="44044" name="Isosceles Triangle 44043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036" name="Slide Number Placeholder 1">
            <a:extLst>
              <a:ext uri="{FF2B5EF4-FFF2-40B4-BE49-F238E27FC236}">
                <a16:creationId xmlns:a16="http://schemas.microsoft.com/office/drawing/2014/main" id="{08A36278-67FB-91B0-A154-4B4496D6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224F5F37-0FA6-4530-999C-B7E0C1C585F5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altLang="en-US" sz="1900"/>
          </a:p>
        </p:txBody>
      </p:sp>
      <p:sp>
        <p:nvSpPr>
          <p:cNvPr id="44046" name="Isosceles Triangle 44045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4038" name="Rectangle 3">
            <a:extLst>
              <a:ext uri="{FF2B5EF4-FFF2-40B4-BE49-F238E27FC236}">
                <a16:creationId xmlns:a16="http://schemas.microsoft.com/office/drawing/2014/main" id="{D07289AB-D184-7E24-91E0-618DD3C12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43241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066" name="Rectangle 45065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62A0FCAB-EB88-722E-FEA1-93C7EB109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Main Body</a:t>
            </a:r>
          </a:p>
        </p:txBody>
      </p:sp>
      <p:sp>
        <p:nvSpPr>
          <p:cNvPr id="45068" name="Isosceles Triangle 45067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060" name="Slide Number Placeholder 1">
            <a:extLst>
              <a:ext uri="{FF2B5EF4-FFF2-40B4-BE49-F238E27FC236}">
                <a16:creationId xmlns:a16="http://schemas.microsoft.com/office/drawing/2014/main" id="{EB0A40A5-B6A9-A519-7F95-8284E52B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BEC35D0D-8466-4558-8B54-EDD366416F0B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altLang="en-US" sz="1900"/>
          </a:p>
        </p:txBody>
      </p:sp>
      <p:sp>
        <p:nvSpPr>
          <p:cNvPr id="45070" name="Isosceles Triangle 45069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45062" name="Rectangle 3">
            <a:extLst>
              <a:ext uri="{FF2B5EF4-FFF2-40B4-BE49-F238E27FC236}">
                <a16:creationId xmlns:a16="http://schemas.microsoft.com/office/drawing/2014/main" id="{6738C51D-24E2-6977-CDE9-ECC670920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96750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6" name="Picture 46085" descr="Desks in empty classroom">
            <a:extLst>
              <a:ext uri="{FF2B5EF4-FFF2-40B4-BE49-F238E27FC236}">
                <a16:creationId xmlns:a16="http://schemas.microsoft.com/office/drawing/2014/main" id="{337C6C81-E2AE-BB14-F957-C2C6B81F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99" r="15823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46082" name="Title 1">
            <a:extLst>
              <a:ext uri="{FF2B5EF4-FFF2-40B4-BE49-F238E27FC236}">
                <a16:creationId xmlns:a16="http://schemas.microsoft.com/office/drawing/2014/main" id="{A810B779-AD43-4C28-BF66-4022906BF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9" y="609600"/>
            <a:ext cx="2888343" cy="1320800"/>
          </a:xfrm>
        </p:spPr>
        <p:txBody>
          <a:bodyPr>
            <a:normAutofit/>
          </a:bodyPr>
          <a:lstStyle/>
          <a:p>
            <a:r>
              <a:rPr lang="en-US" altLang="en-US" sz="3300"/>
              <a:t>General Class Structure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D7179BCA-821B-2058-4659-D3895375F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160589"/>
            <a:ext cx="2888342" cy="388077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class &lt; class_name &gt; as process is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	 private, protected, public data 		definitions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	 private, protected, public methods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700" b="1">
                <a:latin typeface="Courier New" panose="02070309020205020404" pitchFamily="49" charset="0"/>
                <a:cs typeface="Courier New" panose="02070309020205020404" pitchFamily="49" charset="0"/>
              </a:rPr>
              <a:t>endclass &lt; class_name &gt;</a:t>
            </a:r>
          </a:p>
          <a:p>
            <a:pPr>
              <a:lnSpc>
                <a:spcPct val="90000"/>
              </a:lnSpc>
            </a:pPr>
            <a:endParaRPr lang="en-US" altLang="en-US" sz="1700"/>
          </a:p>
        </p:txBody>
      </p:sp>
      <p:cxnSp>
        <p:nvCxnSpPr>
          <p:cNvPr id="46090" name="Straight Connector 4608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92" name="Straight Connector 4609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09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09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09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084" name="Slide Number Placeholder 1">
            <a:extLst>
              <a:ext uri="{FF2B5EF4-FFF2-40B4-BE49-F238E27FC236}">
                <a16:creationId xmlns:a16="http://schemas.microsoft.com/office/drawing/2014/main" id="{EDA11995-153D-07F2-1480-24957C41F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0953D542-51D4-4533-8208-BB73DA79DD5C}" type="slidenum">
              <a:rPr lang="en-US" alt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 altLang="en-US" sz="1900">
              <a:solidFill>
                <a:srgbClr val="FFFFFF"/>
              </a:solidFill>
            </a:endParaRPr>
          </a:p>
        </p:txBody>
      </p:sp>
      <p:sp>
        <p:nvSpPr>
          <p:cNvPr id="4610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10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10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10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20E0E3AE-C03C-2B84-8B00-48648C56A3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543800" cy="9144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General Structure of a Class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3B462577-9C6F-C979-6395-9E0B1E13E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915400" cy="4724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itchFamily="34" charset="-128"/>
              </a:rPr>
              <a:t>class Server as a process is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itchFamily="34" charset="-128"/>
              </a:rPr>
              <a:t>	  </a:t>
            </a:r>
            <a:r>
              <a:rPr lang="en-US" altLang="en-US" sz="2800" u="sng" dirty="0">
                <a:latin typeface="Arial Unicode MS" pitchFamily="34" charset="-128"/>
              </a:rPr>
              <a:t>private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itchFamily="34" charset="-128"/>
              </a:rPr>
              <a:t>	  // </a:t>
            </a:r>
            <a:r>
              <a:rPr lang="en-US" altLang="en-US" sz="2800" b="1" dirty="0">
                <a:latin typeface="Arial Unicode MS" pitchFamily="34" charset="-128"/>
              </a:rPr>
              <a:t>private data definitions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itchFamily="34" charset="-128"/>
              </a:rPr>
              <a:t>     </a:t>
            </a:r>
            <a:r>
              <a:rPr lang="en-US" altLang="en-US" sz="2800" u="sng" dirty="0">
                <a:latin typeface="Arial Unicode MS" pitchFamily="34" charset="-128"/>
              </a:rPr>
              <a:t>protected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itchFamily="34" charset="-128"/>
              </a:rPr>
              <a:t>	  // </a:t>
            </a:r>
            <a:r>
              <a:rPr lang="en-US" altLang="en-US" sz="2800" i="1" dirty="0">
                <a:latin typeface="Arial Unicode MS" pitchFamily="34" charset="-128"/>
              </a:rPr>
              <a:t>protected data definitions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itchFamily="34" charset="-128"/>
              </a:rPr>
              <a:t>     </a:t>
            </a:r>
            <a:r>
              <a:rPr lang="en-US" altLang="en-US" sz="2800" u="sng" dirty="0">
                <a:latin typeface="Arial Unicode MS" pitchFamily="34" charset="-128"/>
              </a:rPr>
              <a:t>public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itchFamily="34" charset="-128"/>
              </a:rPr>
              <a:t>	  // </a:t>
            </a:r>
            <a:r>
              <a:rPr lang="en-US" altLang="en-US" sz="2800" b="1" dirty="0">
                <a:latin typeface="Arial Unicode MS" pitchFamily="34" charset="-128"/>
              </a:rPr>
              <a:t>public data definitions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itchFamily="34" charset="-128"/>
              </a:rPr>
              <a:t>     // private, protected, and public methods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 dirty="0">
                <a:latin typeface="Arial Unicode MS" pitchFamily="34" charset="-128"/>
              </a:rPr>
              <a:t>End class Server</a:t>
            </a:r>
          </a:p>
        </p:txBody>
      </p:sp>
      <p:sp>
        <p:nvSpPr>
          <p:cNvPr id="47108" name="Slide Number Placeholder 1">
            <a:extLst>
              <a:ext uri="{FF2B5EF4-FFF2-40B4-BE49-F238E27FC236}">
                <a16:creationId xmlns:a16="http://schemas.microsoft.com/office/drawing/2014/main" id="{184FB937-B161-5E9E-97A4-2E1D49F5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3D746F-B34E-4E41-AC3B-A31E793D128A}" type="slidenum">
              <a:rPr lang="en-US" altLang="en-US" sz="1400"/>
              <a:pPr/>
              <a:t>27</a:t>
            </a:fld>
            <a:endParaRPr lang="en-US" altLang="en-US"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150" name="Rectangle 48149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E4F3B8C5-6FDC-769B-5F92-54A98E0E6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800"/>
              <a:t>Data Definitions</a:t>
            </a:r>
          </a:p>
        </p:txBody>
      </p:sp>
      <p:grpSp>
        <p:nvGrpSpPr>
          <p:cNvPr id="48152" name="Group 48151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48141" name="Straight Connector 48140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53" name="Straight Connector 48152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143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144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145" name="Isosceles Triangle 48144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146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147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148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149" name="Isosceles Triangle 48148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8151" name="Rectangle 48150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32" name="Slide Number Placeholder 1">
            <a:extLst>
              <a:ext uri="{FF2B5EF4-FFF2-40B4-BE49-F238E27FC236}">
                <a16:creationId xmlns:a16="http://schemas.microsoft.com/office/drawing/2014/main" id="{24911075-2278-3C14-1486-96A4BD09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6817" y="6041362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7DF1497B-9999-4E22-9258-309260A29D7A}" type="slidenum">
              <a:rPr lang="en-US" alt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 altLang="en-US" sz="1900">
              <a:solidFill>
                <a:srgbClr val="FFFFFF"/>
              </a:solidFill>
            </a:endParaRPr>
          </a:p>
        </p:txBody>
      </p:sp>
      <p:graphicFrame>
        <p:nvGraphicFramePr>
          <p:cNvPr id="48154" name="Rectangle 3">
            <a:extLst>
              <a:ext uri="{FF2B5EF4-FFF2-40B4-BE49-F238E27FC236}">
                <a16:creationId xmlns:a16="http://schemas.microsoft.com/office/drawing/2014/main" id="{4B8E3E80-586A-DDC7-D72A-F46C4B3E8E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36074"/>
              </p:ext>
            </p:extLst>
          </p:nvPr>
        </p:nvGraphicFramePr>
        <p:xfrm>
          <a:off x="3657635" y="944563"/>
          <a:ext cx="4992577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998499E-CA16-E18C-3990-FC29338DC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543800" cy="685800"/>
          </a:xfrm>
        </p:spPr>
        <p:txBody>
          <a:bodyPr/>
          <a:lstStyle/>
          <a:p>
            <a:pPr eaLnBrk="1" hangingPunct="1"/>
            <a:r>
              <a:rPr lang="en-US" altLang="en-US"/>
              <a:t>Methods or Functions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B2F646B-4AA5-9D73-8B12-569EDAF33C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143000"/>
            <a:ext cx="8534400" cy="49879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</a:rPr>
              <a:t>function initializer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</a:rPr>
              <a:t>parameters serv_name of type string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</a:rPr>
              <a:t>is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</a:rPr>
              <a:t>begin                                                   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</a:rPr>
              <a:t>      call super using serv_name 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</a:rPr>
              <a:t>      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</a:rPr>
              <a:t>endfun initializer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</a:rPr>
              <a:t> //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</a:rPr>
              <a:t>function Main_body is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</a:rPr>
              <a:t>	...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</a:rPr>
              <a:t>	. . 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</a:rPr>
              <a:t>	call get_name of machine return value to machine_name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</a:rPr>
              <a:t> 	. . 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</a:rPr>
              <a:t>endfun Main_body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>
                <a:latin typeface="Arial Unicode MS" pitchFamily="34" charset="-128"/>
              </a:rPr>
              <a:t> // other public members</a:t>
            </a:r>
          </a:p>
          <a:p>
            <a:pPr eaLnBrk="1" hangingPunct="1">
              <a:lnSpc>
                <a:spcPct val="80000"/>
              </a:lnSpc>
            </a:pPr>
            <a:endParaRPr lang="en-US" altLang="en-US" sz="2100"/>
          </a:p>
        </p:txBody>
      </p:sp>
      <p:sp>
        <p:nvSpPr>
          <p:cNvPr id="50180" name="Slide Number Placeholder 1">
            <a:extLst>
              <a:ext uri="{FF2B5EF4-FFF2-40B4-BE49-F238E27FC236}">
                <a16:creationId xmlns:a16="http://schemas.microsoft.com/office/drawing/2014/main" id="{3B475452-7024-CF03-D70C-FE78B6BC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67663C-9DD3-4A2C-88DC-7A3FCE4C8C4D}" type="slidenum">
              <a:rPr lang="en-US" altLang="en-US" sz="1400"/>
              <a:pPr/>
              <a:t>29</a:t>
            </a:fld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3E9EB64-EBCA-E63D-DD8A-73D4819AA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Development of Simulation Models</a:t>
            </a:r>
          </a:p>
        </p:txBody>
      </p:sp>
      <p:sp>
        <p:nvSpPr>
          <p:cNvPr id="7193" name="Rectangle 3">
            <a:extLst>
              <a:ext uri="{FF2B5EF4-FFF2-40B4-BE49-F238E27FC236}">
                <a16:creationId xmlns:a16="http://schemas.microsoft.com/office/drawing/2014/main" id="{3551F3A3-68F2-7540-FD13-E56F9C879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Two main objectives:</a:t>
            </a:r>
          </a:p>
          <a:p>
            <a:pPr eaLnBrk="1" hangingPunct="1"/>
            <a:r>
              <a:rPr lang="en-US" altLang="en-US"/>
              <a:t>To study some relevant aspects of the dynamic behavior of a system</a:t>
            </a:r>
          </a:p>
          <a:p>
            <a:pPr eaLnBrk="1" hangingPunct="1"/>
            <a:r>
              <a:rPr lang="en-US" altLang="en-US"/>
              <a:t>To estimate various </a:t>
            </a:r>
            <a:r>
              <a:rPr lang="en-US" altLang="en-US" u="sng"/>
              <a:t>performance</a:t>
            </a:r>
            <a:r>
              <a:rPr lang="en-US" altLang="en-US"/>
              <a:t> measures of the system</a:t>
            </a:r>
          </a:p>
        </p:txBody>
      </p:sp>
      <p:sp>
        <p:nvSpPr>
          <p:cNvPr id="7172" name="Slide Number Placeholder 1">
            <a:extLst>
              <a:ext uri="{FF2B5EF4-FFF2-40B4-BE49-F238E27FC236}">
                <a16:creationId xmlns:a16="http://schemas.microsoft.com/office/drawing/2014/main" id="{C4D17E76-B6E5-B5F1-5914-903E7D99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1497" y="6041362"/>
            <a:ext cx="3240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DD161ECC-0C5B-4613-B879-1EB6A9F34FD2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altLang="en-US" sz="1900"/>
          </a:p>
        </p:txBody>
      </p:sp>
      <p:pic>
        <p:nvPicPr>
          <p:cNvPr id="7194" name="Picture 7193" descr="Digital financial graph">
            <a:extLst>
              <a:ext uri="{FF2B5EF4-FFF2-40B4-BE49-F238E27FC236}">
                <a16:creationId xmlns:a16="http://schemas.microsoft.com/office/drawing/2014/main" id="{A14A0430-9546-7108-8165-3E9CFB1C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050" r="25763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3" name="Picture 51212" descr="Checkmate in a chess game">
            <a:extLst>
              <a:ext uri="{FF2B5EF4-FFF2-40B4-BE49-F238E27FC236}">
                <a16:creationId xmlns:a16="http://schemas.microsoft.com/office/drawing/2014/main" id="{F3987D73-0506-9BBC-AB04-F9991C7B7C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30" r="18443" b="1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1202" name="Rectangle 2">
            <a:extLst>
              <a:ext uri="{FF2B5EF4-FFF2-40B4-BE49-F238E27FC236}">
                <a16:creationId xmlns:a16="http://schemas.microsoft.com/office/drawing/2014/main" id="{F5724638-F7CD-4A30-DD75-421E773CF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7999" y="609600"/>
            <a:ext cx="2888343" cy="1320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Setting Up and Starting a Simulation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3C75198-70FA-C981-B1C4-55156D148B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8000" y="2160589"/>
            <a:ext cx="2888342" cy="3880773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define simperiod = 345.5 of type double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define run of class Simulation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. . 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simulation title “Carwash Model"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...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start simulation with simperiod</a:t>
            </a:r>
          </a:p>
        </p:txBody>
      </p:sp>
      <p:cxnSp>
        <p:nvCxnSpPr>
          <p:cNvPr id="51215" name="Straight Connector 51214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12" name="Straight Connector 512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2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2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CBA58025-0100-A088-933C-638C84A0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7AF492D2-8668-433C-98C8-70DF9666889D}" type="slidenum">
              <a:rPr lang="en-US" alt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 altLang="en-US" sz="1900">
              <a:solidFill>
                <a:srgbClr val="FFFFFF"/>
              </a:solidFill>
            </a:endParaRPr>
          </a:p>
        </p:txBody>
      </p:sp>
      <p:sp>
        <p:nvSpPr>
          <p:cNvPr id="512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2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2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2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0536658-DE65-665E-71B7-58421EDC0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Hold (delay) a Process</a:t>
            </a:r>
          </a:p>
        </p:txBody>
      </p:sp>
      <p:sp>
        <p:nvSpPr>
          <p:cNvPr id="52228" name="Slide Number Placeholder 1">
            <a:extLst>
              <a:ext uri="{FF2B5EF4-FFF2-40B4-BE49-F238E27FC236}">
                <a16:creationId xmlns:a16="http://schemas.microsoft.com/office/drawing/2014/main" id="{C7AB4583-E177-B7A7-2B44-6824917D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AC39ADCD-8F89-4BD3-9287-3F9E5A5A7FAB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 altLang="en-US" sz="1900"/>
          </a:p>
        </p:txBody>
      </p:sp>
      <p:graphicFrame>
        <p:nvGraphicFramePr>
          <p:cNvPr id="52244" name="Rectangle 3">
            <a:extLst>
              <a:ext uri="{FF2B5EF4-FFF2-40B4-BE49-F238E27FC236}">
                <a16:creationId xmlns:a16="http://schemas.microsoft.com/office/drawing/2014/main" id="{12D9F034-3398-C04E-DD73-8C958AB43D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471883"/>
              </p:ext>
            </p:extLst>
          </p:nvPr>
        </p:nvGraphicFramePr>
        <p:xfrm>
          <a:off x="508397" y="2160588"/>
          <a:ext cx="6447234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66CFF49-FC3C-73C4-54EB-0EE8BAE40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Queuing Models</a:t>
            </a:r>
          </a:p>
        </p:txBody>
      </p:sp>
      <p:sp>
        <p:nvSpPr>
          <p:cNvPr id="53256" name="Rectangle 3">
            <a:extLst>
              <a:ext uri="{FF2B5EF4-FFF2-40B4-BE49-F238E27FC236}">
                <a16:creationId xmlns:a16="http://schemas.microsoft.com/office/drawing/2014/main" id="{7ADECA0A-6AFB-F72D-4CC6-3E40B0402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Models that include at least one queue</a:t>
            </a:r>
          </a:p>
          <a:p>
            <a:pPr eaLnBrk="1" hangingPunct="1"/>
            <a:r>
              <a:rPr lang="en-US" altLang="en-US"/>
              <a:t>The queue is a </a:t>
            </a:r>
            <a:r>
              <a:rPr lang="en-US" altLang="en-US" u="sng"/>
              <a:t>data structure</a:t>
            </a:r>
            <a:r>
              <a:rPr lang="en-US" altLang="en-US"/>
              <a:t> that stores waiting customers</a:t>
            </a:r>
          </a:p>
          <a:p>
            <a:pPr eaLnBrk="1" hangingPunct="1"/>
            <a:r>
              <a:rPr lang="en-US" altLang="en-US"/>
              <a:t>The server removes from the queue the next customer to service</a:t>
            </a:r>
          </a:p>
        </p:txBody>
      </p:sp>
      <p:pic>
        <p:nvPicPr>
          <p:cNvPr id="53257" name="Picture 53256" descr="Colourful carved figures of humans">
            <a:extLst>
              <a:ext uri="{FF2B5EF4-FFF2-40B4-BE49-F238E27FC236}">
                <a16:creationId xmlns:a16="http://schemas.microsoft.com/office/drawing/2014/main" id="{6B6E9CC8-BB7F-95BE-7CC7-386B29CFD7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98" r="28865" b="-1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53258" name="Isosceles Triangle 53257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252" name="Slide Number Placeholder 1">
            <a:extLst>
              <a:ext uri="{FF2B5EF4-FFF2-40B4-BE49-F238E27FC236}">
                <a16:creationId xmlns:a16="http://schemas.microsoft.com/office/drawing/2014/main" id="{A5D10DF0-24E4-C272-CAC1-B31F55DA2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1497" y="6041362"/>
            <a:ext cx="3240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62500" lnSpcReduction="20000"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E066927D-DC51-4FD4-A197-035C4C1014A2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 altLang="en-US" sz="19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81" name="Group 5428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54282" name="Straight Connector 5428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83" name="Straight Connector 5428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28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28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286" name="Isosceles Triangle 5428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28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28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28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290" name="Isosceles Triangle 5428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4291" name="Isosceles Triangle 5429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4274" name="Title 1">
            <a:extLst>
              <a:ext uri="{FF2B5EF4-FFF2-40B4-BE49-F238E27FC236}">
                <a16:creationId xmlns:a16="http://schemas.microsoft.com/office/drawing/2014/main" id="{CC7AE0AE-D842-73FD-0574-DE4AEF9C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476" y="4553712"/>
            <a:ext cx="6216024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Carwash Model – Single-server</a:t>
            </a:r>
          </a:p>
        </p:txBody>
      </p:sp>
      <p:pic>
        <p:nvPicPr>
          <p:cNvPr id="54275" name="Content Placeholder 5" descr="carwashm.gif">
            <a:extLst>
              <a:ext uri="{FF2B5EF4-FFF2-40B4-BE49-F238E27FC236}">
                <a16:creationId xmlns:a16="http://schemas.microsoft.com/office/drawing/2014/main" id="{B237C5BA-3CF5-B029-89CB-B7FBD5C16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76" y="1832194"/>
            <a:ext cx="6216024" cy="2401477"/>
          </a:xfrm>
          <a:prstGeom prst="rect">
            <a:avLst/>
          </a:prstGeom>
        </p:spPr>
      </p:pic>
      <p:sp>
        <p:nvSpPr>
          <p:cNvPr id="54276" name="Slide Number Placeholder 1">
            <a:extLst>
              <a:ext uri="{FF2B5EF4-FFF2-40B4-BE49-F238E27FC236}">
                <a16:creationId xmlns:a16="http://schemas.microsoft.com/office/drawing/2014/main" id="{0F289F6F-806D-985E-C82C-0FFEC34C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6517" y="6352651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spcAft>
                <a:spcPts val="600"/>
              </a:spcAft>
            </a:pPr>
            <a:fld id="{70D1C7A9-AA6A-434E-9BA2-309A1BEB22D4}" type="slidenum">
              <a:rPr lang="en-US" altLang="en-US" sz="900">
                <a:solidFill>
                  <a:schemeClr val="accent1"/>
                </a:solidFill>
                <a:latin typeface="+mn-lt"/>
              </a:rPr>
              <a:pPr defTabSz="914400">
                <a:spcAft>
                  <a:spcPts val="600"/>
                </a:spcAft>
              </a:pPr>
              <a:t>33</a:t>
            </a:fld>
            <a:endParaRPr lang="en-US" altLang="en-US" sz="90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A6512CDF-2794-AB73-1422-B05B4D301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9535" y="609600"/>
            <a:ext cx="4865966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Basic Categories of Queuing Models</a:t>
            </a:r>
          </a:p>
        </p:txBody>
      </p:sp>
      <p:pic>
        <p:nvPicPr>
          <p:cNvPr id="55311" name="Picture 55310" descr="3D box skeletons">
            <a:extLst>
              <a:ext uri="{FF2B5EF4-FFF2-40B4-BE49-F238E27FC236}">
                <a16:creationId xmlns:a16="http://schemas.microsoft.com/office/drawing/2014/main" id="{C508A5C2-62B4-5DAA-F211-82ADA788D50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41763" r="38332" b="1"/>
          <a:stretch/>
        </p:blipFill>
        <p:spPr>
          <a:xfrm>
            <a:off x="20" y="10"/>
            <a:ext cx="2050522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55313" name="Isosceles Triangle 55312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05B593C-22E1-E002-82A7-816C410A0B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89535" y="2160589"/>
            <a:ext cx="4865966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Single-server models</a:t>
            </a:r>
          </a:p>
          <a:p>
            <a:pPr eaLnBrk="1" hangingPunct="1"/>
            <a:r>
              <a:rPr lang="en-US" altLang="en-US" dirty="0"/>
              <a:t>Multi-server models</a:t>
            </a:r>
          </a:p>
          <a:p>
            <a:pPr eaLnBrk="1" hangingPunct="1"/>
            <a:r>
              <a:rPr lang="en-US" altLang="en-US" dirty="0"/>
              <a:t>Queuing networks</a:t>
            </a:r>
          </a:p>
          <a:p>
            <a:pPr eaLnBrk="1" hangingPunct="1"/>
            <a:r>
              <a:rPr lang="en-US" altLang="en-US" dirty="0"/>
              <a:t>Multi-server, multi-queue with priorities</a:t>
            </a:r>
          </a:p>
          <a:p>
            <a:pPr eaLnBrk="1" hangingPunct="1"/>
            <a:r>
              <a:rPr lang="en-US" altLang="en-US" dirty="0"/>
              <a:t>Multi-server, multi-queue with priorities and preemption.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55300" name="Slide Number Placeholder 1">
            <a:extLst>
              <a:ext uri="{FF2B5EF4-FFF2-40B4-BE49-F238E27FC236}">
                <a16:creationId xmlns:a16="http://schemas.microsoft.com/office/drawing/2014/main" id="{1638F933-F2F0-AC52-0B13-5A60A944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7776460E-C0B9-424D-B1E2-2362E50ADF51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US" altLang="en-US" sz="19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EBA5216-5EEC-1140-38C1-BD7F0ECDB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7371" y="228600"/>
            <a:ext cx="6347713" cy="6350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altLang="en-US" dirty="0"/>
              <a:t>Examples of Queuing Models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6169B620-4DEC-D8AD-9D3B-A785F26C62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153400" cy="441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sz="3400" dirty="0"/>
              <a:t>Computer systems</a:t>
            </a:r>
          </a:p>
          <a:p>
            <a:pPr eaLnBrk="1" hangingPunct="1"/>
            <a:r>
              <a:rPr lang="en-US" altLang="en-US" sz="3400" dirty="0"/>
              <a:t>Communication systems, networks</a:t>
            </a:r>
          </a:p>
          <a:p>
            <a:pPr eaLnBrk="1" hangingPunct="1"/>
            <a:r>
              <a:rPr lang="en-US" altLang="en-US" sz="3400" dirty="0"/>
              <a:t>Teller facilities in a bank</a:t>
            </a:r>
          </a:p>
          <a:p>
            <a:pPr eaLnBrk="1" hangingPunct="1"/>
            <a:r>
              <a:rPr lang="en-US" altLang="en-US" sz="3400" dirty="0"/>
              <a:t>Production systems</a:t>
            </a:r>
          </a:p>
          <a:p>
            <a:pPr eaLnBrk="1" hangingPunct="1"/>
            <a:r>
              <a:rPr lang="en-US" altLang="en-US" sz="3400" dirty="0"/>
              <a:t>Transport and materials handling</a:t>
            </a:r>
          </a:p>
          <a:p>
            <a:pPr eaLnBrk="1" hangingPunct="1"/>
            <a:r>
              <a:rPr lang="en-US" altLang="en-US" sz="3400" dirty="0"/>
              <a:t>Repair and maintenance systems</a:t>
            </a:r>
          </a:p>
        </p:txBody>
      </p:sp>
      <p:sp>
        <p:nvSpPr>
          <p:cNvPr id="56324" name="Slide Number Placeholder 1">
            <a:extLst>
              <a:ext uri="{FF2B5EF4-FFF2-40B4-BE49-F238E27FC236}">
                <a16:creationId xmlns:a16="http://schemas.microsoft.com/office/drawing/2014/main" id="{7892D6FE-DFD1-8DBD-3E5D-21194BAD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D40BF7-8BDA-4A2F-9F69-8DF51DF92A6E}" type="slidenum">
              <a:rPr lang="en-US" altLang="en-US" sz="1400"/>
              <a:pPr/>
              <a:t>35</a:t>
            </a:fld>
            <a:endParaRPr lang="en-US" altLang="en-US" sz="1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D7B13D5-9924-64CC-C8F8-9C8DBBDFC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9535" y="609600"/>
            <a:ext cx="4865966" cy="1320800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/>
              <a:t>Service Stations</a:t>
            </a:r>
          </a:p>
        </p:txBody>
      </p:sp>
      <p:pic>
        <p:nvPicPr>
          <p:cNvPr id="87045" name="Picture 87044" descr="Electronic circuit board">
            <a:extLst>
              <a:ext uri="{FF2B5EF4-FFF2-40B4-BE49-F238E27FC236}">
                <a16:creationId xmlns:a16="http://schemas.microsoft.com/office/drawing/2014/main" id="{52F08631-A682-FE37-D8F8-88D742E1E39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55962" r="24133" b="1"/>
          <a:stretch/>
        </p:blipFill>
        <p:spPr>
          <a:xfrm>
            <a:off x="20" y="10"/>
            <a:ext cx="2050522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87049" name="Isosceles Triangle 87048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0D5566F6-E38B-C063-1DE0-1569C8BA62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89535" y="2160589"/>
            <a:ext cx="4865966" cy="3880773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 dirty="0"/>
              <a:t>A queuing model consists of several facilities and interconnecting queues. Each facility, or </a:t>
            </a:r>
            <a:r>
              <a:rPr lang="en-US" altLang="en-US" u="sng" dirty="0"/>
              <a:t>service station,</a:t>
            </a:r>
            <a:r>
              <a:rPr lang="en-US" altLang="en-US" dirty="0"/>
              <a:t> consists of one or more servers.</a:t>
            </a:r>
          </a:p>
          <a:p>
            <a:pPr eaLnBrk="1" hangingPunct="1"/>
            <a:r>
              <a:rPr lang="en-US" altLang="en-US" dirty="0"/>
              <a:t>For these types of systems, it is very common in practice to use exponential distribution for </a:t>
            </a:r>
            <a:r>
              <a:rPr lang="en-US" altLang="en-US" u="sng" dirty="0"/>
              <a:t>inter-arrival</a:t>
            </a:r>
            <a:r>
              <a:rPr lang="en-US" altLang="en-US" dirty="0"/>
              <a:t> periods and </a:t>
            </a:r>
            <a:r>
              <a:rPr lang="en-US" altLang="en-US" u="sng" dirty="0"/>
              <a:t>service</a:t>
            </a:r>
            <a:r>
              <a:rPr lang="en-US" altLang="en-US" dirty="0"/>
              <a:t> periods.</a:t>
            </a:r>
          </a:p>
        </p:txBody>
      </p:sp>
      <p:sp>
        <p:nvSpPr>
          <p:cNvPr id="57348" name="Slide Number Placeholder 1">
            <a:extLst>
              <a:ext uri="{FF2B5EF4-FFF2-40B4-BE49-F238E27FC236}">
                <a16:creationId xmlns:a16="http://schemas.microsoft.com/office/drawing/2014/main" id="{24E3B0E8-11B9-410E-E29C-03AE4AC5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A68D5DCE-F9EF-43A5-BC49-82BC1ACB4015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36</a:t>
            </a:fld>
            <a:endParaRPr lang="en-US" altLang="en-US" sz="19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80" name="Rectangle 58379">
            <a:extLst>
              <a:ext uri="{FF2B5EF4-FFF2-40B4-BE49-F238E27FC236}">
                <a16:creationId xmlns:a16="http://schemas.microsoft.com/office/drawing/2014/main" id="{D94A7024-D948-494D-8920-BBA2DA07D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381" name="Picture 58380" descr="Illuminated server room panel">
            <a:extLst>
              <a:ext uri="{FF2B5EF4-FFF2-40B4-BE49-F238E27FC236}">
                <a16:creationId xmlns:a16="http://schemas.microsoft.com/office/drawing/2014/main" id="{3C2DEED9-98C6-0BB1-B732-0C1BE3804D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l="2134" r="8865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58370" name="Rectangle 2">
            <a:extLst>
              <a:ext uri="{FF2B5EF4-FFF2-40B4-BE49-F238E27FC236}">
                <a16:creationId xmlns:a16="http://schemas.microsoft.com/office/drawing/2014/main" id="{D0910A3D-C10B-9558-8D1E-6914A4D63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Multiple Servers Single Queue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D8B58AD8-B30D-0584-C92B-4DABBE72B6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8000" y="2160589"/>
            <a:ext cx="6447501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Any of the servers available can provide service demanded by a customer</a:t>
            </a:r>
          </a:p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A server removes the next customer from the head of the customer queue</a:t>
            </a:r>
          </a:p>
          <a:p>
            <a:pPr eaLnBrk="1" hangingPunct="1"/>
            <a:r>
              <a:rPr lang="en-US" altLang="en-US">
                <a:solidFill>
                  <a:srgbClr val="FFFFFF"/>
                </a:solidFill>
              </a:rPr>
              <a:t>One or more servers can be idle, waiting for customers to arrive</a:t>
            </a:r>
          </a:p>
        </p:txBody>
      </p:sp>
      <p:sp>
        <p:nvSpPr>
          <p:cNvPr id="58372" name="Slide Number Placeholder 1">
            <a:extLst>
              <a:ext uri="{FF2B5EF4-FFF2-40B4-BE49-F238E27FC236}">
                <a16:creationId xmlns:a16="http://schemas.microsoft.com/office/drawing/2014/main" id="{3E248A9E-DEC1-FDB9-8EF3-DB9E315E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D0B8C041-1A9B-4B31-B480-D26D8ABBA74E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37</a:t>
            </a:fld>
            <a:endParaRPr lang="en-US" altLang="en-US" sz="1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01" name="Group 5940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59402" name="Straight Connector 5940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03" name="Straight Connector 5940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40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40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406" name="Isosceles Triangle 5940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40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40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40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410" name="Isosceles Triangle 5940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411" name="Isosceles Triangle 5941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9394" name="Rectangle 2">
            <a:extLst>
              <a:ext uri="{FF2B5EF4-FFF2-40B4-BE49-F238E27FC236}">
                <a16:creationId xmlns:a16="http://schemas.microsoft.com/office/drawing/2014/main" id="{F8758B76-4788-1D17-97AA-406D23015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476" y="4553712"/>
            <a:ext cx="6216024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Carwash Model With Multiple Machines</a:t>
            </a:r>
          </a:p>
        </p:txBody>
      </p:sp>
      <p:pic>
        <p:nvPicPr>
          <p:cNvPr id="59395" name="Picture 3" descr="Serverm">
            <a:extLst>
              <a:ext uri="{FF2B5EF4-FFF2-40B4-BE49-F238E27FC236}">
                <a16:creationId xmlns:a16="http://schemas.microsoft.com/office/drawing/2014/main" id="{29CF0A6B-292F-E491-3250-528CBBF23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4275" y="934222"/>
            <a:ext cx="4286426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Slide Number Placeholder 1">
            <a:extLst>
              <a:ext uri="{FF2B5EF4-FFF2-40B4-BE49-F238E27FC236}">
                <a16:creationId xmlns:a16="http://schemas.microsoft.com/office/drawing/2014/main" id="{50916B71-4D77-4E7F-AFE2-260E386E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6517" y="6352651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spcAft>
                <a:spcPts val="600"/>
              </a:spcAft>
            </a:pPr>
            <a:fld id="{CC2AD24E-4E2D-47DB-B648-FF401675AE7B}" type="slidenum">
              <a:rPr lang="en-US" altLang="en-US" sz="900">
                <a:solidFill>
                  <a:schemeClr val="accent1"/>
                </a:solidFill>
                <a:latin typeface="+mn-lt"/>
              </a:rPr>
              <a:pPr defTabSz="914400">
                <a:spcAft>
                  <a:spcPts val="600"/>
                </a:spcAft>
              </a:pPr>
              <a:t>38</a:t>
            </a:fld>
            <a:endParaRPr lang="en-US" altLang="en-US" sz="90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426" name="Rectangle 60425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9699546C-EF82-E92D-63FB-AEED079A66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General Description of the Model</a:t>
            </a:r>
          </a:p>
        </p:txBody>
      </p:sp>
      <p:sp>
        <p:nvSpPr>
          <p:cNvPr id="60428" name="Isosceles Triangle 60427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420" name="Slide Number Placeholder 1">
            <a:extLst>
              <a:ext uri="{FF2B5EF4-FFF2-40B4-BE49-F238E27FC236}">
                <a16:creationId xmlns:a16="http://schemas.microsoft.com/office/drawing/2014/main" id="{9F704CA1-389E-2783-2DFF-BD9B11A94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5F8097DA-6D5D-4475-9040-5957C9C5A510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en-US" altLang="en-US" sz="1900"/>
          </a:p>
        </p:txBody>
      </p:sp>
      <p:sp>
        <p:nvSpPr>
          <p:cNvPr id="60430" name="Isosceles Triangle 60429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0422" name="Rectangle 3">
            <a:extLst>
              <a:ext uri="{FF2B5EF4-FFF2-40B4-BE49-F238E27FC236}">
                <a16:creationId xmlns:a16="http://schemas.microsoft.com/office/drawing/2014/main" id="{9C4C31BA-C403-9C5C-1CFC-DE6FCB07CA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861348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21C8007-E170-BA45-3062-476FD3954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Simulation Run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75B9A7B-6308-A4FA-C8F9-703AEB1A48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07172" y="2160589"/>
            <a:ext cx="3712828" cy="2030411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A simulation run is an </a:t>
            </a:r>
            <a:r>
              <a:rPr lang="en-US" altLang="en-US" u="sng" dirty="0"/>
              <a:t>experiment</a:t>
            </a:r>
            <a:r>
              <a:rPr lang="en-US" altLang="en-US" dirty="0"/>
              <a:t> carried out for some observation period using the simulation model to study (predict) the behavior of the system.</a:t>
            </a:r>
          </a:p>
        </p:txBody>
      </p:sp>
      <p:sp>
        <p:nvSpPr>
          <p:cNvPr id="8196" name="Slide Number Placeholder 1">
            <a:extLst>
              <a:ext uri="{FF2B5EF4-FFF2-40B4-BE49-F238E27FC236}">
                <a16:creationId xmlns:a16="http://schemas.microsoft.com/office/drawing/2014/main" id="{25243480-6183-E917-5138-981B03E3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31497" y="6041362"/>
            <a:ext cx="3240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5110C53D-C8C6-44D5-B53A-92585DBDC2ED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altLang="en-US" sz="1900"/>
          </a:p>
        </p:txBody>
      </p:sp>
      <p:pic>
        <p:nvPicPr>
          <p:cNvPr id="8198" name="Picture 8197" descr="Planetary model">
            <a:extLst>
              <a:ext uri="{FF2B5EF4-FFF2-40B4-BE49-F238E27FC236}">
                <a16:creationId xmlns:a16="http://schemas.microsoft.com/office/drawing/2014/main" id="{4A13F676-BBA3-1D4E-03DA-9DDEF5010D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946" r="18671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449" name="Straight Connector 61448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81353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42" name="Rectangle 2">
            <a:extLst>
              <a:ext uri="{FF2B5EF4-FFF2-40B4-BE49-F238E27FC236}">
                <a16:creationId xmlns:a16="http://schemas.microsoft.com/office/drawing/2014/main" id="{270775C1-C23B-4D2F-05C2-BC23AD19D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2600" y="816638"/>
            <a:ext cx="2525519" cy="5224724"/>
          </a:xfrm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b="0"/>
              <a:t>Idle Servers</a:t>
            </a:r>
          </a:p>
        </p:txBody>
      </p:sp>
      <p:sp>
        <p:nvSpPr>
          <p:cNvPr id="61444" name="Slide Number Placeholder 2">
            <a:extLst>
              <a:ext uri="{FF2B5EF4-FFF2-40B4-BE49-F238E27FC236}">
                <a16:creationId xmlns:a16="http://schemas.microsoft.com/office/drawing/2014/main" id="{64E12074-7721-1B02-40F9-3F695826E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FBBC2493-C3DA-467F-B3C2-4FCF994098CE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40</a:t>
            </a:fld>
            <a:endParaRPr lang="en-US" altLang="en-US" sz="190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92DABCD-2178-8582-4D72-ECE8284522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90721" y="816638"/>
            <a:ext cx="3464779" cy="5224724"/>
          </a:xfrm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dirty="0"/>
              <a:t>Idle servers are organized in a </a:t>
            </a:r>
            <a:r>
              <a:rPr lang="en-US" altLang="en-US" u="sng" dirty="0"/>
              <a:t>server queue</a:t>
            </a:r>
          </a:p>
          <a:p>
            <a:pPr eaLnBrk="1" hangingPunct="1"/>
            <a:r>
              <a:rPr lang="en-US" altLang="en-US" dirty="0"/>
              <a:t>A server joins a queue of idle servers if there are no customers.</a:t>
            </a:r>
          </a:p>
          <a:p>
            <a:pPr eaLnBrk="1" hangingPunct="1"/>
            <a:r>
              <a:rPr lang="en-US" altLang="en-US" dirty="0"/>
              <a:t>An arriving customer enters the input queue and reactivates the server at the head of the server queue. If there are no servers available, the customer just waits.</a:t>
            </a:r>
          </a:p>
        </p:txBody>
      </p:sp>
    </p:spTree>
  </p:cSld>
  <p:clrMapOvr>
    <a:masterClrMapping/>
  </p:clrMapOvr>
  <p:transition spd="med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394C0C2-DA07-BA1B-F8A9-AE2896FD2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Models With Multiple Servers and Multiple Queues</a:t>
            </a:r>
          </a:p>
        </p:txBody>
      </p:sp>
      <p:sp>
        <p:nvSpPr>
          <p:cNvPr id="62468" name="Slide Number Placeholder 1">
            <a:extLst>
              <a:ext uri="{FF2B5EF4-FFF2-40B4-BE49-F238E27FC236}">
                <a16:creationId xmlns:a16="http://schemas.microsoft.com/office/drawing/2014/main" id="{7AC30819-1D7D-5A84-4191-CBF71E01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FF2D4A-3BF5-4828-BD1B-476946863CC7}" type="slidenum">
              <a:rPr lang="en-US" altLang="en-US" sz="1400"/>
              <a:pPr/>
              <a:t>41</a:t>
            </a:fld>
            <a:endParaRPr lang="en-US" altLang="en-US" sz="1400"/>
          </a:p>
        </p:txBody>
      </p:sp>
      <p:pic>
        <p:nvPicPr>
          <p:cNvPr id="62467" name="Picture 3" descr="Servermn">
            <a:extLst>
              <a:ext uri="{FF2B5EF4-FFF2-40B4-BE49-F238E27FC236}">
                <a16:creationId xmlns:a16="http://schemas.microsoft.com/office/drawing/2014/main" id="{96D85E2E-E32C-9C53-8806-C59999264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943600" cy="454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D6A0A76-174D-23FA-C1DE-B4345DFF0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 anchor="ctr"/>
          <a:lstStyle/>
          <a:p>
            <a:pPr eaLnBrk="1" hangingPunct="1"/>
            <a:r>
              <a:rPr lang="en-US" altLang="en-US" b="0"/>
              <a:t>Multi-Server Multi-Queue Model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C8E5E46-77C6-2A61-8620-E3BE954919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/>
              <a:t>Every server has a queue of its own for customers</a:t>
            </a:r>
          </a:p>
          <a:p>
            <a:pPr eaLnBrk="1" hangingPunct="1"/>
            <a:r>
              <a:rPr lang="en-US" altLang="en-US" dirty="0"/>
              <a:t>An arriving customer selects the server with the smallest queue</a:t>
            </a:r>
          </a:p>
          <a:p>
            <a:pPr eaLnBrk="1" hangingPunct="1"/>
            <a:r>
              <a:rPr lang="en-US" altLang="en-US" dirty="0"/>
              <a:t>Alternatively, an arriving customer randomly selects a server.</a:t>
            </a:r>
          </a:p>
        </p:txBody>
      </p:sp>
      <p:sp>
        <p:nvSpPr>
          <p:cNvPr id="63492" name="Slide Number Placeholder 2">
            <a:extLst>
              <a:ext uri="{FF2B5EF4-FFF2-40B4-BE49-F238E27FC236}">
                <a16:creationId xmlns:a16="http://schemas.microsoft.com/office/drawing/2014/main" id="{A77F3DC2-C251-97E8-A2B0-2F7E637E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4A2489-D744-41AE-8B20-8B4D1EEAFF53}" type="slidenum">
              <a:rPr lang="en-US" altLang="en-US" sz="1400"/>
              <a:pPr/>
              <a:t>42</a:t>
            </a:fld>
            <a:endParaRPr lang="en-US" altLang="en-US" sz="1400"/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3AD4179A-DB53-3E3C-A0F6-2F930165CF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543800" cy="1219200"/>
          </a:xfrm>
          <a:noFill/>
        </p:spPr>
        <p:txBody>
          <a:bodyPr lIns="90488" tIns="44450" rIns="90488" bIns="44450" anchor="ctr">
            <a:normAutofit fontScale="90000"/>
          </a:bodyPr>
          <a:lstStyle/>
          <a:p>
            <a:pPr eaLnBrk="1" hangingPunct="1"/>
            <a:r>
              <a:rPr lang="en-US" altLang="en-US" sz="4300" b="0"/>
              <a:t>Multi-Server Multi-Queue Model with Preemption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7B2E8A6-4051-9011-C38C-8DD314F9D5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76400"/>
            <a:ext cx="8229600" cy="441166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/>
              <a:t>Every customer has a </a:t>
            </a:r>
            <a:r>
              <a:rPr lang="en-US" altLang="en-US" u="sng" dirty="0"/>
              <a:t>priority.</a:t>
            </a:r>
          </a:p>
          <a:p>
            <a:pPr eaLnBrk="1" hangingPunct="1"/>
            <a:r>
              <a:rPr lang="en-US" altLang="en-US" dirty="0"/>
              <a:t>An arriving customer can </a:t>
            </a:r>
            <a:r>
              <a:rPr lang="en-US" altLang="en-US" u="sng" dirty="0"/>
              <a:t>interrupt</a:t>
            </a:r>
            <a:r>
              <a:rPr lang="en-US" altLang="en-US" dirty="0"/>
              <a:t> the service of another customer with a lower priority.</a:t>
            </a:r>
          </a:p>
          <a:p>
            <a:pPr eaLnBrk="1" hangingPunct="1"/>
            <a:r>
              <a:rPr lang="en-US" altLang="en-US" dirty="0"/>
              <a:t>the interrupted customer is returned to its queue, this customer is the one with the lowest priority and that started most recently. </a:t>
            </a:r>
          </a:p>
        </p:txBody>
      </p:sp>
      <p:sp>
        <p:nvSpPr>
          <p:cNvPr id="64516" name="Slide Number Placeholder 2">
            <a:extLst>
              <a:ext uri="{FF2B5EF4-FFF2-40B4-BE49-F238E27FC236}">
                <a16:creationId xmlns:a16="http://schemas.microsoft.com/office/drawing/2014/main" id="{CD70501D-458F-F31F-A82D-F1E998B0B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BB9C21C-C671-4C94-9920-D3C0F0DF37BF}" type="slidenum">
              <a:rPr lang="en-US" altLang="en-US" sz="1400"/>
              <a:pPr/>
              <a:t>43</a:t>
            </a:fld>
            <a:endParaRPr lang="en-US" altLang="en-US" sz="14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546" name="Rectangle 65545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54C931ED-961D-92A8-5729-A0D48D1A06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 lIns="90488" tIns="44450" rIns="90488" bIns="44450">
            <a:normAutofit/>
          </a:bodyPr>
          <a:lstStyle/>
          <a:p>
            <a:pPr eaLnBrk="1" hangingPunct="1"/>
            <a:r>
              <a:rPr lang="en-US" altLang="en-US"/>
              <a:t>Performance Measures</a:t>
            </a:r>
          </a:p>
        </p:txBody>
      </p:sp>
      <p:sp>
        <p:nvSpPr>
          <p:cNvPr id="65548" name="Isosceles Triangle 65547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540" name="Slide Number Placeholder 1">
            <a:extLst>
              <a:ext uri="{FF2B5EF4-FFF2-40B4-BE49-F238E27FC236}">
                <a16:creationId xmlns:a16="http://schemas.microsoft.com/office/drawing/2014/main" id="{75A736C5-144F-FDBB-3B44-7FC0D73F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83C7F06E-D5B7-4322-A45A-07EDDB1B8998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44</a:t>
            </a:fld>
            <a:endParaRPr lang="en-US" altLang="en-US" sz="1900"/>
          </a:p>
        </p:txBody>
      </p:sp>
      <p:sp>
        <p:nvSpPr>
          <p:cNvPr id="65550" name="Isosceles Triangle 65549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5542" name="Rectangle 3">
            <a:extLst>
              <a:ext uri="{FF2B5EF4-FFF2-40B4-BE49-F238E27FC236}">
                <a16:creationId xmlns:a16="http://schemas.microsoft.com/office/drawing/2014/main" id="{55DC149A-46F2-E032-27ED-CCF51B4309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4805420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570" name="Rectangle 66569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5963647F-CE92-CDF6-5302-7326113D5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Queuing Networks</a:t>
            </a:r>
          </a:p>
        </p:txBody>
      </p:sp>
      <p:sp>
        <p:nvSpPr>
          <p:cNvPr id="66572" name="Isosceles Triangle 66571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564" name="Slide Number Placeholder 1">
            <a:extLst>
              <a:ext uri="{FF2B5EF4-FFF2-40B4-BE49-F238E27FC236}">
                <a16:creationId xmlns:a16="http://schemas.microsoft.com/office/drawing/2014/main" id="{6E265CF7-0BB1-5B26-C331-7DAE9680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EDB78465-D733-461D-8DBE-779581020C8B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45</a:t>
            </a:fld>
            <a:endParaRPr lang="en-US" altLang="en-US" sz="1900"/>
          </a:p>
        </p:txBody>
      </p:sp>
      <p:sp>
        <p:nvSpPr>
          <p:cNvPr id="66574" name="Isosceles Triangle 66573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6566" name="Rectangle 3">
            <a:extLst>
              <a:ext uri="{FF2B5EF4-FFF2-40B4-BE49-F238E27FC236}">
                <a16:creationId xmlns:a16="http://schemas.microsoft.com/office/drawing/2014/main" id="{F88A0EEC-2215-DF68-271F-BC01D25FE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460687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594" name="Rectangle 67593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B69F5E7-C768-4538-1DB3-C3F77F6207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Service in a Queuing Network</a:t>
            </a:r>
          </a:p>
        </p:txBody>
      </p:sp>
      <p:sp>
        <p:nvSpPr>
          <p:cNvPr id="67596" name="Isosceles Triangle 67595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7588" name="Slide Number Placeholder 1">
            <a:extLst>
              <a:ext uri="{FF2B5EF4-FFF2-40B4-BE49-F238E27FC236}">
                <a16:creationId xmlns:a16="http://schemas.microsoft.com/office/drawing/2014/main" id="{FECF5E27-DFF3-FDB8-9482-3729F47B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D3D47C8B-7BE6-4D28-A5A9-3A4271F93CC8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46</a:t>
            </a:fld>
            <a:endParaRPr lang="en-US" altLang="en-US" sz="1900"/>
          </a:p>
        </p:txBody>
      </p:sp>
      <p:sp>
        <p:nvSpPr>
          <p:cNvPr id="67598" name="Isosceles Triangle 67597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7590" name="Rectangle 3">
            <a:extLst>
              <a:ext uri="{FF2B5EF4-FFF2-40B4-BE49-F238E27FC236}">
                <a16:creationId xmlns:a16="http://schemas.microsoft.com/office/drawing/2014/main" id="{B8AE78D1-B315-CFDE-D052-902C5F5D2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967396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7" name="Group 68616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68618" name="Straight Connector 68617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19" name="Straight Connector 68618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620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62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622" name="Isosceles Triangle 68621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62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62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62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626" name="Isosceles Triangle 68625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627" name="Isosceles Triangle 68626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68610" name="Rectangle 2">
            <a:extLst>
              <a:ext uri="{FF2B5EF4-FFF2-40B4-BE49-F238E27FC236}">
                <a16:creationId xmlns:a16="http://schemas.microsoft.com/office/drawing/2014/main" id="{2ED877B7-B85D-214C-403E-CE28A861EB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9476" y="4553712"/>
            <a:ext cx="6216024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42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 Queuing Network</a:t>
            </a:r>
          </a:p>
        </p:txBody>
      </p:sp>
      <p:pic>
        <p:nvPicPr>
          <p:cNvPr id="68611" name="Picture 3" descr="qnet2">
            <a:extLst>
              <a:ext uri="{FF2B5EF4-FFF2-40B4-BE49-F238E27FC236}">
                <a16:creationId xmlns:a16="http://schemas.microsoft.com/office/drawing/2014/main" id="{90CE3F44-C730-6751-0918-7BD052331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8679" y="934222"/>
            <a:ext cx="4557617" cy="329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Slide Number Placeholder 1">
            <a:extLst>
              <a:ext uri="{FF2B5EF4-FFF2-40B4-BE49-F238E27FC236}">
                <a16:creationId xmlns:a16="http://schemas.microsoft.com/office/drawing/2014/main" id="{CBBFF9FC-4158-0E49-D373-E6B0F12C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6517" y="6352651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914400">
              <a:spcAft>
                <a:spcPts val="600"/>
              </a:spcAft>
            </a:pPr>
            <a:fld id="{A7F45784-EEAA-4C12-AE96-5B163B95C7B0}" type="slidenum">
              <a:rPr lang="en-US" altLang="en-US" sz="900">
                <a:solidFill>
                  <a:schemeClr val="accent1"/>
                </a:solidFill>
                <a:latin typeface="+mn-lt"/>
              </a:rPr>
              <a:pPr defTabSz="914400">
                <a:spcAft>
                  <a:spcPts val="600"/>
                </a:spcAft>
              </a:pPr>
              <a:t>47</a:t>
            </a:fld>
            <a:endParaRPr lang="en-US" altLang="en-US" sz="900">
              <a:solidFill>
                <a:schemeClr val="accent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642" name="Rectangle 69641">
            <a:extLst>
              <a:ext uri="{FF2B5EF4-FFF2-40B4-BE49-F238E27FC236}">
                <a16:creationId xmlns:a16="http://schemas.microsoft.com/office/drawing/2014/main" id="{14D16F1A-5D78-4402-81FF-31A98AF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A3F98765-3F12-168C-735C-B883B0D14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Results of a Simulation Run</a:t>
            </a:r>
          </a:p>
        </p:txBody>
      </p:sp>
      <p:sp>
        <p:nvSpPr>
          <p:cNvPr id="69644" name="Isosceles Triangle 69643">
            <a:extLst>
              <a:ext uri="{FF2B5EF4-FFF2-40B4-BE49-F238E27FC236}">
                <a16:creationId xmlns:a16="http://schemas.microsoft.com/office/drawing/2014/main" id="{1B2FB7F0-6A45-43E8-88A7-48E46E6D4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9636" name="Slide Number Placeholder 1">
            <a:extLst>
              <a:ext uri="{FF2B5EF4-FFF2-40B4-BE49-F238E27FC236}">
                <a16:creationId xmlns:a16="http://schemas.microsoft.com/office/drawing/2014/main" id="{37984639-ED1A-EF49-6BE8-C946996E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26B3E53E-DB96-4957-91A3-38802B5CE041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48</a:t>
            </a:fld>
            <a:endParaRPr lang="en-US" altLang="en-US" sz="1900"/>
          </a:p>
        </p:txBody>
      </p:sp>
      <p:sp>
        <p:nvSpPr>
          <p:cNvPr id="69646" name="Isosceles Triangle 69645">
            <a:extLst>
              <a:ext uri="{FF2B5EF4-FFF2-40B4-BE49-F238E27FC236}">
                <a16:creationId xmlns:a16="http://schemas.microsoft.com/office/drawing/2014/main" id="{6BA9C607-662B-4FBB-A3F3-CF593AD73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69638" name="Rectangle 3">
            <a:extLst>
              <a:ext uri="{FF2B5EF4-FFF2-40B4-BE49-F238E27FC236}">
                <a16:creationId xmlns:a16="http://schemas.microsoft.com/office/drawing/2014/main" id="{9233A97D-7971-C30D-AA6D-7C21F83D8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01768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65" name="Group 70664">
            <a:extLst>
              <a:ext uri="{FF2B5EF4-FFF2-40B4-BE49-F238E27FC236}">
                <a16:creationId xmlns:a16="http://schemas.microsoft.com/office/drawing/2014/main" id="{28460BD8-AE3F-4AC9-9D0B-717052AA5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70666" name="Straight Connector 70665">
              <a:extLst>
                <a:ext uri="{FF2B5EF4-FFF2-40B4-BE49-F238E27FC236}">
                  <a16:creationId xmlns:a16="http://schemas.microsoft.com/office/drawing/2014/main" id="{54420CFE-F482-466E-9E1E-C78513C0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67" name="Straight Connector 70666">
              <a:extLst>
                <a:ext uri="{FF2B5EF4-FFF2-40B4-BE49-F238E27FC236}">
                  <a16:creationId xmlns:a16="http://schemas.microsoft.com/office/drawing/2014/main" id="{5331032B-BD21-4BDA-920C-12E358052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668" name="Rectangle 23">
              <a:extLst>
                <a:ext uri="{FF2B5EF4-FFF2-40B4-BE49-F238E27FC236}">
                  <a16:creationId xmlns:a16="http://schemas.microsoft.com/office/drawing/2014/main" id="{E7514DA3-59E7-409E-8A3B-AD097F6E5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669" name="Rectangle 25">
              <a:extLst>
                <a:ext uri="{FF2B5EF4-FFF2-40B4-BE49-F238E27FC236}">
                  <a16:creationId xmlns:a16="http://schemas.microsoft.com/office/drawing/2014/main" id="{57B9A2A6-3BE4-4599-9364-F71C5BFD6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670" name="Isosceles Triangle 70669">
              <a:extLst>
                <a:ext uri="{FF2B5EF4-FFF2-40B4-BE49-F238E27FC236}">
                  <a16:creationId xmlns:a16="http://schemas.microsoft.com/office/drawing/2014/main" id="{4FD744C6-4ED8-4BC9-BF68-6BDF701C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671" name="Rectangle 27">
              <a:extLst>
                <a:ext uri="{FF2B5EF4-FFF2-40B4-BE49-F238E27FC236}">
                  <a16:creationId xmlns:a16="http://schemas.microsoft.com/office/drawing/2014/main" id="{092C5BAD-C911-4F8F-A1C5-470268BE6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672" name="Rectangle 28">
              <a:extLst>
                <a:ext uri="{FF2B5EF4-FFF2-40B4-BE49-F238E27FC236}">
                  <a16:creationId xmlns:a16="http://schemas.microsoft.com/office/drawing/2014/main" id="{B133D0C8-4EC4-424F-8E70-0482D5B1B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673" name="Rectangle 29">
              <a:extLst>
                <a:ext uri="{FF2B5EF4-FFF2-40B4-BE49-F238E27FC236}">
                  <a16:creationId xmlns:a16="http://schemas.microsoft.com/office/drawing/2014/main" id="{7B1532A0-F4B3-4DE8-B18F-740CAAD25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674" name="Isosceles Triangle 70673">
              <a:extLst>
                <a:ext uri="{FF2B5EF4-FFF2-40B4-BE49-F238E27FC236}">
                  <a16:creationId xmlns:a16="http://schemas.microsoft.com/office/drawing/2014/main" id="{8EFDD162-BBBA-4062-8BBF-53DBA109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675" name="Isosceles Triangle 70674">
              <a:extLst>
                <a:ext uri="{FF2B5EF4-FFF2-40B4-BE49-F238E27FC236}">
                  <a16:creationId xmlns:a16="http://schemas.microsoft.com/office/drawing/2014/main" id="{DCFC9E65-3E19-4483-B952-25D29683C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70677" name="Rectangle 70676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CC314238-9783-EB4B-6657-750FE15B7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299" y="999460"/>
            <a:ext cx="4273550" cy="44798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altLang="en-US" sz="5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Questions?</a:t>
            </a:r>
          </a:p>
        </p:txBody>
      </p:sp>
      <p:sp>
        <p:nvSpPr>
          <p:cNvPr id="70679" name="Isosceles Triangle 70678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70681" name="Straight Connector 70680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0992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0" name="Slide Number Placeholder 1">
            <a:extLst>
              <a:ext uri="{FF2B5EF4-FFF2-40B4-BE49-F238E27FC236}">
                <a16:creationId xmlns:a16="http://schemas.microsoft.com/office/drawing/2014/main" id="{361BC089-4DDE-5443-B5A7-CA58BD79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600"/>
              </a:spcAft>
            </a:pPr>
            <a:fld id="{9F2274A1-B5E2-4E9D-B47E-AF0024FB0467}" type="slidenum">
              <a:rPr lang="en-US" altLang="en-US" sz="9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49</a:t>
            </a:fld>
            <a:endParaRPr lang="en-US" altLang="en-US" sz="900" kern="12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683" name="Isosceles Triangle 70682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8512053" y="1217756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E6E2B-8C19-C90C-FF65-E361A1F55B9B}"/>
              </a:ext>
            </a:extLst>
          </p:cNvPr>
          <p:cNvSpPr txBox="1"/>
          <p:nvPr/>
        </p:nvSpPr>
        <p:spPr>
          <a:xfrm>
            <a:off x="5779233" y="2611657"/>
            <a:ext cx="30599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Send me any questions you have!</a:t>
            </a:r>
          </a:p>
          <a:p>
            <a:r>
              <a:rPr lang="en-US" dirty="0"/>
              <a:t>Put them into the </a:t>
            </a:r>
            <a:r>
              <a:rPr lang="en-US"/>
              <a:t>Teams Group.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5EBF688-3E64-FB97-D945-E855939D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US" altLang="en-US"/>
              <a:t>Simulation Language</a:t>
            </a:r>
          </a:p>
        </p:txBody>
      </p:sp>
      <p:graphicFrame>
        <p:nvGraphicFramePr>
          <p:cNvPr id="9222" name="Content Placeholder 2">
            <a:extLst>
              <a:ext uri="{FF2B5EF4-FFF2-40B4-BE49-F238E27FC236}">
                <a16:creationId xmlns:a16="http://schemas.microsoft.com/office/drawing/2014/main" id="{220F3D55-B210-04BE-5F4B-FB80A5134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8709643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220" name="Slide Number Placeholder 1">
            <a:extLst>
              <a:ext uri="{FF2B5EF4-FFF2-40B4-BE49-F238E27FC236}">
                <a16:creationId xmlns:a16="http://schemas.microsoft.com/office/drawing/2014/main" id="{CF343435-41E7-488B-EEE7-132238DF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0899" y="6182876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0031CA04-5E5B-47C2-AF88-6D7826B8A760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altLang="en-US"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3F1619A-1CD0-17DE-A050-32F888C46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lIns="90488" tIns="44450" rIns="90488" bIns="44450" anchor="ctr">
            <a:normAutofit/>
          </a:bodyPr>
          <a:lstStyle/>
          <a:p>
            <a:pPr eaLnBrk="1" hangingPunct="1"/>
            <a:r>
              <a:rPr lang="en-US" altLang="en-US" sz="3500"/>
              <a:t>System Components</a:t>
            </a:r>
          </a:p>
        </p:txBody>
      </p:sp>
      <p:graphicFrame>
        <p:nvGraphicFramePr>
          <p:cNvPr id="11270" name="Rectangle 3">
            <a:extLst>
              <a:ext uri="{FF2B5EF4-FFF2-40B4-BE49-F238E27FC236}">
                <a16:creationId xmlns:a16="http://schemas.microsoft.com/office/drawing/2014/main" id="{57AA5CED-CA76-05E8-B75C-CA6C899F9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624712"/>
              </p:ext>
            </p:extLst>
          </p:nvPr>
        </p:nvGraphicFramePr>
        <p:xfrm>
          <a:off x="3657635" y="944563"/>
          <a:ext cx="4992577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268" name="Slide Number Placeholder 1">
            <a:extLst>
              <a:ext uri="{FF2B5EF4-FFF2-40B4-BE49-F238E27FC236}">
                <a16:creationId xmlns:a16="http://schemas.microsoft.com/office/drawing/2014/main" id="{4657B5AE-665A-ADB3-73DC-42ACC2DCA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6817" y="6041362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C557FF70-0C57-49ED-8342-7359F861775B}" type="slidenum">
              <a:rPr lang="en-US" altLang="en-US" sz="1900" smtClean="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altLang="en-US" sz="19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CBD398F-5EB4-7AA3-A50C-62FF7B4B0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800"/>
              <a:t>Using A Simulation Model</a:t>
            </a:r>
          </a:p>
        </p:txBody>
      </p:sp>
      <p:graphicFrame>
        <p:nvGraphicFramePr>
          <p:cNvPr id="12321" name="Rectangle 3">
            <a:extLst>
              <a:ext uri="{FF2B5EF4-FFF2-40B4-BE49-F238E27FC236}">
                <a16:creationId xmlns:a16="http://schemas.microsoft.com/office/drawing/2014/main" id="{B3AC13B7-AF0A-530D-034C-8C908C2F7C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635087"/>
              </p:ext>
            </p:extLst>
          </p:nvPr>
        </p:nvGraphicFramePr>
        <p:xfrm>
          <a:off x="3657635" y="944563"/>
          <a:ext cx="4992577" cy="49990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292" name="Slide Number Placeholder 1">
            <a:extLst>
              <a:ext uri="{FF2B5EF4-FFF2-40B4-BE49-F238E27FC236}">
                <a16:creationId xmlns:a16="http://schemas.microsoft.com/office/drawing/2014/main" id="{05ABBE23-AE47-3FDE-98F8-9F06BFF0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96817" y="6041362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3347D6EA-896A-4718-A122-62A26EB209A5}" type="slidenum">
              <a:rPr lang="en-US" altLang="en-US" sz="19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altLang="en-US"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49CBEDA-681F-B6CF-7389-3FB3D8DEE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9535" y="609600"/>
            <a:ext cx="4865966" cy="1320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Supporting Software</a:t>
            </a:r>
          </a:p>
        </p:txBody>
      </p:sp>
      <p:sp>
        <p:nvSpPr>
          <p:cNvPr id="13339" name="Rectangle 3">
            <a:extLst>
              <a:ext uri="{FF2B5EF4-FFF2-40B4-BE49-F238E27FC236}">
                <a16:creationId xmlns:a16="http://schemas.microsoft.com/office/drawing/2014/main" id="{25041F3D-BDA2-A3C6-B6CE-3790AA25C1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89535" y="2160589"/>
            <a:ext cx="4865966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The simulation executive. The program that controls every simulation. </a:t>
            </a:r>
          </a:p>
          <a:p>
            <a:pPr eaLnBrk="1" hangingPunct="1"/>
            <a:r>
              <a:rPr lang="en-US" altLang="en-US"/>
              <a:t>The set of utility functions for housekeeping tasks.</a:t>
            </a:r>
          </a:p>
          <a:p>
            <a:pPr eaLnBrk="1" hangingPunct="1"/>
            <a:r>
              <a:rPr lang="en-US" altLang="en-US"/>
              <a:t>Reporting simulation trace and output statistics</a:t>
            </a:r>
          </a:p>
        </p:txBody>
      </p:sp>
      <p:sp>
        <p:nvSpPr>
          <p:cNvPr id="13316" name="Slide Number Placeholder 1">
            <a:extLst>
              <a:ext uri="{FF2B5EF4-FFF2-40B4-BE49-F238E27FC236}">
                <a16:creationId xmlns:a16="http://schemas.microsoft.com/office/drawing/2014/main" id="{5ACFE785-DB43-3A48-210B-BD35FFF4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20CF0BDA-6DEF-4FA8-A3CC-2A3D77BE5AFC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altLang="en-US" sz="1900"/>
          </a:p>
        </p:txBody>
      </p:sp>
      <p:pic>
        <p:nvPicPr>
          <p:cNvPr id="13337" name="Picture 13336" descr="Computer script on a screen">
            <a:extLst>
              <a:ext uri="{FF2B5EF4-FFF2-40B4-BE49-F238E27FC236}">
                <a16:creationId xmlns:a16="http://schemas.microsoft.com/office/drawing/2014/main" id="{C33C1AA8-CFF4-C49B-ED73-2D6DD59BE36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0161" r="59934" b="1"/>
          <a:stretch/>
        </p:blipFill>
        <p:spPr>
          <a:xfrm>
            <a:off x="20" y="10"/>
            <a:ext cx="2050522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BBEA4C9-CA91-99CE-58F1-1D1D1E951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9535" y="609600"/>
            <a:ext cx="4865966" cy="1320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br>
              <a:rPr lang="en-US" altLang="en-US" sz="1700"/>
            </a:br>
            <a:br>
              <a:rPr lang="en-US" altLang="en-US" sz="1700"/>
            </a:br>
            <a:br>
              <a:rPr lang="en-US" altLang="en-US" sz="1700"/>
            </a:br>
            <a:r>
              <a:rPr lang="en-US" altLang="en-US" sz="1700"/>
              <a:t>Facilities Provided by Simulation Software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1CBE743-BF7A-8971-ACF9-C5BE49FBD8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89535" y="2160589"/>
            <a:ext cx="4865966" cy="388077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/>
              <a:t>Maintain the sequence of event records (pairs of event and event time)</a:t>
            </a:r>
          </a:p>
          <a:p>
            <a:pPr eaLnBrk="1" hangingPunct="1"/>
            <a:r>
              <a:rPr lang="en-US" altLang="en-US"/>
              <a:t>Provide mechanisms for the generation and cancellation of event records</a:t>
            </a:r>
          </a:p>
          <a:p>
            <a:pPr eaLnBrk="1" hangingPunct="1"/>
            <a:r>
              <a:rPr lang="en-US" altLang="en-US"/>
              <a:t>Maintain the simulation clock</a:t>
            </a:r>
          </a:p>
          <a:p>
            <a:pPr eaLnBrk="1" hangingPunct="1"/>
            <a:r>
              <a:rPr lang="en-US" altLang="en-US"/>
              <a:t>Provide functions to generate random numbers from common probability distributions</a:t>
            </a:r>
          </a:p>
        </p:txBody>
      </p:sp>
      <p:sp>
        <p:nvSpPr>
          <p:cNvPr id="14340" name="Slide Number Placeholder 1">
            <a:extLst>
              <a:ext uri="{FF2B5EF4-FFF2-40B4-BE49-F238E27FC236}">
                <a16:creationId xmlns:a16="http://schemas.microsoft.com/office/drawing/2014/main" id="{4C0EF160-287C-04E7-A53C-4C8F9741E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75E63418-B607-4BB2-820E-714D272C3C20}" type="slidenum">
              <a:rPr lang="en-US" altLang="en-US" sz="190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altLang="en-US" sz="1900"/>
          </a:p>
        </p:txBody>
      </p:sp>
      <p:pic>
        <p:nvPicPr>
          <p:cNvPr id="14342" name="Picture 14341" descr="Computer script on a screen">
            <a:extLst>
              <a:ext uri="{FF2B5EF4-FFF2-40B4-BE49-F238E27FC236}">
                <a16:creationId xmlns:a16="http://schemas.microsoft.com/office/drawing/2014/main" id="{8334A086-8867-4F6B-4C89-30A12F7A1A4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20161" r="59934" b="1"/>
          <a:stretch/>
        </p:blipFill>
        <p:spPr>
          <a:xfrm>
            <a:off x="20" y="10"/>
            <a:ext cx="2050522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Words>1965</Words>
  <Application>Microsoft Office PowerPoint</Application>
  <PresentationFormat>On-screen Show (4:3)</PresentationFormat>
  <Paragraphs>325</Paragraphs>
  <Slides>49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Arial Unicode MS</vt:lpstr>
      <vt:lpstr>Calibri</vt:lpstr>
      <vt:lpstr>Courier New</vt:lpstr>
      <vt:lpstr>Times New Roman</vt:lpstr>
      <vt:lpstr>Trebuchet MS</vt:lpstr>
      <vt:lpstr>Wingdings</vt:lpstr>
      <vt:lpstr>Wingdings 3</vt:lpstr>
      <vt:lpstr>Facet</vt:lpstr>
      <vt:lpstr>Object Oriented Discrete-Event Simulation  CS 4632</vt:lpstr>
      <vt:lpstr>Simulation Model</vt:lpstr>
      <vt:lpstr>Development of Simulation Models</vt:lpstr>
      <vt:lpstr>Simulation Run</vt:lpstr>
      <vt:lpstr>Simulation Language</vt:lpstr>
      <vt:lpstr>System Components</vt:lpstr>
      <vt:lpstr>Using A Simulation Model</vt:lpstr>
      <vt:lpstr>Supporting Software</vt:lpstr>
      <vt:lpstr>   Facilities Provided by Simulation Software</vt:lpstr>
      <vt:lpstr>The Time Dimension</vt:lpstr>
      <vt:lpstr>World View with Discrete-Event  Simulation</vt:lpstr>
      <vt:lpstr>The Process Interaction</vt:lpstr>
      <vt:lpstr>Advantages of the Process Style of Simulation</vt:lpstr>
      <vt:lpstr>Processes</vt:lpstr>
      <vt:lpstr>Process View</vt:lpstr>
      <vt:lpstr>Resource View</vt:lpstr>
      <vt:lpstr>Simulation Executive</vt:lpstr>
      <vt:lpstr>The Simulation Executive</vt:lpstr>
      <vt:lpstr>Threads</vt:lpstr>
      <vt:lpstr>Overview - Levels of Abstraction </vt:lpstr>
      <vt:lpstr>Overview (cont.)</vt:lpstr>
      <vt:lpstr>Process Interaction Simulation</vt:lpstr>
      <vt:lpstr>The Structure of a Model</vt:lpstr>
      <vt:lpstr>The Main Class in a Model</vt:lpstr>
      <vt:lpstr>Main Body</vt:lpstr>
      <vt:lpstr>General Class Structure</vt:lpstr>
      <vt:lpstr>General Structure of a Class</vt:lpstr>
      <vt:lpstr>Data Definitions</vt:lpstr>
      <vt:lpstr>Methods or Functions</vt:lpstr>
      <vt:lpstr>Setting Up and Starting a Simulation</vt:lpstr>
      <vt:lpstr>Hold (delay) a Process</vt:lpstr>
      <vt:lpstr>Queuing Models</vt:lpstr>
      <vt:lpstr>Carwash Model – Single-server</vt:lpstr>
      <vt:lpstr>Basic Categories of Queuing Models</vt:lpstr>
      <vt:lpstr>Examples of Queuing Models</vt:lpstr>
      <vt:lpstr>Service Stations</vt:lpstr>
      <vt:lpstr>Multiple Servers Single Queue</vt:lpstr>
      <vt:lpstr>Carwash Model With Multiple Machines</vt:lpstr>
      <vt:lpstr>General Description of the Model</vt:lpstr>
      <vt:lpstr>Idle Servers</vt:lpstr>
      <vt:lpstr>Models With Multiple Servers and Multiple Queues</vt:lpstr>
      <vt:lpstr>Multi-Server Multi-Queue Model</vt:lpstr>
      <vt:lpstr>Multi-Server Multi-Queue Model with Preemption</vt:lpstr>
      <vt:lpstr>Performance Measures</vt:lpstr>
      <vt:lpstr>Queuing Networks</vt:lpstr>
      <vt:lpstr>Service in a Queuing Network</vt:lpstr>
      <vt:lpstr>A Queuing Network</vt:lpstr>
      <vt:lpstr>Results of a Simulation Run</vt:lpstr>
      <vt:lpstr>PowerPoint Presentation</vt:lpstr>
    </vt:vector>
  </TitlesOfParts>
  <Company>Kennesaw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Entities and Objects</dc:title>
  <dc:creator>ITS</dc:creator>
  <cp:lastModifiedBy>Christopher Regan</cp:lastModifiedBy>
  <cp:revision>99</cp:revision>
  <dcterms:created xsi:type="dcterms:W3CDTF">2001-08-03T13:38:59Z</dcterms:created>
  <dcterms:modified xsi:type="dcterms:W3CDTF">2024-08-19T18:34:40Z</dcterms:modified>
</cp:coreProperties>
</file>