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</p:sldIdLst>
  <p:sldSz cx="4610100" cy="3460750"/>
  <p:notesSz cx="4610100" cy="3460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3950" y="1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2D403573-49ED-46FF-B9FC-3AAD08ADCF4C}"/>
    <pc:docChg chg="undo redo custSel delSld modSld">
      <pc:chgData name="Christopher Regan" userId="cb3aca28-29bb-4f73-bedb-eb430c1a0a38" providerId="ADAL" clId="{2D403573-49ED-46FF-B9FC-3AAD08ADCF4C}" dt="2024-08-22T21:34:00.819" v="176" actId="478"/>
      <pc:docMkLst>
        <pc:docMk/>
      </pc:docMkLst>
      <pc:sldChg chg="modSp mod">
        <pc:chgData name="Christopher Regan" userId="cb3aca28-29bb-4f73-bedb-eb430c1a0a38" providerId="ADAL" clId="{2D403573-49ED-46FF-B9FC-3AAD08ADCF4C}" dt="2024-08-22T21:20:38.412" v="2" actId="207"/>
        <pc:sldMkLst>
          <pc:docMk/>
          <pc:sldMk cId="0" sldId="256"/>
        </pc:sldMkLst>
        <pc:spChg chg="mod">
          <ac:chgData name="Christopher Regan" userId="cb3aca28-29bb-4f73-bedb-eb430c1a0a38" providerId="ADAL" clId="{2D403573-49ED-46FF-B9FC-3AAD08ADCF4C}" dt="2024-08-22T21:20:38.412" v="2" actId="207"/>
          <ac:spMkLst>
            <pc:docMk/>
            <pc:sldMk cId="0" sldId="256"/>
            <ac:spMk id="26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21:26.079" v="10" actId="14100"/>
        <pc:sldMkLst>
          <pc:docMk/>
          <pc:sldMk cId="0" sldId="257"/>
        </pc:sldMkLst>
        <pc:spChg chg="mod">
          <ac:chgData name="Christopher Regan" userId="cb3aca28-29bb-4f73-bedb-eb430c1a0a38" providerId="ADAL" clId="{2D403573-49ED-46FF-B9FC-3AAD08ADCF4C}" dt="2024-08-22T21:21:17.285" v="9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21:10.609" v="7" actId="207"/>
          <ac:spMkLst>
            <pc:docMk/>
            <pc:sldMk cId="0" sldId="257"/>
            <ac:spMk id="18" creationId="{00000000-0000-0000-0000-000000000000}"/>
          </ac:spMkLst>
        </pc:spChg>
        <pc:grpChg chg="mod">
          <ac:chgData name="Christopher Regan" userId="cb3aca28-29bb-4f73-bedb-eb430c1a0a38" providerId="ADAL" clId="{2D403573-49ED-46FF-B9FC-3AAD08ADCF4C}" dt="2024-08-22T21:20:59.008" v="5" actId="1076"/>
          <ac:grpSpMkLst>
            <pc:docMk/>
            <pc:sldMk cId="0" sldId="257"/>
            <ac:grpSpMk id="4" creationId="{00000000-0000-0000-0000-000000000000}"/>
          </ac:grpSpMkLst>
        </pc:grpChg>
        <pc:grpChg chg="del">
          <ac:chgData name="Christopher Regan" userId="cb3aca28-29bb-4f73-bedb-eb430c1a0a38" providerId="ADAL" clId="{2D403573-49ED-46FF-B9FC-3AAD08ADCF4C}" dt="2024-08-22T21:20:53.739" v="4" actId="478"/>
          <ac:grpSpMkLst>
            <pc:docMk/>
            <pc:sldMk cId="0" sldId="257"/>
            <ac:grpSpMk id="19" creationId="{00000000-0000-0000-0000-000000000000}"/>
          </ac:grpSpMkLst>
        </pc:grpChg>
        <pc:picChg chg="mod">
          <ac:chgData name="Christopher Regan" userId="cb3aca28-29bb-4f73-bedb-eb430c1a0a38" providerId="ADAL" clId="{2D403573-49ED-46FF-B9FC-3AAD08ADCF4C}" dt="2024-08-22T21:21:02.395" v="6" actId="1076"/>
          <ac:picMkLst>
            <pc:docMk/>
            <pc:sldMk cId="0" sldId="257"/>
            <ac:picMk id="5" creationId="{00000000-0000-0000-0000-000000000000}"/>
          </ac:picMkLst>
        </pc:picChg>
        <pc:picChg chg="mod">
          <ac:chgData name="Christopher Regan" userId="cb3aca28-29bb-4f73-bedb-eb430c1a0a38" providerId="ADAL" clId="{2D403573-49ED-46FF-B9FC-3AAD08ADCF4C}" dt="2024-08-22T21:21:26.079" v="10" actId="14100"/>
          <ac:picMkLst>
            <pc:docMk/>
            <pc:sldMk cId="0" sldId="257"/>
            <ac:picMk id="8" creationId="{00000000-0000-0000-0000-000000000000}"/>
          </ac:picMkLst>
        </pc:picChg>
      </pc:sldChg>
      <pc:sldChg chg="modSp mod">
        <pc:chgData name="Christopher Regan" userId="cb3aca28-29bb-4f73-bedb-eb430c1a0a38" providerId="ADAL" clId="{2D403573-49ED-46FF-B9FC-3AAD08ADCF4C}" dt="2024-08-22T21:21:35.378" v="12" actId="14100"/>
        <pc:sldMkLst>
          <pc:docMk/>
          <pc:sldMk cId="0" sldId="258"/>
        </pc:sldMkLst>
        <pc:picChg chg="mod">
          <ac:chgData name="Christopher Regan" userId="cb3aca28-29bb-4f73-bedb-eb430c1a0a38" providerId="ADAL" clId="{2D403573-49ED-46FF-B9FC-3AAD08ADCF4C}" dt="2024-08-22T21:21:35.378" v="12" actId="14100"/>
          <ac:picMkLst>
            <pc:docMk/>
            <pc:sldMk cId="0" sldId="258"/>
            <ac:picMk id="4" creationId="{00000000-0000-0000-0000-000000000000}"/>
          </ac:picMkLst>
        </pc:picChg>
      </pc:sldChg>
      <pc:sldChg chg="modSp mod">
        <pc:chgData name="Christopher Regan" userId="cb3aca28-29bb-4f73-bedb-eb430c1a0a38" providerId="ADAL" clId="{2D403573-49ED-46FF-B9FC-3AAD08ADCF4C}" dt="2024-08-22T21:21:42.477" v="13" actId="1076"/>
        <pc:sldMkLst>
          <pc:docMk/>
          <pc:sldMk cId="0" sldId="259"/>
        </pc:sldMkLst>
        <pc:spChg chg="mod">
          <ac:chgData name="Christopher Regan" userId="cb3aca28-29bb-4f73-bedb-eb430c1a0a38" providerId="ADAL" clId="{2D403573-49ED-46FF-B9FC-3AAD08ADCF4C}" dt="2024-08-22T21:21:42.477" v="13" actId="1076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Christopher Regan" userId="cb3aca28-29bb-4f73-bedb-eb430c1a0a38" providerId="ADAL" clId="{2D403573-49ED-46FF-B9FC-3AAD08ADCF4C}" dt="2024-08-22T21:23:34.510" v="14" actId="207"/>
        <pc:sldMkLst>
          <pc:docMk/>
          <pc:sldMk cId="0" sldId="266"/>
        </pc:sldMkLst>
        <pc:spChg chg="mod">
          <ac:chgData name="Christopher Regan" userId="cb3aca28-29bb-4f73-bedb-eb430c1a0a38" providerId="ADAL" clId="{2D403573-49ED-46FF-B9FC-3AAD08ADCF4C}" dt="2024-08-22T21:23:34.510" v="14" actId="207"/>
          <ac:spMkLst>
            <pc:docMk/>
            <pc:sldMk cId="0" sldId="266"/>
            <ac:spMk id="5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24:37.516" v="38" actId="207"/>
        <pc:sldMkLst>
          <pc:docMk/>
          <pc:sldMk cId="0" sldId="269"/>
        </pc:sldMkLst>
        <pc:spChg chg="mod">
          <ac:chgData name="Christopher Regan" userId="cb3aca28-29bb-4f73-bedb-eb430c1a0a38" providerId="ADAL" clId="{2D403573-49ED-46FF-B9FC-3AAD08ADCF4C}" dt="2024-08-22T21:24:37.516" v="38" actId="207"/>
          <ac:spMkLst>
            <pc:docMk/>
            <pc:sldMk cId="0" sldId="269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24:21.232" v="35" actId="1076"/>
          <ac:spMkLst>
            <pc:docMk/>
            <pc:sldMk cId="0" sldId="269"/>
            <ac:spMk id="13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24:08.034" v="32" actId="478"/>
          <ac:spMkLst>
            <pc:docMk/>
            <pc:sldMk cId="0" sldId="269"/>
            <ac:spMk id="17" creationId="{00000000-0000-0000-0000-000000000000}"/>
          </ac:spMkLst>
        </pc:spChg>
        <pc:grpChg chg="mod">
          <ac:chgData name="Christopher Regan" userId="cb3aca28-29bb-4f73-bedb-eb430c1a0a38" providerId="ADAL" clId="{2D403573-49ED-46FF-B9FC-3AAD08ADCF4C}" dt="2024-08-22T21:24:30.437" v="37" actId="14100"/>
          <ac:grpSpMkLst>
            <pc:docMk/>
            <pc:sldMk cId="0" sldId="269"/>
            <ac:grpSpMk id="4" creationId="{00000000-0000-0000-0000-000000000000}"/>
          </ac:grpSpMkLst>
        </pc:grpChg>
      </pc:sldChg>
      <pc:sldChg chg="delSp modSp mod">
        <pc:chgData name="Christopher Regan" userId="cb3aca28-29bb-4f73-bedb-eb430c1a0a38" providerId="ADAL" clId="{2D403573-49ED-46FF-B9FC-3AAD08ADCF4C}" dt="2024-08-22T21:24:53.990" v="40" actId="478"/>
        <pc:sldMkLst>
          <pc:docMk/>
          <pc:sldMk cId="0" sldId="270"/>
        </pc:sldMkLst>
        <pc:spChg chg="mod">
          <ac:chgData name="Christopher Regan" userId="cb3aca28-29bb-4f73-bedb-eb430c1a0a38" providerId="ADAL" clId="{2D403573-49ED-46FF-B9FC-3AAD08ADCF4C}" dt="2024-08-22T21:24:44.776" v="39" actId="207"/>
          <ac:spMkLst>
            <pc:docMk/>
            <pc:sldMk cId="0" sldId="270"/>
            <ac:spMk id="13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24:53.990" v="40" actId="478"/>
          <ac:spMkLst>
            <pc:docMk/>
            <pc:sldMk cId="0" sldId="270"/>
            <ac:spMk id="17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26:22.929" v="62" actId="20577"/>
        <pc:sldMkLst>
          <pc:docMk/>
          <pc:sldMk cId="0" sldId="271"/>
        </pc:sldMkLst>
        <pc:spChg chg="mod">
          <ac:chgData name="Christopher Regan" userId="cb3aca28-29bb-4f73-bedb-eb430c1a0a38" providerId="ADAL" clId="{2D403573-49ED-46FF-B9FC-3AAD08ADCF4C}" dt="2024-08-22T21:26:22.929" v="62" actId="20577"/>
          <ac:spMkLst>
            <pc:docMk/>
            <pc:sldMk cId="0" sldId="271"/>
            <ac:spMk id="17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26:01.691" v="57" actId="478"/>
          <ac:spMkLst>
            <pc:docMk/>
            <pc:sldMk cId="0" sldId="271"/>
            <ac:spMk id="21" creationId="{00000000-0000-0000-0000-000000000000}"/>
          </ac:spMkLst>
        </pc:spChg>
        <pc:grpChg chg="mod ord">
          <ac:chgData name="Christopher Regan" userId="cb3aca28-29bb-4f73-bedb-eb430c1a0a38" providerId="ADAL" clId="{2D403573-49ED-46FF-B9FC-3AAD08ADCF4C}" dt="2024-08-22T21:25:40.683" v="52" actId="14100"/>
          <ac:grpSpMkLst>
            <pc:docMk/>
            <pc:sldMk cId="0" sldId="271"/>
            <ac:grpSpMk id="4" creationId="{00000000-0000-0000-0000-000000000000}"/>
          </ac:grpSpMkLst>
        </pc:grpChg>
        <pc:picChg chg="del">
          <ac:chgData name="Christopher Regan" userId="cb3aca28-29bb-4f73-bedb-eb430c1a0a38" providerId="ADAL" clId="{2D403573-49ED-46FF-B9FC-3AAD08ADCF4C}" dt="2024-08-22T21:25:07.775" v="43" actId="478"/>
          <ac:picMkLst>
            <pc:docMk/>
            <pc:sldMk cId="0" sldId="271"/>
            <ac:picMk id="13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25:07.775" v="43" actId="478"/>
          <ac:picMkLst>
            <pc:docMk/>
            <pc:sldMk cId="0" sldId="271"/>
            <ac:picMk id="14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25:09.980" v="44" actId="478"/>
          <ac:picMkLst>
            <pc:docMk/>
            <pc:sldMk cId="0" sldId="271"/>
            <ac:picMk id="15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25:07.775" v="43" actId="478"/>
          <ac:picMkLst>
            <pc:docMk/>
            <pc:sldMk cId="0" sldId="271"/>
            <ac:picMk id="16" creationId="{00000000-0000-0000-0000-000000000000}"/>
          </ac:picMkLst>
        </pc:picChg>
      </pc:sldChg>
      <pc:sldChg chg="addSp delSp modSp mod">
        <pc:chgData name="Christopher Regan" userId="cb3aca28-29bb-4f73-bedb-eb430c1a0a38" providerId="ADAL" clId="{2D403573-49ED-46FF-B9FC-3AAD08ADCF4C}" dt="2024-08-22T21:27:00.159" v="75" actId="478"/>
        <pc:sldMkLst>
          <pc:docMk/>
          <pc:sldMk cId="0" sldId="272"/>
        </pc:sldMkLst>
        <pc:spChg chg="mod">
          <ac:chgData name="Christopher Regan" userId="cb3aca28-29bb-4f73-bedb-eb430c1a0a38" providerId="ADAL" clId="{2D403573-49ED-46FF-B9FC-3AAD08ADCF4C}" dt="2024-08-22T21:26:36.324" v="64" actId="1076"/>
          <ac:spMkLst>
            <pc:docMk/>
            <pc:sldMk cId="0" sldId="272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26:29.519" v="63" actId="207"/>
          <ac:spMkLst>
            <pc:docMk/>
            <pc:sldMk cId="0" sldId="272"/>
            <ac:spMk id="13" creationId="{00000000-0000-0000-0000-000000000000}"/>
          </ac:spMkLst>
        </pc:spChg>
        <pc:spChg chg="add del">
          <ac:chgData name="Christopher Regan" userId="cb3aca28-29bb-4f73-bedb-eb430c1a0a38" providerId="ADAL" clId="{2D403573-49ED-46FF-B9FC-3AAD08ADCF4C}" dt="2024-08-22T21:27:00.159" v="75" actId="478"/>
          <ac:spMkLst>
            <pc:docMk/>
            <pc:sldMk cId="0" sldId="272"/>
            <ac:spMk id="17" creationId="{00000000-0000-0000-0000-000000000000}"/>
          </ac:spMkLst>
        </pc:spChg>
      </pc:sldChg>
      <pc:sldChg chg="addSp delSp modSp mod">
        <pc:chgData name="Christopher Regan" userId="cb3aca28-29bb-4f73-bedb-eb430c1a0a38" providerId="ADAL" clId="{2D403573-49ED-46FF-B9FC-3AAD08ADCF4C}" dt="2024-08-22T21:28:16.335" v="92" actId="478"/>
        <pc:sldMkLst>
          <pc:docMk/>
          <pc:sldMk cId="0" sldId="273"/>
        </pc:sldMkLst>
        <pc:spChg chg="mod">
          <ac:chgData name="Christopher Regan" userId="cb3aca28-29bb-4f73-bedb-eb430c1a0a38" providerId="ADAL" clId="{2D403573-49ED-46FF-B9FC-3AAD08ADCF4C}" dt="2024-08-22T21:28:10.059" v="89" actId="1076"/>
          <ac:spMkLst>
            <pc:docMk/>
            <pc:sldMk cId="0" sldId="273"/>
            <ac:spMk id="17" creationId="{00000000-0000-0000-0000-000000000000}"/>
          </ac:spMkLst>
        </pc:spChg>
        <pc:spChg chg="add del">
          <ac:chgData name="Christopher Regan" userId="cb3aca28-29bb-4f73-bedb-eb430c1a0a38" providerId="ADAL" clId="{2D403573-49ED-46FF-B9FC-3AAD08ADCF4C}" dt="2024-08-22T21:28:16.335" v="92" actId="478"/>
          <ac:spMkLst>
            <pc:docMk/>
            <pc:sldMk cId="0" sldId="273"/>
            <ac:spMk id="21" creationId="{00000000-0000-0000-0000-000000000000}"/>
          </ac:spMkLst>
        </pc:spChg>
        <pc:grpChg chg="add del mod ord">
          <ac:chgData name="Christopher Regan" userId="cb3aca28-29bb-4f73-bedb-eb430c1a0a38" providerId="ADAL" clId="{2D403573-49ED-46FF-B9FC-3AAD08ADCF4C}" dt="2024-08-22T21:28:13.189" v="91" actId="14100"/>
          <ac:grpSpMkLst>
            <pc:docMk/>
            <pc:sldMk cId="0" sldId="273"/>
            <ac:grpSpMk id="4" creationId="{00000000-0000-0000-0000-000000000000}"/>
          </ac:grpSpMkLst>
        </pc:grpChg>
        <pc:picChg chg="add del">
          <ac:chgData name="Christopher Regan" userId="cb3aca28-29bb-4f73-bedb-eb430c1a0a38" providerId="ADAL" clId="{2D403573-49ED-46FF-B9FC-3AAD08ADCF4C}" dt="2024-08-22T21:27:54.561" v="85" actId="478"/>
          <ac:picMkLst>
            <pc:docMk/>
            <pc:sldMk cId="0" sldId="273"/>
            <ac:picMk id="13" creationId="{00000000-0000-0000-0000-000000000000}"/>
          </ac:picMkLst>
        </pc:picChg>
        <pc:picChg chg="add del">
          <ac:chgData name="Christopher Regan" userId="cb3aca28-29bb-4f73-bedb-eb430c1a0a38" providerId="ADAL" clId="{2D403573-49ED-46FF-B9FC-3AAD08ADCF4C}" dt="2024-08-22T21:27:51.856" v="84" actId="478"/>
          <ac:picMkLst>
            <pc:docMk/>
            <pc:sldMk cId="0" sldId="273"/>
            <ac:picMk id="14" creationId="{00000000-0000-0000-0000-000000000000}"/>
          </ac:picMkLst>
        </pc:picChg>
        <pc:picChg chg="add del">
          <ac:chgData name="Christopher Regan" userId="cb3aca28-29bb-4f73-bedb-eb430c1a0a38" providerId="ADAL" clId="{2D403573-49ED-46FF-B9FC-3AAD08ADCF4C}" dt="2024-08-22T21:27:51.856" v="84" actId="478"/>
          <ac:picMkLst>
            <pc:docMk/>
            <pc:sldMk cId="0" sldId="273"/>
            <ac:picMk id="15" creationId="{00000000-0000-0000-0000-000000000000}"/>
          </ac:picMkLst>
        </pc:picChg>
        <pc:picChg chg="add del">
          <ac:chgData name="Christopher Regan" userId="cb3aca28-29bb-4f73-bedb-eb430c1a0a38" providerId="ADAL" clId="{2D403573-49ED-46FF-B9FC-3AAD08ADCF4C}" dt="2024-08-22T21:27:51.856" v="84" actId="478"/>
          <ac:picMkLst>
            <pc:docMk/>
            <pc:sldMk cId="0" sldId="273"/>
            <ac:picMk id="16" creationId="{00000000-0000-0000-0000-000000000000}"/>
          </ac:picMkLst>
        </pc:picChg>
      </pc:sldChg>
      <pc:sldChg chg="delSp modSp mod">
        <pc:chgData name="Christopher Regan" userId="cb3aca28-29bb-4f73-bedb-eb430c1a0a38" providerId="ADAL" clId="{2D403573-49ED-46FF-B9FC-3AAD08ADCF4C}" dt="2024-08-22T21:28:58.009" v="99" actId="478"/>
        <pc:sldMkLst>
          <pc:docMk/>
          <pc:sldMk cId="0" sldId="274"/>
        </pc:sldMkLst>
        <pc:spChg chg="mod">
          <ac:chgData name="Christopher Regan" userId="cb3aca28-29bb-4f73-bedb-eb430c1a0a38" providerId="ADAL" clId="{2D403573-49ED-46FF-B9FC-3AAD08ADCF4C}" dt="2024-08-22T21:28:54.204" v="98" actId="20577"/>
          <ac:spMkLst>
            <pc:docMk/>
            <pc:sldMk cId="0" sldId="274"/>
            <ac:spMk id="16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28:58.009" v="99" actId="478"/>
          <ac:spMkLst>
            <pc:docMk/>
            <pc:sldMk cId="0" sldId="274"/>
            <ac:spMk id="20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29:09.705" v="102" actId="478"/>
        <pc:sldMkLst>
          <pc:docMk/>
          <pc:sldMk cId="0" sldId="275"/>
        </pc:sldMkLst>
        <pc:spChg chg="mod">
          <ac:chgData name="Christopher Regan" userId="cb3aca28-29bb-4f73-bedb-eb430c1a0a38" providerId="ADAL" clId="{2D403573-49ED-46FF-B9FC-3AAD08ADCF4C}" dt="2024-08-22T21:29:07" v="100" actId="207"/>
          <ac:spMkLst>
            <pc:docMk/>
            <pc:sldMk cId="0" sldId="275"/>
            <ac:spMk id="13" creationId="{00000000-0000-0000-0000-000000000000}"/>
          </ac:spMkLst>
        </pc:spChg>
        <pc:spChg chg="del mod">
          <ac:chgData name="Christopher Regan" userId="cb3aca28-29bb-4f73-bedb-eb430c1a0a38" providerId="ADAL" clId="{2D403573-49ED-46FF-B9FC-3AAD08ADCF4C}" dt="2024-08-22T21:29:09.705" v="102" actId="478"/>
          <ac:spMkLst>
            <pc:docMk/>
            <pc:sldMk cId="0" sldId="275"/>
            <ac:spMk id="17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29:28.177" v="112" actId="478"/>
        <pc:sldMkLst>
          <pc:docMk/>
          <pc:sldMk cId="0" sldId="276"/>
        </pc:sldMkLst>
        <pc:spChg chg="mod">
          <ac:chgData name="Christopher Regan" userId="cb3aca28-29bb-4f73-bedb-eb430c1a0a38" providerId="ADAL" clId="{2D403573-49ED-46FF-B9FC-3AAD08ADCF4C}" dt="2024-08-22T21:29:22.526" v="111" actId="20577"/>
          <ac:spMkLst>
            <pc:docMk/>
            <pc:sldMk cId="0" sldId="276"/>
            <ac:spMk id="16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29:28.177" v="112" actId="478"/>
          <ac:spMkLst>
            <pc:docMk/>
            <pc:sldMk cId="0" sldId="276"/>
            <ac:spMk id="20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29:44.178" v="116" actId="478"/>
        <pc:sldMkLst>
          <pc:docMk/>
          <pc:sldMk cId="0" sldId="277"/>
        </pc:sldMkLst>
        <pc:spChg chg="mod">
          <ac:chgData name="Christopher Regan" userId="cb3aca28-29bb-4f73-bedb-eb430c1a0a38" providerId="ADAL" clId="{2D403573-49ED-46FF-B9FC-3AAD08ADCF4C}" dt="2024-08-22T21:29:37.515" v="114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29:41.719" v="115" actId="207"/>
          <ac:spMkLst>
            <pc:docMk/>
            <pc:sldMk cId="0" sldId="277"/>
            <ac:spMk id="13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29:44.178" v="116" actId="478"/>
          <ac:spMkLst>
            <pc:docMk/>
            <pc:sldMk cId="0" sldId="277"/>
            <ac:spMk id="17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30:32.571" v="129" actId="20577"/>
        <pc:sldMkLst>
          <pc:docMk/>
          <pc:sldMk cId="0" sldId="278"/>
        </pc:sldMkLst>
        <pc:spChg chg="mod">
          <ac:chgData name="Christopher Regan" userId="cb3aca28-29bb-4f73-bedb-eb430c1a0a38" providerId="ADAL" clId="{2D403573-49ED-46FF-B9FC-3AAD08ADCF4C}" dt="2024-08-22T21:29:51.662" v="117" actId="1076"/>
          <ac:spMkLst>
            <pc:docMk/>
            <pc:sldMk cId="0" sldId="278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30:32.571" v="129" actId="20577"/>
          <ac:spMkLst>
            <pc:docMk/>
            <pc:sldMk cId="0" sldId="278"/>
            <ac:spMk id="16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30:04.284" v="120" actId="478"/>
          <ac:spMkLst>
            <pc:docMk/>
            <pc:sldMk cId="0" sldId="278"/>
            <ac:spMk id="20" creationId="{00000000-0000-0000-0000-000000000000}"/>
          </ac:spMkLst>
        </pc:spChg>
        <pc:picChg chg="del">
          <ac:chgData name="Christopher Regan" userId="cb3aca28-29bb-4f73-bedb-eb430c1a0a38" providerId="ADAL" clId="{2D403573-49ED-46FF-B9FC-3AAD08ADCF4C}" dt="2024-08-22T21:30:16.330" v="122" actId="478"/>
          <ac:picMkLst>
            <pc:docMk/>
            <pc:sldMk cId="0" sldId="278"/>
            <ac:picMk id="13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0:16.330" v="122" actId="478"/>
          <ac:picMkLst>
            <pc:docMk/>
            <pc:sldMk cId="0" sldId="278"/>
            <ac:picMk id="14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0:18.519" v="123" actId="478"/>
          <ac:picMkLst>
            <pc:docMk/>
            <pc:sldMk cId="0" sldId="278"/>
            <ac:picMk id="15" creationId="{00000000-0000-0000-0000-000000000000}"/>
          </ac:picMkLst>
        </pc:picChg>
      </pc:sldChg>
      <pc:sldChg chg="delSp modSp mod">
        <pc:chgData name="Christopher Regan" userId="cb3aca28-29bb-4f73-bedb-eb430c1a0a38" providerId="ADAL" clId="{2D403573-49ED-46FF-B9FC-3AAD08ADCF4C}" dt="2024-08-22T21:30:42.836" v="131" actId="478"/>
        <pc:sldMkLst>
          <pc:docMk/>
          <pc:sldMk cId="0" sldId="279"/>
        </pc:sldMkLst>
        <pc:spChg chg="mod">
          <ac:chgData name="Christopher Regan" userId="cb3aca28-29bb-4f73-bedb-eb430c1a0a38" providerId="ADAL" clId="{2D403573-49ED-46FF-B9FC-3AAD08ADCF4C}" dt="2024-08-22T21:30:39.900" v="130" actId="207"/>
          <ac:spMkLst>
            <pc:docMk/>
            <pc:sldMk cId="0" sldId="279"/>
            <ac:spMk id="13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30:42.836" v="131" actId="478"/>
          <ac:spMkLst>
            <pc:docMk/>
            <pc:sldMk cId="0" sldId="279"/>
            <ac:spMk id="17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31:14.386" v="138" actId="1076"/>
        <pc:sldMkLst>
          <pc:docMk/>
          <pc:sldMk cId="0" sldId="280"/>
        </pc:sldMkLst>
        <pc:spChg chg="mod">
          <ac:chgData name="Christopher Regan" userId="cb3aca28-29bb-4f73-bedb-eb430c1a0a38" providerId="ADAL" clId="{2D403573-49ED-46FF-B9FC-3AAD08ADCF4C}" dt="2024-08-22T21:30:48.922" v="132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31:14.386" v="138" actId="1076"/>
          <ac:spMkLst>
            <pc:docMk/>
            <pc:sldMk cId="0" sldId="280"/>
            <ac:spMk id="15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31:03.728" v="135" actId="478"/>
          <ac:spMkLst>
            <pc:docMk/>
            <pc:sldMk cId="0" sldId="280"/>
            <ac:spMk id="19" creationId="{00000000-0000-0000-0000-000000000000}"/>
          </ac:spMkLst>
        </pc:spChg>
        <pc:picChg chg="del">
          <ac:chgData name="Christopher Regan" userId="cb3aca28-29bb-4f73-bedb-eb430c1a0a38" providerId="ADAL" clId="{2D403573-49ED-46FF-B9FC-3AAD08ADCF4C}" dt="2024-08-22T21:31:11.059" v="137" actId="478"/>
          <ac:picMkLst>
            <pc:docMk/>
            <pc:sldMk cId="0" sldId="280"/>
            <ac:picMk id="13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1:11.059" v="137" actId="478"/>
          <ac:picMkLst>
            <pc:docMk/>
            <pc:sldMk cId="0" sldId="280"/>
            <ac:picMk id="14" creationId="{00000000-0000-0000-0000-000000000000}"/>
          </ac:picMkLst>
        </pc:picChg>
      </pc:sldChg>
      <pc:sldChg chg="addSp delSp modSp mod">
        <pc:chgData name="Christopher Regan" userId="cb3aca28-29bb-4f73-bedb-eb430c1a0a38" providerId="ADAL" clId="{2D403573-49ED-46FF-B9FC-3AAD08ADCF4C}" dt="2024-08-22T21:33:47.984" v="173" actId="1076"/>
        <pc:sldMkLst>
          <pc:docMk/>
          <pc:sldMk cId="0" sldId="281"/>
        </pc:sldMkLst>
        <pc:spChg chg="mod">
          <ac:chgData name="Christopher Regan" userId="cb3aca28-29bb-4f73-bedb-eb430c1a0a38" providerId="ADAL" clId="{2D403573-49ED-46FF-B9FC-3AAD08ADCF4C}" dt="2024-08-22T21:33:47.984" v="173" actId="1076"/>
          <ac:spMkLst>
            <pc:docMk/>
            <pc:sldMk cId="0" sldId="281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32:12.194" v="160" actId="14100"/>
          <ac:spMkLst>
            <pc:docMk/>
            <pc:sldMk cId="0" sldId="281"/>
            <ac:spMk id="15" creationId="{00000000-0000-0000-0000-000000000000}"/>
          </ac:spMkLst>
        </pc:spChg>
        <pc:spChg chg="add del">
          <ac:chgData name="Christopher Regan" userId="cb3aca28-29bb-4f73-bedb-eb430c1a0a38" providerId="ADAL" clId="{2D403573-49ED-46FF-B9FC-3AAD08ADCF4C}" dt="2024-08-22T21:32:06.424" v="158" actId="478"/>
          <ac:spMkLst>
            <pc:docMk/>
            <pc:sldMk cId="0" sldId="281"/>
            <ac:spMk id="19" creationId="{00000000-0000-0000-0000-000000000000}"/>
          </ac:spMkLst>
        </pc:spChg>
        <pc:picChg chg="add del">
          <ac:chgData name="Christopher Regan" userId="cb3aca28-29bb-4f73-bedb-eb430c1a0a38" providerId="ADAL" clId="{2D403573-49ED-46FF-B9FC-3AAD08ADCF4C}" dt="2024-08-22T21:31:32.655" v="143" actId="478"/>
          <ac:picMkLst>
            <pc:docMk/>
            <pc:sldMk cId="0" sldId="281"/>
            <ac:picMk id="13" creationId="{00000000-0000-0000-0000-000000000000}"/>
          </ac:picMkLst>
        </pc:picChg>
        <pc:picChg chg="add del">
          <ac:chgData name="Christopher Regan" userId="cb3aca28-29bb-4f73-bedb-eb430c1a0a38" providerId="ADAL" clId="{2D403573-49ED-46FF-B9FC-3AAD08ADCF4C}" dt="2024-08-22T21:31:32.655" v="143" actId="478"/>
          <ac:picMkLst>
            <pc:docMk/>
            <pc:sldMk cId="0" sldId="281"/>
            <ac:picMk id="14" creationId="{00000000-0000-0000-0000-000000000000}"/>
          </ac:picMkLst>
        </pc:picChg>
      </pc:sldChg>
      <pc:sldChg chg="delSp modSp mod">
        <pc:chgData name="Christopher Regan" userId="cb3aca28-29bb-4f73-bedb-eb430c1a0a38" providerId="ADAL" clId="{2D403573-49ED-46FF-B9FC-3AAD08ADCF4C}" dt="2024-08-22T21:33:54.730" v="175" actId="1076"/>
        <pc:sldMkLst>
          <pc:docMk/>
          <pc:sldMk cId="0" sldId="282"/>
        </pc:sldMkLst>
        <pc:spChg chg="mod">
          <ac:chgData name="Christopher Regan" userId="cb3aca28-29bb-4f73-bedb-eb430c1a0a38" providerId="ADAL" clId="{2D403573-49ED-46FF-B9FC-3AAD08ADCF4C}" dt="2024-08-22T21:33:52.229" v="174" actId="1076"/>
          <ac:spMkLst>
            <pc:docMk/>
            <pc:sldMk cId="0" sldId="282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33:54.730" v="175" actId="1076"/>
          <ac:spMkLst>
            <pc:docMk/>
            <pc:sldMk cId="0" sldId="282"/>
            <ac:spMk id="5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32:40.381" v="164" actId="478"/>
          <ac:spMkLst>
            <pc:docMk/>
            <pc:sldMk cId="0" sldId="282"/>
            <ac:spMk id="12" creationId="{00000000-0000-0000-0000-000000000000}"/>
          </ac:spMkLst>
        </pc:spChg>
        <pc:picChg chg="del">
          <ac:chgData name="Christopher Regan" userId="cb3aca28-29bb-4f73-bedb-eb430c1a0a38" providerId="ADAL" clId="{2D403573-49ED-46FF-B9FC-3AAD08ADCF4C}" dt="2024-08-22T21:32:30.898" v="161" actId="478"/>
          <ac:picMkLst>
            <pc:docMk/>
            <pc:sldMk cId="0" sldId="282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2:30.898" v="161" actId="478"/>
          <ac:picMkLst>
            <pc:docMk/>
            <pc:sldMk cId="0" sldId="282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2:30.898" v="161" actId="478"/>
          <ac:picMkLst>
            <pc:docMk/>
            <pc:sldMk cId="0" sldId="282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2:30.898" v="161" actId="478"/>
          <ac:picMkLst>
            <pc:docMk/>
            <pc:sldMk cId="0" sldId="282"/>
            <ac:picMk id="8" creationId="{00000000-0000-0000-0000-000000000000}"/>
          </ac:picMkLst>
        </pc:picChg>
      </pc:sldChg>
      <pc:sldChg chg="modSp del mod">
        <pc:chgData name="Christopher Regan" userId="cb3aca28-29bb-4f73-bedb-eb430c1a0a38" providerId="ADAL" clId="{2D403573-49ED-46FF-B9FC-3AAD08ADCF4C}" dt="2024-08-22T21:33:24.724" v="167" actId="47"/>
        <pc:sldMkLst>
          <pc:docMk/>
          <pc:sldMk cId="0" sldId="283"/>
        </pc:sldMkLst>
        <pc:spChg chg="mod">
          <ac:chgData name="Christopher Regan" userId="cb3aca28-29bb-4f73-bedb-eb430c1a0a38" providerId="ADAL" clId="{2D403573-49ED-46FF-B9FC-3AAD08ADCF4C}" dt="2024-08-22T21:33:11.208" v="165" actId="1076"/>
          <ac:spMkLst>
            <pc:docMk/>
            <pc:sldMk cId="0" sldId="283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33:14.089" v="166" actId="1076"/>
          <ac:spMkLst>
            <pc:docMk/>
            <pc:sldMk cId="0" sldId="283"/>
            <ac:spMk id="4" creationId="{00000000-0000-0000-0000-000000000000}"/>
          </ac:spMkLst>
        </pc:spChg>
      </pc:sldChg>
      <pc:sldChg chg="delSp modSp mod">
        <pc:chgData name="Christopher Regan" userId="cb3aca28-29bb-4f73-bedb-eb430c1a0a38" providerId="ADAL" clId="{2D403573-49ED-46FF-B9FC-3AAD08ADCF4C}" dt="2024-08-22T21:33:41.895" v="172" actId="1076"/>
        <pc:sldMkLst>
          <pc:docMk/>
          <pc:sldMk cId="0" sldId="284"/>
        </pc:sldMkLst>
        <pc:spChg chg="mod">
          <ac:chgData name="Christopher Regan" userId="cb3aca28-29bb-4f73-bedb-eb430c1a0a38" providerId="ADAL" clId="{2D403573-49ED-46FF-B9FC-3AAD08ADCF4C}" dt="2024-08-22T21:33:41.895" v="172" actId="1076"/>
          <ac:spMkLst>
            <pc:docMk/>
            <pc:sldMk cId="0" sldId="284"/>
            <ac:spMk id="2" creationId="{00000000-0000-0000-0000-000000000000}"/>
          </ac:spMkLst>
        </pc:spChg>
        <pc:spChg chg="mod">
          <ac:chgData name="Christopher Regan" userId="cb3aca28-29bb-4f73-bedb-eb430c1a0a38" providerId="ADAL" clId="{2D403573-49ED-46FF-B9FC-3AAD08ADCF4C}" dt="2024-08-22T21:33:33.038" v="170" actId="14100"/>
          <ac:spMkLst>
            <pc:docMk/>
            <pc:sldMk cId="0" sldId="284"/>
            <ac:spMk id="5" creationId="{00000000-0000-0000-0000-000000000000}"/>
          </ac:spMkLst>
        </pc:spChg>
        <pc:spChg chg="del">
          <ac:chgData name="Christopher Regan" userId="cb3aca28-29bb-4f73-bedb-eb430c1a0a38" providerId="ADAL" clId="{2D403573-49ED-46FF-B9FC-3AAD08ADCF4C}" dt="2024-08-22T21:33:35.636" v="171" actId="478"/>
          <ac:spMkLst>
            <pc:docMk/>
            <pc:sldMk cId="0" sldId="284"/>
            <ac:spMk id="12" creationId="{00000000-0000-0000-0000-000000000000}"/>
          </ac:spMkLst>
        </pc:spChg>
        <pc:picChg chg="del">
          <ac:chgData name="Christopher Regan" userId="cb3aca28-29bb-4f73-bedb-eb430c1a0a38" providerId="ADAL" clId="{2D403573-49ED-46FF-B9FC-3AAD08ADCF4C}" dt="2024-08-22T21:33:27.909" v="168" actId="478"/>
          <ac:picMkLst>
            <pc:docMk/>
            <pc:sldMk cId="0" sldId="284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3:27.909" v="168" actId="478"/>
          <ac:picMkLst>
            <pc:docMk/>
            <pc:sldMk cId="0" sldId="284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3:27.909" v="168" actId="478"/>
          <ac:picMkLst>
            <pc:docMk/>
            <pc:sldMk cId="0" sldId="284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2D403573-49ED-46FF-B9FC-3AAD08ADCF4C}" dt="2024-08-22T21:33:27.909" v="168" actId="478"/>
          <ac:picMkLst>
            <pc:docMk/>
            <pc:sldMk cId="0" sldId="284"/>
            <ac:picMk id="8" creationId="{00000000-0000-0000-0000-000000000000}"/>
          </ac:picMkLst>
        </pc:picChg>
      </pc:sldChg>
      <pc:sldChg chg="delSp mod">
        <pc:chgData name="Christopher Regan" userId="cb3aca28-29bb-4f73-bedb-eb430c1a0a38" providerId="ADAL" clId="{2D403573-49ED-46FF-B9FC-3AAD08ADCF4C}" dt="2024-08-22T21:34:00.819" v="176" actId="478"/>
        <pc:sldMkLst>
          <pc:docMk/>
          <pc:sldMk cId="0" sldId="285"/>
        </pc:sldMkLst>
        <pc:spChg chg="del">
          <ac:chgData name="Christopher Regan" userId="cb3aca28-29bb-4f73-bedb-eb430c1a0a38" providerId="ADAL" clId="{2D403573-49ED-46FF-B9FC-3AAD08ADCF4C}" dt="2024-08-22T21:34:00.819" v="176" actId="478"/>
          <ac:spMkLst>
            <pc:docMk/>
            <pc:sldMk cId="0" sldId="285"/>
            <ac:spMk id="8" creationId="{00000000-0000-0000-0000-000000000000}"/>
          </ac:spMkLst>
        </pc:spChg>
      </pc:sldChg>
    </pc:docChg>
  </pc:docChgLst>
  <pc:docChgLst>
    <pc:chgData name="Christopher Regan" userId="cb3aca28-29bb-4f73-bedb-eb430c1a0a38" providerId="ADAL" clId="{B92E5B53-1BF2-4D6E-B5DC-E08528B946FC}"/>
    <pc:docChg chg="undo custSel modSld">
      <pc:chgData name="Christopher Regan" userId="cb3aca28-29bb-4f73-bedb-eb430c1a0a38" providerId="ADAL" clId="{B92E5B53-1BF2-4D6E-B5DC-E08528B946FC}" dt="2024-08-21T19:59:58.753" v="111" actId="478"/>
      <pc:docMkLst>
        <pc:docMk/>
      </pc:docMkLst>
      <pc:sldChg chg="delSp modSp mod">
        <pc:chgData name="Christopher Regan" userId="cb3aca28-29bb-4f73-bedb-eb430c1a0a38" providerId="ADAL" clId="{B92E5B53-1BF2-4D6E-B5DC-E08528B946FC}" dt="2024-08-21T19:48:52.554" v="10" actId="14100"/>
        <pc:sldMkLst>
          <pc:docMk/>
          <pc:sldMk cId="0" sldId="256"/>
        </pc:sldMkLst>
        <pc:spChg chg="mod">
          <ac:chgData name="Christopher Regan" userId="cb3aca28-29bb-4f73-bedb-eb430c1a0a38" providerId="ADAL" clId="{B92E5B53-1BF2-4D6E-B5DC-E08528B946FC}" dt="2024-08-21T19:48:52.554" v="10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48:25.425" v="2" actId="6549"/>
          <ac:spMkLst>
            <pc:docMk/>
            <pc:sldMk cId="0" sldId="256"/>
            <ac:spMk id="27" creationId="{00000000-0000-0000-0000-000000000000}"/>
          </ac:spMkLst>
        </pc:spChg>
        <pc:spChg chg="del">
          <ac:chgData name="Christopher Regan" userId="cb3aca28-29bb-4f73-bedb-eb430c1a0a38" providerId="ADAL" clId="{B92E5B53-1BF2-4D6E-B5DC-E08528B946FC}" dt="2024-08-21T19:48:29.873" v="3" actId="478"/>
          <ac:spMkLst>
            <pc:docMk/>
            <pc:sldMk cId="0" sldId="256"/>
            <ac:spMk id="31" creationId="{00000000-0000-0000-0000-000000000000}"/>
          </ac:spMkLst>
        </pc:spChg>
      </pc:sldChg>
      <pc:sldChg chg="delSp modSp mod">
        <pc:chgData name="Christopher Regan" userId="cb3aca28-29bb-4f73-bedb-eb430c1a0a38" providerId="ADAL" clId="{B92E5B53-1BF2-4D6E-B5DC-E08528B946FC}" dt="2024-08-21T19:55:30.019" v="64"/>
        <pc:sldMkLst>
          <pc:docMk/>
          <pc:sldMk cId="0" sldId="257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49:30.268" v="14" actId="478"/>
          <ac:spMkLst>
            <pc:docMk/>
            <pc:sldMk cId="0" sldId="257"/>
            <ac:spMk id="9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49:53.423" v="26" actId="20577"/>
          <ac:spMkLst>
            <pc:docMk/>
            <pc:sldMk cId="0" sldId="257"/>
            <ac:spMk id="18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0:11.939" v="27" actId="478"/>
          <ac:spMkLst>
            <pc:docMk/>
            <pc:sldMk cId="0" sldId="257"/>
            <ac:spMk id="30" creationId="{00000000-0000-0000-0000-000000000000}"/>
          </ac:spMkLst>
        </pc:spChg>
        <pc:picChg chg="del">
          <ac:chgData name="Christopher Regan" userId="cb3aca28-29bb-4f73-bedb-eb430c1a0a38" providerId="ADAL" clId="{B92E5B53-1BF2-4D6E-B5DC-E08528B946FC}" dt="2024-08-21T19:49:37.811" v="15" actId="478"/>
          <ac:picMkLst>
            <pc:docMk/>
            <pc:sldMk cId="0" sldId="257"/>
            <ac:picMk id="1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49:37.811" v="15" actId="478"/>
          <ac:picMkLst>
            <pc:docMk/>
            <pc:sldMk cId="0" sldId="257"/>
            <ac:picMk id="15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49:37.811" v="15" actId="478"/>
          <ac:picMkLst>
            <pc:docMk/>
            <pc:sldMk cId="0" sldId="257"/>
            <ac:picMk id="1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49:37.811" v="15" actId="478"/>
          <ac:picMkLst>
            <pc:docMk/>
            <pc:sldMk cId="0" sldId="257"/>
            <ac:picMk id="17" creationId="{00000000-0000-0000-0000-000000000000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0:19.010" v="28" actId="478"/>
        <pc:sldMkLst>
          <pc:docMk/>
          <pc:sldMk cId="0" sldId="258"/>
        </pc:sldMkLst>
        <pc:spChg chg="del mod">
          <ac:chgData name="Christopher Regan" userId="cb3aca28-29bb-4f73-bedb-eb430c1a0a38" providerId="ADAL" clId="{B92E5B53-1BF2-4D6E-B5DC-E08528B946FC}" dt="2024-08-21T19:50:19.010" v="28" actId="478"/>
          <ac:spMkLst>
            <pc:docMk/>
            <pc:sldMk cId="0" sldId="258"/>
            <ac:spMk id="8" creationId="{00000000-0000-0000-0000-000000000000}"/>
          </ac:spMkLst>
        </pc:spChg>
      </pc:sldChg>
      <pc:sldChg chg="addSp delSp modSp mod">
        <pc:chgData name="Christopher Regan" userId="cb3aca28-29bb-4f73-bedb-eb430c1a0a38" providerId="ADAL" clId="{B92E5B53-1BF2-4D6E-B5DC-E08528B946FC}" dt="2024-08-21T19:55:30.019" v="64"/>
        <pc:sldMkLst>
          <pc:docMk/>
          <pc:sldMk cId="0" sldId="259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59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59"/>
            <ac:spMk id="5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0:28.834" v="30" actId="478"/>
          <ac:spMkLst>
            <pc:docMk/>
            <pc:sldMk cId="0" sldId="259"/>
            <ac:spMk id="11" creationId="{00000000-0000-0000-0000-000000000000}"/>
          </ac:spMkLst>
        </pc:spChg>
        <pc:grpChg chg="add del">
          <ac:chgData name="Christopher Regan" userId="cb3aca28-29bb-4f73-bedb-eb430c1a0a38" providerId="ADAL" clId="{B92E5B53-1BF2-4D6E-B5DC-E08528B946FC}" dt="2024-08-21T19:50:32.700" v="32" actId="478"/>
          <ac:grpSpMkLst>
            <pc:docMk/>
            <pc:sldMk cId="0" sldId="259"/>
            <ac:grpSpMk id="8" creationId="{00000000-0000-0000-0000-000000000000}"/>
          </ac:grpSpMkLst>
        </pc:grpChg>
        <pc:picChg chg="del">
          <ac:chgData name="Christopher Regan" userId="cb3aca28-29bb-4f73-bedb-eb430c1a0a38" providerId="ADAL" clId="{B92E5B53-1BF2-4D6E-B5DC-E08528B946FC}" dt="2024-08-21T19:50:25.907" v="29" actId="478"/>
          <ac:picMkLst>
            <pc:docMk/>
            <pc:sldMk cId="0" sldId="259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0:25.907" v="29" actId="478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0:25.907" v="29" actId="478"/>
          <ac:picMkLst>
            <pc:docMk/>
            <pc:sldMk cId="0" sldId="259"/>
            <ac:picMk id="7" creationId="{00000000-0000-0000-0000-000000000000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3:57.751" v="46" actId="1076"/>
        <pc:sldMkLst>
          <pc:docMk/>
          <pc:sldMk cId="0" sldId="260"/>
        </pc:sldMkLst>
        <pc:spChg chg="mod">
          <ac:chgData name="Christopher Regan" userId="cb3aca28-29bb-4f73-bedb-eb430c1a0a38" providerId="ADAL" clId="{B92E5B53-1BF2-4D6E-B5DC-E08528B946FC}" dt="2024-08-21T19:53:28.165" v="41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3:57.751" v="46" actId="1076"/>
          <ac:spMkLst>
            <pc:docMk/>
            <pc:sldMk cId="0" sldId="260"/>
            <ac:spMk id="9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3:53.986" v="45" actId="478"/>
          <ac:spMkLst>
            <pc:docMk/>
            <pc:sldMk cId="0" sldId="260"/>
            <ac:spMk id="13" creationId="{00000000-0000-0000-0000-000000000000}"/>
          </ac:spMkLst>
        </pc:spChg>
        <pc:picChg chg="del">
          <ac:chgData name="Christopher Regan" userId="cb3aca28-29bb-4f73-bedb-eb430c1a0a38" providerId="ADAL" clId="{B92E5B53-1BF2-4D6E-B5DC-E08528B946FC}" dt="2024-08-21T19:51:13.947" v="35" actId="478"/>
          <ac:picMkLst>
            <pc:docMk/>
            <pc:sldMk cId="0" sldId="260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1:13.947" v="35" actId="478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1:13.947" v="35" actId="478"/>
          <ac:picMkLst>
            <pc:docMk/>
            <pc:sldMk cId="0" sldId="260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1:13.947" v="35" actId="478"/>
          <ac:picMkLst>
            <pc:docMk/>
            <pc:sldMk cId="0" sldId="260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1:13.947" v="35" actId="478"/>
          <ac:picMkLst>
            <pc:docMk/>
            <pc:sldMk cId="0" sldId="260"/>
            <ac:picMk id="8" creationId="{00000000-0000-0000-0000-000000000000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8:08.046" v="77" actId="20577"/>
        <pc:sldMkLst>
          <pc:docMk/>
          <pc:sldMk cId="0" sldId="261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1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8:08.046" v="77" actId="20577"/>
          <ac:spMkLst>
            <pc:docMk/>
            <pc:sldMk cId="0" sldId="261"/>
            <ac:spMk id="19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4:14.769" v="50" actId="478"/>
          <ac:spMkLst>
            <pc:docMk/>
            <pc:sldMk cId="0" sldId="261"/>
            <ac:spMk id="23" creationId="{00000000-0000-0000-0000-000000000000}"/>
          </ac:spMkLst>
        </pc:spChg>
        <pc:grpChg chg="del mod">
          <ac:chgData name="Christopher Regan" userId="cb3aca28-29bb-4f73-bedb-eb430c1a0a38" providerId="ADAL" clId="{B92E5B53-1BF2-4D6E-B5DC-E08528B946FC}" dt="2024-08-21T19:54:05.571" v="49" actId="478"/>
          <ac:grpSpMkLst>
            <pc:docMk/>
            <pc:sldMk cId="0" sldId="261"/>
            <ac:grpSpMk id="4" creationId="{00000000-0000-0000-0000-000000000000}"/>
          </ac:grpSpMkLst>
        </pc:grpChg>
      </pc:sldChg>
      <pc:sldChg chg="delSp modSp mod">
        <pc:chgData name="Christopher Regan" userId="cb3aca28-29bb-4f73-bedb-eb430c1a0a38" providerId="ADAL" clId="{B92E5B53-1BF2-4D6E-B5DC-E08528B946FC}" dt="2024-08-21T19:54:33.268" v="51" actId="478"/>
        <pc:sldMkLst>
          <pc:docMk/>
          <pc:sldMk cId="0" sldId="262"/>
        </pc:sldMkLst>
        <pc:spChg chg="del mod">
          <ac:chgData name="Christopher Regan" userId="cb3aca28-29bb-4f73-bedb-eb430c1a0a38" providerId="ADAL" clId="{B92E5B53-1BF2-4D6E-B5DC-E08528B946FC}" dt="2024-08-21T19:54:33.268" v="51" actId="478"/>
          <ac:spMkLst>
            <pc:docMk/>
            <pc:sldMk cId="0" sldId="262"/>
            <ac:spMk id="8" creationId="{00000000-0000-0000-0000-000000000000}"/>
          </ac:spMkLst>
        </pc:spChg>
      </pc:sldChg>
      <pc:sldChg chg="addSp delSp modSp mod">
        <pc:chgData name="Christopher Regan" userId="cb3aca28-29bb-4f73-bedb-eb430c1a0a38" providerId="ADAL" clId="{B92E5B53-1BF2-4D6E-B5DC-E08528B946FC}" dt="2024-08-21T19:57:52.432" v="74" actId="14100"/>
        <pc:sldMkLst>
          <pc:docMk/>
          <pc:sldMk cId="0" sldId="263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4:44.764" v="54" actId="26606"/>
          <ac:spMkLst>
            <pc:docMk/>
            <pc:sldMk cId="0" sldId="263"/>
            <ac:spMk id="5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7:48.242" v="73" actId="478"/>
          <ac:spMkLst>
            <pc:docMk/>
            <pc:sldMk cId="0" sldId="263"/>
            <ac:spMk id="1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4:44.764" v="54" actId="26606"/>
          <ac:spMkLst>
            <pc:docMk/>
            <pc:sldMk cId="0" sldId="263"/>
            <ac:spMk id="13" creationId="{00000000-0000-0000-0000-000000000000}"/>
          </ac:spMkLst>
        </pc:spChg>
        <pc:graphicFrameChg chg="add mod modGraphic">
          <ac:chgData name="Christopher Regan" userId="cb3aca28-29bb-4f73-bedb-eb430c1a0a38" providerId="ADAL" clId="{B92E5B53-1BF2-4D6E-B5DC-E08528B946FC}" dt="2024-08-21T19:57:52.432" v="74" actId="14100"/>
          <ac:graphicFrameMkLst>
            <pc:docMk/>
            <pc:sldMk cId="0" sldId="263"/>
            <ac:graphicFrameMk id="15" creationId="{3A1521AA-31AB-7D99-8C58-38E96B0C8A2A}"/>
          </ac:graphicFrameMkLst>
        </pc:graphicFrameChg>
        <pc:picChg chg="del">
          <ac:chgData name="Christopher Regan" userId="cb3aca28-29bb-4f73-bedb-eb430c1a0a38" providerId="ADAL" clId="{B92E5B53-1BF2-4D6E-B5DC-E08528B946FC}" dt="2024-08-21T19:55:10.698" v="60" actId="478"/>
          <ac:picMkLst>
            <pc:docMk/>
            <pc:sldMk cId="0" sldId="263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5:09.286" v="59" actId="478"/>
          <ac:picMkLst>
            <pc:docMk/>
            <pc:sldMk cId="0" sldId="263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5:09.286" v="59" actId="478"/>
          <ac:picMkLst>
            <pc:docMk/>
            <pc:sldMk cId="0" sldId="263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5:09.286" v="59" actId="478"/>
          <ac:picMkLst>
            <pc:docMk/>
            <pc:sldMk cId="0" sldId="263"/>
            <ac:picMk id="8" creationId="{00000000-0000-0000-0000-000000000000}"/>
          </ac:picMkLst>
        </pc:picChg>
        <pc:picChg chg="add del mod">
          <ac:chgData name="Christopher Regan" userId="cb3aca28-29bb-4f73-bedb-eb430c1a0a38" providerId="ADAL" clId="{B92E5B53-1BF2-4D6E-B5DC-E08528B946FC}" dt="2024-08-21T19:55:04.750" v="58" actId="478"/>
          <ac:picMkLst>
            <pc:docMk/>
            <pc:sldMk cId="0" sldId="263"/>
            <ac:picMk id="14" creationId="{001D5AB1-40CB-A5F5-6608-2694973AF720}"/>
          </ac:picMkLst>
        </pc:picChg>
        <pc:picChg chg="add del mod">
          <ac:chgData name="Christopher Regan" userId="cb3aca28-29bb-4f73-bedb-eb430c1a0a38" providerId="ADAL" clId="{B92E5B53-1BF2-4D6E-B5DC-E08528B946FC}" dt="2024-08-21T19:55:04.750" v="58" actId="478"/>
          <ac:picMkLst>
            <pc:docMk/>
            <pc:sldMk cId="0" sldId="263"/>
            <ac:picMk id="16" creationId="{31088FC6-0F4B-2C51-4C0F-140378D31FED}"/>
          </ac:picMkLst>
        </pc:picChg>
        <pc:picChg chg="add del mod">
          <ac:chgData name="Christopher Regan" userId="cb3aca28-29bb-4f73-bedb-eb430c1a0a38" providerId="ADAL" clId="{B92E5B53-1BF2-4D6E-B5DC-E08528B946FC}" dt="2024-08-21T19:55:04.750" v="58" actId="478"/>
          <ac:picMkLst>
            <pc:docMk/>
            <pc:sldMk cId="0" sldId="263"/>
            <ac:picMk id="17" creationId="{564EB7AA-F16D-FBD3-17FB-F7D29015D3C9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8:26.891" v="80" actId="1076"/>
        <pc:sldMkLst>
          <pc:docMk/>
          <pc:sldMk cId="0" sldId="264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4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8:26.891" v="80" actId="1076"/>
          <ac:spMkLst>
            <pc:docMk/>
            <pc:sldMk cId="0" sldId="264"/>
            <ac:spMk id="5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8:24.257" v="79" actId="478"/>
          <ac:spMkLst>
            <pc:docMk/>
            <pc:sldMk cId="0" sldId="264"/>
            <ac:spMk id="11" creationId="{00000000-0000-0000-0000-000000000000}"/>
          </ac:spMkLst>
        </pc:spChg>
        <pc:picChg chg="del">
          <ac:chgData name="Christopher Regan" userId="cb3aca28-29bb-4f73-bedb-eb430c1a0a38" providerId="ADAL" clId="{B92E5B53-1BF2-4D6E-B5DC-E08528B946FC}" dt="2024-08-21T19:58:22.082" v="78" actId="478"/>
          <ac:picMkLst>
            <pc:docMk/>
            <pc:sldMk cId="0" sldId="264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22.082" v="78" actId="478"/>
          <ac:picMkLst>
            <pc:docMk/>
            <pc:sldMk cId="0" sldId="264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22.082" v="78" actId="478"/>
          <ac:picMkLst>
            <pc:docMk/>
            <pc:sldMk cId="0" sldId="264"/>
            <ac:picMk id="7" creationId="{00000000-0000-0000-0000-000000000000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8:49.996" v="90" actId="20577"/>
        <pc:sldMkLst>
          <pc:docMk/>
          <pc:sldMk cId="0" sldId="265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5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8:49.996" v="90" actId="20577"/>
          <ac:spMkLst>
            <pc:docMk/>
            <pc:sldMk cId="0" sldId="265"/>
            <ac:spMk id="5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8:43.908" v="82" actId="478"/>
          <ac:spMkLst>
            <pc:docMk/>
            <pc:sldMk cId="0" sldId="265"/>
            <ac:spMk id="12" creationId="{00000000-0000-0000-0000-000000000000}"/>
          </ac:spMkLst>
        </pc:spChg>
        <pc:picChg chg="del">
          <ac:chgData name="Christopher Regan" userId="cb3aca28-29bb-4f73-bedb-eb430c1a0a38" providerId="ADAL" clId="{B92E5B53-1BF2-4D6E-B5DC-E08528B946FC}" dt="2024-08-21T19:58:41.170" v="81" actId="478"/>
          <ac:picMkLst>
            <pc:docMk/>
            <pc:sldMk cId="0" sldId="265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41.170" v="81" actId="478"/>
          <ac:picMkLst>
            <pc:docMk/>
            <pc:sldMk cId="0" sldId="265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41.170" v="81" actId="478"/>
          <ac:picMkLst>
            <pc:docMk/>
            <pc:sldMk cId="0" sldId="265"/>
            <ac:picMk id="7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41.170" v="81" actId="478"/>
          <ac:picMkLst>
            <pc:docMk/>
            <pc:sldMk cId="0" sldId="265"/>
            <ac:picMk id="8" creationId="{00000000-0000-0000-0000-000000000000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9:26.115" v="106" actId="20577"/>
        <pc:sldMkLst>
          <pc:docMk/>
          <pc:sldMk cId="0" sldId="266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6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9:26.115" v="106" actId="20577"/>
          <ac:spMkLst>
            <pc:docMk/>
            <pc:sldMk cId="0" sldId="266"/>
            <ac:spMk id="5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9:15.985" v="102" actId="478"/>
          <ac:spMkLst>
            <pc:docMk/>
            <pc:sldMk cId="0" sldId="266"/>
            <ac:spMk id="11" creationId="{00000000-0000-0000-0000-000000000000}"/>
          </ac:spMkLst>
        </pc:spChg>
        <pc:picChg chg="del">
          <ac:chgData name="Christopher Regan" userId="cb3aca28-29bb-4f73-bedb-eb430c1a0a38" providerId="ADAL" clId="{B92E5B53-1BF2-4D6E-B5DC-E08528B946FC}" dt="2024-08-21T19:58:57.062" v="91" actId="478"/>
          <ac:picMkLst>
            <pc:docMk/>
            <pc:sldMk cId="0" sldId="266"/>
            <ac:picMk id="4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57.062" v="91" actId="478"/>
          <ac:picMkLst>
            <pc:docMk/>
            <pc:sldMk cId="0" sldId="266"/>
            <ac:picMk id="6" creationId="{00000000-0000-0000-0000-000000000000}"/>
          </ac:picMkLst>
        </pc:picChg>
        <pc:picChg chg="del">
          <ac:chgData name="Christopher Regan" userId="cb3aca28-29bb-4f73-bedb-eb430c1a0a38" providerId="ADAL" clId="{B92E5B53-1BF2-4D6E-B5DC-E08528B946FC}" dt="2024-08-21T19:58:57.062" v="91" actId="478"/>
          <ac:picMkLst>
            <pc:docMk/>
            <pc:sldMk cId="0" sldId="266"/>
            <ac:picMk id="7" creationId="{00000000-0000-0000-0000-000000000000}"/>
          </ac:picMkLst>
        </pc:picChg>
      </pc:sldChg>
      <pc:sldChg chg="delSp modSp mod">
        <pc:chgData name="Christopher Regan" userId="cb3aca28-29bb-4f73-bedb-eb430c1a0a38" providerId="ADAL" clId="{B92E5B53-1BF2-4D6E-B5DC-E08528B946FC}" dt="2024-08-21T19:59:35.488" v="107" actId="478"/>
        <pc:sldMkLst>
          <pc:docMk/>
          <pc:sldMk cId="0" sldId="267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9:35.488" v="107" actId="478"/>
          <ac:spMkLst>
            <pc:docMk/>
            <pc:sldMk cId="0" sldId="267"/>
            <ac:spMk id="11" creationId="{00000000-0000-0000-0000-000000000000}"/>
          </ac:spMkLst>
        </pc:spChg>
      </pc:sldChg>
      <pc:sldChg chg="delSp modSp mod">
        <pc:chgData name="Christopher Regan" userId="cb3aca28-29bb-4f73-bedb-eb430c1a0a38" providerId="ADAL" clId="{B92E5B53-1BF2-4D6E-B5DC-E08528B946FC}" dt="2024-08-21T19:59:58.753" v="111" actId="478"/>
        <pc:sldMkLst>
          <pc:docMk/>
          <pc:sldMk cId="0" sldId="268"/>
        </pc:sldMkLst>
        <pc:spChg chg="mod">
          <ac:chgData name="Christopher Regan" userId="cb3aca28-29bb-4f73-bedb-eb430c1a0a38" providerId="ADAL" clId="{B92E5B53-1BF2-4D6E-B5DC-E08528B946FC}" dt="2024-08-21T19:59:48.685" v="109" actId="207"/>
          <ac:spMkLst>
            <pc:docMk/>
            <pc:sldMk cId="0" sldId="268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9:55.521" v="110" actId="207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Christopher Regan" userId="cb3aca28-29bb-4f73-bedb-eb430c1a0a38" providerId="ADAL" clId="{B92E5B53-1BF2-4D6E-B5DC-E08528B946FC}" dt="2024-08-21T19:59:58.753" v="111" actId="478"/>
          <ac:spMkLst>
            <pc:docMk/>
            <pc:sldMk cId="0" sldId="268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69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9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69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0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0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0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1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1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1"/>
            <ac:spMk id="17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1"/>
            <ac:spMk id="21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2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2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2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3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3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3"/>
            <ac:spMk id="17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3"/>
            <ac:spMk id="21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4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4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4"/>
            <ac:spMk id="20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5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5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5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6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6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6"/>
            <ac:spMk id="20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7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7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7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8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8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8"/>
            <ac:spMk id="20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79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9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79"/>
            <ac:spMk id="17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80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0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0"/>
            <ac:spMk id="19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81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1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1"/>
            <ac:spMk id="19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82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2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2"/>
            <ac:spMk id="12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83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3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3"/>
            <ac:spMk id="8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84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4"/>
            <ac:spMk id="2" creationId="{00000000-0000-0000-0000-000000000000}"/>
          </ac:spMkLst>
        </pc:spChg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4"/>
            <ac:spMk id="12" creationId="{00000000-0000-0000-0000-000000000000}"/>
          </ac:spMkLst>
        </pc:spChg>
      </pc:sldChg>
      <pc:sldChg chg="modSp">
        <pc:chgData name="Christopher Regan" userId="cb3aca28-29bb-4f73-bedb-eb430c1a0a38" providerId="ADAL" clId="{B92E5B53-1BF2-4D6E-B5DC-E08528B946FC}" dt="2024-08-21T19:55:30.019" v="64"/>
        <pc:sldMkLst>
          <pc:docMk/>
          <pc:sldMk cId="0" sldId="285"/>
        </pc:sldMkLst>
        <pc:spChg chg="mod">
          <ac:chgData name="Christopher Regan" userId="cb3aca28-29bb-4f73-bedb-eb430c1a0a38" providerId="ADAL" clId="{B92E5B53-1BF2-4D6E-B5DC-E08528B946FC}" dt="2024-08-21T19:55:30.019" v="64"/>
          <ac:spMkLst>
            <pc:docMk/>
            <pc:sldMk cId="0" sldId="285"/>
            <ac:spMk id="8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8CA25-88EA-471F-94D8-CC2E60C411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F1AF39-673E-47E4-ABAD-8253A406F83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>
              <a:solidFill>
                <a:schemeClr val="bg2"/>
              </a:solidFill>
            </a:rPr>
            <a:t>Real-time systems used to control power plants</a:t>
          </a:r>
        </a:p>
      </dgm:t>
    </dgm:pt>
    <dgm:pt modelId="{FC1FE7CB-C9F1-4476-86B3-5A66F9FABB71}" type="parTrans" cxnId="{7768F3B8-97E9-449F-BD91-9CE38D444935}">
      <dgm:prSet/>
      <dgm:spPr/>
      <dgm:t>
        <a:bodyPr/>
        <a:lstStyle/>
        <a:p>
          <a:endParaRPr lang="en-US"/>
        </a:p>
      </dgm:t>
    </dgm:pt>
    <dgm:pt modelId="{BA9B0F1A-0099-4D61-AA21-E80A28C4F824}" type="sibTrans" cxnId="{7768F3B8-97E9-449F-BD91-9CE38D444935}">
      <dgm:prSet/>
      <dgm:spPr/>
      <dgm:t>
        <a:bodyPr/>
        <a:lstStyle/>
        <a:p>
          <a:endParaRPr lang="en-US"/>
        </a:p>
      </dgm:t>
    </dgm:pt>
    <dgm:pt modelId="{D34465D8-F964-4DF2-80DD-A70986D52E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>
              <a:solidFill>
                <a:schemeClr val="bg2"/>
              </a:solidFill>
            </a:rPr>
            <a:t>Computer communication networks, in which data may be routed in different ways, according to the message priorities</a:t>
          </a:r>
        </a:p>
      </dgm:t>
    </dgm:pt>
    <dgm:pt modelId="{21442D30-D963-4F89-9679-38B4FBDD8BB2}" type="parTrans" cxnId="{893538D4-65A5-4A82-AFD9-826D5D0D3A44}">
      <dgm:prSet/>
      <dgm:spPr/>
      <dgm:t>
        <a:bodyPr/>
        <a:lstStyle/>
        <a:p>
          <a:endParaRPr lang="en-US"/>
        </a:p>
      </dgm:t>
    </dgm:pt>
    <dgm:pt modelId="{29D468F7-352C-400E-ADF5-E8AA5E983F5D}" type="sibTrans" cxnId="{893538D4-65A5-4A82-AFD9-826D5D0D3A44}">
      <dgm:prSet/>
      <dgm:spPr/>
      <dgm:t>
        <a:bodyPr/>
        <a:lstStyle/>
        <a:p>
          <a:endParaRPr lang="en-US"/>
        </a:p>
      </dgm:t>
    </dgm:pt>
    <dgm:pt modelId="{9D4C0825-2EBB-4303-9D1E-9A37801A92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>
              <a:solidFill>
                <a:schemeClr val="bg2"/>
              </a:solidFill>
            </a:rPr>
            <a:t>Medical attention in a hospital, in which patients are attended according to the degree of the emergency</a:t>
          </a:r>
        </a:p>
      </dgm:t>
    </dgm:pt>
    <dgm:pt modelId="{B65CAD10-BEB1-4E82-8C85-8F2CE873DE47}" type="parTrans" cxnId="{DA03520C-1BDB-492C-AA9C-FE41618D6018}">
      <dgm:prSet/>
      <dgm:spPr/>
      <dgm:t>
        <a:bodyPr/>
        <a:lstStyle/>
        <a:p>
          <a:endParaRPr lang="en-US"/>
        </a:p>
      </dgm:t>
    </dgm:pt>
    <dgm:pt modelId="{E196BCCF-3686-4ABD-8EC8-F84CC9F9601C}" type="sibTrans" cxnId="{DA03520C-1BDB-492C-AA9C-FE41618D6018}">
      <dgm:prSet/>
      <dgm:spPr/>
      <dgm:t>
        <a:bodyPr/>
        <a:lstStyle/>
        <a:p>
          <a:endParaRPr lang="en-US"/>
        </a:p>
      </dgm:t>
    </dgm:pt>
    <dgm:pt modelId="{BAA696EF-ADFC-4842-BC74-724A5F35EF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000" dirty="0">
              <a:solidFill>
                <a:schemeClr val="bg2"/>
              </a:solidFill>
            </a:rPr>
            <a:t>Operating systems, in which processes are serviced according to the process’ priority</a:t>
          </a:r>
        </a:p>
      </dgm:t>
    </dgm:pt>
    <dgm:pt modelId="{F313FE55-F9AE-42CF-9260-44E17B59C3F1}" type="parTrans" cxnId="{9814285F-EFCB-4C02-A972-38AE5613142C}">
      <dgm:prSet/>
      <dgm:spPr/>
      <dgm:t>
        <a:bodyPr/>
        <a:lstStyle/>
        <a:p>
          <a:endParaRPr lang="en-US"/>
        </a:p>
      </dgm:t>
    </dgm:pt>
    <dgm:pt modelId="{5B5F8037-2D32-4BA0-A9D7-B7B990686CED}" type="sibTrans" cxnId="{9814285F-EFCB-4C02-A972-38AE5613142C}">
      <dgm:prSet/>
      <dgm:spPr/>
      <dgm:t>
        <a:bodyPr/>
        <a:lstStyle/>
        <a:p>
          <a:endParaRPr lang="en-US"/>
        </a:p>
      </dgm:t>
    </dgm:pt>
    <dgm:pt modelId="{3610FE09-5D1C-4C2C-8DD5-115D56845B7B}" type="pres">
      <dgm:prSet presAssocID="{D228CA25-88EA-471F-94D8-CC2E60C4115F}" presName="root" presStyleCnt="0">
        <dgm:presLayoutVars>
          <dgm:dir/>
          <dgm:resizeHandles val="exact"/>
        </dgm:presLayoutVars>
      </dgm:prSet>
      <dgm:spPr/>
    </dgm:pt>
    <dgm:pt modelId="{048475B8-2F8F-4AB0-94F3-35A9F3F52B03}" type="pres">
      <dgm:prSet presAssocID="{00F1AF39-673E-47E4-ABAD-8253A406F83E}" presName="compNode" presStyleCnt="0"/>
      <dgm:spPr/>
    </dgm:pt>
    <dgm:pt modelId="{06F67B91-7630-470A-A940-8BEB3AE90CC6}" type="pres">
      <dgm:prSet presAssocID="{00F1AF39-673E-47E4-ABAD-8253A406F83E}" presName="bgRect" presStyleLbl="bgShp" presStyleIdx="0" presStyleCnt="4"/>
      <dgm:spPr/>
    </dgm:pt>
    <dgm:pt modelId="{CAED6990-8B18-457D-ABA5-C93FD2EF07C0}" type="pres">
      <dgm:prSet presAssocID="{00F1AF39-673E-47E4-ABAD-8253A406F8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E0C4382-F711-4008-BC45-A0C80025B3C6}" type="pres">
      <dgm:prSet presAssocID="{00F1AF39-673E-47E4-ABAD-8253A406F83E}" presName="spaceRect" presStyleCnt="0"/>
      <dgm:spPr/>
    </dgm:pt>
    <dgm:pt modelId="{16903316-7527-48BF-AB7F-23BA6269C0AF}" type="pres">
      <dgm:prSet presAssocID="{00F1AF39-673E-47E4-ABAD-8253A406F83E}" presName="parTx" presStyleLbl="revTx" presStyleIdx="0" presStyleCnt="4">
        <dgm:presLayoutVars>
          <dgm:chMax val="0"/>
          <dgm:chPref val="0"/>
        </dgm:presLayoutVars>
      </dgm:prSet>
      <dgm:spPr/>
    </dgm:pt>
    <dgm:pt modelId="{97835DF1-9BFF-4B37-AD0A-9D09B0935AB3}" type="pres">
      <dgm:prSet presAssocID="{BA9B0F1A-0099-4D61-AA21-E80A28C4F824}" presName="sibTrans" presStyleCnt="0"/>
      <dgm:spPr/>
    </dgm:pt>
    <dgm:pt modelId="{847C2B9E-5A36-4A1E-A075-1CEE9037D44E}" type="pres">
      <dgm:prSet presAssocID="{D34465D8-F964-4DF2-80DD-A70986D52E07}" presName="compNode" presStyleCnt="0"/>
      <dgm:spPr/>
    </dgm:pt>
    <dgm:pt modelId="{B03EBF48-784D-4613-B689-E6BA1EBD2C3E}" type="pres">
      <dgm:prSet presAssocID="{D34465D8-F964-4DF2-80DD-A70986D52E07}" presName="bgRect" presStyleLbl="bgShp" presStyleIdx="1" presStyleCnt="4"/>
      <dgm:spPr/>
    </dgm:pt>
    <dgm:pt modelId="{2AFCC932-7FD6-4CE1-AC42-08F41922883D}" type="pres">
      <dgm:prSet presAssocID="{D34465D8-F964-4DF2-80DD-A70986D52E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0989605F-B31D-4E95-864B-C8F7FADC303C}" type="pres">
      <dgm:prSet presAssocID="{D34465D8-F964-4DF2-80DD-A70986D52E07}" presName="spaceRect" presStyleCnt="0"/>
      <dgm:spPr/>
    </dgm:pt>
    <dgm:pt modelId="{AF368949-0BD6-4747-9F30-41FE7E1F4AD4}" type="pres">
      <dgm:prSet presAssocID="{D34465D8-F964-4DF2-80DD-A70986D52E07}" presName="parTx" presStyleLbl="revTx" presStyleIdx="1" presStyleCnt="4">
        <dgm:presLayoutVars>
          <dgm:chMax val="0"/>
          <dgm:chPref val="0"/>
        </dgm:presLayoutVars>
      </dgm:prSet>
      <dgm:spPr/>
    </dgm:pt>
    <dgm:pt modelId="{52F18E30-7C8C-47D1-BD00-F605731AF033}" type="pres">
      <dgm:prSet presAssocID="{29D468F7-352C-400E-ADF5-E8AA5E983F5D}" presName="sibTrans" presStyleCnt="0"/>
      <dgm:spPr/>
    </dgm:pt>
    <dgm:pt modelId="{8662D11F-6DFA-4B62-BAB1-4A54B814A637}" type="pres">
      <dgm:prSet presAssocID="{9D4C0825-2EBB-4303-9D1E-9A37801A9207}" presName="compNode" presStyleCnt="0"/>
      <dgm:spPr/>
    </dgm:pt>
    <dgm:pt modelId="{644E6F07-6BAC-4E7C-B01B-7B083FD59C65}" type="pres">
      <dgm:prSet presAssocID="{9D4C0825-2EBB-4303-9D1E-9A37801A9207}" presName="bgRect" presStyleLbl="bgShp" presStyleIdx="2" presStyleCnt="4"/>
      <dgm:spPr/>
    </dgm:pt>
    <dgm:pt modelId="{1B290827-6387-45AC-92AE-5A7709911802}" type="pres">
      <dgm:prSet presAssocID="{9D4C0825-2EBB-4303-9D1E-9A37801A92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9FA846B1-7946-4070-AB4D-5DCE80C0F43E}" type="pres">
      <dgm:prSet presAssocID="{9D4C0825-2EBB-4303-9D1E-9A37801A9207}" presName="spaceRect" presStyleCnt="0"/>
      <dgm:spPr/>
    </dgm:pt>
    <dgm:pt modelId="{51DB25A6-82BE-4C59-A294-94CFAC7327D2}" type="pres">
      <dgm:prSet presAssocID="{9D4C0825-2EBB-4303-9D1E-9A37801A9207}" presName="parTx" presStyleLbl="revTx" presStyleIdx="2" presStyleCnt="4">
        <dgm:presLayoutVars>
          <dgm:chMax val="0"/>
          <dgm:chPref val="0"/>
        </dgm:presLayoutVars>
      </dgm:prSet>
      <dgm:spPr/>
    </dgm:pt>
    <dgm:pt modelId="{AACC698B-0DA8-471F-83BD-933F5CA8DB9C}" type="pres">
      <dgm:prSet presAssocID="{E196BCCF-3686-4ABD-8EC8-F84CC9F9601C}" presName="sibTrans" presStyleCnt="0"/>
      <dgm:spPr/>
    </dgm:pt>
    <dgm:pt modelId="{F4CE4EBE-5E28-4BE3-B63C-BF15CBDAC856}" type="pres">
      <dgm:prSet presAssocID="{BAA696EF-ADFC-4842-BC74-724A5F35EFF5}" presName="compNode" presStyleCnt="0"/>
      <dgm:spPr/>
    </dgm:pt>
    <dgm:pt modelId="{9714E85C-7F6D-4D66-8421-B4310B0D177B}" type="pres">
      <dgm:prSet presAssocID="{BAA696EF-ADFC-4842-BC74-724A5F35EFF5}" presName="bgRect" presStyleLbl="bgShp" presStyleIdx="3" presStyleCnt="4"/>
      <dgm:spPr/>
    </dgm:pt>
    <dgm:pt modelId="{7951932B-5D7C-4371-B164-613CA2698D7E}" type="pres">
      <dgm:prSet presAssocID="{BAA696EF-ADFC-4842-BC74-724A5F35EF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235D414-1952-4004-B9B5-88719A0BB9F0}" type="pres">
      <dgm:prSet presAssocID="{BAA696EF-ADFC-4842-BC74-724A5F35EFF5}" presName="spaceRect" presStyleCnt="0"/>
      <dgm:spPr/>
    </dgm:pt>
    <dgm:pt modelId="{FEE04076-D0AE-45F1-BFFC-3A31E240D1E4}" type="pres">
      <dgm:prSet presAssocID="{BAA696EF-ADFC-4842-BC74-724A5F35EF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03520C-1BDB-492C-AA9C-FE41618D6018}" srcId="{D228CA25-88EA-471F-94D8-CC2E60C4115F}" destId="{9D4C0825-2EBB-4303-9D1E-9A37801A9207}" srcOrd="2" destOrd="0" parTransId="{B65CAD10-BEB1-4E82-8C85-8F2CE873DE47}" sibTransId="{E196BCCF-3686-4ABD-8EC8-F84CC9F9601C}"/>
    <dgm:cxn modelId="{9814285F-EFCB-4C02-A972-38AE5613142C}" srcId="{D228CA25-88EA-471F-94D8-CC2E60C4115F}" destId="{BAA696EF-ADFC-4842-BC74-724A5F35EFF5}" srcOrd="3" destOrd="0" parTransId="{F313FE55-F9AE-42CF-9260-44E17B59C3F1}" sibTransId="{5B5F8037-2D32-4BA0-A9D7-B7B990686CED}"/>
    <dgm:cxn modelId="{D1CCBA43-6990-49E1-BF4F-70DC83227091}" type="presOf" srcId="{9D4C0825-2EBB-4303-9D1E-9A37801A9207}" destId="{51DB25A6-82BE-4C59-A294-94CFAC7327D2}" srcOrd="0" destOrd="0" presId="urn:microsoft.com/office/officeart/2018/2/layout/IconVerticalSolidList"/>
    <dgm:cxn modelId="{E7B20549-6821-45D4-8DF0-CF0501DA1BCC}" type="presOf" srcId="{00F1AF39-673E-47E4-ABAD-8253A406F83E}" destId="{16903316-7527-48BF-AB7F-23BA6269C0AF}" srcOrd="0" destOrd="0" presId="urn:microsoft.com/office/officeart/2018/2/layout/IconVerticalSolidList"/>
    <dgm:cxn modelId="{1A3E0170-7D84-4B8B-9F41-55C3BC2B6046}" type="presOf" srcId="{BAA696EF-ADFC-4842-BC74-724A5F35EFF5}" destId="{FEE04076-D0AE-45F1-BFFC-3A31E240D1E4}" srcOrd="0" destOrd="0" presId="urn:microsoft.com/office/officeart/2018/2/layout/IconVerticalSolidList"/>
    <dgm:cxn modelId="{C34E59A4-C224-4FE5-9DB2-79284A49B61A}" type="presOf" srcId="{D228CA25-88EA-471F-94D8-CC2E60C4115F}" destId="{3610FE09-5D1C-4C2C-8DD5-115D56845B7B}" srcOrd="0" destOrd="0" presId="urn:microsoft.com/office/officeart/2018/2/layout/IconVerticalSolidList"/>
    <dgm:cxn modelId="{39D56BB4-A765-476E-9CA9-5BB0DA105D90}" type="presOf" srcId="{D34465D8-F964-4DF2-80DD-A70986D52E07}" destId="{AF368949-0BD6-4747-9F30-41FE7E1F4AD4}" srcOrd="0" destOrd="0" presId="urn:microsoft.com/office/officeart/2018/2/layout/IconVerticalSolidList"/>
    <dgm:cxn modelId="{7768F3B8-97E9-449F-BD91-9CE38D444935}" srcId="{D228CA25-88EA-471F-94D8-CC2E60C4115F}" destId="{00F1AF39-673E-47E4-ABAD-8253A406F83E}" srcOrd="0" destOrd="0" parTransId="{FC1FE7CB-C9F1-4476-86B3-5A66F9FABB71}" sibTransId="{BA9B0F1A-0099-4D61-AA21-E80A28C4F824}"/>
    <dgm:cxn modelId="{893538D4-65A5-4A82-AFD9-826D5D0D3A44}" srcId="{D228CA25-88EA-471F-94D8-CC2E60C4115F}" destId="{D34465D8-F964-4DF2-80DD-A70986D52E07}" srcOrd="1" destOrd="0" parTransId="{21442D30-D963-4F89-9679-38B4FBDD8BB2}" sibTransId="{29D468F7-352C-400E-ADF5-E8AA5E983F5D}"/>
    <dgm:cxn modelId="{C8C5462A-B015-44F0-83CD-C78E884224C0}" type="presParOf" srcId="{3610FE09-5D1C-4C2C-8DD5-115D56845B7B}" destId="{048475B8-2F8F-4AB0-94F3-35A9F3F52B03}" srcOrd="0" destOrd="0" presId="urn:microsoft.com/office/officeart/2018/2/layout/IconVerticalSolidList"/>
    <dgm:cxn modelId="{247456DD-4AAD-410E-970B-9F2F6619CDF3}" type="presParOf" srcId="{048475B8-2F8F-4AB0-94F3-35A9F3F52B03}" destId="{06F67B91-7630-470A-A940-8BEB3AE90CC6}" srcOrd="0" destOrd="0" presId="urn:microsoft.com/office/officeart/2018/2/layout/IconVerticalSolidList"/>
    <dgm:cxn modelId="{D949D147-EE67-4395-A6A9-E647218F690D}" type="presParOf" srcId="{048475B8-2F8F-4AB0-94F3-35A9F3F52B03}" destId="{CAED6990-8B18-457D-ABA5-C93FD2EF07C0}" srcOrd="1" destOrd="0" presId="urn:microsoft.com/office/officeart/2018/2/layout/IconVerticalSolidList"/>
    <dgm:cxn modelId="{B1A8A150-9108-46E7-ADF0-58FF1539B6AD}" type="presParOf" srcId="{048475B8-2F8F-4AB0-94F3-35A9F3F52B03}" destId="{5E0C4382-F711-4008-BC45-A0C80025B3C6}" srcOrd="2" destOrd="0" presId="urn:microsoft.com/office/officeart/2018/2/layout/IconVerticalSolidList"/>
    <dgm:cxn modelId="{0EA95AF3-10E3-495D-857B-B4F17A9E224E}" type="presParOf" srcId="{048475B8-2F8F-4AB0-94F3-35A9F3F52B03}" destId="{16903316-7527-48BF-AB7F-23BA6269C0AF}" srcOrd="3" destOrd="0" presId="urn:microsoft.com/office/officeart/2018/2/layout/IconVerticalSolidList"/>
    <dgm:cxn modelId="{F94B5538-6F5F-479B-831E-3EE6189BE336}" type="presParOf" srcId="{3610FE09-5D1C-4C2C-8DD5-115D56845B7B}" destId="{97835DF1-9BFF-4B37-AD0A-9D09B0935AB3}" srcOrd="1" destOrd="0" presId="urn:microsoft.com/office/officeart/2018/2/layout/IconVerticalSolidList"/>
    <dgm:cxn modelId="{D14A2DB4-178B-4AAB-B32A-19956C28AFD4}" type="presParOf" srcId="{3610FE09-5D1C-4C2C-8DD5-115D56845B7B}" destId="{847C2B9E-5A36-4A1E-A075-1CEE9037D44E}" srcOrd="2" destOrd="0" presId="urn:microsoft.com/office/officeart/2018/2/layout/IconVerticalSolidList"/>
    <dgm:cxn modelId="{C78906FA-9D65-47F9-8D16-8255FE40F050}" type="presParOf" srcId="{847C2B9E-5A36-4A1E-A075-1CEE9037D44E}" destId="{B03EBF48-784D-4613-B689-E6BA1EBD2C3E}" srcOrd="0" destOrd="0" presId="urn:microsoft.com/office/officeart/2018/2/layout/IconVerticalSolidList"/>
    <dgm:cxn modelId="{2B1D772A-B2FC-42DA-8785-D3A0D52C2EBD}" type="presParOf" srcId="{847C2B9E-5A36-4A1E-A075-1CEE9037D44E}" destId="{2AFCC932-7FD6-4CE1-AC42-08F41922883D}" srcOrd="1" destOrd="0" presId="urn:microsoft.com/office/officeart/2018/2/layout/IconVerticalSolidList"/>
    <dgm:cxn modelId="{471CAE07-2C1E-4724-840D-5D825C1076E5}" type="presParOf" srcId="{847C2B9E-5A36-4A1E-A075-1CEE9037D44E}" destId="{0989605F-B31D-4E95-864B-C8F7FADC303C}" srcOrd="2" destOrd="0" presId="urn:microsoft.com/office/officeart/2018/2/layout/IconVerticalSolidList"/>
    <dgm:cxn modelId="{09D1A34C-0053-4F9F-ACED-F2B2C5A677D5}" type="presParOf" srcId="{847C2B9E-5A36-4A1E-A075-1CEE9037D44E}" destId="{AF368949-0BD6-4747-9F30-41FE7E1F4AD4}" srcOrd="3" destOrd="0" presId="urn:microsoft.com/office/officeart/2018/2/layout/IconVerticalSolidList"/>
    <dgm:cxn modelId="{14D8FD6B-401B-45F7-983A-8362ADCAF93E}" type="presParOf" srcId="{3610FE09-5D1C-4C2C-8DD5-115D56845B7B}" destId="{52F18E30-7C8C-47D1-BD00-F605731AF033}" srcOrd="3" destOrd="0" presId="urn:microsoft.com/office/officeart/2018/2/layout/IconVerticalSolidList"/>
    <dgm:cxn modelId="{14082554-EEF3-48FD-81CE-FC9CFA90650E}" type="presParOf" srcId="{3610FE09-5D1C-4C2C-8DD5-115D56845B7B}" destId="{8662D11F-6DFA-4B62-BAB1-4A54B814A637}" srcOrd="4" destOrd="0" presId="urn:microsoft.com/office/officeart/2018/2/layout/IconVerticalSolidList"/>
    <dgm:cxn modelId="{5CD11E1F-EB3B-4556-AB57-DEE360A6A824}" type="presParOf" srcId="{8662D11F-6DFA-4B62-BAB1-4A54B814A637}" destId="{644E6F07-6BAC-4E7C-B01B-7B083FD59C65}" srcOrd="0" destOrd="0" presId="urn:microsoft.com/office/officeart/2018/2/layout/IconVerticalSolidList"/>
    <dgm:cxn modelId="{ADF4D6CF-76C8-4011-8571-419D52AEA941}" type="presParOf" srcId="{8662D11F-6DFA-4B62-BAB1-4A54B814A637}" destId="{1B290827-6387-45AC-92AE-5A7709911802}" srcOrd="1" destOrd="0" presId="urn:microsoft.com/office/officeart/2018/2/layout/IconVerticalSolidList"/>
    <dgm:cxn modelId="{0C5FB822-04E1-4306-947A-B60CEB5D3218}" type="presParOf" srcId="{8662D11F-6DFA-4B62-BAB1-4A54B814A637}" destId="{9FA846B1-7946-4070-AB4D-5DCE80C0F43E}" srcOrd="2" destOrd="0" presId="urn:microsoft.com/office/officeart/2018/2/layout/IconVerticalSolidList"/>
    <dgm:cxn modelId="{9CFBEE88-2C5D-46E7-895B-6B8135912671}" type="presParOf" srcId="{8662D11F-6DFA-4B62-BAB1-4A54B814A637}" destId="{51DB25A6-82BE-4C59-A294-94CFAC7327D2}" srcOrd="3" destOrd="0" presId="urn:microsoft.com/office/officeart/2018/2/layout/IconVerticalSolidList"/>
    <dgm:cxn modelId="{405BD26E-FBBA-44B7-A8E7-2A0E195EE173}" type="presParOf" srcId="{3610FE09-5D1C-4C2C-8DD5-115D56845B7B}" destId="{AACC698B-0DA8-471F-83BD-933F5CA8DB9C}" srcOrd="5" destOrd="0" presId="urn:microsoft.com/office/officeart/2018/2/layout/IconVerticalSolidList"/>
    <dgm:cxn modelId="{E8E461E1-FC57-41F2-847B-6464EDEC8B36}" type="presParOf" srcId="{3610FE09-5D1C-4C2C-8DD5-115D56845B7B}" destId="{F4CE4EBE-5E28-4BE3-B63C-BF15CBDAC856}" srcOrd="6" destOrd="0" presId="urn:microsoft.com/office/officeart/2018/2/layout/IconVerticalSolidList"/>
    <dgm:cxn modelId="{5C91FDA6-3971-4A9A-A756-6C5D8B8B8369}" type="presParOf" srcId="{F4CE4EBE-5E28-4BE3-B63C-BF15CBDAC856}" destId="{9714E85C-7F6D-4D66-8421-B4310B0D177B}" srcOrd="0" destOrd="0" presId="urn:microsoft.com/office/officeart/2018/2/layout/IconVerticalSolidList"/>
    <dgm:cxn modelId="{80E49EA6-0222-4CEC-BA46-FD609D324F48}" type="presParOf" srcId="{F4CE4EBE-5E28-4BE3-B63C-BF15CBDAC856}" destId="{7951932B-5D7C-4371-B164-613CA2698D7E}" srcOrd="1" destOrd="0" presId="urn:microsoft.com/office/officeart/2018/2/layout/IconVerticalSolidList"/>
    <dgm:cxn modelId="{E38DC710-ACBB-4CE6-90D6-7C40F277062B}" type="presParOf" srcId="{F4CE4EBE-5E28-4BE3-B63C-BF15CBDAC856}" destId="{F235D414-1952-4004-B9B5-88719A0BB9F0}" srcOrd="2" destOrd="0" presId="urn:microsoft.com/office/officeart/2018/2/layout/IconVerticalSolidList"/>
    <dgm:cxn modelId="{767623A4-E489-4CF6-9EEA-9A0D81BF4DD1}" type="presParOf" srcId="{F4CE4EBE-5E28-4BE3-B63C-BF15CBDAC856}" destId="{FEE04076-D0AE-45F1-BFFC-3A31E240D1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67B91-7630-470A-A940-8BEB3AE90CC6}">
      <dsp:nvSpPr>
        <dsp:cNvPr id="0" name=""/>
        <dsp:cNvSpPr/>
      </dsp:nvSpPr>
      <dsp:spPr>
        <a:xfrm>
          <a:off x="0" y="2019"/>
          <a:ext cx="3549853" cy="417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D6990-8B18-457D-ABA5-C93FD2EF07C0}">
      <dsp:nvSpPr>
        <dsp:cNvPr id="0" name=""/>
        <dsp:cNvSpPr/>
      </dsp:nvSpPr>
      <dsp:spPr>
        <a:xfrm>
          <a:off x="126363" y="96008"/>
          <a:ext cx="229976" cy="229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03316-7527-48BF-AB7F-23BA6269C0AF}">
      <dsp:nvSpPr>
        <dsp:cNvPr id="0" name=""/>
        <dsp:cNvSpPr/>
      </dsp:nvSpPr>
      <dsp:spPr>
        <a:xfrm>
          <a:off x="482703" y="2019"/>
          <a:ext cx="3038155" cy="46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6" tIns="49736" rIns="49736" bIns="49736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2"/>
              </a:solidFill>
            </a:rPr>
            <a:t>Real-time systems used to control power plants</a:t>
          </a:r>
        </a:p>
      </dsp:txBody>
      <dsp:txXfrm>
        <a:off x="482703" y="2019"/>
        <a:ext cx="3038155" cy="469946"/>
      </dsp:txXfrm>
    </dsp:sp>
    <dsp:sp modelId="{B03EBF48-784D-4613-B689-E6BA1EBD2C3E}">
      <dsp:nvSpPr>
        <dsp:cNvPr id="0" name=""/>
        <dsp:cNvSpPr/>
      </dsp:nvSpPr>
      <dsp:spPr>
        <a:xfrm>
          <a:off x="0" y="589452"/>
          <a:ext cx="3549853" cy="417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CC932-7FD6-4CE1-AC42-08F41922883D}">
      <dsp:nvSpPr>
        <dsp:cNvPr id="0" name=""/>
        <dsp:cNvSpPr/>
      </dsp:nvSpPr>
      <dsp:spPr>
        <a:xfrm>
          <a:off x="126363" y="683441"/>
          <a:ext cx="229976" cy="229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68949-0BD6-4747-9F30-41FE7E1F4AD4}">
      <dsp:nvSpPr>
        <dsp:cNvPr id="0" name=""/>
        <dsp:cNvSpPr/>
      </dsp:nvSpPr>
      <dsp:spPr>
        <a:xfrm>
          <a:off x="482703" y="589452"/>
          <a:ext cx="3038155" cy="46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6" tIns="49736" rIns="49736" bIns="49736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Computer communication networks, in which data may be routed in different ways, according to the message priorities</a:t>
          </a:r>
        </a:p>
      </dsp:txBody>
      <dsp:txXfrm>
        <a:off x="482703" y="589452"/>
        <a:ext cx="3038155" cy="469946"/>
      </dsp:txXfrm>
    </dsp:sp>
    <dsp:sp modelId="{644E6F07-6BAC-4E7C-B01B-7B083FD59C65}">
      <dsp:nvSpPr>
        <dsp:cNvPr id="0" name=""/>
        <dsp:cNvSpPr/>
      </dsp:nvSpPr>
      <dsp:spPr>
        <a:xfrm>
          <a:off x="0" y="1176885"/>
          <a:ext cx="3549853" cy="417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90827-6387-45AC-92AE-5A7709911802}">
      <dsp:nvSpPr>
        <dsp:cNvPr id="0" name=""/>
        <dsp:cNvSpPr/>
      </dsp:nvSpPr>
      <dsp:spPr>
        <a:xfrm>
          <a:off x="126363" y="1270875"/>
          <a:ext cx="229976" cy="229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B25A6-82BE-4C59-A294-94CFAC7327D2}">
      <dsp:nvSpPr>
        <dsp:cNvPr id="0" name=""/>
        <dsp:cNvSpPr/>
      </dsp:nvSpPr>
      <dsp:spPr>
        <a:xfrm>
          <a:off x="482703" y="1176885"/>
          <a:ext cx="3038155" cy="46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6" tIns="49736" rIns="49736" bIns="49736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Medical attention in a hospital, in which patients are attended according to the degree of the emergency</a:t>
          </a:r>
        </a:p>
      </dsp:txBody>
      <dsp:txXfrm>
        <a:off x="482703" y="1176885"/>
        <a:ext cx="3038155" cy="469946"/>
      </dsp:txXfrm>
    </dsp:sp>
    <dsp:sp modelId="{9714E85C-7F6D-4D66-8421-B4310B0D177B}">
      <dsp:nvSpPr>
        <dsp:cNvPr id="0" name=""/>
        <dsp:cNvSpPr/>
      </dsp:nvSpPr>
      <dsp:spPr>
        <a:xfrm>
          <a:off x="0" y="1764319"/>
          <a:ext cx="3549853" cy="417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1932B-5D7C-4371-B164-613CA2698D7E}">
      <dsp:nvSpPr>
        <dsp:cNvPr id="0" name=""/>
        <dsp:cNvSpPr/>
      </dsp:nvSpPr>
      <dsp:spPr>
        <a:xfrm>
          <a:off x="126363" y="1858308"/>
          <a:ext cx="229976" cy="229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04076-D0AE-45F1-BFFC-3A31E240D1E4}">
      <dsp:nvSpPr>
        <dsp:cNvPr id="0" name=""/>
        <dsp:cNvSpPr/>
      </dsp:nvSpPr>
      <dsp:spPr>
        <a:xfrm>
          <a:off x="482703" y="1764319"/>
          <a:ext cx="3038155" cy="469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36" tIns="49736" rIns="49736" bIns="49736" numCol="1" spcCol="1270" anchor="ctr" anchorCtr="0">
          <a:noAutofit/>
        </a:bodyPr>
        <a:lstStyle/>
        <a:p>
          <a:pPr marL="0" lvl="0" indent="0" algn="l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2"/>
              </a:solidFill>
            </a:rPr>
            <a:t>Operating systems, in which processes are serviced according to the process’ priority</a:t>
          </a:r>
        </a:p>
      </dsp:txBody>
      <dsp:txXfrm>
        <a:off x="482703" y="1764319"/>
        <a:ext cx="3038155" cy="46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4610101" cy="346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1162130" cy="346075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037" y="566377"/>
            <a:ext cx="3324314" cy="1204854"/>
          </a:xfrm>
        </p:spPr>
        <p:txBody>
          <a:bodyPr anchor="b">
            <a:normAutofit/>
          </a:bodyPr>
          <a:lstStyle>
            <a:lvl1pPr algn="l">
              <a:defRPr sz="2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037" y="1817695"/>
            <a:ext cx="3324314" cy="835547"/>
          </a:xfrm>
        </p:spPr>
        <p:txBody>
          <a:bodyPr>
            <a:normAutofit/>
          </a:bodyPr>
          <a:lstStyle>
            <a:lvl1pPr marL="0" indent="0" algn="l">
              <a:buNone/>
              <a:defRPr sz="1008" cap="all" baseline="0">
                <a:solidFill>
                  <a:schemeClr val="accent2"/>
                </a:solidFill>
              </a:defRPr>
            </a:lvl1pPr>
            <a:lvl2pPr marL="230520" indent="0" algn="ctr">
              <a:buNone/>
              <a:defRPr sz="1008"/>
            </a:lvl2pPr>
            <a:lvl3pPr marL="461040" indent="0" algn="ctr">
              <a:buNone/>
              <a:defRPr sz="908"/>
            </a:lvl3pPr>
            <a:lvl4pPr marL="691561" indent="0" algn="ctr">
              <a:buNone/>
              <a:defRPr sz="807"/>
            </a:lvl4pPr>
            <a:lvl5pPr marL="922081" indent="0" algn="ctr">
              <a:buNone/>
              <a:defRPr sz="807"/>
            </a:lvl5pPr>
            <a:lvl6pPr marL="1152601" indent="0" algn="ctr">
              <a:buNone/>
              <a:defRPr sz="807"/>
            </a:lvl6pPr>
            <a:lvl7pPr marL="1383121" indent="0" algn="ctr">
              <a:buNone/>
              <a:defRPr sz="807"/>
            </a:lvl7pPr>
            <a:lvl8pPr marL="1613642" indent="0" algn="ctr">
              <a:buNone/>
              <a:defRPr sz="807"/>
            </a:lvl8pPr>
            <a:lvl9pPr marL="1844162" indent="0" algn="ctr">
              <a:buNone/>
              <a:defRPr sz="8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24697" y="2730148"/>
            <a:ext cx="1037273" cy="18425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58036" y="2730148"/>
            <a:ext cx="1937848" cy="1842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784" y="2730147"/>
            <a:ext cx="291568" cy="184253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4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6" y="2172262"/>
            <a:ext cx="3748109" cy="413471"/>
          </a:xfrm>
        </p:spPr>
        <p:txBody>
          <a:bodyPr anchor="b">
            <a:normAutofit/>
          </a:bodyPr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596" y="306020"/>
            <a:ext cx="3748109" cy="166516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613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579" y="2585732"/>
            <a:ext cx="3747543" cy="344396"/>
          </a:xfrm>
        </p:spPr>
        <p:txBody>
          <a:bodyPr>
            <a:normAutofit/>
          </a:bodyPr>
          <a:lstStyle>
            <a:lvl1pPr marL="0" indent="0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14" y="307622"/>
            <a:ext cx="3745689" cy="1730375"/>
          </a:xfrm>
        </p:spPr>
        <p:txBody>
          <a:bodyPr anchor="ctr">
            <a:normAutofit/>
          </a:bodyPr>
          <a:lstStyle>
            <a:lvl1pPr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596" y="2230262"/>
            <a:ext cx="3745123" cy="692149"/>
          </a:xfrm>
        </p:spPr>
        <p:txBody>
          <a:bodyPr anchor="ctr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35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849" y="307622"/>
            <a:ext cx="3517603" cy="1386939"/>
          </a:xfrm>
        </p:spPr>
        <p:txBody>
          <a:bodyPr anchor="ctr">
            <a:normAutofit/>
          </a:bodyPr>
          <a:lstStyle>
            <a:lvl1pPr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0619" y="1698360"/>
            <a:ext cx="3309463" cy="277026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596" y="2174913"/>
            <a:ext cx="3745707" cy="751644"/>
          </a:xfrm>
        </p:spPr>
        <p:txBody>
          <a:bodyPr anchor="ctr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51192" y="362555"/>
            <a:ext cx="23050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41309" y="1395287"/>
            <a:ext cx="230505" cy="295095"/>
          </a:xfrm>
          <a:prstGeom prst="rect">
            <a:avLst/>
          </a:prstGeom>
        </p:spPr>
        <p:txBody>
          <a:bodyPr vert="horz" lIns="46101" tIns="23051" rIns="46101" bIns="23051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40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18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6" y="1076901"/>
            <a:ext cx="3745707" cy="1267546"/>
          </a:xfrm>
        </p:spPr>
        <p:txBody>
          <a:bodyPr anchor="b">
            <a:normAutofit/>
          </a:bodyPr>
          <a:lstStyle>
            <a:lvl1pPr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579" y="2350391"/>
            <a:ext cx="3745141" cy="575603"/>
          </a:xfrm>
        </p:spPr>
        <p:txBody>
          <a:bodyPr anchor="t">
            <a:normAutofit/>
          </a:bodyPr>
          <a:lstStyle>
            <a:lvl1pPr marL="0" indent="0">
              <a:buNone/>
              <a:defRPr sz="908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1597" y="307622"/>
            <a:ext cx="3745706" cy="961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31596" y="1349613"/>
            <a:ext cx="1208827" cy="3460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008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431596" y="1695688"/>
            <a:ext cx="1208201" cy="1226722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7146" y="1351214"/>
            <a:ext cx="1204096" cy="3460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008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707146" y="1697289"/>
            <a:ext cx="1204433" cy="1226722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9205" y="1349613"/>
            <a:ext cx="1208097" cy="346075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008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969205" y="1695688"/>
            <a:ext cx="1208097" cy="1226722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8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31597" y="307622"/>
            <a:ext cx="3745706" cy="961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431597" y="2222690"/>
            <a:ext cx="1208200" cy="2907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008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31597" y="1345846"/>
            <a:ext cx="1208200" cy="769056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908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431597" y="2513489"/>
            <a:ext cx="1208200" cy="412708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7423" y="2222690"/>
            <a:ext cx="1210151" cy="2907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008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97424" y="1345846"/>
            <a:ext cx="1209599" cy="769056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908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696871" y="2513488"/>
            <a:ext cx="1210151" cy="408923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969252" y="2222689"/>
            <a:ext cx="1206499" cy="29079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008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69205" y="1345846"/>
            <a:ext cx="1208098" cy="769056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908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969205" y="2513487"/>
            <a:ext cx="1208097" cy="408924"/>
          </a:xfrm>
        </p:spPr>
        <p:txBody>
          <a:bodyPr anchor="t">
            <a:normAutofit/>
          </a:bodyPr>
          <a:lstStyle>
            <a:lvl1pPr marL="0" indent="0">
              <a:buNone/>
              <a:defRPr sz="706"/>
            </a:lvl1pPr>
            <a:lvl2pPr marL="230520" indent="0">
              <a:buNone/>
              <a:defRPr sz="605"/>
            </a:lvl2pPr>
            <a:lvl3pPr marL="461040" indent="0">
              <a:buNone/>
              <a:defRPr sz="504"/>
            </a:lvl3pPr>
            <a:lvl4pPr marL="691561" indent="0">
              <a:buNone/>
              <a:defRPr sz="454"/>
            </a:lvl4pPr>
            <a:lvl5pPr marL="922081" indent="0">
              <a:buNone/>
              <a:defRPr sz="454"/>
            </a:lvl5pPr>
            <a:lvl6pPr marL="1152601" indent="0">
              <a:buNone/>
              <a:defRPr sz="454"/>
            </a:lvl6pPr>
            <a:lvl7pPr marL="1383121" indent="0">
              <a:buNone/>
              <a:defRPr sz="454"/>
            </a:lvl7pPr>
            <a:lvl8pPr marL="1613642" indent="0">
              <a:buNone/>
              <a:defRPr sz="454"/>
            </a:lvl8pPr>
            <a:lvl9pPr marL="1844162" indent="0">
              <a:buNone/>
              <a:defRPr sz="4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74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98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19158" y="307623"/>
            <a:ext cx="758145" cy="26147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596" y="307623"/>
            <a:ext cx="2929936" cy="26147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4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948" y="128076"/>
            <a:ext cx="28860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Dr.</a:t>
            </a:r>
            <a:r>
              <a:rPr spc="10" dirty="0"/>
              <a:t> </a:t>
            </a:r>
            <a:r>
              <a:rPr dirty="0"/>
              <a:t>José</a:t>
            </a:r>
            <a:r>
              <a:rPr spc="-20" dirty="0"/>
              <a:t> </a:t>
            </a:r>
            <a:r>
              <a:rPr dirty="0"/>
              <a:t>M.</a:t>
            </a:r>
            <a:r>
              <a:rPr spc="-25" dirty="0"/>
              <a:t> </a:t>
            </a:r>
            <a:r>
              <a:rPr dirty="0"/>
              <a:t>Garrido</a:t>
            </a:r>
            <a:r>
              <a:rPr spc="-25" dirty="0"/>
              <a:t> C.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607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431597" y="312123"/>
            <a:ext cx="3745706" cy="746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31597" y="1135158"/>
            <a:ext cx="3745706" cy="17872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2819648" y="2968876"/>
            <a:ext cx="1037273" cy="184253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596" y="2968876"/>
            <a:ext cx="2359239" cy="18425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5734" y="2968875"/>
            <a:ext cx="291568" cy="184253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6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6" y="716184"/>
            <a:ext cx="3745706" cy="1439576"/>
          </a:xfrm>
        </p:spPr>
        <p:txBody>
          <a:bodyPr anchor="b">
            <a:normAutofit/>
          </a:bodyPr>
          <a:lstStyle>
            <a:lvl1pPr>
              <a:defRPr sz="18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96" y="2232664"/>
            <a:ext cx="3745706" cy="693753"/>
          </a:xfrm>
        </p:spPr>
        <p:txBody>
          <a:bodyPr>
            <a:normAutofit/>
          </a:bodyPr>
          <a:lstStyle>
            <a:lvl1pPr marL="0" indent="0">
              <a:buNone/>
              <a:defRPr sz="908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23052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2pPr>
            <a:lvl3pPr marL="461040" indent="0">
              <a:buNone/>
              <a:defRPr sz="908">
                <a:solidFill>
                  <a:schemeClr val="tx1">
                    <a:tint val="75000"/>
                  </a:schemeClr>
                </a:solidFill>
              </a:defRPr>
            </a:lvl3pPr>
            <a:lvl4pPr marL="69156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4pPr>
            <a:lvl5pPr marL="92208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5pPr>
            <a:lvl6pPr marL="115260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6pPr>
            <a:lvl7pPr marL="1383121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7pPr>
            <a:lvl8pPr marL="161364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8pPr>
            <a:lvl9pPr marL="1844162" indent="0">
              <a:buNone/>
              <a:defRPr sz="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596" y="1135157"/>
            <a:ext cx="1844641" cy="17872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864" y="1135157"/>
            <a:ext cx="1843439" cy="17872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1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6" y="312430"/>
            <a:ext cx="3745706" cy="745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947" y="1135157"/>
            <a:ext cx="1732291" cy="41577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210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596" y="1550928"/>
            <a:ext cx="1844641" cy="1371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6213" y="1135157"/>
            <a:ext cx="1731089" cy="415770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210" b="0" cap="all" baseline="0">
                <a:solidFill>
                  <a:schemeClr val="tx1"/>
                </a:solidFill>
              </a:defRPr>
            </a:lvl1pPr>
            <a:lvl2pPr marL="230520" indent="0">
              <a:buNone/>
              <a:defRPr sz="1008" b="1"/>
            </a:lvl2pPr>
            <a:lvl3pPr marL="461040" indent="0">
              <a:buNone/>
              <a:defRPr sz="908" b="1"/>
            </a:lvl3pPr>
            <a:lvl4pPr marL="691561" indent="0">
              <a:buNone/>
              <a:defRPr sz="807" b="1"/>
            </a:lvl4pPr>
            <a:lvl5pPr marL="922081" indent="0">
              <a:buNone/>
              <a:defRPr sz="807" b="1"/>
            </a:lvl5pPr>
            <a:lvl6pPr marL="1152601" indent="0">
              <a:buNone/>
              <a:defRPr sz="807" b="1"/>
            </a:lvl6pPr>
            <a:lvl7pPr marL="1383121" indent="0">
              <a:buNone/>
              <a:defRPr sz="807" b="1"/>
            </a:lvl7pPr>
            <a:lvl8pPr marL="1613642" indent="0">
              <a:buNone/>
              <a:defRPr sz="807" b="1"/>
            </a:lvl8pPr>
            <a:lvl9pPr marL="1844162" indent="0">
              <a:buNone/>
              <a:defRPr sz="8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863" y="1550928"/>
            <a:ext cx="1843439" cy="1371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0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8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98" y="307623"/>
            <a:ext cx="1458064" cy="827534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688" y="299077"/>
            <a:ext cx="2227614" cy="26233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598" y="1135157"/>
            <a:ext cx="1458064" cy="1787254"/>
          </a:xfrm>
        </p:spPr>
        <p:txBody>
          <a:bodyPr/>
          <a:lstStyle>
            <a:lvl1pPr marL="0" indent="0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597" y="307622"/>
            <a:ext cx="1892623" cy="827535"/>
          </a:xfrm>
        </p:spPr>
        <p:txBody>
          <a:bodyPr anchor="b"/>
          <a:lstStyle>
            <a:lvl1pPr>
              <a:defRPr sz="16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36570" y="307622"/>
            <a:ext cx="1740733" cy="2614790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13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596" y="1135157"/>
            <a:ext cx="1892624" cy="1787254"/>
          </a:xfrm>
        </p:spPr>
        <p:txBody>
          <a:bodyPr/>
          <a:lstStyle>
            <a:lvl1pPr marL="0" indent="0">
              <a:buNone/>
              <a:defRPr sz="807"/>
            </a:lvl1pPr>
            <a:lvl2pPr marL="230520" indent="0">
              <a:buNone/>
              <a:defRPr sz="706"/>
            </a:lvl2pPr>
            <a:lvl3pPr marL="461040" indent="0">
              <a:buNone/>
              <a:defRPr sz="605"/>
            </a:lvl3pPr>
            <a:lvl4pPr marL="691561" indent="0">
              <a:buNone/>
              <a:defRPr sz="504"/>
            </a:lvl4pPr>
            <a:lvl5pPr marL="922081" indent="0">
              <a:buNone/>
              <a:defRPr sz="504"/>
            </a:lvl5pPr>
            <a:lvl6pPr marL="1152601" indent="0">
              <a:buNone/>
              <a:defRPr sz="504"/>
            </a:lvl6pPr>
            <a:lvl7pPr marL="1383121" indent="0">
              <a:buNone/>
              <a:defRPr sz="504"/>
            </a:lvl7pPr>
            <a:lvl8pPr marL="1613642" indent="0">
              <a:buNone/>
              <a:defRPr sz="504"/>
            </a:lvl8pPr>
            <a:lvl9pPr marL="1844162" indent="0">
              <a:buNone/>
              <a:defRPr sz="5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4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4610101" cy="346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7204" y="0"/>
            <a:ext cx="4558561" cy="346075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1597" y="312123"/>
            <a:ext cx="3745706" cy="746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597" y="1135158"/>
            <a:ext cx="3745706" cy="1787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19648" y="2968876"/>
            <a:ext cx="1037273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1596" y="2968876"/>
            <a:ext cx="2359239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pt-BR"/>
              <a:t>Dr.</a:t>
            </a:r>
            <a:r>
              <a:rPr lang="pt-BR" spc="10"/>
              <a:t> </a:t>
            </a:r>
            <a:r>
              <a:rPr lang="pt-BR"/>
              <a:t>José</a:t>
            </a:r>
            <a:r>
              <a:rPr lang="pt-BR" spc="-20"/>
              <a:t> </a:t>
            </a:r>
            <a:r>
              <a:rPr lang="pt-BR"/>
              <a:t>M.</a:t>
            </a:r>
            <a:r>
              <a:rPr lang="pt-BR" spc="-25"/>
              <a:t> </a:t>
            </a:r>
            <a:r>
              <a:rPr lang="pt-BR"/>
              <a:t>Garrido</a:t>
            </a:r>
            <a:r>
              <a:rPr lang="pt-BR" spc="-25"/>
              <a:t> C.</a:t>
            </a:r>
            <a:endParaRPr lang="pt-BR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85734" y="2968875"/>
            <a:ext cx="291568" cy="1842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87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l" defTabSz="461040" rtl="0" eaLnBrk="1" latinLnBrk="0" hangingPunct="1">
        <a:lnSpc>
          <a:spcPct val="90000"/>
        </a:lnSpc>
        <a:spcBef>
          <a:spcPct val="0"/>
        </a:spcBef>
        <a:buNone/>
        <a:defRPr sz="1815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5260" indent="-115260" algn="l" defTabSz="461040" rtl="0" eaLnBrk="1" latinLnBrk="0" hangingPunct="1">
        <a:lnSpc>
          <a:spcPct val="120000"/>
        </a:lnSpc>
        <a:spcBef>
          <a:spcPts val="504"/>
        </a:spcBef>
        <a:buSzPct val="125000"/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45780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576301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806821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807" kern="1200">
          <a:solidFill>
            <a:schemeClr val="tx1"/>
          </a:solidFill>
          <a:latin typeface="+mn-lt"/>
          <a:ea typeface="+mn-ea"/>
          <a:cs typeface="+mn-cs"/>
        </a:defRPr>
      </a:lvl4pPr>
      <a:lvl5pPr marL="1037341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807" kern="1200">
          <a:solidFill>
            <a:schemeClr val="tx1"/>
          </a:solidFill>
          <a:latin typeface="+mn-lt"/>
          <a:ea typeface="+mn-ea"/>
          <a:cs typeface="+mn-cs"/>
        </a:defRPr>
      </a:lvl5pPr>
      <a:lvl6pPr marL="1267861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6pPr>
      <a:lvl7pPr marL="1498382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7pPr>
      <a:lvl8pPr marL="1728902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8pPr>
      <a:lvl9pPr marL="1959422" indent="-115260" algn="l" defTabSz="461040" rtl="0" eaLnBrk="1" latinLnBrk="0" hangingPunct="1">
        <a:lnSpc>
          <a:spcPct val="120000"/>
        </a:lnSpc>
        <a:spcBef>
          <a:spcPts val="252"/>
        </a:spcBef>
        <a:buSzPct val="125000"/>
        <a:buFont typeface="Arial" panose="020B0604020202020204" pitchFamily="34" charset="0"/>
        <a:buChar char="•"/>
        <a:defRPr sz="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1pPr>
      <a:lvl2pPr marL="23052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2pPr>
      <a:lvl3pPr marL="461040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3pPr>
      <a:lvl4pPr marL="69156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4pPr>
      <a:lvl5pPr marL="92208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5pPr>
      <a:lvl6pPr marL="115260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6pPr>
      <a:lvl7pPr marL="1383121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7pPr>
      <a:lvl8pPr marL="161364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8pPr>
      <a:lvl9pPr marL="1844162" algn="l" defTabSz="461040" rtl="0" eaLnBrk="1" latinLnBrk="0" hangingPunct="1">
        <a:defRPr sz="9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2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2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slide" Target="slide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slide" Target="slide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" Target="slide2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3598" y="3014499"/>
            <a:ext cx="615026" cy="15206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88361" y="32272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E0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08744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E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86546" y="322333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EF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75863" y="3214455"/>
            <a:ext cx="203200" cy="55880"/>
            <a:chOff x="3275863" y="3214455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39032" y="321698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E0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5863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42982" y="3213189"/>
            <a:ext cx="203200" cy="58419"/>
            <a:chOff x="3542982" y="3213189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31883" y="322968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E0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42982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9183" y="321698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EF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0101" y="3213189"/>
            <a:ext cx="203200" cy="58419"/>
            <a:chOff x="3810101" y="3213189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86302" y="321698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E0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10101" y="322333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EF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6302" y="325508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EFD6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53434" y="321698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E0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582" y="3214455"/>
            <a:ext cx="238760" cy="57150"/>
            <a:chOff x="4326582" y="3214455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033" y="324746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E0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2097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E0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1698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E0ADA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0" y="0"/>
            <a:ext cx="4608195" cy="192405"/>
            <a:chOff x="0" y="0"/>
            <a:chExt cx="4608195" cy="192405"/>
          </a:xfrm>
        </p:grpSpPr>
        <p:sp>
          <p:nvSpPr>
            <p:cNvPr id="23" name="object 23"/>
            <p:cNvSpPr/>
            <p:nvPr/>
          </p:nvSpPr>
          <p:spPr>
            <a:xfrm>
              <a:off x="0" y="0"/>
              <a:ext cx="2304415" cy="141605"/>
            </a:xfrm>
            <a:custGeom>
              <a:avLst/>
              <a:gdLst/>
              <a:ahLst/>
              <a:cxnLst/>
              <a:rect l="l" t="t" r="r" b="b"/>
              <a:pathLst>
                <a:path w="2304415" h="141605">
                  <a:moveTo>
                    <a:pt x="0" y="141389"/>
                  </a:moveTo>
                  <a:lnTo>
                    <a:pt x="2303995" y="141389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41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03995" y="0"/>
              <a:ext cx="2304415" cy="141605"/>
            </a:xfrm>
            <a:custGeom>
              <a:avLst/>
              <a:gdLst/>
              <a:ahLst/>
              <a:cxnLst/>
              <a:rect l="l" t="t" r="r" b="b"/>
              <a:pathLst>
                <a:path w="2304415" h="141605">
                  <a:moveTo>
                    <a:pt x="0" y="141389"/>
                  </a:moveTo>
                  <a:lnTo>
                    <a:pt x="2303995" y="141389"/>
                  </a:lnTo>
                  <a:lnTo>
                    <a:pt x="2303995" y="0"/>
                  </a:lnTo>
                  <a:lnTo>
                    <a:pt x="0" y="0"/>
                  </a:lnTo>
                  <a:lnTo>
                    <a:pt x="0" y="141389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1389"/>
              <a:ext cx="4608004" cy="50609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79583" y="251184"/>
            <a:ext cx="4038599" cy="97398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chemeClr val="bg1"/>
                </a:solidFill>
              </a:rPr>
              <a:t>Object</a:t>
            </a:r>
            <a:r>
              <a:rPr sz="2400" spc="105" dirty="0">
                <a:solidFill>
                  <a:schemeClr val="bg1"/>
                </a:solidFill>
              </a:rPr>
              <a:t> </a:t>
            </a:r>
            <a:r>
              <a:rPr sz="2400" dirty="0">
                <a:solidFill>
                  <a:schemeClr val="bg1"/>
                </a:solidFill>
              </a:rPr>
              <a:t>Oriented</a:t>
            </a:r>
            <a:r>
              <a:rPr sz="2400" spc="110" dirty="0">
                <a:solidFill>
                  <a:schemeClr val="bg1"/>
                </a:solidFill>
              </a:rPr>
              <a:t> </a:t>
            </a:r>
            <a:r>
              <a:rPr sz="2400" spc="-10" dirty="0">
                <a:solidFill>
                  <a:schemeClr val="bg1"/>
                </a:solidFill>
              </a:rPr>
              <a:t>Simulation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600" spc="-10" dirty="0">
                <a:solidFill>
                  <a:schemeClr val="bg1"/>
                </a:solidFill>
              </a:rPr>
              <a:t>Multi-</a:t>
            </a:r>
            <a:r>
              <a:rPr sz="1600" dirty="0">
                <a:solidFill>
                  <a:schemeClr val="bg1"/>
                </a:solidFill>
              </a:rPr>
              <a:t>Server</a:t>
            </a:r>
            <a:r>
              <a:rPr sz="1600" spc="-35" dirty="0">
                <a:solidFill>
                  <a:schemeClr val="bg1"/>
                </a:solidFill>
              </a:rPr>
              <a:t> </a:t>
            </a:r>
            <a:r>
              <a:rPr sz="1600" dirty="0">
                <a:solidFill>
                  <a:schemeClr val="bg1"/>
                </a:solidFill>
              </a:rPr>
              <a:t>Queuing</a:t>
            </a:r>
            <a:r>
              <a:rPr sz="1600" spc="-35" dirty="0">
                <a:solidFill>
                  <a:schemeClr val="bg1"/>
                </a:solidFill>
              </a:rPr>
              <a:t> </a:t>
            </a:r>
            <a:r>
              <a:rPr sz="1600" dirty="0">
                <a:solidFill>
                  <a:schemeClr val="bg1"/>
                </a:solidFill>
              </a:rPr>
              <a:t>Models</a:t>
            </a:r>
            <a:r>
              <a:rPr sz="1600" spc="-35" dirty="0">
                <a:solidFill>
                  <a:schemeClr val="bg1"/>
                </a:solidFill>
              </a:rPr>
              <a:t> </a:t>
            </a:r>
            <a:r>
              <a:rPr sz="1600" dirty="0">
                <a:solidFill>
                  <a:schemeClr val="bg1"/>
                </a:solidFill>
              </a:rPr>
              <a:t>with</a:t>
            </a:r>
            <a:r>
              <a:rPr sz="1600" spc="-35" dirty="0">
                <a:solidFill>
                  <a:schemeClr val="bg1"/>
                </a:solidFill>
              </a:rPr>
              <a:t> </a:t>
            </a:r>
            <a:r>
              <a:rPr sz="1600" spc="-10" dirty="0">
                <a:solidFill>
                  <a:schemeClr val="bg1"/>
                </a:solidFill>
              </a:rPr>
              <a:t>Priorities</a:t>
            </a:r>
            <a:endParaRPr sz="1600" dirty="0">
              <a:solidFill>
                <a:schemeClr val="bg1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08303" y="1538692"/>
            <a:ext cx="2192020" cy="3834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3535">
              <a:lnSpc>
                <a:spcPts val="950"/>
              </a:lnSpc>
            </a:pPr>
            <a:r>
              <a:rPr sz="800" dirty="0">
                <a:latin typeface="Arial"/>
                <a:cs typeface="Arial"/>
              </a:rPr>
              <a:t>Department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Computer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Science </a:t>
            </a:r>
            <a:r>
              <a:rPr sz="800" dirty="0">
                <a:latin typeface="Arial"/>
                <a:cs typeface="Arial"/>
              </a:rPr>
              <a:t>College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Computing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Software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Engineering</a:t>
            </a:r>
            <a:endParaRPr sz="800" dirty="0">
              <a:latin typeface="Arial"/>
              <a:cs typeface="Arial"/>
            </a:endParaRPr>
          </a:p>
          <a:p>
            <a:pPr marL="494665">
              <a:lnSpc>
                <a:spcPts val="915"/>
              </a:lnSpc>
            </a:pPr>
            <a:r>
              <a:rPr sz="800" spc="-10" dirty="0">
                <a:latin typeface="Arial"/>
                <a:cs typeface="Arial"/>
              </a:rPr>
              <a:t>Kennesaw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State</a:t>
            </a:r>
            <a:r>
              <a:rPr sz="800" spc="-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University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9" name="object 2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Simulation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Priorities</a:t>
            </a:r>
            <a:r>
              <a:rPr spc="130" dirty="0"/>
              <a:t> </a:t>
            </a:r>
            <a:r>
              <a:rPr dirty="0"/>
              <a:t>With</a:t>
            </a:r>
            <a:r>
              <a:rPr spc="135" dirty="0"/>
              <a:t> </a:t>
            </a:r>
            <a:r>
              <a:rPr dirty="0"/>
              <a:t>Single-Server</a:t>
            </a:r>
            <a:r>
              <a:rPr spc="135" dirty="0"/>
              <a:t> </a:t>
            </a:r>
            <a:r>
              <a:rPr spc="-10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31597" y="707344"/>
            <a:ext cx="3745706" cy="2146486"/>
          </a:xfrm>
          <a:prstGeom prst="rect">
            <a:avLst/>
          </a:prstGeom>
        </p:spPr>
        <p:txBody>
          <a:bodyPr vert="horz" wrap="square" lIns="0" tIns="315532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Customer</a:t>
            </a:r>
            <a:r>
              <a:rPr spc="-35" dirty="0"/>
              <a:t> </a:t>
            </a:r>
            <a:r>
              <a:rPr dirty="0"/>
              <a:t>objects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different</a:t>
            </a:r>
            <a:r>
              <a:rPr spc="-30" dirty="0"/>
              <a:t> </a:t>
            </a:r>
            <a:r>
              <a:rPr dirty="0"/>
              <a:t>types</a:t>
            </a:r>
            <a:r>
              <a:rPr spc="-35" dirty="0"/>
              <a:t> </a:t>
            </a:r>
            <a:r>
              <a:rPr dirty="0"/>
              <a:t>arrive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join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priority queue.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priority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assigned</a:t>
            </a:r>
            <a:r>
              <a:rPr spc="-2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arrivals</a:t>
            </a:r>
            <a:r>
              <a:rPr spc="-25" dirty="0"/>
              <a:t> </a:t>
            </a:r>
            <a:r>
              <a:rPr spc="-10" dirty="0"/>
              <a:t>object.</a:t>
            </a:r>
          </a:p>
          <a:p>
            <a:pPr marL="289560" marR="77470">
              <a:lnSpc>
                <a:spcPct val="102600"/>
              </a:lnSpc>
              <a:spcBef>
                <a:spcPts val="300"/>
              </a:spcBef>
            </a:pPr>
            <a:r>
              <a:rPr dirty="0"/>
              <a:t>Since</a:t>
            </a:r>
            <a:r>
              <a:rPr spc="-35" dirty="0"/>
              <a:t> </a:t>
            </a:r>
            <a:r>
              <a:rPr dirty="0"/>
              <a:t>customer</a:t>
            </a:r>
            <a:r>
              <a:rPr spc="-35" dirty="0"/>
              <a:t> </a:t>
            </a:r>
            <a:r>
              <a:rPr dirty="0"/>
              <a:t>objects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various</a:t>
            </a:r>
            <a:r>
              <a:rPr spc="-30" dirty="0"/>
              <a:t> </a:t>
            </a:r>
            <a:r>
              <a:rPr dirty="0"/>
              <a:t>types</a:t>
            </a:r>
            <a:r>
              <a:rPr spc="-35" dirty="0"/>
              <a:t> </a:t>
            </a:r>
            <a:r>
              <a:rPr spc="-10" dirty="0"/>
              <a:t>have</a:t>
            </a:r>
            <a:r>
              <a:rPr spc="-35" dirty="0"/>
              <a:t> </a:t>
            </a:r>
            <a:r>
              <a:rPr spc="-10" dirty="0"/>
              <a:t>different </a:t>
            </a:r>
            <a:r>
              <a:rPr dirty="0"/>
              <a:t>mean</a:t>
            </a:r>
            <a:r>
              <a:rPr spc="-30" dirty="0"/>
              <a:t> </a:t>
            </a:r>
            <a:r>
              <a:rPr spc="-10" dirty="0"/>
              <a:t>inter-</a:t>
            </a:r>
            <a:r>
              <a:rPr dirty="0"/>
              <a:t>arrival</a:t>
            </a:r>
            <a:r>
              <a:rPr spc="-25" dirty="0"/>
              <a:t> </a:t>
            </a:r>
            <a:r>
              <a:rPr dirty="0"/>
              <a:t>periods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25" dirty="0"/>
              <a:t> </a:t>
            </a:r>
            <a:r>
              <a:rPr dirty="0"/>
              <a:t>mean</a:t>
            </a:r>
            <a:r>
              <a:rPr spc="-30" dirty="0"/>
              <a:t> </a:t>
            </a:r>
            <a:r>
              <a:rPr spc="-10" dirty="0"/>
              <a:t>service </a:t>
            </a:r>
            <a:r>
              <a:rPr dirty="0"/>
              <a:t>periods,</a:t>
            </a:r>
            <a:r>
              <a:rPr spc="-3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type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customers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different</a:t>
            </a:r>
            <a:r>
              <a:rPr spc="-30" dirty="0"/>
              <a:t> </a:t>
            </a:r>
            <a:r>
              <a:rPr spc="-10" dirty="0"/>
              <a:t>arrivals </a:t>
            </a:r>
            <a:r>
              <a:rPr dirty="0"/>
              <a:t>object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created.</a:t>
            </a:r>
          </a:p>
          <a:p>
            <a:pPr marL="289560" marR="67310">
              <a:lnSpc>
                <a:spcPct val="102600"/>
              </a:lnSpc>
              <a:spcBef>
                <a:spcPts val="300"/>
              </a:spcBef>
            </a:pPr>
            <a:r>
              <a:rPr dirty="0"/>
              <a:t>Each</a:t>
            </a:r>
            <a:r>
              <a:rPr spc="-35" dirty="0"/>
              <a:t> </a:t>
            </a:r>
            <a:r>
              <a:rPr lang="en-US" spc="-10" dirty="0"/>
              <a:t>arrival</a:t>
            </a:r>
            <a:r>
              <a:rPr spc="-30" dirty="0"/>
              <a:t> </a:t>
            </a:r>
            <a:r>
              <a:rPr dirty="0"/>
              <a:t>object</a:t>
            </a:r>
            <a:r>
              <a:rPr spc="-30" dirty="0"/>
              <a:t> </a:t>
            </a:r>
            <a:r>
              <a:rPr dirty="0"/>
              <a:t>creates</a:t>
            </a:r>
            <a:r>
              <a:rPr spc="-35" dirty="0"/>
              <a:t> </a:t>
            </a:r>
            <a:r>
              <a:rPr dirty="0"/>
              <a:t>customer</a:t>
            </a:r>
            <a:r>
              <a:rPr spc="-30" dirty="0"/>
              <a:t> </a:t>
            </a:r>
            <a:r>
              <a:rPr dirty="0"/>
              <a:t>objects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same </a:t>
            </a:r>
            <a:r>
              <a:rPr spc="-10" dirty="0"/>
              <a:t>type.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0" name="object 10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Process</a:t>
            </a:r>
            <a:r>
              <a:rPr spc="105" dirty="0"/>
              <a:t> </a:t>
            </a:r>
            <a:r>
              <a:rPr spc="-10" dirty="0"/>
              <a:t>Priorities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00050" y="459946"/>
            <a:ext cx="3745706" cy="1406590"/>
          </a:xfrm>
          <a:prstGeom prst="rect">
            <a:avLst/>
          </a:prstGeom>
        </p:spPr>
        <p:txBody>
          <a:bodyPr vert="horz" wrap="square" lIns="0" tIns="606222" rIns="0" bIns="0" rtlCol="0">
            <a:spAutoFit/>
          </a:bodyPr>
          <a:lstStyle/>
          <a:p>
            <a:pPr marL="289560" marR="5080">
              <a:lnSpc>
                <a:spcPct val="102699"/>
              </a:lnSpc>
              <a:spcBef>
                <a:spcPts val="5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priority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integer</a:t>
            </a:r>
            <a:r>
              <a:rPr spc="-25" dirty="0"/>
              <a:t> </a:t>
            </a:r>
            <a:r>
              <a:rPr spc="-10" dirty="0"/>
              <a:t>value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represents </a:t>
            </a:r>
            <a:r>
              <a:rPr dirty="0"/>
              <a:t>its</a:t>
            </a:r>
            <a:r>
              <a:rPr spc="-35" dirty="0"/>
              <a:t> </a:t>
            </a:r>
            <a:r>
              <a:rPr dirty="0"/>
              <a:t>relative</a:t>
            </a:r>
            <a:r>
              <a:rPr spc="-30" dirty="0"/>
              <a:t> </a:t>
            </a:r>
            <a:r>
              <a:rPr dirty="0"/>
              <a:t>importance</a:t>
            </a:r>
            <a:r>
              <a:rPr spc="-30" dirty="0"/>
              <a:t> </a:t>
            </a:r>
            <a:r>
              <a:rPr lang="en-US" dirty="0"/>
              <a:t>to</a:t>
            </a:r>
            <a:r>
              <a:rPr spc="-30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spc="-10" dirty="0"/>
              <a:t>processes.</a:t>
            </a: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lang="en-US" dirty="0"/>
              <a:t> To</a:t>
            </a:r>
            <a:r>
              <a:rPr spc="-5" dirty="0"/>
              <a:t> </a:t>
            </a:r>
            <a:r>
              <a:rPr dirty="0"/>
              <a:t>access</a:t>
            </a:r>
            <a:r>
              <a:rPr spc="-5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process,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statement</a:t>
            </a:r>
            <a:r>
              <a:rPr spc="-25" dirty="0"/>
              <a:t> </a:t>
            </a:r>
            <a:r>
              <a:rPr b="1" spc="-10" dirty="0">
                <a:solidFill>
                  <a:schemeClr val="accent1"/>
                </a:solidFill>
                <a:latin typeface="Arial"/>
                <a:cs typeface="Arial"/>
              </a:rPr>
              <a:t>assign </a:t>
            </a:r>
            <a:r>
              <a:rPr b="1" dirty="0">
                <a:solidFill>
                  <a:schemeClr val="accent1"/>
                </a:solidFill>
                <a:latin typeface="Arial"/>
                <a:cs typeface="Arial"/>
              </a:rPr>
              <a:t>priority</a:t>
            </a:r>
            <a:r>
              <a:rPr b="1" spc="-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used.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9" name="object 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05" dirty="0"/>
              <a:t> </a:t>
            </a:r>
            <a:r>
              <a:rPr dirty="0"/>
              <a:t>Process</a:t>
            </a:r>
            <a:r>
              <a:rPr spc="110" dirty="0"/>
              <a:t> </a:t>
            </a:r>
            <a:r>
              <a:rPr spc="-10" dirty="0"/>
              <a:t>Priorities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244592"/>
            <a:ext cx="42011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mach_prio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type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integer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machine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2489" y="1396433"/>
            <a:ext cx="1696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self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reference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1396433"/>
            <a:ext cx="230314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myprio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type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integer </a:t>
            </a: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machine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class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851919"/>
            <a:ext cx="40493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assign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machine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mach_prio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  <a:tabLst>
                <a:tab pos="2517775" algn="l"/>
              </a:tabLst>
            </a:pPr>
            <a:r>
              <a:rPr sz="1000" dirty="0">
                <a:latin typeface="Courier New"/>
                <a:cs typeface="Courier New"/>
              </a:rPr>
              <a:t>assign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myprio</a:t>
            </a:r>
            <a:r>
              <a:rPr sz="1000" dirty="0">
                <a:latin typeface="Courier New"/>
                <a:cs typeface="Courier New"/>
              </a:rPr>
              <a:t>	//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get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self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9" name="object 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5250" y="467637"/>
            <a:ext cx="288607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tx1"/>
                </a:solidFill>
              </a:rPr>
              <a:t>Set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Priority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Active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1331404"/>
            <a:ext cx="4040504" cy="425450"/>
            <a:chOff x="309193" y="1331404"/>
            <a:chExt cx="4040504" cy="4254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655140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642440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337538"/>
              <a:ext cx="50800" cy="3176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331404"/>
              <a:ext cx="3989704" cy="374650"/>
            </a:xfrm>
            <a:custGeom>
              <a:avLst/>
              <a:gdLst/>
              <a:ahLst/>
              <a:cxnLst/>
              <a:rect l="l" t="t" r="r" b="b"/>
              <a:pathLst>
                <a:path w="3989704" h="374650">
                  <a:moveTo>
                    <a:pt x="3989652" y="0"/>
                  </a:moveTo>
                  <a:lnTo>
                    <a:pt x="0" y="0"/>
                  </a:lnTo>
                  <a:lnTo>
                    <a:pt x="0" y="323736"/>
                  </a:lnTo>
                  <a:lnTo>
                    <a:pt x="4008" y="343460"/>
                  </a:lnTo>
                  <a:lnTo>
                    <a:pt x="14922" y="359613"/>
                  </a:lnTo>
                  <a:lnTo>
                    <a:pt x="31075" y="370528"/>
                  </a:lnTo>
                  <a:lnTo>
                    <a:pt x="50800" y="374536"/>
                  </a:lnTo>
                  <a:lnTo>
                    <a:pt x="3938852" y="374536"/>
                  </a:lnTo>
                  <a:lnTo>
                    <a:pt x="3958576" y="370528"/>
                  </a:lnTo>
                  <a:lnTo>
                    <a:pt x="3974729" y="359613"/>
                  </a:lnTo>
                  <a:lnTo>
                    <a:pt x="3985644" y="343460"/>
                  </a:lnTo>
                  <a:lnTo>
                    <a:pt x="3989652" y="32373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37564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29854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3629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3502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3375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307362"/>
            <a:ext cx="3733800" cy="803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2710">
              <a:lnSpc>
                <a:spcPct val="102600"/>
              </a:lnSpc>
              <a:spcBef>
                <a:spcPts val="55"/>
              </a:spcBef>
            </a:pPr>
            <a:r>
              <a:rPr sz="1100" spc="-8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set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process,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fix</a:t>
            </a:r>
            <a:r>
              <a:rPr sz="11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is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used.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structure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</a:pP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fix</a:t>
            </a:r>
            <a:r>
              <a:rPr sz="11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b="1" spc="3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High Tower Text"/>
                <a:cs typeface="High Tower Text"/>
              </a:rPr>
              <a:t>(</a:t>
            </a:r>
            <a:r>
              <a:rPr sz="1100" i="1" spc="370" dirty="0">
                <a:solidFill>
                  <a:schemeClr val="bg1"/>
                </a:solidFill>
                <a:latin typeface="High Tower Text"/>
                <a:cs typeface="High Tower Text"/>
              </a:rPr>
              <a:t> </a:t>
            </a:r>
            <a:r>
              <a:rPr sz="1100" dirty="0">
                <a:solidFill>
                  <a:schemeClr val="bg1"/>
                </a:solidFill>
                <a:latin typeface="Courier New"/>
                <a:cs typeface="Courier New"/>
              </a:rPr>
              <a:t>prio_var</a:t>
            </a:r>
            <a:r>
              <a:rPr sz="1100" spc="-3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chemeClr val="bg1"/>
                </a:solidFill>
                <a:latin typeface="High Tower Text"/>
                <a:cs typeface="High Tower Text"/>
              </a:rPr>
              <a:t>)</a:t>
            </a:r>
            <a:r>
              <a:rPr sz="1100" i="1" spc="370" dirty="0">
                <a:solidFill>
                  <a:schemeClr val="bg1"/>
                </a:solidFill>
                <a:latin typeface="High Tower Text"/>
                <a:cs typeface="High Tower Text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Courier New"/>
                <a:cs typeface="Courier New"/>
              </a:rPr>
              <a:t>[</a:t>
            </a:r>
            <a:r>
              <a:rPr sz="1100" spc="-360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100" b="1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b="1" spc="3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High Tower Text"/>
                <a:cs typeface="High Tower Text"/>
              </a:rPr>
              <a:t>(</a:t>
            </a:r>
            <a:r>
              <a:rPr sz="1100" i="1" spc="370" dirty="0">
                <a:solidFill>
                  <a:schemeClr val="bg1"/>
                </a:solidFill>
                <a:latin typeface="High Tower Text"/>
                <a:cs typeface="High Tower Text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Courier New"/>
                <a:cs typeface="Courier New"/>
              </a:rPr>
              <a:t>ref_variable</a:t>
            </a:r>
            <a:r>
              <a:rPr sz="1100" spc="-35" dirty="0">
                <a:solidFill>
                  <a:schemeClr val="bg1"/>
                </a:solidFill>
                <a:latin typeface="Courier New"/>
                <a:cs typeface="Courier New"/>
              </a:rPr>
              <a:t> </a:t>
            </a:r>
            <a:r>
              <a:rPr sz="1100" i="1" dirty="0">
                <a:solidFill>
                  <a:schemeClr val="bg1"/>
                </a:solidFill>
                <a:latin typeface="High Tower Text"/>
                <a:cs typeface="High Tower Text"/>
              </a:rPr>
              <a:t>)</a:t>
            </a:r>
            <a:r>
              <a:rPr sz="1100" i="1" spc="370" dirty="0">
                <a:solidFill>
                  <a:schemeClr val="bg1"/>
                </a:solidFill>
                <a:latin typeface="High Tower Text"/>
                <a:cs typeface="High Tower Text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Courier New"/>
                <a:cs typeface="Courier New"/>
              </a:rPr>
              <a:t>]</a:t>
            </a:r>
            <a:endParaRPr sz="1100" dirty="0">
              <a:solidFill>
                <a:schemeClr val="bg1"/>
              </a:solidFill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5948" y="133935"/>
            <a:ext cx="288607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tx1"/>
                </a:solidFill>
              </a:rPr>
              <a:t>Example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Set</a:t>
            </a:r>
            <a:r>
              <a:rPr spc="6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Priority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1204517"/>
            <a:ext cx="3824658" cy="602058"/>
            <a:chOff x="309193" y="1204517"/>
            <a:chExt cx="4040504" cy="4241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26590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13890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210652"/>
              <a:ext cx="50800" cy="3159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204517"/>
              <a:ext cx="3989704" cy="373380"/>
            </a:xfrm>
            <a:custGeom>
              <a:avLst/>
              <a:gdLst/>
              <a:ahLst/>
              <a:cxnLst/>
              <a:rect l="l" t="t" r="r" b="b"/>
              <a:pathLst>
                <a:path w="3989704" h="373380">
                  <a:moveTo>
                    <a:pt x="3989652" y="0"/>
                  </a:moveTo>
                  <a:lnTo>
                    <a:pt x="0" y="0"/>
                  </a:lnTo>
                  <a:lnTo>
                    <a:pt x="0" y="322073"/>
                  </a:lnTo>
                  <a:lnTo>
                    <a:pt x="4008" y="341797"/>
                  </a:lnTo>
                  <a:lnTo>
                    <a:pt x="14922" y="357950"/>
                  </a:lnTo>
                  <a:lnTo>
                    <a:pt x="31075" y="368864"/>
                  </a:lnTo>
                  <a:lnTo>
                    <a:pt x="50800" y="372873"/>
                  </a:lnTo>
                  <a:lnTo>
                    <a:pt x="3938852" y="372873"/>
                  </a:lnTo>
                  <a:lnTo>
                    <a:pt x="3958576" y="368864"/>
                  </a:lnTo>
                  <a:lnTo>
                    <a:pt x="3974729" y="357950"/>
                  </a:lnTo>
                  <a:lnTo>
                    <a:pt x="3985644" y="341797"/>
                  </a:lnTo>
                  <a:lnTo>
                    <a:pt x="3989652" y="32207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248755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2968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2360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2233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21065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1182" y="1198948"/>
            <a:ext cx="3913504" cy="12148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sets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5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current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process,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sets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another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referenced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spc="-40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machine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100" dirty="0">
              <a:latin typeface="Arial"/>
              <a:cs typeface="Arial"/>
            </a:endParaRPr>
          </a:p>
          <a:p>
            <a:pPr marL="12700" marR="1995170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fix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5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lang="en-US" sz="1000" spc="-20" dirty="0">
                <a:latin typeface="Courier New"/>
                <a:cs typeface="Courier New"/>
              </a:rPr>
              <a:t>self </a:t>
            </a:r>
            <a:r>
              <a:rPr lang="en-US" sz="1000" dirty="0">
                <a:latin typeface="Courier New"/>
                <a:cs typeface="Courier New"/>
              </a:rPr>
              <a:t>fix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machine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60" dirty="0"/>
              <a:t> </a:t>
            </a:r>
            <a:r>
              <a:rPr dirty="0"/>
              <a:t>2</a:t>
            </a:r>
            <a:r>
              <a:rPr spc="65" dirty="0"/>
              <a:t> </a:t>
            </a:r>
            <a:r>
              <a:rPr dirty="0"/>
              <a:t>with</a:t>
            </a:r>
            <a:r>
              <a:rPr spc="60" dirty="0"/>
              <a:t> </a:t>
            </a:r>
            <a:r>
              <a:rPr spc="-10" dirty="0"/>
              <a:t>Priority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953485"/>
            <a:ext cx="4040504" cy="596265"/>
            <a:chOff x="309193" y="953485"/>
            <a:chExt cx="4040504" cy="5962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44763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434934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59624"/>
              <a:ext cx="50800" cy="48801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53485"/>
              <a:ext cx="3989704" cy="545465"/>
            </a:xfrm>
            <a:custGeom>
              <a:avLst/>
              <a:gdLst/>
              <a:ahLst/>
              <a:cxnLst/>
              <a:rect l="l" t="t" r="r" b="b"/>
              <a:pathLst>
                <a:path w="3989704" h="545465">
                  <a:moveTo>
                    <a:pt x="3989652" y="0"/>
                  </a:moveTo>
                  <a:lnTo>
                    <a:pt x="0" y="0"/>
                  </a:lnTo>
                  <a:lnTo>
                    <a:pt x="0" y="494149"/>
                  </a:lnTo>
                  <a:lnTo>
                    <a:pt x="4008" y="513874"/>
                  </a:lnTo>
                  <a:lnTo>
                    <a:pt x="14922" y="530027"/>
                  </a:lnTo>
                  <a:lnTo>
                    <a:pt x="31075" y="540941"/>
                  </a:lnTo>
                  <a:lnTo>
                    <a:pt x="50800" y="544950"/>
                  </a:lnTo>
                  <a:lnTo>
                    <a:pt x="3938852" y="544950"/>
                  </a:lnTo>
                  <a:lnTo>
                    <a:pt x="3958576" y="540941"/>
                  </a:lnTo>
                  <a:lnTo>
                    <a:pt x="3974729" y="530027"/>
                  </a:lnTo>
                  <a:lnTo>
                    <a:pt x="3985644" y="513874"/>
                  </a:lnTo>
                  <a:lnTo>
                    <a:pt x="3989652" y="49414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97722"/>
              <a:ext cx="0" cy="469265"/>
            </a:xfrm>
            <a:custGeom>
              <a:avLst/>
              <a:gdLst/>
              <a:ahLst/>
              <a:cxnLst/>
              <a:rect l="l" t="t" r="r" b="b"/>
              <a:pathLst>
                <a:path h="469265">
                  <a:moveTo>
                    <a:pt x="0" y="4689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850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723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596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929448"/>
            <a:ext cx="3897629" cy="16605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72745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increases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 referenced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machine</a:t>
            </a:r>
            <a:r>
              <a:rPr sz="11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1.</a:t>
            </a:r>
            <a:r>
              <a:rPr sz="11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defines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integer variable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m_priority</a:t>
            </a:r>
            <a:r>
              <a:rPr sz="1100" i="1" spc="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store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m_priority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type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integer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dirty="0">
                <a:latin typeface="Courier New"/>
                <a:cs typeface="Courier New"/>
              </a:rPr>
              <a:t>assign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machine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m_priority</a:t>
            </a:r>
            <a:endParaRPr sz="1000" dirty="0">
              <a:latin typeface="Courier New"/>
              <a:cs typeface="Courier New"/>
            </a:endParaRPr>
          </a:p>
          <a:p>
            <a:pPr marL="12700" marR="5080">
              <a:lnSpc>
                <a:spcPts val="1200"/>
              </a:lnSpc>
              <a:spcBef>
                <a:spcPts val="35"/>
              </a:spcBef>
              <a:tabLst>
                <a:tab pos="1682750" algn="l"/>
              </a:tabLst>
            </a:pPr>
            <a:r>
              <a:rPr sz="1000" dirty="0">
                <a:latin typeface="Courier New"/>
                <a:cs typeface="Courier New"/>
              </a:rPr>
              <a:t>increment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m_priority</a:t>
            </a:r>
            <a:r>
              <a:rPr sz="1000" dirty="0">
                <a:latin typeface="Courier New"/>
                <a:cs typeface="Courier New"/>
              </a:rPr>
              <a:t>	//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increment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current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priority </a:t>
            </a:r>
            <a:r>
              <a:rPr sz="1000" dirty="0">
                <a:latin typeface="Courier New"/>
                <a:cs typeface="Courier New"/>
              </a:rPr>
              <a:t>fix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m_priority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machine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new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priority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00050" y="878352"/>
            <a:ext cx="3810000" cy="2079974"/>
            <a:chOff x="309193" y="1103382"/>
            <a:chExt cx="4040453" cy="1394747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2396528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2383828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1109535"/>
              <a:ext cx="50800" cy="1286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03382"/>
              <a:ext cx="3989704" cy="1344295"/>
            </a:xfrm>
            <a:custGeom>
              <a:avLst/>
              <a:gdLst/>
              <a:ahLst/>
              <a:cxnLst/>
              <a:rect l="l" t="t" r="r" b="b"/>
              <a:pathLst>
                <a:path w="3989704" h="1344295">
                  <a:moveTo>
                    <a:pt x="3989652" y="0"/>
                  </a:moveTo>
                  <a:lnTo>
                    <a:pt x="0" y="0"/>
                  </a:lnTo>
                  <a:lnTo>
                    <a:pt x="0" y="1293145"/>
                  </a:lnTo>
                  <a:lnTo>
                    <a:pt x="4008" y="1312869"/>
                  </a:lnTo>
                  <a:lnTo>
                    <a:pt x="14922" y="1329022"/>
                  </a:lnTo>
                  <a:lnTo>
                    <a:pt x="31075" y="1339937"/>
                  </a:lnTo>
                  <a:lnTo>
                    <a:pt x="50800" y="1343945"/>
                  </a:lnTo>
                  <a:lnTo>
                    <a:pt x="3938852" y="1343945"/>
                  </a:lnTo>
                  <a:lnTo>
                    <a:pt x="3958576" y="1339937"/>
                  </a:lnTo>
                  <a:lnTo>
                    <a:pt x="3974729" y="1329022"/>
                  </a:lnTo>
                  <a:lnTo>
                    <a:pt x="3985644" y="1312869"/>
                  </a:lnTo>
                  <a:lnTo>
                    <a:pt x="3989652" y="129314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147620"/>
              <a:ext cx="0" cy="1268095"/>
            </a:xfrm>
            <a:custGeom>
              <a:avLst/>
              <a:gdLst/>
              <a:ahLst/>
              <a:cxnLst/>
              <a:rect l="l" t="t" r="r" b="b"/>
              <a:pathLst>
                <a:path h="1268095">
                  <a:moveTo>
                    <a:pt x="0" y="126795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1349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1222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1095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Priority</a:t>
            </a:r>
            <a:r>
              <a:rPr spc="130" dirty="0"/>
              <a:t> </a:t>
            </a:r>
            <a:r>
              <a:rPr spc="-10" dirty="0"/>
              <a:t>Queues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idx="1"/>
          </p:nvPr>
        </p:nvSpPr>
        <p:spPr>
          <a:xfrm>
            <a:off x="416896" y="778631"/>
            <a:ext cx="3745706" cy="1781540"/>
          </a:xfrm>
          <a:prstGeom prst="rect">
            <a:avLst/>
          </a:prstGeom>
        </p:spPr>
        <p:txBody>
          <a:bodyPr vert="horz" wrap="square" lIns="0" tIns="458559" rIns="0" bIns="0" rtlCol="0">
            <a:spAutoFit/>
          </a:bodyPr>
          <a:lstStyle/>
          <a:p>
            <a:pPr marL="289560" marR="5080">
              <a:lnSpc>
                <a:spcPct val="102600"/>
              </a:lnSpc>
              <a:spcBef>
                <a:spcPts val="55"/>
              </a:spcBef>
            </a:pPr>
            <a:r>
              <a:rPr dirty="0">
                <a:solidFill>
                  <a:schemeClr val="bg1"/>
                </a:solidFill>
              </a:rPr>
              <a:t>Priority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queues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allow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simulation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model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retrieve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or </a:t>
            </a:r>
            <a:r>
              <a:rPr spc="-10" dirty="0">
                <a:solidFill>
                  <a:schemeClr val="bg1"/>
                </a:solidFill>
              </a:rPr>
              <a:t>remove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processes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from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queue,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based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on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priority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of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processes.</a:t>
            </a:r>
          </a:p>
          <a:p>
            <a:pPr marL="289560" marR="683260">
              <a:lnSpc>
                <a:spcPct val="125299"/>
              </a:lnSpc>
            </a:pPr>
            <a:r>
              <a:rPr dirty="0">
                <a:solidFill>
                  <a:schemeClr val="bg1"/>
                </a:solidFill>
              </a:rPr>
              <a:t>Priority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do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not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behave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FIFO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queues. 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priority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object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lang="en-US" spc="-30" dirty="0">
                <a:solidFill>
                  <a:schemeClr val="bg1"/>
                </a:solidFill>
              </a:rPr>
              <a:t>the </a:t>
            </a:r>
            <a:r>
              <a:rPr dirty="0">
                <a:solidFill>
                  <a:schemeClr val="bg1"/>
                </a:solidFill>
              </a:rPr>
              <a:t>class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i="1" spc="-10" dirty="0" err="1">
                <a:solidFill>
                  <a:srgbClr val="FF0000"/>
                </a:solidFill>
                <a:latin typeface="Arial"/>
                <a:cs typeface="Arial"/>
              </a:rPr>
              <a:t>Pqueue</a:t>
            </a:r>
            <a:r>
              <a:rPr lang="en-US" i="1" spc="-1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9" name="object 1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94" y="21164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85" dirty="0"/>
              <a:t> </a:t>
            </a:r>
            <a:r>
              <a:rPr dirty="0"/>
              <a:t>Creating</a:t>
            </a:r>
            <a:r>
              <a:rPr spc="85" dirty="0"/>
              <a:t> </a:t>
            </a:r>
            <a:r>
              <a:rPr dirty="0"/>
              <a:t>Objects</a:t>
            </a:r>
            <a:r>
              <a:rPr spc="85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Class</a:t>
            </a:r>
            <a:r>
              <a:rPr spc="85" dirty="0"/>
              <a:t> </a:t>
            </a:r>
            <a:r>
              <a:rPr spc="-10" dirty="0"/>
              <a:t>Pqueue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884658"/>
            <a:ext cx="4040504" cy="768350"/>
            <a:chOff x="309193" y="884658"/>
            <a:chExt cx="4040504" cy="7683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5088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38185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90803"/>
              <a:ext cx="50800" cy="6600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884658"/>
              <a:ext cx="3989704" cy="717550"/>
            </a:xfrm>
            <a:custGeom>
              <a:avLst/>
              <a:gdLst/>
              <a:ahLst/>
              <a:cxnLst/>
              <a:rect l="l" t="t" r="r" b="b"/>
              <a:pathLst>
                <a:path w="3989704" h="717550">
                  <a:moveTo>
                    <a:pt x="3989652" y="0"/>
                  </a:moveTo>
                  <a:lnTo>
                    <a:pt x="0" y="0"/>
                  </a:lnTo>
                  <a:lnTo>
                    <a:pt x="0" y="666227"/>
                  </a:lnTo>
                  <a:lnTo>
                    <a:pt x="4008" y="685951"/>
                  </a:lnTo>
                  <a:lnTo>
                    <a:pt x="14922" y="702104"/>
                  </a:lnTo>
                  <a:lnTo>
                    <a:pt x="31075" y="713018"/>
                  </a:lnTo>
                  <a:lnTo>
                    <a:pt x="50800" y="717027"/>
                  </a:lnTo>
                  <a:lnTo>
                    <a:pt x="3938852" y="717027"/>
                  </a:lnTo>
                  <a:lnTo>
                    <a:pt x="3958576" y="713018"/>
                  </a:lnTo>
                  <a:lnTo>
                    <a:pt x="3974729" y="702104"/>
                  </a:lnTo>
                  <a:lnTo>
                    <a:pt x="3985644" y="685951"/>
                  </a:lnTo>
                  <a:lnTo>
                    <a:pt x="3989652" y="66622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28896"/>
              <a:ext cx="0" cy="641350"/>
            </a:xfrm>
            <a:custGeom>
              <a:avLst/>
              <a:gdLst/>
              <a:ahLst/>
              <a:cxnLst/>
              <a:rect l="l" t="t" r="r" b="b"/>
              <a:pathLst>
                <a:path h="641350">
                  <a:moveTo>
                    <a:pt x="0" y="6410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161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034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9079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860626"/>
            <a:ext cx="3587115" cy="185089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lines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declare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create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priority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reference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name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cust_queue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name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Customer</a:t>
            </a:r>
            <a:r>
              <a:rPr sz="1100" i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8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priorities,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size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(capacity)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25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customers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every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priority.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cust_queue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class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Pqueue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create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queue</a:t>
            </a:r>
            <a:endParaRPr sz="1000" dirty="0">
              <a:latin typeface="Courier New"/>
              <a:cs typeface="Courier New"/>
            </a:endParaRPr>
          </a:p>
          <a:p>
            <a:pPr marL="467995" marR="909319" indent="-455930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Courier New"/>
                <a:cs typeface="Courier New"/>
              </a:rPr>
              <a:t>create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cust_queue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class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Pqueue </a:t>
            </a:r>
            <a:r>
              <a:rPr sz="1000" dirty="0">
                <a:latin typeface="Courier New"/>
                <a:cs typeface="Courier New"/>
              </a:rPr>
              <a:t>using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"Customer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Queue",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8,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25" dirty="0">
                <a:latin typeface="Courier New"/>
                <a:cs typeface="Courier New"/>
              </a:rPr>
              <a:t>25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21997" y="982227"/>
            <a:ext cx="4040453" cy="2006890"/>
            <a:chOff x="309193" y="964436"/>
            <a:chExt cx="4040453" cy="1742087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994" y="260492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94" y="2592222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8846" y="970597"/>
              <a:ext cx="50800" cy="16343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64436"/>
              <a:ext cx="3989704" cy="1691639"/>
            </a:xfrm>
            <a:custGeom>
              <a:avLst/>
              <a:gdLst/>
              <a:ahLst/>
              <a:cxnLst/>
              <a:rect l="l" t="t" r="r" b="b"/>
              <a:pathLst>
                <a:path w="3989704" h="1691639">
                  <a:moveTo>
                    <a:pt x="3989652" y="0"/>
                  </a:moveTo>
                  <a:lnTo>
                    <a:pt x="0" y="0"/>
                  </a:lnTo>
                  <a:lnTo>
                    <a:pt x="0" y="1640486"/>
                  </a:lnTo>
                  <a:lnTo>
                    <a:pt x="4008" y="1660211"/>
                  </a:lnTo>
                  <a:lnTo>
                    <a:pt x="14922" y="1676364"/>
                  </a:lnTo>
                  <a:lnTo>
                    <a:pt x="31075" y="1687278"/>
                  </a:lnTo>
                  <a:lnTo>
                    <a:pt x="50800" y="1691286"/>
                  </a:lnTo>
                  <a:lnTo>
                    <a:pt x="3938852" y="1691286"/>
                  </a:lnTo>
                  <a:lnTo>
                    <a:pt x="3958576" y="1687278"/>
                  </a:lnTo>
                  <a:lnTo>
                    <a:pt x="3974729" y="1676364"/>
                  </a:lnTo>
                  <a:lnTo>
                    <a:pt x="3985644" y="1660211"/>
                  </a:lnTo>
                  <a:lnTo>
                    <a:pt x="3989652" y="1640486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008673"/>
              <a:ext cx="0" cy="1615440"/>
            </a:xfrm>
            <a:custGeom>
              <a:avLst/>
              <a:gdLst/>
              <a:ahLst/>
              <a:cxnLst/>
              <a:rect l="l" t="t" r="r" b="b"/>
              <a:pathLst>
                <a:path h="1615439">
                  <a:moveTo>
                    <a:pt x="0" y="16152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959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832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705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Create</a:t>
            </a:r>
            <a:r>
              <a:rPr spc="70" dirty="0"/>
              <a:t> </a:t>
            </a:r>
            <a:r>
              <a:rPr dirty="0"/>
              <a:t>Objects</a:t>
            </a:r>
            <a:r>
              <a:rPr spc="75" dirty="0"/>
              <a:t> </a:t>
            </a:r>
            <a:r>
              <a:rPr dirty="0"/>
              <a:t>of</a:t>
            </a:r>
            <a:r>
              <a:rPr spc="70" dirty="0"/>
              <a:t> </a:t>
            </a:r>
            <a:r>
              <a:rPr dirty="0"/>
              <a:t>Class</a:t>
            </a:r>
            <a:r>
              <a:rPr spc="75" dirty="0"/>
              <a:t> </a:t>
            </a:r>
            <a:r>
              <a:rPr spc="-10" dirty="0"/>
              <a:t>Pqueue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idx="1"/>
          </p:nvPr>
        </p:nvSpPr>
        <p:spPr>
          <a:xfrm>
            <a:off x="247650" y="635069"/>
            <a:ext cx="3745706" cy="2158360"/>
          </a:xfrm>
          <a:prstGeom prst="rect">
            <a:avLst/>
          </a:prstGeom>
        </p:spPr>
        <p:txBody>
          <a:bodyPr vert="horz" wrap="square" lIns="0" tIns="327291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434"/>
              </a:spcBef>
            </a:pPr>
            <a:r>
              <a:rPr dirty="0">
                <a:solidFill>
                  <a:schemeClr val="bg1"/>
                </a:solidFill>
              </a:rPr>
              <a:t>Objects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class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i="1" spc="-10" dirty="0">
                <a:solidFill>
                  <a:schemeClr val="bg1"/>
                </a:solidFill>
                <a:latin typeface="Arial"/>
                <a:cs typeface="Arial"/>
              </a:rPr>
              <a:t>Pqueue</a:t>
            </a:r>
            <a:r>
              <a:rPr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bg1"/>
                </a:solidFill>
              </a:rPr>
              <a:t>are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passive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objects.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>
                <a:solidFill>
                  <a:schemeClr val="bg1"/>
                </a:solidFill>
              </a:rPr>
              <a:t>The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constructor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creating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priority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requires</a:t>
            </a:r>
            <a:r>
              <a:rPr spc="-3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the </a:t>
            </a:r>
            <a:r>
              <a:rPr dirty="0">
                <a:solidFill>
                  <a:schemeClr val="bg1"/>
                </a:solidFill>
              </a:rPr>
              <a:t>name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queue,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optional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number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different </a:t>
            </a:r>
            <a:r>
              <a:rPr dirty="0">
                <a:solidFill>
                  <a:schemeClr val="bg1"/>
                </a:solidFill>
              </a:rPr>
              <a:t>priorities,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and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queue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size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all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priorities,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which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also </a:t>
            </a:r>
            <a:r>
              <a:rPr spc="-10" dirty="0">
                <a:solidFill>
                  <a:schemeClr val="bg1"/>
                </a:solidFill>
              </a:rPr>
              <a:t>optional.</a:t>
            </a:r>
          </a:p>
          <a:p>
            <a:pPr marL="289560" marR="303530">
              <a:lnSpc>
                <a:spcPct val="102699"/>
              </a:lnSpc>
              <a:spcBef>
                <a:spcPts val="295"/>
              </a:spcBef>
            </a:pPr>
            <a:r>
              <a:rPr dirty="0">
                <a:solidFill>
                  <a:schemeClr val="bg1"/>
                </a:solidFill>
              </a:rPr>
              <a:t>If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second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argument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not</a:t>
            </a:r>
            <a:r>
              <a:rPr spc="-3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included,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number</a:t>
            </a:r>
            <a:r>
              <a:rPr spc="-25" dirty="0">
                <a:solidFill>
                  <a:schemeClr val="bg1"/>
                </a:solidFill>
              </a:rPr>
              <a:t> of </a:t>
            </a:r>
            <a:r>
              <a:rPr dirty="0">
                <a:solidFill>
                  <a:schemeClr val="bg1"/>
                </a:solidFill>
              </a:rPr>
              <a:t>priorities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assigned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300</a:t>
            </a:r>
            <a:r>
              <a:rPr spc="-2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(default).</a:t>
            </a:r>
          </a:p>
          <a:p>
            <a:pPr marL="289560" marR="98425">
              <a:lnSpc>
                <a:spcPct val="102600"/>
              </a:lnSpc>
              <a:spcBef>
                <a:spcPts val="300"/>
              </a:spcBef>
            </a:pPr>
            <a:r>
              <a:rPr dirty="0">
                <a:solidFill>
                  <a:schemeClr val="bg1"/>
                </a:solidFill>
              </a:rPr>
              <a:t>If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third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argument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not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included,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the</a:t>
            </a:r>
            <a:r>
              <a:rPr spc="-20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assigned</a:t>
            </a:r>
            <a:r>
              <a:rPr spc="-1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default </a:t>
            </a:r>
            <a:r>
              <a:rPr dirty="0">
                <a:solidFill>
                  <a:schemeClr val="bg1"/>
                </a:solidFill>
              </a:rPr>
              <a:t>queue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size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1,000</a:t>
            </a:r>
            <a:r>
              <a:rPr spc="-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every</a:t>
            </a:r>
            <a:r>
              <a:rPr spc="-4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priority.</a:t>
            </a:r>
          </a:p>
        </p:txBody>
      </p:sp>
      <p:pic>
        <p:nvPicPr>
          <p:cNvPr id="3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9" name="object 1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Priority</a:t>
            </a:r>
            <a:r>
              <a:rPr spc="110" dirty="0"/>
              <a:t> </a:t>
            </a:r>
            <a:r>
              <a:rPr dirty="0"/>
              <a:t>Queue</a:t>
            </a:r>
            <a:r>
              <a:rPr spc="110" dirty="0"/>
              <a:t> </a:t>
            </a:r>
            <a:r>
              <a:rPr spc="-10" dirty="0"/>
              <a:t>Length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1094539"/>
            <a:ext cx="4040504" cy="1017905"/>
            <a:chOff x="309193" y="1094539"/>
            <a:chExt cx="4040504" cy="10179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2010422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997722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100683"/>
              <a:ext cx="50800" cy="9097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94539"/>
              <a:ext cx="3989704" cy="967105"/>
            </a:xfrm>
            <a:custGeom>
              <a:avLst/>
              <a:gdLst/>
              <a:ahLst/>
              <a:cxnLst/>
              <a:rect l="l" t="t" r="r" b="b"/>
              <a:pathLst>
                <a:path w="3989704" h="967105">
                  <a:moveTo>
                    <a:pt x="3989652" y="0"/>
                  </a:moveTo>
                  <a:lnTo>
                    <a:pt x="0" y="0"/>
                  </a:lnTo>
                  <a:lnTo>
                    <a:pt x="0" y="915883"/>
                  </a:lnTo>
                  <a:lnTo>
                    <a:pt x="4008" y="935608"/>
                  </a:lnTo>
                  <a:lnTo>
                    <a:pt x="14922" y="951761"/>
                  </a:lnTo>
                  <a:lnTo>
                    <a:pt x="31075" y="962675"/>
                  </a:lnTo>
                  <a:lnTo>
                    <a:pt x="50800" y="966683"/>
                  </a:lnTo>
                  <a:lnTo>
                    <a:pt x="3938852" y="966683"/>
                  </a:lnTo>
                  <a:lnTo>
                    <a:pt x="3958576" y="962675"/>
                  </a:lnTo>
                  <a:lnTo>
                    <a:pt x="3974729" y="951761"/>
                  </a:lnTo>
                  <a:lnTo>
                    <a:pt x="3985644" y="935608"/>
                  </a:lnTo>
                  <a:lnTo>
                    <a:pt x="3989652" y="91588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138776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69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1260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113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1006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07" y="1142415"/>
              <a:ext cx="76809" cy="768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07" y="1524520"/>
              <a:ext cx="76809" cy="768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07" y="1906625"/>
              <a:ext cx="76809" cy="7680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9135" y="1070507"/>
            <a:ext cx="3674110" cy="13963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7795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tx2"/>
                </a:solidFill>
                <a:latin typeface="Arial"/>
                <a:cs typeface="Arial"/>
              </a:rPr>
              <a:t>assign</a:t>
            </a:r>
            <a:r>
              <a:rPr sz="11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gets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current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size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(total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number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processes)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specified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7795" marR="34925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integer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value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corresponds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current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length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of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assigned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specified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integer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variable.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7795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structure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Arial"/>
                <a:cs typeface="Arial"/>
              </a:rPr>
              <a:t>assign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lang="en-US" sz="1100" b="1" spc="-30" dirty="0">
                <a:latin typeface="Arial"/>
                <a:cs typeface="Arial"/>
              </a:rPr>
              <a:t>the </a:t>
            </a:r>
            <a:r>
              <a:rPr sz="1100" b="1" dirty="0">
                <a:latin typeface="Arial"/>
                <a:cs typeface="Arial"/>
              </a:rPr>
              <a:t>length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300" dirty="0">
                <a:latin typeface="Arial"/>
                <a:cs typeface="Arial"/>
              </a:rPr>
              <a:t> </a:t>
            </a:r>
            <a:r>
              <a:rPr sz="1100" i="1" dirty="0">
                <a:latin typeface="High Tower Text"/>
                <a:cs typeface="High Tower Text"/>
              </a:rPr>
              <a:t>(</a:t>
            </a:r>
            <a:r>
              <a:rPr sz="1100" i="1" spc="350" dirty="0">
                <a:latin typeface="High Tower Text"/>
                <a:cs typeface="High Tower Text"/>
              </a:rPr>
              <a:t> </a:t>
            </a:r>
            <a:r>
              <a:rPr sz="1100" dirty="0">
                <a:latin typeface="Courier New"/>
                <a:cs typeface="Courier New"/>
              </a:rPr>
              <a:t>queue_ref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i="1" dirty="0">
                <a:latin typeface="High Tower Text"/>
                <a:cs typeface="High Tower Text"/>
              </a:rPr>
              <a:t>)</a:t>
            </a:r>
            <a:r>
              <a:rPr sz="1100" i="1" spc="20" dirty="0">
                <a:latin typeface="High Tower Text"/>
                <a:cs typeface="High Tower Text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295" dirty="0">
                <a:latin typeface="Arial"/>
                <a:cs typeface="Arial"/>
              </a:rPr>
              <a:t> </a:t>
            </a:r>
            <a:r>
              <a:rPr sz="1100" i="1" dirty="0">
                <a:latin typeface="High Tower Text"/>
                <a:cs typeface="High Tower Text"/>
              </a:rPr>
              <a:t>(</a:t>
            </a:r>
            <a:r>
              <a:rPr sz="1100" i="1" spc="350" dirty="0">
                <a:latin typeface="High Tower Text"/>
                <a:cs typeface="High Tower Text"/>
              </a:rPr>
              <a:t> </a:t>
            </a:r>
            <a:r>
              <a:rPr sz="1100" dirty="0">
                <a:latin typeface="Courier New"/>
                <a:cs typeface="Courier New"/>
              </a:rPr>
              <a:t>variable</a:t>
            </a:r>
            <a:r>
              <a:rPr sz="1100" spc="-55" dirty="0">
                <a:latin typeface="Courier New"/>
                <a:cs typeface="Courier New"/>
              </a:rPr>
              <a:t> </a:t>
            </a:r>
            <a:r>
              <a:rPr sz="1100" i="1" spc="-50" dirty="0">
                <a:latin typeface="High Tower Text"/>
                <a:cs typeface="High Tower Text"/>
              </a:rPr>
              <a:t>)</a:t>
            </a:r>
            <a:endParaRPr sz="1100" dirty="0">
              <a:latin typeface="High Tower Text"/>
              <a:cs typeface="High Tower Tex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8" name="object 18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-91819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Queuing</a:t>
            </a:r>
            <a:r>
              <a:rPr spc="11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idx="1"/>
          </p:nvPr>
        </p:nvSpPr>
        <p:spPr>
          <a:xfrm>
            <a:off x="258394" y="682663"/>
            <a:ext cx="4030602" cy="228261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>
                <a:solidFill>
                  <a:schemeClr val="accent1"/>
                </a:solidFill>
              </a:rPr>
              <a:t>Service</a:t>
            </a:r>
            <a:r>
              <a:rPr spc="-35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Stations</a:t>
            </a:r>
          </a:p>
          <a:p>
            <a:pPr marL="289560" marR="5080">
              <a:lnSpc>
                <a:spcPct val="102600"/>
              </a:lnSpc>
              <a:spcBef>
                <a:spcPts val="22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queuing</a:t>
            </a:r>
            <a:r>
              <a:rPr spc="-30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general</a:t>
            </a:r>
            <a:r>
              <a:rPr spc="-30" dirty="0"/>
              <a:t> </a:t>
            </a:r>
            <a:r>
              <a:rPr dirty="0"/>
              <a:t>model</a:t>
            </a:r>
            <a:r>
              <a:rPr spc="-25" dirty="0"/>
              <a:t> </a:t>
            </a:r>
            <a:r>
              <a:rPr dirty="0"/>
              <a:t>than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ones </a:t>
            </a:r>
            <a:r>
              <a:rPr dirty="0"/>
              <a:t>considered</a:t>
            </a:r>
            <a:r>
              <a:rPr spc="-30" dirty="0"/>
              <a:t> </a:t>
            </a:r>
            <a:r>
              <a:rPr spc="-20" dirty="0"/>
              <a:t>previously,</a:t>
            </a:r>
            <a:r>
              <a:rPr spc="-30" dirty="0"/>
              <a:t> </a:t>
            </a:r>
            <a:r>
              <a:rPr dirty="0"/>
              <a:t>it</a:t>
            </a:r>
            <a:r>
              <a:rPr spc="-30" dirty="0"/>
              <a:t> </a:t>
            </a:r>
            <a:r>
              <a:rPr dirty="0"/>
              <a:t>consists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lang="en-US" dirty="0"/>
              <a:t>several</a:t>
            </a:r>
            <a:r>
              <a:rPr spc="-25" dirty="0"/>
              <a:t> </a:t>
            </a:r>
            <a:r>
              <a:rPr spc="-10" dirty="0"/>
              <a:t>interconnected</a:t>
            </a:r>
            <a:r>
              <a:rPr spc="60" dirty="0"/>
              <a:t> </a:t>
            </a:r>
            <a:r>
              <a:rPr spc="-10" dirty="0"/>
              <a:t>stations.</a:t>
            </a:r>
          </a:p>
          <a:p>
            <a:pPr marL="289560" marR="119380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stations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spc="-10" dirty="0"/>
              <a:t>interconnected</a:t>
            </a:r>
            <a:r>
              <a:rPr spc="-20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such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way</a:t>
            </a:r>
            <a:r>
              <a:rPr spc="-2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dirty="0"/>
              <a:t>outputs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station</a:t>
            </a:r>
            <a:r>
              <a:rPr spc="-2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inputs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spc="-20" dirty="0"/>
              <a:t>more </a:t>
            </a:r>
            <a:r>
              <a:rPr dirty="0"/>
              <a:t>other</a:t>
            </a:r>
            <a:r>
              <a:rPr spc="-30" dirty="0"/>
              <a:t> </a:t>
            </a:r>
            <a:r>
              <a:rPr spc="-10" dirty="0"/>
              <a:t>stations.</a:t>
            </a:r>
          </a:p>
          <a:p>
            <a:pPr marL="289560" marR="69215">
              <a:lnSpc>
                <a:spcPct val="102600"/>
              </a:lnSpc>
              <a:spcBef>
                <a:spcPts val="300"/>
              </a:spcBef>
            </a:pPr>
            <a:r>
              <a:rPr dirty="0"/>
              <a:t>Each</a:t>
            </a:r>
            <a:r>
              <a:rPr spc="-35" dirty="0"/>
              <a:t> </a:t>
            </a:r>
            <a:r>
              <a:rPr dirty="0"/>
              <a:t>station</a:t>
            </a:r>
            <a:r>
              <a:rPr spc="-35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its</a:t>
            </a:r>
            <a:r>
              <a:rPr spc="-30" dirty="0"/>
              <a:t> </a:t>
            </a:r>
            <a:r>
              <a:rPr dirty="0"/>
              <a:t>server</a:t>
            </a:r>
            <a:r>
              <a:rPr spc="-3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queue,</a:t>
            </a:r>
            <a:r>
              <a:rPr spc="-35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spc="-10" dirty="0"/>
              <a:t>consist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servers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queue.</a:t>
            </a:r>
          </a:p>
          <a:p>
            <a:pPr marL="289560" marR="317500">
              <a:lnSpc>
                <a:spcPct val="102600"/>
              </a:lnSpc>
              <a:spcBef>
                <a:spcPts val="300"/>
              </a:spcBef>
            </a:pP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30" dirty="0"/>
              <a:t> </a:t>
            </a:r>
            <a:r>
              <a:rPr dirty="0"/>
              <a:t>station</a:t>
            </a:r>
            <a:r>
              <a:rPr spc="-2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queuing</a:t>
            </a:r>
            <a:r>
              <a:rPr spc="-25" dirty="0"/>
              <a:t> </a:t>
            </a:r>
            <a:r>
              <a:rPr dirty="0"/>
              <a:t>network</a:t>
            </a:r>
            <a:r>
              <a:rPr spc="-30" dirty="0"/>
              <a:t> </a:t>
            </a:r>
            <a:r>
              <a:rPr spc="-10" dirty="0"/>
              <a:t>provides</a:t>
            </a:r>
            <a:r>
              <a:rPr spc="-25" dirty="0"/>
              <a:t> </a:t>
            </a:r>
            <a:r>
              <a:rPr spc="-50" dirty="0"/>
              <a:t>a </a:t>
            </a:r>
            <a:r>
              <a:rPr spc="-10" dirty="0"/>
              <a:t>different </a:t>
            </a:r>
            <a:r>
              <a:rPr dirty="0"/>
              <a:t>type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service.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9070" y="894405"/>
            <a:ext cx="4040452" cy="2177573"/>
            <a:chOff x="309194" y="618802"/>
            <a:chExt cx="4040452" cy="2177573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4" y="618802"/>
              <a:ext cx="3989652" cy="506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94" y="2694774"/>
              <a:ext cx="101600" cy="10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0794" y="2682074"/>
              <a:ext cx="3938851" cy="11430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98846" y="618802"/>
              <a:ext cx="50800" cy="20759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8846" y="751818"/>
              <a:ext cx="0" cy="1962150"/>
            </a:xfrm>
            <a:custGeom>
              <a:avLst/>
              <a:gdLst/>
              <a:ahLst/>
              <a:cxnLst/>
              <a:rect l="l" t="t" r="r" b="b"/>
              <a:pathLst>
                <a:path h="1962150">
                  <a:moveTo>
                    <a:pt x="0" y="196200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7391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7264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8846" y="7137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8" name="object 28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90" dirty="0"/>
              <a:t> </a:t>
            </a:r>
            <a:r>
              <a:rPr dirty="0"/>
              <a:t>Length</a:t>
            </a:r>
            <a:r>
              <a:rPr spc="90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dirty="0"/>
              <a:t>Priority</a:t>
            </a:r>
            <a:r>
              <a:rPr spc="90" dirty="0"/>
              <a:t> </a:t>
            </a:r>
            <a:r>
              <a:rPr spc="-10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1074288"/>
            <a:ext cx="4040504" cy="597535"/>
            <a:chOff x="309193" y="1074288"/>
            <a:chExt cx="4040504" cy="597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7010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57401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80427"/>
              <a:ext cx="50800" cy="489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74288"/>
              <a:ext cx="3989704" cy="546735"/>
            </a:xfrm>
            <a:custGeom>
              <a:avLst/>
              <a:gdLst/>
              <a:ahLst/>
              <a:cxnLst/>
              <a:rect l="l" t="t" r="r" b="b"/>
              <a:pathLst>
                <a:path w="3989704" h="546735">
                  <a:moveTo>
                    <a:pt x="3989652" y="0"/>
                  </a:moveTo>
                  <a:lnTo>
                    <a:pt x="0" y="0"/>
                  </a:lnTo>
                  <a:lnTo>
                    <a:pt x="0" y="495813"/>
                  </a:lnTo>
                  <a:lnTo>
                    <a:pt x="4008" y="515537"/>
                  </a:lnTo>
                  <a:lnTo>
                    <a:pt x="14922" y="531690"/>
                  </a:lnTo>
                  <a:lnTo>
                    <a:pt x="31075" y="542604"/>
                  </a:lnTo>
                  <a:lnTo>
                    <a:pt x="50800" y="546613"/>
                  </a:lnTo>
                  <a:lnTo>
                    <a:pt x="3938852" y="546613"/>
                  </a:lnTo>
                  <a:lnTo>
                    <a:pt x="3958576" y="542604"/>
                  </a:lnTo>
                  <a:lnTo>
                    <a:pt x="3974729" y="531690"/>
                  </a:lnTo>
                  <a:lnTo>
                    <a:pt x="3985644" y="515537"/>
                  </a:lnTo>
                  <a:lnTo>
                    <a:pt x="3989652" y="49581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118525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69">
                  <a:moveTo>
                    <a:pt x="0" y="4706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1058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0931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08042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50250"/>
            <a:ext cx="3790315" cy="138159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example,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lines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get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current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length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cust_queue</a:t>
            </a:r>
            <a:r>
              <a:rPr sz="1100" i="1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(defined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above)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assign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this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value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variable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mqlength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5"/>
              </a:spcBef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mqlength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type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integer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latin typeface="Courier New"/>
                <a:cs typeface="Courier New"/>
              </a:rPr>
              <a:t>assign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length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cust_queue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mqlength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Check</a:t>
            </a:r>
            <a:r>
              <a:rPr spc="90" dirty="0"/>
              <a:t> </a:t>
            </a:r>
            <a:r>
              <a:rPr dirty="0"/>
              <a:t>Priority</a:t>
            </a:r>
            <a:r>
              <a:rPr spc="90" dirty="0"/>
              <a:t> </a:t>
            </a:r>
            <a:r>
              <a:rPr dirty="0"/>
              <a:t>Queue</a:t>
            </a:r>
            <a:r>
              <a:rPr spc="95" dirty="0"/>
              <a:t> </a:t>
            </a:r>
            <a:r>
              <a:rPr spc="-10" dirty="0"/>
              <a:t>Empty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569384"/>
            <a:ext cx="4040504" cy="1360170"/>
            <a:chOff x="309193" y="569384"/>
            <a:chExt cx="4040504" cy="13601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27758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15058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575538"/>
              <a:ext cx="50800" cy="12522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569384"/>
              <a:ext cx="3989704" cy="1309370"/>
            </a:xfrm>
            <a:custGeom>
              <a:avLst/>
              <a:gdLst/>
              <a:ahLst/>
              <a:cxnLst/>
              <a:rect l="l" t="t" r="r" b="b"/>
              <a:pathLst>
                <a:path w="3989704" h="1309370">
                  <a:moveTo>
                    <a:pt x="3989652" y="0"/>
                  </a:moveTo>
                  <a:lnTo>
                    <a:pt x="0" y="0"/>
                  </a:lnTo>
                  <a:lnTo>
                    <a:pt x="0" y="1258374"/>
                  </a:lnTo>
                  <a:lnTo>
                    <a:pt x="4008" y="1278099"/>
                  </a:lnTo>
                  <a:lnTo>
                    <a:pt x="14922" y="1294252"/>
                  </a:lnTo>
                  <a:lnTo>
                    <a:pt x="31075" y="1305166"/>
                  </a:lnTo>
                  <a:lnTo>
                    <a:pt x="50800" y="1309174"/>
                  </a:lnTo>
                  <a:lnTo>
                    <a:pt x="3938852" y="1309174"/>
                  </a:lnTo>
                  <a:lnTo>
                    <a:pt x="3958576" y="1305166"/>
                  </a:lnTo>
                  <a:lnTo>
                    <a:pt x="3974729" y="1294252"/>
                  </a:lnTo>
                  <a:lnTo>
                    <a:pt x="3985644" y="1278099"/>
                  </a:lnTo>
                  <a:lnTo>
                    <a:pt x="3989652" y="1258374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613621"/>
              <a:ext cx="0" cy="1233805"/>
            </a:xfrm>
            <a:custGeom>
              <a:avLst/>
              <a:gdLst/>
              <a:ahLst/>
              <a:cxnLst/>
              <a:rect l="l" t="t" r="r" b="b"/>
              <a:pathLst>
                <a:path h="1233805">
                  <a:moveTo>
                    <a:pt x="0" y="123318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6009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5882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5755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007" y="617258"/>
              <a:ext cx="76809" cy="768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07" y="999375"/>
              <a:ext cx="76809" cy="768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007" y="1381480"/>
              <a:ext cx="76809" cy="7680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9135" y="545362"/>
            <a:ext cx="3759835" cy="27022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7795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tx2"/>
                </a:solidFill>
                <a:latin typeface="Arial"/>
                <a:cs typeface="Arial"/>
              </a:rPr>
              <a:t>if</a:t>
            </a:r>
            <a:r>
              <a:rPr sz="11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tx2"/>
                </a:solidFill>
                <a:latin typeface="Arial"/>
                <a:cs typeface="Arial"/>
              </a:rPr>
              <a:t>empty</a:t>
            </a:r>
            <a:r>
              <a:rPr sz="1100" b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condition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Arial"/>
                <a:cs typeface="Arial"/>
              </a:rPr>
              <a:t>checks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empty.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7795" marR="26797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For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example,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lines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check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object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cust_queue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(defined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above)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empty.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7795" marR="8509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current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suspends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itself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empty,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proceeds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remove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1260"/>
              </a:spcBef>
            </a:pPr>
            <a:r>
              <a:rPr sz="1000" dirty="0">
                <a:latin typeface="Courier New"/>
                <a:cs typeface="Courier New"/>
              </a:rPr>
              <a:t>if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cust_queue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is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empty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then</a:t>
            </a:r>
            <a:endParaRPr sz="1000" dirty="0">
              <a:latin typeface="Courier New"/>
              <a:cs typeface="Courier New"/>
            </a:endParaRPr>
          </a:p>
          <a:p>
            <a:pPr marL="240029" marR="930275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if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queue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is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empty,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suspend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here </a:t>
            </a:r>
            <a:r>
              <a:rPr sz="1000" dirty="0">
                <a:latin typeface="Courier New"/>
                <a:cs typeface="Courier New"/>
              </a:rPr>
              <a:t>suspend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self</a:t>
            </a:r>
            <a:endParaRPr sz="1000" dirty="0">
              <a:latin typeface="Courier New"/>
              <a:cs typeface="Courier New"/>
            </a:endParaRPr>
          </a:p>
          <a:p>
            <a:pPr marL="240029">
              <a:lnSpc>
                <a:spcPts val="1150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spc="-20" dirty="0">
                <a:latin typeface="Courier New"/>
                <a:cs typeface="Courier New"/>
              </a:rPr>
              <a:t>else</a:t>
            </a:r>
            <a:endParaRPr sz="1000" dirty="0">
              <a:latin typeface="Courier New"/>
              <a:cs typeface="Courier New"/>
            </a:endParaRPr>
          </a:p>
          <a:p>
            <a:pPr marL="240029">
              <a:lnSpc>
                <a:spcPts val="1195"/>
              </a:lnSpc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dequeue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process</a:t>
            </a:r>
            <a:endParaRPr sz="1000" dirty="0">
              <a:latin typeface="Courier New"/>
              <a:cs typeface="Courier New"/>
            </a:endParaRPr>
          </a:p>
          <a:p>
            <a:pPr marL="240029">
              <a:lnSpc>
                <a:spcPts val="1195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sz="1000" spc="-10" dirty="0">
                <a:latin typeface="Courier New"/>
                <a:cs typeface="Courier New"/>
              </a:rPr>
              <a:t>endif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8" name="object 18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8177" y="182860"/>
            <a:ext cx="288607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tx1"/>
                </a:solidFill>
              </a:rPr>
              <a:t>Processes</a:t>
            </a:r>
            <a:r>
              <a:rPr spc="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Specified</a:t>
            </a:r>
            <a:r>
              <a:rPr spc="8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Priority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1186784"/>
            <a:ext cx="4040504" cy="597535"/>
            <a:chOff x="309193" y="1186784"/>
            <a:chExt cx="4040504" cy="59753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682597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669897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192923"/>
              <a:ext cx="50800" cy="4896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186784"/>
              <a:ext cx="3989704" cy="546735"/>
            </a:xfrm>
            <a:custGeom>
              <a:avLst/>
              <a:gdLst/>
              <a:ahLst/>
              <a:cxnLst/>
              <a:rect l="l" t="t" r="r" b="b"/>
              <a:pathLst>
                <a:path w="3989704" h="546735">
                  <a:moveTo>
                    <a:pt x="3989652" y="0"/>
                  </a:moveTo>
                  <a:lnTo>
                    <a:pt x="0" y="0"/>
                  </a:lnTo>
                  <a:lnTo>
                    <a:pt x="0" y="495813"/>
                  </a:lnTo>
                  <a:lnTo>
                    <a:pt x="4008" y="515537"/>
                  </a:lnTo>
                  <a:lnTo>
                    <a:pt x="14922" y="531690"/>
                  </a:lnTo>
                  <a:lnTo>
                    <a:pt x="31075" y="542604"/>
                  </a:lnTo>
                  <a:lnTo>
                    <a:pt x="50800" y="546613"/>
                  </a:lnTo>
                  <a:lnTo>
                    <a:pt x="3938852" y="546613"/>
                  </a:lnTo>
                  <a:lnTo>
                    <a:pt x="3958576" y="542604"/>
                  </a:lnTo>
                  <a:lnTo>
                    <a:pt x="3974729" y="531690"/>
                  </a:lnTo>
                  <a:lnTo>
                    <a:pt x="3985644" y="515537"/>
                  </a:lnTo>
                  <a:lnTo>
                    <a:pt x="3989652" y="49581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231021"/>
              <a:ext cx="0" cy="471170"/>
            </a:xfrm>
            <a:custGeom>
              <a:avLst/>
              <a:gdLst/>
              <a:ahLst/>
              <a:cxnLst/>
              <a:rect l="l" t="t" r="r" b="b"/>
              <a:pathLst>
                <a:path h="471169">
                  <a:moveTo>
                    <a:pt x="0" y="47062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2183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2056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19292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162747"/>
            <a:ext cx="3913504" cy="10769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line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gets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current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number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processes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cust_queue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l_prio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and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assigns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number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variable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num_proc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100" dirty="0">
              <a:latin typeface="Arial"/>
              <a:cs typeface="Arial"/>
            </a:endParaRPr>
          </a:p>
          <a:p>
            <a:pPr marL="316230" marR="1463675" indent="-3041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assign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length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cust_queue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with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l_prio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to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num_proc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554" y="41362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Insert</a:t>
            </a:r>
            <a:r>
              <a:rPr spc="100" dirty="0"/>
              <a:t> </a:t>
            </a:r>
            <a:r>
              <a:rPr dirty="0"/>
              <a:t>Process</a:t>
            </a:r>
            <a:r>
              <a:rPr spc="105" dirty="0"/>
              <a:t> </a:t>
            </a:r>
            <a:r>
              <a:rPr dirty="0"/>
              <a:t>Into</a:t>
            </a:r>
            <a:r>
              <a:rPr spc="105" dirty="0"/>
              <a:t> </a:t>
            </a:r>
            <a:r>
              <a:rPr dirty="0"/>
              <a:t>Priority</a:t>
            </a:r>
            <a:r>
              <a:rPr spc="105" dirty="0"/>
              <a:t> </a:t>
            </a:r>
            <a:r>
              <a:rPr spc="-10" dirty="0"/>
              <a:t>Queue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922301"/>
            <a:ext cx="4040453" cy="1015821"/>
            <a:chOff x="309193" y="922301"/>
            <a:chExt cx="4040453" cy="1015821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836521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823821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28446"/>
              <a:ext cx="50800" cy="9080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22301"/>
              <a:ext cx="3989704" cy="965200"/>
            </a:xfrm>
            <a:custGeom>
              <a:avLst/>
              <a:gdLst/>
              <a:ahLst/>
              <a:cxnLst/>
              <a:rect l="l" t="t" r="r" b="b"/>
              <a:pathLst>
                <a:path w="3989704" h="965200">
                  <a:moveTo>
                    <a:pt x="3989652" y="0"/>
                  </a:moveTo>
                  <a:lnTo>
                    <a:pt x="0" y="0"/>
                  </a:lnTo>
                  <a:lnTo>
                    <a:pt x="0" y="914220"/>
                  </a:lnTo>
                  <a:lnTo>
                    <a:pt x="4008" y="933944"/>
                  </a:lnTo>
                  <a:lnTo>
                    <a:pt x="14922" y="950097"/>
                  </a:lnTo>
                  <a:lnTo>
                    <a:pt x="31075" y="961012"/>
                  </a:lnTo>
                  <a:lnTo>
                    <a:pt x="50800" y="965020"/>
                  </a:lnTo>
                  <a:lnTo>
                    <a:pt x="3938852" y="965020"/>
                  </a:lnTo>
                  <a:lnTo>
                    <a:pt x="3958576" y="961012"/>
                  </a:lnTo>
                  <a:lnTo>
                    <a:pt x="3974729" y="950097"/>
                  </a:lnTo>
                  <a:lnTo>
                    <a:pt x="3985644" y="933944"/>
                  </a:lnTo>
                  <a:lnTo>
                    <a:pt x="3989652" y="914220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66538"/>
              <a:ext cx="0" cy="889635"/>
            </a:xfrm>
            <a:custGeom>
              <a:avLst/>
              <a:gdLst/>
              <a:ahLst/>
              <a:cxnLst/>
              <a:rect l="l" t="t" r="r" b="b"/>
              <a:pathLst>
                <a:path h="889635">
                  <a:moveTo>
                    <a:pt x="0" y="8890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538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411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284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0744" y="922756"/>
            <a:ext cx="3693795" cy="18275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09245" marR="5080" indent="-171450">
              <a:lnSpc>
                <a:spcPct val="102699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tx2"/>
                </a:solidFill>
                <a:latin typeface="Arial"/>
                <a:cs typeface="Arial"/>
              </a:rPr>
              <a:t>insert</a:t>
            </a:r>
            <a:r>
              <a:rPr sz="1100" b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(and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chemeClr val="tx2"/>
                </a:solidFill>
                <a:latin typeface="Arial"/>
                <a:cs typeface="Arial"/>
              </a:rPr>
              <a:t>enqueue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inserts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specified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09245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size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increased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one.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09245" marR="80645" indent="-171450">
              <a:lnSpc>
                <a:spcPct val="102699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automatically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used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insert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process.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5"/>
              </a:spcBef>
            </a:pPr>
            <a:r>
              <a:rPr lang="en-US" sz="1000" b="1" dirty="0">
                <a:latin typeface="Arial"/>
                <a:cs typeface="Arial"/>
              </a:rPr>
              <a:t>	</a:t>
            </a:r>
            <a:r>
              <a:rPr sz="1000" b="1" dirty="0">
                <a:latin typeface="Arial"/>
                <a:cs typeface="Arial"/>
              </a:rPr>
              <a:t>insert</a:t>
            </a:r>
            <a:r>
              <a:rPr sz="1000" b="1" spc="295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4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ref_variable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)</a:t>
            </a:r>
            <a:r>
              <a:rPr sz="1000" i="1" spc="180" dirty="0">
                <a:latin typeface="High Tower Text"/>
                <a:cs typeface="High Tower Text"/>
              </a:rPr>
              <a:t>  </a:t>
            </a:r>
            <a:r>
              <a:rPr sz="1000" b="1" dirty="0">
                <a:latin typeface="Arial"/>
                <a:cs typeface="Arial"/>
              </a:rPr>
              <a:t>into</a:t>
            </a:r>
            <a:r>
              <a:rPr sz="1000" b="1" spc="295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4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queue_ref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12700">
              <a:lnSpc>
                <a:spcPts val="1195"/>
              </a:lnSpc>
            </a:pPr>
            <a:r>
              <a:rPr lang="en-US" sz="1000" b="1" dirty="0">
                <a:latin typeface="Arial"/>
                <a:cs typeface="Arial"/>
              </a:rPr>
              <a:t>	</a:t>
            </a:r>
            <a:r>
              <a:rPr sz="1000" b="1" dirty="0">
                <a:latin typeface="Arial"/>
                <a:cs typeface="Arial"/>
              </a:rPr>
              <a:t>insert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self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into</a:t>
            </a:r>
            <a:r>
              <a:rPr sz="1000" b="1" spc="300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4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queue_ref</a:t>
            </a:r>
            <a:r>
              <a:rPr sz="1000" spc="-20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12700">
              <a:lnSpc>
                <a:spcPts val="1195"/>
              </a:lnSpc>
            </a:pPr>
            <a:r>
              <a:rPr lang="en-US" sz="1000" b="1" dirty="0">
                <a:latin typeface="Arial"/>
                <a:cs typeface="Arial"/>
              </a:rPr>
              <a:t>	</a:t>
            </a:r>
            <a:r>
              <a:rPr sz="1000" b="1" dirty="0">
                <a:latin typeface="Arial"/>
                <a:cs typeface="Arial"/>
              </a:rPr>
              <a:t>enqueue</a:t>
            </a:r>
            <a:r>
              <a:rPr sz="1000" b="1" spc="280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ref_variable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)</a:t>
            </a:r>
            <a:r>
              <a:rPr sz="1000" i="1" spc="25" dirty="0">
                <a:latin typeface="High Tower Text"/>
                <a:cs typeface="High Tower Text"/>
              </a:rPr>
              <a:t> </a:t>
            </a:r>
            <a:r>
              <a:rPr sz="1000" b="1" dirty="0">
                <a:latin typeface="Arial"/>
                <a:cs typeface="Arial"/>
              </a:rPr>
              <a:t>into</a:t>
            </a:r>
            <a:r>
              <a:rPr sz="1000" b="1" spc="285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queue_ref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12700">
              <a:lnSpc>
                <a:spcPts val="1200"/>
              </a:lnSpc>
            </a:pPr>
            <a:r>
              <a:rPr lang="en-US" sz="1000" b="1" dirty="0">
                <a:latin typeface="Arial"/>
                <a:cs typeface="Arial"/>
              </a:rPr>
              <a:t>	</a:t>
            </a:r>
            <a:r>
              <a:rPr sz="1000" b="1" dirty="0">
                <a:latin typeface="Arial"/>
                <a:cs typeface="Arial"/>
              </a:rPr>
              <a:t>enqueue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self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into</a:t>
            </a:r>
            <a:r>
              <a:rPr sz="1000" b="1" spc="285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queue_ref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8" name="object 18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10" dirty="0"/>
              <a:t> </a:t>
            </a:r>
            <a:r>
              <a:rPr spc="-10" dirty="0"/>
              <a:t>Insert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1074076"/>
            <a:ext cx="4040504" cy="424180"/>
            <a:chOff x="309193" y="1074076"/>
            <a:chExt cx="4040504" cy="4241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396149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383449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1080224"/>
              <a:ext cx="50800" cy="315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1074076"/>
              <a:ext cx="3989704" cy="373380"/>
            </a:xfrm>
            <a:custGeom>
              <a:avLst/>
              <a:gdLst/>
              <a:ahLst/>
              <a:cxnLst/>
              <a:rect l="l" t="t" r="r" b="b"/>
              <a:pathLst>
                <a:path w="3989704" h="373380">
                  <a:moveTo>
                    <a:pt x="3989652" y="0"/>
                  </a:moveTo>
                  <a:lnTo>
                    <a:pt x="0" y="0"/>
                  </a:lnTo>
                  <a:lnTo>
                    <a:pt x="0" y="322073"/>
                  </a:lnTo>
                  <a:lnTo>
                    <a:pt x="4008" y="341797"/>
                  </a:lnTo>
                  <a:lnTo>
                    <a:pt x="14922" y="357950"/>
                  </a:lnTo>
                  <a:lnTo>
                    <a:pt x="31075" y="368864"/>
                  </a:lnTo>
                  <a:lnTo>
                    <a:pt x="50800" y="372873"/>
                  </a:lnTo>
                  <a:lnTo>
                    <a:pt x="3938852" y="372873"/>
                  </a:lnTo>
                  <a:lnTo>
                    <a:pt x="3958576" y="368864"/>
                  </a:lnTo>
                  <a:lnTo>
                    <a:pt x="3974729" y="357950"/>
                  </a:lnTo>
                  <a:lnTo>
                    <a:pt x="3985644" y="341797"/>
                  </a:lnTo>
                  <a:lnTo>
                    <a:pt x="3989652" y="32207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1118313"/>
              <a:ext cx="0" cy="297180"/>
            </a:xfrm>
            <a:custGeom>
              <a:avLst/>
              <a:gdLst/>
              <a:ahLst/>
              <a:cxnLst/>
              <a:rect l="l" t="t" r="r" b="b"/>
              <a:pathLst>
                <a:path h="297180">
                  <a:moveTo>
                    <a:pt x="0" y="2968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11056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10929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108021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7294" y="1050047"/>
            <a:ext cx="3782695" cy="1358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lines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insert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(enqueue)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cust_obj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into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pcust_queue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88265" marR="95313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cust_prio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=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type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integer </a:t>
            </a: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cust_obj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class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Customer</a:t>
            </a:r>
            <a:endParaRPr sz="1000" dirty="0">
              <a:latin typeface="Courier New"/>
              <a:cs typeface="Courier New"/>
            </a:endParaRPr>
          </a:p>
          <a:p>
            <a:pPr marL="88265">
              <a:lnSpc>
                <a:spcPts val="1190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88265" marR="1256665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Courier New"/>
                <a:cs typeface="Courier New"/>
              </a:rPr>
              <a:t>//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enqueue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customer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process </a:t>
            </a:r>
            <a:r>
              <a:rPr sz="1000" dirty="0">
                <a:latin typeface="Courier New"/>
                <a:cs typeface="Courier New"/>
              </a:rPr>
              <a:t>insert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cust_obj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into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pcust_queue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5" name="object 15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74" y="41011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Remove</a:t>
            </a:r>
            <a:r>
              <a:rPr spc="80" dirty="0"/>
              <a:t> </a:t>
            </a:r>
            <a:r>
              <a:rPr dirty="0"/>
              <a:t>Process</a:t>
            </a:r>
            <a:r>
              <a:rPr spc="80" dirty="0"/>
              <a:t> </a:t>
            </a:r>
            <a:r>
              <a:rPr dirty="0"/>
              <a:t>with</a:t>
            </a:r>
            <a:r>
              <a:rPr spc="80" dirty="0"/>
              <a:t> </a:t>
            </a:r>
            <a:r>
              <a:rPr dirty="0"/>
              <a:t>Specified</a:t>
            </a:r>
            <a:r>
              <a:rPr spc="80" dirty="0"/>
              <a:t> </a:t>
            </a:r>
            <a:r>
              <a:rPr spc="-10" dirty="0"/>
              <a:t>Priority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884851"/>
            <a:ext cx="4040453" cy="805786"/>
            <a:chOff x="309193" y="884851"/>
            <a:chExt cx="4040453" cy="805786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589036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576336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890993"/>
              <a:ext cx="50800" cy="69804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884851"/>
              <a:ext cx="3989704" cy="755015"/>
            </a:xfrm>
            <a:custGeom>
              <a:avLst/>
              <a:gdLst/>
              <a:ahLst/>
              <a:cxnLst/>
              <a:rect l="l" t="t" r="r" b="b"/>
              <a:pathLst>
                <a:path w="3989704" h="755014">
                  <a:moveTo>
                    <a:pt x="3989652" y="0"/>
                  </a:moveTo>
                  <a:lnTo>
                    <a:pt x="0" y="0"/>
                  </a:lnTo>
                  <a:lnTo>
                    <a:pt x="0" y="704185"/>
                  </a:lnTo>
                  <a:lnTo>
                    <a:pt x="4008" y="723909"/>
                  </a:lnTo>
                  <a:lnTo>
                    <a:pt x="14922" y="740062"/>
                  </a:lnTo>
                  <a:lnTo>
                    <a:pt x="31075" y="750977"/>
                  </a:lnTo>
                  <a:lnTo>
                    <a:pt x="50800" y="754985"/>
                  </a:lnTo>
                  <a:lnTo>
                    <a:pt x="3938852" y="754985"/>
                  </a:lnTo>
                  <a:lnTo>
                    <a:pt x="3958576" y="750977"/>
                  </a:lnTo>
                  <a:lnTo>
                    <a:pt x="3974729" y="740062"/>
                  </a:lnTo>
                  <a:lnTo>
                    <a:pt x="3985644" y="723909"/>
                  </a:lnTo>
                  <a:lnTo>
                    <a:pt x="3989652" y="70418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29088"/>
              <a:ext cx="0" cy="679450"/>
            </a:xfrm>
            <a:custGeom>
              <a:avLst/>
              <a:gdLst/>
              <a:ahLst/>
              <a:cxnLst/>
              <a:rect l="l" t="t" r="r" b="b"/>
              <a:pathLst>
                <a:path h="679450">
                  <a:moveTo>
                    <a:pt x="0" y="6789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163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036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89098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5085" y="884851"/>
            <a:ext cx="3681095" cy="19208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7795" marR="889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statements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chemeClr val="tx2"/>
                </a:solidFill>
                <a:latin typeface="Arial"/>
                <a:cs typeface="Arial"/>
              </a:rPr>
              <a:t>remove</a:t>
            </a:r>
            <a:r>
              <a:rPr sz="1100" b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chemeClr val="tx2"/>
                </a:solidFill>
                <a:latin typeface="Arial"/>
                <a:cs typeface="Arial"/>
              </a:rPr>
              <a:t>dequeue</a:t>
            </a:r>
            <a:r>
              <a:rPr sz="1100" b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remove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(dequeue)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specified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priority,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7795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removal,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size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reduced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by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one,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as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result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operation.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b="1" dirty="0">
                <a:latin typeface="Arial"/>
                <a:cs typeface="Arial"/>
              </a:rPr>
              <a:t>remove</a:t>
            </a:r>
            <a:r>
              <a:rPr sz="1000" b="1" spc="27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Arial"/>
                <a:cs typeface="Arial"/>
              </a:rPr>
              <a:t>object</a:t>
            </a:r>
            <a:r>
              <a:rPr sz="1000" dirty="0">
                <a:latin typeface="Courier New"/>
                <a:cs typeface="Courier New"/>
              </a:rPr>
              <a:t>]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5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ref_var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)</a:t>
            </a:r>
            <a:r>
              <a:rPr sz="1000" i="1" spc="25" dirty="0">
                <a:latin typeface="High Tower Text"/>
                <a:cs typeface="High Tower Text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class</a:t>
            </a:r>
            <a:r>
              <a:rPr sz="1000" b="1" spc="290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5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cl_name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300355">
              <a:lnSpc>
                <a:spcPts val="1195"/>
              </a:lnSpc>
            </a:pPr>
            <a:r>
              <a:rPr sz="1000" b="1" dirty="0">
                <a:latin typeface="Arial"/>
                <a:cs typeface="Arial"/>
              </a:rPr>
              <a:t>from</a:t>
            </a:r>
            <a:r>
              <a:rPr sz="1000" b="1" spc="27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Arial"/>
                <a:cs typeface="Arial"/>
              </a:rPr>
              <a:t>queue</a:t>
            </a:r>
            <a:r>
              <a:rPr sz="1000" dirty="0">
                <a:latin typeface="Courier New"/>
                <a:cs typeface="Courier New"/>
              </a:rPr>
              <a:t>]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queue_ref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553720">
              <a:lnSpc>
                <a:spcPts val="1195"/>
              </a:lnSpc>
            </a:pPr>
            <a:r>
              <a:rPr sz="1000" b="1" dirty="0">
                <a:latin typeface="Arial"/>
                <a:cs typeface="Arial"/>
              </a:rPr>
              <a:t>with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priority</a:t>
            </a:r>
            <a:r>
              <a:rPr sz="1000" b="1" spc="275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2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prio_variable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12700">
              <a:lnSpc>
                <a:spcPts val="1195"/>
              </a:lnSpc>
            </a:pPr>
            <a:r>
              <a:rPr sz="1000" b="1" dirty="0">
                <a:latin typeface="Arial"/>
                <a:cs typeface="Arial"/>
              </a:rPr>
              <a:t>dequeue</a:t>
            </a:r>
            <a:r>
              <a:rPr sz="1000" b="1" spc="275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Arial"/>
                <a:cs typeface="Arial"/>
              </a:rPr>
              <a:t>object</a:t>
            </a:r>
            <a:r>
              <a:rPr sz="1000" dirty="0">
                <a:latin typeface="Courier New"/>
                <a:cs typeface="Courier New"/>
              </a:rPr>
              <a:t>]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5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ref_var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)</a:t>
            </a:r>
            <a:r>
              <a:rPr sz="1000" i="1" spc="30" dirty="0">
                <a:latin typeface="High Tower Text"/>
                <a:cs typeface="High Tower Text"/>
              </a:rPr>
              <a:t> </a:t>
            </a:r>
            <a:r>
              <a:rPr sz="1000" b="1" dirty="0">
                <a:latin typeface="Arial"/>
                <a:cs typeface="Arial"/>
              </a:rPr>
              <a:t>of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class</a:t>
            </a:r>
            <a:r>
              <a:rPr sz="1000" b="1" spc="290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5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cl_name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300355">
              <a:lnSpc>
                <a:spcPts val="1195"/>
              </a:lnSpc>
            </a:pPr>
            <a:r>
              <a:rPr sz="1000" b="1" dirty="0">
                <a:latin typeface="Arial"/>
                <a:cs typeface="Arial"/>
              </a:rPr>
              <a:t>from</a:t>
            </a:r>
            <a:r>
              <a:rPr sz="1000" b="1" spc="270" dirty="0">
                <a:latin typeface="Arial"/>
                <a:cs typeface="Arial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[</a:t>
            </a:r>
            <a:r>
              <a:rPr sz="1000" spc="-325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Arial"/>
                <a:cs typeface="Arial"/>
              </a:rPr>
              <a:t>queue</a:t>
            </a:r>
            <a:r>
              <a:rPr sz="1000" dirty="0">
                <a:latin typeface="Courier New"/>
                <a:cs typeface="Courier New"/>
              </a:rPr>
              <a:t>]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3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queue_ref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  <a:p>
            <a:pPr marL="553720">
              <a:lnSpc>
                <a:spcPts val="1200"/>
              </a:lnSpc>
            </a:pPr>
            <a:r>
              <a:rPr sz="1000" b="1" dirty="0">
                <a:latin typeface="Arial"/>
                <a:cs typeface="Arial"/>
              </a:rPr>
              <a:t>with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priority</a:t>
            </a:r>
            <a:r>
              <a:rPr sz="1000" b="1" spc="275" dirty="0">
                <a:latin typeface="Arial"/>
                <a:cs typeface="Arial"/>
              </a:rPr>
              <a:t> </a:t>
            </a:r>
            <a:r>
              <a:rPr sz="1000" i="1" dirty="0">
                <a:latin typeface="High Tower Text"/>
                <a:cs typeface="High Tower Text"/>
              </a:rPr>
              <a:t>(</a:t>
            </a:r>
            <a:r>
              <a:rPr sz="1000" i="1" spc="320" dirty="0">
                <a:latin typeface="High Tower Text"/>
                <a:cs typeface="High Tower Text"/>
              </a:rPr>
              <a:t> </a:t>
            </a:r>
            <a:r>
              <a:rPr sz="1000" dirty="0">
                <a:latin typeface="Courier New"/>
                <a:cs typeface="Courier New"/>
              </a:rPr>
              <a:t>prio_variable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i="1" spc="-50" dirty="0">
                <a:latin typeface="High Tower Text"/>
                <a:cs typeface="High Tower Text"/>
              </a:rPr>
              <a:t>)</a:t>
            </a:r>
            <a:endParaRPr sz="1000" dirty="0">
              <a:latin typeface="High Tower Text"/>
              <a:cs typeface="High Tower Tex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7" name="object 17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142" y="-123293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75" dirty="0"/>
              <a:t> </a:t>
            </a:r>
            <a:r>
              <a:rPr dirty="0"/>
              <a:t>Remove</a:t>
            </a:r>
            <a:r>
              <a:rPr spc="80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9193" y="912469"/>
            <a:ext cx="4040453" cy="979527"/>
            <a:chOff x="309193" y="912469"/>
            <a:chExt cx="4040453" cy="979527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994" y="1790395"/>
              <a:ext cx="101600" cy="101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94" y="1777695"/>
              <a:ext cx="3938851" cy="11430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8846" y="918616"/>
              <a:ext cx="50800" cy="8717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193" y="912469"/>
              <a:ext cx="3989704" cy="929005"/>
            </a:xfrm>
            <a:custGeom>
              <a:avLst/>
              <a:gdLst/>
              <a:ahLst/>
              <a:cxnLst/>
              <a:rect l="l" t="t" r="r" b="b"/>
              <a:pathLst>
                <a:path w="3989704" h="929005">
                  <a:moveTo>
                    <a:pt x="3989652" y="0"/>
                  </a:moveTo>
                  <a:lnTo>
                    <a:pt x="0" y="0"/>
                  </a:lnTo>
                  <a:lnTo>
                    <a:pt x="0" y="877925"/>
                  </a:lnTo>
                  <a:lnTo>
                    <a:pt x="4008" y="897650"/>
                  </a:lnTo>
                  <a:lnTo>
                    <a:pt x="14922" y="913803"/>
                  </a:lnTo>
                  <a:lnTo>
                    <a:pt x="31075" y="924717"/>
                  </a:lnTo>
                  <a:lnTo>
                    <a:pt x="50800" y="928725"/>
                  </a:lnTo>
                  <a:lnTo>
                    <a:pt x="3938852" y="928725"/>
                  </a:lnTo>
                  <a:lnTo>
                    <a:pt x="3958576" y="924717"/>
                  </a:lnTo>
                  <a:lnTo>
                    <a:pt x="3974729" y="913803"/>
                  </a:lnTo>
                  <a:lnTo>
                    <a:pt x="3985644" y="897650"/>
                  </a:lnTo>
                  <a:lnTo>
                    <a:pt x="3989652" y="877925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8846" y="956707"/>
              <a:ext cx="0" cy="852805"/>
            </a:xfrm>
            <a:custGeom>
              <a:avLst/>
              <a:gdLst/>
              <a:ahLst/>
              <a:cxnLst/>
              <a:rect l="l" t="t" r="r" b="b"/>
              <a:pathLst>
                <a:path h="852805">
                  <a:moveTo>
                    <a:pt x="0" y="85273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8846" y="9440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8846" y="9313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8846" y="9186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59993" y="912469"/>
            <a:ext cx="3989652" cy="17790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6101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following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example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removes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(dequeues)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customer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queue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cust_queue</a:t>
            </a:r>
            <a:r>
              <a:rPr sz="11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assigns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reference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cust_obj</a:t>
            </a:r>
            <a:r>
              <a:rPr sz="1100" i="1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it,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given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cust_prio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461010" marR="333375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no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specified,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statement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removes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the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highest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process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priority</a:t>
            </a:r>
            <a:r>
              <a:rPr sz="11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queue.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200"/>
              </a:lnSpc>
              <a:spcBef>
                <a:spcPts val="5"/>
              </a:spcBef>
            </a:pPr>
            <a:r>
              <a:rPr sz="1000" dirty="0">
                <a:latin typeface="Courier New"/>
                <a:cs typeface="Courier New"/>
              </a:rPr>
              <a:t>define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cust_prio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type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10" dirty="0">
                <a:latin typeface="Courier New"/>
                <a:cs typeface="Courier New"/>
              </a:rPr>
              <a:t>integer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ts val="1195"/>
              </a:lnSpc>
            </a:pPr>
            <a:r>
              <a:rPr sz="1000" spc="-25" dirty="0">
                <a:latin typeface="Courier New"/>
                <a:cs typeface="Courier New"/>
              </a:rPr>
              <a:t>...</a:t>
            </a:r>
            <a:endParaRPr sz="1000" dirty="0">
              <a:latin typeface="Courier New"/>
              <a:cs typeface="Courier New"/>
            </a:endParaRPr>
          </a:p>
          <a:p>
            <a:pPr marL="240029" marR="357505" indent="-227965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Courier New"/>
                <a:cs typeface="Courier New"/>
              </a:rPr>
              <a:t>remove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object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cust_obj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of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class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Customer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-20" dirty="0">
                <a:latin typeface="Courier New"/>
                <a:cs typeface="Courier New"/>
              </a:rPr>
              <a:t>from </a:t>
            </a:r>
            <a:r>
              <a:rPr sz="1000" dirty="0">
                <a:latin typeface="Courier New"/>
                <a:cs typeface="Courier New"/>
              </a:rPr>
              <a:t>queue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cust_queue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with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priority</a:t>
            </a:r>
            <a:r>
              <a:rPr sz="1000" spc="-45" dirty="0">
                <a:latin typeface="Courier New"/>
                <a:cs typeface="Courier New"/>
              </a:rPr>
              <a:t> </a:t>
            </a:r>
            <a:r>
              <a:rPr sz="1000" spc="-10" dirty="0" err="1">
                <a:latin typeface="Courier New"/>
                <a:cs typeface="Courier New"/>
              </a:rPr>
              <a:t>cust_prio</a:t>
            </a:r>
            <a:endParaRPr sz="1000" dirty="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7" name="object 17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142" y="-129598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Carwash</a:t>
            </a:r>
            <a:r>
              <a:rPr spc="70" dirty="0"/>
              <a:t> </a:t>
            </a:r>
            <a:r>
              <a:rPr dirty="0"/>
              <a:t>with</a:t>
            </a:r>
            <a:r>
              <a:rPr spc="75" dirty="0"/>
              <a:t> </a:t>
            </a:r>
            <a:r>
              <a:rPr spc="-10" dirty="0"/>
              <a:t>Priorities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7288" y="619952"/>
            <a:ext cx="3857180" cy="13327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Each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includes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priority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(type)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addition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its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period,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part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relevant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attributes.</a:t>
            </a: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joins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queue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according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priority.</a:t>
            </a:r>
            <a:endParaRPr sz="1100" dirty="0">
              <a:latin typeface="Arial"/>
              <a:cs typeface="Arial"/>
            </a:endParaRPr>
          </a:p>
          <a:p>
            <a:pPr marL="184150" marR="1016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Arrivals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sequence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 </a:t>
            </a:r>
            <a:r>
              <a:rPr sz="1100" spc="-10" dirty="0">
                <a:latin typeface="Arial"/>
                <a:cs typeface="Arial"/>
              </a:rPr>
              <a:t>specified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priority.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created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every </a:t>
            </a:r>
            <a:r>
              <a:rPr sz="1100" spc="-10" dirty="0">
                <a:latin typeface="Arial"/>
                <a:cs typeface="Arial"/>
              </a:rPr>
              <a:t>inter-</a:t>
            </a:r>
            <a:r>
              <a:rPr sz="1100" dirty="0">
                <a:latin typeface="Arial"/>
                <a:cs typeface="Arial"/>
              </a:rPr>
              <a:t>arrival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interval.</a:t>
            </a:r>
            <a:endParaRPr sz="1100" dirty="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Every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interval.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0" name="object 10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43" y="41011"/>
            <a:ext cx="3745706" cy="74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Multi-Server</a:t>
            </a:r>
            <a:r>
              <a:rPr spc="105" dirty="0"/>
              <a:t> </a:t>
            </a:r>
            <a:r>
              <a:rPr dirty="0"/>
              <a:t>Models</a:t>
            </a:r>
            <a:r>
              <a:rPr spc="105" dirty="0"/>
              <a:t> </a:t>
            </a:r>
            <a:r>
              <a:rPr dirty="0"/>
              <a:t>with</a:t>
            </a:r>
            <a:r>
              <a:rPr spc="105" dirty="0"/>
              <a:t> </a:t>
            </a:r>
            <a:r>
              <a:rPr spc="-10" dirty="0"/>
              <a:t>Priorities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0243" y="1027021"/>
            <a:ext cx="3745706" cy="137511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34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several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types,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specified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priority</a:t>
            </a:r>
            <a:endParaRPr sz="1100" dirty="0">
              <a:latin typeface="Arial"/>
              <a:cs typeface="Arial"/>
            </a:endParaRPr>
          </a:p>
          <a:p>
            <a:pPr marL="184150" marR="324485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There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are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several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class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Arrivals,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one </a:t>
            </a:r>
            <a:r>
              <a:rPr sz="1100" dirty="0">
                <a:latin typeface="Arial"/>
                <a:cs typeface="Arial"/>
              </a:rPr>
              <a:t>generates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objects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specified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type</a:t>
            </a:r>
            <a:endParaRPr sz="1100" dirty="0">
              <a:latin typeface="Arial"/>
              <a:cs typeface="Arial"/>
            </a:endParaRPr>
          </a:p>
          <a:p>
            <a:pPr marL="184150" marR="345440" indent="-171450">
              <a:lnSpc>
                <a:spcPct val="102699"/>
              </a:lnSpc>
              <a:spcBef>
                <a:spcPts val="295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Each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dequeues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and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services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highest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priority</a:t>
            </a:r>
            <a:endParaRPr sz="110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different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configuration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each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server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servicing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cars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of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 specified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type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0" name="object 10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128076"/>
            <a:ext cx="370712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Multi-Server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Priorities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494" y="739975"/>
            <a:ext cx="2739094" cy="233132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128076"/>
            <a:ext cx="35401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Queuing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Six</a:t>
            </a:r>
            <a:r>
              <a:rPr sz="14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Stations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795" y="759333"/>
            <a:ext cx="3200399" cy="22829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Queuing</a:t>
            </a:r>
            <a:r>
              <a:rPr spc="114" dirty="0"/>
              <a:t> </a:t>
            </a:r>
            <a:r>
              <a:rPr dirty="0"/>
              <a:t>Network</a:t>
            </a:r>
            <a:r>
              <a:rPr spc="120" dirty="0"/>
              <a:t> </a:t>
            </a:r>
            <a:r>
              <a:rPr spc="-10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00050" y="638298"/>
            <a:ext cx="3745706" cy="1787254"/>
          </a:xfrm>
          <a:prstGeom prst="rect">
            <a:avLst/>
          </a:prstGeom>
        </p:spPr>
        <p:txBody>
          <a:bodyPr vert="horz" wrap="square" lIns="0" tIns="410566" rIns="0" bIns="0" rtlCol="0">
            <a:spAutoFit/>
          </a:bodyPr>
          <a:lstStyle/>
          <a:p>
            <a:pPr marL="289560" marR="382270">
              <a:lnSpc>
                <a:spcPct val="102699"/>
              </a:lnSpc>
              <a:spcBef>
                <a:spcPts val="55"/>
              </a:spcBef>
            </a:pP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queuing</a:t>
            </a:r>
            <a:r>
              <a:rPr spc="-35" dirty="0"/>
              <a:t> </a:t>
            </a:r>
            <a:r>
              <a:rPr dirty="0"/>
              <a:t>systems,</a:t>
            </a:r>
            <a:r>
              <a:rPr spc="-35" dirty="0"/>
              <a:t> </a:t>
            </a:r>
            <a:r>
              <a:rPr dirty="0"/>
              <a:t>customers</a:t>
            </a:r>
            <a:r>
              <a:rPr spc="-35" dirty="0"/>
              <a:t> </a:t>
            </a:r>
            <a:r>
              <a:rPr dirty="0"/>
              <a:t>request</a:t>
            </a:r>
            <a:r>
              <a:rPr spc="-40" dirty="0"/>
              <a:t> </a:t>
            </a:r>
            <a:r>
              <a:rPr dirty="0"/>
              <a:t>service</a:t>
            </a:r>
            <a:r>
              <a:rPr spc="-35" dirty="0"/>
              <a:t> </a:t>
            </a:r>
            <a:r>
              <a:rPr spc="-20" dirty="0"/>
              <a:t>from </a:t>
            </a:r>
            <a:r>
              <a:rPr spc="-10" dirty="0"/>
              <a:t>several</a:t>
            </a:r>
            <a:r>
              <a:rPr spc="-45" dirty="0"/>
              <a:t> </a:t>
            </a:r>
            <a:r>
              <a:rPr dirty="0"/>
              <a:t>service</a:t>
            </a:r>
            <a:r>
              <a:rPr spc="-45" dirty="0"/>
              <a:t> </a:t>
            </a:r>
            <a:r>
              <a:rPr spc="-10" dirty="0"/>
              <a:t>stations.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customer</a:t>
            </a:r>
            <a:r>
              <a:rPr spc="-40" dirty="0"/>
              <a:t> </a:t>
            </a:r>
            <a:r>
              <a:rPr dirty="0"/>
              <a:t>object</a:t>
            </a:r>
            <a:r>
              <a:rPr spc="-40" dirty="0"/>
              <a:t> </a:t>
            </a:r>
            <a:r>
              <a:rPr dirty="0"/>
              <a:t>will</a:t>
            </a:r>
            <a:r>
              <a:rPr spc="-40" dirty="0"/>
              <a:t> </a:t>
            </a:r>
            <a:r>
              <a:rPr dirty="0"/>
              <a:t>usually</a:t>
            </a:r>
            <a:r>
              <a:rPr spc="-40" dirty="0"/>
              <a:t> </a:t>
            </a:r>
            <a:r>
              <a:rPr dirty="0"/>
              <a:t>request</a:t>
            </a:r>
            <a:r>
              <a:rPr spc="-45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dirty="0"/>
              <a:t>from</a:t>
            </a:r>
            <a:r>
              <a:rPr spc="-40" dirty="0"/>
              <a:t> </a:t>
            </a:r>
            <a:r>
              <a:rPr spc="-10" dirty="0"/>
              <a:t>several </a:t>
            </a:r>
            <a:r>
              <a:rPr dirty="0"/>
              <a:t>service</a:t>
            </a:r>
            <a:r>
              <a:rPr spc="-30" dirty="0"/>
              <a:t> </a:t>
            </a:r>
            <a:r>
              <a:rPr spc="-10" dirty="0"/>
              <a:t>stations.</a:t>
            </a:r>
          </a:p>
          <a:p>
            <a:pPr marL="289560" marR="23495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-30" dirty="0"/>
              <a:t> </a:t>
            </a:r>
            <a:r>
              <a:rPr spc="-10" dirty="0"/>
              <a:t>example,</a:t>
            </a:r>
            <a:r>
              <a:rPr spc="-2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data</a:t>
            </a:r>
            <a:r>
              <a:rPr spc="-25" dirty="0"/>
              <a:t> </a:t>
            </a:r>
            <a:r>
              <a:rPr spc="-10" dirty="0"/>
              <a:t>communication</a:t>
            </a:r>
            <a:r>
              <a:rPr spc="-30" dirty="0"/>
              <a:t> </a:t>
            </a:r>
            <a:r>
              <a:rPr dirty="0"/>
              <a:t>network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20" dirty="0"/>
              <a:t>data </a:t>
            </a:r>
            <a:r>
              <a:rPr spc="-10" dirty="0"/>
              <a:t>packets</a:t>
            </a:r>
            <a:r>
              <a:rPr spc="-35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customers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they</a:t>
            </a:r>
            <a:r>
              <a:rPr spc="-30" dirty="0"/>
              <a:t> </a:t>
            </a:r>
            <a:r>
              <a:rPr spc="-10" dirty="0"/>
              <a:t>travel</a:t>
            </a:r>
            <a:r>
              <a:rPr spc="-3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spc="-10" dirty="0"/>
              <a:t>service </a:t>
            </a:r>
            <a:r>
              <a:rPr dirty="0"/>
              <a:t>station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service</a:t>
            </a:r>
            <a:r>
              <a:rPr spc="-30" dirty="0"/>
              <a:t> </a:t>
            </a:r>
            <a:r>
              <a:rPr dirty="0"/>
              <a:t>station</a:t>
            </a:r>
            <a:r>
              <a:rPr spc="-30" dirty="0"/>
              <a:t> </a:t>
            </a:r>
            <a:r>
              <a:rPr dirty="0"/>
              <a:t>until</a:t>
            </a:r>
            <a:r>
              <a:rPr spc="-3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spc="-10" dirty="0"/>
              <a:t>packet</a:t>
            </a:r>
            <a:r>
              <a:rPr spc="-30" dirty="0"/>
              <a:t> </a:t>
            </a:r>
            <a:r>
              <a:rPr dirty="0"/>
              <a:t>reaches</a:t>
            </a:r>
            <a:r>
              <a:rPr spc="-30" dirty="0"/>
              <a:t> </a:t>
            </a:r>
            <a:r>
              <a:rPr dirty="0"/>
              <a:t>its</a:t>
            </a:r>
            <a:r>
              <a:rPr spc="-35" dirty="0"/>
              <a:t> </a:t>
            </a:r>
            <a:r>
              <a:rPr spc="-10" dirty="0"/>
              <a:t>final destination.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9" name="object 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711" y="1203167"/>
            <a:ext cx="1568991" cy="124388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Performance</a:t>
            </a:r>
            <a:r>
              <a:rPr spc="105" dirty="0"/>
              <a:t> </a:t>
            </a:r>
            <a:r>
              <a:rPr spc="-10" dirty="0"/>
              <a:t>Metrics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00250" y="494042"/>
            <a:ext cx="2541904" cy="2472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94030">
              <a:lnSpc>
                <a:spcPct val="102699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Some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performance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measures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for </a:t>
            </a:r>
            <a:r>
              <a:rPr sz="900" spc="-10" dirty="0">
                <a:latin typeface="Arial"/>
                <a:cs typeface="Arial"/>
              </a:rPr>
              <a:t>queuing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are:</a:t>
            </a:r>
            <a:endParaRPr sz="900" dirty="0">
              <a:latin typeface="Arial"/>
              <a:cs typeface="Arial"/>
            </a:endParaRPr>
          </a:p>
          <a:p>
            <a:pPr marL="289560" marR="133350">
              <a:lnSpc>
                <a:spcPct val="102600"/>
              </a:lnSpc>
              <a:spcBef>
                <a:spcPts val="300"/>
              </a:spcBef>
            </a:pPr>
            <a:r>
              <a:rPr sz="900" dirty="0">
                <a:latin typeface="Arial"/>
                <a:cs typeface="Arial"/>
              </a:rPr>
              <a:t>For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every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percentage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total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carrying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out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the </a:t>
            </a:r>
            <a:r>
              <a:rPr sz="900" dirty="0">
                <a:latin typeface="Arial"/>
                <a:cs typeface="Arial"/>
              </a:rPr>
              <a:t>customers,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utilization</a:t>
            </a:r>
            <a:endParaRPr sz="900" dirty="0">
              <a:latin typeface="Arial"/>
              <a:cs typeface="Arial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average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number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customers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waiting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(i.e.,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number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customers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queue)</a:t>
            </a:r>
            <a:endParaRPr sz="900" dirty="0">
              <a:latin typeface="Arial"/>
              <a:cs typeface="Arial"/>
            </a:endParaRPr>
          </a:p>
          <a:p>
            <a:pPr marL="289560" marR="173355">
              <a:lnSpc>
                <a:spcPct val="102600"/>
              </a:lnSpc>
              <a:spcBef>
                <a:spcPts val="295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average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customer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spends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system,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average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sojourn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time</a:t>
            </a:r>
            <a:endParaRPr sz="900" dirty="0">
              <a:latin typeface="Arial"/>
              <a:cs typeface="Arial"/>
            </a:endParaRPr>
          </a:p>
          <a:p>
            <a:pPr marL="289560" marR="27305">
              <a:lnSpc>
                <a:spcPct val="102699"/>
              </a:lnSpc>
              <a:spcBef>
                <a:spcPts val="300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total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number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customers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given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interval,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throughput</a:t>
            </a:r>
            <a:endParaRPr sz="900" dirty="0">
              <a:latin typeface="Arial"/>
              <a:cs typeface="Arial"/>
            </a:endParaRPr>
          </a:p>
          <a:p>
            <a:pPr marL="289560" marR="332105" algn="just">
              <a:lnSpc>
                <a:spcPct val="102600"/>
              </a:lnSpc>
              <a:spcBef>
                <a:spcPts val="300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percentage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customers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rejected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because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limited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queue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size.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(These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customers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arrive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queue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full.)</a:t>
            </a:r>
            <a:endParaRPr sz="9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1" name="object 1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Priorities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idx="1"/>
          </p:nvPr>
        </p:nvSpPr>
        <p:spPr>
          <a:xfrm>
            <a:off x="431597" y="782197"/>
            <a:ext cx="3745706" cy="2423035"/>
          </a:xfrm>
          <a:prstGeom prst="rect">
            <a:avLst/>
          </a:prstGeom>
        </p:spPr>
        <p:txBody>
          <a:bodyPr vert="horz" wrap="square" lIns="0" tIns="138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>
                <a:solidFill>
                  <a:schemeClr val="accent1"/>
                </a:solidFill>
              </a:rPr>
              <a:t>Customer</a:t>
            </a:r>
            <a:r>
              <a:rPr spc="-55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Types</a:t>
            </a:r>
          </a:p>
          <a:p>
            <a:pPr marL="289560" marR="5080">
              <a:lnSpc>
                <a:spcPct val="102600"/>
              </a:lnSpc>
              <a:spcBef>
                <a:spcPts val="325"/>
              </a:spcBef>
            </a:pPr>
            <a:r>
              <a:rPr dirty="0"/>
              <a:t>In</a:t>
            </a:r>
            <a:r>
              <a:rPr spc="-35" dirty="0"/>
              <a:t> </a:t>
            </a:r>
            <a:r>
              <a:rPr dirty="0"/>
              <a:t>models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10" dirty="0"/>
              <a:t>multiple</a:t>
            </a:r>
            <a:r>
              <a:rPr spc="-35" dirty="0"/>
              <a:t> </a:t>
            </a:r>
            <a:r>
              <a:rPr dirty="0"/>
              <a:t>types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customers,</a:t>
            </a:r>
            <a:r>
              <a:rPr spc="-3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spc="-10" dirty="0"/>
              <a:t>customer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has</a:t>
            </a:r>
            <a:r>
              <a:rPr spc="-35" dirty="0"/>
              <a:t> </a:t>
            </a:r>
            <a:r>
              <a:rPr dirty="0"/>
              <a:t>its</a:t>
            </a:r>
            <a:r>
              <a:rPr spc="-40" dirty="0"/>
              <a:t> </a:t>
            </a:r>
            <a:r>
              <a:rPr dirty="0"/>
              <a:t>mean</a:t>
            </a:r>
            <a:r>
              <a:rPr spc="-40" dirty="0"/>
              <a:t> </a:t>
            </a:r>
            <a:r>
              <a:rPr dirty="0"/>
              <a:t>arrival</a:t>
            </a:r>
            <a:r>
              <a:rPr spc="-35" dirty="0"/>
              <a:t> </a:t>
            </a:r>
            <a:r>
              <a:rPr dirty="0"/>
              <a:t>rate,</a:t>
            </a:r>
            <a:r>
              <a:rPr spc="-40" dirty="0"/>
              <a:t> </a:t>
            </a:r>
            <a:r>
              <a:rPr dirty="0"/>
              <a:t>mean</a:t>
            </a:r>
            <a:r>
              <a:rPr spc="-35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spc="-10" dirty="0"/>
              <a:t>period,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spc="-10" dirty="0"/>
              <a:t>workload</a:t>
            </a:r>
            <a:r>
              <a:rPr spc="-20" dirty="0"/>
              <a:t> </a:t>
            </a:r>
            <a:r>
              <a:rPr spc="-10" dirty="0"/>
              <a:t>parameters.</a:t>
            </a: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Usually,</a:t>
            </a:r>
            <a:r>
              <a:rPr spc="-30" dirty="0"/>
              <a:t> </a:t>
            </a:r>
            <a:r>
              <a:rPr dirty="0"/>
              <a:t>each</a:t>
            </a:r>
            <a:r>
              <a:rPr spc="-25" dirty="0"/>
              <a:t> </a:t>
            </a:r>
            <a:r>
              <a:rPr dirty="0"/>
              <a:t>customer</a:t>
            </a:r>
            <a:r>
              <a:rPr spc="-25" dirty="0"/>
              <a:t> </a:t>
            </a:r>
            <a:r>
              <a:rPr dirty="0"/>
              <a:t>type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given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priority.</a:t>
            </a:r>
          </a:p>
          <a:p>
            <a:pPr marL="289560" marR="37465">
              <a:lnSpc>
                <a:spcPct val="102600"/>
              </a:lnSpc>
              <a:spcBef>
                <a:spcPts val="30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priority</a:t>
            </a:r>
            <a:r>
              <a:rPr spc="-2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server</a:t>
            </a:r>
            <a:r>
              <a:rPr spc="-25" dirty="0"/>
              <a:t> </a:t>
            </a:r>
            <a:r>
              <a:rPr dirty="0"/>
              <a:t>object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select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customer </a:t>
            </a:r>
            <a:r>
              <a:rPr dirty="0"/>
              <a:t>for</a:t>
            </a:r>
            <a:r>
              <a:rPr spc="-50" dirty="0"/>
              <a:t> </a:t>
            </a:r>
            <a:r>
              <a:rPr spc="-10" dirty="0"/>
              <a:t>service.</a:t>
            </a:r>
          </a:p>
          <a:p>
            <a:pPr marL="289560" marR="50800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server</a:t>
            </a:r>
            <a:r>
              <a:rPr spc="-35" dirty="0"/>
              <a:t> </a:t>
            </a:r>
            <a:r>
              <a:rPr dirty="0"/>
              <a:t>normally</a:t>
            </a:r>
            <a:r>
              <a:rPr spc="-40" dirty="0"/>
              <a:t> </a:t>
            </a:r>
            <a:r>
              <a:rPr dirty="0"/>
              <a:t>selects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customer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highest priority.</a:t>
            </a:r>
          </a:p>
          <a:p>
            <a:pPr marL="289560" marR="630555">
              <a:lnSpc>
                <a:spcPct val="102699"/>
              </a:lnSpc>
              <a:spcBef>
                <a:spcPts val="295"/>
              </a:spcBef>
            </a:pP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affects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order</a:t>
            </a:r>
            <a:r>
              <a:rPr spc="-3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removal</a:t>
            </a:r>
            <a:r>
              <a:rPr spc="-30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spc="-10" dirty="0"/>
              <a:t>queue—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queue</a:t>
            </a:r>
            <a:r>
              <a:rPr spc="-20" dirty="0"/>
              <a:t> </a:t>
            </a:r>
            <a:r>
              <a:rPr spc="-10" dirty="0"/>
              <a:t>discipline.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21" name="object 21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48" y="128076"/>
            <a:ext cx="3281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Simple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Priorities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495" y="1332704"/>
            <a:ext cx="3429086" cy="8494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6" name="object 6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Applications</a:t>
            </a:r>
            <a:r>
              <a:rPr spc="105" dirty="0"/>
              <a:t> </a:t>
            </a:r>
            <a:r>
              <a:rPr dirty="0"/>
              <a:t>with</a:t>
            </a:r>
            <a:r>
              <a:rPr spc="105" dirty="0"/>
              <a:t> </a:t>
            </a:r>
            <a:r>
              <a:rPr spc="-10" dirty="0"/>
              <a:t>Priorities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10" name="object 10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99296" y="3326286"/>
            <a:ext cx="9334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Object</a:t>
            </a:r>
            <a:r>
              <a:rPr lang="en-US" sz="600" spc="-3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Oriented</a:t>
            </a:r>
            <a:r>
              <a:rPr lang="en-US" sz="600" spc="-3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lang="en-US" sz="600" spc="-1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3A1521AA-31AB-7D99-8C58-38E96B0C8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5321410"/>
              </p:ext>
            </p:extLst>
          </p:nvPr>
        </p:nvGraphicFramePr>
        <p:xfrm>
          <a:off x="431597" y="892175"/>
          <a:ext cx="3549853" cy="2236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Priority</a:t>
            </a:r>
            <a:r>
              <a:rPr spc="130" dirty="0"/>
              <a:t> </a:t>
            </a:r>
            <a:r>
              <a:rPr spc="-10" dirty="0"/>
              <a:t>Queues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31597" y="638298"/>
            <a:ext cx="3745706" cy="1787254"/>
          </a:xfrm>
          <a:prstGeom prst="rect">
            <a:avLst/>
          </a:prstGeom>
        </p:spPr>
        <p:txBody>
          <a:bodyPr vert="horz" wrap="square" lIns="0" tIns="330048" rIns="0" bIns="0" rtlCol="0">
            <a:spAutoFit/>
          </a:bodyPr>
          <a:lstStyle/>
          <a:p>
            <a:pPr marL="289560" marR="39116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Simulation</a:t>
            </a:r>
            <a:r>
              <a:rPr spc="-40" dirty="0"/>
              <a:t> </a:t>
            </a:r>
            <a:r>
              <a:rPr dirty="0"/>
              <a:t>models</a:t>
            </a:r>
            <a:r>
              <a:rPr spc="-4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priorities</a:t>
            </a:r>
            <a:r>
              <a:rPr spc="-40" dirty="0"/>
              <a:t> </a:t>
            </a:r>
            <a:r>
              <a:rPr dirty="0"/>
              <a:t>include</a:t>
            </a:r>
            <a:r>
              <a:rPr spc="-40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least</a:t>
            </a:r>
            <a:r>
              <a:rPr spc="-40" dirty="0"/>
              <a:t> </a:t>
            </a:r>
            <a:r>
              <a:rPr spc="-25" dirty="0"/>
              <a:t>one </a:t>
            </a:r>
            <a:r>
              <a:rPr dirty="0"/>
              <a:t>priority</a:t>
            </a:r>
            <a:r>
              <a:rPr spc="-40" dirty="0"/>
              <a:t> </a:t>
            </a:r>
            <a:r>
              <a:rPr dirty="0"/>
              <a:t>queue</a:t>
            </a:r>
            <a:r>
              <a:rPr spc="-4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arriving</a:t>
            </a:r>
            <a:r>
              <a:rPr spc="-40" dirty="0"/>
              <a:t> </a:t>
            </a:r>
            <a:r>
              <a:rPr spc="-10" dirty="0"/>
              <a:t>customers.</a:t>
            </a:r>
          </a:p>
          <a:p>
            <a:pPr marL="289560" marR="81915">
              <a:lnSpc>
                <a:spcPct val="102600"/>
              </a:lnSpc>
              <a:spcBef>
                <a:spcPts val="30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</a:t>
            </a:r>
            <a:r>
              <a:rPr spc="-2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queue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stores</a:t>
            </a:r>
            <a:r>
              <a:rPr spc="-25" dirty="0"/>
              <a:t> </a:t>
            </a:r>
            <a:r>
              <a:rPr dirty="0"/>
              <a:t>customers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20" dirty="0"/>
              <a:t>order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priority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uses</a:t>
            </a:r>
            <a:r>
              <a:rPr spc="-35" dirty="0"/>
              <a:t> </a:t>
            </a:r>
            <a:r>
              <a:rPr dirty="0"/>
              <a:t>FIFO</a:t>
            </a:r>
            <a:r>
              <a:rPr spc="-35" dirty="0"/>
              <a:t> </a:t>
            </a:r>
            <a:r>
              <a:rPr dirty="0"/>
              <a:t>ordering</a:t>
            </a:r>
            <a:r>
              <a:rPr spc="-3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customers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25" dirty="0"/>
              <a:t>the </a:t>
            </a:r>
            <a:r>
              <a:rPr dirty="0"/>
              <a:t>same</a:t>
            </a:r>
            <a:r>
              <a:rPr spc="-35" dirty="0"/>
              <a:t> </a:t>
            </a:r>
            <a:r>
              <a:rPr spc="-10" dirty="0"/>
              <a:t>priority.</a:t>
            </a: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Customers</a:t>
            </a:r>
            <a:r>
              <a:rPr spc="-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highest</a:t>
            </a:r>
            <a:r>
              <a:rPr spc="-30" dirty="0"/>
              <a:t> </a:t>
            </a:r>
            <a:r>
              <a:rPr dirty="0"/>
              <a:t>priority</a:t>
            </a:r>
            <a:r>
              <a:rPr spc="-35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10" dirty="0"/>
              <a:t>always</a:t>
            </a:r>
            <a:r>
              <a:rPr spc="-30" dirty="0"/>
              <a:t> </a:t>
            </a:r>
            <a:r>
              <a:rPr dirty="0"/>
              <a:t>at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20" dirty="0"/>
              <a:t>head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queue.</a:t>
            </a:r>
            <a:r>
              <a:rPr spc="30" dirty="0"/>
              <a:t> </a:t>
            </a:r>
            <a:r>
              <a:rPr dirty="0"/>
              <a:t>Computer</a:t>
            </a:r>
            <a:r>
              <a:rPr spc="-30" dirty="0"/>
              <a:t> </a:t>
            </a:r>
            <a:r>
              <a:rPr spc="-10" dirty="0"/>
              <a:t>communication</a:t>
            </a:r>
            <a:r>
              <a:rPr spc="-35" dirty="0"/>
              <a:t> </a:t>
            </a:r>
            <a:r>
              <a:rPr dirty="0"/>
              <a:t>networks,</a:t>
            </a:r>
            <a:r>
              <a:rPr spc="-3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20" dirty="0"/>
              <a:t>which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may</a:t>
            </a:r>
            <a:r>
              <a:rPr spc="-3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routed</a:t>
            </a:r>
            <a:r>
              <a:rPr spc="-3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different</a:t>
            </a:r>
            <a:r>
              <a:rPr spc="-30" dirty="0"/>
              <a:t> </a:t>
            </a:r>
            <a:r>
              <a:rPr spc="-10" dirty="0"/>
              <a:t>ways,</a:t>
            </a:r>
            <a:r>
              <a:rPr spc="-30" dirty="0"/>
              <a:t> </a:t>
            </a:r>
            <a:r>
              <a:rPr dirty="0"/>
              <a:t>according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25" dirty="0"/>
              <a:t>the </a:t>
            </a:r>
            <a:r>
              <a:rPr dirty="0"/>
              <a:t>message</a:t>
            </a:r>
            <a:r>
              <a:rPr spc="-50" dirty="0"/>
              <a:t> </a:t>
            </a:r>
            <a:r>
              <a:rPr spc="-10" dirty="0"/>
              <a:t>priorities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8772"/>
            <a:ext cx="4608004" cy="506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12071"/>
            <a:ext cx="4608195" cy="144145"/>
            <a:chOff x="0" y="3312071"/>
            <a:chExt cx="4608195" cy="144145"/>
          </a:xfrm>
        </p:grpSpPr>
        <p:sp>
          <p:nvSpPr>
            <p:cNvPr id="9" name="object 9"/>
            <p:cNvSpPr/>
            <p:nvPr/>
          </p:nvSpPr>
          <p:spPr>
            <a:xfrm>
              <a:off x="0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12071"/>
              <a:ext cx="2304415" cy="144145"/>
            </a:xfrm>
            <a:custGeom>
              <a:avLst/>
              <a:gdLst/>
              <a:ahLst/>
              <a:cxnLst/>
              <a:rect l="l" t="t" r="r" b="b"/>
              <a:pathLst>
                <a:path w="2304415" h="144145">
                  <a:moveTo>
                    <a:pt x="2303995" y="0"/>
                  </a:moveTo>
                  <a:lnTo>
                    <a:pt x="0" y="0"/>
                  </a:lnTo>
                  <a:lnTo>
                    <a:pt x="0" y="143929"/>
                  </a:lnTo>
                  <a:lnTo>
                    <a:pt x="2303995" y="143929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B2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9296" y="3326286"/>
            <a:ext cx="933450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Object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600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Simulation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24</TotalTime>
  <Words>1812</Words>
  <Application>Microsoft Office PowerPoint</Application>
  <PresentationFormat>Custom</PresentationFormat>
  <Paragraphs>189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High Tower Text</vt:lpstr>
      <vt:lpstr>Tw Cen MT</vt:lpstr>
      <vt:lpstr>Circuit</vt:lpstr>
      <vt:lpstr>Object Oriented Simulation Multi-Server Queuing Models with Priorities</vt:lpstr>
      <vt:lpstr>Queuing Networks</vt:lpstr>
      <vt:lpstr>PowerPoint Presentation</vt:lpstr>
      <vt:lpstr>Queuing Network Models</vt:lpstr>
      <vt:lpstr>Performance Metrics</vt:lpstr>
      <vt:lpstr>Priorities</vt:lpstr>
      <vt:lpstr>PowerPoint Presentation</vt:lpstr>
      <vt:lpstr>Applications with Priorities</vt:lpstr>
      <vt:lpstr>Priority Queues</vt:lpstr>
      <vt:lpstr>Priorities With Single-Server Models</vt:lpstr>
      <vt:lpstr>Process Priorities</vt:lpstr>
      <vt:lpstr>Example Process Priorities</vt:lpstr>
      <vt:lpstr>Set Priority of Active Object</vt:lpstr>
      <vt:lpstr>Example of Set Priority</vt:lpstr>
      <vt:lpstr>Example 2 with Priority</vt:lpstr>
      <vt:lpstr>Priority Queues</vt:lpstr>
      <vt:lpstr>Example Creating Objects of Class Pqueue</vt:lpstr>
      <vt:lpstr>Create Objects of Class Pqueue</vt:lpstr>
      <vt:lpstr>Priority Queue Length</vt:lpstr>
      <vt:lpstr>Example Length of Priority Queue</vt:lpstr>
      <vt:lpstr>Check Priority Queue Empty</vt:lpstr>
      <vt:lpstr>Processes With A Specified Priority</vt:lpstr>
      <vt:lpstr>Insert Process Into Priority Queue</vt:lpstr>
      <vt:lpstr>Example Insert</vt:lpstr>
      <vt:lpstr>Remove Process with Specified Priority</vt:lpstr>
      <vt:lpstr>Example Remove Process</vt:lpstr>
      <vt:lpstr>Carwash with Priorities</vt:lpstr>
      <vt:lpstr>Multi-Server Models with Priorities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Simulation - Multi-Server Queuing Models with Priorities</dc:title>
  <dc:subject>Computer Science, Simulation</dc:subject>
  <dc:creator>Dr. José M. Garrido C.</dc:creator>
  <cp:lastModifiedBy>Christopher Regan</cp:lastModifiedBy>
  <cp:revision>1</cp:revision>
  <dcterms:created xsi:type="dcterms:W3CDTF">2024-08-21T19:48:16Z</dcterms:created>
  <dcterms:modified xsi:type="dcterms:W3CDTF">2024-08-22T21:34:07Z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2024-08-21T00:00:00Z</vt:filetime>
  </property>
  <property fmtid="{D5CDD505-2E9C-101B-9397-08002B2CF9AE}" pid="5" name="PTEX.Fullbanner">
    <vt:lpwstr>This is MiKTeX-pdfTeX 2.9.6607 (1.40.18)</vt:lpwstr>
  </property>
  <property fmtid="{D5CDD505-2E9C-101B-9397-08002B2CF9AE}" pid="6" name="Producer">
    <vt:lpwstr>pdfTeX-1.40.18</vt:lpwstr>
  </property>
</Properties>
</file>