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2.jpg" ContentType="image/jpg"/>
  <Override PartName="/ppt/media/image17.jpg" ContentType="image/jp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9.jpg" ContentType="image/jpg"/>
  <Override PartName="/ppt/media/image20.jpg" ContentType="image/jpg"/>
  <Override PartName="/ppt/media/image2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B6EE3-48D6-4EA5-8AA3-37323FC21A39}" v="2" dt="2024-08-19T19:06:40.3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264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810B6EE3-48D6-4EA5-8AA3-37323FC21A39}"/>
    <pc:docChg chg="undo redo custSel delSld modSld">
      <pc:chgData name="Christopher Regan" userId="cb3aca28-29bb-4f73-bedb-eb430c1a0a38" providerId="ADAL" clId="{810B6EE3-48D6-4EA5-8AA3-37323FC21A39}" dt="2024-08-19T19:58:41.792" v="429" actId="478"/>
      <pc:docMkLst>
        <pc:docMk/>
      </pc:docMkLst>
      <pc:sldChg chg="delSp modSp mod">
        <pc:chgData name="Christopher Regan" userId="cb3aca28-29bb-4f73-bedb-eb430c1a0a38" providerId="ADAL" clId="{810B6EE3-48D6-4EA5-8AA3-37323FC21A39}" dt="2024-08-19T19:06:43.608" v="7" actId="207"/>
        <pc:sldMkLst>
          <pc:docMk/>
          <pc:sldMk cId="0" sldId="256"/>
        </pc:sldMkLst>
        <pc:spChg chg="del">
          <ac:chgData name="Christopher Regan" userId="cb3aca28-29bb-4f73-bedb-eb430c1a0a38" providerId="ADAL" clId="{810B6EE3-48D6-4EA5-8AA3-37323FC21A39}" dt="2024-08-19T19:06:36.572" v="4" actId="478"/>
          <ac:spMkLst>
            <pc:docMk/>
            <pc:sldMk cId="0" sldId="256"/>
            <ac:spMk id="3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3.608" v="7" actId="20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14.819" v="1" actId="20577"/>
          <ac:spMkLst>
            <pc:docMk/>
            <pc:sldMk cId="0" sldId="256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6:24.530" v="2" actId="47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56"/>
            <ac:spMk id="40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06:37.893" v="5" actId="478"/>
          <ac:grpSpMkLst>
            <pc:docMk/>
            <pc:sldMk cId="0" sldId="256"/>
            <ac:grpSpMk id="36" creationId="{00000000-0000-0000-0000-000000000000}"/>
          </ac:grpSpMkLst>
        </pc:grpChg>
      </pc:sldChg>
      <pc:sldChg chg="addSp delSp modSp mod">
        <pc:chgData name="Christopher Regan" userId="cb3aca28-29bb-4f73-bedb-eb430c1a0a38" providerId="ADAL" clId="{810B6EE3-48D6-4EA5-8AA3-37323FC21A39}" dt="2024-08-19T19:07:56.311" v="39" actId="207"/>
        <pc:sldMkLst>
          <pc:docMk/>
          <pc:sldMk cId="0" sldId="257"/>
        </pc:sldMkLst>
        <pc:spChg chg="del">
          <ac:chgData name="Christopher Regan" userId="cb3aca28-29bb-4f73-bedb-eb430c1a0a38" providerId="ADAL" clId="{810B6EE3-48D6-4EA5-8AA3-37323FC21A39}" dt="2024-08-19T19:07:39.836" v="36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7:40.623" v="37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7:39.035" v="35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7:36.560" v="31" actId="478"/>
          <ac:spMkLst>
            <pc:docMk/>
            <pc:sldMk cId="0" sldId="257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7:21.116" v="25" actId="2660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7:21.116" v="25" actId="26606"/>
          <ac:spMkLst>
            <pc:docMk/>
            <pc:sldMk cId="0" sldId="257"/>
            <ac:spMk id="61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7:25.386" v="26" actId="207"/>
          <ac:spMkLst>
            <pc:docMk/>
            <pc:sldMk cId="0" sldId="257"/>
            <ac:spMk id="63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07:09.329" v="18" actId="478"/>
          <ac:spMkLst>
            <pc:docMk/>
            <pc:sldMk cId="0" sldId="257"/>
            <ac:spMk id="67" creationId="{00000000-0000-0000-0000-000000000000}"/>
          </ac:spMkLst>
        </pc:spChg>
        <pc:spChg chg="add del">
          <ac:chgData name="Christopher Regan" userId="cb3aca28-29bb-4f73-bedb-eb430c1a0a38" providerId="ADAL" clId="{810B6EE3-48D6-4EA5-8AA3-37323FC21A39}" dt="2024-08-19T19:07:21.116" v="25" actId="26606"/>
          <ac:spMkLst>
            <pc:docMk/>
            <pc:sldMk cId="0" sldId="257"/>
            <ac:spMk id="68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07:03.930" v="12"/>
          <ac:spMkLst>
            <pc:docMk/>
            <pc:sldMk cId="0" sldId="257"/>
            <ac:spMk id="70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07:07.220" v="16"/>
          <ac:spMkLst>
            <pc:docMk/>
            <pc:sldMk cId="0" sldId="257"/>
            <ac:spMk id="72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7:56.311" v="39" actId="20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7:44.705" v="38" actId="207"/>
          <ac:spMkLst>
            <pc:docMk/>
            <pc:sldMk cId="0" sldId="257"/>
            <ac:spMk id="76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07:30.565" v="27" actId="478"/>
          <ac:spMkLst>
            <pc:docMk/>
            <pc:sldMk cId="0" sldId="257"/>
            <ac:spMk id="8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57"/>
            <ac:spMk id="81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07:38.343" v="34" actId="478"/>
          <ac:grpSpMkLst>
            <pc:docMk/>
            <pc:sldMk cId="0" sldId="257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7:37.854" v="33" actId="478"/>
          <ac:grpSpMkLst>
            <pc:docMk/>
            <pc:sldMk cId="0" sldId="257"/>
            <ac:grpSpMk id="9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7:37.319" v="32" actId="478"/>
          <ac:grpSpMkLst>
            <pc:docMk/>
            <pc:sldMk cId="0" sldId="257"/>
            <ac:grpSpMk id="1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7:36.015" v="30" actId="478"/>
          <ac:grpSpMkLst>
            <pc:docMk/>
            <pc:sldMk cId="0" sldId="257"/>
            <ac:grpSpMk id="18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7:01.052" v="8" actId="478"/>
          <ac:grpSpMkLst>
            <pc:docMk/>
            <pc:sldMk cId="0" sldId="257"/>
            <ac:grpSpMk id="64" creationId="{00000000-0000-0000-0000-000000000000}"/>
          </ac:grpSpMkLst>
        </pc:grpChg>
        <pc:grpChg chg="mod">
          <ac:chgData name="Christopher Regan" userId="cb3aca28-29bb-4f73-bedb-eb430c1a0a38" providerId="ADAL" clId="{810B6EE3-48D6-4EA5-8AA3-37323FC21A39}" dt="2024-08-19T19:07:56.311" v="39" actId="207"/>
          <ac:grpSpMkLst>
            <pc:docMk/>
            <pc:sldMk cId="0" sldId="257"/>
            <ac:grpSpMk id="7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7:33.754" v="28" actId="478"/>
          <ac:grpSpMkLst>
            <pc:docMk/>
            <pc:sldMk cId="0" sldId="257"/>
            <ac:grpSpMk id="77" creationId="{00000000-0000-0000-0000-000000000000}"/>
          </ac:grpSpMkLst>
        </pc:grpChg>
        <pc:graphicFrameChg chg="add del">
          <ac:chgData name="Christopher Regan" userId="cb3aca28-29bb-4f73-bedb-eb430c1a0a38" providerId="ADAL" clId="{810B6EE3-48D6-4EA5-8AA3-37323FC21A39}" dt="2024-08-19T19:07:16.478" v="21" actId="26606"/>
          <ac:graphicFrameMkLst>
            <pc:docMk/>
            <pc:sldMk cId="0" sldId="257"/>
            <ac:graphicFrameMk id="83" creationId="{2F43DC7B-E632-A4DC-F693-45DA7D4B0B85}"/>
          </ac:graphicFrameMkLst>
        </pc:graphicFrameChg>
        <pc:graphicFrameChg chg="add del">
          <ac:chgData name="Christopher Regan" userId="cb3aca28-29bb-4f73-bedb-eb430c1a0a38" providerId="ADAL" clId="{810B6EE3-48D6-4EA5-8AA3-37323FC21A39}" dt="2024-08-19T19:07:18.142" v="23" actId="26606"/>
          <ac:graphicFrameMkLst>
            <pc:docMk/>
            <pc:sldMk cId="0" sldId="257"/>
            <ac:graphicFrameMk id="85" creationId="{514B2174-38A2-A262-4BCA-DDF195D71271}"/>
          </ac:graphicFrameMkLst>
        </pc:graphicFrameChg>
        <pc:graphicFrameChg chg="add del">
          <ac:chgData name="Christopher Regan" userId="cb3aca28-29bb-4f73-bedb-eb430c1a0a38" providerId="ADAL" clId="{810B6EE3-48D6-4EA5-8AA3-37323FC21A39}" dt="2024-08-19T19:07:21.116" v="25" actId="26606"/>
          <ac:graphicFrameMkLst>
            <pc:docMk/>
            <pc:sldMk cId="0" sldId="257"/>
            <ac:graphicFrameMk id="87" creationId="{6FEBE8C4-FC19-17A6-125A-58107C041909}"/>
          </ac:graphicFrameMkLst>
        </pc:graphicFrameChg>
        <pc:picChg chg="del">
          <ac:chgData name="Christopher Regan" userId="cb3aca28-29bb-4f73-bedb-eb430c1a0a38" providerId="ADAL" clId="{810B6EE3-48D6-4EA5-8AA3-37323FC21A39}" dt="2024-08-19T19:07:34.932" v="29" actId="478"/>
          <ac:picMkLst>
            <pc:docMk/>
            <pc:sldMk cId="0" sldId="257"/>
            <ac:picMk id="2" creationId="{00000000-0000-0000-0000-000000000000}"/>
          </ac:picMkLst>
        </pc:picChg>
        <pc:picChg chg="mod topLvl">
          <ac:chgData name="Christopher Regan" userId="cb3aca28-29bb-4f73-bedb-eb430c1a0a38" providerId="ADAL" clId="{810B6EE3-48D6-4EA5-8AA3-37323FC21A39}" dt="2024-08-19T19:07:21.116" v="25" actId="26606"/>
          <ac:picMkLst>
            <pc:docMk/>
            <pc:sldMk cId="0" sldId="257"/>
            <ac:picMk id="65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07:01.052" v="8" actId="478"/>
          <ac:picMkLst>
            <pc:docMk/>
            <pc:sldMk cId="0" sldId="257"/>
            <ac:picMk id="6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7:03.925" v="10" actId="478"/>
          <ac:picMkLst>
            <pc:docMk/>
            <pc:sldMk cId="0" sldId="257"/>
            <ac:picMk id="6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7:07.216" v="14" actId="478"/>
          <ac:picMkLst>
            <pc:docMk/>
            <pc:sldMk cId="0" sldId="257"/>
            <ac:picMk id="71" creationId="{00000000-0000-0000-0000-000000000000}"/>
          </ac:picMkLst>
        </pc:picChg>
        <pc:picChg chg="mod">
          <ac:chgData name="Christopher Regan" userId="cb3aca28-29bb-4f73-bedb-eb430c1a0a38" providerId="ADAL" clId="{810B6EE3-48D6-4EA5-8AA3-37323FC21A39}" dt="2024-08-19T19:07:56.311" v="39" actId="207"/>
          <ac:picMkLst>
            <pc:docMk/>
            <pc:sldMk cId="0" sldId="257"/>
            <ac:picMk id="74" creationId="{00000000-0000-0000-0000-000000000000}"/>
          </ac:picMkLst>
        </pc:picChg>
      </pc:sldChg>
      <pc:sldChg chg="delSp modSp del mod">
        <pc:chgData name="Christopher Regan" userId="cb3aca28-29bb-4f73-bedb-eb430c1a0a38" providerId="ADAL" clId="{810B6EE3-48D6-4EA5-8AA3-37323FC21A39}" dt="2024-08-19T19:08:27.684" v="46" actId="47"/>
        <pc:sldMkLst>
          <pc:docMk/>
          <pc:sldMk cId="0" sldId="258"/>
        </pc:sldMkLst>
        <pc:spChg chg="del">
          <ac:chgData name="Christopher Regan" userId="cb3aca28-29bb-4f73-bedb-eb430c1a0a38" providerId="ADAL" clId="{810B6EE3-48D6-4EA5-8AA3-37323FC21A39}" dt="2024-08-19T19:08:04.277" v="41" actId="478"/>
          <ac:spMkLst>
            <pc:docMk/>
            <pc:sldMk cId="0" sldId="258"/>
            <ac:spMk id="67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01.925" v="40" actId="478"/>
          <ac:spMkLst>
            <pc:docMk/>
            <pc:sldMk cId="0" sldId="258"/>
            <ac:spMk id="7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01.925" v="40" actId="478"/>
          <ac:spMkLst>
            <pc:docMk/>
            <pc:sldMk cId="0" sldId="258"/>
            <ac:spMk id="72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8:19.967" v="45" actId="207"/>
          <ac:spMkLst>
            <pc:docMk/>
            <pc:sldMk cId="0" sldId="258"/>
            <ac:spMk id="7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14.639" v="44" actId="478"/>
          <ac:spMkLst>
            <pc:docMk/>
            <pc:sldMk cId="0" sldId="258"/>
            <ac:spMk id="8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58"/>
            <ac:spMk id="81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08:08.416" v="42" actId="478"/>
          <ac:grpSpMkLst>
            <pc:docMk/>
            <pc:sldMk cId="0" sldId="258"/>
            <ac:grpSpMk id="64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8:13.292" v="43" actId="478"/>
          <ac:grpSpMkLst>
            <pc:docMk/>
            <pc:sldMk cId="0" sldId="258"/>
            <ac:grpSpMk id="77" creationId="{00000000-0000-0000-0000-000000000000}"/>
          </ac:grpSpMkLst>
        </pc:grpChg>
        <pc:picChg chg="del">
          <ac:chgData name="Christopher Regan" userId="cb3aca28-29bb-4f73-bedb-eb430c1a0a38" providerId="ADAL" clId="{810B6EE3-48D6-4EA5-8AA3-37323FC21A39}" dt="2024-08-19T19:08:04.277" v="41" actId="478"/>
          <ac:picMkLst>
            <pc:docMk/>
            <pc:sldMk cId="0" sldId="258"/>
            <ac:picMk id="6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04.277" v="41" actId="478"/>
          <ac:picMkLst>
            <pc:docMk/>
            <pc:sldMk cId="0" sldId="258"/>
            <ac:picMk id="71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0:01.118" v="96" actId="1076"/>
        <pc:sldMkLst>
          <pc:docMk/>
          <pc:sldMk cId="0" sldId="259"/>
        </pc:sldMkLst>
        <pc:spChg chg="del">
          <ac:chgData name="Christopher Regan" userId="cb3aca28-29bb-4f73-bedb-eb430c1a0a38" providerId="ADAL" clId="{810B6EE3-48D6-4EA5-8AA3-37323FC21A39}" dt="2024-08-19T19:09:46.909" v="91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9:46.909" v="91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9:46.909" v="91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9:46.909" v="91" actId="478"/>
          <ac:spMkLst>
            <pc:docMk/>
            <pc:sldMk cId="0" sldId="259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9:36.613" v="89" actId="207"/>
          <ac:spMkLst>
            <pc:docMk/>
            <pc:sldMk cId="0" sldId="259"/>
            <ac:spMk id="6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6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0:01.118" v="96" actId="1076"/>
          <ac:spMkLst>
            <pc:docMk/>
            <pc:sldMk cId="0" sldId="259"/>
            <ac:spMk id="6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68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7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7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7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7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78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8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8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6.915" v="48" actId="478"/>
          <ac:spMkLst>
            <pc:docMk/>
            <pc:sldMk cId="0" sldId="259"/>
            <ac:spMk id="8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08:33.057" v="47" actId="478"/>
          <ac:spMkLst>
            <pc:docMk/>
            <pc:sldMk cId="0" sldId="259"/>
            <ac:spMk id="8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59"/>
            <ac:spMk id="89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09:46.909" v="91" actId="478"/>
          <ac:grpSpMkLst>
            <pc:docMk/>
            <pc:sldMk cId="0" sldId="259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9:46.909" v="91" actId="478"/>
          <ac:grpSpMkLst>
            <pc:docMk/>
            <pc:sldMk cId="0" sldId="259"/>
            <ac:grpSpMk id="9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9:46.909" v="91" actId="478"/>
          <ac:grpSpMkLst>
            <pc:docMk/>
            <pc:sldMk cId="0" sldId="259"/>
            <ac:grpSpMk id="1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09:46.909" v="91" actId="478"/>
          <ac:grpSpMkLst>
            <pc:docMk/>
            <pc:sldMk cId="0" sldId="259"/>
            <ac:grpSpMk id="18" creationId="{00000000-0000-0000-0000-000000000000}"/>
          </ac:grpSpMkLst>
        </pc:grpChg>
        <pc:picChg chg="mod ord">
          <ac:chgData name="Christopher Regan" userId="cb3aca28-29bb-4f73-bedb-eb430c1a0a38" providerId="ADAL" clId="{810B6EE3-48D6-4EA5-8AA3-37323FC21A39}" dt="2024-08-19T19:09:54.216" v="94" actId="1076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64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6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6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7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73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75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7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8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08:36.915" v="48" actId="478"/>
          <ac:picMkLst>
            <pc:docMk/>
            <pc:sldMk cId="0" sldId="259"/>
            <ac:picMk id="83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0:29.603" v="112" actId="14100"/>
        <pc:sldMkLst>
          <pc:docMk/>
          <pc:sldMk cId="0" sldId="260"/>
        </pc:sldMkLst>
        <pc:spChg chg="del">
          <ac:chgData name="Christopher Regan" userId="cb3aca28-29bb-4f73-bedb-eb430c1a0a38" providerId="ADAL" clId="{810B6EE3-48D6-4EA5-8AA3-37323FC21A39}" dt="2024-08-19T19:10:25.641" v="111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25.641" v="111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25.641" v="111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25.641" v="111" actId="478"/>
          <ac:spMkLst>
            <pc:docMk/>
            <pc:sldMk cId="0" sldId="260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0:05.170" v="97" actId="207"/>
          <ac:spMkLst>
            <pc:docMk/>
            <pc:sldMk cId="0" sldId="260"/>
            <ac:spMk id="6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6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0:29.603" v="112" actId="14100"/>
          <ac:spMkLst>
            <pc:docMk/>
            <pc:sldMk cId="0" sldId="260"/>
            <ac:spMk id="6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68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7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7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7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09.207" v="98" actId="478"/>
          <ac:spMkLst>
            <pc:docMk/>
            <pc:sldMk cId="0" sldId="260"/>
            <ac:spMk id="7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16.879" v="106" actId="478"/>
          <ac:spMkLst>
            <pc:docMk/>
            <pc:sldMk cId="0" sldId="260"/>
            <ac:spMk id="8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0"/>
            <ac:spMk id="81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0:25.641" v="111" actId="478"/>
          <ac:grpSpMkLst>
            <pc:docMk/>
            <pc:sldMk cId="0" sldId="260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25.641" v="111" actId="478"/>
          <ac:grpSpMkLst>
            <pc:docMk/>
            <pc:sldMk cId="0" sldId="260"/>
            <ac:grpSpMk id="9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25.641" v="111" actId="478"/>
          <ac:grpSpMkLst>
            <pc:docMk/>
            <pc:sldMk cId="0" sldId="260"/>
            <ac:grpSpMk id="1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25.641" v="111" actId="478"/>
          <ac:grpSpMkLst>
            <pc:docMk/>
            <pc:sldMk cId="0" sldId="260"/>
            <ac:grpSpMk id="18" creationId="{00000000-0000-0000-0000-000000000000}"/>
          </ac:grpSpMkLst>
        </pc:grpChg>
        <pc:picChg chg="mod ord">
          <ac:chgData name="Christopher Regan" userId="cb3aca28-29bb-4f73-bedb-eb430c1a0a38" providerId="ADAL" clId="{810B6EE3-48D6-4EA5-8AA3-37323FC21A39}" dt="2024-08-19T19:10:21.635" v="108" actId="1076"/>
          <ac:picMkLst>
            <pc:docMk/>
            <pc:sldMk cId="0" sldId="260"/>
            <ac:picMk id="2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64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6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6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7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73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09.207" v="98" actId="478"/>
          <ac:picMkLst>
            <pc:docMk/>
            <pc:sldMk cId="0" sldId="260"/>
            <ac:picMk id="75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0:52.531" v="121" actId="478"/>
        <pc:sldMkLst>
          <pc:docMk/>
          <pc:sldMk cId="0" sldId="261"/>
        </pc:sldMkLst>
        <pc:spChg chg="del">
          <ac:chgData name="Christopher Regan" userId="cb3aca28-29bb-4f73-bedb-eb430c1a0a38" providerId="ADAL" clId="{810B6EE3-48D6-4EA5-8AA3-37323FC21A39}" dt="2024-08-19T19:10:52.531" v="121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52.531" v="121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52.531" v="121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52.531" v="121" actId="478"/>
          <ac:spMkLst>
            <pc:docMk/>
            <pc:sldMk cId="0" sldId="261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0:34.063" v="113" actId="207"/>
          <ac:spMkLst>
            <pc:docMk/>
            <pc:sldMk cId="0" sldId="261"/>
            <ac:spMk id="6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35.967" v="114" actId="478"/>
          <ac:spMkLst>
            <pc:docMk/>
            <pc:sldMk cId="0" sldId="261"/>
            <ac:spMk id="6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0:43.609" v="116" actId="1076"/>
          <ac:spMkLst>
            <pc:docMk/>
            <pc:sldMk cId="0" sldId="261"/>
            <ac:spMk id="6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35.967" v="114" actId="478"/>
          <ac:spMkLst>
            <pc:docMk/>
            <pc:sldMk cId="0" sldId="261"/>
            <ac:spMk id="68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35.967" v="114" actId="478"/>
          <ac:spMkLst>
            <pc:docMk/>
            <pc:sldMk cId="0" sldId="261"/>
            <ac:spMk id="70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10:47.041" v="118" actId="478"/>
          <ac:spMkLst>
            <pc:docMk/>
            <pc:sldMk cId="0" sldId="261"/>
            <ac:spMk id="74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1"/>
            <ac:spMk id="75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0:52.531" v="121" actId="478"/>
          <ac:grpSpMkLst>
            <pc:docMk/>
            <pc:sldMk cId="0" sldId="261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52.531" v="121" actId="478"/>
          <ac:grpSpMkLst>
            <pc:docMk/>
            <pc:sldMk cId="0" sldId="261"/>
            <ac:grpSpMk id="9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52.531" v="121" actId="478"/>
          <ac:grpSpMkLst>
            <pc:docMk/>
            <pc:sldMk cId="0" sldId="261"/>
            <ac:grpSpMk id="1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0:52.531" v="121" actId="478"/>
          <ac:grpSpMkLst>
            <pc:docMk/>
            <pc:sldMk cId="0" sldId="261"/>
            <ac:grpSpMk id="18" creationId="{00000000-0000-0000-0000-000000000000}"/>
          </ac:grpSpMkLst>
        </pc:grpChg>
        <pc:picChg chg="mod ord">
          <ac:chgData name="Christopher Regan" userId="cb3aca28-29bb-4f73-bedb-eb430c1a0a38" providerId="ADAL" clId="{810B6EE3-48D6-4EA5-8AA3-37323FC21A39}" dt="2024-08-19T19:10:51.149" v="120" actId="1076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35.967" v="114" actId="478"/>
          <ac:picMkLst>
            <pc:docMk/>
            <pc:sldMk cId="0" sldId="261"/>
            <ac:picMk id="64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35.967" v="114" actId="478"/>
          <ac:picMkLst>
            <pc:docMk/>
            <pc:sldMk cId="0" sldId="261"/>
            <ac:picMk id="6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0:35.967" v="114" actId="478"/>
          <ac:picMkLst>
            <pc:docMk/>
            <pc:sldMk cId="0" sldId="261"/>
            <ac:picMk id="69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1:03.600" v="125" actId="1076"/>
        <pc:sldMkLst>
          <pc:docMk/>
          <pc:sldMk cId="0" sldId="262"/>
        </pc:sldMkLst>
        <pc:spChg chg="mod">
          <ac:chgData name="Christopher Regan" userId="cb3aca28-29bb-4f73-bedb-eb430c1a0a38" providerId="ADAL" clId="{810B6EE3-48D6-4EA5-8AA3-37323FC21A39}" dt="2024-08-19T19:10:56.481" v="122" actId="207"/>
          <ac:spMkLst>
            <pc:docMk/>
            <pc:sldMk cId="0" sldId="262"/>
            <ac:spMk id="6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0:59.919" v="123" actId="478"/>
          <ac:spMkLst>
            <pc:docMk/>
            <pc:sldMk cId="0" sldId="262"/>
            <ac:spMk id="6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2"/>
            <ac:spMk id="69" creationId="{00000000-0000-0000-0000-000000000000}"/>
          </ac:spMkLst>
        </pc:spChg>
        <pc:picChg chg="mod ord">
          <ac:chgData name="Christopher Regan" userId="cb3aca28-29bb-4f73-bedb-eb430c1a0a38" providerId="ADAL" clId="{810B6EE3-48D6-4EA5-8AA3-37323FC21A39}" dt="2024-08-19T19:11:03.600" v="125" actId="1076"/>
          <ac:picMkLst>
            <pc:docMk/>
            <pc:sldMk cId="0" sldId="262"/>
            <ac:picMk id="2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1:46.510" v="135" actId="478"/>
        <pc:sldMkLst>
          <pc:docMk/>
          <pc:sldMk cId="0" sldId="263"/>
        </pc:sldMkLst>
        <pc:spChg chg="del">
          <ac:chgData name="Christopher Regan" userId="cb3aca28-29bb-4f73-bedb-eb430c1a0a38" providerId="ADAL" clId="{810B6EE3-48D6-4EA5-8AA3-37323FC21A39}" dt="2024-08-19T19:11:46.510" v="135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1:46.510" v="135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1:46.510" v="135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1:46.510" v="135" actId="478"/>
          <ac:spMkLst>
            <pc:docMk/>
            <pc:sldMk cId="0" sldId="263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1:33.934" v="129" actId="20577"/>
          <ac:spMkLst>
            <pc:docMk/>
            <pc:sldMk cId="0" sldId="263"/>
            <ac:spMk id="7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1:37.659" v="130" actId="478"/>
          <ac:spMkLst>
            <pc:docMk/>
            <pc:sldMk cId="0" sldId="263"/>
            <ac:spMk id="74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3"/>
            <ac:spMk id="75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1:46.510" v="135" actId="478"/>
          <ac:grpSpMkLst>
            <pc:docMk/>
            <pc:sldMk cId="0" sldId="263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1:46.510" v="135" actId="478"/>
          <ac:grpSpMkLst>
            <pc:docMk/>
            <pc:sldMk cId="0" sldId="263"/>
            <ac:grpSpMk id="9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1:46.510" v="135" actId="478"/>
          <ac:grpSpMkLst>
            <pc:docMk/>
            <pc:sldMk cId="0" sldId="263"/>
            <ac:grpSpMk id="13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1:46.510" v="135" actId="478"/>
          <ac:grpSpMkLst>
            <pc:docMk/>
            <pc:sldMk cId="0" sldId="263"/>
            <ac:grpSpMk id="18" creationId="{00000000-0000-0000-0000-000000000000}"/>
          </ac:grpSpMkLst>
        </pc:grpChg>
        <pc:grpChg chg="mod">
          <ac:chgData name="Christopher Regan" userId="cb3aca28-29bb-4f73-bedb-eb430c1a0a38" providerId="ADAL" clId="{810B6EE3-48D6-4EA5-8AA3-37323FC21A39}" dt="2024-08-19T19:11:44.122" v="134" actId="1076"/>
          <ac:grpSpMkLst>
            <pc:docMk/>
            <pc:sldMk cId="0" sldId="263"/>
            <ac:grpSpMk id="63" creationId="{00000000-0000-0000-0000-000000000000}"/>
          </ac:grpSpMkLst>
        </pc:grpChg>
        <pc:picChg chg="mod ord">
          <ac:chgData name="Christopher Regan" userId="cb3aca28-29bb-4f73-bedb-eb430c1a0a38" providerId="ADAL" clId="{810B6EE3-48D6-4EA5-8AA3-37323FC21A39}" dt="2024-08-19T19:11:41.843" v="132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 mod">
        <pc:chgData name="Christopher Regan" userId="cb3aca28-29bb-4f73-bedb-eb430c1a0a38" providerId="ADAL" clId="{810B6EE3-48D6-4EA5-8AA3-37323FC21A39}" dt="2024-08-19T19:12:31.617" v="151" actId="26606"/>
        <pc:sldMkLst>
          <pc:docMk/>
          <pc:sldMk cId="0" sldId="264"/>
        </pc:sldMkLst>
        <pc:spChg chg="add del">
          <ac:chgData name="Christopher Regan" userId="cb3aca28-29bb-4f73-bedb-eb430c1a0a38" providerId="ADAL" clId="{810B6EE3-48D6-4EA5-8AA3-37323FC21A39}" dt="2024-08-19T19:12:22.257" v="146" actId="478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Christopher Regan" userId="cb3aca28-29bb-4f73-bedb-eb430c1a0a38" providerId="ADAL" clId="{810B6EE3-48D6-4EA5-8AA3-37323FC21A39}" dt="2024-08-19T19:12:22.257" v="146" actId="478"/>
          <ac:spMkLst>
            <pc:docMk/>
            <pc:sldMk cId="0" sldId="264"/>
            <ac:spMk id="4" creationId="{00000000-0000-0000-0000-000000000000}"/>
          </ac:spMkLst>
        </pc:spChg>
        <pc:spChg chg="add del">
          <ac:chgData name="Christopher Regan" userId="cb3aca28-29bb-4f73-bedb-eb430c1a0a38" providerId="ADAL" clId="{810B6EE3-48D6-4EA5-8AA3-37323FC21A39}" dt="2024-08-19T19:12:22.257" v="146" actId="478"/>
          <ac:spMkLst>
            <pc:docMk/>
            <pc:sldMk cId="0" sldId="264"/>
            <ac:spMk id="5" creationId="{00000000-0000-0000-0000-000000000000}"/>
          </ac:spMkLst>
        </pc:spChg>
        <pc:spChg chg="add del">
          <ac:chgData name="Christopher Regan" userId="cb3aca28-29bb-4f73-bedb-eb430c1a0a38" providerId="ADAL" clId="{810B6EE3-48D6-4EA5-8AA3-37323FC21A39}" dt="2024-08-19T19:12:22.257" v="146" actId="478"/>
          <ac:spMkLst>
            <pc:docMk/>
            <pc:sldMk cId="0" sldId="264"/>
            <ac:spMk id="1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2:31.617" v="151" actId="26606"/>
          <ac:spMkLst>
            <pc:docMk/>
            <pc:sldMk cId="0" sldId="264"/>
            <ac:spMk id="51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2:31.617" v="151" actId="26606"/>
          <ac:spMkLst>
            <pc:docMk/>
            <pc:sldMk cId="0" sldId="264"/>
            <ac:spMk id="61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12:31.617" v="151" actId="26606"/>
          <ac:spMkLst>
            <pc:docMk/>
            <pc:sldMk cId="0" sldId="264"/>
            <ac:spMk id="69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2:03.666" v="141" actId="478"/>
          <ac:spMkLst>
            <pc:docMk/>
            <pc:sldMk cId="0" sldId="264"/>
            <ac:spMk id="7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4"/>
            <ac:spMk id="74" creationId="{00000000-0000-0000-0000-000000000000}"/>
          </ac:spMkLst>
        </pc:spChg>
        <pc:grpChg chg="add del">
          <ac:chgData name="Christopher Regan" userId="cb3aca28-29bb-4f73-bedb-eb430c1a0a38" providerId="ADAL" clId="{810B6EE3-48D6-4EA5-8AA3-37323FC21A39}" dt="2024-08-19T19:12:22.257" v="146" actId="478"/>
          <ac:grpSpMkLst>
            <pc:docMk/>
            <pc:sldMk cId="0" sldId="264"/>
            <ac:grpSpMk id="6" creationId="{00000000-0000-0000-0000-000000000000}"/>
          </ac:grpSpMkLst>
        </pc:grpChg>
        <pc:grpChg chg="add del">
          <ac:chgData name="Christopher Regan" userId="cb3aca28-29bb-4f73-bedb-eb430c1a0a38" providerId="ADAL" clId="{810B6EE3-48D6-4EA5-8AA3-37323FC21A39}" dt="2024-08-19T19:12:22.257" v="146" actId="478"/>
          <ac:grpSpMkLst>
            <pc:docMk/>
            <pc:sldMk cId="0" sldId="264"/>
            <ac:grpSpMk id="9" creationId="{00000000-0000-0000-0000-000000000000}"/>
          </ac:grpSpMkLst>
        </pc:grpChg>
        <pc:grpChg chg="add del">
          <ac:chgData name="Christopher Regan" userId="cb3aca28-29bb-4f73-bedb-eb430c1a0a38" providerId="ADAL" clId="{810B6EE3-48D6-4EA5-8AA3-37323FC21A39}" dt="2024-08-19T19:12:22.257" v="146" actId="478"/>
          <ac:grpSpMkLst>
            <pc:docMk/>
            <pc:sldMk cId="0" sldId="264"/>
            <ac:grpSpMk id="13" creationId="{00000000-0000-0000-0000-000000000000}"/>
          </ac:grpSpMkLst>
        </pc:grpChg>
        <pc:grpChg chg="add del">
          <ac:chgData name="Christopher Regan" userId="cb3aca28-29bb-4f73-bedb-eb430c1a0a38" providerId="ADAL" clId="{810B6EE3-48D6-4EA5-8AA3-37323FC21A39}" dt="2024-08-19T19:12:22.257" v="146" actId="478"/>
          <ac:grpSpMkLst>
            <pc:docMk/>
            <pc:sldMk cId="0" sldId="264"/>
            <ac:grpSpMk id="18" creationId="{00000000-0000-0000-0000-000000000000}"/>
          </ac:grpSpMkLst>
        </pc:grpChg>
        <pc:graphicFrameChg chg="add">
          <ac:chgData name="Christopher Regan" userId="cb3aca28-29bb-4f73-bedb-eb430c1a0a38" providerId="ADAL" clId="{810B6EE3-48D6-4EA5-8AA3-37323FC21A39}" dt="2024-08-19T19:12:31.617" v="151" actId="26606"/>
          <ac:graphicFrameMkLst>
            <pc:docMk/>
            <pc:sldMk cId="0" sldId="264"/>
            <ac:graphicFrameMk id="76" creationId="{33DDC6F0-EBC5-2918-6ECC-A6B4970B221B}"/>
          </ac:graphicFrameMkLst>
        </pc:graphicFrameChg>
        <pc:picChg chg="mod ord">
          <ac:chgData name="Christopher Regan" userId="cb3aca28-29bb-4f73-bedb-eb430c1a0a38" providerId="ADAL" clId="{810B6EE3-48D6-4EA5-8AA3-37323FC21A39}" dt="2024-08-19T19:12:09.334" v="143" actId="1076"/>
          <ac:picMkLst>
            <pc:docMk/>
            <pc:sldMk cId="0" sldId="264"/>
            <ac:picMk id="2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3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4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5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1:53.570" v="138" actId="478"/>
          <ac:picMkLst>
            <pc:docMk/>
            <pc:sldMk cId="0" sldId="264"/>
            <ac:picMk id="68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2:44.985" v="154" actId="1076"/>
        <pc:sldMkLst>
          <pc:docMk/>
          <pc:sldMk cId="0" sldId="265"/>
        </pc:sldMkLst>
        <pc:spChg chg="mod">
          <ac:chgData name="Christopher Regan" userId="cb3aca28-29bb-4f73-bedb-eb430c1a0a38" providerId="ADAL" clId="{810B6EE3-48D6-4EA5-8AA3-37323FC21A39}" dt="2024-08-19T19:12:41.601" v="153" actId="207"/>
          <ac:spMkLst>
            <pc:docMk/>
            <pc:sldMk cId="0" sldId="265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2:38.483" v="152" actId="478"/>
          <ac:spMkLst>
            <pc:docMk/>
            <pc:sldMk cId="0" sldId="265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5"/>
            <ac:spMk id="41" creationId="{00000000-0000-0000-0000-000000000000}"/>
          </ac:spMkLst>
        </pc:spChg>
        <pc:picChg chg="mod">
          <ac:chgData name="Christopher Regan" userId="cb3aca28-29bb-4f73-bedb-eb430c1a0a38" providerId="ADAL" clId="{810B6EE3-48D6-4EA5-8AA3-37323FC21A39}" dt="2024-08-19T19:12:44.985" v="154" actId="1076"/>
          <ac:picMkLst>
            <pc:docMk/>
            <pc:sldMk cId="0" sldId="265"/>
            <ac:picMk id="36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3:02.143" v="158" actId="478"/>
        <pc:sldMkLst>
          <pc:docMk/>
          <pc:sldMk cId="0" sldId="266"/>
        </pc:sldMkLst>
        <pc:spChg chg="mod">
          <ac:chgData name="Christopher Regan" userId="cb3aca28-29bb-4f73-bedb-eb430c1a0a38" providerId="ADAL" clId="{810B6EE3-48D6-4EA5-8AA3-37323FC21A39}" dt="2024-08-19T19:12:53.768" v="155" actId="207"/>
          <ac:spMkLst>
            <pc:docMk/>
            <pc:sldMk cId="0" sldId="266"/>
            <ac:spMk id="3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2:59.331" v="157" actId="12"/>
          <ac:spMkLst>
            <pc:docMk/>
            <pc:sldMk cId="0" sldId="266"/>
            <ac:spMk id="37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3:02.143" v="158" actId="478"/>
          <ac:spMkLst>
            <pc:docMk/>
            <pc:sldMk cId="0" sldId="266"/>
            <ac:spMk id="44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6"/>
            <ac:spMk id="45" creationId="{00000000-0000-0000-0000-000000000000}"/>
          </ac:spMkLst>
        </pc:spChg>
        <pc:picChg chg="del">
          <ac:chgData name="Christopher Regan" userId="cb3aca28-29bb-4f73-bedb-eb430c1a0a38" providerId="ADAL" clId="{810B6EE3-48D6-4EA5-8AA3-37323FC21A39}" dt="2024-08-19T19:12:56.262" v="156" actId="478"/>
          <ac:picMkLst>
            <pc:docMk/>
            <pc:sldMk cId="0" sldId="266"/>
            <ac:picMk id="3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2:56.262" v="156" actId="478"/>
          <ac:picMkLst>
            <pc:docMk/>
            <pc:sldMk cId="0" sldId="266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2:56.262" v="156" actId="478"/>
          <ac:picMkLst>
            <pc:docMk/>
            <pc:sldMk cId="0" sldId="266"/>
            <ac:picMk id="3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2:56.262" v="156" actId="478"/>
          <ac:picMkLst>
            <pc:docMk/>
            <pc:sldMk cId="0" sldId="266"/>
            <ac:picMk id="40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3:11.921" v="160" actId="478"/>
        <pc:sldMkLst>
          <pc:docMk/>
          <pc:sldMk cId="0" sldId="267"/>
        </pc:sldMkLst>
        <pc:spChg chg="mod">
          <ac:chgData name="Christopher Regan" userId="cb3aca28-29bb-4f73-bedb-eb430c1a0a38" providerId="ADAL" clId="{810B6EE3-48D6-4EA5-8AA3-37323FC21A39}" dt="2024-08-19T19:13:09.438" v="159" actId="207"/>
          <ac:spMkLst>
            <pc:docMk/>
            <pc:sldMk cId="0" sldId="267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3:11.921" v="160" actId="478"/>
          <ac:spMkLst>
            <pc:docMk/>
            <pc:sldMk cId="0" sldId="267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7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13:53.729" v="201" actId="20577"/>
        <pc:sldMkLst>
          <pc:docMk/>
          <pc:sldMk cId="0" sldId="268"/>
        </pc:sldMkLst>
        <pc:spChg chg="mod">
          <ac:chgData name="Christopher Regan" userId="cb3aca28-29bb-4f73-bedb-eb430c1a0a38" providerId="ADAL" clId="{810B6EE3-48D6-4EA5-8AA3-37323FC21A39}" dt="2024-08-19T19:13:53.729" v="201" actId="20577"/>
          <ac:spMkLst>
            <pc:docMk/>
            <pc:sldMk cId="0" sldId="268"/>
            <ac:spMk id="41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3:45.893" v="199" actId="478"/>
          <ac:spMkLst>
            <pc:docMk/>
            <pc:sldMk cId="0" sldId="268"/>
            <ac:spMk id="4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8"/>
            <ac:spMk id="46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14:06.238" v="203" actId="478"/>
        <pc:sldMkLst>
          <pc:docMk/>
          <pc:sldMk cId="0" sldId="269"/>
        </pc:sldMkLst>
        <pc:spChg chg="mod">
          <ac:chgData name="Christopher Regan" userId="cb3aca28-29bb-4f73-bedb-eb430c1a0a38" providerId="ADAL" clId="{810B6EE3-48D6-4EA5-8AA3-37323FC21A39}" dt="2024-08-19T19:14:03.308" v="202" actId="207"/>
          <ac:spMkLst>
            <pc:docMk/>
            <pc:sldMk cId="0" sldId="269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4:06.238" v="203" actId="478"/>
          <ac:spMkLst>
            <pc:docMk/>
            <pc:sldMk cId="0" sldId="269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69"/>
            <ac:spMk id="41" creationId="{00000000-0000-0000-0000-000000000000}"/>
          </ac:spMkLst>
        </pc:spChg>
      </pc:sldChg>
      <pc:sldChg chg="addSp delSp modSp mod">
        <pc:chgData name="Christopher Regan" userId="cb3aca28-29bb-4f73-bedb-eb430c1a0a38" providerId="ADAL" clId="{810B6EE3-48D6-4EA5-8AA3-37323FC21A39}" dt="2024-08-19T19:14:58.144" v="216" actId="26606"/>
        <pc:sldMkLst>
          <pc:docMk/>
          <pc:sldMk cId="0" sldId="270"/>
        </pc:sldMkLst>
        <pc:spChg chg="mod">
          <ac:chgData name="Christopher Regan" userId="cb3aca28-29bb-4f73-bedb-eb430c1a0a38" providerId="ADAL" clId="{810B6EE3-48D6-4EA5-8AA3-37323FC21A39}" dt="2024-08-19T19:14:58.144" v="216" actId="26606"/>
          <ac:spMkLst>
            <pc:docMk/>
            <pc:sldMk cId="0" sldId="270"/>
            <ac:spMk id="2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4:58.144" v="216" actId="26606"/>
          <ac:spMkLst>
            <pc:docMk/>
            <pc:sldMk cId="0" sldId="270"/>
            <ac:spMk id="3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4:45.562" v="210" actId="207"/>
          <ac:spMkLst>
            <pc:docMk/>
            <pc:sldMk cId="0" sldId="270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4:21.447" v="204" actId="478"/>
          <ac:spMkLst>
            <pc:docMk/>
            <pc:sldMk cId="0" sldId="270"/>
            <ac:spMk id="37" creationId="{00000000-0000-0000-0000-000000000000}"/>
          </ac:spMkLst>
        </pc:spChg>
        <pc:spChg chg="add del mod">
          <ac:chgData name="Christopher Regan" userId="cb3aca28-29bb-4f73-bedb-eb430c1a0a38" providerId="ADAL" clId="{810B6EE3-48D6-4EA5-8AA3-37323FC21A39}" dt="2024-08-19T19:14:58.144" v="216" actId="26606"/>
          <ac:spMkLst>
            <pc:docMk/>
            <pc:sldMk cId="0" sldId="270"/>
            <ac:spMk id="38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4:21.447" v="204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4:21.447" v="204" actId="478"/>
          <ac:spMkLst>
            <pc:docMk/>
            <pc:sldMk cId="0" sldId="270"/>
            <ac:spMk id="4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4:37.520" v="209" actId="478"/>
          <ac:spMkLst>
            <pc:docMk/>
            <pc:sldMk cId="0" sldId="270"/>
            <ac:spMk id="46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0"/>
            <ac:spMk id="47" creationId="{00000000-0000-0000-0000-000000000000}"/>
          </ac:spMkLst>
        </pc:spChg>
        <pc:graphicFrameChg chg="add del">
          <ac:chgData name="Christopher Regan" userId="cb3aca28-29bb-4f73-bedb-eb430c1a0a38" providerId="ADAL" clId="{810B6EE3-48D6-4EA5-8AA3-37323FC21A39}" dt="2024-08-19T19:14:54.205" v="212" actId="26606"/>
          <ac:graphicFrameMkLst>
            <pc:docMk/>
            <pc:sldMk cId="0" sldId="270"/>
            <ac:graphicFrameMk id="49" creationId="{2344D86C-D119-0908-51F7-01EBD9F08731}"/>
          </ac:graphicFrameMkLst>
        </pc:graphicFrameChg>
        <pc:graphicFrameChg chg="add del">
          <ac:chgData name="Christopher Regan" userId="cb3aca28-29bb-4f73-bedb-eb430c1a0a38" providerId="ADAL" clId="{810B6EE3-48D6-4EA5-8AA3-37323FC21A39}" dt="2024-08-19T19:14:55.927" v="214" actId="26606"/>
          <ac:graphicFrameMkLst>
            <pc:docMk/>
            <pc:sldMk cId="0" sldId="270"/>
            <ac:graphicFrameMk id="51" creationId="{0AA0C5AE-414E-CA95-4693-D09C86D312B8}"/>
          </ac:graphicFrameMkLst>
        </pc:graphicFrameChg>
        <pc:graphicFrameChg chg="add del">
          <ac:chgData name="Christopher Regan" userId="cb3aca28-29bb-4f73-bedb-eb430c1a0a38" providerId="ADAL" clId="{810B6EE3-48D6-4EA5-8AA3-37323FC21A39}" dt="2024-08-19T19:14:58.144" v="216" actId="26606"/>
          <ac:graphicFrameMkLst>
            <pc:docMk/>
            <pc:sldMk cId="0" sldId="270"/>
            <ac:graphicFrameMk id="53" creationId="{07E253C3-6D61-8967-A3F9-82AB03563A0D}"/>
          </ac:graphicFrameMkLst>
        </pc:graphicFrameChg>
        <pc:picChg chg="del">
          <ac:chgData name="Christopher Regan" userId="cb3aca28-29bb-4f73-bedb-eb430c1a0a38" providerId="ADAL" clId="{810B6EE3-48D6-4EA5-8AA3-37323FC21A39}" dt="2024-08-19T19:14:21.447" v="204" actId="478"/>
          <ac:picMkLst>
            <pc:docMk/>
            <pc:sldMk cId="0" sldId="270"/>
            <ac:picMk id="3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4:21.447" v="204" actId="478"/>
          <ac:picMkLst>
            <pc:docMk/>
            <pc:sldMk cId="0" sldId="270"/>
            <ac:picMk id="3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4:21.447" v="204" actId="478"/>
          <ac:picMkLst>
            <pc:docMk/>
            <pc:sldMk cId="0" sldId="270"/>
            <ac:picMk id="41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5:09.758" v="218" actId="478"/>
        <pc:sldMkLst>
          <pc:docMk/>
          <pc:sldMk cId="0" sldId="271"/>
        </pc:sldMkLst>
        <pc:spChg chg="mod">
          <ac:chgData name="Christopher Regan" userId="cb3aca28-29bb-4f73-bedb-eb430c1a0a38" providerId="ADAL" clId="{810B6EE3-48D6-4EA5-8AA3-37323FC21A39}" dt="2024-08-19T19:15:07.305" v="217" actId="207"/>
          <ac:spMkLst>
            <pc:docMk/>
            <pc:sldMk cId="0" sldId="271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5:09.758" v="218" actId="478"/>
          <ac:spMkLst>
            <pc:docMk/>
            <pc:sldMk cId="0" sldId="271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1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15:19.244" v="220" actId="478"/>
        <pc:sldMkLst>
          <pc:docMk/>
          <pc:sldMk cId="0" sldId="272"/>
        </pc:sldMkLst>
        <pc:spChg chg="mod">
          <ac:chgData name="Christopher Regan" userId="cb3aca28-29bb-4f73-bedb-eb430c1a0a38" providerId="ADAL" clId="{810B6EE3-48D6-4EA5-8AA3-37323FC21A39}" dt="2024-08-19T19:15:17.112" v="219" actId="207"/>
          <ac:spMkLst>
            <pc:docMk/>
            <pc:sldMk cId="0" sldId="272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5:19.244" v="220" actId="478"/>
          <ac:spMkLst>
            <pc:docMk/>
            <pc:sldMk cId="0" sldId="272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2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15:50.705" v="234" actId="115"/>
        <pc:sldMkLst>
          <pc:docMk/>
          <pc:sldMk cId="0" sldId="273"/>
        </pc:sldMkLst>
        <pc:spChg chg="mod">
          <ac:chgData name="Christopher Regan" userId="cb3aca28-29bb-4f73-bedb-eb430c1a0a38" providerId="ADAL" clId="{810B6EE3-48D6-4EA5-8AA3-37323FC21A39}" dt="2024-08-19T19:15:26.487" v="221" actId="207"/>
          <ac:spMkLst>
            <pc:docMk/>
            <pc:sldMk cId="0" sldId="273"/>
            <ac:spMk id="3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5:50.705" v="234" actId="115"/>
          <ac:spMkLst>
            <pc:docMk/>
            <pc:sldMk cId="0" sldId="273"/>
            <ac:spMk id="3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5:31.246" v="223" actId="478"/>
          <ac:spMkLst>
            <pc:docMk/>
            <pc:sldMk cId="0" sldId="273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5:44.797" v="233" actId="20577"/>
          <ac:spMkLst>
            <pc:docMk/>
            <pc:sldMk cId="0" sldId="273"/>
            <ac:spMk id="41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5:31.246" v="223" actId="478"/>
          <ac:spMkLst>
            <pc:docMk/>
            <pc:sldMk cId="0" sldId="273"/>
            <ac:spMk id="4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5:36.864" v="225" actId="478"/>
          <ac:spMkLst>
            <pc:docMk/>
            <pc:sldMk cId="0" sldId="273"/>
            <ac:spMk id="4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3"/>
            <ac:spMk id="48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5:34.066" v="224" actId="478"/>
          <ac:grpSpMkLst>
            <pc:docMk/>
            <pc:sldMk cId="0" sldId="273"/>
            <ac:grpSpMk id="37" creationId="{00000000-0000-0000-0000-000000000000}"/>
          </ac:grpSpMkLst>
        </pc:grpChg>
        <pc:picChg chg="topLvl">
          <ac:chgData name="Christopher Regan" userId="cb3aca28-29bb-4f73-bedb-eb430c1a0a38" providerId="ADAL" clId="{810B6EE3-48D6-4EA5-8AA3-37323FC21A39}" dt="2024-08-19T19:15:34.066" v="224" actId="478"/>
          <ac:picMkLst>
            <pc:docMk/>
            <pc:sldMk cId="0" sldId="273"/>
            <ac:picMk id="38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15:34.066" v="224" actId="478"/>
          <ac:picMkLst>
            <pc:docMk/>
            <pc:sldMk cId="0" sldId="273"/>
            <ac:picMk id="3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5:31.246" v="223" actId="478"/>
          <ac:picMkLst>
            <pc:docMk/>
            <pc:sldMk cId="0" sldId="273"/>
            <ac:picMk id="42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6:21.253" v="251" actId="478"/>
        <pc:sldMkLst>
          <pc:docMk/>
          <pc:sldMk cId="0" sldId="274"/>
        </pc:sldMkLst>
        <pc:spChg chg="mod">
          <ac:chgData name="Christopher Regan" userId="cb3aca28-29bb-4f73-bedb-eb430c1a0a38" providerId="ADAL" clId="{810B6EE3-48D6-4EA5-8AA3-37323FC21A39}" dt="2024-08-19T19:16:00.200" v="243" actId="20577"/>
          <ac:spMkLst>
            <pc:docMk/>
            <pc:sldMk cId="0" sldId="274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02.895" v="244" actId="478"/>
          <ac:spMkLst>
            <pc:docMk/>
            <pc:sldMk cId="0" sldId="274"/>
            <ac:spMk id="39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6:17.399" v="250" actId="33524"/>
          <ac:spMkLst>
            <pc:docMk/>
            <pc:sldMk cId="0" sldId="274"/>
            <ac:spMk id="4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02.895" v="244" actId="478"/>
          <ac:spMkLst>
            <pc:docMk/>
            <pc:sldMk cId="0" sldId="274"/>
            <ac:spMk id="4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02.895" v="244" actId="478"/>
          <ac:spMkLst>
            <pc:docMk/>
            <pc:sldMk cId="0" sldId="274"/>
            <ac:spMk id="4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21.253" v="251" actId="478"/>
          <ac:spMkLst>
            <pc:docMk/>
            <pc:sldMk cId="0" sldId="274"/>
            <ac:spMk id="4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4"/>
            <ac:spMk id="49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6:04.831" v="245" actId="478"/>
          <ac:grpSpMkLst>
            <pc:docMk/>
            <pc:sldMk cId="0" sldId="274"/>
            <ac:grpSpMk id="36" creationId="{00000000-0000-0000-0000-000000000000}"/>
          </ac:grpSpMkLst>
        </pc:grpChg>
        <pc:picChg chg="topLvl">
          <ac:chgData name="Christopher Regan" userId="cb3aca28-29bb-4f73-bedb-eb430c1a0a38" providerId="ADAL" clId="{810B6EE3-48D6-4EA5-8AA3-37323FC21A39}" dt="2024-08-19T19:16:04.831" v="245" actId="478"/>
          <ac:picMkLst>
            <pc:docMk/>
            <pc:sldMk cId="0" sldId="274"/>
            <ac:picMk id="37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16:04.831" v="245" actId="478"/>
          <ac:picMkLst>
            <pc:docMk/>
            <pc:sldMk cId="0" sldId="274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6:02.895" v="244" actId="478"/>
          <ac:picMkLst>
            <pc:docMk/>
            <pc:sldMk cId="0" sldId="274"/>
            <ac:picMk id="4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6:02.895" v="244" actId="478"/>
          <ac:picMkLst>
            <pc:docMk/>
            <pc:sldMk cId="0" sldId="274"/>
            <ac:picMk id="43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8:08.654" v="297" actId="478"/>
        <pc:sldMkLst>
          <pc:docMk/>
          <pc:sldMk cId="0" sldId="275"/>
        </pc:sldMkLst>
        <pc:spChg chg="mod">
          <ac:chgData name="Christopher Regan" userId="cb3aca28-29bb-4f73-bedb-eb430c1a0a38" providerId="ADAL" clId="{810B6EE3-48D6-4EA5-8AA3-37323FC21A39}" dt="2024-08-19T19:16:51.929" v="253" actId="207"/>
          <ac:spMkLst>
            <pc:docMk/>
            <pc:sldMk cId="0" sldId="275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58.588" v="255" actId="478"/>
          <ac:spMkLst>
            <pc:docMk/>
            <pc:sldMk cId="0" sldId="275"/>
            <ac:spMk id="39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8:00.713" v="293" actId="15"/>
          <ac:spMkLst>
            <pc:docMk/>
            <pc:sldMk cId="0" sldId="275"/>
            <ac:spMk id="41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57.103" v="254" actId="478"/>
          <ac:spMkLst>
            <pc:docMk/>
            <pc:sldMk cId="0" sldId="275"/>
            <ac:spMk id="45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17:25.458" v="272"/>
          <ac:spMkLst>
            <pc:docMk/>
            <pc:sldMk cId="0" sldId="275"/>
            <ac:spMk id="4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6:57.103" v="254" actId="478"/>
          <ac:spMkLst>
            <pc:docMk/>
            <pc:sldMk cId="0" sldId="275"/>
            <ac:spMk id="48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18:06.293" v="296"/>
          <ac:spMkLst>
            <pc:docMk/>
            <pc:sldMk cId="0" sldId="275"/>
            <ac:spMk id="49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06.293" v="294" actId="478"/>
          <ac:spMkLst>
            <pc:docMk/>
            <pc:sldMk cId="0" sldId="275"/>
            <ac:spMk id="5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5"/>
            <ac:spMk id="54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8:08.654" v="297" actId="478"/>
          <ac:grpSpMkLst>
            <pc:docMk/>
            <pc:sldMk cId="0" sldId="275"/>
            <ac:grpSpMk id="3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6:57.103" v="254" actId="478"/>
          <ac:grpSpMkLst>
            <pc:docMk/>
            <pc:sldMk cId="0" sldId="275"/>
            <ac:grpSpMk id="42" creationId="{00000000-0000-0000-0000-000000000000}"/>
          </ac:grpSpMkLst>
        </pc:grpChg>
        <pc:picChg chg="topLvl">
          <ac:chgData name="Christopher Regan" userId="cb3aca28-29bb-4f73-bedb-eb430c1a0a38" providerId="ADAL" clId="{810B6EE3-48D6-4EA5-8AA3-37323FC21A39}" dt="2024-08-19T19:18:08.654" v="297" actId="478"/>
          <ac:picMkLst>
            <pc:docMk/>
            <pc:sldMk cId="0" sldId="275"/>
            <ac:picMk id="37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18:08.654" v="297" actId="478"/>
          <ac:picMkLst>
            <pc:docMk/>
            <pc:sldMk cId="0" sldId="275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6:57.103" v="254" actId="478"/>
          <ac:picMkLst>
            <pc:docMk/>
            <pc:sldMk cId="0" sldId="275"/>
            <ac:picMk id="40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6:57.103" v="254" actId="478"/>
          <ac:picMkLst>
            <pc:docMk/>
            <pc:sldMk cId="0" sldId="275"/>
            <ac:picMk id="47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9:20.107" v="314" actId="207"/>
        <pc:sldMkLst>
          <pc:docMk/>
          <pc:sldMk cId="0" sldId="276"/>
        </pc:sldMkLst>
        <pc:spChg chg="mod">
          <ac:chgData name="Christopher Regan" userId="cb3aca28-29bb-4f73-bedb-eb430c1a0a38" providerId="ADAL" clId="{810B6EE3-48D6-4EA5-8AA3-37323FC21A39}" dt="2024-08-19T19:19:20.107" v="314" actId="207"/>
          <ac:spMkLst>
            <pc:docMk/>
            <pc:sldMk cId="0" sldId="276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30.064" v="301" actId="478"/>
          <ac:spMkLst>
            <pc:docMk/>
            <pc:sldMk cId="0" sldId="276"/>
            <ac:spMk id="40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30.064" v="301" actId="478"/>
          <ac:spMkLst>
            <pc:docMk/>
            <pc:sldMk cId="0" sldId="276"/>
            <ac:spMk id="4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30.064" v="301" actId="478"/>
          <ac:spMkLst>
            <pc:docMk/>
            <pc:sldMk cId="0" sldId="276"/>
            <ac:spMk id="4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30.064" v="301" actId="478"/>
          <ac:spMkLst>
            <pc:docMk/>
            <pc:sldMk cId="0" sldId="276"/>
            <ac:spMk id="4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8:30.064" v="301" actId="478"/>
          <ac:spMkLst>
            <pc:docMk/>
            <pc:sldMk cId="0" sldId="276"/>
            <ac:spMk id="4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9:09.487" v="311" actId="20577"/>
          <ac:spMkLst>
            <pc:docMk/>
            <pc:sldMk cId="0" sldId="276"/>
            <ac:spMk id="49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9:12.336" v="312" actId="478"/>
          <ac:spMkLst>
            <pc:docMk/>
            <pc:sldMk cId="0" sldId="276"/>
            <ac:spMk id="5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6"/>
            <ac:spMk id="54" creationId="{00000000-0000-0000-0000-000000000000}"/>
          </ac:spMkLst>
        </pc:spChg>
        <pc:picChg chg="del">
          <ac:chgData name="Christopher Regan" userId="cb3aca28-29bb-4f73-bedb-eb430c1a0a38" providerId="ADAL" clId="{810B6EE3-48D6-4EA5-8AA3-37323FC21A39}" dt="2024-08-19T19:18:32.860" v="302" actId="478"/>
          <ac:picMkLst>
            <pc:docMk/>
            <pc:sldMk cId="0" sldId="276"/>
            <ac:picMk id="3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8:30.064" v="301" actId="478"/>
          <ac:picMkLst>
            <pc:docMk/>
            <pc:sldMk cId="0" sldId="276"/>
            <ac:picMk id="4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8:30.064" v="301" actId="478"/>
          <ac:picMkLst>
            <pc:docMk/>
            <pc:sldMk cId="0" sldId="276"/>
            <ac:picMk id="43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8:30.064" v="301" actId="478"/>
          <ac:picMkLst>
            <pc:docMk/>
            <pc:sldMk cId="0" sldId="276"/>
            <ac:picMk id="45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18:30.064" v="301" actId="478"/>
          <ac:picMkLst>
            <pc:docMk/>
            <pc:sldMk cId="0" sldId="276"/>
            <ac:picMk id="47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19:39.209" v="320" actId="478"/>
        <pc:sldMkLst>
          <pc:docMk/>
          <pc:sldMk cId="0" sldId="277"/>
        </pc:sldMkLst>
        <pc:spChg chg="del">
          <ac:chgData name="Christopher Regan" userId="cb3aca28-29bb-4f73-bedb-eb430c1a0a38" providerId="ADAL" clId="{810B6EE3-48D6-4EA5-8AA3-37323FC21A39}" dt="2024-08-19T19:19:39.209" v="320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9:39.209" v="320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9:39.209" v="320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9:39.209" v="320" actId="478"/>
          <ac:spMkLst>
            <pc:docMk/>
            <pc:sldMk cId="0" sldId="277"/>
            <ac:spMk id="1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19:29.871" v="316" actId="207"/>
          <ac:spMkLst>
            <pc:docMk/>
            <pc:sldMk cId="0" sldId="277"/>
            <ac:spMk id="64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19:33.011" v="317" actId="478"/>
          <ac:spMkLst>
            <pc:docMk/>
            <pc:sldMk cId="0" sldId="277"/>
            <ac:spMk id="68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7"/>
            <ac:spMk id="69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19:39.209" v="320" actId="478"/>
          <ac:grpSpMkLst>
            <pc:docMk/>
            <pc:sldMk cId="0" sldId="277"/>
            <ac:grpSpMk id="6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9:39.209" v="320" actId="478"/>
          <ac:grpSpMkLst>
            <pc:docMk/>
            <pc:sldMk cId="0" sldId="277"/>
            <ac:grpSpMk id="10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9:39.209" v="320" actId="478"/>
          <ac:grpSpMkLst>
            <pc:docMk/>
            <pc:sldMk cId="0" sldId="277"/>
            <ac:grpSpMk id="14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19:39.209" v="320" actId="478"/>
          <ac:grpSpMkLst>
            <pc:docMk/>
            <pc:sldMk cId="0" sldId="277"/>
            <ac:grpSpMk id="19" creationId="{00000000-0000-0000-0000-000000000000}"/>
          </ac:grpSpMkLst>
        </pc:grpChg>
        <pc:picChg chg="mod ord">
          <ac:chgData name="Christopher Regan" userId="cb3aca28-29bb-4f73-bedb-eb430c1a0a38" providerId="ADAL" clId="{810B6EE3-48D6-4EA5-8AA3-37323FC21A39}" dt="2024-08-19T19:19:36.867" v="319" actId="1076"/>
          <ac:picMkLst>
            <pc:docMk/>
            <pc:sldMk cId="0" sldId="277"/>
            <ac:picMk id="2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20:04.369" v="322" actId="478"/>
        <pc:sldMkLst>
          <pc:docMk/>
          <pc:sldMk cId="0" sldId="278"/>
        </pc:sldMkLst>
        <pc:spChg chg="mod">
          <ac:chgData name="Christopher Regan" userId="cb3aca28-29bb-4f73-bedb-eb430c1a0a38" providerId="ADAL" clId="{810B6EE3-48D6-4EA5-8AA3-37323FC21A39}" dt="2024-08-19T19:20:02.216" v="321" actId="207"/>
          <ac:spMkLst>
            <pc:docMk/>
            <pc:sldMk cId="0" sldId="278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0:04.369" v="322" actId="478"/>
          <ac:spMkLst>
            <pc:docMk/>
            <pc:sldMk cId="0" sldId="278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8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20:13.312" v="325" actId="478"/>
        <pc:sldMkLst>
          <pc:docMk/>
          <pc:sldMk cId="0" sldId="279"/>
        </pc:sldMkLst>
        <pc:spChg chg="mod">
          <ac:chgData name="Christopher Regan" userId="cb3aca28-29bb-4f73-bedb-eb430c1a0a38" providerId="ADAL" clId="{810B6EE3-48D6-4EA5-8AA3-37323FC21A39}" dt="2024-08-19T19:20:11.591" v="324" actId="207"/>
          <ac:spMkLst>
            <pc:docMk/>
            <pc:sldMk cId="0" sldId="279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0:13.312" v="325" actId="478"/>
          <ac:spMkLst>
            <pc:docMk/>
            <pc:sldMk cId="0" sldId="279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79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20:22.944" v="328" actId="478"/>
        <pc:sldMkLst>
          <pc:docMk/>
          <pc:sldMk cId="0" sldId="280"/>
        </pc:sldMkLst>
        <pc:spChg chg="mod">
          <ac:chgData name="Christopher Regan" userId="cb3aca28-29bb-4f73-bedb-eb430c1a0a38" providerId="ADAL" clId="{810B6EE3-48D6-4EA5-8AA3-37323FC21A39}" dt="2024-08-19T19:20:18.297" v="326" actId="207"/>
          <ac:spMkLst>
            <pc:docMk/>
            <pc:sldMk cId="0" sldId="280"/>
            <ac:spMk id="3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20:21.104" v="327" actId="207"/>
          <ac:spMkLst>
            <pc:docMk/>
            <pc:sldMk cId="0" sldId="280"/>
            <ac:spMk id="36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0:22.944" v="328" actId="478"/>
          <ac:spMkLst>
            <pc:docMk/>
            <pc:sldMk cId="0" sldId="280"/>
            <ac:spMk id="41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0"/>
            <ac:spMk id="42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21:39.501" v="345" actId="1076"/>
        <pc:sldMkLst>
          <pc:docMk/>
          <pc:sldMk cId="0" sldId="281"/>
        </pc:sldMkLst>
        <pc:spChg chg="mod">
          <ac:chgData name="Christopher Regan" userId="cb3aca28-29bb-4f73-bedb-eb430c1a0a38" providerId="ADAL" clId="{810B6EE3-48D6-4EA5-8AA3-37323FC21A39}" dt="2024-08-19T19:21:39.501" v="345" actId="1076"/>
          <ac:spMkLst>
            <pc:docMk/>
            <pc:sldMk cId="0" sldId="281"/>
            <ac:spMk id="43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1:27.023" v="344" actId="478"/>
          <ac:spMkLst>
            <pc:docMk/>
            <pc:sldMk cId="0" sldId="281"/>
            <ac:spMk id="4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1"/>
            <ac:spMk id="48" creationId="{00000000-0000-0000-0000-000000000000}"/>
          </ac:spMkLst>
        </pc:spChg>
        <pc:grpChg chg="del">
          <ac:chgData name="Christopher Regan" userId="cb3aca28-29bb-4f73-bedb-eb430c1a0a38" providerId="ADAL" clId="{810B6EE3-48D6-4EA5-8AA3-37323FC21A39}" dt="2024-08-19T19:20:54.189" v="334" actId="478"/>
          <ac:grpSpMkLst>
            <pc:docMk/>
            <pc:sldMk cId="0" sldId="281"/>
            <ac:grpSpMk id="35" creationId="{00000000-0000-0000-0000-000000000000}"/>
          </ac:grpSpMkLst>
        </pc:grpChg>
        <pc:grpChg chg="del">
          <ac:chgData name="Christopher Regan" userId="cb3aca28-29bb-4f73-bedb-eb430c1a0a38" providerId="ADAL" clId="{810B6EE3-48D6-4EA5-8AA3-37323FC21A39}" dt="2024-08-19T19:20:55.964" v="335" actId="478"/>
          <ac:grpSpMkLst>
            <pc:docMk/>
            <pc:sldMk cId="0" sldId="281"/>
            <ac:grpSpMk id="39" creationId="{00000000-0000-0000-0000-000000000000}"/>
          </ac:grpSpMkLst>
        </pc:grpChg>
        <pc:picChg chg="topLvl">
          <ac:chgData name="Christopher Regan" userId="cb3aca28-29bb-4f73-bedb-eb430c1a0a38" providerId="ADAL" clId="{810B6EE3-48D6-4EA5-8AA3-37323FC21A39}" dt="2024-08-19T19:20:54.189" v="334" actId="478"/>
          <ac:picMkLst>
            <pc:docMk/>
            <pc:sldMk cId="0" sldId="281"/>
            <ac:picMk id="36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20:54.189" v="334" actId="478"/>
          <ac:picMkLst>
            <pc:docMk/>
            <pc:sldMk cId="0" sldId="281"/>
            <ac:picMk id="3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20:44.224" v="332" actId="478"/>
          <ac:picMkLst>
            <pc:docMk/>
            <pc:sldMk cId="0" sldId="281"/>
            <ac:picMk id="38" creationId="{00000000-0000-0000-0000-000000000000}"/>
          </ac:picMkLst>
        </pc:picChg>
        <pc:picChg chg="topLvl">
          <ac:chgData name="Christopher Regan" userId="cb3aca28-29bb-4f73-bedb-eb430c1a0a38" providerId="ADAL" clId="{810B6EE3-48D6-4EA5-8AA3-37323FC21A39}" dt="2024-08-19T19:20:55.964" v="335" actId="478"/>
          <ac:picMkLst>
            <pc:docMk/>
            <pc:sldMk cId="0" sldId="281"/>
            <ac:picMk id="40" creationId="{00000000-0000-0000-0000-000000000000}"/>
          </ac:picMkLst>
        </pc:picChg>
        <pc:picChg chg="del topLvl">
          <ac:chgData name="Christopher Regan" userId="cb3aca28-29bb-4f73-bedb-eb430c1a0a38" providerId="ADAL" clId="{810B6EE3-48D6-4EA5-8AA3-37323FC21A39}" dt="2024-08-19T19:20:55.964" v="335" actId="478"/>
          <ac:picMkLst>
            <pc:docMk/>
            <pc:sldMk cId="0" sldId="281"/>
            <ac:picMk id="41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20:44.224" v="332" actId="478"/>
          <ac:picMkLst>
            <pc:docMk/>
            <pc:sldMk cId="0" sldId="281"/>
            <ac:picMk id="42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21:49.705" v="350" actId="20577"/>
        <pc:sldMkLst>
          <pc:docMk/>
          <pc:sldMk cId="0" sldId="282"/>
        </pc:sldMkLst>
        <pc:spChg chg="mod">
          <ac:chgData name="Christopher Regan" userId="cb3aca28-29bb-4f73-bedb-eb430c1a0a38" providerId="ADAL" clId="{810B6EE3-48D6-4EA5-8AA3-37323FC21A39}" dt="2024-08-19T19:21:49.705" v="350" actId="20577"/>
          <ac:spMkLst>
            <pc:docMk/>
            <pc:sldMk cId="0" sldId="282"/>
            <ac:spMk id="37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2"/>
            <ac:spMk id="42" creationId="{00000000-0000-0000-0000-000000000000}"/>
          </ac:spMkLst>
        </pc:spChg>
        <pc:picChg chg="del">
          <ac:chgData name="Christopher Regan" userId="cb3aca28-29bb-4f73-bedb-eb430c1a0a38" providerId="ADAL" clId="{810B6EE3-48D6-4EA5-8AA3-37323FC21A39}" dt="2024-08-19T19:21:46.880" v="347" actId="478"/>
          <ac:picMkLst>
            <pc:docMk/>
            <pc:sldMk cId="0" sldId="282"/>
            <ac:picMk id="35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21:46.880" v="347" actId="478"/>
          <ac:picMkLst>
            <pc:docMk/>
            <pc:sldMk cId="0" sldId="282"/>
            <ac:picMk id="36" creationId="{00000000-0000-0000-0000-000000000000}"/>
          </ac:picMkLst>
        </pc:picChg>
      </pc:sldChg>
      <pc:sldChg chg="modSp mod">
        <pc:chgData name="Christopher Regan" userId="cb3aca28-29bb-4f73-bedb-eb430c1a0a38" providerId="ADAL" clId="{810B6EE3-48D6-4EA5-8AA3-37323FC21A39}" dt="2024-08-19T19:22:23.937" v="351" actId="207"/>
        <pc:sldMkLst>
          <pc:docMk/>
          <pc:sldMk cId="0" sldId="283"/>
        </pc:sldMkLst>
        <pc:spChg chg="mod">
          <ac:chgData name="Christopher Regan" userId="cb3aca28-29bb-4f73-bedb-eb430c1a0a38" providerId="ADAL" clId="{810B6EE3-48D6-4EA5-8AA3-37323FC21A39}" dt="2024-08-19T19:22:23.937" v="351" actId="207"/>
          <ac:spMkLst>
            <pc:docMk/>
            <pc:sldMk cId="0" sldId="283"/>
            <ac:spMk id="3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3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22:34.838" v="353" actId="478"/>
        <pc:sldMkLst>
          <pc:docMk/>
          <pc:sldMk cId="0" sldId="284"/>
        </pc:sldMkLst>
        <pc:spChg chg="mod">
          <ac:chgData name="Christopher Regan" userId="cb3aca28-29bb-4f73-bedb-eb430c1a0a38" providerId="ADAL" clId="{810B6EE3-48D6-4EA5-8AA3-37323FC21A39}" dt="2024-08-19T19:22:29.734" v="352" actId="207"/>
          <ac:spMkLst>
            <pc:docMk/>
            <pc:sldMk cId="0" sldId="284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2:34.838" v="353" actId="478"/>
          <ac:spMkLst>
            <pc:docMk/>
            <pc:sldMk cId="0" sldId="284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4"/>
            <ac:spMk id="41" creationId="{00000000-0000-0000-0000-000000000000}"/>
          </ac:spMkLst>
        </pc:spChg>
      </pc:sldChg>
      <pc:sldChg chg="modSp del">
        <pc:chgData name="Christopher Regan" userId="cb3aca28-29bb-4f73-bedb-eb430c1a0a38" providerId="ADAL" clId="{810B6EE3-48D6-4EA5-8AA3-37323FC21A39}" dt="2024-08-19T19:22:43.955" v="354" actId="47"/>
        <pc:sldMkLst>
          <pc:docMk/>
          <pc:sldMk cId="0" sldId="285"/>
        </pc:sldMkLst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5"/>
            <ac:spMk id="41" creationId="{00000000-0000-0000-0000-000000000000}"/>
          </ac:spMkLst>
        </pc:spChg>
      </pc:sldChg>
      <pc:sldChg chg="addSp delSp modSp mod">
        <pc:chgData name="Christopher Regan" userId="cb3aca28-29bb-4f73-bedb-eb430c1a0a38" providerId="ADAL" clId="{810B6EE3-48D6-4EA5-8AA3-37323FC21A39}" dt="2024-08-19T19:23:13.424" v="360" actId="478"/>
        <pc:sldMkLst>
          <pc:docMk/>
          <pc:sldMk cId="0" sldId="286"/>
        </pc:sldMkLst>
        <pc:spChg chg="mod">
          <ac:chgData name="Christopher Regan" userId="cb3aca28-29bb-4f73-bedb-eb430c1a0a38" providerId="ADAL" clId="{810B6EE3-48D6-4EA5-8AA3-37323FC21A39}" dt="2024-08-19T19:23:06.104" v="359" actId="26606"/>
          <ac:spMkLst>
            <pc:docMk/>
            <pc:sldMk cId="0" sldId="286"/>
            <ac:spMk id="22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23:06.104" v="359" actId="26606"/>
          <ac:spMkLst>
            <pc:docMk/>
            <pc:sldMk cId="0" sldId="286"/>
            <ac:spMk id="33" creationId="{00000000-0000-0000-0000-000000000000}"/>
          </ac:spMkLst>
        </pc:spChg>
        <pc:spChg chg="add del mod">
          <ac:chgData name="Christopher Regan" userId="cb3aca28-29bb-4f73-bedb-eb430c1a0a38" providerId="ADAL" clId="{810B6EE3-48D6-4EA5-8AA3-37323FC21A39}" dt="2024-08-19T19:23:06.104" v="359" actId="26606"/>
          <ac:spMkLst>
            <pc:docMk/>
            <pc:sldMk cId="0" sldId="286"/>
            <ac:spMk id="35" creationId="{00000000-0000-0000-0000-000000000000}"/>
          </ac:spMkLst>
        </pc:spChg>
        <pc:spChg chg="del mod">
          <ac:chgData name="Christopher Regan" userId="cb3aca28-29bb-4f73-bedb-eb430c1a0a38" providerId="ADAL" clId="{810B6EE3-48D6-4EA5-8AA3-37323FC21A39}" dt="2024-08-19T19:23:13.424" v="360" actId="478"/>
          <ac:spMkLst>
            <pc:docMk/>
            <pc:sldMk cId="0" sldId="286"/>
            <ac:spMk id="39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6"/>
            <ac:spMk id="40" creationId="{00000000-0000-0000-0000-000000000000}"/>
          </ac:spMkLst>
        </pc:spChg>
        <pc:graphicFrameChg chg="add del">
          <ac:chgData name="Christopher Regan" userId="cb3aca28-29bb-4f73-bedb-eb430c1a0a38" providerId="ADAL" clId="{810B6EE3-48D6-4EA5-8AA3-37323FC21A39}" dt="2024-08-19T19:23:06.090" v="358" actId="26606"/>
          <ac:graphicFrameMkLst>
            <pc:docMk/>
            <pc:sldMk cId="0" sldId="286"/>
            <ac:graphicFrameMk id="42" creationId="{B876C46D-E004-FFCA-6AB0-D738B9513B72}"/>
          </ac:graphicFrameMkLst>
        </pc:graphicFrameChg>
        <pc:graphicFrameChg chg="add">
          <ac:chgData name="Christopher Regan" userId="cb3aca28-29bb-4f73-bedb-eb430c1a0a38" providerId="ADAL" clId="{810B6EE3-48D6-4EA5-8AA3-37323FC21A39}" dt="2024-08-19T19:23:06.104" v="359" actId="26606"/>
          <ac:graphicFrameMkLst>
            <pc:docMk/>
            <pc:sldMk cId="0" sldId="286"/>
            <ac:graphicFrameMk id="44" creationId="{F50CD42D-B946-58F6-AB56-14B6B383C335}"/>
          </ac:graphicFrameMkLst>
        </pc:graphicFrameChg>
      </pc:sldChg>
      <pc:sldChg chg="delSp modSp mod">
        <pc:chgData name="Christopher Regan" userId="cb3aca28-29bb-4f73-bedb-eb430c1a0a38" providerId="ADAL" clId="{810B6EE3-48D6-4EA5-8AA3-37323FC21A39}" dt="2024-08-19T19:23:21.506" v="362" actId="478"/>
        <pc:sldMkLst>
          <pc:docMk/>
          <pc:sldMk cId="0" sldId="287"/>
        </pc:sldMkLst>
        <pc:spChg chg="mod">
          <ac:chgData name="Christopher Regan" userId="cb3aca28-29bb-4f73-bedb-eb430c1a0a38" providerId="ADAL" clId="{810B6EE3-48D6-4EA5-8AA3-37323FC21A39}" dt="2024-08-19T19:23:18.919" v="361" actId="207"/>
          <ac:spMkLst>
            <pc:docMk/>
            <pc:sldMk cId="0" sldId="287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23:21.506" v="362" actId="478"/>
          <ac:spMkLst>
            <pc:docMk/>
            <pc:sldMk cId="0" sldId="287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7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54:12.496" v="370" actId="478"/>
        <pc:sldMkLst>
          <pc:docMk/>
          <pc:sldMk cId="0" sldId="288"/>
        </pc:sldMkLst>
        <pc:spChg chg="topLvl">
          <ac:chgData name="Christopher Regan" userId="cb3aca28-29bb-4f73-bedb-eb430c1a0a38" providerId="ADAL" clId="{810B6EE3-48D6-4EA5-8AA3-37323FC21A39}" dt="2024-08-19T19:52:43.437" v="367" actId="478"/>
          <ac:spMkLst>
            <pc:docMk/>
            <pc:sldMk cId="0" sldId="288"/>
            <ac:spMk id="36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54:10.093" v="369" actId="207"/>
          <ac:spMkLst>
            <pc:docMk/>
            <pc:sldMk cId="0" sldId="288"/>
            <ac:spMk id="42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54:12.496" v="370" actId="478"/>
          <ac:spMkLst>
            <pc:docMk/>
            <pc:sldMk cId="0" sldId="288"/>
            <ac:spMk id="46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8"/>
            <ac:spMk id="47" creationId="{00000000-0000-0000-0000-000000000000}"/>
          </ac:spMkLst>
        </pc:spChg>
        <pc:grpChg chg="del mod">
          <ac:chgData name="Christopher Regan" userId="cb3aca28-29bb-4f73-bedb-eb430c1a0a38" providerId="ADAL" clId="{810B6EE3-48D6-4EA5-8AA3-37323FC21A39}" dt="2024-08-19T19:52:43.437" v="367" actId="478"/>
          <ac:grpSpMkLst>
            <pc:docMk/>
            <pc:sldMk cId="0" sldId="288"/>
            <ac:grpSpMk id="35" creationId="{00000000-0000-0000-0000-000000000000}"/>
          </ac:grpSpMkLst>
        </pc:grpChg>
        <pc:picChg chg="del topLvl">
          <ac:chgData name="Christopher Regan" userId="cb3aca28-29bb-4f73-bedb-eb430c1a0a38" providerId="ADAL" clId="{810B6EE3-48D6-4EA5-8AA3-37323FC21A39}" dt="2024-08-19T19:52:43.437" v="367" actId="478"/>
          <ac:picMkLst>
            <pc:docMk/>
            <pc:sldMk cId="0" sldId="288"/>
            <ac:picMk id="3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2:43.437" v="367" actId="478"/>
          <ac:picMkLst>
            <pc:docMk/>
            <pc:sldMk cId="0" sldId="288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2:43.437" v="367" actId="478"/>
          <ac:picMkLst>
            <pc:docMk/>
            <pc:sldMk cId="0" sldId="288"/>
            <ac:picMk id="39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2:43.437" v="367" actId="478"/>
          <ac:picMkLst>
            <pc:docMk/>
            <pc:sldMk cId="0" sldId="288"/>
            <ac:picMk id="40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2:43.437" v="367" actId="478"/>
          <ac:picMkLst>
            <pc:docMk/>
            <pc:sldMk cId="0" sldId="288"/>
            <ac:picMk id="41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54:33.409" v="384" actId="20577"/>
        <pc:sldMkLst>
          <pc:docMk/>
          <pc:sldMk cId="0" sldId="289"/>
        </pc:sldMkLst>
        <pc:spChg chg="mod">
          <ac:chgData name="Christopher Regan" userId="cb3aca28-29bb-4f73-bedb-eb430c1a0a38" providerId="ADAL" clId="{810B6EE3-48D6-4EA5-8AA3-37323FC21A39}" dt="2024-08-19T19:54:33.409" v="384" actId="20577"/>
          <ac:spMkLst>
            <pc:docMk/>
            <pc:sldMk cId="0" sldId="289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89"/>
            <ac:spMk id="45" creationId="{00000000-0000-0000-0000-000000000000}"/>
          </ac:spMkLst>
        </pc:spChg>
        <pc:picChg chg="del">
          <ac:chgData name="Christopher Regan" userId="cb3aca28-29bb-4f73-bedb-eb430c1a0a38" providerId="ADAL" clId="{810B6EE3-48D6-4EA5-8AA3-37323FC21A39}" dt="2024-08-19T19:54:18.126" v="371" actId="478"/>
          <ac:picMkLst>
            <pc:docMk/>
            <pc:sldMk cId="0" sldId="289"/>
            <ac:picMk id="35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4:18.126" v="371" actId="478"/>
          <ac:picMkLst>
            <pc:docMk/>
            <pc:sldMk cId="0" sldId="289"/>
            <ac:picMk id="3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4:18.126" v="371" actId="478"/>
          <ac:picMkLst>
            <pc:docMk/>
            <pc:sldMk cId="0" sldId="289"/>
            <ac:picMk id="37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4:18.126" v="371" actId="478"/>
          <ac:picMkLst>
            <pc:docMk/>
            <pc:sldMk cId="0" sldId="289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4:18.126" v="371" actId="478"/>
          <ac:picMkLst>
            <pc:docMk/>
            <pc:sldMk cId="0" sldId="289"/>
            <ac:picMk id="39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58:26.253" v="425" actId="478"/>
        <pc:sldMkLst>
          <pc:docMk/>
          <pc:sldMk cId="0" sldId="290"/>
        </pc:sldMkLst>
        <pc:spChg chg="mod">
          <ac:chgData name="Christopher Regan" userId="cb3aca28-29bb-4f73-bedb-eb430c1a0a38" providerId="ADAL" clId="{810B6EE3-48D6-4EA5-8AA3-37323FC21A39}" dt="2024-08-19T19:55:31.616" v="387" actId="207"/>
          <ac:spMkLst>
            <pc:docMk/>
            <pc:sldMk cId="0" sldId="290"/>
            <ac:spMk id="35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58:22.047" v="424" actId="20577"/>
          <ac:spMkLst>
            <pc:docMk/>
            <pc:sldMk cId="0" sldId="290"/>
            <ac:spMk id="37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58:26.253" v="425" actId="478"/>
          <ac:spMkLst>
            <pc:docMk/>
            <pc:sldMk cId="0" sldId="290"/>
            <ac:spMk id="43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90"/>
            <ac:spMk id="44" creationId="{00000000-0000-0000-0000-000000000000}"/>
          </ac:spMkLst>
        </pc:spChg>
        <pc:picChg chg="del">
          <ac:chgData name="Christopher Regan" userId="cb3aca28-29bb-4f73-bedb-eb430c1a0a38" providerId="ADAL" clId="{810B6EE3-48D6-4EA5-8AA3-37323FC21A39}" dt="2024-08-19T19:55:34.770" v="388" actId="478"/>
          <ac:picMkLst>
            <pc:docMk/>
            <pc:sldMk cId="0" sldId="290"/>
            <ac:picMk id="36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5:34.770" v="388" actId="478"/>
          <ac:picMkLst>
            <pc:docMk/>
            <pc:sldMk cId="0" sldId="290"/>
            <ac:picMk id="38" creationId="{00000000-0000-0000-0000-000000000000}"/>
          </ac:picMkLst>
        </pc:picChg>
        <pc:picChg chg="del">
          <ac:chgData name="Christopher Regan" userId="cb3aca28-29bb-4f73-bedb-eb430c1a0a38" providerId="ADAL" clId="{810B6EE3-48D6-4EA5-8AA3-37323FC21A39}" dt="2024-08-19T19:55:34.770" v="388" actId="478"/>
          <ac:picMkLst>
            <pc:docMk/>
            <pc:sldMk cId="0" sldId="290"/>
            <ac:picMk id="39" creationId="{00000000-0000-0000-0000-000000000000}"/>
          </ac:picMkLst>
        </pc:picChg>
      </pc:sldChg>
      <pc:sldChg chg="delSp modSp mod">
        <pc:chgData name="Christopher Regan" userId="cb3aca28-29bb-4f73-bedb-eb430c1a0a38" providerId="ADAL" clId="{810B6EE3-48D6-4EA5-8AA3-37323FC21A39}" dt="2024-08-19T19:58:34.366" v="427" actId="478"/>
        <pc:sldMkLst>
          <pc:docMk/>
          <pc:sldMk cId="0" sldId="291"/>
        </pc:sldMkLst>
        <pc:spChg chg="mod">
          <ac:chgData name="Christopher Regan" userId="cb3aca28-29bb-4f73-bedb-eb430c1a0a38" providerId="ADAL" clId="{810B6EE3-48D6-4EA5-8AA3-37323FC21A39}" dt="2024-08-19T19:58:32.088" v="426" actId="207"/>
          <ac:spMkLst>
            <pc:docMk/>
            <pc:sldMk cId="0" sldId="291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58:34.366" v="427" actId="478"/>
          <ac:spMkLst>
            <pc:docMk/>
            <pc:sldMk cId="0" sldId="291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91"/>
            <ac:spMk id="41" creationId="{00000000-0000-0000-0000-000000000000}"/>
          </ac:spMkLst>
        </pc:spChg>
      </pc:sldChg>
      <pc:sldChg chg="delSp modSp mod">
        <pc:chgData name="Christopher Regan" userId="cb3aca28-29bb-4f73-bedb-eb430c1a0a38" providerId="ADAL" clId="{810B6EE3-48D6-4EA5-8AA3-37323FC21A39}" dt="2024-08-19T19:58:41.792" v="429" actId="478"/>
        <pc:sldMkLst>
          <pc:docMk/>
          <pc:sldMk cId="0" sldId="292"/>
        </pc:sldMkLst>
        <pc:spChg chg="mod">
          <ac:chgData name="Christopher Regan" userId="cb3aca28-29bb-4f73-bedb-eb430c1a0a38" providerId="ADAL" clId="{810B6EE3-48D6-4EA5-8AA3-37323FC21A39}" dt="2024-08-19T19:58:38.944" v="428" actId="207"/>
          <ac:spMkLst>
            <pc:docMk/>
            <pc:sldMk cId="0" sldId="292"/>
            <ac:spMk id="35" creationId="{00000000-0000-0000-0000-000000000000}"/>
          </ac:spMkLst>
        </pc:spChg>
        <pc:spChg chg="del">
          <ac:chgData name="Christopher Regan" userId="cb3aca28-29bb-4f73-bedb-eb430c1a0a38" providerId="ADAL" clId="{810B6EE3-48D6-4EA5-8AA3-37323FC21A39}" dt="2024-08-19T19:58:41.792" v="429" actId="478"/>
          <ac:spMkLst>
            <pc:docMk/>
            <pc:sldMk cId="0" sldId="292"/>
            <ac:spMk id="40" creationId="{00000000-0000-0000-0000-000000000000}"/>
          </ac:spMkLst>
        </pc:spChg>
        <pc:spChg chg="mod">
          <ac:chgData name="Christopher Regan" userId="cb3aca28-29bb-4f73-bedb-eb430c1a0a38" providerId="ADAL" clId="{810B6EE3-48D6-4EA5-8AA3-37323FC21A39}" dt="2024-08-19T19:06:40.327" v="6"/>
          <ac:spMkLst>
            <pc:docMk/>
            <pc:sldMk cId="0" sldId="292"/>
            <ac:spMk id="4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B7ED6-A773-473F-839A-970F24D9B8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A20D61-A677-47ED-9265-0831F555A257}">
      <dgm:prSet/>
      <dgm:spPr/>
      <dgm:t>
        <a:bodyPr/>
        <a:lstStyle/>
        <a:p>
          <a:r>
            <a:rPr lang="en-US"/>
            <a:t>The Queue</a:t>
          </a:r>
        </a:p>
      </dgm:t>
    </dgm:pt>
    <dgm:pt modelId="{C2743A3A-BACE-4922-96E9-14A489957729}" type="parTrans" cxnId="{29E4C76C-F55E-41B1-A729-9F3128EB2344}">
      <dgm:prSet/>
      <dgm:spPr/>
      <dgm:t>
        <a:bodyPr/>
        <a:lstStyle/>
        <a:p>
          <a:endParaRPr lang="en-US"/>
        </a:p>
      </dgm:t>
    </dgm:pt>
    <dgm:pt modelId="{24E524CF-2F54-4354-8705-61ABC54DA2A7}" type="sibTrans" cxnId="{29E4C76C-F55E-41B1-A729-9F3128EB2344}">
      <dgm:prSet/>
      <dgm:spPr/>
      <dgm:t>
        <a:bodyPr/>
        <a:lstStyle/>
        <a:p>
          <a:endParaRPr lang="en-US"/>
        </a:p>
      </dgm:t>
    </dgm:pt>
    <dgm:pt modelId="{8C8A591E-3923-433B-B01A-A023B12A8757}">
      <dgm:prSet/>
      <dgm:spPr/>
      <dgm:t>
        <a:bodyPr/>
        <a:lstStyle/>
        <a:p>
          <a:r>
            <a:rPr lang="en-US"/>
            <a:t>A queue is a data structure that represents a waiting line and has two ends, the </a:t>
          </a:r>
          <a:r>
            <a:rPr lang="en-US" i="1"/>
            <a:t>head </a:t>
          </a:r>
          <a:r>
            <a:rPr lang="en-US"/>
            <a:t>and the </a:t>
          </a:r>
          <a:r>
            <a:rPr lang="en-US" i="1"/>
            <a:t>tail</a:t>
          </a:r>
          <a:r>
            <a:rPr lang="en-US"/>
            <a:t>.</a:t>
          </a:r>
        </a:p>
      </dgm:t>
    </dgm:pt>
    <dgm:pt modelId="{5724DC3F-2B0E-4A77-980A-32D1E7CE3D04}" type="parTrans" cxnId="{69CA11A9-C042-439A-BB31-B06BF55C9BDD}">
      <dgm:prSet/>
      <dgm:spPr/>
      <dgm:t>
        <a:bodyPr/>
        <a:lstStyle/>
        <a:p>
          <a:endParaRPr lang="en-US"/>
        </a:p>
      </dgm:t>
    </dgm:pt>
    <dgm:pt modelId="{6F8E9DEE-1EEA-4AFF-A32C-18912CFB9AFF}" type="sibTrans" cxnId="{69CA11A9-C042-439A-BB31-B06BF55C9BDD}">
      <dgm:prSet/>
      <dgm:spPr/>
      <dgm:t>
        <a:bodyPr/>
        <a:lstStyle/>
        <a:p>
          <a:endParaRPr lang="en-US"/>
        </a:p>
      </dgm:t>
    </dgm:pt>
    <dgm:pt modelId="{C24C1A04-0186-4B52-BCDA-A12051BBE784}">
      <dgm:prSet/>
      <dgm:spPr/>
      <dgm:t>
        <a:bodyPr/>
        <a:lstStyle/>
        <a:p>
          <a:r>
            <a:rPr lang="en-US"/>
            <a:t>A queue is defined as a passive entity.</a:t>
          </a:r>
        </a:p>
      </dgm:t>
    </dgm:pt>
    <dgm:pt modelId="{33E1A73F-E5F5-408D-817B-165BD8D3EC11}" type="parTrans" cxnId="{E1FFDCED-F702-435B-9001-976A12B47083}">
      <dgm:prSet/>
      <dgm:spPr/>
      <dgm:t>
        <a:bodyPr/>
        <a:lstStyle/>
        <a:p>
          <a:endParaRPr lang="en-US"/>
        </a:p>
      </dgm:t>
    </dgm:pt>
    <dgm:pt modelId="{CB19673E-5825-4DD2-BACA-13C763FBA440}" type="sibTrans" cxnId="{E1FFDCED-F702-435B-9001-976A12B47083}">
      <dgm:prSet/>
      <dgm:spPr/>
      <dgm:t>
        <a:bodyPr/>
        <a:lstStyle/>
        <a:p>
          <a:endParaRPr lang="en-US"/>
        </a:p>
      </dgm:t>
    </dgm:pt>
    <dgm:pt modelId="{1A730D73-C77F-4596-A4BB-671B716B9AAF}">
      <dgm:prSet/>
      <dgm:spPr/>
      <dgm:t>
        <a:bodyPr/>
        <a:lstStyle/>
        <a:p>
          <a:r>
            <a:rPr lang="en-US"/>
            <a:t>An arriving customer process enters the queue at its tail. A customer can only leave the queue if it is at the head.</a:t>
          </a:r>
        </a:p>
      </dgm:t>
    </dgm:pt>
    <dgm:pt modelId="{486771FB-E2E6-41D2-927F-6494C7616A8B}" type="parTrans" cxnId="{702F19EF-2794-4F29-8021-40C3D1F865AB}">
      <dgm:prSet/>
      <dgm:spPr/>
      <dgm:t>
        <a:bodyPr/>
        <a:lstStyle/>
        <a:p>
          <a:endParaRPr lang="en-US"/>
        </a:p>
      </dgm:t>
    </dgm:pt>
    <dgm:pt modelId="{2F0F8DF1-87DA-4862-ACA7-24269C2D042B}" type="sibTrans" cxnId="{702F19EF-2794-4F29-8021-40C3D1F865AB}">
      <dgm:prSet/>
      <dgm:spPr/>
      <dgm:t>
        <a:bodyPr/>
        <a:lstStyle/>
        <a:p>
          <a:endParaRPr lang="en-US"/>
        </a:p>
      </dgm:t>
    </dgm:pt>
    <dgm:pt modelId="{98FA332A-9216-48C2-B2F7-34760C534E7E}">
      <dgm:prSet/>
      <dgm:spPr/>
      <dgm:t>
        <a:bodyPr/>
        <a:lstStyle/>
        <a:p>
          <a:r>
            <a:rPr lang="en-US"/>
            <a:t>The server removes the customer at the head of the queue and then provides service to this customer.</a:t>
          </a:r>
        </a:p>
      </dgm:t>
    </dgm:pt>
    <dgm:pt modelId="{57EE511C-7262-4872-839E-DA3E88790E7A}" type="parTrans" cxnId="{9E747808-D209-45DD-B8E4-333A418A8620}">
      <dgm:prSet/>
      <dgm:spPr/>
      <dgm:t>
        <a:bodyPr/>
        <a:lstStyle/>
        <a:p>
          <a:endParaRPr lang="en-US"/>
        </a:p>
      </dgm:t>
    </dgm:pt>
    <dgm:pt modelId="{61D75531-55F9-4168-B05C-AE7CC8B6D663}" type="sibTrans" cxnId="{9E747808-D209-45DD-B8E4-333A418A8620}">
      <dgm:prSet/>
      <dgm:spPr/>
      <dgm:t>
        <a:bodyPr/>
        <a:lstStyle/>
        <a:p>
          <a:endParaRPr lang="en-US"/>
        </a:p>
      </dgm:t>
    </dgm:pt>
    <dgm:pt modelId="{5BF843DE-0081-4EE5-AD05-1071F844CB30}">
      <dgm:prSet/>
      <dgm:spPr/>
      <dgm:t>
        <a:bodyPr/>
        <a:lstStyle/>
        <a:p>
          <a:r>
            <a:rPr lang="en-US"/>
            <a:t>The order of arrival of customers is retained in a simple queue, which follows first-in-first-out (FIFO) ordering.</a:t>
          </a:r>
        </a:p>
      </dgm:t>
    </dgm:pt>
    <dgm:pt modelId="{1311FFFE-50AB-4C7D-8343-5FC10A73F917}" type="parTrans" cxnId="{0F6C30E7-A0D2-46DE-881D-BBB8C3CB2EB2}">
      <dgm:prSet/>
      <dgm:spPr/>
      <dgm:t>
        <a:bodyPr/>
        <a:lstStyle/>
        <a:p>
          <a:endParaRPr lang="en-US"/>
        </a:p>
      </dgm:t>
    </dgm:pt>
    <dgm:pt modelId="{1AD76A82-8E7C-47B2-A67F-C59C714222A4}" type="sibTrans" cxnId="{0F6C30E7-A0D2-46DE-881D-BBB8C3CB2EB2}">
      <dgm:prSet/>
      <dgm:spPr/>
      <dgm:t>
        <a:bodyPr/>
        <a:lstStyle/>
        <a:p>
          <a:endParaRPr lang="en-US"/>
        </a:p>
      </dgm:t>
    </dgm:pt>
    <dgm:pt modelId="{4ED3F1C1-C39A-4F65-9EDE-686BF7FF892D}" type="pres">
      <dgm:prSet presAssocID="{0E7B7ED6-A773-473F-839A-970F24D9B817}" presName="linear" presStyleCnt="0">
        <dgm:presLayoutVars>
          <dgm:animLvl val="lvl"/>
          <dgm:resizeHandles val="exact"/>
        </dgm:presLayoutVars>
      </dgm:prSet>
      <dgm:spPr/>
    </dgm:pt>
    <dgm:pt modelId="{BD1EBBB0-469F-4337-88B4-D35FF0E5CF1A}" type="pres">
      <dgm:prSet presAssocID="{21A20D61-A677-47ED-9265-0831F555A2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A10843-E89D-4B8B-84BA-812E0D09EDEF}" type="pres">
      <dgm:prSet presAssocID="{21A20D61-A677-47ED-9265-0831F555A2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3D1B300-2319-4087-8A98-5C27EC831170}" type="presOf" srcId="{1A730D73-C77F-4596-A4BB-671B716B9AAF}" destId="{3DA10843-E89D-4B8B-84BA-812E0D09EDEF}" srcOrd="0" destOrd="2" presId="urn:microsoft.com/office/officeart/2005/8/layout/vList2"/>
    <dgm:cxn modelId="{9E747808-D209-45DD-B8E4-333A418A8620}" srcId="{21A20D61-A677-47ED-9265-0831F555A257}" destId="{98FA332A-9216-48C2-B2F7-34760C534E7E}" srcOrd="3" destOrd="0" parTransId="{57EE511C-7262-4872-839E-DA3E88790E7A}" sibTransId="{61D75531-55F9-4168-B05C-AE7CC8B6D663}"/>
    <dgm:cxn modelId="{5BD8C11E-E506-4C00-AE88-CB448D167887}" type="presOf" srcId="{98FA332A-9216-48C2-B2F7-34760C534E7E}" destId="{3DA10843-E89D-4B8B-84BA-812E0D09EDEF}" srcOrd="0" destOrd="3" presId="urn:microsoft.com/office/officeart/2005/8/layout/vList2"/>
    <dgm:cxn modelId="{375EE440-A96C-4B9F-A5E6-E037960F1940}" type="presOf" srcId="{5BF843DE-0081-4EE5-AD05-1071F844CB30}" destId="{3DA10843-E89D-4B8B-84BA-812E0D09EDEF}" srcOrd="0" destOrd="4" presId="urn:microsoft.com/office/officeart/2005/8/layout/vList2"/>
    <dgm:cxn modelId="{90321B4B-0892-4038-81F9-262666551806}" type="presOf" srcId="{8C8A591E-3923-433B-B01A-A023B12A8757}" destId="{3DA10843-E89D-4B8B-84BA-812E0D09EDEF}" srcOrd="0" destOrd="0" presId="urn:microsoft.com/office/officeart/2005/8/layout/vList2"/>
    <dgm:cxn modelId="{29E4C76C-F55E-41B1-A729-9F3128EB2344}" srcId="{0E7B7ED6-A773-473F-839A-970F24D9B817}" destId="{21A20D61-A677-47ED-9265-0831F555A257}" srcOrd="0" destOrd="0" parTransId="{C2743A3A-BACE-4922-96E9-14A489957729}" sibTransId="{24E524CF-2F54-4354-8705-61ABC54DA2A7}"/>
    <dgm:cxn modelId="{72ACDB85-93D7-4470-A063-7E9D8B406F74}" type="presOf" srcId="{C24C1A04-0186-4B52-BCDA-A12051BBE784}" destId="{3DA10843-E89D-4B8B-84BA-812E0D09EDEF}" srcOrd="0" destOrd="1" presId="urn:microsoft.com/office/officeart/2005/8/layout/vList2"/>
    <dgm:cxn modelId="{685664A8-273F-40E4-9556-4E94B7520D88}" type="presOf" srcId="{0E7B7ED6-A773-473F-839A-970F24D9B817}" destId="{4ED3F1C1-C39A-4F65-9EDE-686BF7FF892D}" srcOrd="0" destOrd="0" presId="urn:microsoft.com/office/officeart/2005/8/layout/vList2"/>
    <dgm:cxn modelId="{69CA11A9-C042-439A-BB31-B06BF55C9BDD}" srcId="{21A20D61-A677-47ED-9265-0831F555A257}" destId="{8C8A591E-3923-433B-B01A-A023B12A8757}" srcOrd="0" destOrd="0" parTransId="{5724DC3F-2B0E-4A77-980A-32D1E7CE3D04}" sibTransId="{6F8E9DEE-1EEA-4AFF-A32C-18912CFB9AFF}"/>
    <dgm:cxn modelId="{0F6C30E7-A0D2-46DE-881D-BBB8C3CB2EB2}" srcId="{21A20D61-A677-47ED-9265-0831F555A257}" destId="{5BF843DE-0081-4EE5-AD05-1071F844CB30}" srcOrd="4" destOrd="0" parTransId="{1311FFFE-50AB-4C7D-8343-5FC10A73F917}" sibTransId="{1AD76A82-8E7C-47B2-A67F-C59C714222A4}"/>
    <dgm:cxn modelId="{E1FFDCED-F702-435B-9001-976A12B47083}" srcId="{21A20D61-A677-47ED-9265-0831F555A257}" destId="{C24C1A04-0186-4B52-BCDA-A12051BBE784}" srcOrd="1" destOrd="0" parTransId="{33E1A73F-E5F5-408D-817B-165BD8D3EC11}" sibTransId="{CB19673E-5825-4DD2-BACA-13C763FBA440}"/>
    <dgm:cxn modelId="{702F19EF-2794-4F29-8021-40C3D1F865AB}" srcId="{21A20D61-A677-47ED-9265-0831F555A257}" destId="{1A730D73-C77F-4596-A4BB-671B716B9AAF}" srcOrd="2" destOrd="0" parTransId="{486771FB-E2E6-41D2-927F-6494C7616A8B}" sibTransId="{2F0F8DF1-87DA-4862-ACA7-24269C2D042B}"/>
    <dgm:cxn modelId="{C6D30EFC-E458-4439-8B47-E65DEC74FC17}" type="presOf" srcId="{21A20D61-A677-47ED-9265-0831F555A257}" destId="{BD1EBBB0-469F-4337-88B4-D35FF0E5CF1A}" srcOrd="0" destOrd="0" presId="urn:microsoft.com/office/officeart/2005/8/layout/vList2"/>
    <dgm:cxn modelId="{3DABC660-022C-416B-892A-F19F5E4FEFA2}" type="presParOf" srcId="{4ED3F1C1-C39A-4F65-9EDE-686BF7FF892D}" destId="{BD1EBBB0-469F-4337-88B4-D35FF0E5CF1A}" srcOrd="0" destOrd="0" presId="urn:microsoft.com/office/officeart/2005/8/layout/vList2"/>
    <dgm:cxn modelId="{CEE61179-746A-4817-872A-9D79261AE65D}" type="presParOf" srcId="{4ED3F1C1-C39A-4F65-9EDE-686BF7FF892D}" destId="{3DA10843-E89D-4B8B-84BA-812E0D09ED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AFB7C-7E2C-4C89-9517-E6E82B6335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C9847-BBE6-4D51-83B8-3D79B06B7C8F}">
      <dgm:prSet/>
      <dgm:spPr/>
      <dgm:t>
        <a:bodyPr/>
        <a:lstStyle/>
        <a:p>
          <a:r>
            <a:rPr lang="en-US"/>
            <a:t>Activity Symbols</a:t>
          </a:r>
        </a:p>
      </dgm:t>
    </dgm:pt>
    <dgm:pt modelId="{06B8F2C4-E08C-4326-8A04-C6C8F7C11094}" type="parTrans" cxnId="{CBB0A9B8-A8FF-407C-9631-2CF569306DA1}">
      <dgm:prSet/>
      <dgm:spPr/>
      <dgm:t>
        <a:bodyPr/>
        <a:lstStyle/>
        <a:p>
          <a:endParaRPr lang="en-US"/>
        </a:p>
      </dgm:t>
    </dgm:pt>
    <dgm:pt modelId="{F9B09AAF-DA46-43CA-93D7-CF0D42F35200}" type="sibTrans" cxnId="{CBB0A9B8-A8FF-407C-9631-2CF569306DA1}">
      <dgm:prSet/>
      <dgm:spPr/>
      <dgm:t>
        <a:bodyPr/>
        <a:lstStyle/>
        <a:p>
          <a:endParaRPr lang="en-US"/>
        </a:p>
      </dgm:t>
    </dgm:pt>
    <dgm:pt modelId="{3297ED46-6A88-40DD-948B-04862CD45F5C}">
      <dgm:prSet/>
      <dgm:spPr/>
      <dgm:t>
        <a:bodyPr/>
        <a:lstStyle/>
        <a:p>
          <a:r>
            <a:rPr lang="en-US"/>
            <a:t>The flow of control in the diagram is composed of a sequence of symbols that denote different type of activities and synchronization actions, all joined by lines and arrows.</a:t>
          </a:r>
        </a:p>
      </dgm:t>
    </dgm:pt>
    <dgm:pt modelId="{6C593B84-2FD8-47CC-BE1B-017A7EFF77A7}" type="parTrans" cxnId="{99DDB44F-D24B-44F2-8968-3F1EB8A57128}">
      <dgm:prSet/>
      <dgm:spPr/>
      <dgm:t>
        <a:bodyPr/>
        <a:lstStyle/>
        <a:p>
          <a:endParaRPr lang="en-US"/>
        </a:p>
      </dgm:t>
    </dgm:pt>
    <dgm:pt modelId="{D0E29474-4B4B-421E-87E0-A0B76095993C}" type="sibTrans" cxnId="{99DDB44F-D24B-44F2-8968-3F1EB8A57128}">
      <dgm:prSet/>
      <dgm:spPr/>
      <dgm:t>
        <a:bodyPr/>
        <a:lstStyle/>
        <a:p>
          <a:endParaRPr lang="en-US"/>
        </a:p>
      </dgm:t>
    </dgm:pt>
    <dgm:pt modelId="{D3A92705-1171-4D35-AADA-82A5AA667413}">
      <dgm:prSet/>
      <dgm:spPr/>
      <dgm:t>
        <a:bodyPr/>
        <a:lstStyle/>
        <a:p>
          <a:r>
            <a:rPr lang="en-US"/>
            <a:t>A general activity is represented by a rectangular box; the label in the box is the name of the activity. This activity symbol is usually called a </a:t>
          </a:r>
          <a:r>
            <a:rPr lang="en-US" i="1"/>
            <a:t>delay </a:t>
          </a:r>
          <a:r>
            <a:rPr lang="en-US"/>
            <a:t>because a finite interval elapses while the activity is carried out and before the process can proceed to the next activity. The arrows show the direction of the flow activity sequence.</a:t>
          </a:r>
        </a:p>
      </dgm:t>
    </dgm:pt>
    <dgm:pt modelId="{F054019D-0E8B-4D12-93D6-01097DF983B9}" type="parTrans" cxnId="{B5D58E91-A1E2-4CFF-8D78-280FA83A45B9}">
      <dgm:prSet/>
      <dgm:spPr/>
      <dgm:t>
        <a:bodyPr/>
        <a:lstStyle/>
        <a:p>
          <a:endParaRPr lang="en-US"/>
        </a:p>
      </dgm:t>
    </dgm:pt>
    <dgm:pt modelId="{7F4BEA44-8390-47EF-8324-DEB9E9E36B87}" type="sibTrans" cxnId="{B5D58E91-A1E2-4CFF-8D78-280FA83A45B9}">
      <dgm:prSet/>
      <dgm:spPr/>
      <dgm:t>
        <a:bodyPr/>
        <a:lstStyle/>
        <a:p>
          <a:endParaRPr lang="en-US"/>
        </a:p>
      </dgm:t>
    </dgm:pt>
    <dgm:pt modelId="{9F3FF387-642C-4DBE-8202-CD54EB5A7CC8}" type="pres">
      <dgm:prSet presAssocID="{00AAFB7C-7E2C-4C89-9517-E6E82B6335A0}" presName="linear" presStyleCnt="0">
        <dgm:presLayoutVars>
          <dgm:animLvl val="lvl"/>
          <dgm:resizeHandles val="exact"/>
        </dgm:presLayoutVars>
      </dgm:prSet>
      <dgm:spPr/>
    </dgm:pt>
    <dgm:pt modelId="{E2CABD4E-1312-411C-A8FD-D790D8DE4C10}" type="pres">
      <dgm:prSet presAssocID="{933C9847-BBE6-4D51-83B8-3D79B06B7C8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BEA9C1-39EA-4D3C-98A4-F4476C0C898C}" type="pres">
      <dgm:prSet presAssocID="{933C9847-BBE6-4D51-83B8-3D79B06B7C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C7A606-64D3-4FCB-98DF-E522CDB704CB}" type="presOf" srcId="{00AAFB7C-7E2C-4C89-9517-E6E82B6335A0}" destId="{9F3FF387-642C-4DBE-8202-CD54EB5A7CC8}" srcOrd="0" destOrd="0" presId="urn:microsoft.com/office/officeart/2005/8/layout/vList2"/>
    <dgm:cxn modelId="{88D01C28-4D76-4801-891F-C520414BEAC6}" type="presOf" srcId="{933C9847-BBE6-4D51-83B8-3D79B06B7C8F}" destId="{E2CABD4E-1312-411C-A8FD-D790D8DE4C10}" srcOrd="0" destOrd="0" presId="urn:microsoft.com/office/officeart/2005/8/layout/vList2"/>
    <dgm:cxn modelId="{D51CD35D-8187-4BB7-ACCD-54EA8C66A62D}" type="presOf" srcId="{D3A92705-1171-4D35-AADA-82A5AA667413}" destId="{EBBEA9C1-39EA-4D3C-98A4-F4476C0C898C}" srcOrd="0" destOrd="1" presId="urn:microsoft.com/office/officeart/2005/8/layout/vList2"/>
    <dgm:cxn modelId="{99DDB44F-D24B-44F2-8968-3F1EB8A57128}" srcId="{933C9847-BBE6-4D51-83B8-3D79B06B7C8F}" destId="{3297ED46-6A88-40DD-948B-04862CD45F5C}" srcOrd="0" destOrd="0" parTransId="{6C593B84-2FD8-47CC-BE1B-017A7EFF77A7}" sibTransId="{D0E29474-4B4B-421E-87E0-A0B76095993C}"/>
    <dgm:cxn modelId="{33892984-3B89-4682-980E-3924A478562E}" type="presOf" srcId="{3297ED46-6A88-40DD-948B-04862CD45F5C}" destId="{EBBEA9C1-39EA-4D3C-98A4-F4476C0C898C}" srcOrd="0" destOrd="0" presId="urn:microsoft.com/office/officeart/2005/8/layout/vList2"/>
    <dgm:cxn modelId="{B5D58E91-A1E2-4CFF-8D78-280FA83A45B9}" srcId="{933C9847-BBE6-4D51-83B8-3D79B06B7C8F}" destId="{D3A92705-1171-4D35-AADA-82A5AA667413}" srcOrd="1" destOrd="0" parTransId="{F054019D-0E8B-4D12-93D6-01097DF983B9}" sibTransId="{7F4BEA44-8390-47EF-8324-DEB9E9E36B87}"/>
    <dgm:cxn modelId="{CBB0A9B8-A8FF-407C-9631-2CF569306DA1}" srcId="{00AAFB7C-7E2C-4C89-9517-E6E82B6335A0}" destId="{933C9847-BBE6-4D51-83B8-3D79B06B7C8F}" srcOrd="0" destOrd="0" parTransId="{06B8F2C4-E08C-4326-8A04-C6C8F7C11094}" sibTransId="{F9B09AAF-DA46-43CA-93D7-CF0D42F35200}"/>
    <dgm:cxn modelId="{3785C1D9-78D9-4881-9555-4E54D3B54E6D}" type="presParOf" srcId="{9F3FF387-642C-4DBE-8202-CD54EB5A7CC8}" destId="{E2CABD4E-1312-411C-A8FD-D790D8DE4C10}" srcOrd="0" destOrd="0" presId="urn:microsoft.com/office/officeart/2005/8/layout/vList2"/>
    <dgm:cxn modelId="{79CEC2DC-2465-43D7-8C6A-BAFED7A4B541}" type="presParOf" srcId="{9F3FF387-642C-4DBE-8202-CD54EB5A7CC8}" destId="{EBBEA9C1-39EA-4D3C-98A4-F4476C0C89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EBBB0-469F-4337-88B4-D35FF0E5CF1A}">
      <dsp:nvSpPr>
        <dsp:cNvPr id="0" name=""/>
        <dsp:cNvSpPr/>
      </dsp:nvSpPr>
      <dsp:spPr>
        <a:xfrm>
          <a:off x="0" y="158829"/>
          <a:ext cx="416179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Queue</a:t>
          </a:r>
        </a:p>
      </dsp:txBody>
      <dsp:txXfrm>
        <a:off x="18277" y="177106"/>
        <a:ext cx="4125236" cy="337846"/>
      </dsp:txXfrm>
    </dsp:sp>
    <dsp:sp modelId="{3DA10843-E89D-4B8B-84BA-812E0D09EDEF}">
      <dsp:nvSpPr>
        <dsp:cNvPr id="0" name=""/>
        <dsp:cNvSpPr/>
      </dsp:nvSpPr>
      <dsp:spPr>
        <a:xfrm>
          <a:off x="0" y="533229"/>
          <a:ext cx="416179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3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 queue is a data structure that represents a waiting line and has two ends, the </a:t>
          </a:r>
          <a:r>
            <a:rPr lang="en-US" sz="1200" i="1" kern="1200"/>
            <a:t>head </a:t>
          </a:r>
          <a:r>
            <a:rPr lang="en-US" sz="1200" kern="1200"/>
            <a:t>and the </a:t>
          </a:r>
          <a:r>
            <a:rPr lang="en-US" sz="1200" i="1" kern="1200"/>
            <a:t>tail</a:t>
          </a:r>
          <a:r>
            <a:rPr lang="en-US" sz="1200" kern="120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 queue is defined as a passive entity.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 arriving customer process enters the queue at its tail. A customer can only leave the queue if it is at the head.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server removes the customer at the head of the queue and then provides service to this customer.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order of arrival of customers is retained in a simple queue, which follows first-in-first-out (FIFO) ordering.</a:t>
          </a:r>
        </a:p>
      </dsp:txBody>
      <dsp:txXfrm>
        <a:off x="0" y="533229"/>
        <a:ext cx="4161790" cy="1987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ABD4E-1312-411C-A8FD-D790D8DE4C10}">
      <dsp:nvSpPr>
        <dsp:cNvPr id="0" name=""/>
        <dsp:cNvSpPr/>
      </dsp:nvSpPr>
      <dsp:spPr>
        <a:xfrm>
          <a:off x="0" y="39552"/>
          <a:ext cx="4165600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Activity Symbols</a:t>
          </a:r>
        </a:p>
      </dsp:txBody>
      <dsp:txXfrm>
        <a:off x="18277" y="57829"/>
        <a:ext cx="4129046" cy="337846"/>
      </dsp:txXfrm>
    </dsp:sp>
    <dsp:sp modelId="{EBBEA9C1-39EA-4D3C-98A4-F4476C0C898C}">
      <dsp:nvSpPr>
        <dsp:cNvPr id="0" name=""/>
        <dsp:cNvSpPr/>
      </dsp:nvSpPr>
      <dsp:spPr>
        <a:xfrm>
          <a:off x="0" y="413952"/>
          <a:ext cx="4165600" cy="18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5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flow of control in the diagram is composed of a sequence of symbols that denote different type of activities and synchronization actions, all joined by lines and arrows.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 general activity is represented by a rectangular box; the label in the box is the name of the activity. This activity symbol is usually called a </a:t>
          </a:r>
          <a:r>
            <a:rPr lang="en-US" sz="1200" i="1" kern="1200"/>
            <a:t>delay </a:t>
          </a:r>
          <a:r>
            <a:rPr lang="en-US" sz="1200" kern="1200"/>
            <a:t>because a finite interval elapses while the activity is carried out and before the process can proceed to the next activity. The arrows show the direction of the flow activity sequence.</a:t>
          </a:r>
        </a:p>
      </dsp:txBody>
      <dsp:txXfrm>
        <a:off x="0" y="413952"/>
        <a:ext cx="4165600" cy="185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60" y="402004"/>
            <a:ext cx="3151699" cy="1362856"/>
          </a:xfrm>
        </p:spPr>
        <p:txBody>
          <a:bodyPr bIns="0" anchor="b">
            <a:normAutofit/>
          </a:bodyPr>
          <a:lstStyle>
            <a:lvl1pPr algn="ctr">
              <a:defRPr sz="27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60" y="1764860"/>
            <a:ext cx="3151699" cy="51042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807" b="0">
                <a:solidFill>
                  <a:schemeClr val="tx1"/>
                </a:solidFill>
              </a:defRPr>
            </a:lvl1pPr>
            <a:lvl2pPr marL="172890" indent="0" algn="ctr">
              <a:buNone/>
              <a:defRPr sz="756"/>
            </a:lvl2pPr>
            <a:lvl3pPr marL="345780" indent="0" algn="ctr">
              <a:buNone/>
              <a:defRPr sz="681"/>
            </a:lvl3pPr>
            <a:lvl4pPr marL="518671" indent="0" algn="ctr">
              <a:buNone/>
              <a:defRPr sz="605"/>
            </a:lvl4pPr>
            <a:lvl5pPr marL="691561" indent="0" algn="ctr">
              <a:buNone/>
              <a:defRPr sz="605"/>
            </a:lvl5pPr>
            <a:lvl6pPr marL="864451" indent="0" algn="ctr">
              <a:buNone/>
              <a:defRPr sz="605"/>
            </a:lvl6pPr>
            <a:lvl7pPr marL="1037341" indent="0" algn="ctr">
              <a:buNone/>
              <a:defRPr sz="605"/>
            </a:lvl7pPr>
            <a:lvl8pPr marL="1210231" indent="0" algn="ctr">
              <a:buNone/>
              <a:defRPr sz="605"/>
            </a:lvl8pPr>
            <a:lvl9pPr marL="1383121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7760" y="166179"/>
            <a:ext cx="1875139" cy="15603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871" y="403186"/>
            <a:ext cx="404344" cy="25412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23655" y="403186"/>
            <a:ext cx="556109" cy="235151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761" y="403186"/>
            <a:ext cx="2513655" cy="23515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61" y="886195"/>
            <a:ext cx="3151698" cy="985173"/>
          </a:xfrm>
        </p:spPr>
        <p:txBody>
          <a:bodyPr anchor="b">
            <a:normAutofit/>
          </a:bodyPr>
          <a:lstStyle>
            <a:lvl1pPr algn="ctr"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135" y="1871369"/>
            <a:ext cx="3151698" cy="560505"/>
          </a:xfrm>
        </p:spPr>
        <p:txBody>
          <a:bodyPr tIns="91440">
            <a:normAutofit/>
          </a:bodyPr>
          <a:lstStyle>
            <a:lvl1pPr marL="0" indent="0" algn="ctr">
              <a:buNone/>
              <a:defRPr sz="908">
                <a:solidFill>
                  <a:schemeClr val="tx1"/>
                </a:solidFill>
              </a:defRPr>
            </a:lvl1pPr>
            <a:lvl2pPr marL="17289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56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4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34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23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312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60" y="406171"/>
            <a:ext cx="3151699" cy="5345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760" y="1016292"/>
            <a:ext cx="1495173" cy="1734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4286" y="1016292"/>
            <a:ext cx="1495068" cy="173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760" y="405805"/>
            <a:ext cx="3151699" cy="533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60" y="1019125"/>
            <a:ext cx="1495172" cy="404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09" b="0" cap="all" baseline="0">
                <a:solidFill>
                  <a:schemeClr val="accent1"/>
                </a:solidFill>
              </a:defRPr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760" y="1425211"/>
            <a:ext cx="1495172" cy="1334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4340" y="1020868"/>
            <a:ext cx="1495118" cy="4048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09" b="0" cap="all" baseline="0">
                <a:solidFill>
                  <a:schemeClr val="accent1"/>
                </a:solidFill>
              </a:defRPr>
            </a:lvl1pPr>
            <a:lvl2pPr marL="172890" indent="0">
              <a:buNone/>
              <a:defRPr sz="756" b="1"/>
            </a:lvl2pPr>
            <a:lvl3pPr marL="345780" indent="0">
              <a:buNone/>
              <a:defRPr sz="681" b="1"/>
            </a:lvl3pPr>
            <a:lvl4pPr marL="518671" indent="0">
              <a:buNone/>
              <a:defRPr sz="605" b="1"/>
            </a:lvl4pPr>
            <a:lvl5pPr marL="691561" indent="0">
              <a:buNone/>
              <a:defRPr sz="605" b="1"/>
            </a:lvl5pPr>
            <a:lvl6pPr marL="864451" indent="0">
              <a:buNone/>
              <a:defRPr sz="605" b="1"/>
            </a:lvl6pPr>
            <a:lvl7pPr marL="1037341" indent="0">
              <a:buNone/>
              <a:defRPr sz="605" b="1"/>
            </a:lvl7pPr>
            <a:lvl8pPr marL="1210231" indent="0">
              <a:buNone/>
              <a:defRPr sz="605" b="1"/>
            </a:lvl8pPr>
            <a:lvl9pPr marL="1383121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4340" y="1423808"/>
            <a:ext cx="1495118" cy="1330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17" y="403186"/>
            <a:ext cx="1223083" cy="1214401"/>
          </a:xfrm>
        </p:spPr>
        <p:txBody>
          <a:bodyPr anchor="b">
            <a:normAutofit/>
          </a:bodyPr>
          <a:lstStyle>
            <a:lvl1pPr algn="l"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773" y="403186"/>
            <a:ext cx="1767971" cy="235098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17" y="1617586"/>
            <a:ext cx="1220840" cy="1134499"/>
          </a:xfrm>
        </p:spPr>
        <p:txBody>
          <a:bodyPr>
            <a:normAutofit/>
          </a:bodyPr>
          <a:lstStyle>
            <a:lvl1pPr marL="0" indent="0" algn="l">
              <a:buNone/>
              <a:defRPr sz="807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19070" y="243318"/>
            <a:ext cx="1770324" cy="2598389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92" y="569986"/>
            <a:ext cx="1553080" cy="923767"/>
          </a:xfrm>
        </p:spPr>
        <p:txBody>
          <a:bodyPr anchor="b"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43565" y="566469"/>
            <a:ext cx="1126811" cy="1951063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13" dirty="0"/>
            </a:lvl1pPr>
          </a:lstStyle>
          <a:p>
            <a:pPr lvl="0" algn="ctr" defTabSz="461040">
              <a:spcBef>
                <a:spcPts val="908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761" y="1587561"/>
            <a:ext cx="1550855" cy="1011148"/>
          </a:xfrm>
        </p:spPr>
        <p:txBody>
          <a:bodyPr>
            <a:normAutofit/>
          </a:bodyPr>
          <a:lstStyle>
            <a:lvl1pPr marL="0" indent="0" algn="l">
              <a:buNone/>
              <a:defRPr sz="908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4318" y="2760252"/>
            <a:ext cx="1554298" cy="1615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4755" y="160796"/>
            <a:ext cx="1553884" cy="16195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1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27916"/>
            <a:ext cx="4610100" cy="126776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3096217"/>
            <a:ext cx="4610100" cy="37491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760" y="405985"/>
            <a:ext cx="3151699" cy="52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60" y="1017199"/>
            <a:ext cx="3151699" cy="1741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5445" y="166715"/>
            <a:ext cx="1194014" cy="156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760" y="166179"/>
            <a:ext cx="1875139" cy="156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/>
              <a:t>Kennesaw</a:t>
            </a:r>
            <a:r>
              <a:rPr lang="en-US" spc="-20"/>
              <a:t> </a:t>
            </a:r>
            <a:r>
              <a:rPr lang="en-US"/>
              <a:t>State</a:t>
            </a:r>
            <a:r>
              <a:rPr lang="en-US" spc="-20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894" y="403186"/>
            <a:ext cx="401189" cy="2541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1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100832"/>
            <a:ext cx="46101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6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345780" rtl="0" eaLnBrk="1" latinLnBrk="0" hangingPunct="1">
        <a:lnSpc>
          <a:spcPct val="90000"/>
        </a:lnSpc>
        <a:spcBef>
          <a:spcPct val="0"/>
        </a:spcBef>
        <a:buNone/>
        <a:defRPr sz="1613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15260" indent="-115260" algn="l" defTabSz="345780" rtl="0" eaLnBrk="1" latinLnBrk="0" hangingPunct="1">
        <a:lnSpc>
          <a:spcPct val="120000"/>
        </a:lnSpc>
        <a:spcBef>
          <a:spcPts val="50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5780" indent="-115260" algn="l" defTabSz="34578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0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76301" indent="-115260" algn="l" defTabSz="34578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06821" indent="-115260" algn="l" defTabSz="34578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0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37341" indent="-115260" algn="l" defTabSz="34578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67861" indent="-115260" algn="l" defTabSz="46104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0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98382" indent="-115260" algn="l" defTabSz="46104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0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728902" indent="-115260" algn="l" defTabSz="46104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0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959422" indent="-115260" algn="l" defTabSz="461040" rtl="0" eaLnBrk="1" latinLnBrk="0" hangingPunct="1">
        <a:lnSpc>
          <a:spcPct val="120000"/>
        </a:lnSpc>
        <a:spcBef>
          <a:spcPts val="25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0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80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7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6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5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3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121" algn="l" defTabSz="345780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6.xml"/><Relationship Id="rId7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8.xml"/><Relationship Id="rId4" Type="http://schemas.openxmlformats.org/officeDocument/2006/relationships/slide" Target="slide10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slide" Target="slide28.xml"/><Relationship Id="rId10" Type="http://schemas.openxmlformats.org/officeDocument/2006/relationships/image" Target="../media/image10.png"/><Relationship Id="rId4" Type="http://schemas.openxmlformats.org/officeDocument/2006/relationships/slide" Target="slide10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2321" y="779681"/>
            <a:ext cx="2203450" cy="49693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Object</a:t>
            </a:r>
            <a:r>
              <a:rPr sz="1400" spc="10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Oriented</a:t>
            </a:r>
            <a:r>
              <a:rPr sz="1400" spc="11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5"/>
                </a:solidFill>
                <a:latin typeface="Arial"/>
                <a:cs typeface="Arial"/>
              </a:rPr>
              <a:t>Simulation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Single-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Server</a:t>
            </a:r>
            <a:r>
              <a:rPr sz="1100" spc="-5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Systems</a:t>
            </a:r>
            <a:endParaRPr sz="11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8303" y="1913101"/>
            <a:ext cx="2192020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34353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Arial"/>
                <a:cs typeface="Arial"/>
              </a:rPr>
              <a:t>Department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Computer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Science </a:t>
            </a:r>
            <a:r>
              <a:rPr sz="800" dirty="0">
                <a:latin typeface="Arial"/>
                <a:cs typeface="Arial"/>
              </a:rPr>
              <a:t>College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Computing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Software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Engineering</a:t>
            </a:r>
            <a:endParaRPr sz="800" dirty="0">
              <a:latin typeface="Arial"/>
              <a:cs typeface="Arial"/>
            </a:endParaRPr>
          </a:p>
          <a:p>
            <a:pPr marL="494665">
              <a:lnSpc>
                <a:spcPts val="915"/>
              </a:lnSpc>
            </a:pPr>
            <a:r>
              <a:rPr sz="800" spc="-10" dirty="0">
                <a:latin typeface="Arial"/>
                <a:cs typeface="Arial"/>
              </a:rPr>
              <a:t>Kennesaw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8611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The</a:t>
            </a:r>
            <a:r>
              <a:rPr sz="1400" spc="60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Car-Wash</a:t>
            </a:r>
            <a:r>
              <a:rPr sz="1400" spc="60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/>
                </a:solidFill>
                <a:latin typeface="Arial"/>
                <a:cs typeface="Arial"/>
              </a:rPr>
              <a:t>System</a:t>
            </a:r>
            <a:endParaRPr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4395" y="1143201"/>
            <a:ext cx="3636645" cy="15393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Arriving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wait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service.</a:t>
            </a:r>
            <a:endParaRPr sz="1100" dirty="0">
              <a:latin typeface="Arial"/>
              <a:cs typeface="Arial"/>
            </a:endParaRPr>
          </a:p>
          <a:p>
            <a:pPr marL="184150" marR="26162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head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next </a:t>
            </a:r>
            <a:r>
              <a:rPr sz="1100" dirty="0">
                <a:latin typeface="Arial"/>
                <a:cs typeface="Arial"/>
              </a:rPr>
              <a:t>serviced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Carwash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completed,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leaves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system.</a:t>
            </a:r>
            <a:endParaRPr sz="1100" dirty="0">
              <a:latin typeface="Arial"/>
              <a:cs typeface="Arial"/>
            </a:endParaRPr>
          </a:p>
          <a:p>
            <a:pPr marL="184150" marR="7620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Cars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considered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they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requesting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2" name="object 42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7303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Carwash</a:t>
            </a:r>
            <a:r>
              <a:rPr sz="1400" spc="85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Model</a:t>
            </a:r>
            <a:r>
              <a:rPr sz="1400" spc="85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accent4"/>
                </a:solidFill>
                <a:latin typeface="Arial"/>
                <a:cs typeface="Arial"/>
              </a:rPr>
              <a:t>View</a:t>
            </a:r>
            <a:endParaRPr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095" y="1302287"/>
            <a:ext cx="2971747" cy="89375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09193" y="1025690"/>
            <a:ext cx="3989704" cy="1870075"/>
            <a:chOff x="309193" y="1025690"/>
            <a:chExt cx="3989704" cy="187007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193" y="1025690"/>
              <a:ext cx="3989652" cy="5060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09193" y="1069940"/>
              <a:ext cx="3989704" cy="1825625"/>
            </a:xfrm>
            <a:custGeom>
              <a:avLst/>
              <a:gdLst/>
              <a:ahLst/>
              <a:cxnLst/>
              <a:rect l="l" t="t" r="r" b="b"/>
              <a:pathLst>
                <a:path w="3989704" h="1825625">
                  <a:moveTo>
                    <a:pt x="3989652" y="0"/>
                  </a:moveTo>
                  <a:lnTo>
                    <a:pt x="0" y="0"/>
                  </a:lnTo>
                  <a:lnTo>
                    <a:pt x="0" y="1774605"/>
                  </a:lnTo>
                  <a:lnTo>
                    <a:pt x="4008" y="1794330"/>
                  </a:lnTo>
                  <a:lnTo>
                    <a:pt x="14922" y="1810482"/>
                  </a:lnTo>
                  <a:lnTo>
                    <a:pt x="31075" y="1821397"/>
                  </a:lnTo>
                  <a:lnTo>
                    <a:pt x="50800" y="1825405"/>
                  </a:lnTo>
                  <a:lnTo>
                    <a:pt x="3938852" y="1825405"/>
                  </a:lnTo>
                  <a:lnTo>
                    <a:pt x="3958576" y="1821397"/>
                  </a:lnTo>
                  <a:lnTo>
                    <a:pt x="3974729" y="1810482"/>
                  </a:lnTo>
                  <a:lnTo>
                    <a:pt x="3985644" y="1794330"/>
                  </a:lnTo>
                  <a:lnTo>
                    <a:pt x="3989652" y="177460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07" y="1117828"/>
              <a:ext cx="76809" cy="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07" y="1844090"/>
              <a:ext cx="76809" cy="768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007" y="2398268"/>
              <a:ext cx="76809" cy="7680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5300" y="422120"/>
            <a:ext cx="4091304" cy="24418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9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Conceptual</a:t>
            </a:r>
            <a:r>
              <a:rPr sz="1400" spc="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585"/>
              </a:spcBef>
            </a:pPr>
            <a:r>
              <a:rPr lang="en-US" sz="1100" spc="-10" dirty="0">
                <a:solidFill>
                  <a:schemeClr val="accent6"/>
                </a:solidFill>
                <a:latin typeface="Arial"/>
                <a:cs typeface="Arial"/>
              </a:rPr>
              <a:t>Processes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541655" marR="62865">
              <a:lnSpc>
                <a:spcPct val="102600"/>
              </a:lnSpc>
              <a:spcBef>
                <a:spcPts val="24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Car</a:t>
            </a:r>
            <a:r>
              <a:rPr sz="1100" i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processes,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represent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be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serviced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Carwash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machine.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Many instances of this process are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created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actually executed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(each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object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class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Car</a:t>
            </a:r>
            <a:r>
              <a:rPr sz="1100" i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Arrivals</a:t>
            </a:r>
            <a:r>
              <a:rPr sz="11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creates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car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arrivals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according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inter-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arrival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period.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represents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environment.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431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Machine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process,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represents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server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services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car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processes,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according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service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demand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car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processes.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3" name="object 43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30695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UML</a:t>
            </a:r>
            <a:r>
              <a:rPr sz="1400" spc="6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Class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Diagram</a:t>
            </a:r>
            <a:r>
              <a:rPr sz="1400" spc="6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6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095" y="1192482"/>
            <a:ext cx="2971799" cy="130537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lang="en-US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lang="en-US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lang="en-US" sz="600" spc="-25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9856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Events</a:t>
            </a:r>
            <a:r>
              <a:rPr sz="1400" spc="4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sz="1400" spc="4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4395" y="1198116"/>
            <a:ext cx="3636645" cy="1198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5299"/>
              </a:lnSpc>
              <a:spcBef>
                <a:spcPts val="10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arrivals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queue.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car</a:t>
            </a:r>
            <a:endParaRPr sz="1100" dirty="0">
              <a:latin typeface="Arial"/>
              <a:cs typeface="Arial"/>
            </a:endParaRPr>
          </a:p>
          <a:p>
            <a:pPr marL="241300" marR="67310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process.</a:t>
            </a:r>
            <a:r>
              <a:rPr sz="1100" spc="35" dirty="0">
                <a:latin typeface="Arial"/>
                <a:cs typeface="Arial"/>
              </a:rPr>
              <a:t> </a:t>
            </a:r>
            <a:endParaRPr lang="en-US" sz="1100" spc="35" dirty="0">
              <a:latin typeface="Arial"/>
              <a:cs typeface="Arial"/>
            </a:endParaRPr>
          </a:p>
          <a:p>
            <a:pPr marL="241300" marR="67310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100" spc="-25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attempts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next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none,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4" name="object 44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824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UML</a:t>
            </a:r>
            <a:r>
              <a:rPr sz="1400" spc="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Communication</a:t>
            </a:r>
            <a:r>
              <a:rPr sz="1400" spc="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Diagram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095" y="841410"/>
            <a:ext cx="2971820" cy="2045934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793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UML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State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Diagram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9555" y="949580"/>
            <a:ext cx="2468839" cy="177549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8575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10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Car-Wash</a:t>
            </a:r>
            <a:r>
              <a:rPr sz="1400" spc="11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Deterministic</a:t>
            </a:r>
            <a:r>
              <a:rPr sz="1400" spc="11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160550"/>
            <a:ext cx="3707765" cy="70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deterministic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Carwash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u="sng" dirty="0">
                <a:latin typeface="Arial"/>
                <a:cs typeface="Arial"/>
              </a:rPr>
              <a:t>predetermined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arrivals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periods.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Workload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93" y="1852434"/>
            <a:ext cx="3989652" cy="5060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24395" y="1890330"/>
            <a:ext cx="3544570" cy="5706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instants:</a:t>
            </a:r>
            <a:r>
              <a:rPr sz="1100" spc="30" dirty="0">
                <a:latin typeface="Arial"/>
                <a:cs typeface="Arial"/>
              </a:rPr>
              <a:t> </a:t>
            </a:r>
            <a:endParaRPr lang="en-US" sz="1100" spc="3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0,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5,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8,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12,</a:t>
            </a:r>
            <a:r>
              <a:rPr sz="1100" dirty="0">
                <a:latin typeface="Arial"/>
                <a:cs typeface="Arial"/>
              </a:rPr>
              <a:t>13,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17,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22,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23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Carwash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4-time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units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5" name="object 45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4165600" cy="12893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Arrivals</a:t>
            </a:r>
            <a:r>
              <a:rPr sz="1400" spc="6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Process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400" dirty="0">
              <a:latin typeface="Arial"/>
              <a:cs typeface="Arial"/>
            </a:endParaRPr>
          </a:p>
          <a:p>
            <a:pPr marL="264160" marR="5080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arrivals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represents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environment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generates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customers.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single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arrival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Sequence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Activities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93" y="1695500"/>
            <a:ext cx="3989652" cy="5060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24395" y="1733409"/>
            <a:ext cx="3620135" cy="11097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60960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Wait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until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clock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advances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next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event,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interval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equal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inter-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period.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(car)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equal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US" sz="1100" dirty="0">
                <a:latin typeface="Arial"/>
                <a:cs typeface="Arial"/>
              </a:rPr>
              <a:t>4.0-time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units.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4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Repeat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step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6" name="object 46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3766820" cy="10201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7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Server</a:t>
            </a:r>
            <a:r>
              <a:rPr sz="1400" spc="7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Process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264160" marR="5080">
              <a:lnSpc>
                <a:spcPct val="202900"/>
              </a:lnSpc>
              <a:spcBef>
                <a:spcPts val="1155"/>
              </a:spcBef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only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Server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Sequence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Activities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93" y="1493634"/>
            <a:ext cx="3989652" cy="5060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98995" y="1531529"/>
            <a:ext cx="3619500" cy="156837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6700" marR="30480" indent="-228600">
              <a:lnSpc>
                <a:spcPts val="1200"/>
              </a:lnSpc>
              <a:spcBef>
                <a:spcPts val="229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While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empty,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execute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 activities:</a:t>
            </a:r>
            <a:endParaRPr lang="en-US" sz="1100" dirty="0">
              <a:latin typeface="Arial"/>
              <a:cs typeface="Arial"/>
            </a:endParaRPr>
          </a:p>
          <a:p>
            <a:pPr marL="723900" marR="30480" lvl="1" indent="-228600">
              <a:lnSpc>
                <a:spcPts val="1200"/>
              </a:lnSpc>
              <a:spcBef>
                <a:spcPts val="229"/>
              </a:spcBef>
              <a:buFont typeface="+mj-lt"/>
              <a:buAutoNum type="arabicPeriod"/>
            </a:pPr>
            <a:r>
              <a:rPr sz="1000" spc="-10" dirty="0">
                <a:latin typeface="Arial"/>
                <a:cs typeface="Arial"/>
              </a:rPr>
              <a:t>Remove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head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queue.</a:t>
            </a:r>
            <a:endParaRPr lang="en-US" sz="1000" spc="-10" dirty="0">
              <a:latin typeface="Arial"/>
              <a:cs typeface="Arial"/>
            </a:endParaRPr>
          </a:p>
          <a:p>
            <a:pPr marL="723900" marR="30480" lvl="1" indent="-228600">
              <a:lnSpc>
                <a:spcPts val="1200"/>
              </a:lnSpc>
              <a:spcBef>
                <a:spcPts val="229"/>
              </a:spcBef>
              <a:buFont typeface="+mj-lt"/>
              <a:buAutoNum type="arabicPeriod"/>
            </a:pPr>
            <a:r>
              <a:rPr lang="en-US" sz="1000" dirty="0">
                <a:latin typeface="Arial"/>
                <a:cs typeface="Arial"/>
              </a:rPr>
              <a:t>Carry</a:t>
            </a:r>
            <a:r>
              <a:rPr lang="en-US" sz="1000" spc="-1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out</a:t>
            </a:r>
            <a:r>
              <a:rPr lang="en-US" sz="1000" spc="-1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the</a:t>
            </a:r>
            <a:r>
              <a:rPr lang="en-US" sz="1000" spc="-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service</a:t>
            </a:r>
            <a:r>
              <a:rPr lang="en-US" sz="1000" spc="-1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on</a:t>
            </a:r>
            <a:r>
              <a:rPr lang="en-US" sz="1000" spc="-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the</a:t>
            </a:r>
            <a:r>
              <a:rPr lang="en-US" sz="1000" spc="-1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car</a:t>
            </a:r>
            <a:r>
              <a:rPr lang="en-US" sz="1000" spc="-5" dirty="0">
                <a:latin typeface="Arial"/>
                <a:cs typeface="Arial"/>
              </a:rPr>
              <a:t> </a:t>
            </a:r>
            <a:r>
              <a:rPr lang="en-US" sz="1000" spc="-10" dirty="0">
                <a:latin typeface="Arial"/>
                <a:cs typeface="Arial"/>
              </a:rPr>
              <a:t>process. </a:t>
            </a:r>
          </a:p>
          <a:p>
            <a:pPr marL="723900" marR="30480" lvl="1" indent="-228600">
              <a:lnSpc>
                <a:spcPts val="1200"/>
              </a:lnSpc>
              <a:spcBef>
                <a:spcPts val="229"/>
              </a:spcBef>
              <a:buFont typeface="+mj-lt"/>
              <a:buAutoNum type="arabicPeriod"/>
            </a:pPr>
            <a:r>
              <a:rPr lang="en-US" sz="1000" dirty="0">
                <a:latin typeface="Arial"/>
                <a:cs typeface="Arial"/>
              </a:rPr>
              <a:t>Reactivate</a:t>
            </a:r>
            <a:r>
              <a:rPr lang="en-US" sz="1000" spc="-3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the</a:t>
            </a:r>
            <a:r>
              <a:rPr lang="en-US" sz="1000" spc="-3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car</a:t>
            </a:r>
            <a:r>
              <a:rPr lang="en-US" sz="1000" spc="-30" dirty="0">
                <a:latin typeface="Arial"/>
                <a:cs typeface="Arial"/>
              </a:rPr>
              <a:t> </a:t>
            </a:r>
            <a:r>
              <a:rPr lang="en-US" sz="1000" spc="-10" dirty="0">
                <a:latin typeface="Arial"/>
                <a:cs typeface="Arial"/>
              </a:rPr>
              <a:t>process.</a:t>
            </a:r>
          </a:p>
          <a:p>
            <a:pPr marL="266700" marR="30480" indent="-228600">
              <a:lnSpc>
                <a:spcPts val="1200"/>
              </a:lnSpc>
              <a:spcBef>
                <a:spcPts val="229"/>
              </a:spcBef>
              <a:buFont typeface="+mj-lt"/>
              <a:buAutoNum type="arabicPeriod"/>
            </a:pPr>
            <a:r>
              <a:rPr lang="en-US" sz="1000" dirty="0">
                <a:latin typeface="Arial"/>
                <a:cs typeface="Arial"/>
              </a:rPr>
              <a:t>Wait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(in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the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idle</a:t>
            </a:r>
            <a:r>
              <a:rPr lang="en-US" sz="1000" spc="-3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state)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until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the</a:t>
            </a:r>
            <a:r>
              <a:rPr lang="en-US" sz="1000" spc="-3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next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car</a:t>
            </a:r>
            <a:r>
              <a:rPr lang="en-US" sz="1000" spc="-40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process</a:t>
            </a:r>
            <a:r>
              <a:rPr lang="en-US" sz="1000" spc="-35" dirty="0">
                <a:latin typeface="Arial"/>
                <a:cs typeface="Arial"/>
              </a:rPr>
              <a:t> </a:t>
            </a:r>
            <a:r>
              <a:rPr lang="en-US" sz="1000" spc="-10" dirty="0">
                <a:latin typeface="Arial"/>
                <a:cs typeface="Arial"/>
              </a:rPr>
              <a:t>arrives, </a:t>
            </a:r>
            <a:r>
              <a:rPr lang="en-US" sz="1000" dirty="0">
                <a:latin typeface="Arial"/>
                <a:cs typeface="Arial"/>
              </a:rPr>
              <a:t>then</a:t>
            </a:r>
            <a:r>
              <a:rPr lang="en-US" sz="1000" spc="-1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start</a:t>
            </a:r>
            <a:r>
              <a:rPr lang="en-US" sz="1000" spc="-1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from</a:t>
            </a:r>
            <a:r>
              <a:rPr lang="en-US" sz="1000" spc="-1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step</a:t>
            </a:r>
            <a:r>
              <a:rPr lang="en-US" sz="1000" spc="-15" dirty="0">
                <a:latin typeface="Arial"/>
                <a:cs typeface="Arial"/>
              </a:rPr>
              <a:t> </a:t>
            </a:r>
            <a:r>
              <a:rPr lang="en-US" sz="1000" spc="-25" dirty="0">
                <a:latin typeface="Arial"/>
                <a:cs typeface="Arial"/>
              </a:rPr>
              <a:t>1.</a:t>
            </a:r>
            <a:endParaRPr lang="en-US" sz="1000" dirty="0">
              <a:latin typeface="Arial"/>
              <a:cs typeface="Arial"/>
            </a:endParaRPr>
          </a:p>
          <a:p>
            <a:pPr marL="158115">
              <a:spcBef>
                <a:spcPts val="150"/>
              </a:spcBef>
            </a:pPr>
            <a:endParaRPr lang="en-US" sz="1000" dirty="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150"/>
              </a:spcBef>
            </a:pPr>
            <a:endParaRPr sz="1000" dirty="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51" name="object 51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lang="en-US" sz="600" spc="-25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300" y="422120"/>
            <a:ext cx="2047875" cy="599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General</a:t>
            </a:r>
            <a:r>
              <a:rPr sz="1400" spc="5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Form</a:t>
            </a:r>
            <a:r>
              <a:rPr sz="1400" spc="5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of</a:t>
            </a:r>
            <a:r>
              <a:rPr sz="1400" spc="5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a</a:t>
            </a:r>
            <a:r>
              <a:rPr sz="1400" spc="5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5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485"/>
              </a:spcBef>
            </a:pP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General</a:t>
            </a:r>
            <a:r>
              <a:rPr sz="1100" spc="-7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steps</a:t>
            </a:r>
            <a:endParaRPr sz="11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pic>
        <p:nvPicPr>
          <p:cNvPr id="65" name="object 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93" y="1022794"/>
            <a:ext cx="3989652" cy="5060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624395" y="1060690"/>
            <a:ext cx="3583304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Define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active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(processes),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these classes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inherit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library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Process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2255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Define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active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Arial"/>
                <a:cs typeface="Arial"/>
              </a:rPr>
              <a:t>Include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main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09193" y="2330513"/>
            <a:ext cx="3989704" cy="589280"/>
            <a:chOff x="309193" y="2330513"/>
            <a:chExt cx="3989704" cy="589280"/>
          </a:xfrm>
          <a:solidFill>
            <a:schemeClr val="bg1"/>
          </a:solidFill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93" y="2330513"/>
              <a:ext cx="3989652" cy="50609"/>
            </a:xfrm>
            <a:prstGeom prst="rect">
              <a:avLst/>
            </a:prstGeom>
            <a:grpFill/>
          </p:spPr>
        </p:pic>
        <p:sp>
          <p:nvSpPr>
            <p:cNvPr id="75" name="object 75"/>
            <p:cNvSpPr/>
            <p:nvPr/>
          </p:nvSpPr>
          <p:spPr>
            <a:xfrm>
              <a:off x="309193" y="2374792"/>
              <a:ext cx="3989704" cy="545465"/>
            </a:xfrm>
            <a:custGeom>
              <a:avLst/>
              <a:gdLst/>
              <a:ahLst/>
              <a:cxnLst/>
              <a:rect l="l" t="t" r="r" b="b"/>
              <a:pathLst>
                <a:path w="3989704" h="545464">
                  <a:moveTo>
                    <a:pt x="3989652" y="0"/>
                  </a:moveTo>
                  <a:lnTo>
                    <a:pt x="0" y="0"/>
                  </a:lnTo>
                  <a:lnTo>
                    <a:pt x="0" y="494149"/>
                  </a:lnTo>
                  <a:lnTo>
                    <a:pt x="4008" y="513874"/>
                  </a:lnTo>
                  <a:lnTo>
                    <a:pt x="14922" y="530027"/>
                  </a:lnTo>
                  <a:lnTo>
                    <a:pt x="31075" y="540941"/>
                  </a:lnTo>
                  <a:lnTo>
                    <a:pt x="50800" y="544950"/>
                  </a:lnTo>
                  <a:lnTo>
                    <a:pt x="3938852" y="544950"/>
                  </a:lnTo>
                  <a:lnTo>
                    <a:pt x="3958576" y="540941"/>
                  </a:lnTo>
                  <a:lnTo>
                    <a:pt x="3974729" y="530027"/>
                  </a:lnTo>
                  <a:lnTo>
                    <a:pt x="3985644" y="513874"/>
                  </a:lnTo>
                  <a:lnTo>
                    <a:pt x="3989652" y="494149"/>
                  </a:lnTo>
                  <a:lnTo>
                    <a:pt x="39896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47294" y="2090392"/>
            <a:ext cx="3738245" cy="796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100" dirty="0">
                <a:solidFill>
                  <a:srgbClr val="E0E0F3"/>
                </a:solidFill>
                <a:latin typeface="Arial"/>
                <a:cs typeface="Arial"/>
              </a:rPr>
              <a:t>Class</a:t>
            </a:r>
            <a:r>
              <a:rPr sz="1100" spc="-60" dirty="0">
                <a:solidFill>
                  <a:srgbClr val="E0E0F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E0E0F3"/>
                </a:solidFill>
                <a:latin typeface="Arial"/>
                <a:cs typeface="Arial"/>
              </a:rPr>
              <a:t>for</a:t>
            </a:r>
            <a:r>
              <a:rPr sz="1100" spc="-55" dirty="0">
                <a:solidFill>
                  <a:srgbClr val="E0E0F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E0E0F3"/>
                </a:solidFill>
                <a:latin typeface="Arial"/>
                <a:cs typeface="Arial"/>
              </a:rPr>
              <a:t>active</a:t>
            </a:r>
            <a:r>
              <a:rPr sz="1100" spc="-60" dirty="0">
                <a:solidFill>
                  <a:srgbClr val="E0E0F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E0E0F3"/>
                </a:solidFill>
                <a:latin typeface="Arial"/>
                <a:cs typeface="Arial"/>
              </a:rPr>
              <a:t>objects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25"/>
              </a:spcBef>
            </a:pP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All</a:t>
            </a:r>
            <a:r>
              <a:rPr sz="1100" spc="-4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class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definitions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for</a:t>
            </a:r>
            <a:r>
              <a:rPr sz="1100" spc="-4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active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objects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must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include</a:t>
            </a:r>
            <a:r>
              <a:rPr sz="1100" spc="-4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a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method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called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accent5"/>
                </a:solidFill>
                <a:latin typeface="Arial"/>
                <a:cs typeface="Arial"/>
              </a:rPr>
              <a:t>Main_body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.</a:t>
            </a:r>
            <a:r>
              <a:rPr sz="1100" spc="2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This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method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is</a:t>
            </a:r>
            <a:r>
              <a:rPr sz="1100" spc="-3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sequence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execution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for</a:t>
            </a:r>
            <a:r>
              <a:rPr sz="1100" spc="-4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active</a:t>
            </a:r>
            <a:r>
              <a:rPr sz="1100" spc="-4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5"/>
                </a:solidFill>
                <a:latin typeface="Arial"/>
                <a:cs typeface="Arial"/>
              </a:rPr>
              <a:t>object</a:t>
            </a:r>
            <a:r>
              <a:rPr sz="1100" spc="-4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5"/>
                </a:solidFill>
                <a:latin typeface="Arial"/>
                <a:cs typeface="Arial"/>
              </a:rPr>
              <a:t>(process).</a:t>
            </a:r>
            <a:endParaRPr sz="11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4118610" cy="1100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Car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Process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264160" marR="5080">
              <a:lnSpc>
                <a:spcPct val="102600"/>
              </a:lnSpc>
              <a:spcBef>
                <a:spcPts val="1575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relevant attributes</a:t>
            </a:r>
            <a:endParaRPr sz="1100" dirty="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145"/>
              </a:spcBef>
            </a:pP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Sequence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Activities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193" y="1523542"/>
            <a:ext cx="3989704" cy="1419674"/>
            <a:chOff x="309193" y="1523542"/>
            <a:chExt cx="3989704" cy="1419674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193" y="1523542"/>
              <a:ext cx="3989652" cy="50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9193" y="1567806"/>
              <a:ext cx="3989704" cy="1375410"/>
            </a:xfrm>
            <a:custGeom>
              <a:avLst/>
              <a:gdLst/>
              <a:ahLst/>
              <a:cxnLst/>
              <a:rect l="l" t="t" r="r" b="b"/>
              <a:pathLst>
                <a:path w="3989704" h="1375410">
                  <a:moveTo>
                    <a:pt x="3989652" y="0"/>
                  </a:moveTo>
                  <a:lnTo>
                    <a:pt x="0" y="0"/>
                  </a:lnTo>
                  <a:lnTo>
                    <a:pt x="0" y="1324376"/>
                  </a:lnTo>
                  <a:lnTo>
                    <a:pt x="4008" y="1344101"/>
                  </a:lnTo>
                  <a:lnTo>
                    <a:pt x="14922" y="1360254"/>
                  </a:lnTo>
                  <a:lnTo>
                    <a:pt x="31075" y="1371168"/>
                  </a:lnTo>
                  <a:lnTo>
                    <a:pt x="50800" y="1375177"/>
                  </a:lnTo>
                  <a:lnTo>
                    <a:pt x="3938852" y="1375177"/>
                  </a:lnTo>
                  <a:lnTo>
                    <a:pt x="3958576" y="1371168"/>
                  </a:lnTo>
                  <a:lnTo>
                    <a:pt x="3974729" y="1360254"/>
                  </a:lnTo>
                  <a:lnTo>
                    <a:pt x="3985644" y="1344101"/>
                  </a:lnTo>
                  <a:lnTo>
                    <a:pt x="3989652" y="132437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00050" y="1561451"/>
            <a:ext cx="3833049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Join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arrival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queue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it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is</a:t>
            </a: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not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full.</a:t>
            </a:r>
            <a:r>
              <a:rPr sz="1100" spc="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lang="en-US" sz="1100" spc="4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marR="5080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Terminate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if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 queue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full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(i.e.,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car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rejected).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marR="1089660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Reactivate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server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if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server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idle. Suspend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self.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marR="79375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Continue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with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spc="-35" dirty="0">
                <a:solidFill>
                  <a:schemeClr val="accent1"/>
                </a:solidFill>
                <a:latin typeface="Arial"/>
                <a:cs typeface="Arial"/>
              </a:rPr>
              <a:t>your </a:t>
            </a: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activities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when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server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process</a:t>
            </a:r>
            <a:r>
              <a:rPr sz="11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accent1"/>
                </a:solidFill>
                <a:latin typeface="Arial"/>
                <a:cs typeface="Arial"/>
              </a:rPr>
              <a:t>has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completed</a:t>
            </a:r>
            <a:r>
              <a:rPr sz="1100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service.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4"/>
              </a:spcBef>
              <a:buFont typeface="+mj-lt"/>
              <a:buAutoNum type="arabicPeriod"/>
            </a:pPr>
            <a:r>
              <a:rPr sz="1100" spc="-10" dirty="0">
                <a:solidFill>
                  <a:schemeClr val="accent1"/>
                </a:solidFill>
                <a:latin typeface="Arial"/>
                <a:cs typeface="Arial"/>
              </a:rPr>
              <a:t>Terminate.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51" name="object 51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14679" y="1048727"/>
          <a:ext cx="297434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Process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starts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starts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75565">
                        <a:lnSpc>
                          <a:spcPts val="109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75565">
                        <a:lnSpc>
                          <a:spcPts val="111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1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1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D6D6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4" name="object 24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4" name="object 5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5300" y="422120"/>
            <a:ext cx="3260090" cy="561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Table</a:t>
            </a:r>
            <a:r>
              <a:rPr sz="1400" spc="-2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Results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1170305">
              <a:lnSpc>
                <a:spcPct val="100000"/>
              </a:lnSpc>
              <a:spcBef>
                <a:spcPts val="1300"/>
              </a:spcBef>
            </a:pPr>
            <a:r>
              <a:rPr sz="1000" spc="-20" dirty="0">
                <a:solidFill>
                  <a:schemeClr val="accent6"/>
                </a:solidFill>
                <a:latin typeface="Arial"/>
                <a:cs typeface="Arial"/>
              </a:rPr>
              <a:t>Table:</a:t>
            </a:r>
            <a:r>
              <a:rPr sz="1000" spc="-2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Events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Car-</a:t>
            </a:r>
            <a:r>
              <a:rPr sz="1000" dirty="0">
                <a:latin typeface="Arial"/>
                <a:cs typeface="Arial"/>
              </a:rPr>
              <a:t>Wash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Model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66" name="object 66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5978" y="3236037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0408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Table</a:t>
            </a:r>
            <a:r>
              <a:rPr sz="1400" spc="1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Results</a:t>
            </a:r>
            <a:r>
              <a:rPr sz="1400" spc="1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(Events)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814679" y="803465"/>
          <a:ext cx="297434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Process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begins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starts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waiting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3397885" cy="634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Number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Cars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sz="1400" spc="5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Queue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 dirty="0">
              <a:latin typeface="Arial"/>
              <a:cs typeface="Arial"/>
            </a:endParaRPr>
          </a:p>
          <a:p>
            <a:pPr marL="103251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chemeClr val="accent6"/>
                </a:solidFill>
                <a:latin typeface="Arial"/>
                <a:cs typeface="Arial"/>
              </a:rPr>
              <a:t>Table: </a:t>
            </a:r>
            <a:r>
              <a:rPr sz="1000" dirty="0">
                <a:latin typeface="Arial"/>
                <a:cs typeface="Arial"/>
              </a:rPr>
              <a:t>Queue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Car-</a:t>
            </a:r>
            <a:r>
              <a:rPr sz="1000" dirty="0">
                <a:latin typeface="Arial"/>
                <a:cs typeface="Arial"/>
              </a:rPr>
              <a:t>Wash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Model</a:t>
            </a: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820176" y="1126553"/>
          <a:ext cx="962660" cy="1830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Size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7608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Wait</a:t>
            </a:r>
            <a:r>
              <a:rPr sz="1400" spc="4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Intervals</a:t>
            </a:r>
            <a:r>
              <a:rPr sz="1400" spc="4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4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accent6"/>
                </a:solidFill>
                <a:latin typeface="Arial"/>
                <a:cs typeface="Arial"/>
              </a:rPr>
              <a:t>Cars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27327" y="1052796"/>
            <a:ext cx="17538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chemeClr val="accent6"/>
                </a:solidFill>
                <a:latin typeface="Arial"/>
                <a:cs typeface="Arial"/>
              </a:rPr>
              <a:t>Table: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Processes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Waiting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42035" y="1321396"/>
          <a:ext cx="2719704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Process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Arrival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Wait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9" name="object 39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193" y="1088174"/>
            <a:ext cx="3989652" cy="5060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193" y="2351290"/>
            <a:ext cx="3989652" cy="5060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5300" y="408641"/>
            <a:ext cx="4043679" cy="23952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8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Car-Wash</a:t>
            </a:r>
            <a:r>
              <a:rPr sz="1400" spc="8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Stochastic</a:t>
            </a:r>
            <a:r>
              <a:rPr sz="1400" spc="8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</a:pP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Differences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deterministic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stochastic</a:t>
            </a:r>
            <a:r>
              <a:rPr sz="1100" spc="-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models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713105" marR="5080" indent="-171450" algn="just">
              <a:lnSpc>
                <a:spcPct val="1026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events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i.e.,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known </a:t>
            </a:r>
            <a:r>
              <a:rPr sz="1100" dirty="0">
                <a:latin typeface="Arial"/>
                <a:cs typeface="Arial"/>
              </a:rPr>
              <a:t>exactly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event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occur.</a:t>
            </a:r>
            <a:endParaRPr sz="1100" dirty="0">
              <a:latin typeface="Arial"/>
              <a:cs typeface="Arial"/>
            </a:endParaRPr>
          </a:p>
          <a:p>
            <a:pPr marL="713105" marR="27940" indent="-171450" algn="just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i.e.,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known </a:t>
            </a:r>
            <a:r>
              <a:rPr sz="1100" dirty="0">
                <a:latin typeface="Arial"/>
                <a:cs typeface="Arial"/>
              </a:rPr>
              <a:t>exactly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much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machine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car.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Arial"/>
              <a:cs typeface="Arial"/>
            </a:endParaRPr>
          </a:p>
          <a:p>
            <a:pPr marL="264160" algn="just">
              <a:lnSpc>
                <a:spcPct val="100000"/>
              </a:lnSpc>
            </a:pP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Random</a:t>
            </a:r>
            <a:r>
              <a:rPr sz="1100" spc="-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variables</a:t>
            </a:r>
            <a:r>
              <a:rPr sz="1100" spc="-3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sz="1100" spc="-3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accent6"/>
                </a:solidFill>
                <a:latin typeface="Arial"/>
                <a:cs typeface="Arial"/>
              </a:rPr>
              <a:t>carwash</a:t>
            </a:r>
            <a:r>
              <a:rPr sz="1100" spc="-3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1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713105" marR="550545" indent="-171450">
              <a:lnSpc>
                <a:spcPts val="165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inter-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5" name="object 45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300" y="422120"/>
            <a:ext cx="4165600" cy="2236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007235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Output</a:t>
            </a:r>
            <a:r>
              <a:rPr sz="1400" spc="7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8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Simulation</a:t>
            </a:r>
            <a:r>
              <a:rPr sz="1400" spc="8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accent6"/>
                </a:solidFill>
                <a:latin typeface="Arial"/>
                <a:cs typeface="Arial"/>
              </a:rPr>
              <a:t>Runs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400" dirty="0">
              <a:latin typeface="Arial"/>
              <a:cs typeface="Arial"/>
            </a:endParaRPr>
          </a:p>
          <a:p>
            <a:pPr marL="264160" marR="5080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stochastic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Carwash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 </a:t>
            </a:r>
            <a:r>
              <a:rPr lang="en-US" sz="1100" dirty="0">
                <a:latin typeface="Arial"/>
                <a:cs typeface="Arial"/>
              </a:rPr>
              <a:t>are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produced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generated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 </a:t>
            </a:r>
            <a:r>
              <a:rPr sz="1100" spc="-20" dirty="0">
                <a:latin typeface="Arial"/>
                <a:cs typeface="Arial"/>
              </a:rPr>
              <a:t>run:</a:t>
            </a:r>
            <a:endParaRPr sz="1100" dirty="0">
              <a:latin typeface="Arial"/>
              <a:cs typeface="Arial"/>
            </a:endParaRPr>
          </a:p>
          <a:p>
            <a:pPr marL="541655" marR="2534920" algn="ctr">
              <a:lnSpc>
                <a:spcPct val="125299"/>
              </a:lnSpc>
            </a:pPr>
            <a:r>
              <a:rPr sz="1100" spc="-20" dirty="0">
                <a:latin typeface="Courier New"/>
                <a:cs typeface="Courier New"/>
              </a:rPr>
              <a:t>carwtrace.txt carwstatf.txt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Courier New"/>
              <a:cs typeface="Courier New"/>
            </a:endParaRPr>
          </a:p>
          <a:p>
            <a:pPr marL="264160" marR="241935">
              <a:lnSpc>
                <a:spcPct val="102600"/>
              </a:lnSpc>
            </a:pP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events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summary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statistics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performance </a:t>
            </a:r>
            <a:r>
              <a:rPr sz="1100" dirty="0">
                <a:latin typeface="Arial"/>
                <a:cs typeface="Arial"/>
              </a:rPr>
              <a:t>metrics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computed.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9" name="object 39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5300" y="3182357"/>
            <a:ext cx="933450" cy="263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José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Garrido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778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Partial</a:t>
            </a:r>
            <a:r>
              <a:rPr sz="1400" spc="6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Output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Simulation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chemeClr val="accent6"/>
                </a:solidFill>
                <a:latin typeface="Arial"/>
                <a:cs typeface="Arial"/>
              </a:rPr>
              <a:t>Run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178158"/>
            <a:ext cx="3745229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End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Simulation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Simple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Model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Car-</a:t>
            </a:r>
            <a:r>
              <a:rPr sz="1000" dirty="0">
                <a:latin typeface="Courier New"/>
                <a:cs typeface="Courier New"/>
              </a:rPr>
              <a:t>Wash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System </a:t>
            </a:r>
            <a:r>
              <a:rPr sz="1000" dirty="0">
                <a:latin typeface="Courier New"/>
                <a:cs typeface="Courier New"/>
              </a:rPr>
              <a:t>date: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11/16/2018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time: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11:46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dirty="0">
                <a:latin typeface="Courier New"/>
                <a:cs typeface="Courier New"/>
              </a:rPr>
              <a:t>Elapsed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computer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time: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54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millisec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2192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ourier New"/>
                <a:cs typeface="Courier New"/>
              </a:rPr>
              <a:t>Total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number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cars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serviced: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46 </a:t>
            </a:r>
            <a:r>
              <a:rPr sz="1000" dirty="0">
                <a:latin typeface="Courier New"/>
                <a:cs typeface="Courier New"/>
              </a:rPr>
              <a:t>Car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average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wait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period: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90.844</a:t>
            </a:r>
            <a:endParaRPr sz="1000">
              <a:latin typeface="Courier New"/>
              <a:cs typeface="Courier New"/>
            </a:endParaRPr>
          </a:p>
          <a:p>
            <a:pPr marL="12700" marR="308610">
              <a:lnSpc>
                <a:spcPts val="1200"/>
              </a:lnSpc>
              <a:spcBef>
                <a:spcPts val="30"/>
              </a:spcBef>
            </a:pPr>
            <a:r>
              <a:rPr sz="1000" dirty="0">
                <a:latin typeface="Courier New"/>
                <a:cs typeface="Courier New"/>
              </a:rPr>
              <a:t>Average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period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car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spends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shop: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87.152 </a:t>
            </a:r>
            <a:r>
              <a:rPr sz="1000" dirty="0">
                <a:latin typeface="Courier New"/>
                <a:cs typeface="Courier New"/>
              </a:rPr>
              <a:t>Machine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utilization: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0.898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300" y="3182357"/>
            <a:ext cx="933450" cy="263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José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Garrido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801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Diagrams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1101939"/>
            <a:ext cx="3908425" cy="14243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diagrams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describe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operations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 </a:t>
            </a:r>
            <a:r>
              <a:rPr sz="1100" spc="-20" dirty="0">
                <a:latin typeface="Arial"/>
                <a:cs typeface="Arial"/>
              </a:rPr>
              <a:t>involved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synchronization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present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interact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Car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processes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enter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queue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transition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idle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state.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machine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process</a:t>
            </a:r>
            <a:r>
              <a:rPr sz="1100" spc="-3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removes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car</a:t>
            </a:r>
            <a:r>
              <a:rPr sz="1100" spc="-3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queue</a:t>
            </a:r>
            <a:r>
              <a:rPr sz="1100" spc="-3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to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service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it.</a:t>
            </a:r>
            <a:r>
              <a:rPr sz="1100" spc="4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All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queues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are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passive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objects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are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from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processes.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Implementing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A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Model</a:t>
            </a:r>
            <a:r>
              <a:rPr sz="600" spc="315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General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Structure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of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Single-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Server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Models</a:t>
            </a:r>
            <a:r>
              <a:rPr sz="600" spc="315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Case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Activity</a:t>
            </a:r>
            <a:r>
              <a:rPr lang="en-US" sz="600" spc="-25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7" name="object 37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graphicFrame>
        <p:nvGraphicFramePr>
          <p:cNvPr id="44" name="object 35">
            <a:extLst>
              <a:ext uri="{FF2B5EF4-FFF2-40B4-BE49-F238E27FC236}">
                <a16:creationId xmlns:a16="http://schemas.microsoft.com/office/drawing/2014/main" id="{F50CD42D-B946-58F6-AB56-14B6B383C335}"/>
              </a:ext>
            </a:extLst>
          </p:cNvPr>
          <p:cNvGraphicFramePr/>
          <p:nvPr/>
        </p:nvGraphicFramePr>
        <p:xfrm>
          <a:off x="95300" y="422120"/>
          <a:ext cx="4165600" cy="230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300" y="422120"/>
            <a:ext cx="12909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The</a:t>
            </a:r>
            <a:r>
              <a:rPr sz="1400" spc="5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Main</a:t>
            </a:r>
            <a:r>
              <a:rPr sz="1400" spc="6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5"/>
                </a:solidFill>
                <a:latin typeface="Arial"/>
                <a:cs typeface="Arial"/>
              </a:rPr>
              <a:t>Class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3850" y="742852"/>
            <a:ext cx="3841826" cy="21255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variable(s)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</a:t>
            </a:r>
            <a:r>
              <a:rPr sz="1100" spc="-20" dirty="0">
                <a:latin typeface="Arial"/>
                <a:cs typeface="Arial"/>
              </a:rPr>
              <a:t> size</a:t>
            </a:r>
            <a:endParaRPr sz="1100" dirty="0">
              <a:latin typeface="Arial"/>
              <a:cs typeface="Arial"/>
            </a:endParaRPr>
          </a:p>
          <a:p>
            <a:pPr marL="241300" marR="5080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workload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parameters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</a:t>
            </a:r>
            <a:r>
              <a:rPr sz="1100" spc="-10" dirty="0">
                <a:latin typeface="Arial"/>
                <a:cs typeface="Arial"/>
              </a:rPr>
              <a:t> </a:t>
            </a:r>
            <a:endParaRPr lang="en-US" sz="1100" spc="-10" dirty="0">
              <a:latin typeface="Arial"/>
              <a:cs typeface="Arial"/>
            </a:endParaRPr>
          </a:p>
          <a:p>
            <a:pPr marL="241300" marR="5080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parameters Declare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calculations</a:t>
            </a:r>
            <a:endParaRPr sz="1100" dirty="0">
              <a:latin typeface="Arial"/>
              <a:cs typeface="Arial"/>
            </a:endParaRPr>
          </a:p>
          <a:p>
            <a:pPr marL="241300" marR="109855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reference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Simulation </a:t>
            </a:r>
            <a:endParaRPr lang="en-US" sz="1100" i="1" spc="-10" dirty="0">
              <a:latin typeface="Arial"/>
              <a:cs typeface="Arial"/>
            </a:endParaRPr>
          </a:p>
          <a:p>
            <a:pPr marL="241300" marR="109855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references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active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lang="en-US" sz="1100" spc="-2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model </a:t>
            </a:r>
            <a:endParaRPr lang="en-US" sz="1100" spc="-10" dirty="0">
              <a:latin typeface="Arial"/>
              <a:cs typeface="Arial"/>
            </a:endParaRPr>
          </a:p>
          <a:p>
            <a:pPr marL="241300" marR="109855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references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passive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objects </a:t>
            </a:r>
            <a:endParaRPr lang="en-US" sz="1100" spc="-10" dirty="0">
              <a:latin typeface="Arial"/>
              <a:cs typeface="Arial"/>
            </a:endParaRPr>
          </a:p>
          <a:p>
            <a:pPr marL="241300" marR="109855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Declare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references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files</a:t>
            </a:r>
            <a:endParaRPr lang="en-US" sz="1100" spc="-10" dirty="0">
              <a:latin typeface="Arial"/>
              <a:cs typeface="Arial"/>
            </a:endParaRPr>
          </a:p>
          <a:p>
            <a:pPr marL="241300" marR="109855" indent="-228600">
              <a:lnSpc>
                <a:spcPct val="125299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Define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initializer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 </a:t>
            </a:r>
            <a:endParaRPr lang="en-US" sz="1100" spc="-10" dirty="0">
              <a:latin typeface="Arial"/>
              <a:cs typeface="Arial"/>
            </a:endParaRPr>
          </a:p>
          <a:p>
            <a:pPr marL="241300" marR="1805939" indent="-228600">
              <a:lnSpc>
                <a:spcPct val="125299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Define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the </a:t>
            </a:r>
            <a:r>
              <a:rPr lang="en-US" sz="1100" dirty="0">
                <a:latin typeface="Arial"/>
                <a:cs typeface="Arial"/>
              </a:rPr>
              <a:t>method’s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main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Define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body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86" name="object 86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9957" y="3234286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433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Illustration</a:t>
            </a:r>
            <a:r>
              <a:rPr sz="1400" spc="7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8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Activity</a:t>
            </a:r>
            <a:r>
              <a:rPr sz="1400" spc="8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Symbols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0516" y="793559"/>
            <a:ext cx="2969314" cy="216555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193" y="802206"/>
            <a:ext cx="3989704" cy="2242820"/>
          </a:xfrm>
          <a:custGeom>
            <a:avLst/>
            <a:gdLst/>
            <a:ahLst/>
            <a:cxnLst/>
            <a:rect l="l" t="t" r="r" b="b"/>
            <a:pathLst>
              <a:path w="3989704" h="2242820">
                <a:moveTo>
                  <a:pt x="3989652" y="0"/>
                </a:moveTo>
                <a:lnTo>
                  <a:pt x="0" y="0"/>
                </a:lnTo>
                <a:lnTo>
                  <a:pt x="0" y="2191488"/>
                </a:lnTo>
                <a:lnTo>
                  <a:pt x="4008" y="2211213"/>
                </a:lnTo>
                <a:lnTo>
                  <a:pt x="14922" y="2227366"/>
                </a:lnTo>
                <a:lnTo>
                  <a:pt x="31075" y="2238280"/>
                </a:lnTo>
                <a:lnTo>
                  <a:pt x="50800" y="2242288"/>
                </a:lnTo>
                <a:lnTo>
                  <a:pt x="3938852" y="2242288"/>
                </a:lnTo>
                <a:lnTo>
                  <a:pt x="3958576" y="2238280"/>
                </a:lnTo>
                <a:lnTo>
                  <a:pt x="3974729" y="2227366"/>
                </a:lnTo>
                <a:lnTo>
                  <a:pt x="3985644" y="2211213"/>
                </a:lnTo>
                <a:lnTo>
                  <a:pt x="3989652" y="2191488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7650" y="422120"/>
            <a:ext cx="4013250" cy="25955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Activity</a:t>
            </a:r>
            <a:r>
              <a:rPr sz="1400" spc="9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Symbols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541655" marR="258445">
              <a:lnSpc>
                <a:spcPct val="102699"/>
              </a:lnSpc>
              <a:spcBef>
                <a:spcPts val="101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lower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semicircle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bar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below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name, indicates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start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life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cycle.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lower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semicircle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symbol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also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indicates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reactivation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activity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sequence;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symbol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also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have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arrow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non-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vertical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inclination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shows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synchronization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another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10223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inverted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form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symbol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indicates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termination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23558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upper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semicircle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indicates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object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enters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its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idle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state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184150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possible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arrow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non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vertical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inclination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denotes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synchronization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another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4" name="object 44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422120"/>
            <a:ext cx="4143375" cy="2452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Interaction</a:t>
            </a:r>
            <a:r>
              <a:rPr sz="1400" spc="12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Symbols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lang="en-US" sz="1400" dirty="0">
              <a:latin typeface="Arial"/>
              <a:cs typeface="Arial"/>
            </a:endParaRPr>
          </a:p>
          <a:p>
            <a:pPr marL="713105" marR="237490" indent="-171450">
              <a:lnSpc>
                <a:spcPct val="1026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Process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interaction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symbols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indicate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signals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 synchronization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among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processes.</a:t>
            </a:r>
            <a:endParaRPr sz="1100" dirty="0">
              <a:latin typeface="Arial"/>
              <a:cs typeface="Arial"/>
            </a:endParaRPr>
          </a:p>
          <a:p>
            <a:pPr marL="713105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synchronization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send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denotes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signal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</a:t>
            </a:r>
            <a:r>
              <a:rPr sz="1100" spc="-25" dirty="0">
                <a:latin typeface="Arial"/>
                <a:cs typeface="Arial"/>
              </a:rPr>
              <a:t> to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condition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queue.</a:t>
            </a:r>
            <a:endParaRPr sz="1100" dirty="0">
              <a:latin typeface="Arial"/>
              <a:cs typeface="Arial"/>
            </a:endParaRPr>
          </a:p>
          <a:p>
            <a:pPr marL="713105" marR="433705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symbol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denote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interrupt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another process.</a:t>
            </a:r>
            <a:endParaRPr sz="1100" dirty="0">
              <a:latin typeface="Arial"/>
              <a:cs typeface="Arial"/>
            </a:endParaRPr>
          </a:p>
          <a:p>
            <a:pPr marL="713105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symbol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queue.</a:t>
            </a:r>
            <a:endParaRPr sz="1100" dirty="0">
              <a:latin typeface="Arial"/>
              <a:cs typeface="Arial"/>
            </a:endParaRPr>
          </a:p>
          <a:p>
            <a:pPr marL="713105" marR="416559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synchronization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lang="en-US" sz="1100" i="1" dirty="0">
                <a:latin typeface="Arial"/>
                <a:cs typeface="Arial"/>
              </a:rPr>
              <a:t>received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indicates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being received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queue.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2" name="object 42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5300" y="3182357"/>
            <a:ext cx="933450" cy="263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José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Garrido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8967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Interaction</a:t>
            </a:r>
            <a:r>
              <a:rPr sz="1400" spc="114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Symbols</a:t>
            </a:r>
            <a:r>
              <a:rPr sz="1400" spc="114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chemeClr val="accent6"/>
                </a:solidFill>
                <a:latin typeface="Arial"/>
                <a:cs typeface="Arial"/>
              </a:rPr>
              <a:t>(2)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651" y="1220265"/>
            <a:ext cx="4013390" cy="14412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427355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The symbols for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describe the effect of cooperation among processes.</a:t>
            </a: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The symbol for schedule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a process that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41350" marR="5080" lvl="1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chedules itself or another process after some time interval</a:t>
            </a:r>
          </a:p>
          <a:p>
            <a:pPr marL="184150" marR="222885" indent="-171450">
              <a:lnSpc>
                <a:spcPct val="10269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This symbol can also denote the reactivation of another process.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41" name="object 41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2796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Illustrations</a:t>
            </a:r>
            <a:r>
              <a:rPr sz="1400" spc="9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9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Interaction</a:t>
            </a:r>
            <a:r>
              <a:rPr sz="1400" spc="9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Symbols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322" y="835070"/>
            <a:ext cx="2278676" cy="206179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4" name="object 24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31578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Activity</a:t>
            </a:r>
            <a:r>
              <a:rPr sz="1400" spc="6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Diagram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of</a:t>
            </a:r>
            <a:r>
              <a:rPr sz="1400" spc="65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6"/>
                </a:solidFill>
                <a:latin typeface="Arial"/>
                <a:cs typeface="Arial"/>
              </a:rPr>
              <a:t>Carwash</a:t>
            </a:r>
            <a:r>
              <a:rPr sz="1400" spc="7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6"/>
                </a:solidFill>
                <a:latin typeface="Arial"/>
                <a:cs typeface="Arial"/>
              </a:rPr>
              <a:t>Model</a:t>
            </a:r>
            <a:endParaRPr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9595" y="713280"/>
            <a:ext cx="1828798" cy="2408557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300" y="422120"/>
            <a:ext cx="10788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Method</a:t>
            </a:r>
            <a:r>
              <a:rPr sz="1400" spc="9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chemeClr val="accent5"/>
                </a:solidFill>
                <a:latin typeface="Arial"/>
                <a:cs typeface="Arial"/>
              </a:rPr>
              <a:t>main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7650" y="798805"/>
            <a:ext cx="4000055" cy="17418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library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Simulation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title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  <a:p>
            <a:pPr marL="241300" marR="174625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invoking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start_sim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 object.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+mj-lt"/>
              <a:buAutoNum type="arabicPeriod"/>
            </a:pPr>
            <a:r>
              <a:rPr lang="en-US" sz="1100" dirty="0">
                <a:latin typeface="Arial"/>
                <a:cs typeface="Arial"/>
              </a:rPr>
              <a:t>Set up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files.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passive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objects.</a:t>
            </a:r>
            <a:endParaRPr sz="1100" dirty="0">
              <a:latin typeface="Arial"/>
              <a:cs typeface="Arial"/>
            </a:endParaRPr>
          </a:p>
          <a:p>
            <a:pPr marL="241300" marR="71755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model.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78" name="object 7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4115" y="3227653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300" y="422120"/>
            <a:ext cx="1574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Method</a:t>
            </a:r>
            <a:r>
              <a:rPr sz="1400" spc="9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chemeClr val="accent5"/>
                </a:solidFill>
                <a:latin typeface="Arial"/>
                <a:cs typeface="Arial"/>
              </a:rPr>
              <a:t>Main_body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8492" y="1101446"/>
            <a:ext cx="3490595" cy="9892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declared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  <a:p>
            <a:pPr marL="241300" marR="207645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declared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simulation period.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Calculate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results.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72" name="object 72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2610" y="3210843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08338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0794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0794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070538"/>
            <a:ext cx="203200" cy="55880"/>
            <a:chOff x="3275863" y="3070538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073069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0794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069273"/>
            <a:ext cx="203200" cy="58419"/>
            <a:chOff x="3542982" y="30692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0857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0794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0730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069273"/>
            <a:ext cx="203200" cy="58419"/>
            <a:chOff x="3810101" y="30692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0730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0794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1111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0730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070538"/>
            <a:ext cx="238760" cy="57150"/>
            <a:chOff x="4326582" y="3070538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1035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0770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0730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5300" y="422120"/>
            <a:ext cx="30118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Illustration</a:t>
            </a:r>
            <a:r>
              <a:rPr sz="1400" spc="6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of</a:t>
            </a:r>
            <a:r>
              <a:rPr sz="1400" spc="7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Single</a:t>
            </a:r>
            <a:r>
              <a:rPr sz="1400" spc="7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5"/>
                </a:solidFill>
                <a:latin typeface="Arial"/>
                <a:cs typeface="Arial"/>
              </a:rPr>
              <a:t>Server</a:t>
            </a:r>
            <a:r>
              <a:rPr sz="1400" spc="7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5"/>
                </a:solidFill>
                <a:latin typeface="Arial"/>
                <a:cs typeface="Arial"/>
              </a:rPr>
              <a:t>System</a:t>
            </a:r>
            <a:endParaRPr sz="14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5555" y="1206320"/>
            <a:ext cx="3422999" cy="1133655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66" name="object 66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4213" y="3223873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309193" y="1551305"/>
            <a:ext cx="3989704" cy="1391920"/>
            <a:chOff x="309193" y="1551305"/>
            <a:chExt cx="3989704" cy="1391920"/>
          </a:xfrm>
        </p:grpSpPr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193" y="1551305"/>
              <a:ext cx="3989652" cy="5060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09193" y="1595571"/>
              <a:ext cx="3989704" cy="1347470"/>
            </a:xfrm>
            <a:custGeom>
              <a:avLst/>
              <a:gdLst/>
              <a:ahLst/>
              <a:cxnLst/>
              <a:rect l="l" t="t" r="r" b="b"/>
              <a:pathLst>
                <a:path w="3989704" h="1347470">
                  <a:moveTo>
                    <a:pt x="3989652" y="0"/>
                  </a:moveTo>
                  <a:lnTo>
                    <a:pt x="0" y="0"/>
                  </a:lnTo>
                  <a:lnTo>
                    <a:pt x="0" y="1296332"/>
                  </a:lnTo>
                  <a:lnTo>
                    <a:pt x="4008" y="1316057"/>
                  </a:lnTo>
                  <a:lnTo>
                    <a:pt x="14922" y="1332210"/>
                  </a:lnTo>
                  <a:lnTo>
                    <a:pt x="31075" y="1343124"/>
                  </a:lnTo>
                  <a:lnTo>
                    <a:pt x="50800" y="1347132"/>
                  </a:lnTo>
                  <a:lnTo>
                    <a:pt x="3938852" y="1347132"/>
                  </a:lnTo>
                  <a:lnTo>
                    <a:pt x="3958576" y="1343124"/>
                  </a:lnTo>
                  <a:lnTo>
                    <a:pt x="3974729" y="1332210"/>
                  </a:lnTo>
                  <a:lnTo>
                    <a:pt x="3985644" y="1316057"/>
                  </a:lnTo>
                  <a:lnTo>
                    <a:pt x="3989652" y="129633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07" y="1643456"/>
              <a:ext cx="76809" cy="7680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07" y="2025561"/>
              <a:ext cx="76809" cy="7680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007" y="2235593"/>
              <a:ext cx="76809" cy="7680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007" y="2617698"/>
              <a:ext cx="76809" cy="7680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95300" y="422120"/>
            <a:ext cx="4052570" cy="2487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Single</a:t>
            </a:r>
            <a:r>
              <a:rPr sz="1400" spc="90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Server</a:t>
            </a:r>
            <a:r>
              <a:rPr sz="1400" spc="90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/>
                </a:solidFill>
                <a:latin typeface="Arial"/>
                <a:cs typeface="Arial"/>
              </a:rPr>
              <a:t>System</a:t>
            </a:r>
            <a:endParaRPr sz="1400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64160" marR="36195">
              <a:lnSpc>
                <a:spcPct val="102600"/>
              </a:lnSpc>
              <a:spcBef>
                <a:spcPts val="158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single-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server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provides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processes.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100" spc="-10" dirty="0">
                <a:solidFill>
                  <a:schemeClr val="accent4"/>
                </a:solidFill>
                <a:latin typeface="Arial"/>
                <a:cs typeface="Arial"/>
              </a:rPr>
              <a:t>Components</a:t>
            </a:r>
            <a:endParaRPr sz="1100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541655" marR="5080">
              <a:lnSpc>
                <a:spcPct val="102600"/>
              </a:lnSpc>
              <a:spcBef>
                <a:spcPts val="32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arrival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indicated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arrow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pointing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arrive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requesting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service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51562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queue,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waiting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41655" marR="168910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server,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services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72" name="object 72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47765" y="3227653"/>
            <a:ext cx="615026" cy="152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4608195" cy="218440"/>
            </a:xfrm>
            <a:custGeom>
              <a:avLst/>
              <a:gdLst/>
              <a:ahLst/>
              <a:cxnLst/>
              <a:rect l="l" t="t" r="r" b="b"/>
              <a:pathLst>
                <a:path w="4608195" h="218440">
                  <a:moveTo>
                    <a:pt x="4608004" y="0"/>
                  </a:moveTo>
                  <a:lnTo>
                    <a:pt x="0" y="0"/>
                  </a:lnTo>
                  <a:lnTo>
                    <a:pt x="0" y="218376"/>
                  </a:lnTo>
                  <a:lnTo>
                    <a:pt x="4608004" y="2183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5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056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6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2659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6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0" y="25252"/>
            <a:ext cx="32302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Implementing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A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lang="en-US" sz="600" spc="-1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General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Structure</a:t>
            </a:r>
            <a:r>
              <a:rPr lang="en-US" sz="600" spc="-5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of</a:t>
            </a:r>
            <a:r>
              <a:rPr lang="en-US" sz="600" spc="-5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Single-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Server</a:t>
            </a:r>
            <a:r>
              <a:rPr lang="en-US" sz="600" spc="-5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r>
              <a:rPr sz="600" spc="3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Case</a:t>
            </a:r>
            <a:r>
              <a:rPr lang="en-US" sz="600" spc="-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53" name="object 53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902532" y="25252"/>
            <a:ext cx="61023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Activity</a:t>
            </a:r>
            <a:r>
              <a:rPr lang="en-US" sz="600" spc="-25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8C8CAC"/>
                </a:solidFill>
                <a:latin typeface="Arial"/>
                <a:cs typeface="Arial"/>
                <a:hlinkClick r:id="" action="ppaction://noaction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71" name="object 71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781" y="3236037"/>
            <a:ext cx="615026" cy="152067"/>
          </a:xfrm>
          <a:prstGeom prst="rect">
            <a:avLst/>
          </a:prstGeom>
        </p:spPr>
      </p:pic>
      <p:graphicFrame>
        <p:nvGraphicFramePr>
          <p:cNvPr id="76" name="object 69">
            <a:extLst>
              <a:ext uri="{FF2B5EF4-FFF2-40B4-BE49-F238E27FC236}">
                <a16:creationId xmlns:a16="http://schemas.microsoft.com/office/drawing/2014/main" id="{33DDC6F0-EBC5-2918-6ECC-A6B4970B221B}"/>
              </a:ext>
            </a:extLst>
          </p:cNvPr>
          <p:cNvGraphicFramePr/>
          <p:nvPr/>
        </p:nvGraphicFramePr>
        <p:xfrm>
          <a:off x="95300" y="422120"/>
          <a:ext cx="4161790" cy="267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18440"/>
            <a:chOff x="0" y="0"/>
            <a:chExt cx="4608195" cy="218440"/>
          </a:xfrm>
        </p:grpSpPr>
        <p:sp>
          <p:nvSpPr>
            <p:cNvPr id="3" name="object 3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7390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27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3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35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40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43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48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198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56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59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64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7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7204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5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0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83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88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919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9603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300" y="25252"/>
            <a:ext cx="3230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Implementing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Simulation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315" dirty="0">
                <a:solidFill>
                  <a:srgbClr val="8C8CAC"/>
                </a:solidFill>
                <a:latin typeface="Arial"/>
                <a:cs typeface="Arial"/>
              </a:rPr>
              <a:t> 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General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Structure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Single-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r>
              <a:rPr sz="600" spc="3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Case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4" action="ppaction://hlinksldjump"/>
              </a:rPr>
              <a:t>Study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25341" y="154523"/>
            <a:ext cx="394335" cy="41275"/>
            <a:chOff x="3925341" y="154523"/>
            <a:chExt cx="394335" cy="41275"/>
          </a:xfrm>
        </p:grpSpPr>
        <p:sp>
          <p:nvSpPr>
            <p:cNvPr id="25" name="object 25"/>
            <p:cNvSpPr/>
            <p:nvPr/>
          </p:nvSpPr>
          <p:spPr>
            <a:xfrm>
              <a:off x="39278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82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86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90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4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98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0281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0687" y="15706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2532" y="25252"/>
            <a:ext cx="610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Activity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8C8CAC"/>
                </a:solidFill>
                <a:latin typeface="Arial"/>
                <a:cs typeface="Arial"/>
                <a:hlinkClick r:id="rId5" action="ppaction://hlinksldjump"/>
              </a:rPr>
              <a:t>Diagrams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21837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422120"/>
            <a:ext cx="18065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Illustration</a:t>
            </a:r>
            <a:r>
              <a:rPr sz="1400" spc="55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of</a:t>
            </a:r>
            <a:r>
              <a:rPr sz="1400" spc="55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4"/>
                </a:solidFill>
                <a:latin typeface="Arial"/>
                <a:cs typeface="Arial"/>
              </a:rPr>
              <a:t>a</a:t>
            </a:r>
            <a:r>
              <a:rPr sz="1400" spc="55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/>
                </a:solidFill>
                <a:latin typeface="Arial"/>
                <a:cs typeface="Arial"/>
              </a:rPr>
              <a:t>Queue</a:t>
            </a:r>
            <a:endParaRPr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203" y="1012201"/>
            <a:ext cx="3429181" cy="138931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68142"/>
            <a:ext cx="4608195" cy="288290"/>
            <a:chOff x="0" y="3168142"/>
            <a:chExt cx="4608195" cy="288290"/>
          </a:xfrm>
        </p:grpSpPr>
        <p:sp>
          <p:nvSpPr>
            <p:cNvPr id="38" name="object 38"/>
            <p:cNvSpPr/>
            <p:nvPr/>
          </p:nvSpPr>
          <p:spPr>
            <a:xfrm>
              <a:off x="0" y="3168142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12071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Kennesaw</a:t>
            </a:r>
            <a:r>
              <a:rPr spc="-20" dirty="0"/>
              <a:t> </a:t>
            </a:r>
            <a:r>
              <a:rPr dirty="0"/>
              <a:t>State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2322</Words>
  <Application>Microsoft Office PowerPoint</Application>
  <PresentationFormat>Custom</PresentationFormat>
  <Paragraphs>396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Rockwell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Simulation - Single-Server Systems</dc:title>
  <dc:subject>Applied Computer Science, Simulation</dc:subject>
  <dc:creator>José M. Garrido C.</dc:creator>
  <cp:lastModifiedBy>Christopher Regan</cp:lastModifiedBy>
  <cp:revision>1</cp:revision>
  <dcterms:created xsi:type="dcterms:W3CDTF">2024-08-19T19:05:59Z</dcterms:created>
  <dcterms:modified xsi:type="dcterms:W3CDTF">2024-08-19T19:58:44Z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2024-08-19T00:00:00Z</vt:filetime>
  </property>
  <property fmtid="{D5CDD505-2E9C-101B-9397-08002B2CF9AE}" pid="5" name="PTEX.Fullbanner">
    <vt:lpwstr>This is MiKTeX-pdfTeX 2.9.6607 (1.40.18)</vt:lpwstr>
  </property>
  <property fmtid="{D5CDD505-2E9C-101B-9397-08002B2CF9AE}" pid="6" name="Producer">
    <vt:lpwstr>pdfTeX-1.40.18</vt:lpwstr>
  </property>
</Properties>
</file>