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4610100" cy="3460750"/>
  <p:notesSz cx="4610100" cy="3460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574FC-62FB-49AE-998B-337CA5CDCC10}" v="9" dt="2024-08-28T18:01:40.3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4" autoAdjust="0"/>
  </p:normalViewPr>
  <p:slideViewPr>
    <p:cSldViewPr>
      <p:cViewPr varScale="1">
        <p:scale>
          <a:sx n="219" d="100"/>
          <a:sy n="219" d="100"/>
        </p:scale>
        <p:origin x="3672"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Regan" userId="cb3aca28-29bb-4f73-bedb-eb430c1a0a38" providerId="ADAL" clId="{4C1574FC-62FB-49AE-998B-337CA5CDCC10}"/>
    <pc:docChg chg="undo custSel delSld modSld">
      <pc:chgData name="Christopher Regan" userId="cb3aca28-29bb-4f73-bedb-eb430c1a0a38" providerId="ADAL" clId="{4C1574FC-62FB-49AE-998B-337CA5CDCC10}" dt="2024-08-28T18:04:33.374" v="210" actId="20577"/>
      <pc:docMkLst>
        <pc:docMk/>
      </pc:docMkLst>
      <pc:sldChg chg="delSp modSp mod">
        <pc:chgData name="Christopher Regan" userId="cb3aca28-29bb-4f73-bedb-eb430c1a0a38" providerId="ADAL" clId="{4C1574FC-62FB-49AE-998B-337CA5CDCC10}" dt="2024-08-28T17:47:36.328" v="33" actId="2710"/>
        <pc:sldMkLst>
          <pc:docMk/>
          <pc:sldMk cId="0" sldId="256"/>
        </pc:sldMkLst>
        <pc:spChg chg="mod">
          <ac:chgData name="Christopher Regan" userId="cb3aca28-29bb-4f73-bedb-eb430c1a0a38" providerId="ADAL" clId="{4C1574FC-62FB-49AE-998B-337CA5CDCC10}" dt="2024-08-28T17:46:33.400" v="18" actId="1076"/>
          <ac:spMkLst>
            <pc:docMk/>
            <pc:sldMk cId="0" sldId="256"/>
            <ac:spMk id="17" creationId="{00000000-0000-0000-0000-000000000000}"/>
          </ac:spMkLst>
        </pc:spChg>
        <pc:spChg chg="mod">
          <ac:chgData name="Christopher Regan" userId="cb3aca28-29bb-4f73-bedb-eb430c1a0a38" providerId="ADAL" clId="{4C1574FC-62FB-49AE-998B-337CA5CDCC10}" dt="2024-08-28T17:47:36.328" v="33" actId="2710"/>
          <ac:spMkLst>
            <pc:docMk/>
            <pc:sldMk cId="0" sldId="256"/>
            <ac:spMk id="18" creationId="{00000000-0000-0000-0000-000000000000}"/>
          </ac:spMkLst>
        </pc:spChg>
        <pc:spChg chg="del">
          <ac:chgData name="Christopher Regan" userId="cb3aca28-29bb-4f73-bedb-eb430c1a0a38" providerId="ADAL" clId="{4C1574FC-62FB-49AE-998B-337CA5CDCC10}" dt="2024-08-28T17:45:40.494" v="13" actId="478"/>
          <ac:spMkLst>
            <pc:docMk/>
            <pc:sldMk cId="0" sldId="256"/>
            <ac:spMk id="22" creationId="{00000000-0000-0000-0000-000000000000}"/>
          </ac:spMkLst>
        </pc:spChg>
        <pc:grpChg chg="del">
          <ac:chgData name="Christopher Regan" userId="cb3aca28-29bb-4f73-bedb-eb430c1a0a38" providerId="ADAL" clId="{4C1574FC-62FB-49AE-998B-337CA5CDCC10}" dt="2024-08-28T17:46:29.417" v="17" actId="478"/>
          <ac:grpSpMkLst>
            <pc:docMk/>
            <pc:sldMk cId="0" sldId="256"/>
            <ac:grpSpMk id="7" creationId="{00000000-0000-0000-0000-000000000000}"/>
          </ac:grpSpMkLst>
        </pc:grpChg>
      </pc:sldChg>
      <pc:sldChg chg="delSp modSp mod">
        <pc:chgData name="Christopher Regan" userId="cb3aca28-29bb-4f73-bedb-eb430c1a0a38" providerId="ADAL" clId="{4C1574FC-62FB-49AE-998B-337CA5CDCC10}" dt="2024-08-28T17:59:08.219" v="138" actId="207"/>
        <pc:sldMkLst>
          <pc:docMk/>
          <pc:sldMk cId="0" sldId="257"/>
        </pc:sldMkLst>
        <pc:spChg chg="mod">
          <ac:chgData name="Christopher Regan" userId="cb3aca28-29bb-4f73-bedb-eb430c1a0a38" providerId="ADAL" clId="{4C1574FC-62FB-49AE-998B-337CA5CDCC10}" dt="2024-08-28T17:59:08.219" v="138" actId="207"/>
          <ac:spMkLst>
            <pc:docMk/>
            <pc:sldMk cId="0" sldId="257"/>
            <ac:spMk id="3" creationId="{00000000-0000-0000-0000-000000000000}"/>
          </ac:spMkLst>
        </pc:spChg>
        <pc:spChg chg="mod">
          <ac:chgData name="Christopher Regan" userId="cb3aca28-29bb-4f73-bedb-eb430c1a0a38" providerId="ADAL" clId="{4C1574FC-62FB-49AE-998B-337CA5CDCC10}" dt="2024-08-28T17:48:54.821" v="40" actId="207"/>
          <ac:spMkLst>
            <pc:docMk/>
            <pc:sldMk cId="0" sldId="257"/>
            <ac:spMk id="5" creationId="{00000000-0000-0000-0000-000000000000}"/>
          </ac:spMkLst>
        </pc:spChg>
        <pc:spChg chg="mod">
          <ac:chgData name="Christopher Regan" userId="cb3aca28-29bb-4f73-bedb-eb430c1a0a38" providerId="ADAL" clId="{4C1574FC-62FB-49AE-998B-337CA5CDCC10}" dt="2024-08-28T17:46:27.660" v="16"/>
          <ac:spMkLst>
            <pc:docMk/>
            <pc:sldMk cId="0" sldId="257"/>
            <ac:spMk id="7" creationId="{00000000-0000-0000-0000-000000000000}"/>
          </ac:spMkLst>
        </pc:spChg>
        <pc:spChg chg="mod">
          <ac:chgData name="Christopher Regan" userId="cb3aca28-29bb-4f73-bedb-eb430c1a0a38" providerId="ADAL" clId="{4C1574FC-62FB-49AE-998B-337CA5CDCC10}" dt="2024-08-28T17:49:08.926" v="42" actId="207"/>
          <ac:spMkLst>
            <pc:docMk/>
            <pc:sldMk cId="0" sldId="257"/>
            <ac:spMk id="27" creationId="{00000000-0000-0000-0000-000000000000}"/>
          </ac:spMkLst>
        </pc:spChg>
        <pc:spChg chg="del mod">
          <ac:chgData name="Christopher Regan" userId="cb3aca28-29bb-4f73-bedb-eb430c1a0a38" providerId="ADAL" clId="{4C1574FC-62FB-49AE-998B-337CA5CDCC10}" dt="2024-08-28T17:47:53.911" v="34" actId="478"/>
          <ac:spMkLst>
            <pc:docMk/>
            <pc:sldMk cId="0" sldId="257"/>
            <ac:spMk id="31" creationId="{00000000-0000-0000-0000-000000000000}"/>
          </ac:spMkLst>
        </pc:spChg>
        <pc:grpChg chg="mod">
          <ac:chgData name="Christopher Regan" userId="cb3aca28-29bb-4f73-bedb-eb430c1a0a38" providerId="ADAL" clId="{4C1574FC-62FB-49AE-998B-337CA5CDCC10}" dt="2024-08-28T17:48:03.548" v="36" actId="207"/>
          <ac:grpSpMkLst>
            <pc:docMk/>
            <pc:sldMk cId="0" sldId="257"/>
            <ac:grpSpMk id="4" creationId="{00000000-0000-0000-0000-000000000000}"/>
          </ac:grpSpMkLst>
        </pc:grpChg>
        <pc:picChg chg="mod">
          <ac:chgData name="Christopher Regan" userId="cb3aca28-29bb-4f73-bedb-eb430c1a0a38" providerId="ADAL" clId="{4C1574FC-62FB-49AE-998B-337CA5CDCC10}" dt="2024-08-28T17:48:03.548" v="36" actId="207"/>
          <ac:picMkLst>
            <pc:docMk/>
            <pc:sldMk cId="0" sldId="257"/>
            <ac:picMk id="6" creationId="{00000000-0000-0000-0000-000000000000}"/>
          </ac:picMkLst>
        </pc:picChg>
      </pc:sldChg>
      <pc:sldChg chg="modSp del">
        <pc:chgData name="Christopher Regan" userId="cb3aca28-29bb-4f73-bedb-eb430c1a0a38" providerId="ADAL" clId="{4C1574FC-62FB-49AE-998B-337CA5CDCC10}" dt="2024-08-28T17:49:18.179" v="43" actId="47"/>
        <pc:sldMkLst>
          <pc:docMk/>
          <pc:sldMk cId="0" sldId="258"/>
        </pc:sldMkLst>
        <pc:spChg chg="mod">
          <ac:chgData name="Christopher Regan" userId="cb3aca28-29bb-4f73-bedb-eb430c1a0a38" providerId="ADAL" clId="{4C1574FC-62FB-49AE-998B-337CA5CDCC10}" dt="2024-08-28T17:46:27.660" v="16"/>
          <ac:spMkLst>
            <pc:docMk/>
            <pc:sldMk cId="0" sldId="258"/>
            <ac:spMk id="7" creationId="{00000000-0000-0000-0000-000000000000}"/>
          </ac:spMkLst>
        </pc:spChg>
        <pc:spChg chg="mod">
          <ac:chgData name="Christopher Regan" userId="cb3aca28-29bb-4f73-bedb-eb430c1a0a38" providerId="ADAL" clId="{4C1574FC-62FB-49AE-998B-337CA5CDCC10}" dt="2024-08-28T17:46:27.660" v="16"/>
          <ac:spMkLst>
            <pc:docMk/>
            <pc:sldMk cId="0" sldId="258"/>
            <ac:spMk id="30" creationId="{00000000-0000-0000-0000-000000000000}"/>
          </ac:spMkLst>
        </pc:spChg>
      </pc:sldChg>
      <pc:sldChg chg="delSp modSp mod">
        <pc:chgData name="Christopher Regan" userId="cb3aca28-29bb-4f73-bedb-eb430c1a0a38" providerId="ADAL" clId="{4C1574FC-62FB-49AE-998B-337CA5CDCC10}" dt="2024-08-28T18:03:45.729" v="203" actId="1076"/>
        <pc:sldMkLst>
          <pc:docMk/>
          <pc:sldMk cId="0" sldId="259"/>
        </pc:sldMkLst>
        <pc:spChg chg="mod">
          <ac:chgData name="Christopher Regan" userId="cb3aca28-29bb-4f73-bedb-eb430c1a0a38" providerId="ADAL" clId="{4C1574FC-62FB-49AE-998B-337CA5CDCC10}" dt="2024-08-28T18:03:45.729" v="203" actId="1076"/>
          <ac:spMkLst>
            <pc:docMk/>
            <pc:sldMk cId="0" sldId="259"/>
            <ac:spMk id="7" creationId="{00000000-0000-0000-0000-000000000000}"/>
          </ac:spMkLst>
        </pc:spChg>
        <pc:spChg chg="mod">
          <ac:chgData name="Christopher Regan" userId="cb3aca28-29bb-4f73-bedb-eb430c1a0a38" providerId="ADAL" clId="{4C1574FC-62FB-49AE-998B-337CA5CDCC10}" dt="2024-08-28T18:03:31.671" v="199" actId="1076"/>
          <ac:spMkLst>
            <pc:docMk/>
            <pc:sldMk cId="0" sldId="259"/>
            <ac:spMk id="26" creationId="{00000000-0000-0000-0000-000000000000}"/>
          </ac:spMkLst>
        </pc:spChg>
        <pc:spChg chg="del mod">
          <ac:chgData name="Christopher Regan" userId="cb3aca28-29bb-4f73-bedb-eb430c1a0a38" providerId="ADAL" clId="{4C1574FC-62FB-49AE-998B-337CA5CDCC10}" dt="2024-08-28T17:49:25.343" v="44" actId="478"/>
          <ac:spMkLst>
            <pc:docMk/>
            <pc:sldMk cId="0" sldId="259"/>
            <ac:spMk id="30" creationId="{00000000-0000-0000-0000-000000000000}"/>
          </ac:spMkLst>
        </pc:spChg>
        <pc:grpChg chg="mod">
          <ac:chgData name="Christopher Regan" userId="cb3aca28-29bb-4f73-bedb-eb430c1a0a38" providerId="ADAL" clId="{4C1574FC-62FB-49AE-998B-337CA5CDCC10}" dt="2024-08-28T18:03:37.727" v="201" actId="1076"/>
          <ac:grpSpMkLst>
            <pc:docMk/>
            <pc:sldMk cId="0" sldId="259"/>
            <ac:grpSpMk id="4" creationId="{00000000-0000-0000-0000-000000000000}"/>
          </ac:grpSpMkLst>
        </pc:grpChg>
      </pc:sldChg>
      <pc:sldChg chg="addSp delSp modSp mod modNotesTx">
        <pc:chgData name="Christopher Regan" userId="cb3aca28-29bb-4f73-bedb-eb430c1a0a38" providerId="ADAL" clId="{4C1574FC-62FB-49AE-998B-337CA5CDCC10}" dt="2024-08-28T18:00:03.456" v="146" actId="14100"/>
        <pc:sldMkLst>
          <pc:docMk/>
          <pc:sldMk cId="0" sldId="260"/>
        </pc:sldMkLst>
        <pc:spChg chg="mod">
          <ac:chgData name="Christopher Regan" userId="cb3aca28-29bb-4f73-bedb-eb430c1a0a38" providerId="ADAL" clId="{4C1574FC-62FB-49AE-998B-337CA5CDCC10}" dt="2024-08-28T17:59:32.685" v="139" actId="1076"/>
          <ac:spMkLst>
            <pc:docMk/>
            <pc:sldMk cId="0" sldId="260"/>
            <ac:spMk id="2" creationId="{00000000-0000-0000-0000-000000000000}"/>
          </ac:spMkLst>
        </pc:spChg>
        <pc:spChg chg="del mod">
          <ac:chgData name="Christopher Regan" userId="cb3aca28-29bb-4f73-bedb-eb430c1a0a38" providerId="ADAL" clId="{4C1574FC-62FB-49AE-998B-337CA5CDCC10}" dt="2024-08-28T17:49:29.291" v="45" actId="478"/>
          <ac:spMkLst>
            <pc:docMk/>
            <pc:sldMk cId="0" sldId="260"/>
            <ac:spMk id="11" creationId="{00000000-0000-0000-0000-000000000000}"/>
          </ac:spMkLst>
        </pc:spChg>
        <pc:spChg chg="add mod ord">
          <ac:chgData name="Christopher Regan" userId="cb3aca28-29bb-4f73-bedb-eb430c1a0a38" providerId="ADAL" clId="{4C1574FC-62FB-49AE-998B-337CA5CDCC10}" dt="2024-08-28T18:00:03.456" v="146" actId="14100"/>
          <ac:spMkLst>
            <pc:docMk/>
            <pc:sldMk cId="0" sldId="260"/>
            <ac:spMk id="13" creationId="{F02D7E59-C897-B085-10A7-19D6BE01EF97}"/>
          </ac:spMkLst>
        </pc:spChg>
      </pc:sldChg>
      <pc:sldChg chg="delSp modSp mod">
        <pc:chgData name="Christopher Regan" userId="cb3aca28-29bb-4f73-bedb-eb430c1a0a38" providerId="ADAL" clId="{4C1574FC-62FB-49AE-998B-337CA5CDCC10}" dt="2024-08-28T18:03:19.790" v="197" actId="20577"/>
        <pc:sldMkLst>
          <pc:docMk/>
          <pc:sldMk cId="0" sldId="261"/>
        </pc:sldMkLst>
        <pc:spChg chg="mod">
          <ac:chgData name="Christopher Regan" userId="cb3aca28-29bb-4f73-bedb-eb430c1a0a38" providerId="ADAL" clId="{4C1574FC-62FB-49AE-998B-337CA5CDCC10}" dt="2024-08-28T17:46:27.660" v="16"/>
          <ac:spMkLst>
            <pc:docMk/>
            <pc:sldMk cId="0" sldId="261"/>
            <ac:spMk id="7" creationId="{00000000-0000-0000-0000-000000000000}"/>
          </ac:spMkLst>
        </pc:spChg>
        <pc:spChg chg="mod">
          <ac:chgData name="Christopher Regan" userId="cb3aca28-29bb-4f73-bedb-eb430c1a0a38" providerId="ADAL" clId="{4C1574FC-62FB-49AE-998B-337CA5CDCC10}" dt="2024-08-28T18:03:19.790" v="197" actId="20577"/>
          <ac:spMkLst>
            <pc:docMk/>
            <pc:sldMk cId="0" sldId="261"/>
            <ac:spMk id="22" creationId="{00000000-0000-0000-0000-000000000000}"/>
          </ac:spMkLst>
        </pc:spChg>
        <pc:spChg chg="del mod">
          <ac:chgData name="Christopher Regan" userId="cb3aca28-29bb-4f73-bedb-eb430c1a0a38" providerId="ADAL" clId="{4C1574FC-62FB-49AE-998B-337CA5CDCC10}" dt="2024-08-28T17:53:49.093" v="69" actId="478"/>
          <ac:spMkLst>
            <pc:docMk/>
            <pc:sldMk cId="0" sldId="261"/>
            <ac:spMk id="26" creationId="{00000000-0000-0000-0000-000000000000}"/>
          </ac:spMkLst>
        </pc:spChg>
        <pc:grpChg chg="del">
          <ac:chgData name="Christopher Regan" userId="cb3aca28-29bb-4f73-bedb-eb430c1a0a38" providerId="ADAL" clId="{4C1574FC-62FB-49AE-998B-337CA5CDCC10}" dt="2024-08-28T17:53:43.230" v="68" actId="478"/>
          <ac:grpSpMkLst>
            <pc:docMk/>
            <pc:sldMk cId="0" sldId="261"/>
            <ac:grpSpMk id="8" creationId="{00000000-0000-0000-0000-000000000000}"/>
          </ac:grpSpMkLst>
        </pc:grpChg>
      </pc:sldChg>
      <pc:sldChg chg="delSp modSp mod modNotesTx">
        <pc:chgData name="Christopher Regan" userId="cb3aca28-29bb-4f73-bedb-eb430c1a0a38" providerId="ADAL" clId="{4C1574FC-62FB-49AE-998B-337CA5CDCC10}" dt="2024-08-28T18:03:00.988" v="188" actId="113"/>
        <pc:sldMkLst>
          <pc:docMk/>
          <pc:sldMk cId="0" sldId="262"/>
        </pc:sldMkLst>
        <pc:spChg chg="mod">
          <ac:chgData name="Christopher Regan" userId="cb3aca28-29bb-4f73-bedb-eb430c1a0a38" providerId="ADAL" clId="{4C1574FC-62FB-49AE-998B-337CA5CDCC10}" dt="2024-08-28T17:46:27.660" v="16"/>
          <ac:spMkLst>
            <pc:docMk/>
            <pc:sldMk cId="0" sldId="262"/>
            <ac:spMk id="7" creationId="{00000000-0000-0000-0000-000000000000}"/>
          </ac:spMkLst>
        </pc:spChg>
        <pc:spChg chg="mod">
          <ac:chgData name="Christopher Regan" userId="cb3aca28-29bb-4f73-bedb-eb430c1a0a38" providerId="ADAL" clId="{4C1574FC-62FB-49AE-998B-337CA5CDCC10}" dt="2024-08-28T18:03:00.988" v="188" actId="113"/>
          <ac:spMkLst>
            <pc:docMk/>
            <pc:sldMk cId="0" sldId="262"/>
            <ac:spMk id="22" creationId="{00000000-0000-0000-0000-000000000000}"/>
          </ac:spMkLst>
        </pc:spChg>
        <pc:spChg chg="del mod">
          <ac:chgData name="Christopher Regan" userId="cb3aca28-29bb-4f73-bedb-eb430c1a0a38" providerId="ADAL" clId="{4C1574FC-62FB-49AE-998B-337CA5CDCC10}" dt="2024-08-28T17:56:12.322" v="94" actId="478"/>
          <ac:spMkLst>
            <pc:docMk/>
            <pc:sldMk cId="0" sldId="262"/>
            <ac:spMk id="26" creationId="{00000000-0000-0000-0000-000000000000}"/>
          </ac:spMkLst>
        </pc:spChg>
        <pc:grpChg chg="del">
          <ac:chgData name="Christopher Regan" userId="cb3aca28-29bb-4f73-bedb-eb430c1a0a38" providerId="ADAL" clId="{4C1574FC-62FB-49AE-998B-337CA5CDCC10}" dt="2024-08-28T17:54:06.428" v="82" actId="478"/>
          <ac:grpSpMkLst>
            <pc:docMk/>
            <pc:sldMk cId="0" sldId="262"/>
            <ac:grpSpMk id="8" creationId="{00000000-0000-0000-0000-000000000000}"/>
          </ac:grpSpMkLst>
        </pc:grpChg>
      </pc:sldChg>
      <pc:sldChg chg="delSp modSp mod modNotesTx">
        <pc:chgData name="Christopher Regan" userId="cb3aca28-29bb-4f73-bedb-eb430c1a0a38" providerId="ADAL" clId="{4C1574FC-62FB-49AE-998B-337CA5CDCC10}" dt="2024-08-28T18:04:33.374" v="210" actId="20577"/>
        <pc:sldMkLst>
          <pc:docMk/>
          <pc:sldMk cId="0" sldId="263"/>
        </pc:sldMkLst>
        <pc:spChg chg="mod">
          <ac:chgData name="Christopher Regan" userId="cb3aca28-29bb-4f73-bedb-eb430c1a0a38" providerId="ADAL" clId="{4C1574FC-62FB-49AE-998B-337CA5CDCC10}" dt="2024-08-28T17:46:27.660" v="16"/>
          <ac:spMkLst>
            <pc:docMk/>
            <pc:sldMk cId="0" sldId="263"/>
            <ac:spMk id="7" creationId="{00000000-0000-0000-0000-000000000000}"/>
          </ac:spMkLst>
        </pc:spChg>
        <pc:spChg chg="mod">
          <ac:chgData name="Christopher Regan" userId="cb3aca28-29bb-4f73-bedb-eb430c1a0a38" providerId="ADAL" clId="{4C1574FC-62FB-49AE-998B-337CA5CDCC10}" dt="2024-08-28T17:57:10.143" v="103" actId="1076"/>
          <ac:spMkLst>
            <pc:docMk/>
            <pc:sldMk cId="0" sldId="263"/>
            <ac:spMk id="12" creationId="{00000000-0000-0000-0000-000000000000}"/>
          </ac:spMkLst>
        </pc:spChg>
        <pc:spChg chg="mod">
          <ac:chgData name="Christopher Regan" userId="cb3aca28-29bb-4f73-bedb-eb430c1a0a38" providerId="ADAL" clId="{4C1574FC-62FB-49AE-998B-337CA5CDCC10}" dt="2024-08-28T18:04:33.374" v="210" actId="20577"/>
          <ac:spMkLst>
            <pc:docMk/>
            <pc:sldMk cId="0" sldId="263"/>
            <ac:spMk id="20" creationId="{00000000-0000-0000-0000-000000000000}"/>
          </ac:spMkLst>
        </pc:spChg>
        <pc:spChg chg="del mod">
          <ac:chgData name="Christopher Regan" userId="cb3aca28-29bb-4f73-bedb-eb430c1a0a38" providerId="ADAL" clId="{4C1574FC-62FB-49AE-998B-337CA5CDCC10}" dt="2024-08-28T17:58:48.366" v="137" actId="478"/>
          <ac:spMkLst>
            <pc:docMk/>
            <pc:sldMk cId="0" sldId="263"/>
            <ac:spMk id="24" creationId="{00000000-0000-0000-0000-000000000000}"/>
          </ac:spMkLst>
        </pc:spChg>
        <pc:grpChg chg="del mod">
          <ac:chgData name="Christopher Regan" userId="cb3aca28-29bb-4f73-bedb-eb430c1a0a38" providerId="ADAL" clId="{4C1574FC-62FB-49AE-998B-337CA5CDCC10}" dt="2024-08-28T17:57:11.633" v="105" actId="478"/>
          <ac:grpSpMkLst>
            <pc:docMk/>
            <pc:sldMk cId="0" sldId="263"/>
            <ac:grpSpMk id="8" creationId="{00000000-0000-0000-0000-000000000000}"/>
          </ac:grpSpMkLst>
        </pc:grpChg>
      </pc:sldChg>
      <pc:sldChg chg="addSp delSp modSp mod modNotesTx">
        <pc:chgData name="Christopher Regan" userId="cb3aca28-29bb-4f73-bedb-eb430c1a0a38" providerId="ADAL" clId="{4C1574FC-62FB-49AE-998B-337CA5CDCC10}" dt="2024-08-28T18:02:14.776" v="168" actId="15"/>
        <pc:sldMkLst>
          <pc:docMk/>
          <pc:sldMk cId="0" sldId="264"/>
        </pc:sldMkLst>
        <pc:spChg chg="del mod">
          <ac:chgData name="Christopher Regan" userId="cb3aca28-29bb-4f73-bedb-eb430c1a0a38" providerId="ADAL" clId="{4C1574FC-62FB-49AE-998B-337CA5CDCC10}" dt="2024-08-28T18:00:51.678" v="151" actId="478"/>
          <ac:spMkLst>
            <pc:docMk/>
            <pc:sldMk cId="0" sldId="264"/>
            <ac:spMk id="11" creationId="{00000000-0000-0000-0000-000000000000}"/>
          </ac:spMkLst>
        </pc:spChg>
        <pc:spChg chg="add del">
          <ac:chgData name="Christopher Regan" userId="cb3aca28-29bb-4f73-bedb-eb430c1a0a38" providerId="ADAL" clId="{4C1574FC-62FB-49AE-998B-337CA5CDCC10}" dt="2024-08-28T18:00:48.951" v="150" actId="22"/>
          <ac:spMkLst>
            <pc:docMk/>
            <pc:sldMk cId="0" sldId="264"/>
            <ac:spMk id="14" creationId="{C275399E-7E36-9B01-F87F-17F002A30086}"/>
          </ac:spMkLst>
        </pc:spChg>
        <pc:spChg chg="add mod ord">
          <ac:chgData name="Christopher Regan" userId="cb3aca28-29bb-4f73-bedb-eb430c1a0a38" providerId="ADAL" clId="{4C1574FC-62FB-49AE-998B-337CA5CDCC10}" dt="2024-08-28T18:01:08.589" v="156" actId="167"/>
          <ac:spMkLst>
            <pc:docMk/>
            <pc:sldMk cId="0" sldId="264"/>
            <ac:spMk id="15" creationId="{588B33E4-A478-8C1E-2FA5-74AF5ED61A06}"/>
          </ac:spMkLst>
        </pc:spChg>
      </pc:sldChg>
      <pc:sldChg chg="addSp delSp modSp mod modNotesTx">
        <pc:chgData name="Christopher Regan" userId="cb3aca28-29bb-4f73-bedb-eb430c1a0a38" providerId="ADAL" clId="{4C1574FC-62FB-49AE-998B-337CA5CDCC10}" dt="2024-08-28T18:02:42.910" v="185" actId="20577"/>
        <pc:sldMkLst>
          <pc:docMk/>
          <pc:sldMk cId="0" sldId="265"/>
        </pc:sldMkLst>
        <pc:spChg chg="del mod">
          <ac:chgData name="Christopher Regan" userId="cb3aca28-29bb-4f73-bedb-eb430c1a0a38" providerId="ADAL" clId="{4C1574FC-62FB-49AE-998B-337CA5CDCC10}" dt="2024-08-28T18:01:30.064" v="157" actId="478"/>
          <ac:spMkLst>
            <pc:docMk/>
            <pc:sldMk cId="0" sldId="265"/>
            <ac:spMk id="11" creationId="{00000000-0000-0000-0000-000000000000}"/>
          </ac:spMkLst>
        </pc:spChg>
        <pc:spChg chg="mod">
          <ac:chgData name="Christopher Regan" userId="cb3aca28-29bb-4f73-bedb-eb430c1a0a38" providerId="ADAL" clId="{4C1574FC-62FB-49AE-998B-337CA5CDCC10}" dt="2024-08-28T18:01:35.457" v="158"/>
          <ac:spMkLst>
            <pc:docMk/>
            <pc:sldMk cId="0" sldId="265"/>
            <ac:spMk id="14" creationId="{255E9BDF-40E0-FB0C-D06C-A5C27CC305A5}"/>
          </ac:spMkLst>
        </pc:spChg>
        <pc:spChg chg="mod">
          <ac:chgData name="Christopher Regan" userId="cb3aca28-29bb-4f73-bedb-eb430c1a0a38" providerId="ADAL" clId="{4C1574FC-62FB-49AE-998B-337CA5CDCC10}" dt="2024-08-28T18:01:35.457" v="158"/>
          <ac:spMkLst>
            <pc:docMk/>
            <pc:sldMk cId="0" sldId="265"/>
            <ac:spMk id="15" creationId="{6E295ADD-8C75-B7CB-CFF0-AC6694AAFE7D}"/>
          </ac:spMkLst>
        </pc:spChg>
        <pc:spChg chg="add mod ord">
          <ac:chgData name="Christopher Regan" userId="cb3aca28-29bb-4f73-bedb-eb430c1a0a38" providerId="ADAL" clId="{4C1574FC-62FB-49AE-998B-337CA5CDCC10}" dt="2024-08-28T18:01:50.491" v="166" actId="167"/>
          <ac:spMkLst>
            <pc:docMk/>
            <pc:sldMk cId="0" sldId="265"/>
            <ac:spMk id="16" creationId="{A8F6224A-BD4C-F568-3DE5-9492340F6D26}"/>
          </ac:spMkLst>
        </pc:spChg>
        <pc:grpChg chg="add mod">
          <ac:chgData name="Christopher Regan" userId="cb3aca28-29bb-4f73-bedb-eb430c1a0a38" providerId="ADAL" clId="{4C1574FC-62FB-49AE-998B-337CA5CDCC10}" dt="2024-08-28T18:01:37.575" v="160" actId="1076"/>
          <ac:grpSpMkLst>
            <pc:docMk/>
            <pc:sldMk cId="0" sldId="265"/>
            <ac:grpSpMk id="13" creationId="{4219F753-CA9F-DE86-61D1-79B84936EAA1}"/>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C2EC2EBA-5EA8-4DE6-B126-710D649EAF1A}" type="datetimeFigureOut">
              <a:rPr lang="en-US" smtClean="0"/>
              <a:t>8/28/2024</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9EA2168-6D31-4811-BC85-EEF13619C980}" type="slidenum">
              <a:rPr lang="en-US" smtClean="0"/>
              <a:t>‹#›</a:t>
            </a:fld>
            <a:endParaRPr lang="en-US"/>
          </a:p>
        </p:txBody>
      </p:sp>
    </p:spTree>
    <p:extLst>
      <p:ext uri="{BB962C8B-B14F-4D97-AF65-F5344CB8AC3E}">
        <p14:creationId xmlns:p14="http://schemas.microsoft.com/office/powerpoint/2010/main" val="122782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Start (Top Left):</a:t>
            </a:r>
            <a:endParaRPr lang="en-US" dirty="0"/>
          </a:p>
          <a:p>
            <a:pPr lvl="1">
              <a:buFont typeface="Arial" panose="020B0604020202020204" pitchFamily="34" charset="0"/>
              <a:buChar char="•"/>
            </a:pPr>
            <a:r>
              <a:rPr lang="en-US" b="1" dirty="0"/>
              <a:t>Symbol</a:t>
            </a:r>
            <a:r>
              <a:rPr lang="en-US" dirty="0"/>
              <a:t>: A filled circle with an arrow pointing down.</a:t>
            </a:r>
          </a:p>
          <a:p>
            <a:pPr lvl="1">
              <a:buFont typeface="Arial" panose="020B0604020202020204" pitchFamily="34" charset="0"/>
              <a:buChar char="•"/>
            </a:pPr>
            <a:r>
              <a:rPr lang="en-US" b="1" dirty="0"/>
              <a:t>Purpose</a:t>
            </a:r>
            <a:r>
              <a:rPr lang="en-US" dirty="0"/>
              <a:t>: Indicates the beginning of the activity flow or process. Every activity diagram should start with this symbol to define the entry point of the process.</a:t>
            </a:r>
          </a:p>
          <a:p>
            <a:r>
              <a:rPr lang="en-US" b="1" dirty="0"/>
              <a:t>Suspend (Top Middle):</a:t>
            </a:r>
            <a:endParaRPr lang="en-US" dirty="0"/>
          </a:p>
          <a:p>
            <a:pPr lvl="1">
              <a:buFont typeface="Arial" panose="020B0604020202020204" pitchFamily="34" charset="0"/>
              <a:buChar char="•"/>
            </a:pPr>
            <a:r>
              <a:rPr lang="en-US" b="1" dirty="0"/>
              <a:t>Symbol</a:t>
            </a:r>
            <a:r>
              <a:rPr lang="en-US" dirty="0"/>
              <a:t>: A semicircle with an arrow pointing down.</a:t>
            </a:r>
          </a:p>
          <a:p>
            <a:pPr lvl="1">
              <a:buFont typeface="Arial" panose="020B0604020202020204" pitchFamily="34" charset="0"/>
              <a:buChar char="•"/>
            </a:pPr>
            <a:r>
              <a:rPr lang="en-US" b="1" dirty="0"/>
              <a:t>Purpose</a:t>
            </a:r>
            <a:r>
              <a:rPr lang="en-US" dirty="0"/>
              <a:t>: Represents a point in the activity flow where the process is temporarily paused. This is useful when modeling processes that involve waiting or timed delays.</a:t>
            </a:r>
          </a:p>
          <a:p>
            <a:r>
              <a:rPr lang="en-US" b="1" dirty="0"/>
              <a:t>General Activity (Top Right):</a:t>
            </a:r>
            <a:endParaRPr lang="en-US" dirty="0"/>
          </a:p>
          <a:p>
            <a:pPr lvl="1">
              <a:buFont typeface="Arial" panose="020B0604020202020204" pitchFamily="34" charset="0"/>
              <a:buChar char="•"/>
            </a:pPr>
            <a:r>
              <a:rPr lang="en-US" b="1" dirty="0"/>
              <a:t>Symbol</a:t>
            </a:r>
            <a:r>
              <a:rPr lang="en-US" dirty="0"/>
              <a:t>: A rectangle with an arrow pointing down.</a:t>
            </a:r>
          </a:p>
          <a:p>
            <a:pPr lvl="1">
              <a:buFont typeface="Arial" panose="020B0604020202020204" pitchFamily="34" charset="0"/>
              <a:buChar char="•"/>
            </a:pPr>
            <a:r>
              <a:rPr lang="en-US" b="1" dirty="0"/>
              <a:t>Purpose</a:t>
            </a:r>
            <a:r>
              <a:rPr lang="en-US" dirty="0"/>
              <a:t>: Denotes a generic activity or task within the process. This is the most common symbol and is used to represent the main actions performed during the process.</a:t>
            </a:r>
          </a:p>
          <a:p>
            <a:r>
              <a:rPr lang="en-US" b="1" dirty="0"/>
              <a:t>Terminate (Bottom Left):</a:t>
            </a:r>
            <a:endParaRPr lang="en-US" dirty="0"/>
          </a:p>
          <a:p>
            <a:pPr lvl="1">
              <a:buFont typeface="Arial" panose="020B0604020202020204" pitchFamily="34" charset="0"/>
              <a:buChar char="•"/>
            </a:pPr>
            <a:r>
              <a:rPr lang="en-US" b="1" dirty="0"/>
              <a:t>Symbol</a:t>
            </a:r>
            <a:r>
              <a:rPr lang="en-US" dirty="0"/>
              <a:t>: A filled semicircle with a flat base and an arrow pointing down.</a:t>
            </a:r>
          </a:p>
          <a:p>
            <a:pPr lvl="1">
              <a:buFont typeface="Arial" panose="020B0604020202020204" pitchFamily="34" charset="0"/>
              <a:buChar char="•"/>
            </a:pPr>
            <a:r>
              <a:rPr lang="en-US" b="1" dirty="0"/>
              <a:t>Purpose</a:t>
            </a:r>
            <a:r>
              <a:rPr lang="en-US" dirty="0"/>
              <a:t>: Marks the end of the activity flow or process. It’s important to use this symbol to clearly define where the process concludes.</a:t>
            </a:r>
          </a:p>
          <a:p>
            <a:r>
              <a:rPr lang="en-US" b="1" dirty="0"/>
              <a:t>Reactivate (Bottom Middle):</a:t>
            </a:r>
            <a:endParaRPr lang="en-US" dirty="0"/>
          </a:p>
          <a:p>
            <a:pPr lvl="1">
              <a:buFont typeface="Arial" panose="020B0604020202020204" pitchFamily="34" charset="0"/>
              <a:buChar char="•"/>
            </a:pPr>
            <a:r>
              <a:rPr lang="en-US" b="1" dirty="0"/>
              <a:t>Symbol</a:t>
            </a:r>
            <a:r>
              <a:rPr lang="en-US" dirty="0"/>
              <a:t>: A semicircle similar to the Suspend symbol but used to indicate resumption of an activity.</a:t>
            </a:r>
          </a:p>
          <a:p>
            <a:pPr lvl="1">
              <a:buFont typeface="Arial" panose="020B0604020202020204" pitchFamily="34" charset="0"/>
              <a:buChar char="•"/>
            </a:pPr>
            <a:r>
              <a:rPr lang="en-US" b="1" dirty="0"/>
              <a:t>Purpose</a:t>
            </a:r>
            <a:r>
              <a:rPr lang="en-US" dirty="0"/>
              <a:t>: Indicates the point where a previously suspended activity is resumed. This is essential in processes that involve conditional or iterative flows.</a:t>
            </a:r>
          </a:p>
          <a:p>
            <a:r>
              <a:rPr lang="en-US" b="1" dirty="0"/>
              <a:t>Condition (Bottom Right):</a:t>
            </a:r>
            <a:endParaRPr lang="en-US" dirty="0"/>
          </a:p>
          <a:p>
            <a:pPr lvl="1">
              <a:buFont typeface="Arial" panose="020B0604020202020204" pitchFamily="34" charset="0"/>
              <a:buChar char="•"/>
            </a:pPr>
            <a:r>
              <a:rPr lang="en-US" b="1" dirty="0"/>
              <a:t>Symbol</a:t>
            </a:r>
            <a:r>
              <a:rPr lang="en-US" dirty="0"/>
              <a:t>: A diamond with arrows pointing in multiple directions.</a:t>
            </a:r>
          </a:p>
          <a:p>
            <a:pPr lvl="1">
              <a:buFont typeface="Arial" panose="020B0604020202020204" pitchFamily="34" charset="0"/>
              <a:buChar char="•"/>
            </a:pPr>
            <a:r>
              <a:rPr lang="en-US" b="1" dirty="0"/>
              <a:t>Purpose</a:t>
            </a:r>
            <a:r>
              <a:rPr lang="en-US" dirty="0"/>
              <a:t>: Represents a decision point in the process, where the flow can diverge based on conditions. Each outgoing arrow from the condition symbol typically has a label indicating the criteria that dictate the flow.</a:t>
            </a:r>
          </a:p>
          <a:p>
            <a:r>
              <a:rPr lang="en-US" b="1" dirty="0"/>
              <a:t>Usage Tips:</a:t>
            </a:r>
            <a:endParaRPr lang="en-US" dirty="0"/>
          </a:p>
          <a:p>
            <a:pPr lvl="1">
              <a:buFont typeface="Arial" panose="020B0604020202020204" pitchFamily="34" charset="0"/>
              <a:buChar char="•"/>
            </a:pPr>
            <a:r>
              <a:rPr lang="en-US" dirty="0"/>
              <a:t>Always start your activity diagrams with the Start symbol and end them with the Terminate symbol.</a:t>
            </a:r>
          </a:p>
          <a:p>
            <a:pPr lvl="1">
              <a:buFont typeface="Arial" panose="020B0604020202020204" pitchFamily="34" charset="0"/>
              <a:buChar char="•"/>
            </a:pPr>
            <a:r>
              <a:rPr lang="en-US" dirty="0"/>
              <a:t>Use the Suspend and Reactivate symbols to accurately model processes that involve waiting periods or conditions that cause the flow to pause and resume.</a:t>
            </a:r>
          </a:p>
          <a:p>
            <a:pPr lvl="1">
              <a:buFont typeface="Arial" panose="020B0604020202020204" pitchFamily="34" charset="0"/>
              <a:buChar char="•"/>
            </a:pPr>
            <a:r>
              <a:rPr lang="en-US" dirty="0"/>
              <a:t>The General Activity symbol will be your most frequently used, so ensure each represents a distinct and meaningful action within your model.</a:t>
            </a:r>
          </a:p>
          <a:p>
            <a:pPr lvl="1">
              <a:buFont typeface="Arial" panose="020B0604020202020204" pitchFamily="34" charset="0"/>
              <a:buChar char="•"/>
            </a:pPr>
            <a:r>
              <a:rPr lang="en-US" dirty="0"/>
              <a:t>Conditions are critical for modeling decision-making processes; ensure that each branch represents a clear and distinct outcome.</a:t>
            </a:r>
          </a:p>
          <a:p>
            <a:pPr lvl="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29EA2168-6D31-4811-BC85-EEF13619C980}" type="slidenum">
              <a:rPr lang="en-US" smtClean="0"/>
              <a:t>4</a:t>
            </a:fld>
            <a:endParaRPr lang="en-US"/>
          </a:p>
        </p:txBody>
      </p:sp>
    </p:spTree>
    <p:extLst>
      <p:ext uri="{BB962C8B-B14F-4D97-AF65-F5344CB8AC3E}">
        <p14:creationId xmlns:p14="http://schemas.microsoft.com/office/powerpoint/2010/main" val="288463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Process Interaction Symbols</a:t>
            </a:r>
            <a:r>
              <a:rPr lang="en-US" dirty="0"/>
              <a:t>:</a:t>
            </a:r>
          </a:p>
          <a:p>
            <a:pPr marL="742950" lvl="1" indent="-285750">
              <a:buFont typeface="+mj-lt"/>
              <a:buAutoNum type="arabicPeriod"/>
            </a:pPr>
            <a:r>
              <a:rPr lang="en-US" dirty="0"/>
              <a:t>These symbols are crucial for illustrating how different processes communicate and synchronize with one another. Proper use of these symbols ensures that the interaction flow is clearly understood in your UML diagrams.</a:t>
            </a:r>
          </a:p>
          <a:p>
            <a:pPr>
              <a:buFont typeface="+mj-lt"/>
              <a:buAutoNum type="arabicPeriod"/>
            </a:pPr>
            <a:r>
              <a:rPr lang="en-US" b="1" dirty="0"/>
              <a:t>Synchronization Send</a:t>
            </a:r>
            <a:r>
              <a:rPr lang="en-US" dirty="0"/>
              <a:t>:</a:t>
            </a:r>
          </a:p>
          <a:p>
            <a:pPr marL="742950" lvl="1" indent="-285750">
              <a:buFont typeface="+mj-lt"/>
              <a:buAutoNum type="arabicPeriod"/>
            </a:pPr>
            <a:r>
              <a:rPr lang="en-US" b="1" dirty="0"/>
              <a:t>Description</a:t>
            </a:r>
            <a:r>
              <a:rPr lang="en-US" dirty="0"/>
              <a:t>: This symbol indicates that a signal is being sent to a condition queue. It represents the action of triggering or notifying another process that a particular condition or event has occurred.</a:t>
            </a:r>
          </a:p>
          <a:p>
            <a:pPr marL="742950" lvl="1" indent="-285750">
              <a:buFont typeface="+mj-lt"/>
              <a:buAutoNum type="arabicPeriod"/>
            </a:pPr>
            <a:r>
              <a:rPr lang="en-US" b="1" dirty="0"/>
              <a:t>Example Use</a:t>
            </a:r>
            <a:r>
              <a:rPr lang="en-US" dirty="0"/>
              <a:t>: Imagine a system where a machine process needs to notify a controller that a certain task is complete. The synchronization send symbol would be used to represent this communication.</a:t>
            </a:r>
          </a:p>
          <a:p>
            <a:pPr>
              <a:buFont typeface="+mj-lt"/>
              <a:buAutoNum type="arabicPeriod"/>
            </a:pPr>
            <a:r>
              <a:rPr lang="en-US" b="1" dirty="0"/>
              <a:t>Interrupt to Another Process</a:t>
            </a:r>
            <a:r>
              <a:rPr lang="en-US" dirty="0"/>
              <a:t>:</a:t>
            </a:r>
          </a:p>
          <a:p>
            <a:pPr marL="742950" lvl="1" indent="-285750">
              <a:buFont typeface="+mj-lt"/>
              <a:buAutoNum type="arabicPeriod"/>
            </a:pPr>
            <a:r>
              <a:rPr lang="en-US" b="1" dirty="0"/>
              <a:t>Description</a:t>
            </a:r>
            <a:r>
              <a:rPr lang="en-US" dirty="0"/>
              <a:t>: The synchronization send symbol can also denote an interrupt, where one process halts the operation of another process temporarily.</a:t>
            </a:r>
          </a:p>
          <a:p>
            <a:pPr marL="742950" lvl="1" indent="-285750">
              <a:buFont typeface="+mj-lt"/>
              <a:buAutoNum type="arabicPeriod"/>
            </a:pPr>
            <a:r>
              <a:rPr lang="en-US" b="1" dirty="0"/>
              <a:t>Example Use</a:t>
            </a:r>
            <a:r>
              <a:rPr lang="en-US" dirty="0"/>
              <a:t>: In a multitasking environment if a higher-priority task needs to be executed immediately, this symbol would represent the action of interrupting a lower-priority process.</a:t>
            </a:r>
          </a:p>
          <a:p>
            <a:pPr>
              <a:buFont typeface="+mj-lt"/>
              <a:buAutoNum type="arabicPeriod"/>
            </a:pPr>
            <a:r>
              <a:rPr lang="en-US" b="1" dirty="0"/>
              <a:t>Sending an Item to a Queue</a:t>
            </a:r>
            <a:r>
              <a:rPr lang="en-US" dirty="0"/>
              <a:t>:</a:t>
            </a:r>
          </a:p>
          <a:p>
            <a:pPr marL="742950" lvl="1" indent="-285750">
              <a:buFont typeface="+mj-lt"/>
              <a:buAutoNum type="arabicPeriod"/>
            </a:pPr>
            <a:r>
              <a:rPr lang="en-US" b="1" dirty="0"/>
              <a:t>Description</a:t>
            </a:r>
            <a:r>
              <a:rPr lang="en-US" dirty="0"/>
              <a:t>: This symbol is also used to represent the action of sending an item to a queue. Queues are often used in systems to manage tasks or data that need to be processed sequentially.</a:t>
            </a:r>
          </a:p>
          <a:p>
            <a:pPr marL="742950" lvl="1" indent="-285750">
              <a:buFont typeface="+mj-lt"/>
              <a:buAutoNum type="arabicPeriod"/>
            </a:pPr>
            <a:r>
              <a:rPr lang="en-US" b="1" dirty="0"/>
              <a:t>Example Use</a:t>
            </a:r>
            <a:r>
              <a:rPr lang="en-US" dirty="0"/>
              <a:t>: In a job scheduling system, when a task is ready to be processed, it is sent to a queue, waiting its turn for execution. The synchronization send symbol would be used to indicate this action.</a:t>
            </a:r>
          </a:p>
          <a:p>
            <a:pPr>
              <a:buFont typeface="+mj-lt"/>
              <a:buAutoNum type="arabicPeriod"/>
            </a:pPr>
            <a:r>
              <a:rPr lang="en-US" b="1" dirty="0"/>
              <a:t>Synchronization Receive</a:t>
            </a:r>
            <a:r>
              <a:rPr lang="en-US" dirty="0"/>
              <a:t>:</a:t>
            </a:r>
          </a:p>
          <a:p>
            <a:pPr marL="742950" lvl="1" indent="-285750">
              <a:buFont typeface="+mj-lt"/>
              <a:buAutoNum type="arabicPeriod"/>
            </a:pPr>
            <a:r>
              <a:rPr lang="en-US" b="1" dirty="0"/>
              <a:t>Description</a:t>
            </a:r>
            <a:r>
              <a:rPr lang="en-US" dirty="0"/>
              <a:t>: This symbol represents the action of receiving an item from a queue. It is used to illustrate when a process picks up a task or data that was previously queued.</a:t>
            </a:r>
          </a:p>
          <a:p>
            <a:pPr marL="742950" lvl="1" indent="-285750">
              <a:buFont typeface="+mj-lt"/>
              <a:buAutoNum type="arabicPeriod"/>
            </a:pPr>
            <a:r>
              <a:rPr lang="en-US" b="1" dirty="0"/>
              <a:t>Example Use</a:t>
            </a:r>
            <a:r>
              <a:rPr lang="en-US" dirty="0"/>
              <a:t>: Continuing from the job scheduling example, once the system is ready to process the next task in the queue, the synchronization receive symbol will show this retrieval action.</a:t>
            </a:r>
          </a:p>
          <a:p>
            <a:r>
              <a:rPr lang="en-US" b="1" dirty="0"/>
              <a:t>Usage Tips:</a:t>
            </a:r>
            <a:endParaRPr lang="en-US" dirty="0"/>
          </a:p>
          <a:p>
            <a:pPr>
              <a:buFont typeface="Arial" panose="020B0604020202020204" pitchFamily="34" charset="0"/>
              <a:buChar char="•"/>
            </a:pPr>
            <a:r>
              <a:rPr lang="en-US" dirty="0"/>
              <a:t>Use synchronization send and synchronization receive symbols to clearly define the points where processes interact with condition queues or manage items in a queue.</a:t>
            </a:r>
          </a:p>
          <a:p>
            <a:pPr>
              <a:buFont typeface="Arial" panose="020B0604020202020204" pitchFamily="34" charset="0"/>
              <a:buChar char="•"/>
            </a:pPr>
            <a:r>
              <a:rPr lang="en-US" dirty="0"/>
              <a:t>Ensure that the flow between these interaction symbols and the rest of your diagram is logical and represents the intended process interactions.</a:t>
            </a:r>
          </a:p>
          <a:p>
            <a:pPr>
              <a:buFont typeface="Arial" panose="020B0604020202020204" pitchFamily="34" charset="0"/>
              <a:buChar char="•"/>
            </a:pPr>
            <a:r>
              <a:rPr lang="en-US" dirty="0"/>
              <a:t>These symbols are particularly important in systems where timing, synchronization, and process coordination are critical, such as in real-time systems or complex workflows.</a:t>
            </a:r>
          </a:p>
          <a:p>
            <a:endParaRPr lang="en-US" dirty="0"/>
          </a:p>
        </p:txBody>
      </p:sp>
      <p:sp>
        <p:nvSpPr>
          <p:cNvPr id="4" name="Slide Number Placeholder 3"/>
          <p:cNvSpPr>
            <a:spLocks noGrp="1"/>
          </p:cNvSpPr>
          <p:nvPr>
            <p:ph type="sldNum" sz="quarter" idx="5"/>
          </p:nvPr>
        </p:nvSpPr>
        <p:spPr/>
        <p:txBody>
          <a:bodyPr/>
          <a:lstStyle/>
          <a:p>
            <a:fld id="{29EA2168-6D31-4811-BC85-EEF13619C980}" type="slidenum">
              <a:rPr lang="en-US" smtClean="0"/>
              <a:t>6</a:t>
            </a:fld>
            <a:endParaRPr lang="en-US"/>
          </a:p>
        </p:txBody>
      </p:sp>
    </p:spTree>
    <p:extLst>
      <p:ext uri="{BB962C8B-B14F-4D97-AF65-F5344CB8AC3E}">
        <p14:creationId xmlns:p14="http://schemas.microsoft.com/office/powerpoint/2010/main" val="147135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Cooperation Symbol</a:t>
            </a:r>
            <a:r>
              <a:rPr lang="en-US" dirty="0"/>
              <a:t>:</a:t>
            </a:r>
          </a:p>
          <a:p>
            <a:pPr marL="742950" lvl="1" indent="-285750">
              <a:buFont typeface="+mj-lt"/>
              <a:buAutoNum type="arabicPeriod"/>
            </a:pPr>
            <a:r>
              <a:rPr lang="en-US" b="1" dirty="0"/>
              <a:t>Description</a:t>
            </a:r>
            <a:r>
              <a:rPr lang="en-US" dirty="0"/>
              <a:t>: The cooperation symbol represents the effect of collaboration or interaction between multiple processes. It illustrates how processes work together to achieve a common goal or outcome.</a:t>
            </a:r>
          </a:p>
          <a:p>
            <a:pPr marL="742950" lvl="1" indent="-285750">
              <a:buFont typeface="+mj-lt"/>
              <a:buAutoNum type="arabicPeriod"/>
            </a:pPr>
            <a:r>
              <a:rPr lang="en-US" b="1" dirty="0"/>
              <a:t>Example Use</a:t>
            </a:r>
            <a:r>
              <a:rPr lang="en-US" dirty="0"/>
              <a:t>: In a manufacturing system, different machines might cooperate to assemble a product. The cooperation symbol would be used to show the coordination between these machines as they contribute to the final assembly.</a:t>
            </a:r>
          </a:p>
          <a:p>
            <a:pPr>
              <a:buFont typeface="+mj-lt"/>
              <a:buAutoNum type="arabicPeriod"/>
            </a:pPr>
            <a:r>
              <a:rPr lang="en-US" b="1" dirty="0"/>
              <a:t>Schedule Symbol</a:t>
            </a:r>
            <a:r>
              <a:rPr lang="en-US" dirty="0"/>
              <a:t>:</a:t>
            </a:r>
          </a:p>
          <a:p>
            <a:pPr marL="742950" lvl="1" indent="-285750">
              <a:buFont typeface="+mj-lt"/>
              <a:buAutoNum type="arabicPeriod"/>
            </a:pPr>
            <a:r>
              <a:rPr lang="en-US" b="1" dirty="0"/>
              <a:t>Description</a:t>
            </a:r>
            <a:r>
              <a:rPr lang="en-US" dirty="0"/>
              <a:t>: This symbol indicates that a process is scheduled to occur after a specific time interval or that it schedules another process to start. This is crucial in systems where timing and order of operations are important.</a:t>
            </a:r>
          </a:p>
          <a:p>
            <a:pPr marL="742950" lvl="1" indent="-285750">
              <a:buFont typeface="+mj-lt"/>
              <a:buAutoNum type="arabicPeriod"/>
            </a:pPr>
            <a:r>
              <a:rPr lang="en-US" b="1" dirty="0"/>
              <a:t>Example Use</a:t>
            </a:r>
            <a:r>
              <a:rPr lang="en-US" dirty="0"/>
              <a:t>: In a time-sensitive system, such as an automated email responder, the schedule symbol would represent the process that triggers an email to be sent after a certain delay.</a:t>
            </a:r>
          </a:p>
          <a:p>
            <a:pPr>
              <a:buFont typeface="+mj-lt"/>
              <a:buAutoNum type="arabicPeriod"/>
            </a:pPr>
            <a:r>
              <a:rPr lang="en-US" b="1" dirty="0"/>
              <a:t>Reactivation of Another Process</a:t>
            </a:r>
            <a:r>
              <a:rPr lang="en-US" dirty="0"/>
              <a:t>:</a:t>
            </a:r>
          </a:p>
          <a:p>
            <a:pPr marL="742950" lvl="1" indent="-285750">
              <a:buFont typeface="+mj-lt"/>
              <a:buAutoNum type="arabicPeriod"/>
            </a:pPr>
            <a:r>
              <a:rPr lang="en-US" b="1" dirty="0"/>
              <a:t>Description</a:t>
            </a:r>
            <a:r>
              <a:rPr lang="en-US" dirty="0"/>
              <a:t>: The schedule symbol can also be used to denote the reactivation of a previously paused or dormant process. This is common in scenarios where a process is temporarily halted and then resumed based on certain conditions or after a delay.</a:t>
            </a:r>
          </a:p>
          <a:p>
            <a:pPr marL="742950" lvl="1" indent="-285750">
              <a:buFont typeface="+mj-lt"/>
              <a:buAutoNum type="arabicPeriod"/>
            </a:pPr>
            <a:r>
              <a:rPr lang="en-US" b="1" dirty="0"/>
              <a:t>Example Use</a:t>
            </a:r>
            <a:r>
              <a:rPr lang="en-US" dirty="0"/>
              <a:t>: Consider a system where a user session is suspended after inactivity. The reactivation of this session when the user returns would be represented using this symbol.</a:t>
            </a:r>
          </a:p>
          <a:p>
            <a:r>
              <a:rPr lang="en-US" b="1" dirty="0"/>
              <a:t>Usage Tips:</a:t>
            </a:r>
            <a:endParaRPr lang="en-US" dirty="0"/>
          </a:p>
          <a:p>
            <a:pPr lvl="1">
              <a:buFont typeface="Arial" panose="020B0604020202020204" pitchFamily="34" charset="0"/>
              <a:buChar char="•"/>
            </a:pPr>
            <a:r>
              <a:rPr lang="en-US" dirty="0"/>
              <a:t>Use the </a:t>
            </a:r>
            <a:r>
              <a:rPr lang="en-US" b="1" dirty="0"/>
              <a:t>cooperation</a:t>
            </a:r>
            <a:r>
              <a:rPr lang="en-US" dirty="0"/>
              <a:t> symbol to clearly show how processes interact and depend on each other within the system. It helps in visualizing the synergy between different components.</a:t>
            </a:r>
          </a:p>
          <a:p>
            <a:pPr lvl="1">
              <a:buFont typeface="Arial" panose="020B0604020202020204" pitchFamily="34" charset="0"/>
              <a:buChar char="•"/>
            </a:pPr>
            <a:r>
              <a:rPr lang="en-US" dirty="0"/>
              <a:t>The </a:t>
            </a:r>
            <a:r>
              <a:rPr lang="en-US" b="1" dirty="0"/>
              <a:t>schedule</a:t>
            </a:r>
            <a:r>
              <a:rPr lang="en-US" dirty="0"/>
              <a:t> symbol is vital for accurately depicting time-dependent processes. Make sure to clearly define the time intervals or conditions that trigger the scheduling.</a:t>
            </a:r>
          </a:p>
          <a:p>
            <a:pPr lvl="1">
              <a:buFont typeface="Arial" panose="020B0604020202020204" pitchFamily="34" charset="0"/>
              <a:buChar char="•"/>
            </a:pPr>
            <a:r>
              <a:rPr lang="en-US" dirty="0"/>
              <a:t>For systems that involve reactivation of processes, use the </a:t>
            </a:r>
            <a:r>
              <a:rPr lang="en-US" b="1" dirty="0"/>
              <a:t>schedule</a:t>
            </a:r>
            <a:r>
              <a:rPr lang="en-US" dirty="0"/>
              <a:t> symbol to indicate when and how these processes are brought back into operation, ensuring that the flow is logical and easy to follow.</a:t>
            </a:r>
          </a:p>
          <a:p>
            <a:endParaRPr lang="en-US" dirty="0"/>
          </a:p>
        </p:txBody>
      </p:sp>
      <p:sp>
        <p:nvSpPr>
          <p:cNvPr id="4" name="Slide Number Placeholder 3"/>
          <p:cNvSpPr>
            <a:spLocks noGrp="1"/>
          </p:cNvSpPr>
          <p:nvPr>
            <p:ph type="sldNum" sz="quarter" idx="5"/>
          </p:nvPr>
        </p:nvSpPr>
        <p:spPr/>
        <p:txBody>
          <a:bodyPr/>
          <a:lstStyle/>
          <a:p>
            <a:fld id="{29EA2168-6D31-4811-BC85-EEF13619C980}" type="slidenum">
              <a:rPr lang="en-US" smtClean="0"/>
              <a:t>7</a:t>
            </a:fld>
            <a:endParaRPr lang="en-US"/>
          </a:p>
        </p:txBody>
      </p:sp>
    </p:spTree>
    <p:extLst>
      <p:ext uri="{BB962C8B-B14F-4D97-AF65-F5344CB8AC3E}">
        <p14:creationId xmlns:p14="http://schemas.microsoft.com/office/powerpoint/2010/main" val="70822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Send Symbol (Top Left and Bottom Left)</a:t>
            </a:r>
            <a:r>
              <a:rPr lang="en-US" dirty="0"/>
              <a:t>:</a:t>
            </a:r>
          </a:p>
          <a:p>
            <a:pPr marL="742950" lvl="1" indent="-285750">
              <a:buFont typeface="+mj-lt"/>
              <a:buAutoNum type="arabicPeriod"/>
            </a:pPr>
            <a:r>
              <a:rPr lang="en-US" b="1" dirty="0"/>
              <a:t>Description</a:t>
            </a:r>
            <a:r>
              <a:rPr lang="en-US" dirty="0"/>
              <a:t>: The send symbol represents the action of transmitting a signal or data from one process to another. The arrow leaving the square indicates the direction of the data or signal flow.</a:t>
            </a:r>
          </a:p>
          <a:p>
            <a:pPr marL="742950" lvl="1" indent="-285750">
              <a:buFont typeface="+mj-lt"/>
              <a:buAutoNum type="arabicPeriod"/>
            </a:pPr>
            <a:r>
              <a:rPr lang="en-US" b="1" dirty="0"/>
              <a:t>Example Use</a:t>
            </a:r>
            <a:r>
              <a:rPr lang="en-US" dirty="0"/>
              <a:t>: In a communication system, when a process sends a message to another process, this symbol would be used to represent the action. It helps visualize the points in the diagram where data is being transmitted between different components.</a:t>
            </a:r>
          </a:p>
          <a:p>
            <a:pPr marL="742950" lvl="1" indent="-285750">
              <a:buFont typeface="+mj-lt"/>
              <a:buAutoNum type="arabicPeriod"/>
            </a:pPr>
            <a:r>
              <a:rPr lang="en-US" b="1" dirty="0"/>
              <a:t>Diagram Placement</a:t>
            </a:r>
            <a:r>
              <a:rPr lang="en-US" dirty="0"/>
              <a:t>: Place the send symbol where one process needs to notify or communicate with another process, ensuring the direction of the arrow accurately reflects the flow of information.</a:t>
            </a:r>
          </a:p>
          <a:p>
            <a:pPr>
              <a:buFont typeface="+mj-lt"/>
              <a:buAutoNum type="arabicPeriod"/>
            </a:pPr>
            <a:r>
              <a:rPr lang="en-US" b="1" dirty="0"/>
              <a:t>Cooperate Symbol (Top Right and Bottom Right)</a:t>
            </a:r>
            <a:r>
              <a:rPr lang="en-US" dirty="0"/>
              <a:t>:</a:t>
            </a:r>
          </a:p>
          <a:p>
            <a:pPr marL="742950" lvl="1" indent="-285750">
              <a:buFont typeface="+mj-lt"/>
              <a:buAutoNum type="arabicPeriod"/>
            </a:pPr>
            <a:r>
              <a:rPr lang="en-US" b="1" dirty="0"/>
              <a:t>Description</a:t>
            </a:r>
            <a:r>
              <a:rPr lang="en-US" dirty="0"/>
              <a:t>: The cooperate symbol shows collaboration or coordination between processes. It indicates that multiple processes are working together, sharing information or resources. The arrows entering and leaving the square illustrate the bidirectional flow of interaction.</a:t>
            </a:r>
          </a:p>
          <a:p>
            <a:pPr marL="742950" lvl="1" indent="-285750">
              <a:buFont typeface="+mj-lt"/>
              <a:buAutoNum type="arabicPeriod"/>
            </a:pPr>
            <a:r>
              <a:rPr lang="en-US" b="1" dirty="0"/>
              <a:t>Example Use</a:t>
            </a:r>
            <a:r>
              <a:rPr lang="en-US" dirty="0"/>
              <a:t>: In a multi-process system, such as a distributed computing environment, where different nodes must work together to complete a task, the cooperate symbol would be used to depict this collaborative effort.</a:t>
            </a:r>
          </a:p>
          <a:p>
            <a:pPr marL="742950" lvl="1" indent="-285750">
              <a:buFont typeface="+mj-lt"/>
              <a:buAutoNum type="arabicPeriod"/>
            </a:pPr>
            <a:r>
              <a:rPr lang="en-US" b="1" dirty="0"/>
              <a:t>Diagram Placement</a:t>
            </a:r>
            <a:r>
              <a:rPr lang="en-US" dirty="0"/>
              <a:t>: Use the cooperate symbol in your diagram where processes must interact closely, either by sharing data or by synchronizing their activities to achieve a common goal.</a:t>
            </a:r>
          </a:p>
          <a:p>
            <a:r>
              <a:rPr lang="en-US" b="1" dirty="0"/>
              <a:t>Usage Tips:</a:t>
            </a:r>
            <a:endParaRPr lang="en-US" dirty="0"/>
          </a:p>
          <a:p>
            <a:pPr lvl="1">
              <a:buFont typeface="Arial" panose="020B0604020202020204" pitchFamily="34" charset="0"/>
              <a:buChar char="•"/>
            </a:pPr>
            <a:r>
              <a:rPr lang="en-US" dirty="0"/>
              <a:t>Ensure that the </a:t>
            </a:r>
            <a:r>
              <a:rPr lang="en-US" b="1" dirty="0"/>
              <a:t>send symbol</a:t>
            </a:r>
            <a:r>
              <a:rPr lang="en-US" dirty="0"/>
              <a:t> is used wherever a process needs to pass information or trigger an event in another process. This helps clarify the communication pathways in your model.</a:t>
            </a:r>
          </a:p>
          <a:p>
            <a:pPr lvl="1">
              <a:buFont typeface="Arial" panose="020B0604020202020204" pitchFamily="34" charset="0"/>
              <a:buChar char="•"/>
            </a:pPr>
            <a:r>
              <a:rPr lang="en-US" dirty="0"/>
              <a:t>The </a:t>
            </a:r>
            <a:r>
              <a:rPr lang="en-US" b="1" dirty="0"/>
              <a:t>cooperate symbol</a:t>
            </a:r>
            <a:r>
              <a:rPr lang="en-US" dirty="0"/>
              <a:t> is essential for representing collaboration between processes. Use it to show how different components interact, ensuring that the flow of interaction is logical and clearly depicted.</a:t>
            </a:r>
          </a:p>
          <a:p>
            <a:pPr lvl="1">
              <a:buFont typeface="Arial" panose="020B0604020202020204" pitchFamily="34" charset="0"/>
              <a:buChar char="•"/>
            </a:pPr>
            <a:r>
              <a:rPr lang="en-US" dirty="0"/>
              <a:t>Remember that these symbols are key for understanding and representing the dynamic interactions within your system, especially in complex models involving multiple interacting components.</a:t>
            </a:r>
          </a:p>
          <a:p>
            <a:endParaRPr lang="en-US" dirty="0"/>
          </a:p>
        </p:txBody>
      </p:sp>
      <p:sp>
        <p:nvSpPr>
          <p:cNvPr id="4" name="Slide Number Placeholder 3"/>
          <p:cNvSpPr>
            <a:spLocks noGrp="1"/>
          </p:cNvSpPr>
          <p:nvPr>
            <p:ph type="sldNum" sz="quarter" idx="5"/>
          </p:nvPr>
        </p:nvSpPr>
        <p:spPr/>
        <p:txBody>
          <a:bodyPr/>
          <a:lstStyle/>
          <a:p>
            <a:fld id="{29EA2168-6D31-4811-BC85-EEF13619C980}" type="slidenum">
              <a:rPr lang="en-US" smtClean="0"/>
              <a:t>8</a:t>
            </a:fld>
            <a:endParaRPr lang="en-US"/>
          </a:p>
        </p:txBody>
      </p:sp>
    </p:spTree>
    <p:extLst>
      <p:ext uri="{BB962C8B-B14F-4D97-AF65-F5344CB8AC3E}">
        <p14:creationId xmlns:p14="http://schemas.microsoft.com/office/powerpoint/2010/main" val="332913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Cars (Left)</a:t>
            </a:r>
            <a:endParaRPr lang="en-US" dirty="0"/>
          </a:p>
          <a:p>
            <a:pPr marL="742950" lvl="1" indent="-285750">
              <a:buFont typeface="+mj-lt"/>
              <a:buAutoNum type="arabicPeriod"/>
            </a:pPr>
            <a:r>
              <a:rPr lang="en-US" b="1" dirty="0"/>
              <a:t>Start Symbol</a:t>
            </a:r>
            <a:r>
              <a:rPr lang="en-US" dirty="0"/>
              <a:t>: The process begins when a car arrives at the carwash.</a:t>
            </a:r>
          </a:p>
          <a:p>
            <a:pPr marL="742950" lvl="1" indent="-285750">
              <a:buFont typeface="+mj-lt"/>
              <a:buAutoNum type="arabicPeriod"/>
            </a:pPr>
            <a:r>
              <a:rPr lang="en-US" b="1" dirty="0"/>
              <a:t>Decision Point: Queue Full?</a:t>
            </a:r>
            <a:r>
              <a:rPr lang="en-US" dirty="0"/>
              <a:t>: The first decision checks if the queue for the carwash is full.</a:t>
            </a:r>
          </a:p>
          <a:p>
            <a:pPr marL="1143000" lvl="2" indent="-228600">
              <a:buFont typeface="+mj-lt"/>
              <a:buAutoNum type="arabicPeriod"/>
            </a:pPr>
            <a:r>
              <a:rPr lang="en-US" b="1" dirty="0"/>
              <a:t>Yes (Y)</a:t>
            </a:r>
            <a:r>
              <a:rPr lang="en-US" dirty="0"/>
              <a:t>: If the queue is full, the car must wait, and no further action is taken until space becomes available.</a:t>
            </a:r>
          </a:p>
          <a:p>
            <a:pPr marL="1143000" lvl="2" indent="-228600">
              <a:buFont typeface="+mj-lt"/>
              <a:buAutoNum type="arabicPeriod"/>
            </a:pPr>
            <a:r>
              <a:rPr lang="en-US" b="1" dirty="0"/>
              <a:t>No (N)</a:t>
            </a:r>
            <a:r>
              <a:rPr lang="en-US" dirty="0"/>
              <a:t>: If the queue is not full, the car proceeds to the next decision point.</a:t>
            </a:r>
          </a:p>
          <a:p>
            <a:pPr>
              <a:buFont typeface="+mj-lt"/>
              <a:buAutoNum type="arabicPeriod"/>
            </a:pPr>
            <a:r>
              <a:rPr lang="en-US" b="1" dirty="0"/>
              <a:t>Server Idle?</a:t>
            </a:r>
            <a:endParaRPr lang="en-US" dirty="0"/>
          </a:p>
          <a:p>
            <a:pPr marL="742950" lvl="1" indent="-285750">
              <a:buFont typeface="+mj-lt"/>
              <a:buAutoNum type="arabicPeriod"/>
            </a:pPr>
            <a:r>
              <a:rPr lang="en-US" b="1" dirty="0"/>
              <a:t>Decision Point</a:t>
            </a:r>
            <a:r>
              <a:rPr lang="en-US" dirty="0"/>
              <a:t>: This checks if the server (carwash station) is idle and ready to service a car.</a:t>
            </a:r>
          </a:p>
          <a:p>
            <a:pPr marL="1143000" lvl="2" indent="-228600">
              <a:buFont typeface="+mj-lt"/>
              <a:buAutoNum type="arabicPeriod"/>
            </a:pPr>
            <a:r>
              <a:rPr lang="en-US" b="1" dirty="0"/>
              <a:t>Yes (Y)</a:t>
            </a:r>
            <a:r>
              <a:rPr lang="en-US" dirty="0"/>
              <a:t>: If the server is idle, the car moves forward to be serviced.</a:t>
            </a:r>
          </a:p>
          <a:p>
            <a:pPr marL="1143000" lvl="2" indent="-228600">
              <a:buFont typeface="+mj-lt"/>
              <a:buAutoNum type="arabicPeriod"/>
            </a:pPr>
            <a:r>
              <a:rPr lang="en-US" b="1" dirty="0"/>
              <a:t>No (N)</a:t>
            </a:r>
            <a:r>
              <a:rPr lang="en-US" dirty="0"/>
              <a:t>: If the server is busy, the car is added to the queue, waiting for its turn.</a:t>
            </a:r>
          </a:p>
          <a:p>
            <a:pPr>
              <a:buFont typeface="+mj-lt"/>
              <a:buAutoNum type="arabicPeriod"/>
            </a:pPr>
            <a:r>
              <a:rPr lang="en-US" b="1" dirty="0"/>
              <a:t>Queue</a:t>
            </a:r>
            <a:endParaRPr lang="en-US" dirty="0"/>
          </a:p>
          <a:p>
            <a:pPr marL="742950" lvl="1" indent="-285750">
              <a:buFont typeface="+mj-lt"/>
              <a:buAutoNum type="arabicPeriod"/>
            </a:pPr>
            <a:r>
              <a:rPr lang="en-US" b="1" dirty="0"/>
              <a:t>Queue Interaction</a:t>
            </a:r>
            <a:r>
              <a:rPr lang="en-US" dirty="0"/>
              <a:t>: Cars that cannot be immediately serviced are sent to the queue. This is depicted with a dashed line to indicate that the car is being sent to a passive state, waiting for the server to become available.</a:t>
            </a:r>
          </a:p>
          <a:p>
            <a:pPr>
              <a:buFont typeface="+mj-lt"/>
              <a:buAutoNum type="arabicPeriod"/>
            </a:pPr>
            <a:r>
              <a:rPr lang="en-US" b="1" dirty="0"/>
              <a:t>Arrivals (Center)</a:t>
            </a:r>
            <a:endParaRPr lang="en-US" dirty="0"/>
          </a:p>
          <a:p>
            <a:pPr marL="742950" lvl="1" indent="-285750">
              <a:buFont typeface="+mj-lt"/>
              <a:buAutoNum type="arabicPeriod"/>
            </a:pPr>
            <a:r>
              <a:rPr lang="en-US" b="1" dirty="0"/>
              <a:t>Inter-arrival Interval</a:t>
            </a:r>
            <a:r>
              <a:rPr lang="en-US" dirty="0"/>
              <a:t>: This process determines the time between the arrivals of consecutive cars. It's an essential part of the simulation as it impacts the overall flow and timing.</a:t>
            </a:r>
          </a:p>
          <a:p>
            <a:pPr marL="742950" lvl="1" indent="-285750">
              <a:buFont typeface="+mj-lt"/>
              <a:buAutoNum type="arabicPeriod"/>
            </a:pPr>
            <a:r>
              <a:rPr lang="en-US" b="1" dirty="0"/>
              <a:t>Reactivate</a:t>
            </a:r>
            <a:r>
              <a:rPr lang="en-US" dirty="0"/>
              <a:t>: After determining the interval, the process reactivates, indicating that the system is ready for the next arrival or action.</a:t>
            </a:r>
          </a:p>
          <a:p>
            <a:pPr>
              <a:buFont typeface="+mj-lt"/>
              <a:buAutoNum type="arabicPeriod"/>
            </a:pPr>
            <a:r>
              <a:rPr lang="en-US" b="1" dirty="0"/>
              <a:t>Server (Right)</a:t>
            </a:r>
            <a:endParaRPr lang="en-US" dirty="0"/>
          </a:p>
          <a:p>
            <a:pPr marL="742950" lvl="1" indent="-285750">
              <a:buFont typeface="+mj-lt"/>
              <a:buAutoNum type="arabicPeriod"/>
            </a:pPr>
            <a:r>
              <a:rPr lang="en-US" b="1" dirty="0"/>
              <a:t>Queue Empty?</a:t>
            </a:r>
            <a:r>
              <a:rPr lang="en-US" dirty="0"/>
              <a:t>: This decision checks if cars are waiting in the queue.</a:t>
            </a:r>
          </a:p>
          <a:p>
            <a:pPr marL="1143000" lvl="2" indent="-228600">
              <a:buFont typeface="+mj-lt"/>
              <a:buAutoNum type="arabicPeriod"/>
            </a:pPr>
            <a:r>
              <a:rPr lang="en-US" b="1" dirty="0"/>
              <a:t>Yes (Y)</a:t>
            </a:r>
            <a:r>
              <a:rPr lang="en-US" dirty="0"/>
              <a:t>: If the queue is empty, the server remains idle until a car arrives.</a:t>
            </a:r>
          </a:p>
          <a:p>
            <a:pPr marL="1143000" lvl="2" indent="-228600">
              <a:buFont typeface="+mj-lt"/>
              <a:buAutoNum type="arabicPeriod"/>
            </a:pPr>
            <a:r>
              <a:rPr lang="en-US" b="1" dirty="0"/>
              <a:t>No (N)</a:t>
            </a:r>
            <a:r>
              <a:rPr lang="en-US" dirty="0"/>
              <a:t>: If there are cars in the queue, the next car is serviced.</a:t>
            </a:r>
          </a:p>
          <a:p>
            <a:pPr marL="742950" lvl="1" indent="-285750">
              <a:buFont typeface="+mj-lt"/>
              <a:buAutoNum type="arabicPeriod"/>
            </a:pPr>
            <a:r>
              <a:rPr lang="en-US" b="1" dirty="0"/>
              <a:t>Service Interval</a:t>
            </a:r>
            <a:r>
              <a:rPr lang="en-US" dirty="0"/>
              <a:t>: This process defines the time it takes for the carwash to service a car. Once completed, the car leaves the system, and the server checks the queue again.</a:t>
            </a:r>
          </a:p>
          <a:p>
            <a:pPr>
              <a:buFont typeface="+mj-lt"/>
              <a:buAutoNum type="arabicPeriod"/>
            </a:pPr>
            <a:r>
              <a:rPr lang="en-US" b="1" dirty="0"/>
              <a:t>End of Process</a:t>
            </a:r>
            <a:endParaRPr lang="en-US" dirty="0"/>
          </a:p>
          <a:p>
            <a:pPr marL="742950" lvl="1" indent="-285750">
              <a:buFont typeface="+mj-lt"/>
              <a:buAutoNum type="arabicPeriod"/>
            </a:pPr>
            <a:r>
              <a:rPr lang="en-US" b="1" dirty="0"/>
              <a:t>Terminate Symbol</a:t>
            </a:r>
            <a:r>
              <a:rPr lang="en-US" dirty="0"/>
              <a:t>: The process concludes after the car has been serviced, indicating the end of that particular activity cycle.</a:t>
            </a:r>
          </a:p>
          <a:p>
            <a:r>
              <a:rPr lang="en-US" b="1" dirty="0"/>
              <a:t>Key Concepts:</a:t>
            </a:r>
            <a:endParaRPr lang="en-US" dirty="0"/>
          </a:p>
          <a:p>
            <a:pPr>
              <a:buFont typeface="Arial" panose="020B0604020202020204" pitchFamily="34" charset="0"/>
              <a:buChar char="•"/>
            </a:pPr>
            <a:r>
              <a:rPr lang="en-US" b="1" dirty="0"/>
              <a:t>Decision Points</a:t>
            </a:r>
            <a:r>
              <a:rPr lang="en-US" dirty="0"/>
              <a:t>: These are crucial for modeling the flow of activities based on conditions (e.g., whether the queue is full or the server is idle).</a:t>
            </a:r>
          </a:p>
          <a:p>
            <a:pPr>
              <a:buFont typeface="Arial" panose="020B0604020202020204" pitchFamily="34" charset="0"/>
              <a:buChar char="•"/>
            </a:pPr>
            <a:r>
              <a:rPr lang="en-US" b="1" dirty="0"/>
              <a:t>Queues</a:t>
            </a:r>
            <a:r>
              <a:rPr lang="en-US" dirty="0"/>
              <a:t>: Represented as a passive holding area where cars wait their turn, crucial in systems where resources (like a carwash) are limited.</a:t>
            </a:r>
          </a:p>
          <a:p>
            <a:pPr>
              <a:buFont typeface="Arial" panose="020B0604020202020204" pitchFamily="34" charset="0"/>
              <a:buChar char="•"/>
            </a:pPr>
            <a:r>
              <a:rPr lang="en-US" b="1" dirty="0"/>
              <a:t>Synchronization</a:t>
            </a:r>
            <a:r>
              <a:rPr lang="en-US" dirty="0"/>
              <a:t>: The model includes reactivation points where the system must wait for certain conditions (like the inter-arrival interval or service interval) before proceeding.</a:t>
            </a:r>
          </a:p>
          <a:p>
            <a:r>
              <a:rPr lang="en-US" b="1" dirty="0"/>
              <a:t>Usage Tips:</a:t>
            </a:r>
            <a:endParaRPr lang="en-US" dirty="0"/>
          </a:p>
          <a:p>
            <a:pPr>
              <a:buFont typeface="Arial" panose="020B0604020202020204" pitchFamily="34" charset="0"/>
              <a:buChar char="•"/>
            </a:pPr>
            <a:r>
              <a:rPr lang="en-US" dirty="0"/>
              <a:t>Use this diagram as a template to model other systems where entities (like cars) must wait in queues and are serviced by a limited number of servers.</a:t>
            </a:r>
          </a:p>
          <a:p>
            <a:pPr>
              <a:buFont typeface="Arial" panose="020B0604020202020204" pitchFamily="34" charset="0"/>
              <a:buChar char="•"/>
            </a:pPr>
            <a:r>
              <a:rPr lang="en-US" dirty="0"/>
              <a:t>Pay attention to how decision points guide the flow, which is critical in ensuring the accuracy of your simulation models.</a:t>
            </a:r>
          </a:p>
          <a:p>
            <a:r>
              <a:rPr lang="en-US" dirty="0"/>
              <a:t>This diagram is a comprehensive example of how to model a real-world process using UML activity diagrams, providing a clear picture of the sequence and conditions involved in the carwash model.</a:t>
            </a:r>
          </a:p>
          <a:p>
            <a:endParaRPr lang="en-US" dirty="0"/>
          </a:p>
        </p:txBody>
      </p:sp>
      <p:sp>
        <p:nvSpPr>
          <p:cNvPr id="4" name="Slide Number Placeholder 3"/>
          <p:cNvSpPr>
            <a:spLocks noGrp="1"/>
          </p:cNvSpPr>
          <p:nvPr>
            <p:ph type="sldNum" sz="quarter" idx="5"/>
          </p:nvPr>
        </p:nvSpPr>
        <p:spPr/>
        <p:txBody>
          <a:bodyPr/>
          <a:lstStyle/>
          <a:p>
            <a:fld id="{29EA2168-6D31-4811-BC85-EEF13619C980}" type="slidenum">
              <a:rPr lang="en-US" smtClean="0"/>
              <a:t>9</a:t>
            </a:fld>
            <a:endParaRPr lang="en-US"/>
          </a:p>
        </p:txBody>
      </p:sp>
    </p:spTree>
    <p:extLst>
      <p:ext uri="{BB962C8B-B14F-4D97-AF65-F5344CB8AC3E}">
        <p14:creationId xmlns:p14="http://schemas.microsoft.com/office/powerpoint/2010/main" val="418472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25912" y="1557168"/>
            <a:ext cx="4154388" cy="16677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93017" y="499886"/>
            <a:ext cx="4028167" cy="759389"/>
          </a:xfrm>
          <a:effectLst/>
        </p:spPr>
        <p:txBody>
          <a:bodyPr anchor="b">
            <a:normAutofit/>
          </a:bodyPr>
          <a:lstStyle>
            <a:lvl1pPr>
              <a:defRPr sz="181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93017" y="1259275"/>
            <a:ext cx="4028167" cy="297893"/>
          </a:xfrm>
        </p:spPr>
        <p:txBody>
          <a:bodyPr anchor="t">
            <a:normAutofit/>
          </a:bodyPr>
          <a:lstStyle>
            <a:lvl1pPr marL="0" indent="0" algn="l">
              <a:buNone/>
              <a:defRPr sz="807" cap="all">
                <a:solidFill>
                  <a:schemeClr val="accent2"/>
                </a:solidFill>
              </a:defRPr>
            </a:lvl1pPr>
            <a:lvl2pPr marL="230520" indent="0" algn="ctr">
              <a:buNone/>
              <a:defRPr>
                <a:solidFill>
                  <a:schemeClr val="tx1">
                    <a:tint val="75000"/>
                  </a:schemeClr>
                </a:solidFill>
              </a:defRPr>
            </a:lvl2pPr>
            <a:lvl3pPr marL="461040" indent="0" algn="ctr">
              <a:buNone/>
              <a:defRPr>
                <a:solidFill>
                  <a:schemeClr val="tx1">
                    <a:tint val="75000"/>
                  </a:schemeClr>
                </a:solidFill>
              </a:defRPr>
            </a:lvl3pPr>
            <a:lvl4pPr marL="691561" indent="0" algn="ctr">
              <a:buNone/>
              <a:defRPr>
                <a:solidFill>
                  <a:schemeClr val="tx1">
                    <a:tint val="75000"/>
                  </a:schemeClr>
                </a:solidFill>
              </a:defRPr>
            </a:lvl4pPr>
            <a:lvl5pPr marL="922081" indent="0" algn="ctr">
              <a:buNone/>
              <a:defRPr>
                <a:solidFill>
                  <a:schemeClr val="tx1">
                    <a:tint val="75000"/>
                  </a:schemeClr>
                </a:solidFill>
              </a:defRPr>
            </a:lvl5pPr>
            <a:lvl6pPr marL="1152601" indent="0" algn="ctr">
              <a:buNone/>
              <a:defRPr>
                <a:solidFill>
                  <a:schemeClr val="tx1">
                    <a:tint val="75000"/>
                  </a:schemeClr>
                </a:solidFill>
              </a:defRPr>
            </a:lvl6pPr>
            <a:lvl7pPr marL="1383121" indent="0" algn="ctr">
              <a:buNone/>
              <a:defRPr>
                <a:solidFill>
                  <a:schemeClr val="tx1">
                    <a:tint val="75000"/>
                  </a:schemeClr>
                </a:solidFill>
              </a:defRPr>
            </a:lvl7pPr>
            <a:lvl8pPr marL="1613642" indent="0" algn="ctr">
              <a:buNone/>
              <a:defRPr>
                <a:solidFill>
                  <a:schemeClr val="tx1">
                    <a:tint val="75000"/>
                  </a:schemeClr>
                </a:solidFill>
              </a:defRPr>
            </a:lvl8pPr>
            <a:lvl9pPr marL="18441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2585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25914" y="302639"/>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226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342323" y="302639"/>
            <a:ext cx="1037272" cy="293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342323" y="340991"/>
            <a:ext cx="757825" cy="26155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018" y="340991"/>
            <a:ext cx="2985780" cy="261553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400733" y="3005643"/>
            <a:ext cx="477785" cy="184253"/>
          </a:xfrm>
        </p:spPr>
        <p:txBody>
          <a:bodyPr/>
          <a:lstStyle>
            <a:lvl1pPr>
              <a:defRPr>
                <a:solidFill>
                  <a:schemeClr val="accent1">
                    <a:lumMod val="75000"/>
                    <a:lumOff val="2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a:xfrm>
            <a:off x="293018" y="3003460"/>
            <a:ext cx="2985780" cy="184253"/>
          </a:xfrm>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62083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25914" y="302639"/>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3017" y="1124316"/>
            <a:ext cx="4028167" cy="1832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325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28210" y="2594792"/>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93018" y="1532345"/>
            <a:ext cx="4028166" cy="759389"/>
          </a:xfrm>
        </p:spPr>
        <p:txBody>
          <a:bodyPr anchor="b">
            <a:normAutofit/>
          </a:bodyPr>
          <a:lstStyle>
            <a:lvl1pPr algn="l">
              <a:defRPr sz="1815"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3018" y="2291734"/>
            <a:ext cx="4028166" cy="303058"/>
          </a:xfrm>
        </p:spPr>
        <p:txBody>
          <a:bodyPr anchor="t">
            <a:normAutofit/>
          </a:bodyPr>
          <a:lstStyle>
            <a:lvl1pPr marL="0" indent="0" algn="l">
              <a:buNone/>
              <a:defRPr sz="908" cap="all">
                <a:solidFill>
                  <a:schemeClr val="accent2"/>
                </a:solidFill>
              </a:defRPr>
            </a:lvl1pPr>
            <a:lvl2pPr marL="230520" indent="0">
              <a:buNone/>
              <a:defRPr sz="908">
                <a:solidFill>
                  <a:schemeClr val="tx1">
                    <a:tint val="75000"/>
                  </a:schemeClr>
                </a:solidFill>
              </a:defRPr>
            </a:lvl2pPr>
            <a:lvl3pPr marL="461040" indent="0">
              <a:buNone/>
              <a:defRPr sz="807">
                <a:solidFill>
                  <a:schemeClr val="tx1">
                    <a:tint val="75000"/>
                  </a:schemeClr>
                </a:solidFill>
              </a:defRPr>
            </a:lvl3pPr>
            <a:lvl4pPr marL="691561" indent="0">
              <a:buNone/>
              <a:defRPr sz="706">
                <a:solidFill>
                  <a:schemeClr val="tx1">
                    <a:tint val="75000"/>
                  </a:schemeClr>
                </a:solidFill>
              </a:defRPr>
            </a:lvl4pPr>
            <a:lvl5pPr marL="922081" indent="0">
              <a:buNone/>
              <a:defRPr sz="706">
                <a:solidFill>
                  <a:schemeClr val="tx1">
                    <a:tint val="75000"/>
                  </a:schemeClr>
                </a:solidFill>
              </a:defRPr>
            </a:lvl5pPr>
            <a:lvl6pPr marL="1152601" indent="0">
              <a:buNone/>
              <a:defRPr sz="706">
                <a:solidFill>
                  <a:schemeClr val="tx1">
                    <a:tint val="75000"/>
                  </a:schemeClr>
                </a:solidFill>
              </a:defRPr>
            </a:lvl6pPr>
            <a:lvl7pPr marL="1383121" indent="0">
              <a:buNone/>
              <a:defRPr sz="706">
                <a:solidFill>
                  <a:schemeClr val="tx1">
                    <a:tint val="75000"/>
                  </a:schemeClr>
                </a:solidFill>
              </a:defRPr>
            </a:lvl7pPr>
            <a:lvl8pPr marL="1613642" indent="0">
              <a:buNone/>
              <a:defRPr sz="706">
                <a:solidFill>
                  <a:schemeClr val="tx1">
                    <a:tint val="75000"/>
                  </a:schemeClr>
                </a:solidFill>
              </a:defRPr>
            </a:lvl8pPr>
            <a:lvl9pPr marL="1844162" indent="0">
              <a:buNone/>
              <a:defRPr sz="7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95693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25914" y="302639"/>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018" y="1124316"/>
            <a:ext cx="1966012" cy="18333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51071" y="1124317"/>
            <a:ext cx="1970113" cy="18333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5259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25914" y="302639"/>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47306" y="1124316"/>
            <a:ext cx="1811723" cy="290799"/>
          </a:xfrm>
        </p:spPr>
        <p:txBody>
          <a:bodyPr anchor="b">
            <a:noAutofit/>
          </a:bodyPr>
          <a:lstStyle>
            <a:lvl1pPr marL="0" indent="0">
              <a:buNone/>
              <a:defRPr sz="1109" b="0">
                <a:solidFill>
                  <a:schemeClr val="accent2"/>
                </a:solidFill>
              </a:defRPr>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a:t>Click to edit Master text styles</a:t>
            </a:r>
          </a:p>
        </p:txBody>
      </p:sp>
      <p:sp>
        <p:nvSpPr>
          <p:cNvPr id="4" name="Content Placeholder 3"/>
          <p:cNvSpPr>
            <a:spLocks noGrp="1"/>
          </p:cNvSpPr>
          <p:nvPr>
            <p:ph sz="half" idx="2"/>
          </p:nvPr>
        </p:nvSpPr>
        <p:spPr>
          <a:xfrm>
            <a:off x="293018" y="1476573"/>
            <a:ext cx="1966012" cy="148108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05360" y="1124316"/>
            <a:ext cx="1815824" cy="290799"/>
          </a:xfrm>
        </p:spPr>
        <p:txBody>
          <a:bodyPr anchor="b">
            <a:noAutofit/>
          </a:bodyPr>
          <a:lstStyle>
            <a:lvl1pPr marL="0" indent="0">
              <a:buNone/>
              <a:defRPr sz="1109" b="0">
                <a:solidFill>
                  <a:schemeClr val="accent2"/>
                </a:solidFill>
              </a:defRPr>
            </a:lvl1pPr>
            <a:lvl2pPr marL="230520" indent="0">
              <a:buNone/>
              <a:defRPr sz="1008" b="1"/>
            </a:lvl2pPr>
            <a:lvl3pPr marL="461040" indent="0">
              <a:buNone/>
              <a:defRPr sz="908" b="1"/>
            </a:lvl3pPr>
            <a:lvl4pPr marL="691561" indent="0">
              <a:buNone/>
              <a:defRPr sz="807" b="1"/>
            </a:lvl4pPr>
            <a:lvl5pPr marL="922081" indent="0">
              <a:buNone/>
              <a:defRPr sz="807" b="1"/>
            </a:lvl5pPr>
            <a:lvl6pPr marL="1152601" indent="0">
              <a:buNone/>
              <a:defRPr sz="807" b="1"/>
            </a:lvl6pPr>
            <a:lvl7pPr marL="1383121" indent="0">
              <a:buNone/>
              <a:defRPr sz="807" b="1"/>
            </a:lvl7pPr>
            <a:lvl8pPr marL="1613642" indent="0">
              <a:buNone/>
              <a:defRPr sz="807" b="1"/>
            </a:lvl8pPr>
            <a:lvl9pPr marL="1844162" indent="0">
              <a:buNone/>
              <a:defRPr sz="807" b="1"/>
            </a:lvl9pPr>
          </a:lstStyle>
          <a:p>
            <a:pPr lvl="0"/>
            <a:r>
              <a:rPr lang="en-US"/>
              <a:t>Click to edit Master text styles</a:t>
            </a:r>
          </a:p>
        </p:txBody>
      </p:sp>
      <p:sp>
        <p:nvSpPr>
          <p:cNvPr id="6" name="Content Placeholder 5"/>
          <p:cNvSpPr>
            <a:spLocks noGrp="1"/>
          </p:cNvSpPr>
          <p:nvPr>
            <p:ph sz="quarter" idx="4"/>
          </p:nvPr>
        </p:nvSpPr>
        <p:spPr>
          <a:xfrm>
            <a:off x="2351071" y="1476573"/>
            <a:ext cx="1970113" cy="148108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1822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25914" y="302639"/>
            <a:ext cx="4153681" cy="635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0803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192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28210" y="2594792"/>
            <a:ext cx="4153681" cy="64325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93099" y="2655511"/>
            <a:ext cx="1783048" cy="347949"/>
          </a:xfrm>
        </p:spPr>
        <p:txBody>
          <a:bodyPr anchor="ctr"/>
          <a:lstStyle>
            <a:lvl1pPr algn="l">
              <a:defRPr sz="1008"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5059" y="303383"/>
            <a:ext cx="4154535" cy="2121867"/>
          </a:xfrm>
        </p:spPr>
        <p:txBody>
          <a:bodyPr anchor="ctr">
            <a:normAutofit/>
          </a:bodyPr>
          <a:lstStyle>
            <a:lvl1pPr>
              <a:defRPr sz="1008">
                <a:solidFill>
                  <a:schemeClr val="tx2"/>
                </a:solidFill>
              </a:defRPr>
            </a:lvl1pPr>
            <a:lvl2pPr>
              <a:defRPr sz="908">
                <a:solidFill>
                  <a:schemeClr val="tx2"/>
                </a:solidFill>
              </a:defRPr>
            </a:lvl2pPr>
            <a:lvl3pPr>
              <a:defRPr sz="807">
                <a:solidFill>
                  <a:schemeClr val="tx2"/>
                </a:solidFill>
              </a:defRPr>
            </a:lvl3pPr>
            <a:lvl4pPr>
              <a:defRPr sz="706">
                <a:solidFill>
                  <a:schemeClr val="tx2"/>
                </a:solidFill>
              </a:defRPr>
            </a:lvl4pPr>
            <a:lvl5pPr>
              <a:defRPr sz="706">
                <a:solidFill>
                  <a:schemeClr val="tx2"/>
                </a:solidFill>
              </a:defRPr>
            </a:lvl5pPr>
            <a:lvl6pPr>
              <a:defRPr sz="706">
                <a:solidFill>
                  <a:schemeClr val="tx2"/>
                </a:solidFill>
              </a:defRPr>
            </a:lvl6pPr>
            <a:lvl7pPr>
              <a:defRPr sz="706">
                <a:solidFill>
                  <a:schemeClr val="tx2"/>
                </a:solidFill>
              </a:defRPr>
            </a:lvl7pPr>
            <a:lvl8pPr>
              <a:defRPr sz="706">
                <a:solidFill>
                  <a:schemeClr val="tx2"/>
                </a:solidFill>
              </a:defRPr>
            </a:lvl8pPr>
            <a:lvl9pPr>
              <a:defRPr sz="706">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70749" y="2655510"/>
            <a:ext cx="2150436" cy="347950"/>
          </a:xfrm>
        </p:spPr>
        <p:txBody>
          <a:bodyPr anchor="ctr">
            <a:normAutofit/>
          </a:bodyPr>
          <a:lstStyle>
            <a:lvl1pPr marL="0" indent="0" algn="r">
              <a:buNone/>
              <a:defRPr sz="555">
                <a:solidFill>
                  <a:schemeClr val="bg1"/>
                </a:solidFill>
              </a:defRPr>
            </a:lvl1pPr>
            <a:lvl2pPr marL="230520" indent="0">
              <a:buNone/>
              <a:defRPr sz="555"/>
            </a:lvl2pPr>
            <a:lvl3pPr marL="461040" indent="0">
              <a:buNone/>
              <a:defRPr sz="504"/>
            </a:lvl3pPr>
            <a:lvl4pPr marL="691561" indent="0">
              <a:buNone/>
              <a:defRPr sz="454"/>
            </a:lvl4pPr>
            <a:lvl5pPr marL="922081" indent="0">
              <a:buNone/>
              <a:defRPr sz="454"/>
            </a:lvl5pPr>
            <a:lvl6pPr marL="1152601" indent="0">
              <a:buNone/>
              <a:defRPr sz="454"/>
            </a:lvl6pPr>
            <a:lvl7pPr marL="1383121" indent="0">
              <a:buNone/>
              <a:defRPr sz="454"/>
            </a:lvl7pPr>
            <a:lvl8pPr marL="1613642" indent="0">
              <a:buNone/>
              <a:defRPr sz="454"/>
            </a:lvl8pPr>
            <a:lvl9pPr marL="1844162" indent="0">
              <a:buNone/>
              <a:defRPr sz="45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8192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017" y="2368423"/>
            <a:ext cx="4028167" cy="285993"/>
          </a:xfrm>
        </p:spPr>
        <p:txBody>
          <a:bodyPr anchor="b">
            <a:normAutofit/>
          </a:bodyPr>
          <a:lstStyle>
            <a:lvl1pPr algn="l">
              <a:defRPr sz="121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5914" y="302639"/>
            <a:ext cx="4153681" cy="1795095"/>
          </a:xfrm>
        </p:spPr>
        <p:txBody>
          <a:bodyPr anchor="t">
            <a:normAutofit/>
          </a:bodyPr>
          <a:lstStyle>
            <a:lvl1pPr marL="0" indent="0" algn="ctr">
              <a:buNone/>
              <a:defRPr sz="807"/>
            </a:lvl1pPr>
            <a:lvl2pPr marL="230520" indent="0">
              <a:buNone/>
              <a:defRPr sz="807"/>
            </a:lvl2pPr>
            <a:lvl3pPr marL="461040" indent="0">
              <a:buNone/>
              <a:defRPr sz="807"/>
            </a:lvl3pPr>
            <a:lvl4pPr marL="691561" indent="0">
              <a:buNone/>
              <a:defRPr sz="807"/>
            </a:lvl4pPr>
            <a:lvl5pPr marL="922081" indent="0">
              <a:buNone/>
              <a:defRPr sz="807"/>
            </a:lvl5pPr>
            <a:lvl6pPr marL="1152601" indent="0">
              <a:buNone/>
              <a:defRPr sz="807"/>
            </a:lvl6pPr>
            <a:lvl7pPr marL="1383121" indent="0">
              <a:buNone/>
              <a:defRPr sz="807"/>
            </a:lvl7pPr>
            <a:lvl8pPr marL="1613642" indent="0">
              <a:buNone/>
              <a:defRPr sz="807"/>
            </a:lvl8pPr>
            <a:lvl9pPr marL="1844162" indent="0">
              <a:buNone/>
              <a:defRPr sz="807"/>
            </a:lvl9pPr>
          </a:lstStyle>
          <a:p>
            <a:r>
              <a:rPr lang="en-US"/>
              <a:t>Click icon to add picture</a:t>
            </a:r>
            <a:endParaRPr lang="en-US" dirty="0"/>
          </a:p>
        </p:txBody>
      </p:sp>
      <p:sp>
        <p:nvSpPr>
          <p:cNvPr id="4" name="Text Placeholder 3"/>
          <p:cNvSpPr>
            <a:spLocks noGrp="1"/>
          </p:cNvSpPr>
          <p:nvPr>
            <p:ph type="body" sz="half" idx="2"/>
          </p:nvPr>
        </p:nvSpPr>
        <p:spPr>
          <a:xfrm>
            <a:off x="293017" y="2654416"/>
            <a:ext cx="4028167" cy="302107"/>
          </a:xfrm>
        </p:spPr>
        <p:txBody>
          <a:bodyPr>
            <a:normAutofit/>
          </a:bodyPr>
          <a:lstStyle>
            <a:lvl1pPr marL="0" indent="0">
              <a:buNone/>
              <a:defRPr sz="605"/>
            </a:lvl1pPr>
            <a:lvl2pPr marL="230520" indent="0">
              <a:buNone/>
              <a:defRPr sz="605"/>
            </a:lvl2pPr>
            <a:lvl3pPr marL="461040" indent="0">
              <a:buNone/>
              <a:defRPr sz="504"/>
            </a:lvl3pPr>
            <a:lvl4pPr marL="691561" indent="0">
              <a:buNone/>
              <a:defRPr sz="454"/>
            </a:lvl4pPr>
            <a:lvl5pPr marL="922081" indent="0">
              <a:buNone/>
              <a:defRPr sz="454"/>
            </a:lvl5pPr>
            <a:lvl6pPr marL="1152601" indent="0">
              <a:buNone/>
              <a:defRPr sz="454"/>
            </a:lvl6pPr>
            <a:lvl7pPr marL="1383121" indent="0">
              <a:buNone/>
              <a:defRPr sz="454"/>
            </a:lvl7pPr>
            <a:lvl8pPr marL="1613642" indent="0">
              <a:buNone/>
              <a:defRPr sz="454"/>
            </a:lvl8pPr>
            <a:lvl9pPr marL="1844162" indent="0">
              <a:buNone/>
              <a:defRPr sz="45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020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3017" y="346920"/>
            <a:ext cx="4028167" cy="5466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93017" y="1124316"/>
            <a:ext cx="4028167" cy="183220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02827" y="3005643"/>
            <a:ext cx="1075690" cy="184253"/>
          </a:xfrm>
          <a:prstGeom prst="rect">
            <a:avLst/>
          </a:prstGeom>
        </p:spPr>
        <p:txBody>
          <a:bodyPr vert="horz" lIns="91440" tIns="45720" rIns="91440" bIns="45720" rtlCol="0" anchor="ctr"/>
          <a:lstStyle>
            <a:lvl1pPr algn="r">
              <a:defRPr sz="454">
                <a:solidFill>
                  <a:schemeClr val="accent2"/>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293018" y="3003460"/>
            <a:ext cx="2455587" cy="184253"/>
          </a:xfrm>
          <a:prstGeom prst="rect">
            <a:avLst/>
          </a:prstGeom>
        </p:spPr>
        <p:txBody>
          <a:bodyPr vert="horz" lIns="91440" tIns="45720" rIns="91440" bIns="45720" rtlCol="0" anchor="ctr"/>
          <a:lstStyle>
            <a:lvl1pPr algn="l">
              <a:defRPr sz="454" cap="all">
                <a:solidFill>
                  <a:schemeClr val="accent2"/>
                </a:solidFill>
              </a:defRPr>
            </a:lvl1pPr>
          </a:lstStyle>
          <a:p>
            <a:pPr marL="12700">
              <a:lnSpc>
                <a:spcPct val="100000"/>
              </a:lnSpc>
              <a:spcBef>
                <a:spcPts val="65"/>
              </a:spcBef>
            </a:pPr>
            <a:r>
              <a:rPr lang="en-US"/>
              <a:t>José</a:t>
            </a:r>
            <a:r>
              <a:rPr lang="en-US" spc="-20"/>
              <a:t> </a:t>
            </a:r>
            <a:r>
              <a:rPr lang="en-US"/>
              <a:t>M.</a:t>
            </a:r>
            <a:r>
              <a:rPr lang="en-US" spc="-15"/>
              <a:t> </a:t>
            </a:r>
            <a:r>
              <a:rPr lang="en-US"/>
              <a:t>Garrido</a:t>
            </a:r>
            <a:r>
              <a:rPr lang="en-US" spc="-20"/>
              <a:t> </a:t>
            </a:r>
            <a:r>
              <a:rPr lang="en-US" spc="-25"/>
              <a:t>C.</a:t>
            </a:r>
            <a:endParaRPr lang="en-US" spc="-25" dirty="0"/>
          </a:p>
        </p:txBody>
      </p:sp>
      <p:sp>
        <p:nvSpPr>
          <p:cNvPr id="6" name="Slide Number Placeholder 5"/>
          <p:cNvSpPr>
            <a:spLocks noGrp="1"/>
          </p:cNvSpPr>
          <p:nvPr>
            <p:ph type="sldNum" sz="quarter" idx="4"/>
          </p:nvPr>
        </p:nvSpPr>
        <p:spPr>
          <a:xfrm>
            <a:off x="3932740" y="3005643"/>
            <a:ext cx="388444" cy="184253"/>
          </a:xfrm>
          <a:prstGeom prst="rect">
            <a:avLst/>
          </a:prstGeom>
        </p:spPr>
        <p:txBody>
          <a:bodyPr vert="horz" lIns="91440" tIns="45720" rIns="91440" bIns="45720" rtlCol="0" anchor="ctr"/>
          <a:lstStyle>
            <a:lvl1pPr algn="r">
              <a:defRPr sz="454">
                <a:solidFill>
                  <a:schemeClr val="accent2"/>
                </a:solidFill>
              </a:defRPr>
            </a:lvl1pPr>
          </a:lstStyle>
          <a:p>
            <a:fld id="{B6F15528-21DE-4FAA-801E-634DDDAF4B2B}" type="slidenum">
              <a:rPr lang="en-US" smtClean="0"/>
              <a:t>‹#›</a:t>
            </a:fld>
            <a:endParaRPr lang="en-US"/>
          </a:p>
        </p:txBody>
      </p:sp>
      <p:sp>
        <p:nvSpPr>
          <p:cNvPr id="9" name="Rectangle 8"/>
          <p:cNvSpPr/>
          <p:nvPr/>
        </p:nvSpPr>
        <p:spPr>
          <a:xfrm>
            <a:off x="225913" y="222706"/>
            <a:ext cx="1371287" cy="54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3012901" y="222706"/>
            <a:ext cx="1366695" cy="545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621703" y="222706"/>
            <a:ext cx="1366695" cy="54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86528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230520" rtl="0" eaLnBrk="1" latinLnBrk="0" hangingPunct="1">
        <a:spcBef>
          <a:spcPct val="0"/>
        </a:spcBef>
        <a:buNone/>
        <a:defRPr sz="141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54285" indent="-154285"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908" kern="1200">
          <a:solidFill>
            <a:schemeClr val="tx2"/>
          </a:solidFill>
          <a:latin typeface="+mn-lt"/>
          <a:ea typeface="+mn-ea"/>
          <a:cs typeface="+mn-cs"/>
        </a:defRPr>
      </a:lvl1pPr>
      <a:lvl2pPr marL="317646" indent="-154285"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807" kern="1200">
          <a:solidFill>
            <a:schemeClr val="tx2"/>
          </a:solidFill>
          <a:latin typeface="+mn-lt"/>
          <a:ea typeface="+mn-ea"/>
          <a:cs typeface="+mn-cs"/>
        </a:defRPr>
      </a:lvl2pPr>
      <a:lvl3pPr marL="453780" indent="-136134"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706" kern="1200">
          <a:solidFill>
            <a:schemeClr val="tx2"/>
          </a:solidFill>
          <a:latin typeface="+mn-lt"/>
          <a:ea typeface="+mn-ea"/>
          <a:cs typeface="+mn-cs"/>
        </a:defRPr>
      </a:lvl3pPr>
      <a:lvl4pPr marL="626216" indent="-117983"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4pPr>
      <a:lvl5pPr marL="807728" indent="-117983"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5pPr>
      <a:lvl6pPr marL="957980" indent="-115260"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6pPr>
      <a:lvl7pPr marL="1109240" indent="-115260"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7pPr>
      <a:lvl8pPr marL="1260500" indent="-115260"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8pPr>
      <a:lvl9pPr marL="1411760" indent="-115260" algn="l" defTabSz="230520" rtl="0" eaLnBrk="1" latinLnBrk="0" hangingPunct="1">
        <a:spcBef>
          <a:spcPct val="20000"/>
        </a:spcBef>
        <a:spcAft>
          <a:spcPts val="303"/>
        </a:spcAft>
        <a:buClr>
          <a:schemeClr val="accent2"/>
        </a:buClr>
        <a:buSzPct val="92000"/>
        <a:buFont typeface="Wingdings 2" panose="05020102010507070707" pitchFamily="18" charset="2"/>
        <a:buChar char=""/>
        <a:defRPr sz="605" kern="1200">
          <a:solidFill>
            <a:schemeClr val="tx2"/>
          </a:solidFill>
          <a:latin typeface="+mn-lt"/>
          <a:ea typeface="+mn-ea"/>
          <a:cs typeface="+mn-cs"/>
        </a:defRPr>
      </a:lvl9pPr>
    </p:bodyStyle>
    <p:otherStyle>
      <a:defPPr>
        <a:defRPr lang="en-US"/>
      </a:defPPr>
      <a:lvl1pPr marL="0" algn="l" defTabSz="230520" rtl="0" eaLnBrk="1" latinLnBrk="0" hangingPunct="1">
        <a:defRPr sz="908" kern="1200">
          <a:solidFill>
            <a:schemeClr val="tx1"/>
          </a:solidFill>
          <a:latin typeface="+mn-lt"/>
          <a:ea typeface="+mn-ea"/>
          <a:cs typeface="+mn-cs"/>
        </a:defRPr>
      </a:lvl1pPr>
      <a:lvl2pPr marL="230520" algn="l" defTabSz="230520" rtl="0" eaLnBrk="1" latinLnBrk="0" hangingPunct="1">
        <a:defRPr sz="908" kern="1200">
          <a:solidFill>
            <a:schemeClr val="tx1"/>
          </a:solidFill>
          <a:latin typeface="+mn-lt"/>
          <a:ea typeface="+mn-ea"/>
          <a:cs typeface="+mn-cs"/>
        </a:defRPr>
      </a:lvl2pPr>
      <a:lvl3pPr marL="461040" algn="l" defTabSz="230520" rtl="0" eaLnBrk="1" latinLnBrk="0" hangingPunct="1">
        <a:defRPr sz="908" kern="1200">
          <a:solidFill>
            <a:schemeClr val="tx1"/>
          </a:solidFill>
          <a:latin typeface="+mn-lt"/>
          <a:ea typeface="+mn-ea"/>
          <a:cs typeface="+mn-cs"/>
        </a:defRPr>
      </a:lvl3pPr>
      <a:lvl4pPr marL="691561" algn="l" defTabSz="230520" rtl="0" eaLnBrk="1" latinLnBrk="0" hangingPunct="1">
        <a:defRPr sz="908" kern="1200">
          <a:solidFill>
            <a:schemeClr val="tx1"/>
          </a:solidFill>
          <a:latin typeface="+mn-lt"/>
          <a:ea typeface="+mn-ea"/>
          <a:cs typeface="+mn-cs"/>
        </a:defRPr>
      </a:lvl4pPr>
      <a:lvl5pPr marL="922081" algn="l" defTabSz="230520" rtl="0" eaLnBrk="1" latinLnBrk="0" hangingPunct="1">
        <a:defRPr sz="908" kern="1200">
          <a:solidFill>
            <a:schemeClr val="tx1"/>
          </a:solidFill>
          <a:latin typeface="+mn-lt"/>
          <a:ea typeface="+mn-ea"/>
          <a:cs typeface="+mn-cs"/>
        </a:defRPr>
      </a:lvl5pPr>
      <a:lvl6pPr marL="1152601" algn="l" defTabSz="230520" rtl="0" eaLnBrk="1" latinLnBrk="0" hangingPunct="1">
        <a:defRPr sz="908" kern="1200">
          <a:solidFill>
            <a:schemeClr val="tx1"/>
          </a:solidFill>
          <a:latin typeface="+mn-lt"/>
          <a:ea typeface="+mn-ea"/>
          <a:cs typeface="+mn-cs"/>
        </a:defRPr>
      </a:lvl6pPr>
      <a:lvl7pPr marL="1383121" algn="l" defTabSz="230520" rtl="0" eaLnBrk="1" latinLnBrk="0" hangingPunct="1">
        <a:defRPr sz="908" kern="1200">
          <a:solidFill>
            <a:schemeClr val="tx1"/>
          </a:solidFill>
          <a:latin typeface="+mn-lt"/>
          <a:ea typeface="+mn-ea"/>
          <a:cs typeface="+mn-cs"/>
        </a:defRPr>
      </a:lvl7pPr>
      <a:lvl8pPr marL="1613642" algn="l" defTabSz="230520" rtl="0" eaLnBrk="1" latinLnBrk="0" hangingPunct="1">
        <a:defRPr sz="908" kern="1200">
          <a:solidFill>
            <a:schemeClr val="tx1"/>
          </a:solidFill>
          <a:latin typeface="+mn-lt"/>
          <a:ea typeface="+mn-ea"/>
          <a:cs typeface="+mn-cs"/>
        </a:defRPr>
      </a:lvl8pPr>
      <a:lvl9pPr marL="1844162" algn="l" defTabSz="230520" rtl="0" eaLnBrk="1" latinLnBrk="0" hangingPunct="1">
        <a:defRPr sz="9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slide" Target="slide9.xm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slide" Target="slide9.xml"/><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7F7F7F"/>
                </a:solidFill>
                <a:latin typeface="Arial"/>
                <a:cs typeface="Arial"/>
                <a:hlinkClick r:id="rId2" action="ppaction://hlinksldjump"/>
              </a:rPr>
              <a:t>Activity</a:t>
            </a:r>
            <a:r>
              <a:rPr sz="600" b="1" spc="-30" dirty="0">
                <a:solidFill>
                  <a:srgbClr val="7F7F7F"/>
                </a:solidFill>
                <a:latin typeface="Arial"/>
                <a:cs typeface="Arial"/>
                <a:hlinkClick r:id="rId2" action="ppaction://hlinksldjump"/>
              </a:rPr>
              <a:t> </a:t>
            </a:r>
            <a:r>
              <a:rPr sz="600" b="1" spc="-10" dirty="0">
                <a:solidFill>
                  <a:srgbClr val="7F7F7F"/>
                </a:solidFill>
                <a:latin typeface="Arial"/>
                <a:cs typeface="Arial"/>
                <a:hlinkClick r:id="rId2" action="ppaction://hlinksldjump"/>
              </a:rPr>
              <a:t>Diagrams</a:t>
            </a:r>
            <a:endParaRPr sz="600">
              <a:latin typeface="Arial"/>
              <a:cs typeface="Arial"/>
            </a:endParaRPr>
          </a:p>
        </p:txBody>
      </p:sp>
      <p:grpSp>
        <p:nvGrpSpPr>
          <p:cNvPr id="4" name="object 4"/>
          <p:cNvGrpSpPr/>
          <p:nvPr/>
        </p:nvGrpSpPr>
        <p:grpSpPr>
          <a:xfrm>
            <a:off x="0" y="-12"/>
            <a:ext cx="4608195" cy="194945"/>
            <a:chOff x="0" y="-12"/>
            <a:chExt cx="4608195" cy="194945"/>
          </a:xfrm>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6" name="object 6"/>
            <p:cNvPicPr/>
            <p:nvPr/>
          </p:nvPicPr>
          <p:blipFill>
            <a:blip r:embed="rId3" cstate="print"/>
            <a:stretch>
              <a:fillRect/>
            </a:stretch>
          </p:blipFill>
          <p:spPr>
            <a:xfrm>
              <a:off x="0" y="143865"/>
              <a:ext cx="4608004" cy="50609"/>
            </a:xfrm>
            <a:prstGeom prst="rect">
              <a:avLst/>
            </a:prstGeom>
          </p:spPr>
        </p:pic>
      </p:grpSp>
      <p:sp>
        <p:nvSpPr>
          <p:cNvPr id="17" name="object 17"/>
          <p:cNvSpPr txBox="1">
            <a:spLocks noGrp="1"/>
          </p:cNvSpPr>
          <p:nvPr>
            <p:ph type="title"/>
          </p:nvPr>
        </p:nvSpPr>
        <p:spPr>
          <a:xfrm>
            <a:off x="1198511" y="396219"/>
            <a:ext cx="2203450" cy="509270"/>
          </a:xfrm>
          <a:prstGeom prst="rect">
            <a:avLst/>
          </a:prstGeom>
        </p:spPr>
        <p:txBody>
          <a:bodyPr vert="horz" wrap="square" lIns="0" tIns="73025" rIns="0" bIns="0" rtlCol="0">
            <a:spAutoFit/>
          </a:bodyPr>
          <a:lstStyle/>
          <a:p>
            <a:pPr algn="ctr">
              <a:lnSpc>
                <a:spcPct val="100000"/>
              </a:lnSpc>
              <a:spcBef>
                <a:spcPts val="575"/>
              </a:spcBef>
            </a:pPr>
            <a:r>
              <a:rPr dirty="0"/>
              <a:t>Object</a:t>
            </a:r>
            <a:r>
              <a:rPr spc="105" dirty="0"/>
              <a:t> </a:t>
            </a:r>
            <a:r>
              <a:rPr dirty="0"/>
              <a:t>Oriented</a:t>
            </a:r>
            <a:r>
              <a:rPr spc="110" dirty="0"/>
              <a:t> </a:t>
            </a:r>
            <a:r>
              <a:rPr spc="-10" dirty="0"/>
              <a:t>Simulation</a:t>
            </a:r>
          </a:p>
          <a:p>
            <a:pPr algn="ctr">
              <a:lnSpc>
                <a:spcPct val="100000"/>
              </a:lnSpc>
              <a:spcBef>
                <a:spcPts val="334"/>
              </a:spcBef>
            </a:pPr>
            <a:r>
              <a:rPr sz="1100" dirty="0"/>
              <a:t>Activity</a:t>
            </a:r>
            <a:r>
              <a:rPr sz="1100" spc="-40" dirty="0"/>
              <a:t> </a:t>
            </a:r>
            <a:r>
              <a:rPr sz="1100" spc="-10" dirty="0"/>
              <a:t>Diagrams</a:t>
            </a:r>
            <a:endParaRPr sz="1100" dirty="0"/>
          </a:p>
        </p:txBody>
      </p:sp>
      <p:sp>
        <p:nvSpPr>
          <p:cNvPr id="18" name="object 18"/>
          <p:cNvSpPr txBox="1"/>
          <p:nvPr/>
        </p:nvSpPr>
        <p:spPr>
          <a:xfrm>
            <a:off x="781050" y="1730375"/>
            <a:ext cx="2514600" cy="711990"/>
          </a:xfrm>
          <a:prstGeom prst="rect">
            <a:avLst/>
          </a:prstGeom>
        </p:spPr>
        <p:txBody>
          <a:bodyPr vert="horz" wrap="square" lIns="0" tIns="11430" rIns="0" bIns="0" rtlCol="0">
            <a:spAutoFit/>
          </a:bodyPr>
          <a:lstStyle/>
          <a:p>
            <a:pPr marL="459105" algn="ctr">
              <a:lnSpc>
                <a:spcPct val="200000"/>
              </a:lnSpc>
            </a:pPr>
            <a:r>
              <a:rPr lang="en-US" sz="800" spc="-10" dirty="0">
                <a:latin typeface="Arial"/>
                <a:cs typeface="Arial"/>
              </a:rPr>
              <a:t>Department of Computer Science College of Computing and Software Engineering</a:t>
            </a:r>
          </a:p>
          <a:p>
            <a:pPr marL="459105" algn="ctr">
              <a:lnSpc>
                <a:spcPct val="200000"/>
              </a:lnSpc>
            </a:pPr>
            <a:r>
              <a:rPr sz="800" spc="-10" dirty="0">
                <a:latin typeface="Arial"/>
                <a:cs typeface="Arial"/>
              </a:rPr>
              <a:t>Kennesaw</a:t>
            </a:r>
            <a:r>
              <a:rPr sz="800" spc="-45" dirty="0">
                <a:latin typeface="Arial"/>
                <a:cs typeface="Arial"/>
              </a:rPr>
              <a:t> </a:t>
            </a:r>
            <a:r>
              <a:rPr sz="800" dirty="0">
                <a:latin typeface="Arial"/>
                <a:cs typeface="Arial"/>
              </a:rPr>
              <a:t>State</a:t>
            </a:r>
            <a:r>
              <a:rPr sz="800" spc="-45" dirty="0">
                <a:latin typeface="Arial"/>
                <a:cs typeface="Arial"/>
              </a:rPr>
              <a:t> </a:t>
            </a:r>
            <a:r>
              <a:rPr sz="800" spc="-10" dirty="0">
                <a:latin typeface="Arial"/>
                <a:cs typeface="Arial"/>
              </a:rPr>
              <a:t>University</a:t>
            </a:r>
            <a:endParaRPr sz="800" dirty="0">
              <a:latin typeface="Arial"/>
              <a:cs typeface="Arial"/>
            </a:endParaRPr>
          </a:p>
        </p:txBody>
      </p:sp>
      <p:grpSp>
        <p:nvGrpSpPr>
          <p:cNvPr id="19" name="object 19"/>
          <p:cNvGrpSpPr/>
          <p:nvPr/>
        </p:nvGrpSpPr>
        <p:grpSpPr>
          <a:xfrm>
            <a:off x="0" y="3309594"/>
            <a:ext cx="4608195" cy="146685"/>
            <a:chOff x="0" y="3309594"/>
            <a:chExt cx="4608195" cy="146685"/>
          </a:xfrm>
        </p:grpSpPr>
        <p:sp>
          <p:nvSpPr>
            <p:cNvPr id="20" name="object 20"/>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1" name="object 21"/>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23" name="object 23"/>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4" action="ppaction://hlinksldjump"/>
              </a:rPr>
              <a:t>Object</a:t>
            </a:r>
            <a:r>
              <a:rPr sz="600" b="1" spc="-30" dirty="0">
                <a:solidFill>
                  <a:srgbClr val="FFFFFF"/>
                </a:solidFill>
                <a:latin typeface="Arial"/>
                <a:cs typeface="Arial"/>
                <a:hlinkClick r:id="rId4" action="ppaction://hlinksldjump"/>
              </a:rPr>
              <a:t> </a:t>
            </a:r>
            <a:r>
              <a:rPr sz="600" b="1" dirty="0">
                <a:solidFill>
                  <a:srgbClr val="FFFFFF"/>
                </a:solidFill>
                <a:latin typeface="Arial"/>
                <a:cs typeface="Arial"/>
                <a:hlinkClick r:id="rId4" action="ppaction://hlinksldjump"/>
              </a:rPr>
              <a:t>Oriented</a:t>
            </a:r>
            <a:r>
              <a:rPr sz="600" b="1" spc="-25" dirty="0">
                <a:solidFill>
                  <a:srgbClr val="FFFFFF"/>
                </a:solidFill>
                <a:latin typeface="Arial"/>
                <a:cs typeface="Arial"/>
                <a:hlinkClick r:id="rId4" action="ppaction://hlinksldjump"/>
              </a:rPr>
              <a:t> </a:t>
            </a:r>
            <a:r>
              <a:rPr sz="600" b="1" spc="-10" dirty="0">
                <a:solidFill>
                  <a:srgbClr val="FFFFFF"/>
                </a:solidFill>
                <a:latin typeface="Arial"/>
                <a:cs typeface="Arial"/>
                <a:hlinkClick r:id="rId4" action="ppaction://hlinksldjump"/>
              </a:rPr>
              <a:t>Simulation</a:t>
            </a:r>
            <a:endParaRPr sz="60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04516"/>
          </a:xfrm>
          <a:prstGeom prst="rect">
            <a:avLst/>
          </a:prstGeom>
        </p:spPr>
        <p:txBody>
          <a:bodyPr vert="horz" wrap="square" lIns="0" tIns="12065" rIns="0" bIns="0" rtlCol="0">
            <a:spAutoFit/>
          </a:bodyPr>
          <a:lstStyle/>
          <a:p>
            <a:pPr marL="12700">
              <a:lnSpc>
                <a:spcPct val="100000"/>
              </a:lnSpc>
              <a:spcBef>
                <a:spcPts val="95"/>
              </a:spcBef>
            </a:pPr>
            <a:r>
              <a:rPr sz="600" b="1" dirty="0">
                <a:solidFill>
                  <a:schemeClr val="bg2"/>
                </a:solidFill>
                <a:latin typeface="Arial"/>
                <a:cs typeface="Arial"/>
                <a:hlinkClick r:id="rId2" action="ppaction://hlinksldjump">
                  <a:extLst>
                    <a:ext uri="{A12FA001-AC4F-418D-AE19-62706E023703}">
                      <ahyp:hlinkClr xmlns:ahyp="http://schemas.microsoft.com/office/drawing/2018/hyperlinkcolor" val="tx"/>
                    </a:ext>
                  </a:extLst>
                </a:hlinkClick>
              </a:rPr>
              <a:t>Activity</a:t>
            </a:r>
            <a:r>
              <a:rPr sz="600" b="1" spc="-30" dirty="0">
                <a:solidFill>
                  <a:schemeClr val="bg2"/>
                </a:solidFill>
                <a:latin typeface="Arial"/>
                <a:cs typeface="Arial"/>
                <a:hlinkClick r:id="rId2" action="ppaction://hlinksldjump">
                  <a:extLst>
                    <a:ext uri="{A12FA001-AC4F-418D-AE19-62706E023703}">
                      <ahyp:hlinkClr xmlns:ahyp="http://schemas.microsoft.com/office/drawing/2018/hyperlinkcolor" val="tx"/>
                    </a:ext>
                  </a:extLst>
                </a:hlinkClick>
              </a:rPr>
              <a:t> </a:t>
            </a:r>
            <a:r>
              <a:rPr sz="600" b="1" spc="-10" dirty="0">
                <a:solidFill>
                  <a:schemeClr val="bg2"/>
                </a:solidFill>
                <a:latin typeface="Arial"/>
                <a:cs typeface="Arial"/>
                <a:hlinkClick r:id="rId2" action="ppaction://hlinksldjump">
                  <a:extLst>
                    <a:ext uri="{A12FA001-AC4F-418D-AE19-62706E023703}">
                      <ahyp:hlinkClr xmlns:ahyp="http://schemas.microsoft.com/office/drawing/2018/hyperlinkcolor" val="tx"/>
                    </a:ext>
                  </a:extLst>
                </a:hlinkClick>
              </a:rPr>
              <a:t>Diagrams</a:t>
            </a:r>
            <a:endParaRPr sz="600" dirty="0">
              <a:solidFill>
                <a:schemeClr val="bg2"/>
              </a:solidFill>
              <a:latin typeface="Arial"/>
              <a:cs typeface="Arial"/>
            </a:endParaRPr>
          </a:p>
        </p:txBody>
      </p:sp>
      <p:grpSp>
        <p:nvGrpSpPr>
          <p:cNvPr id="4" name="object 4"/>
          <p:cNvGrpSpPr/>
          <p:nvPr/>
        </p:nvGrpSpPr>
        <p:grpSpPr>
          <a:xfrm>
            <a:off x="0" y="-12"/>
            <a:ext cx="4608195" cy="441959"/>
            <a:chOff x="0" y="-12"/>
            <a:chExt cx="4608195" cy="441959"/>
          </a:xfrm>
          <a:solidFill>
            <a:schemeClr val="accent2"/>
          </a:solidFill>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chemeClr val="accent1"/>
            </a:solidFill>
            <a:ln>
              <a:noFill/>
            </a:ln>
          </p:spPr>
          <p:txBody>
            <a:bodyPr wrap="square" lIns="0" tIns="0" rIns="0" bIns="0" rtlCol="0"/>
            <a:lstStyle/>
            <a:p>
              <a:endParaRPr/>
            </a:p>
          </p:txBody>
        </p:sp>
        <p:pic>
          <p:nvPicPr>
            <p:cNvPr id="6" name="object 6"/>
            <p:cNvPicPr/>
            <p:nvPr/>
          </p:nvPicPr>
          <p:blipFill>
            <a:blip r:embed="rId3" cstate="print"/>
            <a:stretch>
              <a:fillRect/>
            </a:stretch>
          </p:blipFill>
          <p:spPr>
            <a:xfrm>
              <a:off x="0" y="143863"/>
              <a:ext cx="4608060" cy="297994"/>
            </a:xfrm>
            <a:prstGeom prst="rect">
              <a:avLst/>
            </a:prstGeom>
            <a:grpFill/>
            <a:ln>
              <a:solidFill>
                <a:schemeClr val="accent1"/>
              </a:solidFill>
            </a:ln>
          </p:spPr>
        </p:pic>
      </p:grpSp>
      <p:sp>
        <p:nvSpPr>
          <p:cNvPr id="7" name="object 7"/>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Activity</a:t>
            </a:r>
            <a:r>
              <a:rPr spc="90" dirty="0"/>
              <a:t> </a:t>
            </a:r>
            <a:r>
              <a:rPr spc="-10" dirty="0"/>
              <a:t>Diagrams</a:t>
            </a:r>
          </a:p>
        </p:txBody>
      </p:sp>
      <p:grpSp>
        <p:nvGrpSpPr>
          <p:cNvPr id="8" name="object 8"/>
          <p:cNvGrpSpPr/>
          <p:nvPr/>
        </p:nvGrpSpPr>
        <p:grpSpPr>
          <a:xfrm>
            <a:off x="309193" y="1058133"/>
            <a:ext cx="4040504" cy="596265"/>
            <a:chOff x="309193" y="1058133"/>
            <a:chExt cx="4040504" cy="596265"/>
          </a:xfrm>
        </p:grpSpPr>
        <p:pic>
          <p:nvPicPr>
            <p:cNvPr id="9" name="object 9"/>
            <p:cNvPicPr/>
            <p:nvPr/>
          </p:nvPicPr>
          <p:blipFill>
            <a:blip r:embed="rId4" cstate="print"/>
            <a:stretch>
              <a:fillRect/>
            </a:stretch>
          </p:blipFill>
          <p:spPr>
            <a:xfrm>
              <a:off x="359994" y="1552283"/>
              <a:ext cx="101600" cy="101600"/>
            </a:xfrm>
            <a:prstGeom prst="rect">
              <a:avLst/>
            </a:prstGeom>
          </p:spPr>
        </p:pic>
        <p:pic>
          <p:nvPicPr>
            <p:cNvPr id="10" name="object 10"/>
            <p:cNvPicPr/>
            <p:nvPr/>
          </p:nvPicPr>
          <p:blipFill>
            <a:blip r:embed="rId5" cstate="print"/>
            <a:stretch>
              <a:fillRect/>
            </a:stretch>
          </p:blipFill>
          <p:spPr>
            <a:xfrm>
              <a:off x="410794" y="1539582"/>
              <a:ext cx="3938851" cy="114301"/>
            </a:xfrm>
            <a:prstGeom prst="rect">
              <a:avLst/>
            </a:prstGeom>
          </p:spPr>
        </p:pic>
        <p:pic>
          <p:nvPicPr>
            <p:cNvPr id="11" name="object 11"/>
            <p:cNvPicPr/>
            <p:nvPr/>
          </p:nvPicPr>
          <p:blipFill>
            <a:blip r:embed="rId6" cstate="print"/>
            <a:stretch>
              <a:fillRect/>
            </a:stretch>
          </p:blipFill>
          <p:spPr>
            <a:xfrm>
              <a:off x="4298846" y="1064272"/>
              <a:ext cx="50800" cy="488010"/>
            </a:xfrm>
            <a:prstGeom prst="rect">
              <a:avLst/>
            </a:prstGeom>
          </p:spPr>
        </p:pic>
        <p:sp>
          <p:nvSpPr>
            <p:cNvPr id="12" name="object 12"/>
            <p:cNvSpPr/>
            <p:nvPr/>
          </p:nvSpPr>
          <p:spPr>
            <a:xfrm>
              <a:off x="309193" y="1058133"/>
              <a:ext cx="3989704" cy="545465"/>
            </a:xfrm>
            <a:custGeom>
              <a:avLst/>
              <a:gdLst/>
              <a:ahLst/>
              <a:cxnLst/>
              <a:rect l="l" t="t" r="r" b="b"/>
              <a:pathLst>
                <a:path w="3989704" h="545465">
                  <a:moveTo>
                    <a:pt x="3989652" y="0"/>
                  </a:moveTo>
                  <a:lnTo>
                    <a:pt x="0" y="0"/>
                  </a:lnTo>
                  <a:lnTo>
                    <a:pt x="0" y="494149"/>
                  </a:lnTo>
                  <a:lnTo>
                    <a:pt x="4008" y="513874"/>
                  </a:lnTo>
                  <a:lnTo>
                    <a:pt x="14922" y="530027"/>
                  </a:lnTo>
                  <a:lnTo>
                    <a:pt x="31075" y="540941"/>
                  </a:lnTo>
                  <a:lnTo>
                    <a:pt x="50800" y="544950"/>
                  </a:lnTo>
                  <a:lnTo>
                    <a:pt x="3938852" y="544950"/>
                  </a:lnTo>
                  <a:lnTo>
                    <a:pt x="3958576" y="540941"/>
                  </a:lnTo>
                  <a:lnTo>
                    <a:pt x="3974729" y="530027"/>
                  </a:lnTo>
                  <a:lnTo>
                    <a:pt x="3985644" y="513874"/>
                  </a:lnTo>
                  <a:lnTo>
                    <a:pt x="3989652" y="494149"/>
                  </a:lnTo>
                  <a:lnTo>
                    <a:pt x="3989652" y="0"/>
                  </a:lnTo>
                  <a:close/>
                </a:path>
              </a:pathLst>
            </a:custGeom>
            <a:solidFill>
              <a:srgbClr val="FFFFFF"/>
            </a:solidFill>
          </p:spPr>
          <p:txBody>
            <a:bodyPr wrap="square" lIns="0" tIns="0" rIns="0" bIns="0" rtlCol="0"/>
            <a:lstStyle/>
            <a:p>
              <a:endParaRPr/>
            </a:p>
          </p:txBody>
        </p:sp>
        <p:sp>
          <p:nvSpPr>
            <p:cNvPr id="13" name="object 13"/>
            <p:cNvSpPr/>
            <p:nvPr/>
          </p:nvSpPr>
          <p:spPr>
            <a:xfrm>
              <a:off x="4298846" y="1102370"/>
              <a:ext cx="0" cy="469265"/>
            </a:xfrm>
            <a:custGeom>
              <a:avLst/>
              <a:gdLst/>
              <a:ahLst/>
              <a:cxnLst/>
              <a:rect l="l" t="t" r="r" b="b"/>
              <a:pathLst>
                <a:path h="469265">
                  <a:moveTo>
                    <a:pt x="0" y="468962"/>
                  </a:moveTo>
                  <a:lnTo>
                    <a:pt x="0" y="0"/>
                  </a:lnTo>
                </a:path>
              </a:pathLst>
            </a:custGeom>
            <a:ln w="3175">
              <a:solidFill>
                <a:srgbClr val="7F7F7F"/>
              </a:solidFill>
            </a:ln>
          </p:spPr>
          <p:txBody>
            <a:bodyPr wrap="square" lIns="0" tIns="0" rIns="0" bIns="0" rtlCol="0"/>
            <a:lstStyle/>
            <a:p>
              <a:endParaRPr/>
            </a:p>
          </p:txBody>
        </p:sp>
        <p:sp>
          <p:nvSpPr>
            <p:cNvPr id="14" name="object 14"/>
            <p:cNvSpPr/>
            <p:nvPr/>
          </p:nvSpPr>
          <p:spPr>
            <a:xfrm>
              <a:off x="4298846" y="1089670"/>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5" name="object 15"/>
            <p:cNvSpPr/>
            <p:nvPr/>
          </p:nvSpPr>
          <p:spPr>
            <a:xfrm>
              <a:off x="4298846" y="1076970"/>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6" name="object 16"/>
            <p:cNvSpPr/>
            <p:nvPr/>
          </p:nvSpPr>
          <p:spPr>
            <a:xfrm>
              <a:off x="4298846" y="106427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7" name="object 17"/>
          <p:cNvSpPr txBox="1"/>
          <p:nvPr/>
        </p:nvSpPr>
        <p:spPr>
          <a:xfrm>
            <a:off x="347294" y="1034096"/>
            <a:ext cx="3850640" cy="535940"/>
          </a:xfrm>
          <a:prstGeom prst="rect">
            <a:avLst/>
          </a:prstGeom>
        </p:spPr>
        <p:txBody>
          <a:bodyPr vert="horz" wrap="square" lIns="0" tIns="6985" rIns="0" bIns="0" rtlCol="0">
            <a:spAutoFit/>
          </a:bodyPr>
          <a:lstStyle/>
          <a:p>
            <a:pPr marL="12700" marR="5080">
              <a:lnSpc>
                <a:spcPct val="102600"/>
              </a:lnSpc>
              <a:spcBef>
                <a:spcPts val="55"/>
              </a:spcBef>
            </a:pPr>
            <a:r>
              <a:rPr sz="1100" dirty="0">
                <a:latin typeface="Arial"/>
                <a:cs typeface="Arial"/>
              </a:rPr>
              <a:t>These</a:t>
            </a:r>
            <a:r>
              <a:rPr sz="1100" spc="-40" dirty="0">
                <a:latin typeface="Arial"/>
                <a:cs typeface="Arial"/>
              </a:rPr>
              <a:t> </a:t>
            </a:r>
            <a:r>
              <a:rPr sz="1100" spc="-10" dirty="0">
                <a:latin typeface="Arial"/>
                <a:cs typeface="Arial"/>
              </a:rPr>
              <a:t>diagrams</a:t>
            </a:r>
            <a:r>
              <a:rPr sz="1100" spc="-40" dirty="0">
                <a:latin typeface="Arial"/>
                <a:cs typeface="Arial"/>
              </a:rPr>
              <a:t> </a:t>
            </a:r>
            <a:r>
              <a:rPr sz="1100" dirty="0">
                <a:latin typeface="Arial"/>
                <a:cs typeface="Arial"/>
              </a:rPr>
              <a:t>help</a:t>
            </a:r>
            <a:r>
              <a:rPr sz="1100" spc="-35" dirty="0">
                <a:latin typeface="Arial"/>
                <a:cs typeface="Arial"/>
              </a:rPr>
              <a:t> </a:t>
            </a:r>
            <a:r>
              <a:rPr sz="1100" dirty="0">
                <a:latin typeface="Arial"/>
                <a:cs typeface="Arial"/>
              </a:rPr>
              <a:t>describe</a:t>
            </a:r>
            <a:r>
              <a:rPr sz="1100" spc="-40" dirty="0">
                <a:latin typeface="Arial"/>
                <a:cs typeface="Arial"/>
              </a:rPr>
              <a:t> </a:t>
            </a:r>
            <a:r>
              <a:rPr sz="1100" dirty="0">
                <a:latin typeface="Arial"/>
                <a:cs typeface="Arial"/>
              </a:rPr>
              <a:t>the</a:t>
            </a:r>
            <a:r>
              <a:rPr sz="1100" spc="-35" dirty="0">
                <a:latin typeface="Arial"/>
                <a:cs typeface="Arial"/>
              </a:rPr>
              <a:t> </a:t>
            </a:r>
            <a:r>
              <a:rPr sz="1100" dirty="0">
                <a:latin typeface="Arial"/>
                <a:cs typeface="Arial"/>
              </a:rPr>
              <a:t>operations</a:t>
            </a:r>
            <a:r>
              <a:rPr sz="1100" spc="-40" dirty="0">
                <a:latin typeface="Arial"/>
                <a:cs typeface="Arial"/>
              </a:rPr>
              <a:t> </a:t>
            </a:r>
            <a:r>
              <a:rPr sz="1100" dirty="0">
                <a:latin typeface="Arial"/>
                <a:cs typeface="Arial"/>
              </a:rPr>
              <a:t>of</a:t>
            </a:r>
            <a:r>
              <a:rPr sz="1100" spc="-35" dirty="0">
                <a:latin typeface="Arial"/>
                <a:cs typeface="Arial"/>
              </a:rPr>
              <a:t> </a:t>
            </a:r>
            <a:r>
              <a:rPr sz="1100" dirty="0">
                <a:latin typeface="Arial"/>
                <a:cs typeface="Arial"/>
              </a:rPr>
              <a:t>the</a:t>
            </a:r>
            <a:r>
              <a:rPr sz="1100" spc="-40" dirty="0">
                <a:latin typeface="Arial"/>
                <a:cs typeface="Arial"/>
              </a:rPr>
              <a:t> </a:t>
            </a:r>
            <a:r>
              <a:rPr sz="1100" spc="-10" dirty="0">
                <a:latin typeface="Arial"/>
                <a:cs typeface="Arial"/>
              </a:rPr>
              <a:t>processes </a:t>
            </a:r>
            <a:r>
              <a:rPr sz="1100" spc="-20" dirty="0">
                <a:latin typeface="Arial"/>
                <a:cs typeface="Arial"/>
              </a:rPr>
              <a:t>involved</a:t>
            </a:r>
            <a:r>
              <a:rPr sz="1100" spc="-10" dirty="0">
                <a:latin typeface="Arial"/>
                <a:cs typeface="Arial"/>
              </a:rPr>
              <a:t> </a:t>
            </a:r>
            <a:r>
              <a:rPr sz="1100" dirty="0">
                <a:latin typeface="Arial"/>
                <a:cs typeface="Arial"/>
              </a:rPr>
              <a:t>and</a:t>
            </a:r>
            <a:r>
              <a:rPr sz="1100" spc="-10" dirty="0">
                <a:latin typeface="Arial"/>
                <a:cs typeface="Arial"/>
              </a:rPr>
              <a:t> </a:t>
            </a:r>
            <a:r>
              <a:rPr sz="1100" dirty="0">
                <a:latin typeface="Arial"/>
                <a:cs typeface="Arial"/>
              </a:rPr>
              <a:t>the</a:t>
            </a:r>
            <a:r>
              <a:rPr sz="1100" spc="-5" dirty="0">
                <a:latin typeface="Arial"/>
                <a:cs typeface="Arial"/>
              </a:rPr>
              <a:t> </a:t>
            </a:r>
            <a:r>
              <a:rPr sz="1100" spc="-10" dirty="0">
                <a:latin typeface="Arial"/>
                <a:cs typeface="Arial"/>
              </a:rPr>
              <a:t>synchronization </a:t>
            </a:r>
            <a:r>
              <a:rPr sz="1100" dirty="0">
                <a:latin typeface="Arial"/>
                <a:cs typeface="Arial"/>
              </a:rPr>
              <a:t>that</a:t>
            </a:r>
            <a:r>
              <a:rPr sz="1100" spc="-5" dirty="0">
                <a:latin typeface="Arial"/>
                <a:cs typeface="Arial"/>
              </a:rPr>
              <a:t> </a:t>
            </a:r>
            <a:r>
              <a:rPr sz="1100" dirty="0">
                <a:latin typeface="Arial"/>
                <a:cs typeface="Arial"/>
              </a:rPr>
              <a:t>is</a:t>
            </a:r>
            <a:r>
              <a:rPr sz="1100" spc="-10" dirty="0">
                <a:latin typeface="Arial"/>
                <a:cs typeface="Arial"/>
              </a:rPr>
              <a:t> </a:t>
            </a:r>
            <a:r>
              <a:rPr sz="1100" dirty="0">
                <a:latin typeface="Arial"/>
                <a:cs typeface="Arial"/>
              </a:rPr>
              <a:t>present</a:t>
            </a:r>
            <a:r>
              <a:rPr sz="1100" spc="-5" dirty="0">
                <a:latin typeface="Arial"/>
                <a:cs typeface="Arial"/>
              </a:rPr>
              <a:t> </a:t>
            </a:r>
            <a:r>
              <a:rPr sz="1100" spc="-20" dirty="0">
                <a:latin typeface="Arial"/>
                <a:cs typeface="Arial"/>
              </a:rPr>
              <a:t>when </a:t>
            </a:r>
            <a:r>
              <a:rPr sz="1100" dirty="0">
                <a:latin typeface="Arial"/>
                <a:cs typeface="Arial"/>
              </a:rPr>
              <a:t>processes</a:t>
            </a:r>
            <a:r>
              <a:rPr sz="1100" spc="-50" dirty="0">
                <a:latin typeface="Arial"/>
                <a:cs typeface="Arial"/>
              </a:rPr>
              <a:t> </a:t>
            </a:r>
            <a:r>
              <a:rPr sz="1100" dirty="0">
                <a:latin typeface="Arial"/>
                <a:cs typeface="Arial"/>
              </a:rPr>
              <a:t>interact</a:t>
            </a:r>
            <a:r>
              <a:rPr sz="1100" spc="-45" dirty="0">
                <a:latin typeface="Arial"/>
                <a:cs typeface="Arial"/>
              </a:rPr>
              <a:t> </a:t>
            </a:r>
            <a:r>
              <a:rPr sz="1100" dirty="0">
                <a:latin typeface="Arial"/>
                <a:cs typeface="Arial"/>
              </a:rPr>
              <a:t>with</a:t>
            </a:r>
            <a:r>
              <a:rPr sz="1100" spc="-45" dirty="0">
                <a:latin typeface="Arial"/>
                <a:cs typeface="Arial"/>
              </a:rPr>
              <a:t> </a:t>
            </a:r>
            <a:r>
              <a:rPr sz="1100" dirty="0">
                <a:latin typeface="Arial"/>
                <a:cs typeface="Arial"/>
              </a:rPr>
              <a:t>each</a:t>
            </a:r>
            <a:r>
              <a:rPr sz="1100" spc="-45" dirty="0">
                <a:latin typeface="Arial"/>
                <a:cs typeface="Arial"/>
              </a:rPr>
              <a:t> </a:t>
            </a:r>
            <a:r>
              <a:rPr sz="1100" spc="-10" dirty="0">
                <a:latin typeface="Arial"/>
                <a:cs typeface="Arial"/>
              </a:rPr>
              <a:t>other.</a:t>
            </a:r>
            <a:endParaRPr sz="1100" dirty="0">
              <a:latin typeface="Arial"/>
              <a:cs typeface="Arial"/>
            </a:endParaRPr>
          </a:p>
        </p:txBody>
      </p:sp>
      <p:grpSp>
        <p:nvGrpSpPr>
          <p:cNvPr id="18" name="object 18"/>
          <p:cNvGrpSpPr/>
          <p:nvPr/>
        </p:nvGrpSpPr>
        <p:grpSpPr>
          <a:xfrm>
            <a:off x="309193" y="1799427"/>
            <a:ext cx="4040504" cy="768350"/>
            <a:chOff x="309193" y="1799427"/>
            <a:chExt cx="4040504" cy="768350"/>
          </a:xfrm>
        </p:grpSpPr>
        <p:pic>
          <p:nvPicPr>
            <p:cNvPr id="19" name="object 19"/>
            <p:cNvPicPr/>
            <p:nvPr/>
          </p:nvPicPr>
          <p:blipFill>
            <a:blip r:embed="rId7" cstate="print"/>
            <a:stretch>
              <a:fillRect/>
            </a:stretch>
          </p:blipFill>
          <p:spPr>
            <a:xfrm>
              <a:off x="359994" y="2465654"/>
              <a:ext cx="101600" cy="101600"/>
            </a:xfrm>
            <a:prstGeom prst="rect">
              <a:avLst/>
            </a:prstGeom>
          </p:spPr>
        </p:pic>
        <p:pic>
          <p:nvPicPr>
            <p:cNvPr id="20" name="object 20"/>
            <p:cNvPicPr/>
            <p:nvPr/>
          </p:nvPicPr>
          <p:blipFill>
            <a:blip r:embed="rId8" cstate="print"/>
            <a:stretch>
              <a:fillRect/>
            </a:stretch>
          </p:blipFill>
          <p:spPr>
            <a:xfrm>
              <a:off x="410794" y="2452954"/>
              <a:ext cx="3938851" cy="114301"/>
            </a:xfrm>
            <a:prstGeom prst="rect">
              <a:avLst/>
            </a:prstGeom>
          </p:spPr>
        </p:pic>
        <p:pic>
          <p:nvPicPr>
            <p:cNvPr id="21" name="object 21"/>
            <p:cNvPicPr/>
            <p:nvPr/>
          </p:nvPicPr>
          <p:blipFill>
            <a:blip r:embed="rId9" cstate="print"/>
            <a:stretch>
              <a:fillRect/>
            </a:stretch>
          </p:blipFill>
          <p:spPr>
            <a:xfrm>
              <a:off x="4298846" y="1805571"/>
              <a:ext cx="50800" cy="660082"/>
            </a:xfrm>
            <a:prstGeom prst="rect">
              <a:avLst/>
            </a:prstGeom>
          </p:spPr>
        </p:pic>
        <p:sp>
          <p:nvSpPr>
            <p:cNvPr id="22" name="object 22"/>
            <p:cNvSpPr/>
            <p:nvPr/>
          </p:nvSpPr>
          <p:spPr>
            <a:xfrm>
              <a:off x="309193" y="1799427"/>
              <a:ext cx="3989704" cy="717550"/>
            </a:xfrm>
            <a:custGeom>
              <a:avLst/>
              <a:gdLst/>
              <a:ahLst/>
              <a:cxnLst/>
              <a:rect l="l" t="t" r="r" b="b"/>
              <a:pathLst>
                <a:path w="3989704" h="717550">
                  <a:moveTo>
                    <a:pt x="3989652" y="0"/>
                  </a:moveTo>
                  <a:lnTo>
                    <a:pt x="0" y="0"/>
                  </a:lnTo>
                  <a:lnTo>
                    <a:pt x="0" y="666227"/>
                  </a:lnTo>
                  <a:lnTo>
                    <a:pt x="4008" y="685951"/>
                  </a:lnTo>
                  <a:lnTo>
                    <a:pt x="14922" y="702104"/>
                  </a:lnTo>
                  <a:lnTo>
                    <a:pt x="31075" y="713018"/>
                  </a:lnTo>
                  <a:lnTo>
                    <a:pt x="50800" y="717027"/>
                  </a:lnTo>
                  <a:lnTo>
                    <a:pt x="3938852" y="717027"/>
                  </a:lnTo>
                  <a:lnTo>
                    <a:pt x="3958576" y="713018"/>
                  </a:lnTo>
                  <a:lnTo>
                    <a:pt x="3974729" y="702104"/>
                  </a:lnTo>
                  <a:lnTo>
                    <a:pt x="3985644" y="685951"/>
                  </a:lnTo>
                  <a:lnTo>
                    <a:pt x="3989652" y="666227"/>
                  </a:lnTo>
                  <a:lnTo>
                    <a:pt x="3989652" y="0"/>
                  </a:lnTo>
                  <a:close/>
                </a:path>
              </a:pathLst>
            </a:custGeom>
            <a:solidFill>
              <a:srgbClr val="FFFFFF"/>
            </a:solidFill>
          </p:spPr>
          <p:txBody>
            <a:bodyPr wrap="square" lIns="0" tIns="0" rIns="0" bIns="0" rtlCol="0"/>
            <a:lstStyle/>
            <a:p>
              <a:endParaRPr/>
            </a:p>
          </p:txBody>
        </p:sp>
        <p:sp>
          <p:nvSpPr>
            <p:cNvPr id="23" name="object 23"/>
            <p:cNvSpPr/>
            <p:nvPr/>
          </p:nvSpPr>
          <p:spPr>
            <a:xfrm>
              <a:off x="4298846" y="1843664"/>
              <a:ext cx="0" cy="641350"/>
            </a:xfrm>
            <a:custGeom>
              <a:avLst/>
              <a:gdLst/>
              <a:ahLst/>
              <a:cxnLst/>
              <a:rect l="l" t="t" r="r" b="b"/>
              <a:pathLst>
                <a:path h="641350">
                  <a:moveTo>
                    <a:pt x="0" y="641039"/>
                  </a:moveTo>
                  <a:lnTo>
                    <a:pt x="0" y="0"/>
                  </a:lnTo>
                </a:path>
              </a:pathLst>
            </a:custGeom>
            <a:ln w="3175">
              <a:solidFill>
                <a:srgbClr val="EBEBEB"/>
              </a:solidFill>
            </a:ln>
          </p:spPr>
          <p:txBody>
            <a:bodyPr wrap="square" lIns="0" tIns="0" rIns="0" bIns="0" rtlCol="0"/>
            <a:lstStyle/>
            <a:p>
              <a:endParaRPr/>
            </a:p>
          </p:txBody>
        </p:sp>
        <p:sp>
          <p:nvSpPr>
            <p:cNvPr id="24" name="object 24"/>
            <p:cNvSpPr/>
            <p:nvPr/>
          </p:nvSpPr>
          <p:spPr>
            <a:xfrm>
              <a:off x="4298846" y="1830964"/>
              <a:ext cx="0" cy="12700"/>
            </a:xfrm>
            <a:custGeom>
              <a:avLst/>
              <a:gdLst/>
              <a:ahLst/>
              <a:cxnLst/>
              <a:rect l="l" t="t" r="r" b="b"/>
              <a:pathLst>
                <a:path h="12700">
                  <a:moveTo>
                    <a:pt x="0" y="12699"/>
                  </a:moveTo>
                  <a:lnTo>
                    <a:pt x="0" y="0"/>
                  </a:lnTo>
                </a:path>
              </a:pathLst>
            </a:custGeom>
            <a:ln w="3175">
              <a:solidFill>
                <a:srgbClr val="F3F3F3"/>
              </a:solidFill>
            </a:ln>
          </p:spPr>
          <p:txBody>
            <a:bodyPr wrap="square" lIns="0" tIns="0" rIns="0" bIns="0" rtlCol="0"/>
            <a:lstStyle/>
            <a:p>
              <a:endParaRPr/>
            </a:p>
          </p:txBody>
        </p:sp>
        <p:sp>
          <p:nvSpPr>
            <p:cNvPr id="25" name="object 25"/>
            <p:cNvSpPr/>
            <p:nvPr/>
          </p:nvSpPr>
          <p:spPr>
            <a:xfrm>
              <a:off x="4298846" y="1818264"/>
              <a:ext cx="0" cy="12700"/>
            </a:xfrm>
            <a:custGeom>
              <a:avLst/>
              <a:gdLst/>
              <a:ahLst/>
              <a:cxnLst/>
              <a:rect l="l" t="t" r="r" b="b"/>
              <a:pathLst>
                <a:path h="12700">
                  <a:moveTo>
                    <a:pt x="0" y="12699"/>
                  </a:moveTo>
                  <a:lnTo>
                    <a:pt x="0" y="0"/>
                  </a:lnTo>
                </a:path>
              </a:pathLst>
            </a:custGeom>
            <a:ln w="3175">
              <a:solidFill>
                <a:srgbClr val="F7F7F7"/>
              </a:solidFill>
            </a:ln>
          </p:spPr>
          <p:txBody>
            <a:bodyPr wrap="square" lIns="0" tIns="0" rIns="0" bIns="0" rtlCol="0"/>
            <a:lstStyle/>
            <a:p>
              <a:endParaRPr/>
            </a:p>
          </p:txBody>
        </p:sp>
        <p:sp>
          <p:nvSpPr>
            <p:cNvPr id="26" name="object 26"/>
            <p:cNvSpPr/>
            <p:nvPr/>
          </p:nvSpPr>
          <p:spPr>
            <a:xfrm>
              <a:off x="4298846" y="1805564"/>
              <a:ext cx="0" cy="12700"/>
            </a:xfrm>
            <a:custGeom>
              <a:avLst/>
              <a:gdLst/>
              <a:ahLst/>
              <a:cxnLst/>
              <a:rect l="l" t="t" r="r" b="b"/>
              <a:pathLst>
                <a:path h="12700">
                  <a:moveTo>
                    <a:pt x="0" y="12699"/>
                  </a:moveTo>
                  <a:lnTo>
                    <a:pt x="0" y="0"/>
                  </a:lnTo>
                </a:path>
              </a:pathLst>
            </a:custGeom>
            <a:ln w="3175">
              <a:solidFill>
                <a:srgbClr val="FCFCFC"/>
              </a:solidFill>
            </a:ln>
          </p:spPr>
          <p:txBody>
            <a:bodyPr wrap="square" lIns="0" tIns="0" rIns="0" bIns="0" rtlCol="0"/>
            <a:lstStyle/>
            <a:p>
              <a:endParaRPr/>
            </a:p>
          </p:txBody>
        </p:sp>
      </p:grpSp>
      <p:sp>
        <p:nvSpPr>
          <p:cNvPr id="27" name="object 27"/>
          <p:cNvSpPr txBox="1"/>
          <p:nvPr/>
        </p:nvSpPr>
        <p:spPr>
          <a:xfrm>
            <a:off x="347294" y="1775395"/>
            <a:ext cx="3908425" cy="708025"/>
          </a:xfrm>
          <a:prstGeom prst="rect">
            <a:avLst/>
          </a:prstGeom>
        </p:spPr>
        <p:txBody>
          <a:bodyPr vert="horz" wrap="square" lIns="0" tIns="6985" rIns="0" bIns="0" rtlCol="0">
            <a:spAutoFit/>
          </a:bodyPr>
          <a:lstStyle/>
          <a:p>
            <a:pPr marL="12700" marR="5080">
              <a:lnSpc>
                <a:spcPct val="102600"/>
              </a:lnSpc>
              <a:spcBef>
                <a:spcPts val="55"/>
              </a:spcBef>
            </a:pPr>
            <a:r>
              <a:rPr sz="1100" dirty="0">
                <a:solidFill>
                  <a:schemeClr val="accent1"/>
                </a:solidFill>
                <a:latin typeface="Arial"/>
                <a:cs typeface="Arial"/>
              </a:rPr>
              <a:t>Car</a:t>
            </a:r>
            <a:r>
              <a:rPr sz="1100" spc="-25" dirty="0">
                <a:solidFill>
                  <a:schemeClr val="accent1"/>
                </a:solidFill>
                <a:latin typeface="Arial"/>
                <a:cs typeface="Arial"/>
              </a:rPr>
              <a:t> </a:t>
            </a:r>
            <a:r>
              <a:rPr sz="1100" dirty="0">
                <a:solidFill>
                  <a:schemeClr val="accent1"/>
                </a:solidFill>
                <a:latin typeface="Arial"/>
                <a:cs typeface="Arial"/>
              </a:rPr>
              <a:t>processes</a:t>
            </a:r>
            <a:r>
              <a:rPr sz="1100" spc="-25" dirty="0">
                <a:solidFill>
                  <a:schemeClr val="accent1"/>
                </a:solidFill>
                <a:latin typeface="Arial"/>
                <a:cs typeface="Arial"/>
              </a:rPr>
              <a:t> </a:t>
            </a:r>
            <a:r>
              <a:rPr sz="1100" dirty="0">
                <a:solidFill>
                  <a:schemeClr val="accent1"/>
                </a:solidFill>
                <a:latin typeface="Arial"/>
                <a:cs typeface="Arial"/>
              </a:rPr>
              <a:t>enter</a:t>
            </a:r>
            <a:r>
              <a:rPr sz="1100" spc="-25" dirty="0">
                <a:solidFill>
                  <a:schemeClr val="accent1"/>
                </a:solidFill>
                <a:latin typeface="Arial"/>
                <a:cs typeface="Arial"/>
              </a:rPr>
              <a:t> </a:t>
            </a:r>
            <a:r>
              <a:rPr sz="1100" dirty="0">
                <a:solidFill>
                  <a:schemeClr val="accent1"/>
                </a:solidFill>
                <a:latin typeface="Arial"/>
                <a:cs typeface="Arial"/>
              </a:rPr>
              <a:t>a</a:t>
            </a:r>
            <a:r>
              <a:rPr sz="1100" spc="-25" dirty="0">
                <a:solidFill>
                  <a:schemeClr val="accent1"/>
                </a:solidFill>
                <a:latin typeface="Arial"/>
                <a:cs typeface="Arial"/>
              </a:rPr>
              <a:t> </a:t>
            </a:r>
            <a:r>
              <a:rPr sz="1100" dirty="0">
                <a:solidFill>
                  <a:schemeClr val="accent1"/>
                </a:solidFill>
                <a:latin typeface="Arial"/>
                <a:cs typeface="Arial"/>
              </a:rPr>
              <a:t>queue</a:t>
            </a:r>
            <a:r>
              <a:rPr sz="1100" spc="-25" dirty="0">
                <a:solidFill>
                  <a:schemeClr val="accent1"/>
                </a:solidFill>
                <a:latin typeface="Arial"/>
                <a:cs typeface="Arial"/>
              </a:rPr>
              <a:t> </a:t>
            </a:r>
            <a:r>
              <a:rPr sz="1100" dirty="0">
                <a:solidFill>
                  <a:schemeClr val="accent1"/>
                </a:solidFill>
                <a:latin typeface="Arial"/>
                <a:cs typeface="Arial"/>
              </a:rPr>
              <a:t>and</a:t>
            </a:r>
            <a:r>
              <a:rPr sz="1100" spc="-25" dirty="0">
                <a:solidFill>
                  <a:schemeClr val="accent1"/>
                </a:solidFill>
                <a:latin typeface="Arial"/>
                <a:cs typeface="Arial"/>
              </a:rPr>
              <a:t> </a:t>
            </a:r>
            <a:r>
              <a:rPr sz="1100" spc="-10" dirty="0">
                <a:solidFill>
                  <a:schemeClr val="accent1"/>
                </a:solidFill>
                <a:latin typeface="Arial"/>
                <a:cs typeface="Arial"/>
              </a:rPr>
              <a:t>transition</a:t>
            </a:r>
            <a:r>
              <a:rPr sz="1100" spc="-25" dirty="0">
                <a:solidFill>
                  <a:schemeClr val="accent1"/>
                </a:solidFill>
                <a:latin typeface="Arial"/>
                <a:cs typeface="Arial"/>
              </a:rPr>
              <a:t> </a:t>
            </a:r>
            <a:r>
              <a:rPr sz="1100" dirty="0">
                <a:solidFill>
                  <a:schemeClr val="accent1"/>
                </a:solidFill>
                <a:latin typeface="Arial"/>
                <a:cs typeface="Arial"/>
              </a:rPr>
              <a:t>to</a:t>
            </a:r>
            <a:r>
              <a:rPr sz="1100" spc="-25" dirty="0">
                <a:solidFill>
                  <a:schemeClr val="accent1"/>
                </a:solidFill>
                <a:latin typeface="Arial"/>
                <a:cs typeface="Arial"/>
              </a:rPr>
              <a:t> </a:t>
            </a:r>
            <a:r>
              <a:rPr sz="1100" dirty="0">
                <a:solidFill>
                  <a:schemeClr val="accent1"/>
                </a:solidFill>
                <a:latin typeface="Arial"/>
                <a:cs typeface="Arial"/>
              </a:rPr>
              <a:t>the</a:t>
            </a:r>
            <a:r>
              <a:rPr sz="1100" spc="-25" dirty="0">
                <a:solidFill>
                  <a:schemeClr val="accent1"/>
                </a:solidFill>
                <a:latin typeface="Arial"/>
                <a:cs typeface="Arial"/>
              </a:rPr>
              <a:t> </a:t>
            </a:r>
            <a:r>
              <a:rPr sz="1100" dirty="0">
                <a:solidFill>
                  <a:schemeClr val="accent1"/>
                </a:solidFill>
                <a:latin typeface="Arial"/>
                <a:cs typeface="Arial"/>
              </a:rPr>
              <a:t>idle</a:t>
            </a:r>
            <a:r>
              <a:rPr sz="1100" spc="-25" dirty="0">
                <a:solidFill>
                  <a:schemeClr val="accent1"/>
                </a:solidFill>
                <a:latin typeface="Arial"/>
                <a:cs typeface="Arial"/>
              </a:rPr>
              <a:t> </a:t>
            </a:r>
            <a:r>
              <a:rPr sz="1100" spc="-10" dirty="0">
                <a:solidFill>
                  <a:schemeClr val="accent1"/>
                </a:solidFill>
                <a:latin typeface="Arial"/>
                <a:cs typeface="Arial"/>
              </a:rPr>
              <a:t>state. </a:t>
            </a:r>
            <a:r>
              <a:rPr sz="1100" dirty="0">
                <a:solidFill>
                  <a:schemeClr val="accent1"/>
                </a:solidFill>
                <a:latin typeface="Arial"/>
                <a:cs typeface="Arial"/>
              </a:rPr>
              <a:t>The</a:t>
            </a:r>
            <a:r>
              <a:rPr sz="1100" spc="-35" dirty="0">
                <a:solidFill>
                  <a:schemeClr val="accent1"/>
                </a:solidFill>
                <a:latin typeface="Arial"/>
                <a:cs typeface="Arial"/>
              </a:rPr>
              <a:t> </a:t>
            </a:r>
            <a:r>
              <a:rPr sz="1100" dirty="0">
                <a:solidFill>
                  <a:schemeClr val="accent1"/>
                </a:solidFill>
                <a:latin typeface="Arial"/>
                <a:cs typeface="Arial"/>
              </a:rPr>
              <a:t>machine</a:t>
            </a:r>
            <a:r>
              <a:rPr sz="1100" spc="-30" dirty="0">
                <a:solidFill>
                  <a:schemeClr val="accent1"/>
                </a:solidFill>
                <a:latin typeface="Arial"/>
                <a:cs typeface="Arial"/>
              </a:rPr>
              <a:t> </a:t>
            </a:r>
            <a:r>
              <a:rPr sz="1100" dirty="0">
                <a:solidFill>
                  <a:schemeClr val="accent1"/>
                </a:solidFill>
                <a:latin typeface="Arial"/>
                <a:cs typeface="Arial"/>
              </a:rPr>
              <a:t>process</a:t>
            </a:r>
            <a:r>
              <a:rPr sz="1100" spc="-35" dirty="0">
                <a:solidFill>
                  <a:schemeClr val="accent1"/>
                </a:solidFill>
                <a:latin typeface="Arial"/>
                <a:cs typeface="Arial"/>
              </a:rPr>
              <a:t> </a:t>
            </a:r>
            <a:r>
              <a:rPr sz="1100" spc="-10" dirty="0">
                <a:solidFill>
                  <a:schemeClr val="accent1"/>
                </a:solidFill>
                <a:latin typeface="Arial"/>
                <a:cs typeface="Arial"/>
              </a:rPr>
              <a:t>removes</a:t>
            </a:r>
            <a:r>
              <a:rPr sz="1100" spc="-30" dirty="0">
                <a:solidFill>
                  <a:schemeClr val="accent1"/>
                </a:solidFill>
                <a:latin typeface="Arial"/>
                <a:cs typeface="Arial"/>
              </a:rPr>
              <a:t> </a:t>
            </a:r>
            <a:r>
              <a:rPr sz="1100" dirty="0">
                <a:solidFill>
                  <a:schemeClr val="accent1"/>
                </a:solidFill>
                <a:latin typeface="Arial"/>
                <a:cs typeface="Arial"/>
              </a:rPr>
              <a:t>a</a:t>
            </a:r>
            <a:r>
              <a:rPr sz="1100" spc="-30" dirty="0">
                <a:solidFill>
                  <a:schemeClr val="accent1"/>
                </a:solidFill>
                <a:latin typeface="Arial"/>
                <a:cs typeface="Arial"/>
              </a:rPr>
              <a:t> </a:t>
            </a:r>
            <a:r>
              <a:rPr sz="1100" dirty="0">
                <a:solidFill>
                  <a:schemeClr val="accent1"/>
                </a:solidFill>
                <a:latin typeface="Arial"/>
                <a:cs typeface="Arial"/>
              </a:rPr>
              <a:t>car</a:t>
            </a:r>
            <a:r>
              <a:rPr sz="1100" spc="-35" dirty="0">
                <a:solidFill>
                  <a:schemeClr val="accent1"/>
                </a:solidFill>
                <a:latin typeface="Arial"/>
                <a:cs typeface="Arial"/>
              </a:rPr>
              <a:t> </a:t>
            </a:r>
            <a:r>
              <a:rPr sz="1100" dirty="0">
                <a:solidFill>
                  <a:schemeClr val="accent1"/>
                </a:solidFill>
                <a:latin typeface="Arial"/>
                <a:cs typeface="Arial"/>
              </a:rPr>
              <a:t>process</a:t>
            </a:r>
            <a:r>
              <a:rPr sz="1100" spc="-30" dirty="0">
                <a:solidFill>
                  <a:schemeClr val="accent1"/>
                </a:solidFill>
                <a:latin typeface="Arial"/>
                <a:cs typeface="Arial"/>
              </a:rPr>
              <a:t> </a:t>
            </a:r>
            <a:r>
              <a:rPr sz="1100" dirty="0">
                <a:solidFill>
                  <a:schemeClr val="accent1"/>
                </a:solidFill>
                <a:latin typeface="Arial"/>
                <a:cs typeface="Arial"/>
              </a:rPr>
              <a:t>from</a:t>
            </a:r>
            <a:r>
              <a:rPr sz="1100" spc="-30" dirty="0">
                <a:solidFill>
                  <a:schemeClr val="accent1"/>
                </a:solidFill>
                <a:latin typeface="Arial"/>
                <a:cs typeface="Arial"/>
              </a:rPr>
              <a:t> </a:t>
            </a:r>
            <a:r>
              <a:rPr sz="1100" dirty="0">
                <a:solidFill>
                  <a:schemeClr val="accent1"/>
                </a:solidFill>
                <a:latin typeface="Arial"/>
                <a:cs typeface="Arial"/>
              </a:rPr>
              <a:t>the</a:t>
            </a:r>
            <a:r>
              <a:rPr sz="1100" spc="-35" dirty="0">
                <a:solidFill>
                  <a:schemeClr val="accent1"/>
                </a:solidFill>
                <a:latin typeface="Arial"/>
                <a:cs typeface="Arial"/>
              </a:rPr>
              <a:t> </a:t>
            </a:r>
            <a:r>
              <a:rPr sz="1100" dirty="0">
                <a:solidFill>
                  <a:schemeClr val="accent1"/>
                </a:solidFill>
                <a:latin typeface="Arial"/>
                <a:cs typeface="Arial"/>
              </a:rPr>
              <a:t>queue</a:t>
            </a:r>
            <a:r>
              <a:rPr sz="1100" spc="-30" dirty="0">
                <a:solidFill>
                  <a:schemeClr val="accent1"/>
                </a:solidFill>
                <a:latin typeface="Arial"/>
                <a:cs typeface="Arial"/>
              </a:rPr>
              <a:t> </a:t>
            </a:r>
            <a:r>
              <a:rPr sz="1100" spc="-25" dirty="0">
                <a:solidFill>
                  <a:schemeClr val="accent1"/>
                </a:solidFill>
                <a:latin typeface="Arial"/>
                <a:cs typeface="Arial"/>
              </a:rPr>
              <a:t>to </a:t>
            </a:r>
            <a:r>
              <a:rPr sz="1100" dirty="0">
                <a:solidFill>
                  <a:schemeClr val="accent1"/>
                </a:solidFill>
                <a:latin typeface="Arial"/>
                <a:cs typeface="Arial"/>
              </a:rPr>
              <a:t>service</a:t>
            </a:r>
            <a:r>
              <a:rPr sz="1100" spc="-25" dirty="0">
                <a:solidFill>
                  <a:schemeClr val="accent1"/>
                </a:solidFill>
                <a:latin typeface="Arial"/>
                <a:cs typeface="Arial"/>
              </a:rPr>
              <a:t> </a:t>
            </a:r>
            <a:r>
              <a:rPr sz="1100" dirty="0">
                <a:solidFill>
                  <a:schemeClr val="accent1"/>
                </a:solidFill>
                <a:latin typeface="Arial"/>
                <a:cs typeface="Arial"/>
              </a:rPr>
              <a:t>it.</a:t>
            </a:r>
            <a:r>
              <a:rPr sz="1100" spc="40" dirty="0">
                <a:solidFill>
                  <a:schemeClr val="accent1"/>
                </a:solidFill>
                <a:latin typeface="Arial"/>
                <a:cs typeface="Arial"/>
              </a:rPr>
              <a:t> </a:t>
            </a:r>
            <a:r>
              <a:rPr sz="1100" dirty="0">
                <a:solidFill>
                  <a:schemeClr val="accent1"/>
                </a:solidFill>
                <a:latin typeface="Arial"/>
                <a:cs typeface="Arial"/>
              </a:rPr>
              <a:t>All</a:t>
            </a:r>
            <a:r>
              <a:rPr sz="1100" spc="-25" dirty="0">
                <a:solidFill>
                  <a:schemeClr val="accent1"/>
                </a:solidFill>
                <a:latin typeface="Arial"/>
                <a:cs typeface="Arial"/>
              </a:rPr>
              <a:t> </a:t>
            </a:r>
            <a:r>
              <a:rPr sz="1100" dirty="0">
                <a:solidFill>
                  <a:schemeClr val="accent1"/>
                </a:solidFill>
                <a:latin typeface="Arial"/>
                <a:cs typeface="Arial"/>
              </a:rPr>
              <a:t>queues</a:t>
            </a:r>
            <a:r>
              <a:rPr sz="1100" spc="-25" dirty="0">
                <a:solidFill>
                  <a:schemeClr val="accent1"/>
                </a:solidFill>
                <a:latin typeface="Arial"/>
                <a:cs typeface="Arial"/>
              </a:rPr>
              <a:t> </a:t>
            </a:r>
            <a:r>
              <a:rPr sz="1100" dirty="0">
                <a:solidFill>
                  <a:schemeClr val="accent1"/>
                </a:solidFill>
                <a:latin typeface="Arial"/>
                <a:cs typeface="Arial"/>
              </a:rPr>
              <a:t>are</a:t>
            </a:r>
            <a:r>
              <a:rPr sz="1100" spc="-25" dirty="0">
                <a:solidFill>
                  <a:schemeClr val="accent1"/>
                </a:solidFill>
                <a:latin typeface="Arial"/>
                <a:cs typeface="Arial"/>
              </a:rPr>
              <a:t> </a:t>
            </a:r>
            <a:r>
              <a:rPr sz="1100" spc="-10" dirty="0">
                <a:solidFill>
                  <a:schemeClr val="accent1"/>
                </a:solidFill>
                <a:latin typeface="Arial"/>
                <a:cs typeface="Arial"/>
              </a:rPr>
              <a:t>passive</a:t>
            </a:r>
            <a:r>
              <a:rPr sz="1100" spc="-25" dirty="0">
                <a:solidFill>
                  <a:schemeClr val="accent1"/>
                </a:solidFill>
                <a:latin typeface="Arial"/>
                <a:cs typeface="Arial"/>
              </a:rPr>
              <a:t> </a:t>
            </a:r>
            <a:r>
              <a:rPr sz="1100" dirty="0">
                <a:solidFill>
                  <a:schemeClr val="accent1"/>
                </a:solidFill>
                <a:latin typeface="Arial"/>
                <a:cs typeface="Arial"/>
              </a:rPr>
              <a:t>objects</a:t>
            </a:r>
            <a:r>
              <a:rPr sz="1100" spc="-25" dirty="0">
                <a:solidFill>
                  <a:schemeClr val="accent1"/>
                </a:solidFill>
                <a:latin typeface="Arial"/>
                <a:cs typeface="Arial"/>
              </a:rPr>
              <a:t> </a:t>
            </a:r>
            <a:r>
              <a:rPr sz="1100" dirty="0">
                <a:solidFill>
                  <a:schemeClr val="accent1"/>
                </a:solidFill>
                <a:latin typeface="Arial"/>
                <a:cs typeface="Arial"/>
              </a:rPr>
              <a:t>and</a:t>
            </a:r>
            <a:r>
              <a:rPr sz="1100" spc="-25" dirty="0">
                <a:solidFill>
                  <a:schemeClr val="accent1"/>
                </a:solidFill>
                <a:latin typeface="Arial"/>
                <a:cs typeface="Arial"/>
              </a:rPr>
              <a:t> </a:t>
            </a:r>
            <a:r>
              <a:rPr sz="1100" dirty="0">
                <a:solidFill>
                  <a:schemeClr val="accent1"/>
                </a:solidFill>
                <a:latin typeface="Arial"/>
                <a:cs typeface="Arial"/>
              </a:rPr>
              <a:t>are</a:t>
            </a:r>
            <a:r>
              <a:rPr sz="1100" spc="-25" dirty="0">
                <a:solidFill>
                  <a:schemeClr val="accent1"/>
                </a:solidFill>
                <a:latin typeface="Arial"/>
                <a:cs typeface="Arial"/>
              </a:rPr>
              <a:t> </a:t>
            </a:r>
            <a:r>
              <a:rPr sz="1100" spc="-10" dirty="0">
                <a:solidFill>
                  <a:schemeClr val="accent1"/>
                </a:solidFill>
                <a:latin typeface="Arial"/>
                <a:cs typeface="Arial"/>
              </a:rPr>
              <a:t>different</a:t>
            </a:r>
            <a:r>
              <a:rPr sz="1100" spc="-25" dirty="0">
                <a:solidFill>
                  <a:schemeClr val="accent1"/>
                </a:solidFill>
                <a:latin typeface="Arial"/>
                <a:cs typeface="Arial"/>
              </a:rPr>
              <a:t> </a:t>
            </a:r>
            <a:r>
              <a:rPr sz="1100" spc="-20" dirty="0">
                <a:solidFill>
                  <a:schemeClr val="accent1"/>
                </a:solidFill>
                <a:latin typeface="Arial"/>
                <a:cs typeface="Arial"/>
              </a:rPr>
              <a:t>from </a:t>
            </a:r>
            <a:r>
              <a:rPr sz="1100" dirty="0">
                <a:solidFill>
                  <a:schemeClr val="accent1"/>
                </a:solidFill>
                <a:latin typeface="Arial"/>
                <a:cs typeface="Arial"/>
              </a:rPr>
              <a:t>the</a:t>
            </a:r>
            <a:r>
              <a:rPr sz="1100" spc="-25" dirty="0">
                <a:solidFill>
                  <a:schemeClr val="accent1"/>
                </a:solidFill>
                <a:latin typeface="Arial"/>
                <a:cs typeface="Arial"/>
              </a:rPr>
              <a:t> </a:t>
            </a:r>
            <a:r>
              <a:rPr sz="1100" spc="-10" dirty="0">
                <a:solidFill>
                  <a:schemeClr val="accent1"/>
                </a:solidFill>
                <a:latin typeface="Arial"/>
                <a:cs typeface="Arial"/>
              </a:rPr>
              <a:t>processes.</a:t>
            </a:r>
            <a:endParaRPr sz="1100" dirty="0">
              <a:solidFill>
                <a:schemeClr val="accent1"/>
              </a:solidFill>
              <a:latin typeface="Arial"/>
              <a:cs typeface="Arial"/>
            </a:endParaRPr>
          </a:p>
        </p:txBody>
      </p:sp>
      <p:grpSp>
        <p:nvGrpSpPr>
          <p:cNvPr id="28" name="object 28"/>
          <p:cNvGrpSpPr/>
          <p:nvPr/>
        </p:nvGrpSpPr>
        <p:grpSpPr>
          <a:xfrm>
            <a:off x="0" y="3309594"/>
            <a:ext cx="4608195" cy="146685"/>
            <a:chOff x="0" y="3309594"/>
            <a:chExt cx="4608195" cy="146685"/>
          </a:xfrm>
        </p:grpSpPr>
        <p:sp>
          <p:nvSpPr>
            <p:cNvPr id="29" name="object 29"/>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0" name="object 30"/>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32" name="object 32"/>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10" action="ppaction://hlinksldjump"/>
              </a:rPr>
              <a:t>Object</a:t>
            </a:r>
            <a:r>
              <a:rPr sz="600" b="1" spc="-30" dirty="0">
                <a:solidFill>
                  <a:srgbClr val="FFFFFF"/>
                </a:solidFill>
                <a:latin typeface="Arial"/>
                <a:cs typeface="Arial"/>
                <a:hlinkClick r:id="rId10" action="ppaction://hlinksldjump"/>
              </a:rPr>
              <a:t> </a:t>
            </a:r>
            <a:r>
              <a:rPr sz="600" b="1" dirty="0">
                <a:solidFill>
                  <a:srgbClr val="FFFFFF"/>
                </a:solidFill>
                <a:latin typeface="Arial"/>
                <a:cs typeface="Arial"/>
                <a:hlinkClick r:id="rId10" action="ppaction://hlinksldjump"/>
              </a:rPr>
              <a:t>Oriented</a:t>
            </a:r>
            <a:r>
              <a:rPr sz="600" b="1" spc="-25" dirty="0">
                <a:solidFill>
                  <a:srgbClr val="FFFFFF"/>
                </a:solidFill>
                <a:latin typeface="Arial"/>
                <a:cs typeface="Arial"/>
                <a:hlinkClick r:id="rId10" action="ppaction://hlinksldjump"/>
              </a:rPr>
              <a:t> </a:t>
            </a:r>
            <a:r>
              <a:rPr sz="600" b="1" spc="-10" dirty="0">
                <a:solidFill>
                  <a:srgbClr val="FFFFFF"/>
                </a:solidFill>
                <a:latin typeface="Arial"/>
                <a:cs typeface="Arial"/>
                <a:hlinkClick r:id="rId10" action="ppaction://hlinksldjump"/>
              </a:rPr>
              <a:t>Simulation</a:t>
            </a:r>
            <a:endParaRPr sz="600">
              <a:latin typeface="Arial"/>
              <a:cs typeface="Aria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2" action="ppaction://hlinksldjump"/>
              </a:rPr>
              <a:t>Activity</a:t>
            </a:r>
            <a:r>
              <a:rPr sz="600" b="1" spc="-30" dirty="0">
                <a:solidFill>
                  <a:srgbClr val="FFFFFF"/>
                </a:solidFill>
                <a:latin typeface="Arial"/>
                <a:cs typeface="Arial"/>
                <a:hlinkClick r:id="rId2" action="ppaction://hlinksldjump"/>
              </a:rPr>
              <a:t> </a:t>
            </a:r>
            <a:r>
              <a:rPr sz="600" b="1" spc="-10" dirty="0">
                <a:solidFill>
                  <a:srgbClr val="FFFFFF"/>
                </a:solidFill>
                <a:latin typeface="Arial"/>
                <a:cs typeface="Arial"/>
                <a:hlinkClick r:id="rId2" action="ppaction://hlinksldjump"/>
              </a:rPr>
              <a:t>Diagrams</a:t>
            </a:r>
            <a:endParaRPr sz="600">
              <a:latin typeface="Arial"/>
              <a:cs typeface="Arial"/>
            </a:endParaRPr>
          </a:p>
        </p:txBody>
      </p:sp>
      <p:grpSp>
        <p:nvGrpSpPr>
          <p:cNvPr id="4" name="object 4"/>
          <p:cNvGrpSpPr/>
          <p:nvPr/>
        </p:nvGrpSpPr>
        <p:grpSpPr>
          <a:xfrm>
            <a:off x="0" y="-12"/>
            <a:ext cx="4608195" cy="441959"/>
            <a:chOff x="0" y="-12"/>
            <a:chExt cx="4608195" cy="441959"/>
          </a:xfrm>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6" name="object 6"/>
            <p:cNvPicPr/>
            <p:nvPr/>
          </p:nvPicPr>
          <p:blipFill>
            <a:blip r:embed="rId3" cstate="print"/>
            <a:stretch>
              <a:fillRect/>
            </a:stretch>
          </p:blipFill>
          <p:spPr>
            <a:xfrm>
              <a:off x="0" y="143863"/>
              <a:ext cx="4608060" cy="297994"/>
            </a:xfrm>
            <a:prstGeom prst="rect">
              <a:avLst/>
            </a:prstGeom>
          </p:spPr>
        </p:pic>
      </p:grpSp>
      <p:sp>
        <p:nvSpPr>
          <p:cNvPr id="7" name="object 7"/>
          <p:cNvSpPr txBox="1">
            <a:spLocks noGrp="1"/>
          </p:cNvSpPr>
          <p:nvPr>
            <p:ph type="title"/>
          </p:nvPr>
        </p:nvSpPr>
        <p:spPr>
          <a:xfrm>
            <a:off x="265780" y="289169"/>
            <a:ext cx="4028167" cy="546680"/>
          </a:xfrm>
          <a:prstGeom prst="rect">
            <a:avLst/>
          </a:prstGeom>
        </p:spPr>
        <p:txBody>
          <a:bodyPr vert="horz" wrap="square" lIns="0" tIns="17145" rIns="0" bIns="0" rtlCol="0">
            <a:spAutoFit/>
          </a:bodyPr>
          <a:lstStyle/>
          <a:p>
            <a:pPr marL="12700">
              <a:lnSpc>
                <a:spcPct val="100000"/>
              </a:lnSpc>
              <a:spcBef>
                <a:spcPts val="135"/>
              </a:spcBef>
            </a:pPr>
            <a:r>
              <a:rPr dirty="0"/>
              <a:t>Activity</a:t>
            </a:r>
            <a:r>
              <a:rPr spc="90" dirty="0"/>
              <a:t> </a:t>
            </a:r>
            <a:r>
              <a:rPr spc="-10" dirty="0"/>
              <a:t>Symbols</a:t>
            </a:r>
          </a:p>
        </p:txBody>
      </p:sp>
      <p:grpSp>
        <p:nvGrpSpPr>
          <p:cNvPr id="8" name="object 8"/>
          <p:cNvGrpSpPr/>
          <p:nvPr/>
        </p:nvGrpSpPr>
        <p:grpSpPr>
          <a:xfrm>
            <a:off x="309193" y="921747"/>
            <a:ext cx="4040504" cy="596265"/>
            <a:chOff x="309193" y="921747"/>
            <a:chExt cx="4040504" cy="596265"/>
          </a:xfrm>
        </p:grpSpPr>
        <p:pic>
          <p:nvPicPr>
            <p:cNvPr id="9" name="object 9"/>
            <p:cNvPicPr/>
            <p:nvPr/>
          </p:nvPicPr>
          <p:blipFill>
            <a:blip r:embed="rId4" cstate="print"/>
            <a:stretch>
              <a:fillRect/>
            </a:stretch>
          </p:blipFill>
          <p:spPr>
            <a:xfrm>
              <a:off x="359994" y="1415897"/>
              <a:ext cx="101600" cy="101600"/>
            </a:xfrm>
            <a:prstGeom prst="rect">
              <a:avLst/>
            </a:prstGeom>
          </p:spPr>
        </p:pic>
        <p:pic>
          <p:nvPicPr>
            <p:cNvPr id="10" name="object 10"/>
            <p:cNvPicPr/>
            <p:nvPr/>
          </p:nvPicPr>
          <p:blipFill>
            <a:blip r:embed="rId5" cstate="print"/>
            <a:stretch>
              <a:fillRect/>
            </a:stretch>
          </p:blipFill>
          <p:spPr>
            <a:xfrm>
              <a:off x="410794" y="1403197"/>
              <a:ext cx="3938851" cy="114301"/>
            </a:xfrm>
            <a:prstGeom prst="rect">
              <a:avLst/>
            </a:prstGeom>
          </p:spPr>
        </p:pic>
        <p:pic>
          <p:nvPicPr>
            <p:cNvPr id="11" name="object 11"/>
            <p:cNvPicPr/>
            <p:nvPr/>
          </p:nvPicPr>
          <p:blipFill>
            <a:blip r:embed="rId6" cstate="print"/>
            <a:stretch>
              <a:fillRect/>
            </a:stretch>
          </p:blipFill>
          <p:spPr>
            <a:xfrm>
              <a:off x="4298846" y="927887"/>
              <a:ext cx="50800" cy="488010"/>
            </a:xfrm>
            <a:prstGeom prst="rect">
              <a:avLst/>
            </a:prstGeom>
          </p:spPr>
        </p:pic>
        <p:sp>
          <p:nvSpPr>
            <p:cNvPr id="12" name="object 12"/>
            <p:cNvSpPr/>
            <p:nvPr/>
          </p:nvSpPr>
          <p:spPr>
            <a:xfrm>
              <a:off x="309193" y="921747"/>
              <a:ext cx="3989704" cy="545465"/>
            </a:xfrm>
            <a:custGeom>
              <a:avLst/>
              <a:gdLst/>
              <a:ahLst/>
              <a:cxnLst/>
              <a:rect l="l" t="t" r="r" b="b"/>
              <a:pathLst>
                <a:path w="3989704" h="545465">
                  <a:moveTo>
                    <a:pt x="3989652" y="0"/>
                  </a:moveTo>
                  <a:lnTo>
                    <a:pt x="0" y="0"/>
                  </a:lnTo>
                  <a:lnTo>
                    <a:pt x="0" y="494149"/>
                  </a:lnTo>
                  <a:lnTo>
                    <a:pt x="4008" y="513874"/>
                  </a:lnTo>
                  <a:lnTo>
                    <a:pt x="14922" y="530027"/>
                  </a:lnTo>
                  <a:lnTo>
                    <a:pt x="31075" y="540941"/>
                  </a:lnTo>
                  <a:lnTo>
                    <a:pt x="50800" y="544950"/>
                  </a:lnTo>
                  <a:lnTo>
                    <a:pt x="3938852" y="544950"/>
                  </a:lnTo>
                  <a:lnTo>
                    <a:pt x="3958576" y="540941"/>
                  </a:lnTo>
                  <a:lnTo>
                    <a:pt x="3974729" y="530027"/>
                  </a:lnTo>
                  <a:lnTo>
                    <a:pt x="3985644" y="513874"/>
                  </a:lnTo>
                  <a:lnTo>
                    <a:pt x="3989652" y="494149"/>
                  </a:lnTo>
                  <a:lnTo>
                    <a:pt x="3989652" y="0"/>
                  </a:lnTo>
                  <a:close/>
                </a:path>
              </a:pathLst>
            </a:custGeom>
            <a:solidFill>
              <a:srgbClr val="FFFFFF"/>
            </a:solidFill>
          </p:spPr>
          <p:txBody>
            <a:bodyPr wrap="square" lIns="0" tIns="0" rIns="0" bIns="0" rtlCol="0"/>
            <a:lstStyle/>
            <a:p>
              <a:endParaRPr/>
            </a:p>
          </p:txBody>
        </p:sp>
        <p:sp>
          <p:nvSpPr>
            <p:cNvPr id="13" name="object 13"/>
            <p:cNvSpPr/>
            <p:nvPr/>
          </p:nvSpPr>
          <p:spPr>
            <a:xfrm>
              <a:off x="4298846" y="965984"/>
              <a:ext cx="0" cy="469265"/>
            </a:xfrm>
            <a:custGeom>
              <a:avLst/>
              <a:gdLst/>
              <a:ahLst/>
              <a:cxnLst/>
              <a:rect l="l" t="t" r="r" b="b"/>
              <a:pathLst>
                <a:path h="469265">
                  <a:moveTo>
                    <a:pt x="0" y="468962"/>
                  </a:moveTo>
                  <a:lnTo>
                    <a:pt x="0" y="0"/>
                  </a:lnTo>
                </a:path>
              </a:pathLst>
            </a:custGeom>
            <a:ln w="3175">
              <a:solidFill>
                <a:srgbClr val="7F7F7F"/>
              </a:solidFill>
            </a:ln>
          </p:spPr>
          <p:txBody>
            <a:bodyPr wrap="square" lIns="0" tIns="0" rIns="0" bIns="0" rtlCol="0"/>
            <a:lstStyle/>
            <a:p>
              <a:endParaRPr/>
            </a:p>
          </p:txBody>
        </p:sp>
        <p:sp>
          <p:nvSpPr>
            <p:cNvPr id="14" name="object 14"/>
            <p:cNvSpPr/>
            <p:nvPr/>
          </p:nvSpPr>
          <p:spPr>
            <a:xfrm>
              <a:off x="4298846" y="953284"/>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5" name="object 15"/>
            <p:cNvSpPr/>
            <p:nvPr/>
          </p:nvSpPr>
          <p:spPr>
            <a:xfrm>
              <a:off x="4298846" y="940584"/>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6" name="object 16"/>
            <p:cNvSpPr/>
            <p:nvPr/>
          </p:nvSpPr>
          <p:spPr>
            <a:xfrm>
              <a:off x="4298846" y="927884"/>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grpSp>
        <p:nvGrpSpPr>
          <p:cNvPr id="17" name="object 17"/>
          <p:cNvGrpSpPr/>
          <p:nvPr/>
        </p:nvGrpSpPr>
        <p:grpSpPr>
          <a:xfrm>
            <a:off x="309193" y="1663032"/>
            <a:ext cx="4040504" cy="1109345"/>
            <a:chOff x="309193" y="1663032"/>
            <a:chExt cx="4040504" cy="1109345"/>
          </a:xfrm>
        </p:grpSpPr>
        <p:pic>
          <p:nvPicPr>
            <p:cNvPr id="18" name="object 18"/>
            <p:cNvPicPr/>
            <p:nvPr/>
          </p:nvPicPr>
          <p:blipFill>
            <a:blip r:embed="rId7" cstate="print"/>
            <a:stretch>
              <a:fillRect/>
            </a:stretch>
          </p:blipFill>
          <p:spPr>
            <a:xfrm>
              <a:off x="359994" y="2670225"/>
              <a:ext cx="101600" cy="101600"/>
            </a:xfrm>
            <a:prstGeom prst="rect">
              <a:avLst/>
            </a:prstGeom>
          </p:spPr>
        </p:pic>
        <p:pic>
          <p:nvPicPr>
            <p:cNvPr id="19" name="object 19"/>
            <p:cNvPicPr/>
            <p:nvPr/>
          </p:nvPicPr>
          <p:blipFill>
            <a:blip r:embed="rId8" cstate="print"/>
            <a:stretch>
              <a:fillRect/>
            </a:stretch>
          </p:blipFill>
          <p:spPr>
            <a:xfrm>
              <a:off x="410794" y="2657525"/>
              <a:ext cx="3938851" cy="114301"/>
            </a:xfrm>
            <a:prstGeom prst="rect">
              <a:avLst/>
            </a:prstGeom>
          </p:spPr>
        </p:pic>
        <p:pic>
          <p:nvPicPr>
            <p:cNvPr id="20" name="object 20"/>
            <p:cNvPicPr/>
            <p:nvPr/>
          </p:nvPicPr>
          <p:blipFill>
            <a:blip r:embed="rId9" cstate="print"/>
            <a:stretch>
              <a:fillRect/>
            </a:stretch>
          </p:blipFill>
          <p:spPr>
            <a:xfrm>
              <a:off x="4298846" y="1669186"/>
              <a:ext cx="50800" cy="1001039"/>
            </a:xfrm>
            <a:prstGeom prst="rect">
              <a:avLst/>
            </a:prstGeom>
          </p:spPr>
        </p:pic>
        <p:sp>
          <p:nvSpPr>
            <p:cNvPr id="21" name="object 21"/>
            <p:cNvSpPr/>
            <p:nvPr/>
          </p:nvSpPr>
          <p:spPr>
            <a:xfrm>
              <a:off x="309193" y="1663032"/>
              <a:ext cx="3989704" cy="1058545"/>
            </a:xfrm>
            <a:custGeom>
              <a:avLst/>
              <a:gdLst/>
              <a:ahLst/>
              <a:cxnLst/>
              <a:rect l="l" t="t" r="r" b="b"/>
              <a:pathLst>
                <a:path w="3989704" h="1058545">
                  <a:moveTo>
                    <a:pt x="3989652" y="0"/>
                  </a:moveTo>
                  <a:lnTo>
                    <a:pt x="0" y="0"/>
                  </a:lnTo>
                  <a:lnTo>
                    <a:pt x="0" y="1007193"/>
                  </a:lnTo>
                  <a:lnTo>
                    <a:pt x="4008" y="1026918"/>
                  </a:lnTo>
                  <a:lnTo>
                    <a:pt x="14922" y="1043071"/>
                  </a:lnTo>
                  <a:lnTo>
                    <a:pt x="31075" y="1053985"/>
                  </a:lnTo>
                  <a:lnTo>
                    <a:pt x="50800" y="1057994"/>
                  </a:lnTo>
                  <a:lnTo>
                    <a:pt x="3938852" y="1057994"/>
                  </a:lnTo>
                  <a:lnTo>
                    <a:pt x="3958576" y="1053985"/>
                  </a:lnTo>
                  <a:lnTo>
                    <a:pt x="3974729" y="1043071"/>
                  </a:lnTo>
                  <a:lnTo>
                    <a:pt x="3985644" y="1026918"/>
                  </a:lnTo>
                  <a:lnTo>
                    <a:pt x="3989652" y="1007193"/>
                  </a:lnTo>
                  <a:lnTo>
                    <a:pt x="3989652" y="0"/>
                  </a:lnTo>
                  <a:close/>
                </a:path>
              </a:pathLst>
            </a:custGeom>
            <a:solidFill>
              <a:srgbClr val="FFFFFF"/>
            </a:solidFill>
          </p:spPr>
          <p:txBody>
            <a:bodyPr wrap="square" lIns="0" tIns="0" rIns="0" bIns="0" rtlCol="0"/>
            <a:lstStyle/>
            <a:p>
              <a:endParaRPr/>
            </a:p>
          </p:txBody>
        </p:sp>
        <p:sp>
          <p:nvSpPr>
            <p:cNvPr id="22" name="object 22"/>
            <p:cNvSpPr/>
            <p:nvPr/>
          </p:nvSpPr>
          <p:spPr>
            <a:xfrm>
              <a:off x="4298846" y="1707269"/>
              <a:ext cx="0" cy="982344"/>
            </a:xfrm>
            <a:custGeom>
              <a:avLst/>
              <a:gdLst/>
              <a:ahLst/>
              <a:cxnLst/>
              <a:rect l="l" t="t" r="r" b="b"/>
              <a:pathLst>
                <a:path h="982344">
                  <a:moveTo>
                    <a:pt x="0" y="982006"/>
                  </a:moveTo>
                  <a:lnTo>
                    <a:pt x="0" y="0"/>
                  </a:lnTo>
                </a:path>
              </a:pathLst>
            </a:custGeom>
            <a:ln w="3175">
              <a:solidFill>
                <a:srgbClr val="7F7F7F"/>
              </a:solidFill>
            </a:ln>
          </p:spPr>
          <p:txBody>
            <a:bodyPr wrap="square" lIns="0" tIns="0" rIns="0" bIns="0" rtlCol="0"/>
            <a:lstStyle/>
            <a:p>
              <a:endParaRPr/>
            </a:p>
          </p:txBody>
        </p:sp>
        <p:sp>
          <p:nvSpPr>
            <p:cNvPr id="23" name="object 23"/>
            <p:cNvSpPr/>
            <p:nvPr/>
          </p:nvSpPr>
          <p:spPr>
            <a:xfrm>
              <a:off x="4298846" y="169456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4" name="object 24"/>
            <p:cNvSpPr/>
            <p:nvPr/>
          </p:nvSpPr>
          <p:spPr>
            <a:xfrm>
              <a:off x="4298846" y="168186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 name="object 25"/>
            <p:cNvSpPr/>
            <p:nvPr/>
          </p:nvSpPr>
          <p:spPr>
            <a:xfrm>
              <a:off x="4298846" y="166916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26" name="object 26"/>
          <p:cNvSpPr txBox="1"/>
          <p:nvPr/>
        </p:nvSpPr>
        <p:spPr>
          <a:xfrm>
            <a:off x="347294" y="897710"/>
            <a:ext cx="3913504" cy="1790700"/>
          </a:xfrm>
          <a:prstGeom prst="rect">
            <a:avLst/>
          </a:prstGeom>
        </p:spPr>
        <p:txBody>
          <a:bodyPr vert="horz" wrap="square" lIns="0" tIns="6985" rIns="0" bIns="0" rtlCol="0">
            <a:spAutoFit/>
          </a:bodyPr>
          <a:lstStyle/>
          <a:p>
            <a:pPr marL="12700" marR="124460">
              <a:lnSpc>
                <a:spcPct val="102600"/>
              </a:lnSpc>
              <a:spcBef>
                <a:spcPts val="55"/>
              </a:spcBef>
            </a:pPr>
            <a:r>
              <a:rPr sz="1100" dirty="0">
                <a:latin typeface="Arial"/>
                <a:cs typeface="Arial"/>
              </a:rPr>
              <a:t>The</a:t>
            </a:r>
            <a:r>
              <a:rPr sz="1100" spc="-30" dirty="0">
                <a:latin typeface="Arial"/>
                <a:cs typeface="Arial"/>
              </a:rPr>
              <a:t> </a:t>
            </a:r>
            <a:r>
              <a:rPr sz="1100" dirty="0">
                <a:latin typeface="Arial"/>
                <a:cs typeface="Arial"/>
              </a:rPr>
              <a:t>flow</a:t>
            </a:r>
            <a:r>
              <a:rPr sz="1100" spc="-30" dirty="0">
                <a:latin typeface="Arial"/>
                <a:cs typeface="Arial"/>
              </a:rPr>
              <a:t> </a:t>
            </a:r>
            <a:r>
              <a:rPr sz="1100" dirty="0">
                <a:latin typeface="Arial"/>
                <a:cs typeface="Arial"/>
              </a:rPr>
              <a:t>of</a:t>
            </a:r>
            <a:r>
              <a:rPr sz="1100" spc="-30" dirty="0">
                <a:latin typeface="Arial"/>
                <a:cs typeface="Arial"/>
              </a:rPr>
              <a:t> </a:t>
            </a:r>
            <a:r>
              <a:rPr sz="1100" dirty="0">
                <a:latin typeface="Arial"/>
                <a:cs typeface="Arial"/>
              </a:rPr>
              <a:t>control</a:t>
            </a:r>
            <a:r>
              <a:rPr sz="1100" spc="-25" dirty="0">
                <a:latin typeface="Arial"/>
                <a:cs typeface="Arial"/>
              </a:rPr>
              <a:t> </a:t>
            </a:r>
            <a:r>
              <a:rPr sz="1100" dirty="0">
                <a:latin typeface="Arial"/>
                <a:cs typeface="Arial"/>
              </a:rPr>
              <a:t>in</a:t>
            </a:r>
            <a:r>
              <a:rPr sz="1100" spc="-30" dirty="0">
                <a:latin typeface="Arial"/>
                <a:cs typeface="Arial"/>
              </a:rPr>
              <a:t> </a:t>
            </a:r>
            <a:r>
              <a:rPr sz="1100" dirty="0">
                <a:latin typeface="Arial"/>
                <a:cs typeface="Arial"/>
              </a:rPr>
              <a:t>the</a:t>
            </a:r>
            <a:r>
              <a:rPr sz="1100" spc="-30" dirty="0">
                <a:latin typeface="Arial"/>
                <a:cs typeface="Arial"/>
              </a:rPr>
              <a:t> </a:t>
            </a:r>
            <a:r>
              <a:rPr sz="1100" spc="-10" dirty="0">
                <a:latin typeface="Arial"/>
                <a:cs typeface="Arial"/>
              </a:rPr>
              <a:t>diagram</a:t>
            </a:r>
            <a:r>
              <a:rPr sz="1100" spc="-25" dirty="0">
                <a:latin typeface="Arial"/>
                <a:cs typeface="Arial"/>
              </a:rPr>
              <a:t> </a:t>
            </a:r>
            <a:r>
              <a:rPr sz="1100" dirty="0">
                <a:latin typeface="Arial"/>
                <a:cs typeface="Arial"/>
              </a:rPr>
              <a:t>is</a:t>
            </a:r>
            <a:r>
              <a:rPr sz="1100" spc="-30" dirty="0">
                <a:latin typeface="Arial"/>
                <a:cs typeface="Arial"/>
              </a:rPr>
              <a:t> </a:t>
            </a:r>
            <a:r>
              <a:rPr sz="1100" dirty="0">
                <a:latin typeface="Arial"/>
                <a:cs typeface="Arial"/>
              </a:rPr>
              <a:t>composed</a:t>
            </a:r>
            <a:r>
              <a:rPr sz="1100" spc="-30" dirty="0">
                <a:latin typeface="Arial"/>
                <a:cs typeface="Arial"/>
              </a:rPr>
              <a:t> </a:t>
            </a:r>
            <a:r>
              <a:rPr sz="1100" dirty="0">
                <a:latin typeface="Arial"/>
                <a:cs typeface="Arial"/>
              </a:rPr>
              <a:t>of</a:t>
            </a:r>
            <a:r>
              <a:rPr sz="1100" spc="-30" dirty="0">
                <a:latin typeface="Arial"/>
                <a:cs typeface="Arial"/>
              </a:rPr>
              <a:t> </a:t>
            </a:r>
            <a:r>
              <a:rPr sz="1100" dirty="0">
                <a:latin typeface="Arial"/>
                <a:cs typeface="Arial"/>
              </a:rPr>
              <a:t>a</a:t>
            </a:r>
            <a:r>
              <a:rPr sz="1100" spc="-25" dirty="0">
                <a:latin typeface="Arial"/>
                <a:cs typeface="Arial"/>
              </a:rPr>
              <a:t> </a:t>
            </a:r>
            <a:r>
              <a:rPr sz="1100" spc="-10" dirty="0">
                <a:latin typeface="Arial"/>
                <a:cs typeface="Arial"/>
              </a:rPr>
              <a:t>sequence </a:t>
            </a:r>
            <a:r>
              <a:rPr sz="1100" dirty="0">
                <a:latin typeface="Arial"/>
                <a:cs typeface="Arial"/>
              </a:rPr>
              <a:t>of</a:t>
            </a:r>
            <a:r>
              <a:rPr sz="1100" spc="-20" dirty="0">
                <a:latin typeface="Arial"/>
                <a:cs typeface="Arial"/>
              </a:rPr>
              <a:t> </a:t>
            </a:r>
            <a:r>
              <a:rPr sz="1100" dirty="0">
                <a:latin typeface="Arial"/>
                <a:cs typeface="Arial"/>
              </a:rPr>
              <a:t>symbols</a:t>
            </a:r>
            <a:r>
              <a:rPr sz="1100" spc="-20" dirty="0">
                <a:latin typeface="Arial"/>
                <a:cs typeface="Arial"/>
              </a:rPr>
              <a:t> </a:t>
            </a:r>
            <a:r>
              <a:rPr sz="1100" dirty="0">
                <a:latin typeface="Arial"/>
                <a:cs typeface="Arial"/>
              </a:rPr>
              <a:t>that</a:t>
            </a:r>
            <a:r>
              <a:rPr sz="1100" spc="-15" dirty="0">
                <a:latin typeface="Arial"/>
                <a:cs typeface="Arial"/>
              </a:rPr>
              <a:t> </a:t>
            </a:r>
            <a:r>
              <a:rPr sz="1100" dirty="0">
                <a:latin typeface="Arial"/>
                <a:cs typeface="Arial"/>
              </a:rPr>
              <a:t>denote</a:t>
            </a:r>
            <a:r>
              <a:rPr sz="1100" spc="-20" dirty="0">
                <a:latin typeface="Arial"/>
                <a:cs typeface="Arial"/>
              </a:rPr>
              <a:t> </a:t>
            </a:r>
            <a:r>
              <a:rPr sz="1100" spc="-10" dirty="0">
                <a:latin typeface="Arial"/>
                <a:cs typeface="Arial"/>
              </a:rPr>
              <a:t>different</a:t>
            </a:r>
            <a:r>
              <a:rPr sz="1100" spc="-15" dirty="0">
                <a:latin typeface="Arial"/>
                <a:cs typeface="Arial"/>
              </a:rPr>
              <a:t> </a:t>
            </a:r>
            <a:r>
              <a:rPr sz="1100" dirty="0">
                <a:latin typeface="Arial"/>
                <a:cs typeface="Arial"/>
              </a:rPr>
              <a:t>type</a:t>
            </a:r>
            <a:r>
              <a:rPr sz="1100" spc="-20" dirty="0">
                <a:latin typeface="Arial"/>
                <a:cs typeface="Arial"/>
              </a:rPr>
              <a:t> </a:t>
            </a:r>
            <a:r>
              <a:rPr sz="1100" dirty="0">
                <a:latin typeface="Arial"/>
                <a:cs typeface="Arial"/>
              </a:rPr>
              <a:t>of</a:t>
            </a:r>
            <a:r>
              <a:rPr sz="1100" spc="-15" dirty="0">
                <a:latin typeface="Arial"/>
                <a:cs typeface="Arial"/>
              </a:rPr>
              <a:t> </a:t>
            </a:r>
            <a:r>
              <a:rPr sz="1100" spc="-10" dirty="0">
                <a:latin typeface="Arial"/>
                <a:cs typeface="Arial"/>
              </a:rPr>
              <a:t>activities</a:t>
            </a:r>
            <a:r>
              <a:rPr sz="1100" spc="-20" dirty="0">
                <a:latin typeface="Arial"/>
                <a:cs typeface="Arial"/>
              </a:rPr>
              <a:t> </a:t>
            </a:r>
            <a:r>
              <a:rPr sz="1100" spc="-25" dirty="0">
                <a:latin typeface="Arial"/>
                <a:cs typeface="Arial"/>
              </a:rPr>
              <a:t>and </a:t>
            </a:r>
            <a:r>
              <a:rPr sz="1100" spc="-10" dirty="0">
                <a:latin typeface="Arial"/>
                <a:cs typeface="Arial"/>
              </a:rPr>
              <a:t>synchronization</a:t>
            </a:r>
            <a:r>
              <a:rPr sz="1100" spc="-30" dirty="0">
                <a:latin typeface="Arial"/>
                <a:cs typeface="Arial"/>
              </a:rPr>
              <a:t> </a:t>
            </a:r>
            <a:r>
              <a:rPr sz="1100" dirty="0">
                <a:latin typeface="Arial"/>
                <a:cs typeface="Arial"/>
              </a:rPr>
              <a:t>actions,</a:t>
            </a:r>
            <a:r>
              <a:rPr sz="1100" spc="-30" dirty="0">
                <a:latin typeface="Arial"/>
                <a:cs typeface="Arial"/>
              </a:rPr>
              <a:t> </a:t>
            </a:r>
            <a:r>
              <a:rPr sz="1100" dirty="0">
                <a:latin typeface="Arial"/>
                <a:cs typeface="Arial"/>
              </a:rPr>
              <a:t>all</a:t>
            </a:r>
            <a:r>
              <a:rPr sz="1100" spc="-25" dirty="0">
                <a:latin typeface="Arial"/>
                <a:cs typeface="Arial"/>
              </a:rPr>
              <a:t> </a:t>
            </a:r>
            <a:r>
              <a:rPr sz="1100" dirty="0">
                <a:latin typeface="Arial"/>
                <a:cs typeface="Arial"/>
              </a:rPr>
              <a:t>joined</a:t>
            </a:r>
            <a:r>
              <a:rPr sz="1100" spc="-30" dirty="0">
                <a:latin typeface="Arial"/>
                <a:cs typeface="Arial"/>
              </a:rPr>
              <a:t> </a:t>
            </a:r>
            <a:r>
              <a:rPr sz="1100" dirty="0">
                <a:latin typeface="Arial"/>
                <a:cs typeface="Arial"/>
              </a:rPr>
              <a:t>by</a:t>
            </a:r>
            <a:r>
              <a:rPr sz="1100" spc="-25" dirty="0">
                <a:latin typeface="Arial"/>
                <a:cs typeface="Arial"/>
              </a:rPr>
              <a:t> </a:t>
            </a:r>
            <a:r>
              <a:rPr sz="1100" dirty="0">
                <a:latin typeface="Arial"/>
                <a:cs typeface="Arial"/>
              </a:rPr>
              <a:t>lines</a:t>
            </a:r>
            <a:r>
              <a:rPr sz="1100" spc="-30" dirty="0">
                <a:latin typeface="Arial"/>
                <a:cs typeface="Arial"/>
              </a:rPr>
              <a:t> </a:t>
            </a:r>
            <a:r>
              <a:rPr sz="1100" dirty="0">
                <a:latin typeface="Arial"/>
                <a:cs typeface="Arial"/>
              </a:rPr>
              <a:t>and</a:t>
            </a:r>
            <a:r>
              <a:rPr sz="1100" spc="-30" dirty="0">
                <a:latin typeface="Arial"/>
                <a:cs typeface="Arial"/>
              </a:rPr>
              <a:t> </a:t>
            </a:r>
            <a:r>
              <a:rPr sz="1100" spc="-10" dirty="0">
                <a:latin typeface="Arial"/>
                <a:cs typeface="Arial"/>
              </a:rPr>
              <a:t>arrows.</a:t>
            </a:r>
            <a:endParaRPr sz="1100" dirty="0">
              <a:latin typeface="Arial"/>
              <a:cs typeface="Arial"/>
            </a:endParaRPr>
          </a:p>
          <a:p>
            <a:pPr>
              <a:lnSpc>
                <a:spcPct val="100000"/>
              </a:lnSpc>
              <a:spcBef>
                <a:spcPts val="480"/>
              </a:spcBef>
            </a:pPr>
            <a:endParaRPr sz="1100" dirty="0">
              <a:latin typeface="Arial"/>
              <a:cs typeface="Arial"/>
            </a:endParaRPr>
          </a:p>
          <a:p>
            <a:pPr marL="12700" marR="5080">
              <a:lnSpc>
                <a:spcPct val="102600"/>
              </a:lnSpc>
              <a:spcBef>
                <a:spcPts val="5"/>
              </a:spcBef>
            </a:pPr>
            <a:r>
              <a:rPr sz="1100" dirty="0">
                <a:latin typeface="Arial"/>
                <a:cs typeface="Arial"/>
              </a:rPr>
              <a:t>A</a:t>
            </a:r>
            <a:r>
              <a:rPr sz="1100" spc="-45" dirty="0">
                <a:latin typeface="Arial"/>
                <a:cs typeface="Arial"/>
              </a:rPr>
              <a:t> </a:t>
            </a:r>
            <a:r>
              <a:rPr sz="1100" dirty="0">
                <a:latin typeface="Arial"/>
                <a:cs typeface="Arial"/>
              </a:rPr>
              <a:t>general</a:t>
            </a:r>
            <a:r>
              <a:rPr sz="1100" spc="-40" dirty="0">
                <a:latin typeface="Arial"/>
                <a:cs typeface="Arial"/>
              </a:rPr>
              <a:t> </a:t>
            </a:r>
            <a:r>
              <a:rPr sz="1100" dirty="0">
                <a:latin typeface="Arial"/>
                <a:cs typeface="Arial"/>
              </a:rPr>
              <a:t>activity</a:t>
            </a:r>
            <a:r>
              <a:rPr sz="1100" spc="-40" dirty="0">
                <a:latin typeface="Arial"/>
                <a:cs typeface="Arial"/>
              </a:rPr>
              <a:t> </a:t>
            </a:r>
            <a:r>
              <a:rPr sz="1100" dirty="0">
                <a:latin typeface="Arial"/>
                <a:cs typeface="Arial"/>
              </a:rPr>
              <a:t>is</a:t>
            </a:r>
            <a:r>
              <a:rPr sz="1100" spc="-40" dirty="0">
                <a:latin typeface="Arial"/>
                <a:cs typeface="Arial"/>
              </a:rPr>
              <a:t> </a:t>
            </a:r>
            <a:r>
              <a:rPr sz="1100" dirty="0">
                <a:latin typeface="Arial"/>
                <a:cs typeface="Arial"/>
              </a:rPr>
              <a:t>represented</a:t>
            </a:r>
            <a:r>
              <a:rPr sz="1100" spc="-40" dirty="0">
                <a:latin typeface="Arial"/>
                <a:cs typeface="Arial"/>
              </a:rPr>
              <a:t> </a:t>
            </a:r>
            <a:r>
              <a:rPr sz="1100" dirty="0">
                <a:latin typeface="Arial"/>
                <a:cs typeface="Arial"/>
              </a:rPr>
              <a:t>by</a:t>
            </a:r>
            <a:r>
              <a:rPr sz="1100" spc="-40" dirty="0">
                <a:latin typeface="Arial"/>
                <a:cs typeface="Arial"/>
              </a:rPr>
              <a:t> </a:t>
            </a:r>
            <a:r>
              <a:rPr sz="1100" dirty="0">
                <a:latin typeface="Arial"/>
                <a:cs typeface="Arial"/>
              </a:rPr>
              <a:t>a</a:t>
            </a:r>
            <a:r>
              <a:rPr sz="1100" spc="-40" dirty="0">
                <a:latin typeface="Arial"/>
                <a:cs typeface="Arial"/>
              </a:rPr>
              <a:t> </a:t>
            </a:r>
            <a:r>
              <a:rPr sz="1100" dirty="0">
                <a:latin typeface="Arial"/>
                <a:cs typeface="Arial"/>
              </a:rPr>
              <a:t>rectangular</a:t>
            </a:r>
            <a:r>
              <a:rPr sz="1100" spc="-40" dirty="0">
                <a:latin typeface="Arial"/>
                <a:cs typeface="Arial"/>
              </a:rPr>
              <a:t> </a:t>
            </a:r>
            <a:r>
              <a:rPr sz="1100" dirty="0">
                <a:latin typeface="Arial"/>
                <a:cs typeface="Arial"/>
              </a:rPr>
              <a:t>box;</a:t>
            </a:r>
            <a:r>
              <a:rPr sz="1100" spc="-40" dirty="0">
                <a:latin typeface="Arial"/>
                <a:cs typeface="Arial"/>
              </a:rPr>
              <a:t> </a:t>
            </a:r>
            <a:r>
              <a:rPr sz="1100" dirty="0">
                <a:latin typeface="Arial"/>
                <a:cs typeface="Arial"/>
              </a:rPr>
              <a:t>the</a:t>
            </a:r>
            <a:r>
              <a:rPr sz="1100" spc="-40" dirty="0">
                <a:latin typeface="Arial"/>
                <a:cs typeface="Arial"/>
              </a:rPr>
              <a:t> </a:t>
            </a:r>
            <a:r>
              <a:rPr sz="1100" spc="-10" dirty="0">
                <a:latin typeface="Arial"/>
                <a:cs typeface="Arial"/>
              </a:rPr>
              <a:t>label </a:t>
            </a:r>
            <a:r>
              <a:rPr sz="1100" dirty="0">
                <a:latin typeface="Arial"/>
                <a:cs typeface="Arial"/>
              </a:rPr>
              <a:t>in</a:t>
            </a:r>
            <a:r>
              <a:rPr sz="1100" spc="-35" dirty="0">
                <a:latin typeface="Arial"/>
                <a:cs typeface="Arial"/>
              </a:rPr>
              <a:t> </a:t>
            </a:r>
            <a:r>
              <a:rPr sz="1100" dirty="0">
                <a:latin typeface="Arial"/>
                <a:cs typeface="Arial"/>
              </a:rPr>
              <a:t>the</a:t>
            </a:r>
            <a:r>
              <a:rPr sz="1100" spc="-30" dirty="0">
                <a:latin typeface="Arial"/>
                <a:cs typeface="Arial"/>
              </a:rPr>
              <a:t> </a:t>
            </a:r>
            <a:r>
              <a:rPr sz="1100" dirty="0">
                <a:latin typeface="Arial"/>
                <a:cs typeface="Arial"/>
              </a:rPr>
              <a:t>box</a:t>
            </a:r>
            <a:r>
              <a:rPr sz="1100" spc="-35" dirty="0">
                <a:latin typeface="Arial"/>
                <a:cs typeface="Arial"/>
              </a:rPr>
              <a:t> </a:t>
            </a:r>
            <a:r>
              <a:rPr sz="1100" dirty="0">
                <a:latin typeface="Arial"/>
                <a:cs typeface="Arial"/>
              </a:rPr>
              <a:t>is</a:t>
            </a:r>
            <a:r>
              <a:rPr sz="1100" spc="-30" dirty="0">
                <a:latin typeface="Arial"/>
                <a:cs typeface="Arial"/>
              </a:rPr>
              <a:t> </a:t>
            </a:r>
            <a:r>
              <a:rPr sz="1100" dirty="0">
                <a:latin typeface="Arial"/>
                <a:cs typeface="Arial"/>
              </a:rPr>
              <a:t>the</a:t>
            </a:r>
            <a:r>
              <a:rPr sz="1100" spc="-30" dirty="0">
                <a:latin typeface="Arial"/>
                <a:cs typeface="Arial"/>
              </a:rPr>
              <a:t> </a:t>
            </a:r>
            <a:r>
              <a:rPr sz="1100" dirty="0">
                <a:latin typeface="Arial"/>
                <a:cs typeface="Arial"/>
              </a:rPr>
              <a:t>name</a:t>
            </a:r>
            <a:r>
              <a:rPr sz="1100" spc="-35" dirty="0">
                <a:latin typeface="Arial"/>
                <a:cs typeface="Arial"/>
              </a:rPr>
              <a:t> </a:t>
            </a:r>
            <a:r>
              <a:rPr sz="1100" dirty="0">
                <a:latin typeface="Arial"/>
                <a:cs typeface="Arial"/>
              </a:rPr>
              <a:t>of</a:t>
            </a:r>
            <a:r>
              <a:rPr sz="1100" spc="-30" dirty="0">
                <a:latin typeface="Arial"/>
                <a:cs typeface="Arial"/>
              </a:rPr>
              <a:t> </a:t>
            </a:r>
            <a:r>
              <a:rPr sz="1100" dirty="0">
                <a:latin typeface="Arial"/>
                <a:cs typeface="Arial"/>
              </a:rPr>
              <a:t>the</a:t>
            </a:r>
            <a:r>
              <a:rPr sz="1100" spc="-35" dirty="0">
                <a:latin typeface="Arial"/>
                <a:cs typeface="Arial"/>
              </a:rPr>
              <a:t> </a:t>
            </a:r>
            <a:r>
              <a:rPr sz="1100" spc="-10" dirty="0">
                <a:latin typeface="Arial"/>
                <a:cs typeface="Arial"/>
              </a:rPr>
              <a:t>activity.</a:t>
            </a:r>
            <a:r>
              <a:rPr sz="1100" spc="35" dirty="0">
                <a:latin typeface="Arial"/>
                <a:cs typeface="Arial"/>
              </a:rPr>
              <a:t> </a:t>
            </a:r>
            <a:r>
              <a:rPr sz="1100" dirty="0">
                <a:latin typeface="Arial"/>
                <a:cs typeface="Arial"/>
              </a:rPr>
              <a:t>This</a:t>
            </a:r>
            <a:r>
              <a:rPr sz="1100" spc="-35" dirty="0">
                <a:latin typeface="Arial"/>
                <a:cs typeface="Arial"/>
              </a:rPr>
              <a:t> </a:t>
            </a:r>
            <a:r>
              <a:rPr sz="1100" dirty="0">
                <a:latin typeface="Arial"/>
                <a:cs typeface="Arial"/>
              </a:rPr>
              <a:t>activity</a:t>
            </a:r>
            <a:r>
              <a:rPr sz="1100" spc="-30" dirty="0">
                <a:latin typeface="Arial"/>
                <a:cs typeface="Arial"/>
              </a:rPr>
              <a:t> </a:t>
            </a:r>
            <a:r>
              <a:rPr sz="1100" dirty="0">
                <a:latin typeface="Arial"/>
                <a:cs typeface="Arial"/>
              </a:rPr>
              <a:t>symbol</a:t>
            </a:r>
            <a:r>
              <a:rPr sz="1100" spc="-30" dirty="0">
                <a:latin typeface="Arial"/>
                <a:cs typeface="Arial"/>
              </a:rPr>
              <a:t> </a:t>
            </a:r>
            <a:r>
              <a:rPr sz="1100" spc="-25" dirty="0">
                <a:latin typeface="Arial"/>
                <a:cs typeface="Arial"/>
              </a:rPr>
              <a:t>is </a:t>
            </a:r>
            <a:r>
              <a:rPr sz="1100" dirty="0">
                <a:latin typeface="Arial"/>
                <a:cs typeface="Arial"/>
              </a:rPr>
              <a:t>usually</a:t>
            </a:r>
            <a:r>
              <a:rPr sz="1100" spc="-40" dirty="0">
                <a:latin typeface="Arial"/>
                <a:cs typeface="Arial"/>
              </a:rPr>
              <a:t> </a:t>
            </a:r>
            <a:r>
              <a:rPr sz="1100" dirty="0">
                <a:latin typeface="Arial"/>
                <a:cs typeface="Arial"/>
              </a:rPr>
              <a:t>called</a:t>
            </a:r>
            <a:r>
              <a:rPr sz="1100" spc="-35" dirty="0">
                <a:latin typeface="Arial"/>
                <a:cs typeface="Arial"/>
              </a:rPr>
              <a:t> </a:t>
            </a:r>
            <a:r>
              <a:rPr sz="1100" dirty="0">
                <a:latin typeface="Arial"/>
                <a:cs typeface="Arial"/>
              </a:rPr>
              <a:t>a</a:t>
            </a:r>
            <a:r>
              <a:rPr sz="1100" spc="-40" dirty="0">
                <a:latin typeface="Arial"/>
                <a:cs typeface="Arial"/>
              </a:rPr>
              <a:t> </a:t>
            </a:r>
            <a:r>
              <a:rPr sz="1100" i="1" spc="-10" dirty="0">
                <a:latin typeface="Arial"/>
                <a:cs typeface="Arial"/>
              </a:rPr>
              <a:t>delay</a:t>
            </a:r>
            <a:r>
              <a:rPr sz="1100" i="1" spc="-35" dirty="0">
                <a:latin typeface="Arial"/>
                <a:cs typeface="Arial"/>
              </a:rPr>
              <a:t> </a:t>
            </a:r>
            <a:r>
              <a:rPr sz="1100" dirty="0">
                <a:latin typeface="Arial"/>
                <a:cs typeface="Arial"/>
              </a:rPr>
              <a:t>because</a:t>
            </a:r>
            <a:r>
              <a:rPr sz="1100" spc="-35" dirty="0">
                <a:latin typeface="Arial"/>
                <a:cs typeface="Arial"/>
              </a:rPr>
              <a:t> </a:t>
            </a:r>
            <a:r>
              <a:rPr sz="1100" dirty="0">
                <a:latin typeface="Arial"/>
                <a:cs typeface="Arial"/>
              </a:rPr>
              <a:t>a</a:t>
            </a:r>
            <a:r>
              <a:rPr sz="1100" spc="-40" dirty="0">
                <a:latin typeface="Arial"/>
                <a:cs typeface="Arial"/>
              </a:rPr>
              <a:t> </a:t>
            </a:r>
            <a:r>
              <a:rPr sz="1100" dirty="0">
                <a:latin typeface="Arial"/>
                <a:cs typeface="Arial"/>
              </a:rPr>
              <a:t>finite</a:t>
            </a:r>
            <a:r>
              <a:rPr sz="1100" spc="-35" dirty="0">
                <a:latin typeface="Arial"/>
                <a:cs typeface="Arial"/>
              </a:rPr>
              <a:t> </a:t>
            </a:r>
            <a:r>
              <a:rPr sz="1100" dirty="0">
                <a:latin typeface="Arial"/>
                <a:cs typeface="Arial"/>
              </a:rPr>
              <a:t>interval</a:t>
            </a:r>
            <a:r>
              <a:rPr sz="1100" spc="-35" dirty="0">
                <a:latin typeface="Arial"/>
                <a:cs typeface="Arial"/>
              </a:rPr>
              <a:t> </a:t>
            </a:r>
            <a:r>
              <a:rPr sz="1100" spc="-10" dirty="0">
                <a:latin typeface="Arial"/>
                <a:cs typeface="Arial"/>
              </a:rPr>
              <a:t>elapses</a:t>
            </a:r>
            <a:r>
              <a:rPr sz="1100" spc="-40" dirty="0">
                <a:latin typeface="Arial"/>
                <a:cs typeface="Arial"/>
              </a:rPr>
              <a:t> </a:t>
            </a:r>
            <a:r>
              <a:rPr sz="1100" spc="-10" dirty="0">
                <a:latin typeface="Arial"/>
                <a:cs typeface="Arial"/>
              </a:rPr>
              <a:t>while</a:t>
            </a:r>
            <a:r>
              <a:rPr sz="1100" spc="500" dirty="0">
                <a:latin typeface="Arial"/>
                <a:cs typeface="Arial"/>
              </a:rPr>
              <a:t> </a:t>
            </a:r>
            <a:r>
              <a:rPr sz="1100" dirty="0">
                <a:latin typeface="Arial"/>
                <a:cs typeface="Arial"/>
              </a:rPr>
              <a:t>the</a:t>
            </a:r>
            <a:r>
              <a:rPr sz="1100" spc="-35" dirty="0">
                <a:latin typeface="Arial"/>
                <a:cs typeface="Arial"/>
              </a:rPr>
              <a:t> </a:t>
            </a:r>
            <a:r>
              <a:rPr sz="1100" dirty="0">
                <a:latin typeface="Arial"/>
                <a:cs typeface="Arial"/>
              </a:rPr>
              <a:t>activity</a:t>
            </a:r>
            <a:r>
              <a:rPr sz="1100" spc="-35" dirty="0">
                <a:latin typeface="Arial"/>
                <a:cs typeface="Arial"/>
              </a:rPr>
              <a:t> </a:t>
            </a:r>
            <a:r>
              <a:rPr sz="1100" dirty="0">
                <a:latin typeface="Arial"/>
                <a:cs typeface="Arial"/>
              </a:rPr>
              <a:t>is</a:t>
            </a:r>
            <a:r>
              <a:rPr sz="1100" spc="-30" dirty="0">
                <a:latin typeface="Arial"/>
                <a:cs typeface="Arial"/>
              </a:rPr>
              <a:t> </a:t>
            </a:r>
            <a:r>
              <a:rPr sz="1100" dirty="0">
                <a:latin typeface="Arial"/>
                <a:cs typeface="Arial"/>
              </a:rPr>
              <a:t>carried</a:t>
            </a:r>
            <a:r>
              <a:rPr sz="1100" spc="-35" dirty="0">
                <a:latin typeface="Arial"/>
                <a:cs typeface="Arial"/>
              </a:rPr>
              <a:t> </a:t>
            </a:r>
            <a:r>
              <a:rPr sz="1100" dirty="0">
                <a:latin typeface="Arial"/>
                <a:cs typeface="Arial"/>
              </a:rPr>
              <a:t>out</a:t>
            </a:r>
            <a:r>
              <a:rPr sz="1100" spc="-30" dirty="0">
                <a:latin typeface="Arial"/>
                <a:cs typeface="Arial"/>
              </a:rPr>
              <a:t> </a:t>
            </a:r>
            <a:r>
              <a:rPr sz="1100" dirty="0">
                <a:latin typeface="Arial"/>
                <a:cs typeface="Arial"/>
              </a:rPr>
              <a:t>and</a:t>
            </a:r>
            <a:r>
              <a:rPr sz="1100" spc="-35" dirty="0">
                <a:latin typeface="Arial"/>
                <a:cs typeface="Arial"/>
              </a:rPr>
              <a:t> </a:t>
            </a:r>
            <a:r>
              <a:rPr sz="1100" spc="-10" dirty="0">
                <a:latin typeface="Arial"/>
                <a:cs typeface="Arial"/>
              </a:rPr>
              <a:t>before</a:t>
            </a:r>
            <a:r>
              <a:rPr sz="1100" spc="-30" dirty="0">
                <a:latin typeface="Arial"/>
                <a:cs typeface="Arial"/>
              </a:rPr>
              <a:t> </a:t>
            </a:r>
            <a:r>
              <a:rPr sz="1100" dirty="0">
                <a:latin typeface="Arial"/>
                <a:cs typeface="Arial"/>
              </a:rPr>
              <a:t>the</a:t>
            </a:r>
            <a:r>
              <a:rPr sz="1100" spc="-35" dirty="0">
                <a:latin typeface="Arial"/>
                <a:cs typeface="Arial"/>
              </a:rPr>
              <a:t> </a:t>
            </a:r>
            <a:r>
              <a:rPr sz="1100" dirty="0">
                <a:latin typeface="Arial"/>
                <a:cs typeface="Arial"/>
              </a:rPr>
              <a:t>process</a:t>
            </a:r>
            <a:r>
              <a:rPr sz="1100" spc="-30" dirty="0">
                <a:latin typeface="Arial"/>
                <a:cs typeface="Arial"/>
              </a:rPr>
              <a:t> </a:t>
            </a:r>
            <a:r>
              <a:rPr sz="1100" dirty="0">
                <a:latin typeface="Arial"/>
                <a:cs typeface="Arial"/>
              </a:rPr>
              <a:t>can</a:t>
            </a:r>
            <a:r>
              <a:rPr sz="1100" spc="-35" dirty="0">
                <a:latin typeface="Arial"/>
                <a:cs typeface="Arial"/>
              </a:rPr>
              <a:t> </a:t>
            </a:r>
            <a:r>
              <a:rPr sz="1100" dirty="0">
                <a:latin typeface="Arial"/>
                <a:cs typeface="Arial"/>
              </a:rPr>
              <a:t>proceed</a:t>
            </a:r>
            <a:r>
              <a:rPr sz="1100" spc="-30" dirty="0">
                <a:latin typeface="Arial"/>
                <a:cs typeface="Arial"/>
              </a:rPr>
              <a:t> </a:t>
            </a:r>
            <a:r>
              <a:rPr sz="1100" spc="-25" dirty="0">
                <a:latin typeface="Arial"/>
                <a:cs typeface="Arial"/>
              </a:rPr>
              <a:t>to </a:t>
            </a:r>
            <a:r>
              <a:rPr sz="1100" dirty="0">
                <a:latin typeface="Arial"/>
                <a:cs typeface="Arial"/>
              </a:rPr>
              <a:t>the</a:t>
            </a:r>
            <a:r>
              <a:rPr sz="1100" spc="-45" dirty="0">
                <a:latin typeface="Arial"/>
                <a:cs typeface="Arial"/>
              </a:rPr>
              <a:t> </a:t>
            </a:r>
            <a:r>
              <a:rPr sz="1100" dirty="0">
                <a:latin typeface="Arial"/>
                <a:cs typeface="Arial"/>
              </a:rPr>
              <a:t>next</a:t>
            </a:r>
            <a:r>
              <a:rPr sz="1100" spc="-40" dirty="0">
                <a:latin typeface="Arial"/>
                <a:cs typeface="Arial"/>
              </a:rPr>
              <a:t> </a:t>
            </a:r>
            <a:r>
              <a:rPr sz="1100" spc="-10" dirty="0">
                <a:latin typeface="Arial"/>
                <a:cs typeface="Arial"/>
              </a:rPr>
              <a:t>activity.</a:t>
            </a:r>
            <a:r>
              <a:rPr sz="1100" spc="25" dirty="0">
                <a:latin typeface="Arial"/>
                <a:cs typeface="Arial"/>
              </a:rPr>
              <a:t> </a:t>
            </a:r>
            <a:r>
              <a:rPr sz="1100" dirty="0">
                <a:latin typeface="Arial"/>
                <a:cs typeface="Arial"/>
              </a:rPr>
              <a:t>The</a:t>
            </a:r>
            <a:r>
              <a:rPr sz="1100" spc="-40" dirty="0">
                <a:latin typeface="Arial"/>
                <a:cs typeface="Arial"/>
              </a:rPr>
              <a:t> </a:t>
            </a:r>
            <a:r>
              <a:rPr sz="1100" dirty="0">
                <a:latin typeface="Arial"/>
                <a:cs typeface="Arial"/>
              </a:rPr>
              <a:t>arrows</a:t>
            </a:r>
            <a:r>
              <a:rPr sz="1100" spc="-40" dirty="0">
                <a:latin typeface="Arial"/>
                <a:cs typeface="Arial"/>
              </a:rPr>
              <a:t> </a:t>
            </a:r>
            <a:r>
              <a:rPr sz="1100" dirty="0">
                <a:latin typeface="Arial"/>
                <a:cs typeface="Arial"/>
              </a:rPr>
              <a:t>show</a:t>
            </a:r>
            <a:r>
              <a:rPr sz="1100" spc="-40" dirty="0">
                <a:latin typeface="Arial"/>
                <a:cs typeface="Arial"/>
              </a:rPr>
              <a:t> </a:t>
            </a:r>
            <a:r>
              <a:rPr sz="1100" dirty="0">
                <a:latin typeface="Arial"/>
                <a:cs typeface="Arial"/>
              </a:rPr>
              <a:t>the</a:t>
            </a:r>
            <a:r>
              <a:rPr sz="1100" spc="-45" dirty="0">
                <a:latin typeface="Arial"/>
                <a:cs typeface="Arial"/>
              </a:rPr>
              <a:t> </a:t>
            </a:r>
            <a:r>
              <a:rPr sz="1100" dirty="0">
                <a:latin typeface="Arial"/>
                <a:cs typeface="Arial"/>
              </a:rPr>
              <a:t>direction</a:t>
            </a:r>
            <a:r>
              <a:rPr sz="1100" spc="-40" dirty="0">
                <a:latin typeface="Arial"/>
                <a:cs typeface="Arial"/>
              </a:rPr>
              <a:t> </a:t>
            </a:r>
            <a:r>
              <a:rPr sz="1100" dirty="0">
                <a:latin typeface="Arial"/>
                <a:cs typeface="Arial"/>
              </a:rPr>
              <a:t>of</a:t>
            </a:r>
            <a:r>
              <a:rPr sz="1100" spc="-40" dirty="0">
                <a:latin typeface="Arial"/>
                <a:cs typeface="Arial"/>
              </a:rPr>
              <a:t> </a:t>
            </a:r>
            <a:r>
              <a:rPr sz="1100" dirty="0">
                <a:latin typeface="Arial"/>
                <a:cs typeface="Arial"/>
              </a:rPr>
              <a:t>the</a:t>
            </a:r>
            <a:r>
              <a:rPr sz="1100" spc="-40" dirty="0">
                <a:latin typeface="Arial"/>
                <a:cs typeface="Arial"/>
              </a:rPr>
              <a:t> </a:t>
            </a:r>
            <a:r>
              <a:rPr sz="1100" spc="-20" dirty="0">
                <a:latin typeface="Arial"/>
                <a:cs typeface="Arial"/>
              </a:rPr>
              <a:t>flow </a:t>
            </a:r>
            <a:r>
              <a:rPr sz="1100" dirty="0">
                <a:latin typeface="Arial"/>
                <a:cs typeface="Arial"/>
              </a:rPr>
              <a:t>activity</a:t>
            </a:r>
            <a:r>
              <a:rPr sz="1100" spc="-40" dirty="0">
                <a:latin typeface="Arial"/>
                <a:cs typeface="Arial"/>
              </a:rPr>
              <a:t> </a:t>
            </a:r>
            <a:r>
              <a:rPr sz="1100" spc="-10" dirty="0">
                <a:latin typeface="Arial"/>
                <a:cs typeface="Arial"/>
              </a:rPr>
              <a:t>sequence.</a:t>
            </a:r>
            <a:endParaRPr sz="1100" dirty="0">
              <a:latin typeface="Arial"/>
              <a:cs typeface="Arial"/>
            </a:endParaRPr>
          </a:p>
        </p:txBody>
      </p:sp>
      <p:grpSp>
        <p:nvGrpSpPr>
          <p:cNvPr id="27" name="object 27"/>
          <p:cNvGrpSpPr/>
          <p:nvPr/>
        </p:nvGrpSpPr>
        <p:grpSpPr>
          <a:xfrm>
            <a:off x="0" y="3309594"/>
            <a:ext cx="4608195" cy="146685"/>
            <a:chOff x="0" y="3309594"/>
            <a:chExt cx="4608195" cy="146685"/>
          </a:xfrm>
        </p:grpSpPr>
        <p:sp>
          <p:nvSpPr>
            <p:cNvPr id="28" name="object 28"/>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9" name="object 29"/>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31" name="object 31"/>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10" action="ppaction://hlinksldjump"/>
              </a:rPr>
              <a:t>Object</a:t>
            </a:r>
            <a:r>
              <a:rPr sz="600" b="1" spc="-30" dirty="0">
                <a:solidFill>
                  <a:srgbClr val="FFFFFF"/>
                </a:solidFill>
                <a:latin typeface="Arial"/>
                <a:cs typeface="Arial"/>
                <a:hlinkClick r:id="rId10" action="ppaction://hlinksldjump"/>
              </a:rPr>
              <a:t> </a:t>
            </a:r>
            <a:r>
              <a:rPr sz="600" b="1" dirty="0">
                <a:solidFill>
                  <a:srgbClr val="FFFFFF"/>
                </a:solidFill>
                <a:latin typeface="Arial"/>
                <a:cs typeface="Arial"/>
                <a:hlinkClick r:id="rId10" action="ppaction://hlinksldjump"/>
              </a:rPr>
              <a:t>Oriented</a:t>
            </a:r>
            <a:r>
              <a:rPr sz="600" b="1" spc="-25" dirty="0">
                <a:solidFill>
                  <a:srgbClr val="FFFFFF"/>
                </a:solidFill>
                <a:latin typeface="Arial"/>
                <a:cs typeface="Arial"/>
                <a:hlinkClick r:id="rId10" action="ppaction://hlinksldjump"/>
              </a:rPr>
              <a:t> </a:t>
            </a:r>
            <a:r>
              <a:rPr sz="600" b="1" spc="-10" dirty="0">
                <a:solidFill>
                  <a:srgbClr val="FFFFFF"/>
                </a:solidFill>
                <a:latin typeface="Arial"/>
                <a:cs typeface="Arial"/>
                <a:hlinkClick r:id="rId10" action="ppaction://hlinksldjump"/>
              </a:rPr>
              <a:t>Simulation</a:t>
            </a:r>
            <a:endParaRPr sz="60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9">
            <a:extLst>
              <a:ext uri="{FF2B5EF4-FFF2-40B4-BE49-F238E27FC236}">
                <a16:creationId xmlns:a16="http://schemas.microsoft.com/office/drawing/2014/main" id="{F02D7E59-C897-B085-10A7-19D6BE01EF97}"/>
              </a:ext>
            </a:extLst>
          </p:cNvPr>
          <p:cNvSpPr/>
          <p:nvPr/>
        </p:nvSpPr>
        <p:spPr>
          <a:xfrm>
            <a:off x="0" y="-5453"/>
            <a:ext cx="2304415" cy="211828"/>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 name="object 2"/>
          <p:cNvSpPr txBox="1"/>
          <p:nvPr/>
        </p:nvSpPr>
        <p:spPr>
          <a:xfrm>
            <a:off x="1582567" y="8621"/>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3" action="ppaction://hlinksldjump"/>
              </a:rPr>
              <a:t>Activity</a:t>
            </a:r>
            <a:r>
              <a:rPr sz="600" b="1" spc="-30" dirty="0">
                <a:solidFill>
                  <a:srgbClr val="FFFFFF"/>
                </a:solidFill>
                <a:latin typeface="Arial"/>
                <a:cs typeface="Arial"/>
                <a:hlinkClick r:id="rId3" action="ppaction://hlinksldjump"/>
              </a:rPr>
              <a:t> </a:t>
            </a:r>
            <a:r>
              <a:rPr sz="600" b="1" spc="-10" dirty="0">
                <a:solidFill>
                  <a:srgbClr val="FFFFFF"/>
                </a:solidFill>
                <a:latin typeface="Arial"/>
                <a:cs typeface="Arial"/>
                <a:hlinkClick r:id="rId3" action="ppaction://hlinksldjump"/>
              </a:rPr>
              <a:t>Diagrams</a:t>
            </a:r>
            <a:endParaRPr sz="600" dirty="0">
              <a:latin typeface="Arial"/>
              <a:cs typeface="Arial"/>
            </a:endParaRPr>
          </a:p>
        </p:txBody>
      </p:sp>
      <p:grpSp>
        <p:nvGrpSpPr>
          <p:cNvPr id="3" name="object 3"/>
          <p:cNvGrpSpPr/>
          <p:nvPr/>
        </p:nvGrpSpPr>
        <p:grpSpPr>
          <a:xfrm>
            <a:off x="0" y="-12"/>
            <a:ext cx="4608195" cy="441959"/>
            <a:chOff x="0" y="-12"/>
            <a:chExt cx="4608195" cy="441959"/>
          </a:xfrm>
        </p:grpSpPr>
        <p:sp>
          <p:nvSpPr>
            <p:cNvPr id="4" name="object 4"/>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dirty="0"/>
            </a:p>
          </p:txBody>
        </p:sp>
        <p:pic>
          <p:nvPicPr>
            <p:cNvPr id="5" name="object 5"/>
            <p:cNvPicPr/>
            <p:nvPr/>
          </p:nvPicPr>
          <p:blipFill>
            <a:blip r:embed="rId4" cstate="print"/>
            <a:stretch>
              <a:fillRect/>
            </a:stretch>
          </p:blipFill>
          <p:spPr>
            <a:xfrm>
              <a:off x="0" y="143863"/>
              <a:ext cx="4608060" cy="297994"/>
            </a:xfrm>
            <a:prstGeom prst="rect">
              <a:avLst/>
            </a:prstGeom>
          </p:spPr>
        </p:pic>
      </p:grpSp>
      <p:sp>
        <p:nvSpPr>
          <p:cNvPr id="6" name="object 6"/>
          <p:cNvSpPr txBox="1"/>
          <p:nvPr/>
        </p:nvSpPr>
        <p:spPr>
          <a:xfrm>
            <a:off x="145948" y="130553"/>
            <a:ext cx="135191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a:cs typeface="Arial"/>
              </a:rPr>
              <a:t>Activity</a:t>
            </a:r>
            <a:r>
              <a:rPr sz="1400" spc="90" dirty="0">
                <a:solidFill>
                  <a:srgbClr val="FFFFFF"/>
                </a:solidFill>
                <a:latin typeface="Arial"/>
                <a:cs typeface="Arial"/>
              </a:rPr>
              <a:t> </a:t>
            </a:r>
            <a:r>
              <a:rPr sz="1400" spc="-10" dirty="0">
                <a:solidFill>
                  <a:srgbClr val="FFFFFF"/>
                </a:solidFill>
                <a:latin typeface="Arial"/>
                <a:cs typeface="Arial"/>
              </a:rPr>
              <a:t>Symbols</a:t>
            </a:r>
            <a:endParaRPr sz="1400">
              <a:latin typeface="Arial"/>
              <a:cs typeface="Arial"/>
            </a:endParaRPr>
          </a:p>
        </p:txBody>
      </p:sp>
      <p:pic>
        <p:nvPicPr>
          <p:cNvPr id="7" name="object 7"/>
          <p:cNvPicPr/>
          <p:nvPr/>
        </p:nvPicPr>
        <p:blipFill>
          <a:blip r:embed="rId5" cstate="print"/>
          <a:stretch>
            <a:fillRect/>
          </a:stretch>
        </p:blipFill>
        <p:spPr>
          <a:xfrm>
            <a:off x="635228" y="638818"/>
            <a:ext cx="3337569" cy="2433591"/>
          </a:xfrm>
          <a:prstGeom prst="rect">
            <a:avLst/>
          </a:prstGeom>
        </p:spPr>
      </p:pic>
      <p:grpSp>
        <p:nvGrpSpPr>
          <p:cNvPr id="8" name="object 8"/>
          <p:cNvGrpSpPr/>
          <p:nvPr/>
        </p:nvGrpSpPr>
        <p:grpSpPr>
          <a:xfrm>
            <a:off x="0" y="3309594"/>
            <a:ext cx="4608195" cy="146685"/>
            <a:chOff x="0" y="3309594"/>
            <a:chExt cx="4608195" cy="146685"/>
          </a:xfrm>
        </p:grpSpPr>
        <p:sp>
          <p:nvSpPr>
            <p:cNvPr id="9" name="object 9"/>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10" name="object 10"/>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12" name="object 12"/>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6" action="ppaction://hlinksldjump"/>
              </a:rPr>
              <a:t>Object</a:t>
            </a:r>
            <a:r>
              <a:rPr sz="600" b="1" spc="-30" dirty="0">
                <a:solidFill>
                  <a:srgbClr val="FFFFFF"/>
                </a:solidFill>
                <a:latin typeface="Arial"/>
                <a:cs typeface="Arial"/>
                <a:hlinkClick r:id="rId6" action="ppaction://hlinksldjump"/>
              </a:rPr>
              <a:t> </a:t>
            </a:r>
            <a:r>
              <a:rPr sz="600" b="1" dirty="0">
                <a:solidFill>
                  <a:srgbClr val="FFFFFF"/>
                </a:solidFill>
                <a:latin typeface="Arial"/>
                <a:cs typeface="Arial"/>
                <a:hlinkClick r:id="rId6" action="ppaction://hlinksldjump"/>
              </a:rPr>
              <a:t>Oriented</a:t>
            </a:r>
            <a:r>
              <a:rPr sz="600" b="1" spc="-25" dirty="0">
                <a:solidFill>
                  <a:srgbClr val="FFFFFF"/>
                </a:solidFill>
                <a:latin typeface="Arial"/>
                <a:cs typeface="Arial"/>
                <a:hlinkClick r:id="rId6" action="ppaction://hlinksldjump"/>
              </a:rPr>
              <a:t> </a:t>
            </a:r>
            <a:r>
              <a:rPr sz="600" b="1" spc="-10" dirty="0">
                <a:solidFill>
                  <a:srgbClr val="FFFFFF"/>
                </a:solidFill>
                <a:latin typeface="Arial"/>
                <a:cs typeface="Arial"/>
                <a:hlinkClick r:id="rId6" action="ppaction://hlinksldjump"/>
              </a:rPr>
              <a:t>Simulation</a:t>
            </a:r>
            <a:endParaRPr sz="60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2" action="ppaction://hlinksldjump"/>
              </a:rPr>
              <a:t>Activity</a:t>
            </a:r>
            <a:r>
              <a:rPr sz="600" b="1" spc="-30" dirty="0">
                <a:solidFill>
                  <a:srgbClr val="FFFFFF"/>
                </a:solidFill>
                <a:latin typeface="Arial"/>
                <a:cs typeface="Arial"/>
                <a:hlinkClick r:id="rId2" action="ppaction://hlinksldjump"/>
              </a:rPr>
              <a:t> </a:t>
            </a:r>
            <a:r>
              <a:rPr sz="600" b="1" spc="-10" dirty="0">
                <a:solidFill>
                  <a:srgbClr val="FFFFFF"/>
                </a:solidFill>
                <a:latin typeface="Arial"/>
                <a:cs typeface="Arial"/>
                <a:hlinkClick r:id="rId2" action="ppaction://hlinksldjump"/>
              </a:rPr>
              <a:t>Diagrams</a:t>
            </a:r>
            <a:endParaRPr sz="600">
              <a:latin typeface="Arial"/>
              <a:cs typeface="Arial"/>
            </a:endParaRPr>
          </a:p>
        </p:txBody>
      </p:sp>
      <p:grpSp>
        <p:nvGrpSpPr>
          <p:cNvPr id="4" name="object 4"/>
          <p:cNvGrpSpPr/>
          <p:nvPr/>
        </p:nvGrpSpPr>
        <p:grpSpPr>
          <a:xfrm>
            <a:off x="0" y="-12"/>
            <a:ext cx="4608195" cy="441959"/>
            <a:chOff x="0" y="-12"/>
            <a:chExt cx="4608195" cy="441959"/>
          </a:xfrm>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6" name="object 6"/>
            <p:cNvPicPr/>
            <p:nvPr/>
          </p:nvPicPr>
          <p:blipFill>
            <a:blip r:embed="rId3" cstate="print"/>
            <a:stretch>
              <a:fillRect/>
            </a:stretch>
          </p:blipFill>
          <p:spPr>
            <a:xfrm>
              <a:off x="0" y="143863"/>
              <a:ext cx="4608060" cy="297994"/>
            </a:xfrm>
            <a:prstGeom prst="rect">
              <a:avLst/>
            </a:prstGeom>
          </p:spPr>
        </p:pic>
      </p:grpSp>
      <p:sp>
        <p:nvSpPr>
          <p:cNvPr id="7" name="object 7"/>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Activity</a:t>
            </a:r>
            <a:r>
              <a:rPr spc="90" dirty="0"/>
              <a:t> </a:t>
            </a:r>
            <a:r>
              <a:rPr spc="-10" dirty="0"/>
              <a:t>Symbols</a:t>
            </a:r>
          </a:p>
        </p:txBody>
      </p:sp>
      <p:sp>
        <p:nvSpPr>
          <p:cNvPr id="22" name="object 22"/>
          <p:cNvSpPr txBox="1">
            <a:spLocks noGrp="1"/>
          </p:cNvSpPr>
          <p:nvPr>
            <p:ph idx="1"/>
          </p:nvPr>
        </p:nvSpPr>
        <p:spPr>
          <a:xfrm>
            <a:off x="293017" y="1239591"/>
            <a:ext cx="4028167" cy="1601657"/>
          </a:xfrm>
          <a:prstGeom prst="rect">
            <a:avLst/>
          </a:prstGeom>
        </p:spPr>
        <p:txBody>
          <a:bodyPr vert="horz" wrap="square" lIns="0" tIns="6985" rIns="0" bIns="0" rtlCol="0">
            <a:spAutoFit/>
          </a:bodyPr>
          <a:lstStyle/>
          <a:p>
            <a:pPr marL="12700" marR="258445">
              <a:lnSpc>
                <a:spcPct val="102600"/>
              </a:lnSpc>
              <a:spcBef>
                <a:spcPts val="55"/>
              </a:spcBef>
            </a:pPr>
            <a:r>
              <a:rPr dirty="0"/>
              <a:t>The</a:t>
            </a:r>
            <a:r>
              <a:rPr spc="-30" dirty="0"/>
              <a:t> </a:t>
            </a:r>
            <a:r>
              <a:rPr u="sng" spc="-10" dirty="0"/>
              <a:t>lower</a:t>
            </a:r>
            <a:r>
              <a:rPr u="sng" spc="-25" dirty="0"/>
              <a:t> </a:t>
            </a:r>
            <a:r>
              <a:rPr u="sng" spc="-10" dirty="0"/>
              <a:t>semicircle</a:t>
            </a:r>
            <a:r>
              <a:rPr u="sng" spc="-30" dirty="0"/>
              <a:t> </a:t>
            </a:r>
            <a:r>
              <a:rPr dirty="0"/>
              <a:t>with</a:t>
            </a:r>
            <a:r>
              <a:rPr spc="-25" dirty="0"/>
              <a:t> </a:t>
            </a:r>
            <a:r>
              <a:rPr dirty="0"/>
              <a:t>a</a:t>
            </a:r>
            <a:r>
              <a:rPr spc="-25" dirty="0"/>
              <a:t> </a:t>
            </a:r>
            <a:r>
              <a:rPr dirty="0"/>
              <a:t>bar</a:t>
            </a:r>
            <a:r>
              <a:rPr spc="-30" dirty="0"/>
              <a:t> </a:t>
            </a:r>
            <a:r>
              <a:rPr spc="-10" dirty="0"/>
              <a:t>below</a:t>
            </a:r>
            <a:r>
              <a:rPr spc="-25" dirty="0"/>
              <a:t> </a:t>
            </a:r>
            <a:r>
              <a:rPr dirty="0"/>
              <a:t>a</a:t>
            </a:r>
            <a:r>
              <a:rPr spc="-30" dirty="0"/>
              <a:t> </a:t>
            </a:r>
            <a:r>
              <a:rPr dirty="0"/>
              <a:t>process</a:t>
            </a:r>
            <a:r>
              <a:rPr spc="-25" dirty="0"/>
              <a:t> </a:t>
            </a:r>
            <a:r>
              <a:rPr spc="-10" dirty="0"/>
              <a:t>name, indicates</a:t>
            </a:r>
            <a:r>
              <a:rPr spc="-20" dirty="0"/>
              <a:t> </a:t>
            </a:r>
            <a:r>
              <a:rPr dirty="0"/>
              <a:t>the</a:t>
            </a:r>
            <a:r>
              <a:rPr spc="-20" dirty="0"/>
              <a:t> </a:t>
            </a:r>
            <a:r>
              <a:rPr dirty="0"/>
              <a:t>start</a:t>
            </a:r>
            <a:r>
              <a:rPr spc="-20" dirty="0"/>
              <a:t> </a:t>
            </a:r>
            <a:r>
              <a:rPr dirty="0"/>
              <a:t>of</a:t>
            </a:r>
            <a:r>
              <a:rPr spc="-20" dirty="0"/>
              <a:t> </a:t>
            </a:r>
            <a:r>
              <a:rPr dirty="0"/>
              <a:t>a</a:t>
            </a:r>
            <a:r>
              <a:rPr spc="-20" dirty="0"/>
              <a:t> </a:t>
            </a:r>
            <a:r>
              <a:rPr dirty="0"/>
              <a:t>process</a:t>
            </a:r>
            <a:r>
              <a:rPr spc="-15" dirty="0"/>
              <a:t> </a:t>
            </a:r>
            <a:r>
              <a:rPr dirty="0"/>
              <a:t>life</a:t>
            </a:r>
            <a:r>
              <a:rPr spc="-20" dirty="0"/>
              <a:t> </a:t>
            </a:r>
            <a:r>
              <a:rPr spc="-10" dirty="0"/>
              <a:t>cycle.</a:t>
            </a:r>
          </a:p>
          <a:p>
            <a:pPr marL="12700" marR="5080">
              <a:lnSpc>
                <a:spcPct val="102600"/>
              </a:lnSpc>
              <a:spcBef>
                <a:spcPts val="300"/>
              </a:spcBef>
            </a:pPr>
            <a:r>
              <a:rPr dirty="0"/>
              <a:t>The</a:t>
            </a:r>
            <a:r>
              <a:rPr spc="-20" dirty="0"/>
              <a:t> </a:t>
            </a:r>
            <a:r>
              <a:rPr u="sng" spc="-10" dirty="0"/>
              <a:t>lower</a:t>
            </a:r>
            <a:r>
              <a:rPr u="sng" spc="-20" dirty="0"/>
              <a:t> </a:t>
            </a:r>
            <a:r>
              <a:rPr u="sng" spc="-10" dirty="0"/>
              <a:t>semicircle</a:t>
            </a:r>
            <a:r>
              <a:rPr u="sng" spc="-20" dirty="0"/>
              <a:t> </a:t>
            </a:r>
            <a:r>
              <a:rPr u="sng" dirty="0"/>
              <a:t>symbol</a:t>
            </a:r>
            <a:r>
              <a:rPr u="sng" spc="-20" dirty="0"/>
              <a:t> </a:t>
            </a:r>
            <a:r>
              <a:rPr dirty="0"/>
              <a:t>also</a:t>
            </a:r>
            <a:r>
              <a:rPr spc="-20" dirty="0"/>
              <a:t> </a:t>
            </a:r>
            <a:r>
              <a:rPr spc="-10" dirty="0"/>
              <a:t>indicates</a:t>
            </a:r>
            <a:r>
              <a:rPr spc="-20" dirty="0"/>
              <a:t> </a:t>
            </a:r>
            <a:r>
              <a:rPr spc="-10" dirty="0"/>
              <a:t>reactivation</a:t>
            </a:r>
            <a:r>
              <a:rPr spc="-20" dirty="0"/>
              <a:t> </a:t>
            </a:r>
            <a:r>
              <a:rPr spc="-25" dirty="0"/>
              <a:t>of </a:t>
            </a:r>
            <a:r>
              <a:rPr dirty="0"/>
              <a:t>the</a:t>
            </a:r>
            <a:r>
              <a:rPr spc="-35" dirty="0"/>
              <a:t> </a:t>
            </a:r>
            <a:r>
              <a:rPr dirty="0"/>
              <a:t>activity</a:t>
            </a:r>
            <a:r>
              <a:rPr spc="-35" dirty="0"/>
              <a:t> </a:t>
            </a:r>
            <a:r>
              <a:rPr dirty="0"/>
              <a:t>sequence;</a:t>
            </a:r>
            <a:r>
              <a:rPr spc="-35" dirty="0"/>
              <a:t> </a:t>
            </a:r>
            <a:r>
              <a:rPr dirty="0"/>
              <a:t>this</a:t>
            </a:r>
            <a:r>
              <a:rPr spc="-35" dirty="0"/>
              <a:t> </a:t>
            </a:r>
            <a:r>
              <a:rPr dirty="0"/>
              <a:t>symbol</a:t>
            </a:r>
            <a:r>
              <a:rPr spc="-30" dirty="0"/>
              <a:t> </a:t>
            </a:r>
            <a:r>
              <a:rPr dirty="0"/>
              <a:t>can</a:t>
            </a:r>
            <a:r>
              <a:rPr spc="-35" dirty="0"/>
              <a:t> </a:t>
            </a:r>
            <a:r>
              <a:rPr dirty="0"/>
              <a:t>also</a:t>
            </a:r>
            <a:r>
              <a:rPr spc="-35" dirty="0"/>
              <a:t> </a:t>
            </a:r>
            <a:r>
              <a:rPr spc="-10" dirty="0"/>
              <a:t>have</a:t>
            </a:r>
            <a:r>
              <a:rPr spc="-35" dirty="0"/>
              <a:t> </a:t>
            </a:r>
            <a:r>
              <a:rPr dirty="0"/>
              <a:t>an</a:t>
            </a:r>
            <a:r>
              <a:rPr spc="-35" dirty="0"/>
              <a:t> </a:t>
            </a:r>
            <a:r>
              <a:rPr spc="-10" dirty="0"/>
              <a:t>arrow </a:t>
            </a:r>
            <a:r>
              <a:rPr dirty="0"/>
              <a:t>in</a:t>
            </a:r>
            <a:r>
              <a:rPr spc="-15" dirty="0"/>
              <a:t> </a:t>
            </a:r>
            <a:r>
              <a:rPr dirty="0"/>
              <a:t>a</a:t>
            </a:r>
            <a:r>
              <a:rPr spc="-15" dirty="0"/>
              <a:t> </a:t>
            </a:r>
            <a:r>
              <a:rPr spc="-10" dirty="0"/>
              <a:t>non-</a:t>
            </a:r>
            <a:r>
              <a:rPr dirty="0"/>
              <a:t>vertical</a:t>
            </a:r>
            <a:r>
              <a:rPr spc="-15" dirty="0"/>
              <a:t> </a:t>
            </a:r>
            <a:r>
              <a:rPr spc="-10" dirty="0"/>
              <a:t>inclination</a:t>
            </a:r>
            <a:r>
              <a:rPr spc="-15" dirty="0"/>
              <a:t> </a:t>
            </a:r>
            <a:r>
              <a:rPr dirty="0"/>
              <a:t>that</a:t>
            </a:r>
            <a:r>
              <a:rPr spc="-15" dirty="0"/>
              <a:t> </a:t>
            </a:r>
            <a:r>
              <a:rPr spc="-10" dirty="0"/>
              <a:t>shows</a:t>
            </a:r>
            <a:r>
              <a:rPr spc="-15" dirty="0"/>
              <a:t> </a:t>
            </a:r>
            <a:r>
              <a:rPr spc="-10" dirty="0"/>
              <a:t>synchronization</a:t>
            </a:r>
            <a:r>
              <a:rPr spc="-15" dirty="0"/>
              <a:t> </a:t>
            </a:r>
            <a:r>
              <a:rPr spc="-20" dirty="0"/>
              <a:t>with </a:t>
            </a:r>
            <a:r>
              <a:rPr dirty="0"/>
              <a:t>another</a:t>
            </a:r>
            <a:r>
              <a:rPr spc="-45" dirty="0"/>
              <a:t> </a:t>
            </a:r>
            <a:r>
              <a:rPr spc="-10" dirty="0"/>
              <a:t>process.</a:t>
            </a:r>
          </a:p>
          <a:p>
            <a:pPr marL="12700" marR="102235">
              <a:lnSpc>
                <a:spcPct val="102600"/>
              </a:lnSpc>
              <a:spcBef>
                <a:spcPts val="300"/>
              </a:spcBef>
            </a:pPr>
            <a:r>
              <a:rPr dirty="0"/>
              <a:t>The</a:t>
            </a:r>
            <a:r>
              <a:rPr spc="-30" dirty="0"/>
              <a:t> </a:t>
            </a:r>
            <a:r>
              <a:rPr b="1" dirty="0"/>
              <a:t>inverted</a:t>
            </a:r>
            <a:r>
              <a:rPr b="1" spc="-30" dirty="0"/>
              <a:t> </a:t>
            </a:r>
            <a:r>
              <a:rPr b="1" dirty="0"/>
              <a:t>form</a:t>
            </a:r>
            <a:r>
              <a:rPr b="1" spc="-30" dirty="0"/>
              <a:t> </a:t>
            </a:r>
            <a:r>
              <a:rPr b="1" dirty="0"/>
              <a:t>of</a:t>
            </a:r>
            <a:r>
              <a:rPr b="1" spc="-30" dirty="0"/>
              <a:t> </a:t>
            </a:r>
            <a:r>
              <a:rPr b="1" dirty="0"/>
              <a:t>this</a:t>
            </a:r>
            <a:r>
              <a:rPr b="1" spc="-30" dirty="0"/>
              <a:t> </a:t>
            </a:r>
            <a:r>
              <a:rPr b="1" dirty="0"/>
              <a:t>symbol</a:t>
            </a:r>
            <a:r>
              <a:rPr b="1" spc="-30" dirty="0"/>
              <a:t> </a:t>
            </a:r>
            <a:r>
              <a:rPr b="1" spc="-10" dirty="0"/>
              <a:t>indicates</a:t>
            </a:r>
            <a:r>
              <a:rPr b="1" spc="-30" dirty="0"/>
              <a:t> </a:t>
            </a:r>
            <a:r>
              <a:rPr dirty="0"/>
              <a:t>the</a:t>
            </a:r>
            <a:r>
              <a:rPr spc="-30" dirty="0"/>
              <a:t> </a:t>
            </a:r>
            <a:r>
              <a:rPr spc="-10" dirty="0"/>
              <a:t>termination </a:t>
            </a:r>
            <a:r>
              <a:rPr dirty="0"/>
              <a:t>of</a:t>
            </a:r>
            <a:r>
              <a:rPr spc="-20" dirty="0"/>
              <a:t> </a:t>
            </a:r>
            <a:r>
              <a:rPr dirty="0"/>
              <a:t>the</a:t>
            </a:r>
            <a:r>
              <a:rPr spc="-15" dirty="0"/>
              <a:t> </a:t>
            </a:r>
            <a:r>
              <a:rPr spc="-10" dirty="0"/>
              <a:t>process.</a:t>
            </a:r>
          </a:p>
          <a:p>
            <a:pPr marL="12700" marR="235585">
              <a:lnSpc>
                <a:spcPct val="102600"/>
              </a:lnSpc>
              <a:spcBef>
                <a:spcPts val="300"/>
              </a:spcBef>
            </a:pPr>
            <a:r>
              <a:rPr dirty="0"/>
              <a:t>The</a:t>
            </a:r>
            <a:r>
              <a:rPr spc="-25" dirty="0"/>
              <a:t> </a:t>
            </a:r>
            <a:r>
              <a:rPr u="sng" dirty="0"/>
              <a:t>upper</a:t>
            </a:r>
            <a:r>
              <a:rPr u="sng" spc="-25" dirty="0"/>
              <a:t> </a:t>
            </a:r>
            <a:r>
              <a:rPr u="sng" spc="-10" dirty="0"/>
              <a:t>semicircle</a:t>
            </a:r>
            <a:r>
              <a:rPr u="sng" spc="-25" dirty="0"/>
              <a:t> </a:t>
            </a:r>
            <a:r>
              <a:rPr spc="-10" dirty="0"/>
              <a:t>indicates</a:t>
            </a:r>
            <a:r>
              <a:rPr spc="-25" dirty="0"/>
              <a:t> </a:t>
            </a:r>
            <a:r>
              <a:rPr dirty="0"/>
              <a:t>that</a:t>
            </a:r>
            <a:r>
              <a:rPr spc="-25" dirty="0"/>
              <a:t> </a:t>
            </a:r>
            <a:r>
              <a:rPr dirty="0"/>
              <a:t>the</a:t>
            </a:r>
            <a:r>
              <a:rPr spc="-25" dirty="0"/>
              <a:t> </a:t>
            </a:r>
            <a:r>
              <a:rPr dirty="0"/>
              <a:t>object</a:t>
            </a:r>
            <a:r>
              <a:rPr spc="-25" dirty="0"/>
              <a:t> </a:t>
            </a:r>
            <a:r>
              <a:rPr dirty="0"/>
              <a:t>enters</a:t>
            </a:r>
            <a:r>
              <a:rPr spc="-20" dirty="0"/>
              <a:t> </a:t>
            </a:r>
            <a:r>
              <a:rPr spc="-25" dirty="0"/>
              <a:t>its </a:t>
            </a:r>
            <a:r>
              <a:rPr dirty="0"/>
              <a:t>idle</a:t>
            </a:r>
            <a:r>
              <a:rPr spc="-40" dirty="0"/>
              <a:t> </a:t>
            </a:r>
            <a:r>
              <a:rPr spc="-10" dirty="0"/>
              <a:t>state</a:t>
            </a:r>
          </a:p>
          <a:p>
            <a:pPr marL="12700" marR="184150">
              <a:lnSpc>
                <a:spcPct val="102600"/>
              </a:lnSpc>
              <a:spcBef>
                <a:spcPts val="300"/>
              </a:spcBef>
            </a:pPr>
            <a:r>
              <a:rPr lang="en-US" b="1" spc="-10" dirty="0"/>
              <a:t>A </a:t>
            </a:r>
            <a:r>
              <a:rPr b="1" spc="-10" dirty="0"/>
              <a:t>possible</a:t>
            </a:r>
            <a:r>
              <a:rPr b="1" spc="-25" dirty="0"/>
              <a:t> </a:t>
            </a:r>
            <a:r>
              <a:rPr b="1" dirty="0"/>
              <a:t>arrow</a:t>
            </a:r>
            <a:r>
              <a:rPr b="1" spc="-30" dirty="0"/>
              <a:t> </a:t>
            </a:r>
            <a:r>
              <a:rPr dirty="0"/>
              <a:t>in</a:t>
            </a:r>
            <a:r>
              <a:rPr spc="-25" dirty="0"/>
              <a:t> </a:t>
            </a:r>
            <a:r>
              <a:rPr dirty="0"/>
              <a:t>a</a:t>
            </a:r>
            <a:r>
              <a:rPr spc="-30" dirty="0"/>
              <a:t> </a:t>
            </a:r>
            <a:r>
              <a:rPr lang="en-US" dirty="0"/>
              <a:t>non-vertical</a:t>
            </a:r>
            <a:r>
              <a:rPr spc="-30" dirty="0"/>
              <a:t> </a:t>
            </a:r>
            <a:r>
              <a:rPr spc="-10" dirty="0"/>
              <a:t>inclination</a:t>
            </a:r>
            <a:r>
              <a:rPr spc="-25" dirty="0"/>
              <a:t> </a:t>
            </a:r>
            <a:r>
              <a:rPr dirty="0"/>
              <a:t>denotes</a:t>
            </a:r>
            <a:r>
              <a:rPr spc="-30" dirty="0"/>
              <a:t> </a:t>
            </a:r>
            <a:r>
              <a:rPr spc="-25" dirty="0"/>
              <a:t>the </a:t>
            </a:r>
            <a:r>
              <a:rPr spc="-10" dirty="0"/>
              <a:t>synchronization </a:t>
            </a:r>
            <a:r>
              <a:rPr dirty="0"/>
              <a:t>with</a:t>
            </a:r>
            <a:r>
              <a:rPr spc="-5" dirty="0"/>
              <a:t> </a:t>
            </a:r>
            <a:r>
              <a:rPr dirty="0"/>
              <a:t>another</a:t>
            </a:r>
            <a:r>
              <a:rPr spc="-5" dirty="0"/>
              <a:t> </a:t>
            </a:r>
            <a:r>
              <a:rPr spc="-10" dirty="0"/>
              <a:t>process.</a:t>
            </a:r>
          </a:p>
        </p:txBody>
      </p:sp>
      <p:grpSp>
        <p:nvGrpSpPr>
          <p:cNvPr id="23" name="object 23"/>
          <p:cNvGrpSpPr/>
          <p:nvPr/>
        </p:nvGrpSpPr>
        <p:grpSpPr>
          <a:xfrm>
            <a:off x="0" y="3309594"/>
            <a:ext cx="4608195" cy="146685"/>
            <a:chOff x="0" y="3309594"/>
            <a:chExt cx="4608195" cy="146685"/>
          </a:xfrm>
        </p:grpSpPr>
        <p:sp>
          <p:nvSpPr>
            <p:cNvPr id="24" name="object 24"/>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5" name="object 25"/>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27" name="object 27"/>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4" action="ppaction://hlinksldjump"/>
              </a:rPr>
              <a:t>Object</a:t>
            </a:r>
            <a:r>
              <a:rPr sz="600" b="1" spc="-30" dirty="0">
                <a:solidFill>
                  <a:srgbClr val="FFFFFF"/>
                </a:solidFill>
                <a:latin typeface="Arial"/>
                <a:cs typeface="Arial"/>
                <a:hlinkClick r:id="rId4" action="ppaction://hlinksldjump"/>
              </a:rPr>
              <a:t> </a:t>
            </a:r>
            <a:r>
              <a:rPr sz="600" b="1" dirty="0">
                <a:solidFill>
                  <a:srgbClr val="FFFFFF"/>
                </a:solidFill>
                <a:latin typeface="Arial"/>
                <a:cs typeface="Arial"/>
                <a:hlinkClick r:id="rId4" action="ppaction://hlinksldjump"/>
              </a:rPr>
              <a:t>Oriented</a:t>
            </a:r>
            <a:r>
              <a:rPr sz="600" b="1" spc="-25" dirty="0">
                <a:solidFill>
                  <a:srgbClr val="FFFFFF"/>
                </a:solidFill>
                <a:latin typeface="Arial"/>
                <a:cs typeface="Arial"/>
                <a:hlinkClick r:id="rId4" action="ppaction://hlinksldjump"/>
              </a:rPr>
              <a:t> </a:t>
            </a:r>
            <a:r>
              <a:rPr sz="600" b="1" spc="-10" dirty="0">
                <a:solidFill>
                  <a:srgbClr val="FFFFFF"/>
                </a:solidFill>
                <a:latin typeface="Arial"/>
                <a:cs typeface="Arial"/>
                <a:hlinkClick r:id="rId4" action="ppaction://hlinksldjump"/>
              </a:rPr>
              <a:t>Simulation</a:t>
            </a:r>
            <a:endParaRPr sz="60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3" action="ppaction://hlinksldjump"/>
              </a:rPr>
              <a:t>Activity</a:t>
            </a:r>
            <a:r>
              <a:rPr sz="600" b="1" spc="-30" dirty="0">
                <a:solidFill>
                  <a:srgbClr val="FFFFFF"/>
                </a:solidFill>
                <a:latin typeface="Arial"/>
                <a:cs typeface="Arial"/>
                <a:hlinkClick r:id="rId3" action="ppaction://hlinksldjump"/>
              </a:rPr>
              <a:t> </a:t>
            </a:r>
            <a:r>
              <a:rPr sz="600" b="1" spc="-10" dirty="0">
                <a:solidFill>
                  <a:srgbClr val="FFFFFF"/>
                </a:solidFill>
                <a:latin typeface="Arial"/>
                <a:cs typeface="Arial"/>
                <a:hlinkClick r:id="rId3" action="ppaction://hlinksldjump"/>
              </a:rPr>
              <a:t>Diagrams</a:t>
            </a:r>
            <a:endParaRPr sz="600">
              <a:latin typeface="Arial"/>
              <a:cs typeface="Arial"/>
            </a:endParaRPr>
          </a:p>
        </p:txBody>
      </p:sp>
      <p:grpSp>
        <p:nvGrpSpPr>
          <p:cNvPr id="4" name="object 4"/>
          <p:cNvGrpSpPr/>
          <p:nvPr/>
        </p:nvGrpSpPr>
        <p:grpSpPr>
          <a:xfrm>
            <a:off x="0" y="-12"/>
            <a:ext cx="4608195" cy="441959"/>
            <a:chOff x="0" y="-12"/>
            <a:chExt cx="4608195" cy="441959"/>
          </a:xfrm>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6" name="object 6"/>
            <p:cNvPicPr/>
            <p:nvPr/>
          </p:nvPicPr>
          <p:blipFill>
            <a:blip r:embed="rId4" cstate="print"/>
            <a:stretch>
              <a:fillRect/>
            </a:stretch>
          </p:blipFill>
          <p:spPr>
            <a:xfrm>
              <a:off x="0" y="143863"/>
              <a:ext cx="4608060" cy="297994"/>
            </a:xfrm>
            <a:prstGeom prst="rect">
              <a:avLst/>
            </a:prstGeom>
          </p:spPr>
        </p:pic>
      </p:grpSp>
      <p:sp>
        <p:nvSpPr>
          <p:cNvPr id="7" name="object 7"/>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Interaction</a:t>
            </a:r>
            <a:r>
              <a:rPr spc="120" dirty="0"/>
              <a:t> </a:t>
            </a:r>
            <a:r>
              <a:rPr spc="-10" dirty="0"/>
              <a:t>Symbols</a:t>
            </a:r>
          </a:p>
        </p:txBody>
      </p:sp>
      <p:sp>
        <p:nvSpPr>
          <p:cNvPr id="22" name="object 22"/>
          <p:cNvSpPr txBox="1">
            <a:spLocks noGrp="1"/>
          </p:cNvSpPr>
          <p:nvPr>
            <p:ph idx="1"/>
          </p:nvPr>
        </p:nvSpPr>
        <p:spPr>
          <a:xfrm>
            <a:off x="289911" y="927466"/>
            <a:ext cx="4028167" cy="1509887"/>
          </a:xfrm>
          <a:prstGeom prst="rect">
            <a:avLst/>
          </a:prstGeom>
        </p:spPr>
        <p:txBody>
          <a:bodyPr vert="horz" wrap="square" lIns="0" tIns="213474" rIns="0" bIns="0" rtlCol="0">
            <a:spAutoFit/>
          </a:bodyPr>
          <a:lstStyle/>
          <a:p>
            <a:pPr marL="12700" marR="237490">
              <a:spcBef>
                <a:spcPts val="55"/>
              </a:spcBef>
            </a:pPr>
            <a:r>
              <a:rPr dirty="0"/>
              <a:t>Process</a:t>
            </a:r>
            <a:r>
              <a:rPr spc="-45" dirty="0"/>
              <a:t> </a:t>
            </a:r>
            <a:r>
              <a:rPr b="1" dirty="0"/>
              <a:t>interaction</a:t>
            </a:r>
            <a:r>
              <a:rPr b="1" spc="-45" dirty="0"/>
              <a:t> </a:t>
            </a:r>
            <a:r>
              <a:rPr b="1" dirty="0"/>
              <a:t>symbols</a:t>
            </a:r>
            <a:r>
              <a:rPr b="1" spc="-40" dirty="0"/>
              <a:t> </a:t>
            </a:r>
            <a:r>
              <a:rPr spc="-10" dirty="0"/>
              <a:t>indicate</a:t>
            </a:r>
            <a:r>
              <a:rPr spc="-45" dirty="0"/>
              <a:t> </a:t>
            </a:r>
            <a:r>
              <a:rPr dirty="0"/>
              <a:t>signals</a:t>
            </a:r>
            <a:r>
              <a:rPr spc="-45" dirty="0"/>
              <a:t> </a:t>
            </a:r>
            <a:r>
              <a:rPr dirty="0"/>
              <a:t>and</a:t>
            </a:r>
            <a:r>
              <a:rPr spc="-40" dirty="0"/>
              <a:t> </a:t>
            </a:r>
            <a:r>
              <a:rPr spc="-10" dirty="0"/>
              <a:t>direct synchronization</a:t>
            </a:r>
            <a:r>
              <a:rPr spc="10" dirty="0"/>
              <a:t> </a:t>
            </a:r>
            <a:r>
              <a:rPr dirty="0"/>
              <a:t>among</a:t>
            </a:r>
            <a:r>
              <a:rPr spc="15" dirty="0"/>
              <a:t> </a:t>
            </a:r>
            <a:r>
              <a:rPr spc="-10" dirty="0"/>
              <a:t>processes.</a:t>
            </a:r>
          </a:p>
          <a:p>
            <a:pPr marL="12700" marR="5080">
              <a:lnSpc>
                <a:spcPct val="102600"/>
              </a:lnSpc>
              <a:spcBef>
                <a:spcPts val="300"/>
              </a:spcBef>
            </a:pPr>
            <a:r>
              <a:rPr dirty="0"/>
              <a:t>The</a:t>
            </a:r>
            <a:r>
              <a:rPr spc="-30" dirty="0"/>
              <a:t> </a:t>
            </a:r>
            <a:r>
              <a:rPr i="1" u="sng" spc="-10" dirty="0">
                <a:latin typeface="Arial"/>
                <a:cs typeface="Arial"/>
              </a:rPr>
              <a:t>synchronization</a:t>
            </a:r>
            <a:r>
              <a:rPr i="1" u="sng" spc="-25" dirty="0">
                <a:latin typeface="Arial"/>
                <a:cs typeface="Arial"/>
              </a:rPr>
              <a:t> </a:t>
            </a:r>
            <a:r>
              <a:rPr i="1" u="sng" dirty="0">
                <a:latin typeface="Arial"/>
                <a:cs typeface="Arial"/>
              </a:rPr>
              <a:t>send</a:t>
            </a:r>
            <a:r>
              <a:rPr i="1" u="sng" spc="-25" dirty="0">
                <a:latin typeface="Arial"/>
                <a:cs typeface="Arial"/>
              </a:rPr>
              <a:t> </a:t>
            </a:r>
            <a:r>
              <a:rPr dirty="0"/>
              <a:t>denotes</a:t>
            </a:r>
            <a:r>
              <a:rPr spc="-25" dirty="0"/>
              <a:t> </a:t>
            </a:r>
            <a:r>
              <a:rPr dirty="0"/>
              <a:t>when</a:t>
            </a:r>
            <a:r>
              <a:rPr spc="-25" dirty="0"/>
              <a:t> </a:t>
            </a:r>
            <a:r>
              <a:rPr dirty="0"/>
              <a:t>a</a:t>
            </a:r>
            <a:r>
              <a:rPr spc="-25" dirty="0"/>
              <a:t> </a:t>
            </a:r>
            <a:r>
              <a:rPr dirty="0"/>
              <a:t>signal</a:t>
            </a:r>
            <a:r>
              <a:rPr spc="-25" dirty="0"/>
              <a:t> </a:t>
            </a:r>
            <a:r>
              <a:rPr dirty="0"/>
              <a:t>is</a:t>
            </a:r>
            <a:r>
              <a:rPr spc="-25" dirty="0"/>
              <a:t> </a:t>
            </a:r>
            <a:r>
              <a:rPr dirty="0"/>
              <a:t>sent</a:t>
            </a:r>
            <a:r>
              <a:rPr spc="-25" dirty="0"/>
              <a:t> to </a:t>
            </a:r>
            <a:r>
              <a:rPr dirty="0"/>
              <a:t>a</a:t>
            </a:r>
            <a:r>
              <a:rPr spc="-10" dirty="0"/>
              <a:t> condition</a:t>
            </a:r>
            <a:r>
              <a:rPr spc="-5" dirty="0"/>
              <a:t> </a:t>
            </a:r>
            <a:r>
              <a:rPr spc="-10" dirty="0"/>
              <a:t>queue.</a:t>
            </a:r>
          </a:p>
          <a:p>
            <a:pPr marL="12700" marR="433705">
              <a:lnSpc>
                <a:spcPct val="102600"/>
              </a:lnSpc>
              <a:spcBef>
                <a:spcPts val="300"/>
              </a:spcBef>
            </a:pPr>
            <a:r>
              <a:rPr dirty="0"/>
              <a:t>This</a:t>
            </a:r>
            <a:r>
              <a:rPr spc="-35" dirty="0"/>
              <a:t> </a:t>
            </a:r>
            <a:r>
              <a:rPr dirty="0"/>
              <a:t>symbol</a:t>
            </a:r>
            <a:r>
              <a:rPr spc="-30" dirty="0"/>
              <a:t> </a:t>
            </a:r>
            <a:r>
              <a:rPr dirty="0"/>
              <a:t>can</a:t>
            </a:r>
            <a:r>
              <a:rPr spc="-35" dirty="0"/>
              <a:t> </a:t>
            </a:r>
            <a:r>
              <a:rPr dirty="0"/>
              <a:t>also</a:t>
            </a:r>
            <a:r>
              <a:rPr spc="-30" dirty="0"/>
              <a:t> </a:t>
            </a:r>
            <a:r>
              <a:rPr u="sng" dirty="0"/>
              <a:t>denote</a:t>
            </a:r>
            <a:r>
              <a:rPr u="sng" spc="-30" dirty="0"/>
              <a:t> </a:t>
            </a:r>
            <a:r>
              <a:rPr u="sng" dirty="0"/>
              <a:t>an</a:t>
            </a:r>
            <a:r>
              <a:rPr u="sng" spc="-35" dirty="0"/>
              <a:t> </a:t>
            </a:r>
            <a:r>
              <a:rPr u="sng" dirty="0"/>
              <a:t>interrupt</a:t>
            </a:r>
            <a:r>
              <a:rPr u="sng" spc="-30" dirty="0"/>
              <a:t> </a:t>
            </a:r>
            <a:r>
              <a:rPr u="sng" dirty="0"/>
              <a:t>to</a:t>
            </a:r>
            <a:r>
              <a:rPr u="sng" spc="-35" dirty="0"/>
              <a:t> </a:t>
            </a:r>
            <a:r>
              <a:rPr u="sng" spc="-10" dirty="0"/>
              <a:t>another process</a:t>
            </a:r>
            <a:r>
              <a:rPr spc="-10" dirty="0"/>
              <a:t>.</a:t>
            </a:r>
          </a:p>
          <a:p>
            <a:pPr marL="12700">
              <a:lnSpc>
                <a:spcPct val="100000"/>
              </a:lnSpc>
              <a:spcBef>
                <a:spcPts val="334"/>
              </a:spcBef>
            </a:pPr>
            <a:r>
              <a:rPr dirty="0"/>
              <a:t>This</a:t>
            </a:r>
            <a:r>
              <a:rPr spc="-30" dirty="0"/>
              <a:t> </a:t>
            </a:r>
            <a:r>
              <a:rPr dirty="0"/>
              <a:t>symbol</a:t>
            </a:r>
            <a:r>
              <a:rPr spc="-25" dirty="0"/>
              <a:t> </a:t>
            </a:r>
            <a:r>
              <a:rPr dirty="0"/>
              <a:t>can</a:t>
            </a:r>
            <a:r>
              <a:rPr spc="-25" dirty="0"/>
              <a:t> </a:t>
            </a:r>
            <a:r>
              <a:rPr dirty="0"/>
              <a:t>also</a:t>
            </a:r>
            <a:r>
              <a:rPr spc="-25" dirty="0"/>
              <a:t> </a:t>
            </a:r>
            <a:r>
              <a:rPr dirty="0"/>
              <a:t>be</a:t>
            </a:r>
            <a:r>
              <a:rPr spc="-30" dirty="0"/>
              <a:t> </a:t>
            </a:r>
            <a:r>
              <a:rPr dirty="0"/>
              <a:t>used</a:t>
            </a:r>
            <a:r>
              <a:rPr spc="-25" dirty="0"/>
              <a:t> </a:t>
            </a:r>
            <a:r>
              <a:rPr dirty="0"/>
              <a:t>to</a:t>
            </a:r>
            <a:r>
              <a:rPr spc="-25" dirty="0"/>
              <a:t> </a:t>
            </a:r>
            <a:r>
              <a:rPr u="sng" dirty="0"/>
              <a:t>send</a:t>
            </a:r>
            <a:r>
              <a:rPr u="sng" spc="-25" dirty="0"/>
              <a:t> </a:t>
            </a:r>
            <a:r>
              <a:rPr u="sng" dirty="0"/>
              <a:t>an</a:t>
            </a:r>
            <a:r>
              <a:rPr u="sng" spc="-25" dirty="0"/>
              <a:t> </a:t>
            </a:r>
            <a:r>
              <a:rPr u="sng" dirty="0"/>
              <a:t>item</a:t>
            </a:r>
            <a:r>
              <a:rPr u="sng" spc="-30" dirty="0"/>
              <a:t> </a:t>
            </a:r>
            <a:r>
              <a:rPr u="sng" dirty="0"/>
              <a:t>to</a:t>
            </a:r>
            <a:r>
              <a:rPr u="sng" spc="-25" dirty="0"/>
              <a:t> </a:t>
            </a:r>
            <a:r>
              <a:rPr u="sng" dirty="0"/>
              <a:t>a</a:t>
            </a:r>
            <a:r>
              <a:rPr u="sng" spc="-25" dirty="0"/>
              <a:t> </a:t>
            </a:r>
            <a:r>
              <a:rPr u="sng" spc="-10" dirty="0"/>
              <a:t>queue</a:t>
            </a:r>
            <a:r>
              <a:rPr spc="-10" dirty="0"/>
              <a:t>.</a:t>
            </a:r>
          </a:p>
          <a:p>
            <a:pPr marL="12700" marR="416559">
              <a:lnSpc>
                <a:spcPct val="102699"/>
              </a:lnSpc>
              <a:spcBef>
                <a:spcPts val="295"/>
              </a:spcBef>
            </a:pPr>
            <a:r>
              <a:rPr dirty="0"/>
              <a:t>The</a:t>
            </a:r>
            <a:r>
              <a:rPr spc="-15" dirty="0"/>
              <a:t> </a:t>
            </a:r>
            <a:r>
              <a:rPr i="1" u="sng" spc="-10" dirty="0">
                <a:latin typeface="Arial"/>
                <a:cs typeface="Arial"/>
              </a:rPr>
              <a:t>synchronization</a:t>
            </a:r>
            <a:r>
              <a:rPr i="1" u="sng" spc="-15" dirty="0">
                <a:latin typeface="Arial"/>
                <a:cs typeface="Arial"/>
              </a:rPr>
              <a:t> </a:t>
            </a:r>
            <a:r>
              <a:rPr lang="en-US" i="1" u="sng" dirty="0">
                <a:latin typeface="Arial"/>
                <a:cs typeface="Arial"/>
              </a:rPr>
              <a:t>received</a:t>
            </a:r>
            <a:r>
              <a:rPr i="1" u="sng" spc="-15" dirty="0">
                <a:latin typeface="Arial"/>
                <a:cs typeface="Arial"/>
              </a:rPr>
              <a:t> </a:t>
            </a:r>
            <a:r>
              <a:rPr spc="-10" dirty="0"/>
              <a:t>indicates</a:t>
            </a:r>
            <a:r>
              <a:rPr spc="-15" dirty="0"/>
              <a:t> </a:t>
            </a:r>
            <a:r>
              <a:rPr dirty="0"/>
              <a:t>an</a:t>
            </a:r>
            <a:r>
              <a:rPr spc="-15" dirty="0"/>
              <a:t> </a:t>
            </a:r>
            <a:r>
              <a:rPr dirty="0"/>
              <a:t>item</a:t>
            </a:r>
            <a:r>
              <a:rPr spc="-15" dirty="0"/>
              <a:t> </a:t>
            </a:r>
            <a:r>
              <a:rPr spc="-10" dirty="0"/>
              <a:t>being received</a:t>
            </a:r>
            <a:r>
              <a:rPr spc="-15" dirty="0"/>
              <a:t> </a:t>
            </a:r>
            <a:r>
              <a:rPr dirty="0"/>
              <a:t>from</a:t>
            </a:r>
            <a:r>
              <a:rPr spc="-10" dirty="0"/>
              <a:t> </a:t>
            </a:r>
            <a:r>
              <a:rPr dirty="0"/>
              <a:t>a</a:t>
            </a:r>
            <a:r>
              <a:rPr spc="-10" dirty="0"/>
              <a:t> queue.</a:t>
            </a:r>
          </a:p>
        </p:txBody>
      </p:sp>
      <p:grpSp>
        <p:nvGrpSpPr>
          <p:cNvPr id="23" name="object 23"/>
          <p:cNvGrpSpPr/>
          <p:nvPr/>
        </p:nvGrpSpPr>
        <p:grpSpPr>
          <a:xfrm>
            <a:off x="0" y="3309594"/>
            <a:ext cx="4608195" cy="146685"/>
            <a:chOff x="0" y="3309594"/>
            <a:chExt cx="4608195" cy="146685"/>
          </a:xfrm>
        </p:grpSpPr>
        <p:sp>
          <p:nvSpPr>
            <p:cNvPr id="24" name="object 24"/>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5" name="object 25"/>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27" name="object 27"/>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5" action="ppaction://hlinksldjump"/>
              </a:rPr>
              <a:t>Object</a:t>
            </a:r>
            <a:r>
              <a:rPr sz="600" b="1" spc="-30" dirty="0">
                <a:solidFill>
                  <a:srgbClr val="FFFFFF"/>
                </a:solidFill>
                <a:latin typeface="Arial"/>
                <a:cs typeface="Arial"/>
                <a:hlinkClick r:id="rId5" action="ppaction://hlinksldjump"/>
              </a:rPr>
              <a:t> </a:t>
            </a:r>
            <a:r>
              <a:rPr sz="600" b="1" dirty="0">
                <a:solidFill>
                  <a:srgbClr val="FFFFFF"/>
                </a:solidFill>
                <a:latin typeface="Arial"/>
                <a:cs typeface="Arial"/>
                <a:hlinkClick r:id="rId5" action="ppaction://hlinksldjump"/>
              </a:rPr>
              <a:t>Oriented</a:t>
            </a:r>
            <a:r>
              <a:rPr sz="600" b="1" spc="-25" dirty="0">
                <a:solidFill>
                  <a:srgbClr val="FFFFFF"/>
                </a:solidFill>
                <a:latin typeface="Arial"/>
                <a:cs typeface="Arial"/>
                <a:hlinkClick r:id="rId5" action="ppaction://hlinksldjump"/>
              </a:rPr>
              <a:t> </a:t>
            </a:r>
            <a:r>
              <a:rPr sz="600" b="1" spc="-10" dirty="0">
                <a:solidFill>
                  <a:srgbClr val="FFFFFF"/>
                </a:solidFill>
                <a:latin typeface="Arial"/>
                <a:cs typeface="Arial"/>
                <a:hlinkClick r:id="rId5" action="ppaction://hlinksldjump"/>
              </a:rPr>
              <a:t>Simulation</a:t>
            </a:r>
            <a:endParaRPr sz="60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3" name="object 3"/>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3" action="ppaction://hlinksldjump"/>
              </a:rPr>
              <a:t>Activity</a:t>
            </a:r>
            <a:r>
              <a:rPr sz="600" b="1" spc="-30" dirty="0">
                <a:solidFill>
                  <a:srgbClr val="FFFFFF"/>
                </a:solidFill>
                <a:latin typeface="Arial"/>
                <a:cs typeface="Arial"/>
                <a:hlinkClick r:id="rId3" action="ppaction://hlinksldjump"/>
              </a:rPr>
              <a:t> </a:t>
            </a:r>
            <a:r>
              <a:rPr sz="600" b="1" spc="-10" dirty="0">
                <a:solidFill>
                  <a:srgbClr val="FFFFFF"/>
                </a:solidFill>
                <a:latin typeface="Arial"/>
                <a:cs typeface="Arial"/>
                <a:hlinkClick r:id="rId3" action="ppaction://hlinksldjump"/>
              </a:rPr>
              <a:t>Diagrams</a:t>
            </a:r>
            <a:endParaRPr sz="600">
              <a:latin typeface="Arial"/>
              <a:cs typeface="Arial"/>
            </a:endParaRPr>
          </a:p>
        </p:txBody>
      </p:sp>
      <p:grpSp>
        <p:nvGrpSpPr>
          <p:cNvPr id="4" name="object 4"/>
          <p:cNvGrpSpPr/>
          <p:nvPr/>
        </p:nvGrpSpPr>
        <p:grpSpPr>
          <a:xfrm>
            <a:off x="0" y="-12"/>
            <a:ext cx="4608195" cy="441959"/>
            <a:chOff x="0" y="-12"/>
            <a:chExt cx="4608195" cy="441959"/>
          </a:xfrm>
        </p:grpSpPr>
        <p:sp>
          <p:nvSpPr>
            <p:cNvPr id="5" name="object 5"/>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6" name="object 6"/>
            <p:cNvPicPr/>
            <p:nvPr/>
          </p:nvPicPr>
          <p:blipFill>
            <a:blip r:embed="rId4" cstate="print"/>
            <a:stretch>
              <a:fillRect/>
            </a:stretch>
          </p:blipFill>
          <p:spPr>
            <a:xfrm>
              <a:off x="0" y="143863"/>
              <a:ext cx="4608060" cy="297994"/>
            </a:xfrm>
            <a:prstGeom prst="rect">
              <a:avLst/>
            </a:prstGeom>
          </p:spPr>
        </p:pic>
      </p:grpSp>
      <p:sp>
        <p:nvSpPr>
          <p:cNvPr id="7" name="object 7"/>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Interaction</a:t>
            </a:r>
            <a:r>
              <a:rPr spc="114" dirty="0"/>
              <a:t> </a:t>
            </a:r>
            <a:r>
              <a:rPr dirty="0"/>
              <a:t>Symbols</a:t>
            </a:r>
            <a:r>
              <a:rPr spc="114" dirty="0"/>
              <a:t> </a:t>
            </a:r>
            <a:r>
              <a:rPr spc="-25" dirty="0"/>
              <a:t>(2)</a:t>
            </a:r>
          </a:p>
        </p:txBody>
      </p:sp>
      <p:sp>
        <p:nvSpPr>
          <p:cNvPr id="20" name="object 20"/>
          <p:cNvSpPr txBox="1">
            <a:spLocks noGrp="1"/>
          </p:cNvSpPr>
          <p:nvPr>
            <p:ph idx="1"/>
          </p:nvPr>
        </p:nvSpPr>
        <p:spPr>
          <a:xfrm>
            <a:off x="289911" y="673094"/>
            <a:ext cx="4028167" cy="1321824"/>
          </a:xfrm>
          <a:prstGeom prst="rect">
            <a:avLst/>
          </a:prstGeom>
        </p:spPr>
        <p:txBody>
          <a:bodyPr vert="horz" wrap="square" lIns="0" tIns="452234" rIns="0" bIns="0" rtlCol="0">
            <a:spAutoFit/>
          </a:bodyPr>
          <a:lstStyle/>
          <a:p>
            <a:pPr marL="12700" marR="427355">
              <a:lnSpc>
                <a:spcPct val="102699"/>
              </a:lnSpc>
              <a:spcBef>
                <a:spcPts val="55"/>
              </a:spcBef>
            </a:pPr>
            <a:r>
              <a:rPr dirty="0"/>
              <a:t>The</a:t>
            </a:r>
            <a:r>
              <a:rPr spc="-45" dirty="0"/>
              <a:t> </a:t>
            </a:r>
            <a:r>
              <a:rPr dirty="0"/>
              <a:t>symbols</a:t>
            </a:r>
            <a:r>
              <a:rPr spc="-40" dirty="0"/>
              <a:t> </a:t>
            </a:r>
            <a:r>
              <a:rPr dirty="0"/>
              <a:t>for</a:t>
            </a:r>
            <a:r>
              <a:rPr spc="-45" dirty="0"/>
              <a:t> </a:t>
            </a:r>
            <a:r>
              <a:rPr lang="en-US" i="1" u="sng" dirty="0">
                <a:latin typeface="Arial"/>
                <a:cs typeface="Arial"/>
              </a:rPr>
              <a:t>cooperation</a:t>
            </a:r>
            <a:r>
              <a:rPr i="1" spc="-40" dirty="0">
                <a:latin typeface="Arial"/>
                <a:cs typeface="Arial"/>
              </a:rPr>
              <a:t> </a:t>
            </a:r>
            <a:r>
              <a:rPr dirty="0"/>
              <a:t>describe</a:t>
            </a:r>
            <a:r>
              <a:rPr spc="-45" dirty="0"/>
              <a:t> </a:t>
            </a:r>
            <a:r>
              <a:rPr dirty="0"/>
              <a:t>the</a:t>
            </a:r>
            <a:r>
              <a:rPr spc="-40" dirty="0"/>
              <a:t> </a:t>
            </a:r>
            <a:r>
              <a:rPr dirty="0"/>
              <a:t>effect</a:t>
            </a:r>
            <a:r>
              <a:rPr spc="-45" dirty="0"/>
              <a:t> </a:t>
            </a:r>
            <a:r>
              <a:rPr dirty="0"/>
              <a:t>of</a:t>
            </a:r>
            <a:r>
              <a:rPr spc="-40" dirty="0"/>
              <a:t> </a:t>
            </a:r>
            <a:r>
              <a:rPr spc="-25" dirty="0"/>
              <a:t>the </a:t>
            </a:r>
            <a:r>
              <a:rPr spc="-10" dirty="0"/>
              <a:t>cooperation</a:t>
            </a:r>
            <a:r>
              <a:rPr spc="-5" dirty="0"/>
              <a:t> </a:t>
            </a:r>
            <a:r>
              <a:rPr dirty="0"/>
              <a:t>among</a:t>
            </a:r>
            <a:r>
              <a:rPr spc="-5" dirty="0"/>
              <a:t> </a:t>
            </a:r>
            <a:r>
              <a:rPr spc="-10" dirty="0"/>
              <a:t>processes.</a:t>
            </a:r>
          </a:p>
          <a:p>
            <a:pPr marL="12700" marR="5080">
              <a:lnSpc>
                <a:spcPct val="102600"/>
              </a:lnSpc>
              <a:spcBef>
                <a:spcPts val="300"/>
              </a:spcBef>
            </a:pPr>
            <a:r>
              <a:rPr dirty="0"/>
              <a:t>The</a:t>
            </a:r>
            <a:r>
              <a:rPr spc="-35" dirty="0"/>
              <a:t> </a:t>
            </a:r>
            <a:r>
              <a:rPr dirty="0"/>
              <a:t>symbol</a:t>
            </a:r>
            <a:r>
              <a:rPr spc="-35" dirty="0"/>
              <a:t> </a:t>
            </a:r>
            <a:r>
              <a:rPr dirty="0"/>
              <a:t>for</a:t>
            </a:r>
            <a:r>
              <a:rPr spc="-35" dirty="0"/>
              <a:t> </a:t>
            </a:r>
            <a:r>
              <a:rPr i="1" u="sng" spc="-10" dirty="0">
                <a:latin typeface="Arial"/>
                <a:cs typeface="Arial"/>
              </a:rPr>
              <a:t>schedule</a:t>
            </a:r>
            <a:r>
              <a:rPr i="1" spc="-35" dirty="0">
                <a:latin typeface="Arial"/>
                <a:cs typeface="Arial"/>
              </a:rPr>
              <a:t> </a:t>
            </a:r>
            <a:r>
              <a:rPr lang="en-US" dirty="0"/>
              <a:t>describes</a:t>
            </a:r>
            <a:r>
              <a:rPr spc="-35" dirty="0"/>
              <a:t> </a:t>
            </a:r>
            <a:r>
              <a:rPr dirty="0"/>
              <a:t>a</a:t>
            </a:r>
            <a:r>
              <a:rPr spc="-35" dirty="0"/>
              <a:t> </a:t>
            </a:r>
            <a:r>
              <a:rPr dirty="0"/>
              <a:t>process</a:t>
            </a:r>
            <a:r>
              <a:rPr spc="-35" dirty="0"/>
              <a:t> </a:t>
            </a:r>
            <a:r>
              <a:rPr spc="-20" dirty="0"/>
              <a:t>that</a:t>
            </a:r>
            <a:r>
              <a:rPr spc="500" dirty="0"/>
              <a:t> </a:t>
            </a:r>
            <a:r>
              <a:rPr spc="-10" dirty="0"/>
              <a:t>schedules</a:t>
            </a:r>
            <a:r>
              <a:rPr spc="-40" dirty="0"/>
              <a:t> </a:t>
            </a:r>
            <a:r>
              <a:rPr dirty="0"/>
              <a:t>itself</a:t>
            </a:r>
            <a:r>
              <a:rPr spc="-40" dirty="0"/>
              <a:t> </a:t>
            </a:r>
            <a:r>
              <a:rPr dirty="0"/>
              <a:t>or</a:t>
            </a:r>
            <a:r>
              <a:rPr spc="-35" dirty="0"/>
              <a:t> </a:t>
            </a:r>
            <a:r>
              <a:rPr dirty="0"/>
              <a:t>another</a:t>
            </a:r>
            <a:r>
              <a:rPr spc="-40" dirty="0"/>
              <a:t> </a:t>
            </a:r>
            <a:r>
              <a:rPr dirty="0"/>
              <a:t>process</a:t>
            </a:r>
            <a:r>
              <a:rPr spc="-35" dirty="0"/>
              <a:t> </a:t>
            </a:r>
            <a:r>
              <a:rPr dirty="0"/>
              <a:t>after</a:t>
            </a:r>
            <a:r>
              <a:rPr spc="-40" dirty="0"/>
              <a:t> </a:t>
            </a:r>
            <a:r>
              <a:rPr dirty="0"/>
              <a:t>some</a:t>
            </a:r>
            <a:r>
              <a:rPr spc="-35" dirty="0"/>
              <a:t> </a:t>
            </a:r>
            <a:r>
              <a:rPr dirty="0"/>
              <a:t>time</a:t>
            </a:r>
            <a:r>
              <a:rPr spc="-40" dirty="0"/>
              <a:t> </a:t>
            </a:r>
            <a:r>
              <a:rPr spc="-10" dirty="0"/>
              <a:t>interval</a:t>
            </a:r>
          </a:p>
          <a:p>
            <a:pPr marL="12700" marR="222885">
              <a:lnSpc>
                <a:spcPct val="102600"/>
              </a:lnSpc>
              <a:spcBef>
                <a:spcPts val="300"/>
              </a:spcBef>
            </a:pPr>
            <a:r>
              <a:rPr dirty="0"/>
              <a:t>Th</a:t>
            </a:r>
            <a:r>
              <a:rPr lang="en-US" dirty="0"/>
              <a:t>e</a:t>
            </a:r>
            <a:r>
              <a:rPr dirty="0"/>
              <a:t>s</a:t>
            </a:r>
            <a:r>
              <a:rPr lang="en-US" dirty="0"/>
              <a:t>e</a:t>
            </a:r>
            <a:r>
              <a:rPr spc="-25" dirty="0"/>
              <a:t> </a:t>
            </a:r>
            <a:r>
              <a:rPr b="1" dirty="0"/>
              <a:t>symbol</a:t>
            </a:r>
            <a:r>
              <a:rPr lang="en-US" b="1" dirty="0"/>
              <a:t>s</a:t>
            </a:r>
            <a:r>
              <a:rPr spc="-25" dirty="0"/>
              <a:t> </a:t>
            </a:r>
            <a:r>
              <a:rPr dirty="0"/>
              <a:t>can</a:t>
            </a:r>
            <a:r>
              <a:rPr spc="-25" dirty="0"/>
              <a:t> </a:t>
            </a:r>
            <a:r>
              <a:rPr dirty="0"/>
              <a:t>also</a:t>
            </a:r>
            <a:r>
              <a:rPr spc="-25" dirty="0"/>
              <a:t> </a:t>
            </a:r>
            <a:r>
              <a:rPr dirty="0"/>
              <a:t>denote</a:t>
            </a:r>
            <a:r>
              <a:rPr spc="-25" dirty="0"/>
              <a:t> </a:t>
            </a:r>
            <a:r>
              <a:rPr dirty="0"/>
              <a:t>the</a:t>
            </a:r>
            <a:r>
              <a:rPr spc="-25" dirty="0"/>
              <a:t> </a:t>
            </a:r>
            <a:r>
              <a:rPr spc="-10" dirty="0"/>
              <a:t>reactivation</a:t>
            </a:r>
            <a:r>
              <a:rPr spc="-25" dirty="0"/>
              <a:t> </a:t>
            </a:r>
            <a:r>
              <a:rPr dirty="0"/>
              <a:t>of</a:t>
            </a:r>
            <a:r>
              <a:rPr spc="-25" dirty="0"/>
              <a:t> </a:t>
            </a:r>
            <a:r>
              <a:rPr spc="-10" dirty="0"/>
              <a:t>another process.</a:t>
            </a:r>
          </a:p>
        </p:txBody>
      </p:sp>
      <p:grpSp>
        <p:nvGrpSpPr>
          <p:cNvPr id="21" name="object 21"/>
          <p:cNvGrpSpPr/>
          <p:nvPr/>
        </p:nvGrpSpPr>
        <p:grpSpPr>
          <a:xfrm>
            <a:off x="0" y="3309594"/>
            <a:ext cx="4608195" cy="146685"/>
            <a:chOff x="0" y="3309594"/>
            <a:chExt cx="4608195" cy="146685"/>
          </a:xfrm>
        </p:grpSpPr>
        <p:sp>
          <p:nvSpPr>
            <p:cNvPr id="22" name="object 22"/>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3" name="object 23"/>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25" name="object 25"/>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5" action="ppaction://hlinksldjump"/>
              </a:rPr>
              <a:t>Object</a:t>
            </a:r>
            <a:r>
              <a:rPr sz="600" b="1" spc="-30" dirty="0">
                <a:solidFill>
                  <a:srgbClr val="FFFFFF"/>
                </a:solidFill>
                <a:latin typeface="Arial"/>
                <a:cs typeface="Arial"/>
                <a:hlinkClick r:id="rId5" action="ppaction://hlinksldjump"/>
              </a:rPr>
              <a:t> </a:t>
            </a:r>
            <a:r>
              <a:rPr sz="600" b="1" dirty="0">
                <a:solidFill>
                  <a:srgbClr val="FFFFFF"/>
                </a:solidFill>
                <a:latin typeface="Arial"/>
                <a:cs typeface="Arial"/>
                <a:hlinkClick r:id="rId5" action="ppaction://hlinksldjump"/>
              </a:rPr>
              <a:t>Oriented</a:t>
            </a:r>
            <a:r>
              <a:rPr sz="600" b="1" spc="-25" dirty="0">
                <a:solidFill>
                  <a:srgbClr val="FFFFFF"/>
                </a:solidFill>
                <a:latin typeface="Arial"/>
                <a:cs typeface="Arial"/>
                <a:hlinkClick r:id="rId5" action="ppaction://hlinksldjump"/>
              </a:rPr>
              <a:t> </a:t>
            </a:r>
            <a:r>
              <a:rPr sz="600" b="1" spc="-10" dirty="0">
                <a:solidFill>
                  <a:srgbClr val="FFFFFF"/>
                </a:solidFill>
                <a:latin typeface="Arial"/>
                <a:cs typeface="Arial"/>
                <a:hlinkClick r:id="rId5" action="ppaction://hlinksldjump"/>
              </a:rPr>
              <a:t>Simulation</a:t>
            </a:r>
            <a:endParaRPr sz="60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9">
            <a:extLst>
              <a:ext uri="{FF2B5EF4-FFF2-40B4-BE49-F238E27FC236}">
                <a16:creationId xmlns:a16="http://schemas.microsoft.com/office/drawing/2014/main" id="{588B33E4-A478-8C1E-2FA5-74AF5ED61A06}"/>
              </a:ext>
            </a:extLst>
          </p:cNvPr>
          <p:cNvSpPr/>
          <p:nvPr/>
        </p:nvSpPr>
        <p:spPr>
          <a:xfrm>
            <a:off x="-420" y="-7421"/>
            <a:ext cx="2304415" cy="24447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 name="object 2"/>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3" action="ppaction://hlinksldjump"/>
              </a:rPr>
              <a:t>Activity</a:t>
            </a:r>
            <a:r>
              <a:rPr sz="600" b="1" spc="-30" dirty="0">
                <a:solidFill>
                  <a:srgbClr val="FFFFFF"/>
                </a:solidFill>
                <a:latin typeface="Arial"/>
                <a:cs typeface="Arial"/>
                <a:hlinkClick r:id="rId3" action="ppaction://hlinksldjump"/>
              </a:rPr>
              <a:t> </a:t>
            </a:r>
            <a:r>
              <a:rPr sz="600" b="1" spc="-10" dirty="0">
                <a:solidFill>
                  <a:srgbClr val="FFFFFF"/>
                </a:solidFill>
                <a:latin typeface="Arial"/>
                <a:cs typeface="Arial"/>
                <a:hlinkClick r:id="rId3" action="ppaction://hlinksldjump"/>
              </a:rPr>
              <a:t>Diagrams</a:t>
            </a:r>
            <a:endParaRPr sz="600">
              <a:latin typeface="Arial"/>
              <a:cs typeface="Arial"/>
            </a:endParaRPr>
          </a:p>
        </p:txBody>
      </p:sp>
      <p:grpSp>
        <p:nvGrpSpPr>
          <p:cNvPr id="3" name="object 3"/>
          <p:cNvGrpSpPr/>
          <p:nvPr/>
        </p:nvGrpSpPr>
        <p:grpSpPr>
          <a:xfrm>
            <a:off x="0" y="-12"/>
            <a:ext cx="4608195" cy="441959"/>
            <a:chOff x="0" y="-12"/>
            <a:chExt cx="4608195" cy="441959"/>
          </a:xfrm>
        </p:grpSpPr>
        <p:sp>
          <p:nvSpPr>
            <p:cNvPr id="4" name="object 4"/>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5" name="object 5"/>
            <p:cNvPicPr/>
            <p:nvPr/>
          </p:nvPicPr>
          <p:blipFill>
            <a:blip r:embed="rId4" cstate="print"/>
            <a:stretch>
              <a:fillRect/>
            </a:stretch>
          </p:blipFill>
          <p:spPr>
            <a:xfrm>
              <a:off x="0" y="143863"/>
              <a:ext cx="4608060" cy="297994"/>
            </a:xfrm>
            <a:prstGeom prst="rect">
              <a:avLst/>
            </a:prstGeom>
          </p:spPr>
        </p:pic>
      </p:grpSp>
      <p:sp>
        <p:nvSpPr>
          <p:cNvPr id="6" name="object 6"/>
          <p:cNvSpPr txBox="1"/>
          <p:nvPr/>
        </p:nvSpPr>
        <p:spPr>
          <a:xfrm>
            <a:off x="145948" y="130553"/>
            <a:ext cx="162369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a:cs typeface="Arial"/>
              </a:rPr>
              <a:t>Interaction</a:t>
            </a:r>
            <a:r>
              <a:rPr sz="1400" spc="120" dirty="0">
                <a:solidFill>
                  <a:srgbClr val="FFFFFF"/>
                </a:solidFill>
                <a:latin typeface="Arial"/>
                <a:cs typeface="Arial"/>
              </a:rPr>
              <a:t> </a:t>
            </a:r>
            <a:r>
              <a:rPr sz="1400" spc="-10" dirty="0">
                <a:solidFill>
                  <a:srgbClr val="FFFFFF"/>
                </a:solidFill>
                <a:latin typeface="Arial"/>
                <a:cs typeface="Arial"/>
              </a:rPr>
              <a:t>Symbols</a:t>
            </a:r>
            <a:endParaRPr sz="1400" dirty="0">
              <a:latin typeface="Arial"/>
              <a:cs typeface="Arial"/>
            </a:endParaRPr>
          </a:p>
        </p:txBody>
      </p:sp>
      <p:grpSp>
        <p:nvGrpSpPr>
          <p:cNvPr id="7" name="object 7"/>
          <p:cNvGrpSpPr/>
          <p:nvPr/>
        </p:nvGrpSpPr>
        <p:grpSpPr>
          <a:xfrm>
            <a:off x="0" y="539732"/>
            <a:ext cx="4608195" cy="2916555"/>
            <a:chOff x="0" y="539732"/>
            <a:chExt cx="4608195" cy="2916555"/>
          </a:xfrm>
        </p:grpSpPr>
        <p:pic>
          <p:nvPicPr>
            <p:cNvPr id="8" name="object 8"/>
            <p:cNvPicPr/>
            <p:nvPr/>
          </p:nvPicPr>
          <p:blipFill>
            <a:blip r:embed="rId5" cstate="print"/>
            <a:stretch>
              <a:fillRect/>
            </a:stretch>
          </p:blipFill>
          <p:spPr>
            <a:xfrm>
              <a:off x="932395" y="539732"/>
              <a:ext cx="2743352" cy="2916267"/>
            </a:xfrm>
            <a:prstGeom prst="rect">
              <a:avLst/>
            </a:prstGeom>
          </p:spPr>
        </p:pic>
        <p:sp>
          <p:nvSpPr>
            <p:cNvPr id="9" name="object 9"/>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10" name="object 10"/>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12" name="object 12"/>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6" action="ppaction://hlinksldjump"/>
              </a:rPr>
              <a:t>Object</a:t>
            </a:r>
            <a:r>
              <a:rPr sz="600" b="1" spc="-30" dirty="0">
                <a:solidFill>
                  <a:srgbClr val="FFFFFF"/>
                </a:solidFill>
                <a:latin typeface="Arial"/>
                <a:cs typeface="Arial"/>
                <a:hlinkClick r:id="rId6" action="ppaction://hlinksldjump"/>
              </a:rPr>
              <a:t> </a:t>
            </a:r>
            <a:r>
              <a:rPr sz="600" b="1" dirty="0">
                <a:solidFill>
                  <a:srgbClr val="FFFFFF"/>
                </a:solidFill>
                <a:latin typeface="Arial"/>
                <a:cs typeface="Arial"/>
                <a:hlinkClick r:id="rId6" action="ppaction://hlinksldjump"/>
              </a:rPr>
              <a:t>Oriented</a:t>
            </a:r>
            <a:r>
              <a:rPr sz="600" b="1" spc="-25" dirty="0">
                <a:solidFill>
                  <a:srgbClr val="FFFFFF"/>
                </a:solidFill>
                <a:latin typeface="Arial"/>
                <a:cs typeface="Arial"/>
                <a:hlinkClick r:id="rId6" action="ppaction://hlinksldjump"/>
              </a:rPr>
              <a:t> </a:t>
            </a:r>
            <a:r>
              <a:rPr sz="600" b="1" spc="-10" dirty="0">
                <a:solidFill>
                  <a:srgbClr val="FFFFFF"/>
                </a:solidFill>
                <a:latin typeface="Arial"/>
                <a:cs typeface="Arial"/>
                <a:hlinkClick r:id="rId6" action="ppaction://hlinksldjump"/>
              </a:rPr>
              <a:t>Simulation</a:t>
            </a:r>
            <a:endParaRPr sz="600">
              <a:latin typeface="Arial"/>
              <a:cs typeface="Aria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9">
            <a:extLst>
              <a:ext uri="{FF2B5EF4-FFF2-40B4-BE49-F238E27FC236}">
                <a16:creationId xmlns:a16="http://schemas.microsoft.com/office/drawing/2014/main" id="{A8F6224A-BD4C-F568-3DE5-9492340F6D26}"/>
              </a:ext>
            </a:extLst>
          </p:cNvPr>
          <p:cNvSpPr/>
          <p:nvPr/>
        </p:nvSpPr>
        <p:spPr>
          <a:xfrm>
            <a:off x="0" y="-18315"/>
            <a:ext cx="2304415" cy="222697"/>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2" name="object 2"/>
          <p:cNvSpPr txBox="1"/>
          <p:nvPr/>
        </p:nvSpPr>
        <p:spPr>
          <a:xfrm>
            <a:off x="1542808" y="12349"/>
            <a:ext cx="666115" cy="116839"/>
          </a:xfrm>
          <a:prstGeom prst="rect">
            <a:avLst/>
          </a:prstGeom>
        </p:spPr>
        <p:txBody>
          <a:bodyPr vert="horz" wrap="square" lIns="0" tIns="12065" rIns="0" bIns="0" rtlCol="0">
            <a:spAutoFit/>
          </a:bodyPr>
          <a:lstStyle/>
          <a:p>
            <a:pPr marL="12700">
              <a:lnSpc>
                <a:spcPct val="100000"/>
              </a:lnSpc>
              <a:spcBef>
                <a:spcPts val="95"/>
              </a:spcBef>
            </a:pPr>
            <a:r>
              <a:rPr sz="600" b="1" dirty="0">
                <a:solidFill>
                  <a:srgbClr val="FFFFFF"/>
                </a:solidFill>
                <a:latin typeface="Arial"/>
                <a:cs typeface="Arial"/>
                <a:hlinkClick r:id="rId3" action="ppaction://hlinksldjump"/>
              </a:rPr>
              <a:t>Activity</a:t>
            </a:r>
            <a:r>
              <a:rPr sz="600" b="1" spc="-30" dirty="0">
                <a:solidFill>
                  <a:srgbClr val="FFFFFF"/>
                </a:solidFill>
                <a:latin typeface="Arial"/>
                <a:cs typeface="Arial"/>
                <a:hlinkClick r:id="rId3" action="ppaction://hlinksldjump"/>
              </a:rPr>
              <a:t> </a:t>
            </a:r>
            <a:r>
              <a:rPr sz="600" b="1" spc="-10" dirty="0">
                <a:solidFill>
                  <a:srgbClr val="FFFFFF"/>
                </a:solidFill>
                <a:latin typeface="Arial"/>
                <a:cs typeface="Arial"/>
                <a:hlinkClick r:id="rId3" action="ppaction://hlinksldjump"/>
              </a:rPr>
              <a:t>Diagrams</a:t>
            </a:r>
            <a:endParaRPr sz="600">
              <a:latin typeface="Arial"/>
              <a:cs typeface="Arial"/>
            </a:endParaRPr>
          </a:p>
        </p:txBody>
      </p:sp>
      <p:grpSp>
        <p:nvGrpSpPr>
          <p:cNvPr id="3" name="object 3"/>
          <p:cNvGrpSpPr/>
          <p:nvPr/>
        </p:nvGrpSpPr>
        <p:grpSpPr>
          <a:xfrm>
            <a:off x="0" y="-12"/>
            <a:ext cx="4608195" cy="441959"/>
            <a:chOff x="0" y="-12"/>
            <a:chExt cx="4608195" cy="441959"/>
          </a:xfrm>
        </p:grpSpPr>
        <p:sp>
          <p:nvSpPr>
            <p:cNvPr id="4" name="object 4"/>
            <p:cNvSpPr/>
            <p:nvPr/>
          </p:nvSpPr>
          <p:spPr>
            <a:xfrm>
              <a:off x="2303995" y="-12"/>
              <a:ext cx="2304415" cy="144145"/>
            </a:xfrm>
            <a:custGeom>
              <a:avLst/>
              <a:gdLst/>
              <a:ahLst/>
              <a:cxnLst/>
              <a:rect l="l" t="t" r="r" b="b"/>
              <a:pathLst>
                <a:path w="2304415" h="144145">
                  <a:moveTo>
                    <a:pt x="0" y="143878"/>
                  </a:moveTo>
                  <a:lnTo>
                    <a:pt x="2303995" y="143878"/>
                  </a:lnTo>
                  <a:lnTo>
                    <a:pt x="2303995" y="0"/>
                  </a:lnTo>
                  <a:lnTo>
                    <a:pt x="0" y="0"/>
                  </a:lnTo>
                  <a:lnTo>
                    <a:pt x="0" y="143878"/>
                  </a:lnTo>
                  <a:close/>
                </a:path>
              </a:pathLst>
            </a:custGeom>
            <a:solidFill>
              <a:srgbClr val="B23333"/>
            </a:solidFill>
          </p:spPr>
          <p:txBody>
            <a:bodyPr wrap="square" lIns="0" tIns="0" rIns="0" bIns="0" rtlCol="0"/>
            <a:lstStyle/>
            <a:p>
              <a:endParaRPr/>
            </a:p>
          </p:txBody>
        </p:sp>
        <p:pic>
          <p:nvPicPr>
            <p:cNvPr id="5" name="object 5"/>
            <p:cNvPicPr/>
            <p:nvPr/>
          </p:nvPicPr>
          <p:blipFill>
            <a:blip r:embed="rId4" cstate="print"/>
            <a:stretch>
              <a:fillRect/>
            </a:stretch>
          </p:blipFill>
          <p:spPr>
            <a:xfrm>
              <a:off x="0" y="143863"/>
              <a:ext cx="4608060" cy="297994"/>
            </a:xfrm>
            <a:prstGeom prst="rect">
              <a:avLst/>
            </a:prstGeom>
          </p:spPr>
        </p:pic>
      </p:grpSp>
      <p:sp>
        <p:nvSpPr>
          <p:cNvPr id="6" name="object 6"/>
          <p:cNvSpPr txBox="1"/>
          <p:nvPr/>
        </p:nvSpPr>
        <p:spPr>
          <a:xfrm>
            <a:off x="145948" y="130553"/>
            <a:ext cx="31578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a:cs typeface="Arial"/>
              </a:rPr>
              <a:t>Activity</a:t>
            </a:r>
            <a:r>
              <a:rPr sz="1400" spc="65" dirty="0">
                <a:solidFill>
                  <a:srgbClr val="FFFFFF"/>
                </a:solidFill>
                <a:latin typeface="Arial"/>
                <a:cs typeface="Arial"/>
              </a:rPr>
              <a:t> </a:t>
            </a:r>
            <a:r>
              <a:rPr sz="1400" dirty="0">
                <a:solidFill>
                  <a:srgbClr val="FFFFFF"/>
                </a:solidFill>
                <a:latin typeface="Arial"/>
                <a:cs typeface="Arial"/>
              </a:rPr>
              <a:t>Diagram</a:t>
            </a:r>
            <a:r>
              <a:rPr sz="1400" spc="70" dirty="0">
                <a:solidFill>
                  <a:srgbClr val="FFFFFF"/>
                </a:solidFill>
                <a:latin typeface="Arial"/>
                <a:cs typeface="Arial"/>
              </a:rPr>
              <a:t> </a:t>
            </a:r>
            <a:r>
              <a:rPr sz="1400" dirty="0">
                <a:solidFill>
                  <a:srgbClr val="FFFFFF"/>
                </a:solidFill>
                <a:latin typeface="Arial"/>
                <a:cs typeface="Arial"/>
              </a:rPr>
              <a:t>of</a:t>
            </a:r>
            <a:r>
              <a:rPr sz="1400" spc="65" dirty="0">
                <a:solidFill>
                  <a:srgbClr val="FFFFFF"/>
                </a:solidFill>
                <a:latin typeface="Arial"/>
                <a:cs typeface="Arial"/>
              </a:rPr>
              <a:t> </a:t>
            </a:r>
            <a:r>
              <a:rPr sz="1400" dirty="0">
                <a:solidFill>
                  <a:srgbClr val="FFFFFF"/>
                </a:solidFill>
                <a:latin typeface="Arial"/>
                <a:cs typeface="Arial"/>
              </a:rPr>
              <a:t>the</a:t>
            </a:r>
            <a:r>
              <a:rPr sz="1400" spc="70" dirty="0">
                <a:solidFill>
                  <a:srgbClr val="FFFFFF"/>
                </a:solidFill>
                <a:latin typeface="Arial"/>
                <a:cs typeface="Arial"/>
              </a:rPr>
              <a:t> </a:t>
            </a:r>
            <a:r>
              <a:rPr sz="1400" dirty="0">
                <a:solidFill>
                  <a:srgbClr val="FFFFFF"/>
                </a:solidFill>
                <a:latin typeface="Arial"/>
                <a:cs typeface="Arial"/>
              </a:rPr>
              <a:t>Carwash</a:t>
            </a:r>
            <a:r>
              <a:rPr sz="1400" spc="70" dirty="0">
                <a:solidFill>
                  <a:srgbClr val="FFFFFF"/>
                </a:solidFill>
                <a:latin typeface="Arial"/>
                <a:cs typeface="Arial"/>
              </a:rPr>
              <a:t> </a:t>
            </a:r>
            <a:r>
              <a:rPr sz="1400" spc="-10" dirty="0">
                <a:solidFill>
                  <a:srgbClr val="FFFFFF"/>
                </a:solidFill>
                <a:latin typeface="Arial"/>
                <a:cs typeface="Arial"/>
              </a:rPr>
              <a:t>Model</a:t>
            </a:r>
            <a:endParaRPr sz="1400">
              <a:latin typeface="Arial"/>
              <a:cs typeface="Arial"/>
            </a:endParaRPr>
          </a:p>
        </p:txBody>
      </p:sp>
      <p:pic>
        <p:nvPicPr>
          <p:cNvPr id="7" name="object 7"/>
          <p:cNvPicPr/>
          <p:nvPr/>
        </p:nvPicPr>
        <p:blipFill>
          <a:blip r:embed="rId5" cstate="print"/>
          <a:stretch>
            <a:fillRect/>
          </a:stretch>
        </p:blipFill>
        <p:spPr>
          <a:xfrm>
            <a:off x="1275295" y="539762"/>
            <a:ext cx="2057365" cy="2709583"/>
          </a:xfrm>
          <a:prstGeom prst="rect">
            <a:avLst/>
          </a:prstGeom>
        </p:spPr>
      </p:pic>
      <p:grpSp>
        <p:nvGrpSpPr>
          <p:cNvPr id="8" name="object 8"/>
          <p:cNvGrpSpPr/>
          <p:nvPr/>
        </p:nvGrpSpPr>
        <p:grpSpPr>
          <a:xfrm>
            <a:off x="0" y="3309594"/>
            <a:ext cx="4608195" cy="146685"/>
            <a:chOff x="0" y="3309594"/>
            <a:chExt cx="4608195" cy="146685"/>
          </a:xfrm>
        </p:grpSpPr>
        <p:sp>
          <p:nvSpPr>
            <p:cNvPr id="9" name="object 9"/>
            <p:cNvSpPr/>
            <p:nvPr/>
          </p:nvSpPr>
          <p:spPr>
            <a:xfrm>
              <a:off x="0"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000000"/>
            </a:solidFill>
          </p:spPr>
          <p:txBody>
            <a:bodyPr wrap="square" lIns="0" tIns="0" rIns="0" bIns="0" rtlCol="0"/>
            <a:lstStyle/>
            <a:p>
              <a:endParaRPr/>
            </a:p>
          </p:txBody>
        </p:sp>
        <p:sp>
          <p:nvSpPr>
            <p:cNvPr id="10" name="object 10"/>
            <p:cNvSpPr/>
            <p:nvPr/>
          </p:nvSpPr>
          <p:spPr>
            <a:xfrm>
              <a:off x="2303995" y="3309594"/>
              <a:ext cx="2304415" cy="146685"/>
            </a:xfrm>
            <a:custGeom>
              <a:avLst/>
              <a:gdLst/>
              <a:ahLst/>
              <a:cxnLst/>
              <a:rect l="l" t="t" r="r" b="b"/>
              <a:pathLst>
                <a:path w="2304415" h="146685">
                  <a:moveTo>
                    <a:pt x="2303995" y="0"/>
                  </a:moveTo>
                  <a:lnTo>
                    <a:pt x="0" y="0"/>
                  </a:lnTo>
                  <a:lnTo>
                    <a:pt x="0" y="146405"/>
                  </a:lnTo>
                  <a:lnTo>
                    <a:pt x="2303995" y="146405"/>
                  </a:lnTo>
                  <a:lnTo>
                    <a:pt x="2303995" y="0"/>
                  </a:lnTo>
                  <a:close/>
                </a:path>
              </a:pathLst>
            </a:custGeom>
            <a:solidFill>
              <a:srgbClr val="B23333"/>
            </a:solidFill>
          </p:spPr>
          <p:txBody>
            <a:bodyPr wrap="square" lIns="0" tIns="0" rIns="0" bIns="0" rtlCol="0"/>
            <a:lstStyle/>
            <a:p>
              <a:endParaRPr/>
            </a:p>
          </p:txBody>
        </p:sp>
      </p:grpSp>
      <p:sp>
        <p:nvSpPr>
          <p:cNvPr id="12" name="object 12"/>
          <p:cNvSpPr txBox="1"/>
          <p:nvPr/>
        </p:nvSpPr>
        <p:spPr>
          <a:xfrm>
            <a:off x="2399296" y="3325828"/>
            <a:ext cx="1002665" cy="121285"/>
          </a:xfrm>
          <a:prstGeom prst="rect">
            <a:avLst/>
          </a:prstGeom>
        </p:spPr>
        <p:txBody>
          <a:bodyPr vert="horz" wrap="square" lIns="0" tIns="8255" rIns="0" bIns="0" rtlCol="0">
            <a:spAutoFit/>
          </a:bodyPr>
          <a:lstStyle/>
          <a:p>
            <a:pPr marL="12700">
              <a:lnSpc>
                <a:spcPct val="100000"/>
              </a:lnSpc>
              <a:spcBef>
                <a:spcPts val="65"/>
              </a:spcBef>
            </a:pPr>
            <a:r>
              <a:rPr sz="600" b="1" dirty="0">
                <a:solidFill>
                  <a:srgbClr val="FFFFFF"/>
                </a:solidFill>
                <a:latin typeface="Arial"/>
                <a:cs typeface="Arial"/>
                <a:hlinkClick r:id="rId6" action="ppaction://hlinksldjump"/>
              </a:rPr>
              <a:t>Object</a:t>
            </a:r>
            <a:r>
              <a:rPr sz="600" b="1" spc="-30" dirty="0">
                <a:solidFill>
                  <a:srgbClr val="FFFFFF"/>
                </a:solidFill>
                <a:latin typeface="Arial"/>
                <a:cs typeface="Arial"/>
                <a:hlinkClick r:id="rId6" action="ppaction://hlinksldjump"/>
              </a:rPr>
              <a:t> </a:t>
            </a:r>
            <a:r>
              <a:rPr sz="600" b="1" dirty="0">
                <a:solidFill>
                  <a:srgbClr val="FFFFFF"/>
                </a:solidFill>
                <a:latin typeface="Arial"/>
                <a:cs typeface="Arial"/>
                <a:hlinkClick r:id="rId6" action="ppaction://hlinksldjump"/>
              </a:rPr>
              <a:t>Oriented</a:t>
            </a:r>
            <a:r>
              <a:rPr sz="600" b="1" spc="-25" dirty="0">
                <a:solidFill>
                  <a:srgbClr val="FFFFFF"/>
                </a:solidFill>
                <a:latin typeface="Arial"/>
                <a:cs typeface="Arial"/>
                <a:hlinkClick r:id="rId6" action="ppaction://hlinksldjump"/>
              </a:rPr>
              <a:t> </a:t>
            </a:r>
            <a:r>
              <a:rPr sz="600" b="1" spc="-10" dirty="0">
                <a:solidFill>
                  <a:srgbClr val="FFFFFF"/>
                </a:solidFill>
                <a:latin typeface="Arial"/>
                <a:cs typeface="Arial"/>
                <a:hlinkClick r:id="rId6" action="ppaction://hlinksldjump"/>
              </a:rPr>
              <a:t>Simulation</a:t>
            </a:r>
            <a:endParaRPr sz="600">
              <a:latin typeface="Arial"/>
              <a:cs typeface="Arial"/>
            </a:endParaRPr>
          </a:p>
        </p:txBody>
      </p:sp>
    </p:spTree>
  </p:cSld>
  <p:clrMapOvr>
    <a:masterClrMapping/>
  </p:clrMapOvr>
  <p:transition>
    <p:cut/>
  </p:transition>
</p:sld>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95</TotalTime>
  <Words>2412</Words>
  <Application>Microsoft Office PowerPoint</Application>
  <PresentationFormat>Custom</PresentationFormat>
  <Paragraphs>148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Gill Sans MT</vt:lpstr>
      <vt:lpstr>Wingdings 2</vt:lpstr>
      <vt:lpstr>Dividend</vt:lpstr>
      <vt:lpstr>Object Oriented Simulation Activity Diagrams</vt:lpstr>
      <vt:lpstr>Activity Diagrams</vt:lpstr>
      <vt:lpstr>Activity Symbols</vt:lpstr>
      <vt:lpstr>PowerPoint Presentation</vt:lpstr>
      <vt:lpstr>Activity Symbols</vt:lpstr>
      <vt:lpstr>Interaction Symbols</vt:lpstr>
      <vt:lpstr>Interaction Symbols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Simulation - Activity Diagrams</dc:title>
  <dc:subject>Applied Computer Science, Simulation</dc:subject>
  <dc:creator>José M. Garrido C.</dc:creator>
  <cp:lastModifiedBy>Christopher Regan</cp:lastModifiedBy>
  <cp:revision>1</cp:revision>
  <dcterms:created xsi:type="dcterms:W3CDTF">2024-08-28T16:29:12Z</dcterms:created>
  <dcterms:modified xsi:type="dcterms:W3CDTF">2024-08-28T18:04:39Z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2019-01-21T00:00:00Z</vt:filetime>
  </property>
  <property fmtid="{D5CDD505-2E9C-101B-9397-08002B2CF9AE}" pid="3" name="Creator">
    <vt:lpwstr>LaTeX with Beamer class</vt:lpwstr>
  </property>
  <property fmtid="{D5CDD505-2E9C-101B-9397-08002B2CF9AE}" pid="4" name="LastSaved">
    <vt:filetime>2024-08-28T00:00:00Z</vt:filetime>
  </property>
  <property fmtid="{D5CDD505-2E9C-101B-9397-08002B2CF9AE}" pid="5" name="PTEX.Fullbanner">
    <vt:lpwstr>This is MiKTeX-pdfTeX 2.9.6607 (1.40.18)</vt:lpwstr>
  </property>
  <property fmtid="{D5CDD505-2E9C-101B-9397-08002B2CF9AE}" pid="6" name="Producer">
    <vt:lpwstr>pdfTeX-1.40.18</vt:lpwstr>
  </property>
</Properties>
</file>