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4"/>
  </p:sldMasterIdLst>
  <p:notesMasterIdLst>
    <p:notesMasterId r:id="rId73"/>
  </p:notesMasterIdLst>
  <p:handoutMasterIdLst>
    <p:handoutMasterId r:id="rId74"/>
  </p:handoutMasterIdLst>
  <p:sldIdLst>
    <p:sldId id="761" r:id="rId5"/>
    <p:sldId id="762" r:id="rId6"/>
    <p:sldId id="763" r:id="rId7"/>
    <p:sldId id="764" r:id="rId8"/>
    <p:sldId id="765" r:id="rId9"/>
    <p:sldId id="766" r:id="rId10"/>
    <p:sldId id="767" r:id="rId11"/>
    <p:sldId id="768" r:id="rId12"/>
    <p:sldId id="769" r:id="rId13"/>
    <p:sldId id="770" r:id="rId14"/>
    <p:sldId id="771" r:id="rId15"/>
    <p:sldId id="772" r:id="rId16"/>
    <p:sldId id="773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798" r:id="rId42"/>
    <p:sldId id="799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830" r:id="rId51"/>
    <p:sldId id="852" r:id="rId52"/>
    <p:sldId id="853" r:id="rId53"/>
    <p:sldId id="854" r:id="rId54"/>
    <p:sldId id="855" r:id="rId55"/>
    <p:sldId id="856" r:id="rId56"/>
    <p:sldId id="857" r:id="rId57"/>
    <p:sldId id="858" r:id="rId58"/>
    <p:sldId id="859" r:id="rId59"/>
    <p:sldId id="860" r:id="rId60"/>
    <p:sldId id="861" r:id="rId61"/>
    <p:sldId id="841" r:id="rId62"/>
    <p:sldId id="842" r:id="rId63"/>
    <p:sldId id="843" r:id="rId64"/>
    <p:sldId id="844" r:id="rId65"/>
    <p:sldId id="845" r:id="rId66"/>
    <p:sldId id="846" r:id="rId67"/>
    <p:sldId id="847" r:id="rId68"/>
    <p:sldId id="848" r:id="rId69"/>
    <p:sldId id="849" r:id="rId70"/>
    <p:sldId id="850" r:id="rId71"/>
    <p:sldId id="851" r:id="rId7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F56B526-569F-4553-944C-53E5CD515A45}">
          <p14:sldIdLst>
            <p14:sldId id="761"/>
          </p14:sldIdLst>
        </p14:section>
        <p14:section name="Intro" id="{E9311D76-7472-4D82-8C20-D643933384BF}">
          <p14:sldIdLst>
            <p14:sldId id="762"/>
            <p14:sldId id="763"/>
            <p14:sldId id="764"/>
            <p14:sldId id="765"/>
          </p14:sldIdLst>
        </p14:section>
        <p14:section name="Basics (hello world)" id="{D64B7BB1-5C6B-467C-BEB2-8FE0C4CD9DA0}">
          <p14:sldIdLst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</p14:sldIdLst>
        </p14:section>
        <p14:section name="Blocks (vector add)" id="{B75E6ED9-7F2E-4559-AA29-76A1A51E0756}">
          <p14:sldIdLst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</p14:sldIdLst>
        </p14:section>
        <p14:section name="Threads (vector add)" id="{CF4C04D3-CA19-4377-BEBB-F10CF3E2A3CE}">
          <p14:sldIdLst>
            <p14:sldId id="793"/>
            <p14:sldId id="794"/>
            <p14:sldId id="795"/>
            <p14:sldId id="796"/>
          </p14:sldIdLst>
        </p14:section>
        <p14:section name="Combining blocks &amp; threads (vector add)" id="{1D6AF072-E55B-4C49-BABF-390EC565FAE1}">
          <p14:sldIdLst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</p14:sldIdLst>
        </p14:section>
        <p14:section name="Cooperation (stencil)" id="{987C7DC9-067C-41FF-AAAE-E53D45EC06BD}">
          <p14:sldIdLst>
            <p14:sldId id="830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41"/>
            <p14:sldId id="842"/>
          </p14:sldIdLst>
        </p14:section>
        <p14:section name="Device management" id="{A0A1A66E-6DF4-4C15-AAB1-CF1186925D11}">
          <p14:sldIdLst>
            <p14:sldId id="843"/>
            <p14:sldId id="844"/>
            <p14:sldId id="845"/>
            <p14:sldId id="846"/>
          </p14:sldIdLst>
        </p14:section>
        <p14:section name="End" id="{2BD5F12F-A5E2-4F51-B9C1-0B2828CEEAA2}">
          <p14:sldIdLst>
            <p14:sldId id="847"/>
            <p14:sldId id="848"/>
            <p14:sldId id="849"/>
            <p14:sldId id="850"/>
            <p14:sldId id="8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4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817CBE"/>
    <a:srgbClr val="FF3300"/>
    <a:srgbClr val="000000"/>
    <a:srgbClr val="1577B3"/>
    <a:srgbClr val="006600"/>
    <a:srgbClr val="B3B3B3"/>
    <a:srgbClr val="645FAF"/>
    <a:srgbClr val="006445"/>
    <a:srgbClr val="AB5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6E607-4F76-4FEA-897B-AB77873EF68B}" v="48" dt="2024-08-28T19:12:05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982" autoAdjust="0"/>
  </p:normalViewPr>
  <p:slideViewPr>
    <p:cSldViewPr>
      <p:cViewPr varScale="1">
        <p:scale>
          <a:sx n="151" d="100"/>
          <a:sy n="151" d="100"/>
        </p:scale>
        <p:origin x="2040" y="138"/>
      </p:cViewPr>
      <p:guideLst>
        <p:guide orient="horz" pos="4000"/>
        <p:guide pos="4723"/>
      </p:guideLst>
    </p:cSldViewPr>
  </p:slideViewPr>
  <p:outlineViewPr>
    <p:cViewPr>
      <p:scale>
        <a:sx n="33" d="100"/>
        <a:sy n="33" d="100"/>
      </p:scale>
      <p:origin x="0" y="37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798" y="-102"/>
      </p:cViewPr>
      <p:guideLst>
        <p:guide orient="horz" pos="2160"/>
        <p:guide pos="288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Regan" userId="cb3aca28-29bb-4f73-bedb-eb430c1a0a38" providerId="ADAL" clId="{D856E607-4F76-4FEA-897B-AB77873EF68B}"/>
    <pc:docChg chg="undo custSel modSld modMainMaster">
      <pc:chgData name="Christopher Regan" userId="cb3aca28-29bb-4f73-bedb-eb430c1a0a38" providerId="ADAL" clId="{D856E607-4F76-4FEA-897B-AB77873EF68B}" dt="2024-08-28T19:19:08.657" v="381" actId="33524"/>
      <pc:docMkLst>
        <pc:docMk/>
      </pc:docMkLst>
      <pc:sldChg chg="modSp">
        <pc:chgData name="Christopher Regan" userId="cb3aca28-29bb-4f73-bedb-eb430c1a0a38" providerId="ADAL" clId="{D856E607-4F76-4FEA-897B-AB77873EF68B}" dt="2024-08-28T19:01:03.489" v="54"/>
        <pc:sldMkLst>
          <pc:docMk/>
          <pc:sldMk cId="3381263438" sldId="761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381263438" sldId="761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381263438" sldId="761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381263438" sldId="761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1:03.599" v="55" actId="27636"/>
        <pc:sldMkLst>
          <pc:docMk/>
          <pc:sldMk cId="1174532131" sldId="762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174532131" sldId="762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599" v="55" actId="27636"/>
          <ac:spMkLst>
            <pc:docMk/>
            <pc:sldMk cId="1174532131" sldId="762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174532131" sldId="762"/>
            <ac:spMk id="4" creationId="{00000000-0000-0000-0000-000000000000}"/>
          </ac:spMkLst>
        </pc:spChg>
      </pc:sldChg>
      <pc:sldChg chg="addSp modSp mod setBg">
        <pc:chgData name="Christopher Regan" userId="cb3aca28-29bb-4f73-bedb-eb430c1a0a38" providerId="ADAL" clId="{D856E607-4F76-4FEA-897B-AB77873EF68B}" dt="2024-08-28T19:01:21.404" v="79" actId="26606"/>
        <pc:sldMkLst>
          <pc:docMk/>
          <pc:sldMk cId="3999208130" sldId="763"/>
        </pc:sldMkLst>
        <pc:spChg chg="mod">
          <ac:chgData name="Christopher Regan" userId="cb3aca28-29bb-4f73-bedb-eb430c1a0a38" providerId="ADAL" clId="{D856E607-4F76-4FEA-897B-AB77873EF68B}" dt="2024-08-28T19:01:21.404" v="79" actId="26606"/>
          <ac:spMkLst>
            <pc:docMk/>
            <pc:sldMk cId="3999208130" sldId="763"/>
            <ac:spMk id="2" creationId="{00000000-0000-0000-0000-000000000000}"/>
          </ac:spMkLst>
        </pc:spChg>
        <pc:spChg chg="mod ord">
          <ac:chgData name="Christopher Regan" userId="cb3aca28-29bb-4f73-bedb-eb430c1a0a38" providerId="ADAL" clId="{D856E607-4F76-4FEA-897B-AB77873EF68B}" dt="2024-08-28T19:01:21.404" v="79" actId="26606"/>
          <ac:spMkLst>
            <pc:docMk/>
            <pc:sldMk cId="3999208130" sldId="763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21.404" v="79" actId="26606"/>
          <ac:spMkLst>
            <pc:docMk/>
            <pc:sldMk cId="3999208130" sldId="763"/>
            <ac:spMk id="4" creationId="{00000000-0000-0000-0000-000000000000}"/>
          </ac:spMkLst>
        </pc:spChg>
        <pc:spChg chg="add">
          <ac:chgData name="Christopher Regan" userId="cb3aca28-29bb-4f73-bedb-eb430c1a0a38" providerId="ADAL" clId="{D856E607-4F76-4FEA-897B-AB77873EF68B}" dt="2024-08-28T19:01:21.404" v="79" actId="26606"/>
          <ac:spMkLst>
            <pc:docMk/>
            <pc:sldMk cId="3999208130" sldId="763"/>
            <ac:spMk id="9" creationId="{92806DFD-E192-42CC-B190-3C4C95B8FF4E}"/>
          </ac:spMkLst>
        </pc:spChg>
        <pc:spChg chg="add">
          <ac:chgData name="Christopher Regan" userId="cb3aca28-29bb-4f73-bedb-eb430c1a0a38" providerId="ADAL" clId="{D856E607-4F76-4FEA-897B-AB77873EF68B}" dt="2024-08-28T19:01:21.404" v="79" actId="26606"/>
          <ac:spMkLst>
            <pc:docMk/>
            <pc:sldMk cId="3999208130" sldId="763"/>
            <ac:spMk id="13" creationId="{BB17FFD2-DBC7-4ABB-B2A0-7E18EC1B8074}"/>
          </ac:spMkLst>
        </pc:spChg>
        <pc:spChg chg="add">
          <ac:chgData name="Christopher Regan" userId="cb3aca28-29bb-4f73-bedb-eb430c1a0a38" providerId="ADAL" clId="{D856E607-4F76-4FEA-897B-AB77873EF68B}" dt="2024-08-28T19:01:21.404" v="79" actId="26606"/>
          <ac:spMkLst>
            <pc:docMk/>
            <pc:sldMk cId="3999208130" sldId="763"/>
            <ac:spMk id="15" creationId="{25DA2D5B-EC4E-4C78-8139-F36D2F2D15A1}"/>
          </ac:spMkLst>
        </pc:spChg>
        <pc:spChg chg="add">
          <ac:chgData name="Christopher Regan" userId="cb3aca28-29bb-4f73-bedb-eb430c1a0a38" providerId="ADAL" clId="{D856E607-4F76-4FEA-897B-AB77873EF68B}" dt="2024-08-28T19:01:21.404" v="79" actId="26606"/>
          <ac:spMkLst>
            <pc:docMk/>
            <pc:sldMk cId="3999208130" sldId="763"/>
            <ac:spMk id="17" creationId="{D4AAACE2-9C9E-468F-8297-EF7B5E55FF37}"/>
          </ac:spMkLst>
        </pc:spChg>
        <pc:picChg chg="add">
          <ac:chgData name="Christopher Regan" userId="cb3aca28-29bb-4f73-bedb-eb430c1a0a38" providerId="ADAL" clId="{D856E607-4F76-4FEA-897B-AB77873EF68B}" dt="2024-08-28T19:01:21.404" v="79" actId="26606"/>
          <ac:picMkLst>
            <pc:docMk/>
            <pc:sldMk cId="3999208130" sldId="763"/>
            <ac:picMk id="11" creationId="{0214283E-D7B4-49E9-932E-D7F2A2847F1F}"/>
          </ac:picMkLst>
        </pc:picChg>
      </pc:sldChg>
      <pc:sldChg chg="addSp modSp mod setBg">
        <pc:chgData name="Christopher Regan" userId="cb3aca28-29bb-4f73-bedb-eb430c1a0a38" providerId="ADAL" clId="{D856E607-4F76-4FEA-897B-AB77873EF68B}" dt="2024-08-28T19:01:16.921" v="78" actId="26606"/>
        <pc:sldMkLst>
          <pc:docMk/>
          <pc:sldMk cId="914926092" sldId="764"/>
        </pc:sldMkLst>
        <pc:spChg chg="mod">
          <ac:chgData name="Christopher Regan" userId="cb3aca28-29bb-4f73-bedb-eb430c1a0a38" providerId="ADAL" clId="{D856E607-4F76-4FEA-897B-AB77873EF68B}" dt="2024-08-28T19:01:16.921" v="78" actId="26606"/>
          <ac:spMkLst>
            <pc:docMk/>
            <pc:sldMk cId="914926092" sldId="764"/>
            <ac:spMk id="2" creationId="{00000000-0000-0000-0000-000000000000}"/>
          </ac:spMkLst>
        </pc:spChg>
        <pc:spChg chg="mod ord">
          <ac:chgData name="Christopher Regan" userId="cb3aca28-29bb-4f73-bedb-eb430c1a0a38" providerId="ADAL" clId="{D856E607-4F76-4FEA-897B-AB77873EF68B}" dt="2024-08-28T19:01:16.921" v="78" actId="26606"/>
          <ac:spMkLst>
            <pc:docMk/>
            <pc:sldMk cId="914926092" sldId="764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16.921" v="78" actId="26606"/>
          <ac:spMkLst>
            <pc:docMk/>
            <pc:sldMk cId="914926092" sldId="764"/>
            <ac:spMk id="4" creationId="{00000000-0000-0000-0000-000000000000}"/>
          </ac:spMkLst>
        </pc:spChg>
        <pc:spChg chg="add">
          <ac:chgData name="Christopher Regan" userId="cb3aca28-29bb-4f73-bedb-eb430c1a0a38" providerId="ADAL" clId="{D856E607-4F76-4FEA-897B-AB77873EF68B}" dt="2024-08-28T19:01:16.921" v="78" actId="26606"/>
          <ac:spMkLst>
            <pc:docMk/>
            <pc:sldMk cId="914926092" sldId="764"/>
            <ac:spMk id="10" creationId="{AFAADFB1-A9D8-4319-BAC8-6B3FD36BF271}"/>
          </ac:spMkLst>
        </pc:spChg>
        <pc:spChg chg="add">
          <ac:chgData name="Christopher Regan" userId="cb3aca28-29bb-4f73-bedb-eb430c1a0a38" providerId="ADAL" clId="{D856E607-4F76-4FEA-897B-AB77873EF68B}" dt="2024-08-28T19:01:16.921" v="78" actId="26606"/>
          <ac:spMkLst>
            <pc:docMk/>
            <pc:sldMk cId="914926092" sldId="764"/>
            <ac:spMk id="16" creationId="{3E12F873-5B9B-482F-9FB3-6355C4F3B718}"/>
          </ac:spMkLst>
        </pc:spChg>
        <pc:spChg chg="add">
          <ac:chgData name="Christopher Regan" userId="cb3aca28-29bb-4f73-bedb-eb430c1a0a38" providerId="ADAL" clId="{D856E607-4F76-4FEA-897B-AB77873EF68B}" dt="2024-08-28T19:01:16.921" v="78" actId="26606"/>
          <ac:spMkLst>
            <pc:docMk/>
            <pc:sldMk cId="914926092" sldId="764"/>
            <ac:spMk id="18" creationId="{0F245259-4364-4D53-AC48-3E893885AD38}"/>
          </ac:spMkLst>
        </pc:spChg>
        <pc:spChg chg="add">
          <ac:chgData name="Christopher Regan" userId="cb3aca28-29bb-4f73-bedb-eb430c1a0a38" providerId="ADAL" clId="{D856E607-4F76-4FEA-897B-AB77873EF68B}" dt="2024-08-28T19:01:16.921" v="78" actId="26606"/>
          <ac:spMkLst>
            <pc:docMk/>
            <pc:sldMk cId="914926092" sldId="764"/>
            <ac:spMk id="20" creationId="{3B9C7619-9AF0-4D6F-B2E3-21032A5C3AFE}"/>
          </ac:spMkLst>
        </pc:spChg>
        <pc:spChg chg="add">
          <ac:chgData name="Christopher Regan" userId="cb3aca28-29bb-4f73-bedb-eb430c1a0a38" providerId="ADAL" clId="{D856E607-4F76-4FEA-897B-AB77873EF68B}" dt="2024-08-28T19:01:16.921" v="78" actId="26606"/>
          <ac:spMkLst>
            <pc:docMk/>
            <pc:sldMk cId="914926092" sldId="764"/>
            <ac:spMk id="22" creationId="{BAFBE0AC-23B1-4352-95D2-C71EB6D15029}"/>
          </ac:spMkLst>
        </pc:spChg>
        <pc:picChg chg="add">
          <ac:chgData name="Christopher Regan" userId="cb3aca28-29bb-4f73-bedb-eb430c1a0a38" providerId="ADAL" clId="{D856E607-4F76-4FEA-897B-AB77873EF68B}" dt="2024-08-28T19:01:16.921" v="78" actId="26606"/>
          <ac:picMkLst>
            <pc:docMk/>
            <pc:sldMk cId="914926092" sldId="764"/>
            <ac:picMk id="6" creationId="{E4DD2342-2DB3-6DAD-19BC-EF85CCF27A63}"/>
          </ac:picMkLst>
        </pc:picChg>
        <pc:picChg chg="add">
          <ac:chgData name="Christopher Regan" userId="cb3aca28-29bb-4f73-bedb-eb430c1a0a38" providerId="ADAL" clId="{D856E607-4F76-4FEA-897B-AB77873EF68B}" dt="2024-08-28T19:01:16.921" v="78" actId="26606"/>
          <ac:picMkLst>
            <pc:docMk/>
            <pc:sldMk cId="914926092" sldId="764"/>
            <ac:picMk id="12" creationId="{617C5FC5-1BC6-470E-A163-7EE80D227E61}"/>
          </ac:picMkLst>
        </pc:picChg>
        <pc:picChg chg="add">
          <ac:chgData name="Christopher Regan" userId="cb3aca28-29bb-4f73-bedb-eb430c1a0a38" providerId="ADAL" clId="{D856E607-4F76-4FEA-897B-AB77873EF68B}" dt="2024-08-28T19:01:16.921" v="78" actId="26606"/>
          <ac:picMkLst>
            <pc:docMk/>
            <pc:sldMk cId="914926092" sldId="764"/>
            <ac:picMk id="14" creationId="{48316889-BCD7-49B5-89BD-4FC1D29FEF45}"/>
          </ac:picMkLst>
        </pc:picChg>
      </pc:sldChg>
      <pc:sldChg chg="modSp mod">
        <pc:chgData name="Christopher Regan" userId="cb3aca28-29bb-4f73-bedb-eb430c1a0a38" providerId="ADAL" clId="{D856E607-4F76-4FEA-897B-AB77873EF68B}" dt="2024-08-28T19:01:34.391" v="81" actId="1076"/>
        <pc:sldMkLst>
          <pc:docMk/>
          <pc:sldMk cId="436398956" sldId="765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36398956" sldId="765"/>
            <ac:spMk id="2" creationId="{00000000-0000-0000-0000-000000000000}"/>
          </ac:spMkLst>
        </pc:spChg>
        <pc:cxnChg chg="mod">
          <ac:chgData name="Christopher Regan" userId="cb3aca28-29bb-4f73-bedb-eb430c1a0a38" providerId="ADAL" clId="{D856E607-4F76-4FEA-897B-AB77873EF68B}" dt="2024-08-28T19:01:34.391" v="81" actId="1076"/>
          <ac:cxnSpMkLst>
            <pc:docMk/>
            <pc:sldMk cId="436398956" sldId="765"/>
            <ac:cxnSpMk id="88" creationId="{00000000-0000-0000-0000-000000000000}"/>
          </ac:cxnSpMkLst>
        </pc:cxnChg>
      </pc:sldChg>
      <pc:sldChg chg="modSp mod">
        <pc:chgData name="Christopher Regan" userId="cb3aca28-29bb-4f73-bedb-eb430c1a0a38" providerId="ADAL" clId="{D856E607-4F76-4FEA-897B-AB77873EF68B}" dt="2024-08-28T19:02:00.221" v="83" actId="207"/>
        <pc:sldMkLst>
          <pc:docMk/>
          <pc:sldMk cId="1879138592" sldId="766"/>
        </pc:sldMkLst>
        <pc:spChg chg="mod">
          <ac:chgData name="Christopher Regan" userId="cb3aca28-29bb-4f73-bedb-eb430c1a0a38" providerId="ADAL" clId="{D856E607-4F76-4FEA-897B-AB77873EF68B}" dt="2024-08-28T19:02:00.221" v="83" actId="207"/>
          <ac:spMkLst>
            <pc:docMk/>
            <pc:sldMk cId="1879138592" sldId="766"/>
            <ac:spMk id="56" creationId="{00000000-0000-0000-0000-000000000000}"/>
          </ac:spMkLst>
        </pc:spChg>
      </pc:sldChg>
      <pc:sldChg chg="modSp">
        <pc:chgData name="Christopher Regan" userId="cb3aca28-29bb-4f73-bedb-eb430c1a0a38" providerId="ADAL" clId="{D856E607-4F76-4FEA-897B-AB77873EF68B}" dt="2024-08-28T19:01:03.489" v="54"/>
        <pc:sldMkLst>
          <pc:docMk/>
          <pc:sldMk cId="485733595" sldId="767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85733595" sldId="767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85733595" sldId="767"/>
            <ac:spMk id="5" creationId="{00000000-0000-0000-0000-000000000000}"/>
          </ac:spMkLst>
        </pc:spChg>
      </pc:sldChg>
      <pc:sldChg chg="modSp">
        <pc:chgData name="Christopher Regan" userId="cb3aca28-29bb-4f73-bedb-eb430c1a0a38" providerId="ADAL" clId="{D856E607-4F76-4FEA-897B-AB77873EF68B}" dt="2024-08-28T19:01:03.489" v="54"/>
        <pc:sldMkLst>
          <pc:docMk/>
          <pc:sldMk cId="2878359296" sldId="768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878359296" sldId="768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878359296" sldId="768"/>
            <ac:spMk id="3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2:17.604" v="84" actId="1076"/>
        <pc:sldMkLst>
          <pc:docMk/>
          <pc:sldMk cId="385398790" sldId="769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85398790" sldId="769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85398790" sldId="769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2:17.604" v="84" actId="1076"/>
          <ac:spMkLst>
            <pc:docMk/>
            <pc:sldMk cId="385398790" sldId="769"/>
            <ac:spMk id="216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2:26.229" v="89" actId="20577"/>
        <pc:sldMkLst>
          <pc:docMk/>
          <pc:sldMk cId="3005981952" sldId="770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005981952" sldId="770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005981952" sldId="770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2:26.229" v="89" actId="20577"/>
          <ac:spMkLst>
            <pc:docMk/>
            <pc:sldMk cId="3005981952" sldId="770"/>
            <ac:spMk id="216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2:34.955" v="94" actId="20577"/>
        <pc:sldMkLst>
          <pc:docMk/>
          <pc:sldMk cId="4056139281" sldId="771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056139281" sldId="771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056139281" sldId="771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2:34.955" v="94" actId="20577"/>
          <ac:spMkLst>
            <pc:docMk/>
            <pc:sldMk cId="4056139281" sldId="771"/>
            <ac:spMk id="216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3:44.049" v="114" actId="1076"/>
        <pc:sldMkLst>
          <pc:docMk/>
          <pc:sldMk cId="3722942327" sldId="772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722942327" sldId="772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722942327" sldId="772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3:40.808" v="113" actId="6549"/>
          <ac:spMkLst>
            <pc:docMk/>
            <pc:sldMk cId="3722942327" sldId="772"/>
            <ac:spMk id="1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3:44.049" v="114" actId="1076"/>
          <ac:spMkLst>
            <pc:docMk/>
            <pc:sldMk cId="3722942327" sldId="772"/>
            <ac:spMk id="13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3:54.575" v="115" actId="14100"/>
        <pc:sldMkLst>
          <pc:docMk/>
          <pc:sldMk cId="2077243678" sldId="773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077243678" sldId="773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077243678" sldId="773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3:54.575" v="115" actId="14100"/>
          <ac:spMkLst>
            <pc:docMk/>
            <pc:sldMk cId="2077243678" sldId="773"/>
            <ac:spMk id="6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4:00.069" v="117" actId="27636"/>
        <pc:sldMkLst>
          <pc:docMk/>
          <pc:sldMk cId="1188292153" sldId="774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188292153" sldId="774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4:00.069" v="117" actId="27636"/>
          <ac:spMkLst>
            <pc:docMk/>
            <pc:sldMk cId="1188292153" sldId="774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188292153" sldId="774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4:07.805" v="118" actId="14100"/>
        <pc:sldMkLst>
          <pc:docMk/>
          <pc:sldMk cId="4242983936" sldId="775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242983936" sldId="775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4:07.805" v="118" actId="14100"/>
          <ac:spMkLst>
            <pc:docMk/>
            <pc:sldMk cId="4242983936" sldId="775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242983936" sldId="775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4:18.098" v="120" actId="14100"/>
        <pc:sldMkLst>
          <pc:docMk/>
          <pc:sldMk cId="3266133102" sldId="776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266133102" sldId="776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266133102" sldId="776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4:15.602" v="119" actId="1076"/>
          <ac:spMkLst>
            <pc:docMk/>
            <pc:sldMk cId="3266133102" sldId="776"/>
            <ac:spMk id="8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4:18.098" v="120" actId="14100"/>
          <ac:spMkLst>
            <pc:docMk/>
            <pc:sldMk cId="3266133102" sldId="776"/>
            <ac:spMk id="9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4:43.681" v="122" actId="207"/>
        <pc:sldMkLst>
          <pc:docMk/>
          <pc:sldMk cId="375818163" sldId="777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75818163" sldId="777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75818163" sldId="777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4:28.223" v="121" actId="1076"/>
          <ac:spMkLst>
            <pc:docMk/>
            <pc:sldMk cId="375818163" sldId="777"/>
            <ac:spMk id="9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4:43.681" v="122" actId="207"/>
          <ac:spMkLst>
            <pc:docMk/>
            <pc:sldMk cId="375818163" sldId="777"/>
            <ac:spMk id="136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4:55.011" v="125" actId="1076"/>
        <pc:sldMkLst>
          <pc:docMk/>
          <pc:sldMk cId="2686079343" sldId="778"/>
        </pc:sldMkLst>
        <pc:spChg chg="mod">
          <ac:chgData name="Christopher Regan" userId="cb3aca28-29bb-4f73-bedb-eb430c1a0a38" providerId="ADAL" clId="{D856E607-4F76-4FEA-897B-AB77873EF68B}" dt="2024-08-28T19:04:55.011" v="125" actId="1076"/>
          <ac:spMkLst>
            <pc:docMk/>
            <pc:sldMk cId="2686079343" sldId="778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686079343" sldId="778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4:50.548" v="124" actId="27636"/>
          <ac:spMkLst>
            <pc:docMk/>
            <pc:sldMk cId="2686079343" sldId="778"/>
            <ac:spMk id="7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5:05.861" v="128" actId="1076"/>
        <pc:sldMkLst>
          <pc:docMk/>
          <pc:sldMk cId="2470200861" sldId="779"/>
        </pc:sldMkLst>
        <pc:spChg chg="mod">
          <ac:chgData name="Christopher Regan" userId="cb3aca28-29bb-4f73-bedb-eb430c1a0a38" providerId="ADAL" clId="{D856E607-4F76-4FEA-897B-AB77873EF68B}" dt="2024-08-28T19:05:05.861" v="128" actId="1076"/>
          <ac:spMkLst>
            <pc:docMk/>
            <pc:sldMk cId="2470200861" sldId="779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5:00.290" v="127" actId="27636"/>
          <ac:spMkLst>
            <pc:docMk/>
            <pc:sldMk cId="2470200861" sldId="779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470200861" sldId="779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5:16.662" v="145" actId="20577"/>
        <pc:sldMkLst>
          <pc:docMk/>
          <pc:sldMk cId="734363433" sldId="780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734363433" sldId="780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5:16.662" v="145" actId="20577"/>
          <ac:spMkLst>
            <pc:docMk/>
            <pc:sldMk cId="734363433" sldId="780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734363433" sldId="780"/>
            <ac:spMk id="5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5:29.553" v="150" actId="6549"/>
        <pc:sldMkLst>
          <pc:docMk/>
          <pc:sldMk cId="532855507" sldId="781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532855507" sldId="781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5:29.553" v="150" actId="6549"/>
          <ac:spMkLst>
            <pc:docMk/>
            <pc:sldMk cId="532855507" sldId="781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532855507" sldId="781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6:18.719" v="151" actId="14100"/>
        <pc:sldMkLst>
          <pc:docMk/>
          <pc:sldMk cId="4250383076" sldId="782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250383076" sldId="782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6:18.719" v="151" actId="14100"/>
          <ac:spMkLst>
            <pc:docMk/>
            <pc:sldMk cId="4250383076" sldId="782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250383076" sldId="782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6:28.710" v="163" actId="20577"/>
        <pc:sldMkLst>
          <pc:docMk/>
          <pc:sldMk cId="3846019920" sldId="783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846019920" sldId="783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6:28.710" v="163" actId="20577"/>
          <ac:spMkLst>
            <pc:docMk/>
            <pc:sldMk cId="3846019920" sldId="783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846019920" sldId="783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6:33.831" v="164" actId="1076"/>
        <pc:sldMkLst>
          <pc:docMk/>
          <pc:sldMk cId="2612720433" sldId="784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612720433" sldId="784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6:33.831" v="164" actId="1076"/>
          <ac:spMkLst>
            <pc:docMk/>
            <pc:sldMk cId="2612720433" sldId="784"/>
            <ac:spMk id="55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6:39.250" v="166" actId="27636"/>
        <pc:sldMkLst>
          <pc:docMk/>
          <pc:sldMk cId="1507075701" sldId="785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507075701" sldId="785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6:39.250" v="166" actId="27636"/>
          <ac:spMkLst>
            <pc:docMk/>
            <pc:sldMk cId="1507075701" sldId="785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507075701" sldId="785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6:45.038" v="168" actId="27636"/>
        <pc:sldMkLst>
          <pc:docMk/>
          <pc:sldMk cId="908190432" sldId="786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908190432" sldId="786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6:45.038" v="168" actId="27636"/>
          <ac:spMkLst>
            <pc:docMk/>
            <pc:sldMk cId="908190432" sldId="786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908190432" sldId="786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7:07.628" v="172" actId="207"/>
        <pc:sldMkLst>
          <pc:docMk/>
          <pc:sldMk cId="4151594216" sldId="787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151594216" sldId="787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6:57.940" v="170" actId="1076"/>
          <ac:spMkLst>
            <pc:docMk/>
            <pc:sldMk cId="4151594216" sldId="787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02.993" v="171" actId="207"/>
          <ac:spMkLst>
            <pc:docMk/>
            <pc:sldMk cId="4151594216" sldId="787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07.628" v="172" actId="207"/>
          <ac:spMkLst>
            <pc:docMk/>
            <pc:sldMk cId="4151594216" sldId="787"/>
            <ac:spMk id="5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151594216" sldId="787"/>
            <ac:spMk id="6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07.628" v="172" actId="207"/>
          <ac:spMkLst>
            <pc:docMk/>
            <pc:sldMk cId="4151594216" sldId="787"/>
            <ac:spMk id="7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07.628" v="172" actId="207"/>
          <ac:spMkLst>
            <pc:docMk/>
            <pc:sldMk cId="4151594216" sldId="787"/>
            <ac:spMk id="8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7:12.774" v="174" actId="27636"/>
        <pc:sldMkLst>
          <pc:docMk/>
          <pc:sldMk cId="4099606169" sldId="788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099606169" sldId="788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12.774" v="174" actId="27636"/>
          <ac:spMkLst>
            <pc:docMk/>
            <pc:sldMk cId="4099606169" sldId="788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099606169" sldId="788"/>
            <ac:spMk id="4" creationId="{00000000-0000-0000-0000-000000000000}"/>
          </ac:spMkLst>
        </pc:spChg>
      </pc:sldChg>
      <pc:sldChg chg="modSp mod modAnim">
        <pc:chgData name="Christopher Regan" userId="cb3aca28-29bb-4f73-bedb-eb430c1a0a38" providerId="ADAL" clId="{D856E607-4F76-4FEA-897B-AB77873EF68B}" dt="2024-08-28T19:07:25.201" v="178" actId="20577"/>
        <pc:sldMkLst>
          <pc:docMk/>
          <pc:sldMk cId="309765292" sldId="789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09765292" sldId="789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09765292" sldId="789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25.201" v="178" actId="20577"/>
          <ac:spMkLst>
            <pc:docMk/>
            <pc:sldMk cId="309765292" sldId="789"/>
            <ac:spMk id="6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1:03.489" v="54"/>
        <pc:sldMkLst>
          <pc:docMk/>
          <pc:sldMk cId="1161279743" sldId="790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161279743" sldId="790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161279743" sldId="790"/>
            <ac:spMk id="3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7:31.978" v="180" actId="27636"/>
        <pc:sldMkLst>
          <pc:docMk/>
          <pc:sldMk cId="653685577" sldId="791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653685577" sldId="791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31.978" v="180" actId="27636"/>
          <ac:spMkLst>
            <pc:docMk/>
            <pc:sldMk cId="653685577" sldId="791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653685577" sldId="791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7:36.953" v="182" actId="14100"/>
        <pc:sldMkLst>
          <pc:docMk/>
          <pc:sldMk cId="2331062276" sldId="792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331062276" sldId="792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36.953" v="182" actId="14100"/>
          <ac:spMkLst>
            <pc:docMk/>
            <pc:sldMk cId="2331062276" sldId="792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331062276" sldId="792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7:40.227" v="183" actId="1076"/>
        <pc:sldMkLst>
          <pc:docMk/>
          <pc:sldMk cId="1596609018" sldId="793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596609018" sldId="793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40.227" v="183" actId="1076"/>
          <ac:spMkLst>
            <pc:docMk/>
            <pc:sldMk cId="1596609018" sldId="793"/>
            <ac:spMk id="55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7:53.092" v="186" actId="14100"/>
        <pc:sldMkLst>
          <pc:docMk/>
          <pc:sldMk cId="2593199110" sldId="794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593199110" sldId="794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45.212" v="184" actId="14100"/>
          <ac:spMkLst>
            <pc:docMk/>
            <pc:sldMk cId="2593199110" sldId="794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53.092" v="186" actId="14100"/>
          <ac:spMkLst>
            <pc:docMk/>
            <pc:sldMk cId="2593199110" sldId="794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593199110" sldId="794"/>
            <ac:spMk id="5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7:48.992" v="185" actId="14100"/>
          <ac:spMkLst>
            <pc:docMk/>
            <pc:sldMk cId="2593199110" sldId="794"/>
            <ac:spMk id="8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8:09.712" v="197" actId="20577"/>
        <pc:sldMkLst>
          <pc:docMk/>
          <pc:sldMk cId="1035550016" sldId="795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035550016" sldId="795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035550016" sldId="795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8:09.712" v="197" actId="20577"/>
          <ac:spMkLst>
            <pc:docMk/>
            <pc:sldMk cId="1035550016" sldId="795"/>
            <ac:spMk id="6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1:03.489" v="54"/>
        <pc:sldMkLst>
          <pc:docMk/>
          <pc:sldMk cId="2575346596" sldId="796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575346596" sldId="796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575346596" sldId="796"/>
            <ac:spMk id="3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8:21.921" v="199" actId="20577"/>
        <pc:sldMkLst>
          <pc:docMk/>
          <pc:sldMk cId="1693279971" sldId="797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693279971" sldId="797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8:21.921" v="199" actId="20577"/>
          <ac:spMkLst>
            <pc:docMk/>
            <pc:sldMk cId="1693279971" sldId="797"/>
            <ac:spMk id="55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8:26.247" v="201" actId="27636"/>
        <pc:sldMkLst>
          <pc:docMk/>
          <pc:sldMk cId="732317745" sldId="798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732317745" sldId="798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8:26.247" v="201" actId="27636"/>
          <ac:spMkLst>
            <pc:docMk/>
            <pc:sldMk cId="732317745" sldId="798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732317745" sldId="798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8:37.513" v="203" actId="1076"/>
        <pc:sldMkLst>
          <pc:docMk/>
          <pc:sldMk cId="980253067" sldId="799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980253067" sldId="799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8:37.513" v="203" actId="1076"/>
          <ac:spMkLst>
            <pc:docMk/>
            <pc:sldMk cId="980253067" sldId="799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8:31.352" v="202" actId="1076"/>
          <ac:spMkLst>
            <pc:docMk/>
            <pc:sldMk cId="980253067" sldId="799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980253067" sldId="799"/>
            <ac:spMk id="5" creationId="{00000000-0000-0000-0000-000000000000}"/>
          </ac:spMkLst>
        </pc:spChg>
      </pc:sldChg>
      <pc:sldChg chg="modSp">
        <pc:chgData name="Christopher Regan" userId="cb3aca28-29bb-4f73-bedb-eb430c1a0a38" providerId="ADAL" clId="{D856E607-4F76-4FEA-897B-AB77873EF68B}" dt="2024-08-28T19:01:03.489" v="54"/>
        <pc:sldMkLst>
          <pc:docMk/>
          <pc:sldMk cId="1704892096" sldId="800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704892096" sldId="800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704892096" sldId="800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704892096" sldId="800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8:56.425" v="206" actId="1076"/>
        <pc:sldMkLst>
          <pc:docMk/>
          <pc:sldMk cId="1049650866" sldId="801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049650866" sldId="801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8:50.484" v="205" actId="27636"/>
          <ac:spMkLst>
            <pc:docMk/>
            <pc:sldMk cId="1049650866" sldId="801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8:56.425" v="206" actId="1076"/>
          <ac:spMkLst>
            <pc:docMk/>
            <pc:sldMk cId="1049650866" sldId="801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049650866" sldId="801"/>
            <ac:spMk id="5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9:11.633" v="214" actId="20577"/>
        <pc:sldMkLst>
          <pc:docMk/>
          <pc:sldMk cId="499031017" sldId="802"/>
        </pc:sldMkLst>
        <pc:spChg chg="mod">
          <ac:chgData name="Christopher Regan" userId="cb3aca28-29bb-4f73-bedb-eb430c1a0a38" providerId="ADAL" clId="{D856E607-4F76-4FEA-897B-AB77873EF68B}" dt="2024-08-28T19:00:43.054" v="22" actId="27636"/>
          <ac:spMkLst>
            <pc:docMk/>
            <pc:sldMk cId="499031017" sldId="802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99031017" sldId="802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11.633" v="214" actId="20577"/>
          <ac:spMkLst>
            <pc:docMk/>
            <pc:sldMk cId="499031017" sldId="802"/>
            <ac:spMk id="6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1:03.489" v="54"/>
        <pc:sldMkLst>
          <pc:docMk/>
          <pc:sldMk cId="2870104985" sldId="803"/>
        </pc:sldMkLst>
        <pc:spChg chg="mod">
          <ac:chgData name="Christopher Regan" userId="cb3aca28-29bb-4f73-bedb-eb430c1a0a38" providerId="ADAL" clId="{D856E607-4F76-4FEA-897B-AB77873EF68B}" dt="2024-08-28T19:00:43.054" v="23" actId="27636"/>
          <ac:spMkLst>
            <pc:docMk/>
            <pc:sldMk cId="2870104985" sldId="803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870104985" sldId="803"/>
            <ac:spMk id="3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1:03.489" v="54"/>
        <pc:sldMkLst>
          <pc:docMk/>
          <pc:sldMk cId="514632912" sldId="804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514632912" sldId="804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0:42.866" v="0"/>
          <ac:spMkLst>
            <pc:docMk/>
            <pc:sldMk cId="514632912" sldId="804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0:43.054" v="24" actId="27636"/>
          <ac:spMkLst>
            <pc:docMk/>
            <pc:sldMk cId="514632912" sldId="804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514632912" sldId="804"/>
            <ac:spMk id="5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9:20.058" v="215" actId="14100"/>
        <pc:sldMkLst>
          <pc:docMk/>
          <pc:sldMk cId="3582365581" sldId="805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582365581" sldId="805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20.058" v="215" actId="14100"/>
          <ac:spMkLst>
            <pc:docMk/>
            <pc:sldMk cId="3582365581" sldId="805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582365581" sldId="805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9:24.502" v="217" actId="27636"/>
        <pc:sldMkLst>
          <pc:docMk/>
          <pc:sldMk cId="8800748" sldId="806"/>
        </pc:sldMkLst>
        <pc:spChg chg="mod">
          <ac:chgData name="Christopher Regan" userId="cb3aca28-29bb-4f73-bedb-eb430c1a0a38" providerId="ADAL" clId="{D856E607-4F76-4FEA-897B-AB77873EF68B}" dt="2024-08-28T19:01:03.709" v="70" actId="27636"/>
          <ac:spMkLst>
            <pc:docMk/>
            <pc:sldMk cId="8800748" sldId="806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24.502" v="217" actId="27636"/>
          <ac:spMkLst>
            <pc:docMk/>
            <pc:sldMk cId="8800748" sldId="806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8800748" sldId="806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9:37.725" v="218" actId="1076"/>
        <pc:sldMkLst>
          <pc:docMk/>
          <pc:sldMk cId="1198143223" sldId="830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198143223" sldId="830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37.725" v="218" actId="1076"/>
          <ac:spMkLst>
            <pc:docMk/>
            <pc:sldMk cId="1198143223" sldId="830"/>
            <ac:spMk id="55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2:38.675" v="266" actId="404"/>
        <pc:sldMkLst>
          <pc:docMk/>
          <pc:sldMk cId="2108301831" sldId="841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108301831" sldId="841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2:38.675" v="266" actId="404"/>
          <ac:spMkLst>
            <pc:docMk/>
            <pc:sldMk cId="2108301831" sldId="841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108301831" sldId="841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2:43.295" v="267" actId="14100"/>
        <pc:sldMkLst>
          <pc:docMk/>
          <pc:sldMk cId="577037103" sldId="842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577037103" sldId="842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2:43.295" v="267" actId="14100"/>
          <ac:spMkLst>
            <pc:docMk/>
            <pc:sldMk cId="577037103" sldId="842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577037103" sldId="842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2:46.921" v="268" actId="1076"/>
        <pc:sldMkLst>
          <pc:docMk/>
          <pc:sldMk cId="699201089" sldId="843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699201089" sldId="843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2:46.921" v="268" actId="1076"/>
          <ac:spMkLst>
            <pc:docMk/>
            <pc:sldMk cId="699201089" sldId="843"/>
            <ac:spMk id="55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3:05.303" v="273" actId="14734"/>
        <pc:sldMkLst>
          <pc:docMk/>
          <pc:sldMk cId="260746692" sldId="844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60746692" sldId="844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2:54.836" v="270" actId="1076"/>
          <ac:spMkLst>
            <pc:docMk/>
            <pc:sldMk cId="260746692" sldId="844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60746692" sldId="844"/>
            <ac:spMk id="4" creationId="{00000000-0000-0000-0000-000000000000}"/>
          </ac:spMkLst>
        </pc:spChg>
        <pc:graphicFrameChg chg="mod modGraphic">
          <ac:chgData name="Christopher Regan" userId="cb3aca28-29bb-4f73-bedb-eb430c1a0a38" providerId="ADAL" clId="{D856E607-4F76-4FEA-897B-AB77873EF68B}" dt="2024-08-28T19:13:05.303" v="273" actId="14734"/>
          <ac:graphicFrameMkLst>
            <pc:docMk/>
            <pc:sldMk cId="260746692" sldId="844"/>
            <ac:graphicFrameMk id="5" creationId="{00000000-0000-0000-0000-000000000000}"/>
          </ac:graphicFrameMkLst>
        </pc:graphicFrameChg>
      </pc:sldChg>
      <pc:sldChg chg="modSp mod">
        <pc:chgData name="Christopher Regan" userId="cb3aca28-29bb-4f73-bedb-eb430c1a0a38" providerId="ADAL" clId="{D856E607-4F76-4FEA-897B-AB77873EF68B}" dt="2024-08-28T19:13:13.215" v="275" actId="27636"/>
        <pc:sldMkLst>
          <pc:docMk/>
          <pc:sldMk cId="3032674187" sldId="845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032674187" sldId="845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3:13.215" v="275" actId="27636"/>
          <ac:spMkLst>
            <pc:docMk/>
            <pc:sldMk cId="3032674187" sldId="845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032674187" sldId="845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3:20.661" v="281" actId="20577"/>
        <pc:sldMkLst>
          <pc:docMk/>
          <pc:sldMk cId="2845644972" sldId="846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845644972" sldId="846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3:20.661" v="281" actId="20577"/>
          <ac:spMkLst>
            <pc:docMk/>
            <pc:sldMk cId="2845644972" sldId="846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845644972" sldId="846"/>
            <ac:spMk id="5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3:25.130" v="282" actId="14100"/>
        <pc:sldMkLst>
          <pc:docMk/>
          <pc:sldMk cId="2096706021" sldId="847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096706021" sldId="847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3:25.130" v="282" actId="14100"/>
          <ac:spMkLst>
            <pc:docMk/>
            <pc:sldMk cId="2096706021" sldId="847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096706021" sldId="847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4:20.989" v="308" actId="14100"/>
        <pc:sldMkLst>
          <pc:docMk/>
          <pc:sldMk cId="69164405" sldId="848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69164405" sldId="848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4:14.706" v="306" actId="27636"/>
          <ac:spMkLst>
            <pc:docMk/>
            <pc:sldMk cId="69164405" sldId="848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69164405" sldId="848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0:43.100" v="31" actId="27636"/>
          <ac:spMkLst>
            <pc:docMk/>
            <pc:sldMk cId="69164405" sldId="848"/>
            <ac:spMk id="5" creationId="{00000000-0000-0000-0000-000000000000}"/>
          </ac:spMkLst>
        </pc:spChg>
        <pc:graphicFrameChg chg="mod modGraphic">
          <ac:chgData name="Christopher Regan" userId="cb3aca28-29bb-4f73-bedb-eb430c1a0a38" providerId="ADAL" clId="{D856E607-4F76-4FEA-897B-AB77873EF68B}" dt="2024-08-28T19:14:20.989" v="308" actId="14100"/>
          <ac:graphicFrameMkLst>
            <pc:docMk/>
            <pc:sldMk cId="69164405" sldId="848"/>
            <ac:graphicFrameMk id="6" creationId="{00000000-0000-0000-0000-000000000000}"/>
          </ac:graphicFrameMkLst>
        </pc:graphicFrameChg>
      </pc:sldChg>
      <pc:sldChg chg="modSp mod">
        <pc:chgData name="Christopher Regan" userId="cb3aca28-29bb-4f73-bedb-eb430c1a0a38" providerId="ADAL" clId="{D856E607-4F76-4FEA-897B-AB77873EF68B}" dt="2024-08-28T19:18:42.824" v="374" actId="1076"/>
        <pc:sldMkLst>
          <pc:docMk/>
          <pc:sldMk cId="4065587025" sldId="849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065587025" sldId="849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7:57.454" v="360" actId="14100"/>
          <ac:spMkLst>
            <pc:docMk/>
            <pc:sldMk cId="4065587025" sldId="849"/>
            <ac:spMk id="35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35.473" v="371" actId="1076"/>
          <ac:spMkLst>
            <pc:docMk/>
            <pc:sldMk cId="4065587025" sldId="849"/>
            <ac:spMk id="36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37.223" v="372" actId="1076"/>
          <ac:spMkLst>
            <pc:docMk/>
            <pc:sldMk cId="4065587025" sldId="849"/>
            <ac:spMk id="37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42.824" v="374" actId="1076"/>
          <ac:spMkLst>
            <pc:docMk/>
            <pc:sldMk cId="4065587025" sldId="849"/>
            <ac:spMk id="38" creationId="{00000000-0000-0000-0000-000000000000}"/>
          </ac:spMkLst>
        </pc:spChg>
        <pc:spChg chg="mod ord">
          <ac:chgData name="Christopher Regan" userId="cb3aca28-29bb-4f73-bedb-eb430c1a0a38" providerId="ADAL" clId="{D856E607-4F76-4FEA-897B-AB77873EF68B}" dt="2024-08-28T19:16:58.770" v="351" actId="166"/>
          <ac:spMkLst>
            <pc:docMk/>
            <pc:sldMk cId="4065587025" sldId="849"/>
            <ac:spMk id="39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4:48.877" v="317" actId="1076"/>
          <ac:spMkLst>
            <pc:docMk/>
            <pc:sldMk cId="4065587025" sldId="849"/>
            <ac:spMk id="40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5:04.618" v="321" actId="1076"/>
          <ac:spMkLst>
            <pc:docMk/>
            <pc:sldMk cId="4065587025" sldId="849"/>
            <ac:spMk id="45" creationId="{00000000-0000-0000-0000-000000000000}"/>
          </ac:spMkLst>
        </pc:spChg>
        <pc:spChg chg="mod ord">
          <ac:chgData name="Christopher Regan" userId="cb3aca28-29bb-4f73-bedb-eb430c1a0a38" providerId="ADAL" clId="{D856E607-4F76-4FEA-897B-AB77873EF68B}" dt="2024-08-28T19:17:19.003" v="355" actId="167"/>
          <ac:spMkLst>
            <pc:docMk/>
            <pc:sldMk cId="4065587025" sldId="849"/>
            <ac:spMk id="46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5:43.057" v="331" actId="1076"/>
          <ac:spMkLst>
            <pc:docMk/>
            <pc:sldMk cId="4065587025" sldId="849"/>
            <ac:spMk id="16387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4065587025" sldId="849"/>
            <ac:spMk id="18434" creationId="{00000000-0000-0000-0000-000000000000}"/>
          </ac:spMkLst>
        </pc:spChg>
        <pc:graphicFrameChg chg="mod ord modGraphic">
          <ac:chgData name="Christopher Regan" userId="cb3aca28-29bb-4f73-bedb-eb430c1a0a38" providerId="ADAL" clId="{D856E607-4F76-4FEA-897B-AB77873EF68B}" dt="2024-08-28T19:17:15.434" v="354" actId="167"/>
          <ac:graphicFrameMkLst>
            <pc:docMk/>
            <pc:sldMk cId="4065587025" sldId="849"/>
            <ac:graphicFrameMk id="47" creationId="{00000000-0000-0000-0000-000000000000}"/>
          </ac:graphicFrameMkLst>
        </pc:graphicFrameChg>
        <pc:cxnChg chg="mod ord">
          <ac:chgData name="Christopher Regan" userId="cb3aca28-29bb-4f73-bedb-eb430c1a0a38" providerId="ADAL" clId="{D856E607-4F76-4FEA-897B-AB77873EF68B}" dt="2024-08-28T19:18:03.322" v="362" actId="14100"/>
          <ac:cxnSpMkLst>
            <pc:docMk/>
            <pc:sldMk cId="4065587025" sldId="849"/>
            <ac:cxnSpMk id="41" creationId="{00000000-0000-0000-0000-000000000000}"/>
          </ac:cxnSpMkLst>
        </pc:cxnChg>
        <pc:cxnChg chg="mod ord">
          <ac:chgData name="Christopher Regan" userId="cb3aca28-29bb-4f73-bedb-eb430c1a0a38" providerId="ADAL" clId="{D856E607-4F76-4FEA-897B-AB77873EF68B}" dt="2024-08-28T19:18:21.867" v="369" actId="14100"/>
          <ac:cxnSpMkLst>
            <pc:docMk/>
            <pc:sldMk cId="4065587025" sldId="849"/>
            <ac:cxnSpMk id="42" creationId="{00000000-0000-0000-0000-000000000000}"/>
          </ac:cxnSpMkLst>
        </pc:cxnChg>
        <pc:cxnChg chg="mod ord">
          <ac:chgData name="Christopher Regan" userId="cb3aca28-29bb-4f73-bedb-eb430c1a0a38" providerId="ADAL" clId="{D856E607-4F76-4FEA-897B-AB77873EF68B}" dt="2024-08-28T19:18:29.739" v="370" actId="14100"/>
          <ac:cxnSpMkLst>
            <pc:docMk/>
            <pc:sldMk cId="4065587025" sldId="849"/>
            <ac:cxnSpMk id="43" creationId="{00000000-0000-0000-0000-000000000000}"/>
          </ac:cxnSpMkLst>
        </pc:cxnChg>
        <pc:cxnChg chg="mod ord">
          <ac:chgData name="Christopher Regan" userId="cb3aca28-29bb-4f73-bedb-eb430c1a0a38" providerId="ADAL" clId="{D856E607-4F76-4FEA-897B-AB77873EF68B}" dt="2024-08-28T19:18:19.543" v="368" actId="14100"/>
          <ac:cxnSpMkLst>
            <pc:docMk/>
            <pc:sldMk cId="4065587025" sldId="849"/>
            <ac:cxnSpMk id="44" creationId="{00000000-0000-0000-0000-000000000000}"/>
          </ac:cxnSpMkLst>
        </pc:cxnChg>
      </pc:sldChg>
      <pc:sldChg chg="modSp mod">
        <pc:chgData name="Christopher Regan" userId="cb3aca28-29bb-4f73-bedb-eb430c1a0a38" providerId="ADAL" clId="{D856E607-4F76-4FEA-897B-AB77873EF68B}" dt="2024-08-28T19:18:58.125" v="377" actId="1076"/>
        <pc:sldMkLst>
          <pc:docMk/>
          <pc:sldMk cId="3927943724" sldId="850"/>
        </pc:sldMkLst>
        <pc:spChg chg="mod">
          <ac:chgData name="Christopher Regan" userId="cb3aca28-29bb-4f73-bedb-eb430c1a0a38" providerId="ADAL" clId="{D856E607-4F76-4FEA-897B-AB77873EF68B}" dt="2024-08-28T19:18:49.008" v="375" actId="1076"/>
          <ac:spMkLst>
            <pc:docMk/>
            <pc:sldMk cId="3927943724" sldId="850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927943724" sldId="850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927943724" sldId="850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51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5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5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5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55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59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60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61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6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6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6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66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8:58.125" v="377" actId="1076"/>
          <ac:spMkLst>
            <pc:docMk/>
            <pc:sldMk cId="3927943724" sldId="850"/>
            <ac:spMk id="67" creationId="{00000000-0000-0000-0000-000000000000}"/>
          </ac:spMkLst>
        </pc:spChg>
        <pc:cxnChg chg="mod">
          <ac:chgData name="Christopher Regan" userId="cb3aca28-29bb-4f73-bedb-eb430c1a0a38" providerId="ADAL" clId="{D856E607-4F76-4FEA-897B-AB77873EF68B}" dt="2024-08-28T19:18:58.125" v="377" actId="1076"/>
          <ac:cxnSpMkLst>
            <pc:docMk/>
            <pc:sldMk cId="3927943724" sldId="850"/>
            <ac:cxnSpMk id="56" creationId="{00000000-0000-0000-0000-000000000000}"/>
          </ac:cxnSpMkLst>
        </pc:cxnChg>
        <pc:cxnChg chg="mod">
          <ac:chgData name="Christopher Regan" userId="cb3aca28-29bb-4f73-bedb-eb430c1a0a38" providerId="ADAL" clId="{D856E607-4F76-4FEA-897B-AB77873EF68B}" dt="2024-08-28T19:18:58.125" v="377" actId="1076"/>
          <ac:cxnSpMkLst>
            <pc:docMk/>
            <pc:sldMk cId="3927943724" sldId="850"/>
            <ac:cxnSpMk id="57" creationId="{00000000-0000-0000-0000-000000000000}"/>
          </ac:cxnSpMkLst>
        </pc:cxnChg>
        <pc:cxnChg chg="mod">
          <ac:chgData name="Christopher Regan" userId="cb3aca28-29bb-4f73-bedb-eb430c1a0a38" providerId="ADAL" clId="{D856E607-4F76-4FEA-897B-AB77873EF68B}" dt="2024-08-28T19:18:58.125" v="377" actId="1076"/>
          <ac:cxnSpMkLst>
            <pc:docMk/>
            <pc:sldMk cId="3927943724" sldId="850"/>
            <ac:cxnSpMk id="58" creationId="{00000000-0000-0000-0000-000000000000}"/>
          </ac:cxnSpMkLst>
        </pc:cxnChg>
        <pc:cxnChg chg="mod">
          <ac:chgData name="Christopher Regan" userId="cb3aca28-29bb-4f73-bedb-eb430c1a0a38" providerId="ADAL" clId="{D856E607-4F76-4FEA-897B-AB77873EF68B}" dt="2024-08-28T19:18:58.125" v="377" actId="1076"/>
          <ac:cxnSpMkLst>
            <pc:docMk/>
            <pc:sldMk cId="3927943724" sldId="850"/>
            <ac:cxnSpMk id="65" creationId="{00000000-0000-0000-0000-000000000000}"/>
          </ac:cxnSpMkLst>
        </pc:cxnChg>
        <pc:cxnChg chg="mod">
          <ac:chgData name="Christopher Regan" userId="cb3aca28-29bb-4f73-bedb-eb430c1a0a38" providerId="ADAL" clId="{D856E607-4F76-4FEA-897B-AB77873EF68B}" dt="2024-08-28T19:18:58.125" v="377" actId="1076"/>
          <ac:cxnSpMkLst>
            <pc:docMk/>
            <pc:sldMk cId="3927943724" sldId="850"/>
            <ac:cxnSpMk id="68" creationId="{00000000-0000-0000-0000-000000000000}"/>
          </ac:cxnSpMkLst>
        </pc:cxnChg>
        <pc:cxnChg chg="mod">
          <ac:chgData name="Christopher Regan" userId="cb3aca28-29bb-4f73-bedb-eb430c1a0a38" providerId="ADAL" clId="{D856E607-4F76-4FEA-897B-AB77873EF68B}" dt="2024-08-28T19:18:58.125" v="377" actId="1076"/>
          <ac:cxnSpMkLst>
            <pc:docMk/>
            <pc:sldMk cId="3927943724" sldId="850"/>
            <ac:cxnSpMk id="69" creationId="{00000000-0000-0000-0000-000000000000}"/>
          </ac:cxnSpMkLst>
        </pc:cxnChg>
      </pc:sldChg>
      <pc:sldChg chg="modSp mod">
        <pc:chgData name="Christopher Regan" userId="cb3aca28-29bb-4f73-bedb-eb430c1a0a38" providerId="ADAL" clId="{D856E607-4F76-4FEA-897B-AB77873EF68B}" dt="2024-08-28T19:19:08.657" v="381" actId="33524"/>
        <pc:sldMkLst>
          <pc:docMk/>
          <pc:sldMk cId="1518460410" sldId="851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518460410" sldId="851"/>
            <ac:spMk id="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9:08.657" v="381" actId="33524"/>
          <ac:spMkLst>
            <pc:docMk/>
            <pc:sldMk cId="1518460410" sldId="851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518460410" sldId="851"/>
            <ac:spMk id="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09:45.567" v="224" actId="20577"/>
        <pc:sldMkLst>
          <pc:docMk/>
          <pc:sldMk cId="1739728779" sldId="852"/>
        </pc:sldMkLst>
        <pc:spChg chg="mod">
          <ac:chgData name="Christopher Regan" userId="cb3aca28-29bb-4f73-bedb-eb430c1a0a38" providerId="ADAL" clId="{D856E607-4F76-4FEA-897B-AB77873EF68B}" dt="2024-08-28T19:09:45.567" v="224" actId="20577"/>
          <ac:spMkLst>
            <pc:docMk/>
            <pc:sldMk cId="1739728779" sldId="852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739728779" sldId="852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739728779" sldId="852"/>
            <ac:spMk id="10242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0:06.147" v="227" actId="1076"/>
        <pc:sldMkLst>
          <pc:docMk/>
          <pc:sldMk cId="1883130020" sldId="853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883130020" sldId="853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06.147" v="227" actId="1076"/>
          <ac:spMkLst>
            <pc:docMk/>
            <pc:sldMk cId="1883130020" sldId="853"/>
            <ac:spMk id="179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06.147" v="227" actId="1076"/>
          <ac:spMkLst>
            <pc:docMk/>
            <pc:sldMk cId="1883130020" sldId="853"/>
            <ac:spMk id="180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06.147" v="227" actId="1076"/>
          <ac:spMkLst>
            <pc:docMk/>
            <pc:sldMk cId="1883130020" sldId="853"/>
            <ac:spMk id="181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06.147" v="227" actId="1076"/>
          <ac:spMkLst>
            <pc:docMk/>
            <pc:sldMk cId="1883130020" sldId="853"/>
            <ac:spMk id="18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06.147" v="227" actId="1076"/>
          <ac:spMkLst>
            <pc:docMk/>
            <pc:sldMk cId="1883130020" sldId="853"/>
            <ac:spMk id="18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06.147" v="227" actId="1076"/>
          <ac:spMkLst>
            <pc:docMk/>
            <pc:sldMk cId="1883130020" sldId="853"/>
            <ac:spMk id="18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06.147" v="227" actId="1076"/>
          <ac:spMkLst>
            <pc:docMk/>
            <pc:sldMk cId="1883130020" sldId="853"/>
            <ac:spMk id="185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06.147" v="227" actId="1076"/>
          <ac:spMkLst>
            <pc:docMk/>
            <pc:sldMk cId="1883130020" sldId="853"/>
            <ac:spMk id="186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06.147" v="227" actId="1076"/>
          <ac:spMkLst>
            <pc:docMk/>
            <pc:sldMk cId="1883130020" sldId="853"/>
            <ac:spMk id="187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88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89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90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91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9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9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9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95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96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97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98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199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200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201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9.643" v="226" actId="1076"/>
          <ac:spMkLst>
            <pc:docMk/>
            <pc:sldMk cId="1883130020" sldId="853"/>
            <ac:spMk id="20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883130020" sldId="853"/>
            <ac:spMk id="11266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9:52.258" v="225" actId="1076"/>
          <ac:spMkLst>
            <pc:docMk/>
            <pc:sldMk cId="1883130020" sldId="853"/>
            <ac:spMk id="11267" creationId="{00000000-0000-0000-0000-000000000000}"/>
          </ac:spMkLst>
        </pc:spChg>
        <pc:grpChg chg="mod">
          <ac:chgData name="Christopher Regan" userId="cb3aca28-29bb-4f73-bedb-eb430c1a0a38" providerId="ADAL" clId="{D856E607-4F76-4FEA-897B-AB77873EF68B}" dt="2024-08-28T19:09:59.643" v="226" actId="1076"/>
          <ac:grpSpMkLst>
            <pc:docMk/>
            <pc:sldMk cId="1883130020" sldId="853"/>
            <ac:grpSpMk id="11268" creationId="{00000000-0000-0000-0000-000000000000}"/>
          </ac:grpSpMkLst>
        </pc:grpChg>
        <pc:grpChg chg="mod">
          <ac:chgData name="Christopher Regan" userId="cb3aca28-29bb-4f73-bedb-eb430c1a0a38" providerId="ADAL" clId="{D856E607-4F76-4FEA-897B-AB77873EF68B}" dt="2024-08-28T19:10:06.147" v="227" actId="1076"/>
          <ac:grpSpMkLst>
            <pc:docMk/>
            <pc:sldMk cId="1883130020" sldId="853"/>
            <ac:grpSpMk id="11269" creationId="{00000000-0000-0000-0000-000000000000}"/>
          </ac:grpSpMkLst>
        </pc:grpChg>
      </pc:sldChg>
      <pc:sldChg chg="modSp mod">
        <pc:chgData name="Christopher Regan" userId="cb3aca28-29bb-4f73-bedb-eb430c1a0a38" providerId="ADAL" clId="{D856E607-4F76-4FEA-897B-AB77873EF68B}" dt="2024-08-28T19:10:10.369" v="229" actId="27636"/>
        <pc:sldMkLst>
          <pc:docMk/>
          <pc:sldMk cId="2491461657" sldId="854"/>
        </pc:sldMkLst>
        <pc:spChg chg="mod">
          <ac:chgData name="Christopher Regan" userId="cb3aca28-29bb-4f73-bedb-eb430c1a0a38" providerId="ADAL" clId="{D856E607-4F76-4FEA-897B-AB77873EF68B}" dt="2024-08-28T19:10:10.369" v="229" actId="27636"/>
          <ac:spMkLst>
            <pc:docMk/>
            <pc:sldMk cId="2491461657" sldId="854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491461657" sldId="854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491461657" sldId="854"/>
            <ac:spMk id="12290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0:52.182" v="235" actId="14100"/>
        <pc:sldMkLst>
          <pc:docMk/>
          <pc:sldMk cId="2541915259" sldId="855"/>
        </pc:sldMkLst>
        <pc:spChg chg="mod">
          <ac:chgData name="Christopher Regan" userId="cb3aca28-29bb-4f73-bedb-eb430c1a0a38" providerId="ADAL" clId="{D856E607-4F76-4FEA-897B-AB77873EF68B}" dt="2024-08-28T19:10:52.182" v="235" actId="14100"/>
          <ac:spMkLst>
            <pc:docMk/>
            <pc:sldMk cId="2541915259" sldId="855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2541915259" sldId="855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30.944" v="232" actId="1076"/>
          <ac:spMkLst>
            <pc:docMk/>
            <pc:sldMk cId="2541915259" sldId="855"/>
            <ac:spMk id="159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30.944" v="232" actId="1076"/>
          <ac:spMkLst>
            <pc:docMk/>
            <pc:sldMk cId="2541915259" sldId="855"/>
            <ac:spMk id="160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30.944" v="232" actId="1076"/>
          <ac:spMkLst>
            <pc:docMk/>
            <pc:sldMk cId="2541915259" sldId="855"/>
            <ac:spMk id="161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30.944" v="232" actId="1076"/>
          <ac:spMkLst>
            <pc:docMk/>
            <pc:sldMk cId="2541915259" sldId="855"/>
            <ac:spMk id="16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30.944" v="232" actId="1076"/>
          <ac:spMkLst>
            <pc:docMk/>
            <pc:sldMk cId="2541915259" sldId="855"/>
            <ac:spMk id="16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30.944" v="232" actId="1076"/>
          <ac:spMkLst>
            <pc:docMk/>
            <pc:sldMk cId="2541915259" sldId="855"/>
            <ac:spMk id="16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30.944" v="232" actId="1076"/>
          <ac:spMkLst>
            <pc:docMk/>
            <pc:sldMk cId="2541915259" sldId="855"/>
            <ac:spMk id="167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0:30.944" v="232" actId="1076"/>
          <ac:spMkLst>
            <pc:docMk/>
            <pc:sldMk cId="2541915259" sldId="855"/>
            <ac:spMk id="168" creationId="{00000000-0000-0000-0000-000000000000}"/>
          </ac:spMkLst>
        </pc:spChg>
        <pc:grpChg chg="mod">
          <ac:chgData name="Christopher Regan" userId="cb3aca28-29bb-4f73-bedb-eb430c1a0a38" providerId="ADAL" clId="{D856E607-4F76-4FEA-897B-AB77873EF68B}" dt="2024-08-28T19:10:30.944" v="232" actId="1076"/>
          <ac:grpSpMkLst>
            <pc:docMk/>
            <pc:sldMk cId="2541915259" sldId="855"/>
            <ac:grpSpMk id="13317" creationId="{00000000-0000-0000-0000-000000000000}"/>
          </ac:grpSpMkLst>
        </pc:grpChg>
      </pc:sldChg>
      <pc:sldChg chg="modSp">
        <pc:chgData name="Christopher Regan" userId="cb3aca28-29bb-4f73-bedb-eb430c1a0a38" providerId="ADAL" clId="{D856E607-4F76-4FEA-897B-AB77873EF68B}" dt="2024-08-28T19:01:03.489" v="54"/>
        <pc:sldMkLst>
          <pc:docMk/>
          <pc:sldMk cId="1326022921" sldId="856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326022921" sldId="856"/>
            <ac:spMk id="2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1:07.746" v="236" actId="1076"/>
        <pc:sldMkLst>
          <pc:docMk/>
          <pc:sldMk cId="3043838257" sldId="857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043838257" sldId="857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1:07.746" v="236" actId="1076"/>
          <ac:spMkLst>
            <pc:docMk/>
            <pc:sldMk cId="3043838257" sldId="857"/>
            <ac:spMk id="5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043838257" sldId="857"/>
            <ac:spMk id="15363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1:45.820" v="243" actId="1076"/>
        <pc:sldMkLst>
          <pc:docMk/>
          <pc:sldMk cId="3828644783" sldId="858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828644783" sldId="858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1:24.170" v="239" actId="14100"/>
          <ac:spMkLst>
            <pc:docMk/>
            <pc:sldMk cId="3828644783" sldId="858"/>
            <ac:spMk id="128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1:38.929" v="242" actId="1076"/>
          <ac:spMkLst>
            <pc:docMk/>
            <pc:sldMk cId="3828644783" sldId="858"/>
            <ac:spMk id="152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1:45.820" v="243" actId="1076"/>
          <ac:spMkLst>
            <pc:docMk/>
            <pc:sldMk cId="3828644783" sldId="858"/>
            <ac:spMk id="15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1:38.929" v="242" actId="1076"/>
          <ac:spMkLst>
            <pc:docMk/>
            <pc:sldMk cId="3828644783" sldId="858"/>
            <ac:spMk id="15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828644783" sldId="858"/>
            <ac:spMk id="16386" creationId="{00000000-0000-0000-0000-000000000000}"/>
          </ac:spMkLst>
        </pc:spChg>
        <pc:grpChg chg="mod">
          <ac:chgData name="Christopher Regan" userId="cb3aca28-29bb-4f73-bedb-eb430c1a0a38" providerId="ADAL" clId="{D856E607-4F76-4FEA-897B-AB77873EF68B}" dt="2024-08-28T19:11:45.820" v="243" actId="1076"/>
          <ac:grpSpMkLst>
            <pc:docMk/>
            <pc:sldMk cId="3828644783" sldId="858"/>
            <ac:grpSpMk id="129" creationId="{00000000-0000-0000-0000-000000000000}"/>
          </ac:grpSpMkLst>
        </pc:grpChg>
        <pc:grpChg chg="mod">
          <ac:chgData name="Christopher Regan" userId="cb3aca28-29bb-4f73-bedb-eb430c1a0a38" providerId="ADAL" clId="{D856E607-4F76-4FEA-897B-AB77873EF68B}" dt="2024-08-28T19:11:38.929" v="242" actId="1076"/>
          <ac:grpSpMkLst>
            <pc:docMk/>
            <pc:sldMk cId="3828644783" sldId="858"/>
            <ac:grpSpMk id="155" creationId="{00000000-0000-0000-0000-000000000000}"/>
          </ac:grpSpMkLst>
        </pc:grpChg>
      </pc:sldChg>
      <pc:sldChg chg="modSp mod">
        <pc:chgData name="Christopher Regan" userId="cb3aca28-29bb-4f73-bedb-eb430c1a0a38" providerId="ADAL" clId="{D856E607-4F76-4FEA-897B-AB77873EF68B}" dt="2024-08-28T19:11:51.050" v="244" actId="14100"/>
        <pc:sldMkLst>
          <pc:docMk/>
          <pc:sldMk cId="3253067070" sldId="859"/>
        </pc:sldMkLst>
        <pc:spChg chg="mod">
          <ac:chgData name="Christopher Regan" userId="cb3aca28-29bb-4f73-bedb-eb430c1a0a38" providerId="ADAL" clId="{D856E607-4F76-4FEA-897B-AB77873EF68B}" dt="2024-08-28T19:11:51.050" v="244" actId="14100"/>
          <ac:spMkLst>
            <pc:docMk/>
            <pc:sldMk cId="3253067070" sldId="859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253067070" sldId="859"/>
            <ac:spMk id="4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3253067070" sldId="859"/>
            <ac:spMk id="17410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2:05.690" v="247" actId="404"/>
        <pc:sldMkLst>
          <pc:docMk/>
          <pc:sldMk cId="1095046035" sldId="860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095046035" sldId="860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2:05.690" v="247" actId="404"/>
          <ac:spMkLst>
            <pc:docMk/>
            <pc:sldMk cId="1095046035" sldId="860"/>
            <ac:spMk id="6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095046035" sldId="860"/>
            <ac:spMk id="18434" creationId="{00000000-0000-0000-0000-000000000000}"/>
          </ac:spMkLst>
        </pc:spChg>
      </pc:sldChg>
      <pc:sldChg chg="modSp mod">
        <pc:chgData name="Christopher Regan" userId="cb3aca28-29bb-4f73-bedb-eb430c1a0a38" providerId="ADAL" clId="{D856E607-4F76-4FEA-897B-AB77873EF68B}" dt="2024-08-28T19:12:17.627" v="249" actId="404"/>
        <pc:sldMkLst>
          <pc:docMk/>
          <pc:sldMk cId="1887387517" sldId="861"/>
        </pc:sldMkLst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887387517" sldId="861"/>
            <ac:spMk id="3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12:17.627" v="249" actId="404"/>
          <ac:spMkLst>
            <pc:docMk/>
            <pc:sldMk cId="1887387517" sldId="861"/>
            <ac:spMk id="6" creationId="{00000000-0000-0000-0000-000000000000}"/>
          </ac:spMkLst>
        </pc:spChg>
        <pc:spChg chg="mod">
          <ac:chgData name="Christopher Regan" userId="cb3aca28-29bb-4f73-bedb-eb430c1a0a38" providerId="ADAL" clId="{D856E607-4F76-4FEA-897B-AB77873EF68B}" dt="2024-08-28T19:01:03.489" v="54"/>
          <ac:spMkLst>
            <pc:docMk/>
            <pc:sldMk cId="1887387517" sldId="861"/>
            <ac:spMk id="19458" creationId="{00000000-0000-0000-0000-000000000000}"/>
          </ac:spMkLst>
        </pc:spChg>
      </pc:sldChg>
      <pc:sldMasterChg chg="modSldLayout">
        <pc:chgData name="Christopher Regan" userId="cb3aca28-29bb-4f73-bedb-eb430c1a0a38" providerId="ADAL" clId="{D856E607-4F76-4FEA-897B-AB77873EF68B}" dt="2024-08-28T19:00:42.866" v="0"/>
        <pc:sldMasterMkLst>
          <pc:docMk/>
          <pc:sldMasterMk cId="1918428278" sldId="2147483861"/>
        </pc:sldMasterMkLst>
        <pc:sldLayoutChg chg="modTransition">
          <pc:chgData name="Christopher Regan" userId="cb3aca28-29bb-4f73-bedb-eb430c1a0a38" providerId="ADAL" clId="{D856E607-4F76-4FEA-897B-AB77873EF68B}" dt="2024-08-28T19:00:42.866" v="0"/>
          <pc:sldLayoutMkLst>
            <pc:docMk/>
            <pc:sldMasterMk cId="1918428278" sldId="2147483861"/>
            <pc:sldLayoutMk cId="1295941738" sldId="2147483862"/>
          </pc:sldLayoutMkLst>
        </pc:sldLayoutChg>
      </pc:sldMasterChg>
      <pc:sldMasterChg chg="modSldLayout">
        <pc:chgData name="Christopher Regan" userId="cb3aca28-29bb-4f73-bedb-eb430c1a0a38" providerId="ADAL" clId="{D856E607-4F76-4FEA-897B-AB77873EF68B}" dt="2024-08-28T19:00:43.588" v="34"/>
        <pc:sldMasterMkLst>
          <pc:docMk/>
          <pc:sldMasterMk cId="488119706" sldId="2147483880"/>
        </pc:sldMasterMkLst>
        <pc:sldLayoutChg chg="modTransition">
          <pc:chgData name="Christopher Regan" userId="cb3aca28-29bb-4f73-bedb-eb430c1a0a38" providerId="ADAL" clId="{D856E607-4F76-4FEA-897B-AB77873EF68B}" dt="2024-08-28T19:00:43.588" v="34"/>
          <pc:sldLayoutMkLst>
            <pc:docMk/>
            <pc:sldMasterMk cId="488119706" sldId="2147483880"/>
            <pc:sldLayoutMk cId="2694734488" sldId="2147483881"/>
          </pc:sldLayoutMkLst>
        </pc:sldLayoutChg>
      </pc:sldMasterChg>
      <pc:sldMasterChg chg="modSldLayout">
        <pc:chgData name="Christopher Regan" userId="cb3aca28-29bb-4f73-bedb-eb430c1a0a38" providerId="ADAL" clId="{D856E607-4F76-4FEA-897B-AB77873EF68B}" dt="2024-08-28T19:00:46.333" v="35"/>
        <pc:sldMasterMkLst>
          <pc:docMk/>
          <pc:sldMasterMk cId="2675168951" sldId="2147483899"/>
        </pc:sldMasterMkLst>
        <pc:sldLayoutChg chg="modTransition">
          <pc:chgData name="Christopher Regan" userId="cb3aca28-29bb-4f73-bedb-eb430c1a0a38" providerId="ADAL" clId="{D856E607-4F76-4FEA-897B-AB77873EF68B}" dt="2024-08-28T19:00:46.333" v="35"/>
          <pc:sldLayoutMkLst>
            <pc:docMk/>
            <pc:sldMasterMk cId="2675168951" sldId="2147483899"/>
            <pc:sldLayoutMk cId="1097253264" sldId="2147483900"/>
          </pc:sldLayoutMkLst>
        </pc:sldLayoutChg>
      </pc:sldMasterChg>
      <pc:sldMasterChg chg="modSldLayout">
        <pc:chgData name="Christopher Regan" userId="cb3aca28-29bb-4f73-bedb-eb430c1a0a38" providerId="ADAL" clId="{D856E607-4F76-4FEA-897B-AB77873EF68B}" dt="2024-08-28T19:01:03.489" v="54"/>
        <pc:sldMasterMkLst>
          <pc:docMk/>
          <pc:sldMasterMk cId="3961612716" sldId="2147483918"/>
        </pc:sldMasterMkLst>
        <pc:sldLayoutChg chg="modTransition">
          <pc:chgData name="Christopher Regan" userId="cb3aca28-29bb-4f73-bedb-eb430c1a0a38" providerId="ADAL" clId="{D856E607-4F76-4FEA-897B-AB77873EF68B}" dt="2024-08-28T19:01:03.489" v="54"/>
          <pc:sldLayoutMkLst>
            <pc:docMk/>
            <pc:sldMasterMk cId="3961612716" sldId="2147483918"/>
            <pc:sldLayoutMk cId="1374210557" sldId="214748391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6328DC-615E-4595-A869-4FB627679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3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4AA29B5-A980-4340-95C0-008714C1757C}" type="datetimeFigureOut">
              <a:rPr lang="en-US"/>
              <a:pPr>
                <a:defRPr/>
              </a:pPr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6879B22-D358-4828-9DF5-093E97D43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Identical to finding offset in 1-dimensional storage of a 2-dimensional matrix:</a:t>
            </a:r>
          </a:p>
          <a:p>
            <a:pPr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index = x + width * y;</a:t>
            </a:r>
            <a:endParaRPr lang="en-US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1055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1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081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7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0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1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7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7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4/19/2013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8933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4/19/2013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12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</p:sldLayoutIdLst>
  <p:hf sldNum="0" hd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pPr algn="l"/>
            <a:r>
              <a:rPr lang="en-GB" dirty="0"/>
              <a:t>CUDA C/C++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/>
        <p:txBody>
          <a:bodyPr/>
          <a:lstStyle/>
          <a:p>
            <a:pPr algn="l"/>
            <a:r>
              <a:rPr lang="en-GB" sz="2000" dirty="0"/>
              <a:t>NVIDIA Corporation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3812634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5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Processing Flow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613742" y="4099809"/>
            <a:ext cx="4107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GPU program and execute,</a:t>
            </a:r>
            <a:br>
              <a:rPr lang="en-US" dirty="0"/>
            </a:br>
            <a:r>
              <a:rPr lang="en-US" dirty="0"/>
              <a:t>caching data on the chip for performance</a:t>
            </a:r>
          </a:p>
        </p:txBody>
      </p:sp>
      <p:sp>
        <p:nvSpPr>
          <p:cNvPr id="134" name="Bent Arrow 133"/>
          <p:cNvSpPr/>
          <p:nvPr/>
        </p:nvSpPr>
        <p:spPr>
          <a:xfrm rot="5400000" flipH="1">
            <a:off x="4269163" y="152706"/>
            <a:ext cx="427080" cy="3155178"/>
          </a:xfrm>
          <a:prstGeom prst="bentArrow">
            <a:avLst>
              <a:gd name="adj1" fmla="val 40608"/>
              <a:gd name="adj2" fmla="val 45062"/>
              <a:gd name="adj3" fmla="val 36853"/>
              <a:gd name="adj4" fmla="val 39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5" name="Up-Down Arrow 134"/>
          <p:cNvSpPr/>
          <p:nvPr/>
        </p:nvSpPr>
        <p:spPr>
          <a:xfrm>
            <a:off x="5226848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6" name="Up-Down Arrow 135"/>
          <p:cNvSpPr/>
          <p:nvPr/>
        </p:nvSpPr>
        <p:spPr>
          <a:xfrm>
            <a:off x="6196455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Up-Down Arrow 136"/>
          <p:cNvSpPr/>
          <p:nvPr/>
        </p:nvSpPr>
        <p:spPr>
          <a:xfrm>
            <a:off x="7632340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0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Processing Flow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592667" y="4092399"/>
            <a:ext cx="4107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 GPU program and execute,</a:t>
            </a:r>
            <a:br>
              <a:rPr lang="en-US" dirty="0"/>
            </a:br>
            <a:r>
              <a:rPr lang="en-US" dirty="0"/>
              <a:t>caching data on the chip for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results from GPU memory to CPU memory</a:t>
            </a:r>
            <a:endParaRPr lang="en-GB" dirty="0"/>
          </a:p>
        </p:txBody>
      </p:sp>
      <p:sp>
        <p:nvSpPr>
          <p:cNvPr id="138" name="Bent Arrow 137"/>
          <p:cNvSpPr/>
          <p:nvPr/>
        </p:nvSpPr>
        <p:spPr>
          <a:xfrm rot="10800000" flipV="1">
            <a:off x="2556296" y="2571767"/>
            <a:ext cx="3950919" cy="292746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3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92667" y="72870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GB" dirty="0"/>
          </a:p>
          <a:p>
            <a:r>
              <a:rPr lang="en-GB" dirty="0"/>
              <a:t>Standard C that runs on the host</a:t>
            </a:r>
          </a:p>
          <a:p>
            <a:r>
              <a:rPr lang="en-GB" dirty="0"/>
              <a:t>NVIDIA compiler (</a:t>
            </a:r>
            <a:r>
              <a:rPr lang="en-GB" dirty="0" err="1"/>
              <a:t>nvcc</a:t>
            </a:r>
            <a:r>
              <a:rPr lang="en-GB" dirty="0"/>
              <a:t>) can be used to compile programs with no </a:t>
            </a:r>
            <a:r>
              <a:rPr lang="en-GB" i="1" dirty="0"/>
              <a:t>device</a:t>
            </a:r>
            <a:r>
              <a:rPr lang="en-GB" dirty="0"/>
              <a:t> code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 bwMode="auto">
          <a:xfrm>
            <a:off x="2975119" y="4195463"/>
            <a:ext cx="3850405" cy="267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kern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kern="1200" dirty="0">
                <a:latin typeface="Courier New" pitchFamily="49" charset="0"/>
                <a:cs typeface="Courier New" pitchFamily="49" charset="0"/>
              </a:rPr>
              <a:t> hello_world.cu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GB" kern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229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 with Device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92667" y="1599850"/>
            <a:ext cx="8233836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__global__ void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mykernel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mykernel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&lt;&lt;&lt;1,1&gt;&gt;&gt;();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("Hello World!\n");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Two new syntactic elements…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2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 with Device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610" y="1358770"/>
            <a:ext cx="6777718" cy="469117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lv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CUDA C/C++ keyword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dirty="0"/>
              <a:t>indicates a function that:</a:t>
            </a:r>
          </a:p>
          <a:p>
            <a:pPr lvl="1"/>
            <a:r>
              <a:rPr lang="en-GB" dirty="0"/>
              <a:t>Runs on the device</a:t>
            </a:r>
          </a:p>
          <a:p>
            <a:pPr lvl="1"/>
            <a:r>
              <a:rPr lang="en-GB" dirty="0"/>
              <a:t>Is called from host code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dirty="0"/>
              <a:t> separates source code into host and device components</a:t>
            </a:r>
          </a:p>
          <a:p>
            <a:pPr lvl="1"/>
            <a:r>
              <a:rPr lang="en-GB" dirty="0"/>
              <a:t>Device functions (e.g.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/>
              <a:t>) processed by NVIDIA compiler</a:t>
            </a:r>
          </a:p>
          <a:p>
            <a:pPr lvl="1"/>
            <a:r>
              <a:rPr lang="en-GB" dirty="0"/>
              <a:t>Host functions (e.g.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/>
              <a:t>) processed by standard host compiler</a:t>
            </a:r>
          </a:p>
          <a:p>
            <a:pPr lvl="2"/>
            <a:r>
              <a:rPr lang="en-GB" b="1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GB" b="1" dirty="0"/>
              <a:t>,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cl.exe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1882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World! with Device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605" y="1178750"/>
            <a:ext cx="6822723" cy="487119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Triple angle brackets mark a call from </a:t>
            </a:r>
            <a:r>
              <a:rPr lang="en-GB" i="1" dirty="0"/>
              <a:t>host</a:t>
            </a:r>
            <a:r>
              <a:rPr lang="en-GB" dirty="0"/>
              <a:t> code to </a:t>
            </a:r>
            <a:r>
              <a:rPr lang="en-GB" i="1" dirty="0"/>
              <a:t>device</a:t>
            </a:r>
            <a:r>
              <a:rPr lang="en-GB" dirty="0"/>
              <a:t> code</a:t>
            </a:r>
          </a:p>
          <a:p>
            <a:pPr lvl="1"/>
            <a:r>
              <a:rPr lang="en-GB" dirty="0"/>
              <a:t>Also called a “kernel launch”</a:t>
            </a:r>
          </a:p>
          <a:p>
            <a:pPr lvl="1"/>
            <a:r>
              <a:rPr lang="en-GB" dirty="0"/>
              <a:t>We’ll return to the parameters (1,1) in a moment</a:t>
            </a:r>
          </a:p>
          <a:p>
            <a:pPr lvl="1"/>
            <a:endParaRPr lang="en-GB" dirty="0"/>
          </a:p>
          <a:p>
            <a:r>
              <a:rPr lang="en-GB" dirty="0"/>
              <a:t>That’s all that is required to execute a function on the GPU!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42429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Hello World! with Device Code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92667" y="1599739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</a:pPr>
            <a:endParaRPr lang="en-GB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FontTx/>
              <a:buNone/>
            </a:pP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FontTx/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/>
              <a:t> does nothing, somewhat anticlimactic!</a:t>
            </a:r>
          </a:p>
          <a:p>
            <a:pPr marL="0" indent="0">
              <a:buFontTx/>
              <a:buNone/>
            </a:pPr>
            <a:endParaRPr lang="en-GB" sz="1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6012160" y="1599739"/>
            <a:ext cx="2815290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kern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kern="1200" dirty="0">
                <a:latin typeface="Courier New" pitchFamily="49" charset="0"/>
                <a:cs typeface="Courier New" pitchFamily="49" charset="0"/>
              </a:rPr>
              <a:t> hello.cu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GB" kern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26613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Parallel Programming in CUDA C/C++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592667" y="1583795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But wait… GPU computing is about massive parallelism!</a:t>
            </a:r>
          </a:p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We need a more interesting example…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We’ll start by adding two integers and build up to vector addition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6582223" y="2504682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582223" y="330477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Straight Connector 95"/>
          <p:cNvCxnSpPr/>
          <p:nvPr/>
        </p:nvCxnSpPr>
        <p:spPr>
          <a:xfrm>
            <a:off x="6582223" y="29047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>
            <a:off x="6582223" y="370481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Straight Connector 97"/>
          <p:cNvCxnSpPr/>
          <p:nvPr/>
        </p:nvCxnSpPr>
        <p:spPr>
          <a:xfrm>
            <a:off x="6582223" y="410907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Straight Connector 98"/>
          <p:cNvCxnSpPr/>
          <p:nvPr/>
        </p:nvCxnSpPr>
        <p:spPr>
          <a:xfrm>
            <a:off x="6582223" y="45049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Straight Connector 99"/>
          <p:cNvCxnSpPr/>
          <p:nvPr/>
        </p:nvCxnSpPr>
        <p:spPr>
          <a:xfrm>
            <a:off x="6582223" y="49049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6582223" y="53092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2" name="Rounded Rectangle 101"/>
          <p:cNvSpPr/>
          <p:nvPr/>
        </p:nvSpPr>
        <p:spPr>
          <a:xfrm>
            <a:off x="7302303" y="2513115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302303" y="33132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7302303" y="291315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7302303" y="37132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7302303" y="41175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7302303" y="451333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Straight Connector 107"/>
          <p:cNvCxnSpPr/>
          <p:nvPr/>
        </p:nvCxnSpPr>
        <p:spPr>
          <a:xfrm>
            <a:off x="7302303" y="491338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5" name="Straight Connector 134"/>
          <p:cNvCxnSpPr/>
          <p:nvPr/>
        </p:nvCxnSpPr>
        <p:spPr>
          <a:xfrm>
            <a:off x="7302303" y="53176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36" name="Rounded Rectangle 135"/>
          <p:cNvSpPr/>
          <p:nvPr/>
        </p:nvSpPr>
        <p:spPr>
          <a:xfrm>
            <a:off x="8352421" y="2508898"/>
            <a:ext cx="330037" cy="32003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8352421" y="3308987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8" name="Straight Connector 137"/>
          <p:cNvCxnSpPr/>
          <p:nvPr/>
        </p:nvCxnSpPr>
        <p:spPr>
          <a:xfrm>
            <a:off x="8352421" y="29089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8352421" y="370903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0" name="Straight Connector 139"/>
          <p:cNvCxnSpPr/>
          <p:nvPr/>
        </p:nvCxnSpPr>
        <p:spPr>
          <a:xfrm>
            <a:off x="8352421" y="411329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1" name="Straight Connector 140"/>
          <p:cNvCxnSpPr/>
          <p:nvPr/>
        </p:nvCxnSpPr>
        <p:spPr>
          <a:xfrm>
            <a:off x="8352421" y="4509120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8352421" y="490916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3" name="Straight Connector 142"/>
          <p:cNvCxnSpPr/>
          <p:nvPr/>
        </p:nvCxnSpPr>
        <p:spPr>
          <a:xfrm>
            <a:off x="8352421" y="53134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4" name="Plus 143"/>
          <p:cNvSpPr/>
          <p:nvPr/>
        </p:nvSpPr>
        <p:spPr>
          <a:xfrm>
            <a:off x="6965123" y="3904838"/>
            <a:ext cx="300033" cy="400044"/>
          </a:xfrm>
          <a:prstGeom prst="mathPlus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Equal 144"/>
          <p:cNvSpPr/>
          <p:nvPr/>
        </p:nvSpPr>
        <p:spPr>
          <a:xfrm>
            <a:off x="7831883" y="3876889"/>
            <a:ext cx="381000" cy="508000"/>
          </a:xfrm>
          <a:prstGeom prst="mathEqual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TextBox 145"/>
          <p:cNvSpPr txBox="1"/>
          <p:nvPr/>
        </p:nvSpPr>
        <p:spPr bwMode="auto">
          <a:xfrm>
            <a:off x="6618868" y="5745386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a</a:t>
            </a: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7338948" y="5745386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b</a:t>
            </a: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8389065" y="5745386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c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87" y="730145"/>
            <a:ext cx="5878011" cy="1077229"/>
          </a:xfrm>
        </p:spPr>
        <p:txBody>
          <a:bodyPr/>
          <a:lstStyle/>
          <a:p>
            <a:r>
              <a:rPr lang="en-GB" dirty="0"/>
              <a:t>Addition on the Device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71600" y="1268760"/>
            <a:ext cx="6867728" cy="478118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A simple kernel to add two integers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As before 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is a CUDA C/C++ keyword meaning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/>
              <a:t>will execute on the device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/>
              <a:t>will be called from the host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6860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269440"/>
            <a:ext cx="5878011" cy="1077229"/>
          </a:xfrm>
        </p:spPr>
        <p:txBody>
          <a:bodyPr/>
          <a:lstStyle/>
          <a:p>
            <a:r>
              <a:rPr lang="en-GB" dirty="0"/>
              <a:t>Addition on the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605" y="1223755"/>
            <a:ext cx="6822723" cy="482618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Note that we use pointers for the variables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*a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 = *a + 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/>
              <a:t>runs on the device, so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/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dirty="0"/>
              <a:t> and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dirty="0"/>
              <a:t> must point to device memory</a:t>
            </a:r>
          </a:p>
          <a:p>
            <a:pPr lvl="0"/>
            <a:endParaRPr lang="en-GB" sz="2000" b="1" kern="12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We need to allocate memory on the GPU</a:t>
            </a: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47020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CUDA?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CUDA Architecture</a:t>
            </a:r>
          </a:p>
          <a:p>
            <a:pPr lvl="1"/>
            <a:r>
              <a:rPr lang="en-GB"/>
              <a:t>Expose GPU parallelism for general-purpose computing</a:t>
            </a:r>
          </a:p>
          <a:p>
            <a:pPr lvl="1"/>
            <a:r>
              <a:rPr lang="en-GB"/>
              <a:t>Retain performance</a:t>
            </a:r>
          </a:p>
          <a:p>
            <a:endParaRPr lang="en-GB"/>
          </a:p>
          <a:p>
            <a:r>
              <a:rPr lang="en-GB"/>
              <a:t>CUDA C/C++</a:t>
            </a:r>
          </a:p>
          <a:p>
            <a:pPr lvl="1"/>
            <a:r>
              <a:rPr lang="en-GB"/>
              <a:t>Based on industry-standard C/C++</a:t>
            </a:r>
          </a:p>
          <a:p>
            <a:pPr lvl="1"/>
            <a:r>
              <a:rPr lang="en-GB"/>
              <a:t>Small set of extensions to enable heterogeneous programming</a:t>
            </a:r>
          </a:p>
          <a:p>
            <a:pPr lvl="1"/>
            <a:r>
              <a:rPr lang="en-GB"/>
              <a:t>Straightforward APIs to manage devices, memory etc.</a:t>
            </a:r>
          </a:p>
          <a:p>
            <a:endParaRPr lang="en-GB"/>
          </a:p>
          <a:p>
            <a:r>
              <a:rPr lang="en-GB"/>
              <a:t>This session introduces CUDA C/C++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1745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Memory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83796"/>
            <a:ext cx="8010890" cy="454238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Host and device memory are separate entities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Device</a:t>
            </a:r>
            <a:r>
              <a:rPr lang="en-GB" i="1" dirty="0">
                <a:solidFill>
                  <a:schemeClr val="accent4"/>
                </a:solidFill>
              </a:rPr>
              <a:t> </a:t>
            </a:r>
            <a:r>
              <a:rPr lang="en-GB" dirty="0"/>
              <a:t>pointers point to GPU memory</a:t>
            </a:r>
          </a:p>
          <a:p>
            <a:pPr marL="1088938" lvl="2" indent="0">
              <a:buNone/>
            </a:pPr>
            <a:r>
              <a:rPr lang="en-GB" dirty="0"/>
              <a:t>May be passed to/from the host code</a:t>
            </a:r>
          </a:p>
          <a:p>
            <a:pPr marL="1088938" lvl="2" indent="0">
              <a:buNone/>
            </a:pPr>
            <a:r>
              <a:rPr lang="en-GB" dirty="0"/>
              <a:t>May </a:t>
            </a:r>
            <a:r>
              <a:rPr lang="en-GB" i="1" dirty="0"/>
              <a:t>not </a:t>
            </a:r>
            <a:r>
              <a:rPr lang="en-GB" dirty="0"/>
              <a:t>be dereferenced in the host code</a:t>
            </a:r>
            <a:endParaRPr lang="en-GB" i="1" dirty="0"/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Host </a:t>
            </a:r>
            <a:r>
              <a:rPr lang="en-GB" dirty="0"/>
              <a:t>pointers point to CPU memory</a:t>
            </a:r>
          </a:p>
          <a:p>
            <a:pPr marL="1088938" lvl="2" indent="0">
              <a:buNone/>
            </a:pPr>
            <a:r>
              <a:rPr lang="en-GB" dirty="0"/>
              <a:t>May be passed to/from the device code</a:t>
            </a:r>
          </a:p>
          <a:p>
            <a:pPr marL="1088938" lvl="2" indent="0">
              <a:buNone/>
            </a:pPr>
            <a:r>
              <a:rPr lang="en-GB" dirty="0"/>
              <a:t>May </a:t>
            </a:r>
            <a:r>
              <a:rPr lang="en-GB" i="1" dirty="0"/>
              <a:t>not </a:t>
            </a:r>
            <a:r>
              <a:rPr lang="en-GB" dirty="0"/>
              <a:t>be dereferenced in the device code</a:t>
            </a: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Simple CUDA API for handling device memory</a:t>
            </a:r>
          </a:p>
          <a:p>
            <a:pPr lvl="1"/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cudaFree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cudaMemcpy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endParaRPr lang="en-GB" dirty="0"/>
          </a:p>
          <a:p>
            <a:pPr lvl="1"/>
            <a:r>
              <a:rPr lang="en-GB" dirty="0"/>
              <a:t>Similar to the C equivalents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/>
              <a:t>, 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free()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memcpy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endParaRPr lang="en-GB" dirty="0"/>
          </a:p>
          <a:p>
            <a:pPr marL="1088938" lvl="2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pic>
        <p:nvPicPr>
          <p:cNvPr id="6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77145" y="3173999"/>
            <a:ext cx="1215135" cy="911351"/>
          </a:xfrm>
          <a:prstGeom prst="rect">
            <a:avLst/>
          </a:prstGeom>
          <a:noFill/>
        </p:spPr>
      </p:pic>
      <p:pic>
        <p:nvPicPr>
          <p:cNvPr id="10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12160" y="2144928"/>
            <a:ext cx="1233177" cy="834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43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38790"/>
            <a:ext cx="6867728" cy="451115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Returning to our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kernel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0"/>
            <a:r>
              <a:rPr lang="en-GB" dirty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53285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83796"/>
            <a:ext cx="8100900" cy="45423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a, b, c;	           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host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;	    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Allocate space for 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Setup input values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 = 2;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b = 7;</a:t>
            </a:r>
          </a:p>
          <a:p>
            <a:pPr marL="0" indent="0">
              <a:buNone/>
            </a:pPr>
            <a:endParaRPr lang="en-GB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42503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14"/>
            <a:ext cx="9144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the device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&amp;a,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&amp;b,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Launch add() kernel on GPU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add&lt;&lt;&lt;1,1&gt;&gt;&gt;(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Copy the result back to the host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(&amp;c,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</a:t>
            </a:r>
            <a:r>
              <a:rPr lang="en-GB" sz="1700" b="1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700" b="1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846019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932819" y="4386217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Running in Parallel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40" y="129640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6739740" y="1737803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39740" y="2179206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40" y="2620608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40" y="3062010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40" y="3503412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39740" y="3944814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39740" y="4386217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39740" y="482762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61272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to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20" y="1583795"/>
            <a:ext cx="6687708" cy="4466149"/>
          </a:xfrm>
        </p:spPr>
        <p:txBody>
          <a:bodyPr>
            <a:normAutofit/>
          </a:bodyPr>
          <a:lstStyle/>
          <a:p>
            <a:r>
              <a:rPr lang="en-GB" dirty="0"/>
              <a:t>GPU computing is about massive parallelism</a:t>
            </a:r>
          </a:p>
          <a:p>
            <a:pPr lvl="1"/>
            <a:r>
              <a:rPr lang="en-GB" dirty="0"/>
              <a:t>So how do we run code in parallel on the device?</a:t>
            </a: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add&lt;&lt;&lt; 1, 1 &gt;&gt;&gt;();</a:t>
            </a:r>
          </a:p>
          <a:p>
            <a:pPr marL="0" indent="0">
              <a:buNone/>
            </a:pPr>
            <a:endParaRPr lang="en-GB" sz="2000" b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add&lt;&lt;&lt;</a:t>
            </a:r>
            <a:r>
              <a:rPr lang="en-GB" sz="20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1 &gt;&gt;&gt;();</a:t>
            </a:r>
          </a:p>
          <a:p>
            <a:pPr lvl="0"/>
            <a:endParaRPr lang="en-GB" sz="3200" b="1" dirty="0"/>
          </a:p>
          <a:p>
            <a:pPr lvl="0"/>
            <a:r>
              <a:rPr lang="en-GB" dirty="0"/>
              <a:t>Instead of executing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once, execute N times in parallel</a:t>
            </a:r>
          </a:p>
          <a:p>
            <a:pPr marL="0" indent="0">
              <a:buNone/>
            </a:pPr>
            <a:endParaRPr lang="en-GB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70" name="Down Arrow 69"/>
          <p:cNvSpPr/>
          <p:nvPr/>
        </p:nvSpPr>
        <p:spPr>
          <a:xfrm>
            <a:off x="3491880" y="3609020"/>
            <a:ext cx="61784" cy="366126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1001">
            <a:schemeClr val="lt2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28800"/>
            <a:ext cx="8100900" cy="4696506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With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running in parallel we can do vector addition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Terminology: each parallel invocation of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is referred to as a </a:t>
            </a:r>
            <a:r>
              <a:rPr lang="en-GB" dirty="0">
                <a:solidFill>
                  <a:schemeClr val="accent6"/>
                </a:solidFill>
              </a:rPr>
              <a:t>block</a:t>
            </a:r>
          </a:p>
          <a:p>
            <a:pPr lvl="1"/>
            <a:r>
              <a:rPr lang="en-GB" dirty="0"/>
              <a:t>The set of blocks is referred to as a </a:t>
            </a:r>
            <a:r>
              <a:rPr lang="en-GB" dirty="0">
                <a:solidFill>
                  <a:schemeClr val="accent6"/>
                </a:solidFill>
              </a:rPr>
              <a:t>grid</a:t>
            </a:r>
          </a:p>
          <a:p>
            <a:pPr lvl="1"/>
            <a:r>
              <a:rPr lang="en-GB" dirty="0"/>
              <a:t>Each invocation can refer to its block index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By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dirty="0"/>
              <a:t> to index into the array, each block handles a different index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90819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049" y="548680"/>
            <a:ext cx="8415935" cy="4992432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/>
              <a:t>On the device, each block can execute in parallel: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99080" y="4892529"/>
            <a:ext cx="1890210" cy="486687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c[0]  = a[0] + b[0];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09303" y="4892529"/>
            <a:ext cx="1890210" cy="486687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c[1]  = a[1] + b[1];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4503" y="4869159"/>
            <a:ext cx="1890210" cy="486687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c[2]  = a[2] + b[2];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34726" y="4869159"/>
            <a:ext cx="1890210" cy="486687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c[3]  = a[3] + b[3];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071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0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719294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1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734493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2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744715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41515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20" y="1628800"/>
            <a:ext cx="6687708" cy="442114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Returning to our parallelized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kernel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4099606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1540" y="1268759"/>
            <a:ext cx="8712460" cy="508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#define N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	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 =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 *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GB" sz="1600" b="1" i="1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host copies of a, b, c,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and setup input values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a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</a:t>
            </a:r>
          </a:p>
        </p:txBody>
      </p:sp>
    </p:spTree>
    <p:extLst>
      <p:ext uri="{BB962C8B-B14F-4D97-AF65-F5344CB8AC3E}">
        <p14:creationId xmlns:p14="http://schemas.microsoft.com/office/powerpoint/2010/main" val="3097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9" y="-1"/>
            <a:ext cx="91424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946" y="-2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09" y="1201723"/>
            <a:ext cx="2350312" cy="4454554"/>
          </a:xfrm>
        </p:spPr>
        <p:txBody>
          <a:bodyPr anchor="ctr">
            <a:normAutofit/>
          </a:bodyPr>
          <a:lstStyle/>
          <a:p>
            <a:r>
              <a:rPr lang="en-GB" sz="3100"/>
              <a:t>Introduction to CUDA C/C++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677847" y="3661144"/>
            <a:ext cx="4414013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/>
              <a:t>© NVIDIA 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72" y="1201723"/>
            <a:ext cx="3996937" cy="4454554"/>
          </a:xfrm>
        </p:spPr>
        <p:txBody>
          <a:bodyPr anchor="ctr">
            <a:normAutofit/>
          </a:bodyPr>
          <a:lstStyle/>
          <a:p>
            <a:r>
              <a:rPr lang="en-GB" sz="1600"/>
              <a:t>What will you learn in this session?</a:t>
            </a:r>
          </a:p>
          <a:p>
            <a:pPr lvl="1"/>
            <a:r>
              <a:rPr lang="en-GB"/>
              <a:t>Start from “Hello World!”</a:t>
            </a:r>
          </a:p>
          <a:p>
            <a:pPr lvl="1"/>
            <a:r>
              <a:rPr lang="en-GB"/>
              <a:t>Write and launch CUDA C/C++ kernels</a:t>
            </a:r>
          </a:p>
          <a:p>
            <a:pPr lvl="1"/>
            <a:r>
              <a:rPr lang="en-GB"/>
              <a:t>Manage GPU memory</a:t>
            </a:r>
          </a:p>
          <a:p>
            <a:pPr lvl="1"/>
            <a:r>
              <a:rPr lang="en-GB"/>
              <a:t>Manage communication and synchronization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208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437793"/>
            <a:ext cx="9144000" cy="509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Launch add() kernel on GPU with N blocks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,1&gt;&gt;&gt;(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61279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20" y="1493785"/>
            <a:ext cx="6687708" cy="4556159"/>
          </a:xfrm>
        </p:spPr>
        <p:txBody>
          <a:bodyPr>
            <a:normAutofit/>
          </a:bodyPr>
          <a:lstStyle/>
          <a:p>
            <a:r>
              <a:rPr lang="en-GB" dirty="0"/>
              <a:t>Difference between </a:t>
            </a:r>
            <a:r>
              <a:rPr lang="en-GB" i="1" dirty="0"/>
              <a:t>host </a:t>
            </a:r>
            <a:r>
              <a:rPr lang="en-GB" dirty="0"/>
              <a:t>and </a:t>
            </a:r>
            <a:r>
              <a:rPr lang="en-GB" i="1" dirty="0"/>
              <a:t>device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Host</a:t>
            </a:r>
            <a:r>
              <a:rPr lang="en-GB" i="1" dirty="0"/>
              <a:t>	</a:t>
            </a:r>
            <a:r>
              <a:rPr lang="en-GB" dirty="0"/>
              <a:t>CPU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Device</a:t>
            </a:r>
            <a:r>
              <a:rPr lang="en-GB" i="1" dirty="0"/>
              <a:t>	</a:t>
            </a:r>
            <a:r>
              <a:rPr lang="en-GB" dirty="0"/>
              <a:t>GPU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Using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to declare a function as device code</a:t>
            </a:r>
          </a:p>
          <a:p>
            <a:pPr lvl="1"/>
            <a:r>
              <a:rPr lang="en-GB" dirty="0"/>
              <a:t>Executes on the device</a:t>
            </a:r>
          </a:p>
          <a:p>
            <a:pPr lvl="1"/>
            <a:r>
              <a:rPr lang="en-GB" dirty="0"/>
              <a:t>Called from the host</a:t>
            </a:r>
          </a:p>
          <a:p>
            <a:endParaRPr lang="en-GB" dirty="0"/>
          </a:p>
          <a:p>
            <a:r>
              <a:rPr lang="en-GB" dirty="0"/>
              <a:t>Passing parameters from host code to a device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653685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625" y="1538790"/>
            <a:ext cx="6459404" cy="4450116"/>
          </a:xfrm>
        </p:spPr>
        <p:txBody>
          <a:bodyPr/>
          <a:lstStyle/>
          <a:p>
            <a:r>
              <a:rPr lang="en-GB" dirty="0"/>
              <a:t>Basic device memory management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Launching parallel kernels</a:t>
            </a:r>
          </a:p>
          <a:p>
            <a:pPr lvl="1"/>
            <a:r>
              <a:rPr lang="en-GB" dirty="0"/>
              <a:t>Launch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N,1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/>
              <a:t>to access block index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33106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896698" y="4386217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Introducing Threads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40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39740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auto">
          <a:xfrm>
            <a:off x="6739740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40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40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40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39740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39740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39740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596609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1571" y="1313766"/>
            <a:ext cx="8442429" cy="259466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Terminology: a block can be split into parallel </a:t>
            </a:r>
            <a:r>
              <a:rPr lang="en-GB" dirty="0">
                <a:solidFill>
                  <a:schemeClr val="accent6"/>
                </a:solidFill>
              </a:rPr>
              <a:t>threads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r>
              <a:rPr lang="en-GB" dirty="0"/>
              <a:t>Let’s change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to use parallel </a:t>
            </a:r>
            <a:r>
              <a:rPr lang="en-GB" i="1" dirty="0"/>
              <a:t>threads</a:t>
            </a:r>
            <a:r>
              <a:rPr lang="en-GB" dirty="0"/>
              <a:t> instead of parallel </a:t>
            </a:r>
            <a:r>
              <a:rPr lang="en-GB" i="1" dirty="0"/>
              <a:t>blocks</a:t>
            </a:r>
            <a:endParaRPr lang="en-GB" sz="20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01571" y="4059070"/>
            <a:ext cx="8442429" cy="2257593"/>
          </a:xfrm>
        </p:spPr>
        <p:txBody>
          <a:bodyPr>
            <a:normAutofit lnSpcReduction="10000"/>
          </a:bodyPr>
          <a:lstStyle/>
          <a:p>
            <a:pPr marL="571454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0"/>
            <a:r>
              <a:rPr lang="en-GB" dirty="0"/>
              <a:t>We use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dirty="0"/>
              <a:t> instead of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sz="2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  <a:p>
            <a:pPr lvl="0"/>
            <a:r>
              <a:rPr lang="en-GB" dirty="0"/>
              <a:t>Need to make one change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/>
              <a:t>…</a:t>
            </a:r>
          </a:p>
        </p:txBody>
      </p:sp>
      <p:sp>
        <p:nvSpPr>
          <p:cNvPr id="8" name="threadIdx"/>
          <p:cNvSpPr txBox="1"/>
          <p:nvPr/>
        </p:nvSpPr>
        <p:spPr bwMode="auto">
          <a:xfrm>
            <a:off x="971599" y="3564016"/>
            <a:ext cx="8055895" cy="10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*c) {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31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6544" y="1313766"/>
            <a:ext cx="8667455" cy="522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#define N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*a, *b, *c;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 = N *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</a:t>
            </a:r>
            <a:r>
              <a:rPr kumimoji="0" lang="en-GB" sz="1600" b="1" i="1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host copies of a, b, c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and setup input values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b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c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</a:t>
            </a:r>
          </a:p>
        </p:txBody>
      </p:sp>
    </p:spTree>
    <p:extLst>
      <p:ext uri="{BB962C8B-B14F-4D97-AF65-F5344CB8AC3E}">
        <p14:creationId xmlns:p14="http://schemas.microsoft.com/office/powerpoint/2010/main" val="1035550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8" name="Threads"/>
          <p:cNvSpPr txBox="1">
            <a:spLocks/>
          </p:cNvSpPr>
          <p:nvPr/>
        </p:nvSpPr>
        <p:spPr bwMode="auto">
          <a:xfrm>
            <a:off x="0" y="1387853"/>
            <a:ext cx="9144000" cy="514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87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64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545" indent="-28256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75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64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82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00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186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367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Launch add() kernel on GPU with N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threads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1,N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7534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926595" y="4302874"/>
            <a:ext cx="5940660" cy="193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Combining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Threads</a:t>
            </a:r>
            <a:b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Blocks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444162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47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421982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84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84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84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auto">
          <a:xfrm>
            <a:off x="6784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84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84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84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84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84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46975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45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47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45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47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47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47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47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47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693279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Combining Blocks and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620" y="1628800"/>
            <a:ext cx="6687708" cy="4421144"/>
          </a:xfrm>
        </p:spPr>
        <p:txBody>
          <a:bodyPr>
            <a:normAutofit/>
          </a:bodyPr>
          <a:lstStyle/>
          <a:p>
            <a:r>
              <a:rPr lang="en-US" dirty="0"/>
              <a:t>We’ve seen parallel vector addition using:</a:t>
            </a:r>
          </a:p>
          <a:p>
            <a:pPr lvl="1"/>
            <a:r>
              <a:rPr lang="en-US" dirty="0"/>
              <a:t>Many blocks with one thread each</a:t>
            </a:r>
          </a:p>
          <a:p>
            <a:pPr lvl="1"/>
            <a:r>
              <a:rPr lang="en-US" dirty="0"/>
              <a:t>One block with many threads</a:t>
            </a:r>
          </a:p>
          <a:p>
            <a:endParaRPr lang="en-US" dirty="0"/>
          </a:p>
          <a:p>
            <a:r>
              <a:rPr lang="en-US" dirty="0"/>
              <a:t>Let’s adapt vector addition to use both blocks and threads</a:t>
            </a:r>
          </a:p>
          <a:p>
            <a:endParaRPr lang="en-US" dirty="0"/>
          </a:p>
          <a:p>
            <a:r>
              <a:rPr lang="en-US" dirty="0"/>
              <a:t>Why? We’ll come to that…</a:t>
            </a:r>
          </a:p>
          <a:p>
            <a:endParaRPr lang="en-US" dirty="0"/>
          </a:p>
          <a:p>
            <a:r>
              <a:rPr lang="en-US" dirty="0"/>
              <a:t>First let’s discuss data indexing…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73231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Vector (numbered)"/>
          <p:cNvGrpSpPr/>
          <p:nvPr/>
        </p:nvGrpSpPr>
        <p:grpSpPr>
          <a:xfrm>
            <a:off x="1241631" y="3686284"/>
            <a:ext cx="7200800" cy="480058"/>
            <a:chOff x="1165920" y="2969084"/>
            <a:chExt cx="8640960" cy="432052"/>
          </a:xfrm>
        </p:grpSpPr>
        <p:sp>
          <p:nvSpPr>
            <p:cNvPr id="456" name="Round Same Side Corner Rectangle 45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58" name="Round Same Side Corner Rectangle 45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Indexing Arrays with Blocks and Threads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75516" y="5231168"/>
            <a:ext cx="8369300" cy="1438275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With M threads/block a unique index for each thread is given by: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M;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79159" y="1516166"/>
            <a:ext cx="8442325" cy="2309812"/>
          </a:xfrm>
        </p:spPr>
        <p:txBody>
          <a:bodyPr>
            <a:normAutofit/>
          </a:bodyPr>
          <a:lstStyle/>
          <a:p>
            <a:pPr lvl="0"/>
            <a:r>
              <a:rPr lang="en-GB" sz="2800" dirty="0"/>
              <a:t>No longer as simple as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800" b="1" dirty="0">
                <a:solidFill>
                  <a:schemeClr val="accent6"/>
                </a:solidFill>
              </a:rPr>
              <a:t> </a:t>
            </a:r>
            <a:r>
              <a:rPr lang="en-GB" sz="2800" dirty="0"/>
              <a:t>and</a:t>
            </a:r>
            <a:r>
              <a:rPr lang="en-GB" sz="2800" b="1" dirty="0"/>
              <a:t>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endParaRPr lang="en-GB" sz="2800" b="1" dirty="0">
              <a:solidFill>
                <a:schemeClr val="accent6"/>
              </a:solidFill>
            </a:endParaRPr>
          </a:p>
          <a:p>
            <a:pPr lvl="1"/>
            <a:r>
              <a:rPr lang="en-GB" sz="2400" dirty="0"/>
              <a:t>Consider indexing an array with one element per thread (8 threads/block)</a:t>
            </a:r>
          </a:p>
        </p:txBody>
      </p:sp>
      <p:grpSp>
        <p:nvGrpSpPr>
          <p:cNvPr id="488" name="threadIdx"/>
          <p:cNvGrpSpPr/>
          <p:nvPr/>
        </p:nvGrpSpPr>
        <p:grpSpPr>
          <a:xfrm>
            <a:off x="1241633" y="3310110"/>
            <a:ext cx="7200798" cy="345642"/>
            <a:chOff x="1165923" y="2495514"/>
            <a:chExt cx="8640958" cy="311078"/>
          </a:xfrm>
        </p:grpSpPr>
        <p:sp>
          <p:nvSpPr>
            <p:cNvPr id="489" name="TextBox 488"/>
            <p:cNvSpPr txBox="1"/>
            <p:nvPr/>
          </p:nvSpPr>
          <p:spPr bwMode="auto">
            <a:xfrm>
              <a:off x="1165923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0" name="TextBox 489"/>
            <p:cNvSpPr txBox="1"/>
            <p:nvPr/>
          </p:nvSpPr>
          <p:spPr bwMode="auto">
            <a:xfrm>
              <a:off x="3326159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1" name="TextBox 490"/>
            <p:cNvSpPr txBox="1"/>
            <p:nvPr/>
          </p:nvSpPr>
          <p:spPr bwMode="auto">
            <a:xfrm>
              <a:off x="5486400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2" name="TextBox 491"/>
            <p:cNvSpPr txBox="1"/>
            <p:nvPr/>
          </p:nvSpPr>
          <p:spPr bwMode="auto">
            <a:xfrm>
              <a:off x="7646642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93" name="Braces"/>
          <p:cNvGrpSpPr/>
          <p:nvPr/>
        </p:nvGrpSpPr>
        <p:grpSpPr>
          <a:xfrm>
            <a:off x="1241631" y="4186928"/>
            <a:ext cx="7200803" cy="225023"/>
            <a:chOff x="1165920" y="3284647"/>
            <a:chExt cx="8640964" cy="202521"/>
          </a:xfrm>
        </p:grpSpPr>
        <p:sp>
          <p:nvSpPr>
            <p:cNvPr id="494" name="Left Brace 493"/>
            <p:cNvSpPr/>
            <p:nvPr/>
          </p:nvSpPr>
          <p:spPr>
            <a:xfrm rot="16200000">
              <a:off x="214477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FF993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5" name="Left Brace 494"/>
            <p:cNvSpPr/>
            <p:nvPr/>
          </p:nvSpPr>
          <p:spPr>
            <a:xfrm rot="16200000">
              <a:off x="430501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ADE2E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6" name="Left Brace 495"/>
            <p:cNvSpPr/>
            <p:nvPr/>
          </p:nvSpPr>
          <p:spPr>
            <a:xfrm rot="16200000">
              <a:off x="6465262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7" name="Left Brace 496"/>
            <p:cNvSpPr/>
            <p:nvPr/>
          </p:nvSpPr>
          <p:spPr>
            <a:xfrm rot="16200000">
              <a:off x="8625503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98" name="blockIdx"/>
          <p:cNvGrpSpPr/>
          <p:nvPr/>
        </p:nvGrpSpPr>
        <p:grpSpPr>
          <a:xfrm>
            <a:off x="1241630" y="4516376"/>
            <a:ext cx="7200798" cy="307779"/>
            <a:chOff x="1165919" y="3581153"/>
            <a:chExt cx="8640957" cy="277001"/>
          </a:xfrm>
        </p:grpSpPr>
        <p:sp>
          <p:nvSpPr>
            <p:cNvPr id="499" name="TextBox 498"/>
            <p:cNvSpPr txBox="1"/>
            <p:nvPr/>
          </p:nvSpPr>
          <p:spPr bwMode="auto">
            <a:xfrm>
              <a:off x="1165919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0</a:t>
              </a:r>
            </a:p>
          </p:txBody>
        </p:sp>
        <p:sp>
          <p:nvSpPr>
            <p:cNvPr id="500" name="TextBox 499"/>
            <p:cNvSpPr txBox="1"/>
            <p:nvPr/>
          </p:nvSpPr>
          <p:spPr bwMode="auto">
            <a:xfrm>
              <a:off x="3326162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1</a:t>
              </a:r>
            </a:p>
          </p:txBody>
        </p:sp>
        <p:sp>
          <p:nvSpPr>
            <p:cNvPr id="501" name="TextBox 500"/>
            <p:cNvSpPr txBox="1"/>
            <p:nvPr/>
          </p:nvSpPr>
          <p:spPr bwMode="auto">
            <a:xfrm>
              <a:off x="5486398" y="3581154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2</a:t>
              </a:r>
            </a:p>
          </p:txBody>
        </p:sp>
        <p:sp>
          <p:nvSpPr>
            <p:cNvPr id="502" name="TextBox 501"/>
            <p:cNvSpPr txBox="1"/>
            <p:nvPr/>
          </p:nvSpPr>
          <p:spPr bwMode="auto">
            <a:xfrm>
              <a:off x="7646637" y="3581153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2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AADFB1-A9D8-4319-BAC8-6B3FD36BF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7C5FC5-1BC6-470E-A163-7EE80D227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316889-BCD7-49B5-89BD-4FC1D29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12F873-5B9B-482F-9FB3-6355C4F3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245259-4364-4D53-AC48-3E893885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106" y="808056"/>
            <a:ext cx="3152523" cy="107722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Prerequisites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677847" y="3661144"/>
            <a:ext cx="4414013" cy="179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/>
              <a:t>© NVIDIA 2013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E4DD2342-2DB3-6DAD-19BC-EF85CCF27A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966" r="53738" b="-2"/>
          <a:stretch/>
        </p:blipFill>
        <p:spPr>
          <a:xfrm>
            <a:off x="754050" y="227"/>
            <a:ext cx="331803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9C7619-9AF0-4D6F-B2E3-21032A5C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105" y="2052116"/>
            <a:ext cx="3152524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500"/>
              <a:t>You (probably) need experience with C or C++</a:t>
            </a:r>
          </a:p>
          <a:p>
            <a:pPr>
              <a:lnSpc>
                <a:spcPct val="110000"/>
              </a:lnSpc>
            </a:pPr>
            <a:endParaRPr lang="en-GB" sz="1500"/>
          </a:p>
          <a:p>
            <a:pPr>
              <a:lnSpc>
                <a:spcPct val="110000"/>
              </a:lnSpc>
            </a:pPr>
            <a:r>
              <a:rPr lang="en-GB" sz="1500"/>
              <a:t>You don’t need GPU experience</a:t>
            </a:r>
          </a:p>
          <a:p>
            <a:pPr>
              <a:lnSpc>
                <a:spcPct val="110000"/>
              </a:lnSpc>
            </a:pPr>
            <a:endParaRPr lang="en-GB" sz="1500"/>
          </a:p>
          <a:p>
            <a:pPr>
              <a:lnSpc>
                <a:spcPct val="110000"/>
              </a:lnSpc>
            </a:pPr>
            <a:r>
              <a:rPr lang="en-GB" sz="1500"/>
              <a:t>You don’t need parallel programming experience</a:t>
            </a:r>
          </a:p>
          <a:p>
            <a:pPr>
              <a:lnSpc>
                <a:spcPct val="110000"/>
              </a:lnSpc>
            </a:pPr>
            <a:endParaRPr lang="en-GB" sz="1500"/>
          </a:p>
          <a:p>
            <a:pPr>
              <a:lnSpc>
                <a:spcPct val="110000"/>
              </a:lnSpc>
            </a:pPr>
            <a:r>
              <a:rPr lang="en-GB" sz="1500"/>
              <a:t>You don’t need graphics experience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BE0AC-23B1-4352-95D2-C71EB6D15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Arrays: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Which thread will operate on the red element?</a:t>
            </a:r>
          </a:p>
          <a:p>
            <a:pPr lvl="0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314" name="Content Placeholder 3"/>
          <p:cNvSpPr txBox="1">
            <a:spLocks/>
          </p:cNvSpPr>
          <p:nvPr/>
        </p:nvSpPr>
        <p:spPr bwMode="auto">
          <a:xfrm>
            <a:off x="386535" y="5411459"/>
            <a:ext cx="8368771" cy="14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index =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threadIdx.x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+ 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blockIdx.x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 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=      5      +     2      * 8;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= 21;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15" name="Vector (numbered)"/>
          <p:cNvGrpSpPr/>
          <p:nvPr/>
        </p:nvGrpSpPr>
        <p:grpSpPr>
          <a:xfrm>
            <a:off x="971601" y="4045868"/>
            <a:ext cx="7200800" cy="480058"/>
            <a:chOff x="1165920" y="2969084"/>
            <a:chExt cx="8640960" cy="432052"/>
          </a:xfrm>
        </p:grpSpPr>
        <p:sp>
          <p:nvSpPr>
            <p:cNvPr id="316" name="Round Same Side Corner Rectangle 31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18" name="Round Same Side Corner Rectangle 31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6</a:t>
              </a:r>
            </a:p>
          </p:txBody>
        </p:sp>
      </p:grpSp>
      <p:sp>
        <p:nvSpPr>
          <p:cNvPr id="348" name="TextBox 347"/>
          <p:cNvSpPr txBox="1"/>
          <p:nvPr/>
        </p:nvSpPr>
        <p:spPr bwMode="auto">
          <a:xfrm>
            <a:off x="5022051" y="3475489"/>
            <a:ext cx="2497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</p:txBody>
      </p:sp>
      <p:sp>
        <p:nvSpPr>
          <p:cNvPr id="349" name="Left Brace 348"/>
          <p:cNvSpPr/>
          <p:nvPr/>
        </p:nvSpPr>
        <p:spPr>
          <a:xfrm rot="16200000">
            <a:off x="5359591" y="3758924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0" name="TextBox 349"/>
          <p:cNvSpPr txBox="1"/>
          <p:nvPr/>
        </p:nvSpPr>
        <p:spPr bwMode="auto">
          <a:xfrm>
            <a:off x="4346977" y="4717884"/>
            <a:ext cx="2250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</p:txBody>
      </p:sp>
      <p:grpSp>
        <p:nvGrpSpPr>
          <p:cNvPr id="351" name="Vector (unnumbered)"/>
          <p:cNvGrpSpPr/>
          <p:nvPr/>
        </p:nvGrpSpPr>
        <p:grpSpPr>
          <a:xfrm>
            <a:off x="971600" y="2659591"/>
            <a:ext cx="7245805" cy="480058"/>
            <a:chOff x="1165920" y="2969084"/>
            <a:chExt cx="8694966" cy="432052"/>
          </a:xfrm>
        </p:grpSpPr>
        <p:sp>
          <p:nvSpPr>
            <p:cNvPr id="352" name="Round Same Side Corner Rectangle 351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4" name="Round Same Side Corner Rectangle 353"/>
            <p:cNvSpPr/>
            <p:nvPr/>
          </p:nvSpPr>
          <p:spPr>
            <a:xfrm rot="5400000" flipH="1">
              <a:off x="9482844" y="3023091"/>
              <a:ext cx="432048" cy="324036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84" name="Vector (numbered)"/>
          <p:cNvGrpSpPr/>
          <p:nvPr/>
        </p:nvGrpSpPr>
        <p:grpSpPr>
          <a:xfrm>
            <a:off x="971600" y="2659591"/>
            <a:ext cx="7245805" cy="480058"/>
            <a:chOff x="1165920" y="2969084"/>
            <a:chExt cx="8694965" cy="432052"/>
          </a:xfrm>
        </p:grpSpPr>
        <p:sp>
          <p:nvSpPr>
            <p:cNvPr id="385" name="Round Same Side Corner Rectangle 384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7" name="Round Same Side Corner Rectangle 386"/>
            <p:cNvSpPr/>
            <p:nvPr/>
          </p:nvSpPr>
          <p:spPr>
            <a:xfrm rot="5400000" flipH="1">
              <a:off x="9482845" y="3023092"/>
              <a:ext cx="432048" cy="324032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31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16</a:t>
              </a: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21</a:t>
              </a: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24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25</a:t>
              </a: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26</a:t>
              </a: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27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28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29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30</a:t>
              </a:r>
            </a:p>
          </p:txBody>
        </p:sp>
      </p:grpSp>
      <p:cxnSp>
        <p:nvCxnSpPr>
          <p:cNvPr id="417" name="Straight Arrow Connector 416"/>
          <p:cNvCxnSpPr/>
          <p:nvPr/>
        </p:nvCxnSpPr>
        <p:spPr>
          <a:xfrm flipH="1">
            <a:off x="5809638" y="3830671"/>
            <a:ext cx="225025" cy="337151"/>
          </a:xfrm>
          <a:prstGeom prst="straightConnector1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18" name="Left Brace 417"/>
          <p:cNvSpPr/>
          <p:nvPr/>
        </p:nvSpPr>
        <p:spPr>
          <a:xfrm rot="5400000" flipV="1">
            <a:off x="1762164" y="3033257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FF99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971600" y="3509687"/>
            <a:ext cx="18001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 = 8</a:t>
            </a:r>
          </a:p>
        </p:txBody>
      </p:sp>
    </p:spTree>
    <p:extLst>
      <p:ext uri="{BB962C8B-B14F-4D97-AF65-F5344CB8AC3E}">
        <p14:creationId xmlns:p14="http://schemas.microsoft.com/office/powerpoint/2010/main" val="17048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  <p:bldP spid="349" grpId="0" animBg="1"/>
      <p:bldP spid="350" grpId="0"/>
      <p:bldP spid="418" grpId="0" animBg="1"/>
      <p:bldP spid="4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Vector Addition with Blocks and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926594" y="3991129"/>
            <a:ext cx="8369300" cy="2309813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What changes need to be made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6594" y="1598614"/>
            <a:ext cx="7442705" cy="2309812"/>
          </a:xfrm>
        </p:spPr>
        <p:txBody>
          <a:bodyPr>
            <a:normAutofit fontScale="92500"/>
          </a:bodyPr>
          <a:lstStyle/>
          <a:p>
            <a:pPr lvl="0"/>
            <a:r>
              <a:rPr lang="en-GB" dirty="0"/>
              <a:t>Use the built-in variable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for threads per block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0" indent="0">
              <a:buNone/>
            </a:pPr>
            <a:endParaRPr lang="en-GB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Combined version of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/>
              <a:t> to use parallel threads </a:t>
            </a:r>
            <a:r>
              <a:rPr lang="en-GB" i="1" dirty="0"/>
              <a:t>and</a:t>
            </a:r>
            <a:r>
              <a:rPr lang="en-GB" dirty="0"/>
              <a:t> parallel blocks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1061610" y="3991129"/>
            <a:ext cx="7965884" cy="136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*c) {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   c[index] = a[index] + b[index];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6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85965" cy="1143000"/>
          </a:xfrm>
        </p:spPr>
        <p:txBody>
          <a:bodyPr>
            <a:normAutofit/>
          </a:bodyPr>
          <a:lstStyle/>
          <a:p>
            <a:r>
              <a:rPr lang="en-GB" dirty="0"/>
              <a:t>Addition with Blocks and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NVIDIA 2013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16604" y="908720"/>
            <a:ext cx="8127395" cy="558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#define N (2048*2048)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#define THREADS_PER_BLOCK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*a, *b, *c;	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 = N *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host copies of a, b, c,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and setup input values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b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c = 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</a:t>
            </a:r>
          </a:p>
        </p:txBody>
      </p:sp>
    </p:spTree>
    <p:extLst>
      <p:ext uri="{BB962C8B-B14F-4D97-AF65-F5344CB8AC3E}">
        <p14:creationId xmlns:p14="http://schemas.microsoft.com/office/powerpoint/2010/main" val="499031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4" y="274638"/>
            <a:ext cx="8775975" cy="1143000"/>
          </a:xfrm>
        </p:spPr>
        <p:txBody>
          <a:bodyPr>
            <a:normAutofit/>
          </a:bodyPr>
          <a:lstStyle/>
          <a:p>
            <a:r>
              <a:rPr lang="en-GB" dirty="0"/>
              <a:t>Addition with Blocks and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532803"/>
            <a:ext cx="9144000" cy="50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Launch add() kernel on GPU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N/THREADS_PER_BLOCK,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THREADS_PER_BLOCK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70104985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Arbitrary Vector Sizes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74700" y="4006850"/>
            <a:ext cx="8369300" cy="2309813"/>
          </a:xfrm>
        </p:spPr>
        <p:txBody>
          <a:bodyPr>
            <a:normAutofit/>
          </a:bodyPr>
          <a:lstStyle/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/>
              <a:t>Update the kernel launch:</a:t>
            </a:r>
          </a:p>
          <a:p>
            <a:pPr marL="0" lv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add&lt;&lt;&lt;</a:t>
            </a:r>
            <a:r>
              <a:rPr lang="en-GB" sz="18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(N + M-1) / M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,M&gt;&gt;&gt;(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8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0" indent="0"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4700" y="1600200"/>
            <a:ext cx="8369300" cy="2308225"/>
          </a:xfrm>
        </p:spPr>
        <p:txBody>
          <a:bodyPr/>
          <a:lstStyle/>
          <a:p>
            <a:pPr lvl="0"/>
            <a:r>
              <a:rPr lang="en-GB" dirty="0"/>
              <a:t>Typical problems are not friendly multiples of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endParaRPr lang="en-GB" sz="1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Avoid accessing beyond the end of the arrays: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1219573" y="3446830"/>
            <a:ext cx="7140348" cy="155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*c,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if (index &lt; n)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c[index] = a[index] + b[index];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6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Bother with Threads?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605" y="1313765"/>
            <a:ext cx="6822723" cy="4736179"/>
          </a:xfrm>
        </p:spPr>
        <p:txBody>
          <a:bodyPr>
            <a:normAutofit/>
          </a:bodyPr>
          <a:lstStyle/>
          <a:p>
            <a:r>
              <a:rPr lang="en-GB" dirty="0"/>
              <a:t>Threads seem unnecessary</a:t>
            </a:r>
          </a:p>
          <a:p>
            <a:pPr lvl="1"/>
            <a:r>
              <a:rPr lang="en-GB" dirty="0"/>
              <a:t>They add a level of complexity</a:t>
            </a:r>
          </a:p>
          <a:p>
            <a:pPr lvl="1"/>
            <a:r>
              <a:rPr lang="en-GB" dirty="0"/>
              <a:t>What do we gain?</a:t>
            </a:r>
          </a:p>
          <a:p>
            <a:endParaRPr lang="en-GB" dirty="0"/>
          </a:p>
          <a:p>
            <a:r>
              <a:rPr lang="en-GB" dirty="0"/>
              <a:t>Unlike parallel blocks, threads have mechanisms to:</a:t>
            </a:r>
          </a:p>
          <a:p>
            <a:pPr lvl="1"/>
            <a:r>
              <a:rPr lang="en-GB" dirty="0"/>
              <a:t>Communicate</a:t>
            </a:r>
          </a:p>
          <a:p>
            <a:pPr lvl="1"/>
            <a:r>
              <a:rPr lang="en-GB" dirty="0"/>
              <a:t>Synchronize</a:t>
            </a:r>
          </a:p>
          <a:p>
            <a:endParaRPr lang="en-GB" dirty="0"/>
          </a:p>
          <a:p>
            <a:r>
              <a:rPr lang="en-GB" dirty="0"/>
              <a:t>To look closer, we need a new example…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58236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275167"/>
            <a:ext cx="7670271" cy="649741"/>
          </a:xfrm>
        </p:spPr>
        <p:txBody>
          <a:bodyPr>
            <a:normAutofit/>
          </a:bodyPr>
          <a:lstStyle/>
          <a:p>
            <a:r>
              <a:rPr lang="en-GB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610" y="1538790"/>
            <a:ext cx="6777718" cy="4511154"/>
          </a:xfrm>
        </p:spPr>
        <p:txBody>
          <a:bodyPr>
            <a:normAutofit/>
          </a:bodyPr>
          <a:lstStyle/>
          <a:p>
            <a:r>
              <a:rPr lang="en-GB" dirty="0"/>
              <a:t>Launching parallel kernels</a:t>
            </a:r>
          </a:p>
          <a:p>
            <a:pPr lvl="1"/>
            <a:r>
              <a:rPr lang="en-GB" dirty="0"/>
              <a:t>Launch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/>
              <a:t> </a:t>
            </a:r>
            <a:r>
              <a:rPr lang="en-GB" dirty="0"/>
              <a:t>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add&lt;&lt;&lt;N/M,M&gt;&gt;&gt;(…);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6"/>
                </a:solidFill>
              </a:rPr>
              <a:t> </a:t>
            </a:r>
            <a:r>
              <a:rPr lang="en-GB" dirty="0"/>
              <a:t>to access block index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dirty="0">
                <a:solidFill>
                  <a:schemeClr val="accent2"/>
                </a:solidFill>
              </a:rPr>
              <a:t> </a:t>
            </a:r>
            <a:r>
              <a:rPr lang="en-GB" dirty="0"/>
              <a:t>to access thread index within block</a:t>
            </a:r>
          </a:p>
          <a:p>
            <a:endParaRPr lang="en-GB" dirty="0"/>
          </a:p>
          <a:p>
            <a:r>
              <a:rPr lang="en-GB" dirty="0"/>
              <a:t>Allocate elements to threads:</a:t>
            </a:r>
          </a:p>
          <a:p>
            <a:pPr marL="0" lvl="0" indent="0">
              <a:buNone/>
            </a:pPr>
            <a:endParaRPr lang="en-GB" sz="1600" dirty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880074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897815" y="4365905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Cooperating Threads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444162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47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421982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84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84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84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84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auto">
          <a:xfrm>
            <a:off x="6784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auto">
          <a:xfrm>
            <a:off x="6784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84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84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84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46975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45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47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45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47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47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47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47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47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198143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1D Stencil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776330" y="1737172"/>
            <a:ext cx="7910469" cy="3395215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Consider applying a 1D stencil to a 1D array of elements</a:t>
            </a:r>
          </a:p>
          <a:p>
            <a:pPr lvl="1"/>
            <a:r>
              <a:rPr lang="en-GB" sz="2400" dirty="0"/>
              <a:t>Each output element is the sum of input elements within a radius</a:t>
            </a:r>
          </a:p>
          <a:p>
            <a:endParaRPr lang="en-GB" sz="2800" dirty="0"/>
          </a:p>
          <a:p>
            <a:r>
              <a:rPr lang="en-GB" sz="2800" dirty="0"/>
              <a:t>If the radius is 3, then each output element is the sum of 7 input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96" name="Cube 95"/>
          <p:cNvSpPr>
            <a:spLocks noChangeAspect="1"/>
          </p:cNvSpPr>
          <p:nvPr/>
        </p:nvSpPr>
        <p:spPr>
          <a:xfrm>
            <a:off x="332581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7" name="Cube 96"/>
          <p:cNvSpPr>
            <a:spLocks noChangeAspect="1"/>
          </p:cNvSpPr>
          <p:nvPr/>
        </p:nvSpPr>
        <p:spPr>
          <a:xfrm>
            <a:off x="3602038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8" name="Cube 97"/>
          <p:cNvSpPr>
            <a:spLocks noChangeAspect="1"/>
          </p:cNvSpPr>
          <p:nvPr/>
        </p:nvSpPr>
        <p:spPr>
          <a:xfrm>
            <a:off x="387826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9" name="Cube 98"/>
          <p:cNvSpPr>
            <a:spLocks noChangeAspect="1"/>
          </p:cNvSpPr>
          <p:nvPr/>
        </p:nvSpPr>
        <p:spPr>
          <a:xfrm>
            <a:off x="415290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0" name="Cube 99"/>
          <p:cNvSpPr>
            <a:spLocks noChangeAspect="1"/>
          </p:cNvSpPr>
          <p:nvPr/>
        </p:nvSpPr>
        <p:spPr>
          <a:xfrm>
            <a:off x="442912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1" name="Cube 100"/>
          <p:cNvSpPr>
            <a:spLocks noChangeAspect="1"/>
          </p:cNvSpPr>
          <p:nvPr/>
        </p:nvSpPr>
        <p:spPr>
          <a:xfrm>
            <a:off x="470535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2" name="Cube 101"/>
          <p:cNvSpPr>
            <a:spLocks noChangeAspect="1"/>
          </p:cNvSpPr>
          <p:nvPr/>
        </p:nvSpPr>
        <p:spPr>
          <a:xfrm>
            <a:off x="498157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3" name="Left Brace 102"/>
          <p:cNvSpPr/>
          <p:nvPr/>
        </p:nvSpPr>
        <p:spPr>
          <a:xfrm rot="16200000">
            <a:off x="3621088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4" name="Left Brace 103"/>
          <p:cNvSpPr/>
          <p:nvPr/>
        </p:nvSpPr>
        <p:spPr>
          <a:xfrm rot="16200000">
            <a:off x="4721225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3147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44196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17397287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Within a Block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36906" y="1346671"/>
            <a:ext cx="5713092" cy="4000066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Each thread processes one output element</a:t>
            </a:r>
          </a:p>
          <a:p>
            <a:pPr lvl="1"/>
            <a:r>
              <a:rPr lang="en-GB" sz="2400" dirty="0" err="1"/>
              <a:t>blockDim.x</a:t>
            </a:r>
            <a:r>
              <a:rPr lang="en-GB" sz="2400" dirty="0"/>
              <a:t> elements per block</a:t>
            </a:r>
          </a:p>
          <a:p>
            <a:endParaRPr lang="en-GB" sz="2800" dirty="0"/>
          </a:p>
          <a:p>
            <a:r>
              <a:rPr lang="en-GB" sz="2800" dirty="0"/>
              <a:t>Input elements are read several times</a:t>
            </a:r>
          </a:p>
          <a:p>
            <a:pPr lvl="1"/>
            <a:r>
              <a:rPr lang="en-GB" sz="2400" dirty="0"/>
              <a:t>With radius 3, each input element is read seven times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grpSp>
        <p:nvGrpSpPr>
          <p:cNvPr id="11268" name="Input"/>
          <p:cNvGrpSpPr>
            <a:grpSpLocks/>
          </p:cNvGrpSpPr>
          <p:nvPr/>
        </p:nvGrpSpPr>
        <p:grpSpPr bwMode="auto">
          <a:xfrm>
            <a:off x="1466655" y="3023955"/>
            <a:ext cx="4865688" cy="274638"/>
            <a:chOff x="2606080" y="4211221"/>
            <a:chExt cx="5838474" cy="315040"/>
          </a:xfrm>
        </p:grpSpPr>
        <p:sp>
          <p:nvSpPr>
            <p:cNvPr id="146" name="Cube 14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269" name="Output"/>
          <p:cNvGrpSpPr>
            <a:grpSpLocks/>
          </p:cNvGrpSpPr>
          <p:nvPr/>
        </p:nvGrpSpPr>
        <p:grpSpPr bwMode="auto">
          <a:xfrm>
            <a:off x="1466655" y="5511329"/>
            <a:ext cx="4865688" cy="274637"/>
            <a:chOff x="2606080" y="4211221"/>
            <a:chExt cx="5838474" cy="315040"/>
          </a:xfrm>
        </p:grpSpPr>
        <p:sp>
          <p:nvSpPr>
            <p:cNvPr id="163" name="Cube 16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8" name="Cube 17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79" name="Cube 178"/>
          <p:cNvSpPr/>
          <p:nvPr/>
        </p:nvSpPr>
        <p:spPr>
          <a:xfrm>
            <a:off x="2384230" y="5511329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0" name="Cube 179"/>
          <p:cNvSpPr/>
          <p:nvPr/>
        </p:nvSpPr>
        <p:spPr>
          <a:xfrm>
            <a:off x="2690618" y="5511329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1" name="Cube 180"/>
          <p:cNvSpPr/>
          <p:nvPr/>
        </p:nvSpPr>
        <p:spPr>
          <a:xfrm>
            <a:off x="2997005" y="5511329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2" name="Cube 181"/>
          <p:cNvSpPr/>
          <p:nvPr/>
        </p:nvSpPr>
        <p:spPr>
          <a:xfrm>
            <a:off x="3301805" y="5511329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3" name="Cube 182"/>
          <p:cNvSpPr/>
          <p:nvPr/>
        </p:nvSpPr>
        <p:spPr>
          <a:xfrm>
            <a:off x="3608193" y="5511329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4" name="Cube 183"/>
          <p:cNvSpPr/>
          <p:nvPr/>
        </p:nvSpPr>
        <p:spPr>
          <a:xfrm>
            <a:off x="3914580" y="5511329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5" name="Cube 184"/>
          <p:cNvSpPr/>
          <p:nvPr/>
        </p:nvSpPr>
        <p:spPr>
          <a:xfrm>
            <a:off x="4220968" y="5511329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6" name="Cube 185"/>
          <p:cNvSpPr/>
          <p:nvPr/>
        </p:nvSpPr>
        <p:spPr>
          <a:xfrm>
            <a:off x="4525768" y="5511329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7" name="Cube 186"/>
          <p:cNvSpPr/>
          <p:nvPr/>
        </p:nvSpPr>
        <p:spPr>
          <a:xfrm>
            <a:off x="4832155" y="5511329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8" name="Cube 187"/>
          <p:cNvSpPr/>
          <p:nvPr/>
        </p:nvSpPr>
        <p:spPr>
          <a:xfrm>
            <a:off x="1466655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9" name="Cube 188"/>
          <p:cNvSpPr/>
          <p:nvPr/>
        </p:nvSpPr>
        <p:spPr>
          <a:xfrm>
            <a:off x="1773043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2077843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2384230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2690618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3" name="Cube 192"/>
          <p:cNvSpPr/>
          <p:nvPr/>
        </p:nvSpPr>
        <p:spPr>
          <a:xfrm>
            <a:off x="2997005" y="3023955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4" name="Cube 193"/>
          <p:cNvSpPr/>
          <p:nvPr/>
        </p:nvSpPr>
        <p:spPr>
          <a:xfrm>
            <a:off x="3301805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5" name="Cube 194"/>
          <p:cNvSpPr/>
          <p:nvPr/>
        </p:nvSpPr>
        <p:spPr>
          <a:xfrm>
            <a:off x="3608193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6" name="Cube 195"/>
          <p:cNvSpPr/>
          <p:nvPr/>
        </p:nvSpPr>
        <p:spPr>
          <a:xfrm>
            <a:off x="3914580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7" name="Cube 196"/>
          <p:cNvSpPr/>
          <p:nvPr/>
        </p:nvSpPr>
        <p:spPr>
          <a:xfrm>
            <a:off x="4220968" y="3023955"/>
            <a:ext cx="274637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8" name="Cube 197"/>
          <p:cNvSpPr/>
          <p:nvPr/>
        </p:nvSpPr>
        <p:spPr>
          <a:xfrm>
            <a:off x="4525768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9" name="Cube 198"/>
          <p:cNvSpPr/>
          <p:nvPr/>
        </p:nvSpPr>
        <p:spPr>
          <a:xfrm>
            <a:off x="4832155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0" name="Cube 199"/>
          <p:cNvSpPr/>
          <p:nvPr/>
        </p:nvSpPr>
        <p:spPr>
          <a:xfrm>
            <a:off x="5138543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1" name="Cube 200"/>
          <p:cNvSpPr/>
          <p:nvPr/>
        </p:nvSpPr>
        <p:spPr>
          <a:xfrm>
            <a:off x="5444930" y="3023955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2" name="Cube 201"/>
          <p:cNvSpPr/>
          <p:nvPr/>
        </p:nvSpPr>
        <p:spPr>
          <a:xfrm>
            <a:off x="5749730" y="3023955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1300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4900752" y="1570954"/>
            <a:ext cx="0" cy="4628296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89" name="Straight Connector 88"/>
          <p:cNvCxnSpPr/>
          <p:nvPr/>
        </p:nvCxnSpPr>
        <p:spPr>
          <a:xfrm>
            <a:off x="4900752" y="157095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90" name="Straight Connector 89"/>
          <p:cNvCxnSpPr/>
          <p:nvPr/>
        </p:nvCxnSpPr>
        <p:spPr>
          <a:xfrm flipV="1">
            <a:off x="1064720" y="3874140"/>
            <a:ext cx="3825044" cy="10962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91" name="AutoShape 14"/>
          <p:cNvSpPr>
            <a:spLocks noChangeArrowheads="1"/>
          </p:cNvSpPr>
          <p:nvPr/>
        </p:nvSpPr>
        <p:spPr bwMode="auto">
          <a:xfrm>
            <a:off x="5419787" y="131095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92" name="AutoShape 14"/>
          <p:cNvSpPr>
            <a:spLocks noChangeArrowheads="1"/>
          </p:cNvSpPr>
          <p:nvPr/>
        </p:nvSpPr>
        <p:spPr bwMode="auto">
          <a:xfrm>
            <a:off x="5419787" y="188949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3" name="AutoShape 14"/>
          <p:cNvSpPr>
            <a:spLocks noChangeArrowheads="1"/>
          </p:cNvSpPr>
          <p:nvPr/>
        </p:nvSpPr>
        <p:spPr bwMode="auto">
          <a:xfrm>
            <a:off x="5419787" y="246802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4" name="AutoShape 14"/>
          <p:cNvSpPr>
            <a:spLocks noChangeArrowheads="1"/>
          </p:cNvSpPr>
          <p:nvPr/>
        </p:nvSpPr>
        <p:spPr bwMode="auto">
          <a:xfrm>
            <a:off x="5419787" y="304656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5" name="AutoShape 14"/>
          <p:cNvSpPr>
            <a:spLocks noChangeArrowheads="1"/>
          </p:cNvSpPr>
          <p:nvPr/>
        </p:nvSpPr>
        <p:spPr bwMode="auto">
          <a:xfrm>
            <a:off x="5419787" y="362510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5419787" y="420363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7" name="AutoShape 14"/>
          <p:cNvSpPr>
            <a:spLocks noChangeArrowheads="1"/>
          </p:cNvSpPr>
          <p:nvPr/>
        </p:nvSpPr>
        <p:spPr bwMode="auto">
          <a:xfrm>
            <a:off x="5419787" y="478217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8" name="AutoShape 14"/>
          <p:cNvSpPr>
            <a:spLocks noChangeArrowheads="1"/>
          </p:cNvSpPr>
          <p:nvPr/>
        </p:nvSpPr>
        <p:spPr bwMode="auto">
          <a:xfrm>
            <a:off x="5419787" y="536071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9" name="AutoShape 14"/>
          <p:cNvSpPr>
            <a:spLocks noChangeArrowheads="1"/>
          </p:cNvSpPr>
          <p:nvPr/>
        </p:nvSpPr>
        <p:spPr bwMode="auto">
          <a:xfrm>
            <a:off x="5419787" y="5939250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900751" y="214949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4900750" y="2725347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4900752" y="330656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>
            <a:off x="4900752" y="388510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4900750" y="446363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4900752" y="504217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4900752" y="5637509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900752" y="620417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108" name="TextBox 107"/>
          <p:cNvSpPr txBox="1"/>
          <p:nvPr/>
        </p:nvSpPr>
        <p:spPr bwMode="auto">
          <a:xfrm>
            <a:off x="1001470" y="3283127"/>
            <a:ext cx="230864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436398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Sharing Data Between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610" y="1448780"/>
            <a:ext cx="6777718" cy="4601164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Terminology: within a block, threads share data via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shared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Extremely fast on-chip memory, user-managed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Declare using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2800" dirty="0"/>
              <a:t>, allocated per block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Data is not visible to threads in other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491461657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GB"/>
              <a:t>Implementing With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31" y="479425"/>
            <a:ext cx="7576090" cy="465772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Cache data in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/>
              <a:t>Read (</a:t>
            </a:r>
            <a:r>
              <a:rPr lang="en-GB" sz="2400" dirty="0" err="1"/>
              <a:t>blockDim.x</a:t>
            </a:r>
            <a:r>
              <a:rPr lang="en-GB" sz="2400" dirty="0"/>
              <a:t> + 2 * radius) input elements from global memory to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/>
              <a:t>Compute </a:t>
            </a:r>
            <a:r>
              <a:rPr lang="en-GB" sz="2400" dirty="0" err="1"/>
              <a:t>blockDim.x</a:t>
            </a:r>
            <a:r>
              <a:rPr lang="en-GB" sz="2400" dirty="0"/>
              <a:t> output elements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/>
              <a:t>Write </a:t>
            </a:r>
            <a:r>
              <a:rPr lang="en-GB" sz="2400" dirty="0" err="1"/>
              <a:t>blockDim.x</a:t>
            </a:r>
            <a:r>
              <a:rPr lang="en-GB" sz="2400" dirty="0"/>
              <a:t> output elements to global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/>
              <a:t>Each block needs a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halo </a:t>
            </a:r>
            <a:r>
              <a:rPr lang="en-GB" sz="2400" dirty="0"/>
              <a:t>of radius elements at each boundary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NVIDIA 2013</a:t>
            </a:r>
          </a:p>
        </p:txBody>
      </p:sp>
      <p:grpSp>
        <p:nvGrpSpPr>
          <p:cNvPr id="13316" name="Output"/>
          <p:cNvGrpSpPr>
            <a:grpSpLocks/>
          </p:cNvGrpSpPr>
          <p:nvPr/>
        </p:nvGrpSpPr>
        <p:grpSpPr bwMode="auto">
          <a:xfrm>
            <a:off x="2171700" y="5678488"/>
            <a:ext cx="4865688" cy="274637"/>
            <a:chOff x="2606080" y="4211221"/>
            <a:chExt cx="5838474" cy="315040"/>
          </a:xfrm>
        </p:grpSpPr>
        <p:sp>
          <p:nvSpPr>
            <p:cNvPr id="99" name="Cube 98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0" name="Cube 99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1" name="Cube 100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2" name="Cube 101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3" name="Cube 102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4" name="Cube 103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5" name="Cube 124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6" name="Cube 12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3317" name="Input"/>
          <p:cNvGrpSpPr>
            <a:grpSpLocks/>
          </p:cNvGrpSpPr>
          <p:nvPr/>
        </p:nvGrpSpPr>
        <p:grpSpPr bwMode="auto">
          <a:xfrm>
            <a:off x="2171700" y="4729163"/>
            <a:ext cx="4865688" cy="274637"/>
            <a:chOff x="2606080" y="4211221"/>
            <a:chExt cx="5838474" cy="315040"/>
          </a:xfrm>
        </p:grpSpPr>
        <p:sp>
          <p:nvSpPr>
            <p:cNvPr id="143" name="Cube 14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9" name="Cube 158"/>
          <p:cNvSpPr/>
          <p:nvPr/>
        </p:nvSpPr>
        <p:spPr>
          <a:xfrm>
            <a:off x="7062788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0" name="Cube 159"/>
          <p:cNvSpPr/>
          <p:nvPr/>
        </p:nvSpPr>
        <p:spPr>
          <a:xfrm>
            <a:off x="73691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1" name="Cube 160"/>
          <p:cNvSpPr/>
          <p:nvPr/>
        </p:nvSpPr>
        <p:spPr>
          <a:xfrm>
            <a:off x="7675563" y="4729163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2" name="Cube 161"/>
          <p:cNvSpPr/>
          <p:nvPr/>
        </p:nvSpPr>
        <p:spPr>
          <a:xfrm>
            <a:off x="1260475" y="4729163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3" name="Cube 162"/>
          <p:cNvSpPr/>
          <p:nvPr/>
        </p:nvSpPr>
        <p:spPr>
          <a:xfrm>
            <a:off x="15652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4" name="Cube 163"/>
          <p:cNvSpPr/>
          <p:nvPr/>
        </p:nvSpPr>
        <p:spPr>
          <a:xfrm>
            <a:off x="1871663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5" name="Down Arrow 164"/>
          <p:cNvSpPr/>
          <p:nvPr/>
        </p:nvSpPr>
        <p:spPr>
          <a:xfrm>
            <a:off x="4384675" y="5278438"/>
            <a:ext cx="449263" cy="250825"/>
          </a:xfrm>
          <a:prstGeom prst="downArrow">
            <a:avLst/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808080"/>
              </a:solidFill>
              <a:latin typeface="Arial"/>
              <a:cs typeface="+mn-cs"/>
            </a:endParaRPr>
          </a:p>
        </p:txBody>
      </p:sp>
      <p:sp>
        <p:nvSpPr>
          <p:cNvPr id="166" name="Left Brace 165"/>
          <p:cNvSpPr/>
          <p:nvPr/>
        </p:nvSpPr>
        <p:spPr>
          <a:xfrm rot="16200000">
            <a:off x="4454525" y="3795713"/>
            <a:ext cx="300037" cy="4865688"/>
          </a:xfrm>
          <a:prstGeom prst="leftBrace">
            <a:avLst>
              <a:gd name="adj1" fmla="val 553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7" name="Left Brace 166"/>
          <p:cNvSpPr/>
          <p:nvPr/>
        </p:nvSpPr>
        <p:spPr>
          <a:xfrm rot="16200000">
            <a:off x="1628775" y="4810125"/>
            <a:ext cx="150813" cy="887413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8" name="Left Brace 167"/>
          <p:cNvSpPr/>
          <p:nvPr/>
        </p:nvSpPr>
        <p:spPr>
          <a:xfrm rot="16200000">
            <a:off x="7427912" y="4810126"/>
            <a:ext cx="150813" cy="887412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3328" name="TextBox 168"/>
          <p:cNvSpPr txBox="1">
            <a:spLocks noChangeArrowheads="1"/>
          </p:cNvSpPr>
          <p:nvPr/>
        </p:nvSpPr>
        <p:spPr bwMode="auto">
          <a:xfrm>
            <a:off x="3248025" y="6378575"/>
            <a:ext cx="2705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blockDim.x output elements</a:t>
            </a:r>
          </a:p>
        </p:txBody>
      </p:sp>
      <p:sp>
        <p:nvSpPr>
          <p:cNvPr id="170" name="TextBox 169"/>
          <p:cNvSpPr txBox="1"/>
          <p:nvPr/>
        </p:nvSpPr>
        <p:spPr bwMode="auto">
          <a:xfrm>
            <a:off x="1109663" y="5303838"/>
            <a:ext cx="1187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latin typeface="Arial"/>
              </a:rPr>
              <a:t>halo on left</a:t>
            </a: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6848475" y="5297488"/>
            <a:ext cx="1312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halo on right</a:t>
            </a:r>
          </a:p>
        </p:txBody>
      </p:sp>
    </p:spTree>
    <p:extLst>
      <p:ext uri="{BB962C8B-B14F-4D97-AF65-F5344CB8AC3E}">
        <p14:creationId xmlns:p14="http://schemas.microsoft.com/office/powerpoint/2010/main" val="25419152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7" grpId="0" animBg="1"/>
      <p:bldP spid="168" grpId="0" animBg="1"/>
      <p:bldP spid="170" grpId="0"/>
      <p:bldP spid="1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ontent Placeholder 2"/>
          <p:cNvSpPr txBox="1">
            <a:spLocks/>
          </p:cNvSpPr>
          <p:nvPr/>
        </p:nvSpPr>
        <p:spPr bwMode="auto">
          <a:xfrm>
            <a:off x="76200" y="1674813"/>
            <a:ext cx="6546850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*in,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__shared__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5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- RADIUS] = in[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-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BLOCK_SIZE] =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    in[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grpSp>
        <p:nvGrpSpPr>
          <p:cNvPr id="328" name="Group 327"/>
          <p:cNvGrpSpPr/>
          <p:nvPr/>
        </p:nvGrpSpPr>
        <p:grpSpPr>
          <a:xfrm>
            <a:off x="6240536" y="2028845"/>
            <a:ext cx="2801728" cy="137160"/>
            <a:chOff x="7168058" y="1735951"/>
            <a:chExt cx="3789141" cy="180020"/>
          </a:xfrm>
          <a:solidFill>
            <a:srgbClr val="000000">
              <a:lumMod val="85000"/>
              <a:lumOff val="15000"/>
            </a:srgbClr>
          </a:solidFill>
        </p:grpSpPr>
        <p:sp>
          <p:nvSpPr>
            <p:cNvPr id="329" name="Cube 328"/>
            <p:cNvSpPr/>
            <p:nvPr/>
          </p:nvSpPr>
          <p:spPr>
            <a:xfrm>
              <a:off x="716805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0" name="Cube 329"/>
            <p:cNvSpPr/>
            <p:nvPr/>
          </p:nvSpPr>
          <p:spPr>
            <a:xfrm>
              <a:off x="734070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1" name="Cube 330"/>
            <p:cNvSpPr/>
            <p:nvPr/>
          </p:nvSpPr>
          <p:spPr>
            <a:xfrm>
              <a:off x="751335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2" name="Cube 331"/>
            <p:cNvSpPr/>
            <p:nvPr/>
          </p:nvSpPr>
          <p:spPr>
            <a:xfrm>
              <a:off x="768599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3" name="Cube 332"/>
            <p:cNvSpPr/>
            <p:nvPr/>
          </p:nvSpPr>
          <p:spPr>
            <a:xfrm>
              <a:off x="785864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4" name="Cube 333"/>
            <p:cNvSpPr/>
            <p:nvPr/>
          </p:nvSpPr>
          <p:spPr>
            <a:xfrm>
              <a:off x="803129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5" name="Cube 334"/>
            <p:cNvSpPr/>
            <p:nvPr/>
          </p:nvSpPr>
          <p:spPr>
            <a:xfrm>
              <a:off x="820394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6" name="Cube 335"/>
            <p:cNvSpPr/>
            <p:nvPr/>
          </p:nvSpPr>
          <p:spPr>
            <a:xfrm>
              <a:off x="837658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7" name="Cube 336"/>
            <p:cNvSpPr/>
            <p:nvPr/>
          </p:nvSpPr>
          <p:spPr>
            <a:xfrm>
              <a:off x="854923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8" name="Cube 337"/>
            <p:cNvSpPr/>
            <p:nvPr/>
          </p:nvSpPr>
          <p:spPr>
            <a:xfrm>
              <a:off x="872188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9" name="Cube 338"/>
            <p:cNvSpPr/>
            <p:nvPr/>
          </p:nvSpPr>
          <p:spPr>
            <a:xfrm>
              <a:off x="889452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0" name="Cube 339"/>
            <p:cNvSpPr/>
            <p:nvPr/>
          </p:nvSpPr>
          <p:spPr>
            <a:xfrm>
              <a:off x="906717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1" name="Cube 340"/>
            <p:cNvSpPr/>
            <p:nvPr/>
          </p:nvSpPr>
          <p:spPr>
            <a:xfrm>
              <a:off x="923982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2" name="Cube 341"/>
            <p:cNvSpPr/>
            <p:nvPr/>
          </p:nvSpPr>
          <p:spPr>
            <a:xfrm>
              <a:off x="941246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3" name="Cube 342"/>
            <p:cNvSpPr/>
            <p:nvPr/>
          </p:nvSpPr>
          <p:spPr>
            <a:xfrm>
              <a:off x="958511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4" name="Cube 343"/>
            <p:cNvSpPr/>
            <p:nvPr/>
          </p:nvSpPr>
          <p:spPr>
            <a:xfrm>
              <a:off x="975776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5" name="Cube 344"/>
            <p:cNvSpPr/>
            <p:nvPr/>
          </p:nvSpPr>
          <p:spPr>
            <a:xfrm>
              <a:off x="993041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6" name="Cube 345"/>
            <p:cNvSpPr/>
            <p:nvPr/>
          </p:nvSpPr>
          <p:spPr>
            <a:xfrm>
              <a:off x="1010305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7" name="Cube 346"/>
            <p:cNvSpPr/>
            <p:nvPr/>
          </p:nvSpPr>
          <p:spPr>
            <a:xfrm>
              <a:off x="1027570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8" name="Cube 347"/>
            <p:cNvSpPr/>
            <p:nvPr/>
          </p:nvSpPr>
          <p:spPr>
            <a:xfrm>
              <a:off x="104483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9" name="Cube 348"/>
            <p:cNvSpPr/>
            <p:nvPr/>
          </p:nvSpPr>
          <p:spPr>
            <a:xfrm>
              <a:off x="1062099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0" name="Cube 349"/>
            <p:cNvSpPr/>
            <p:nvPr/>
          </p:nvSpPr>
          <p:spPr>
            <a:xfrm>
              <a:off x="107936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51" name="Group 350"/>
          <p:cNvGrpSpPr>
            <a:grpSpLocks/>
          </p:cNvGrpSpPr>
          <p:nvPr/>
        </p:nvGrpSpPr>
        <p:grpSpPr bwMode="auto">
          <a:xfrm>
            <a:off x="6240463" y="3444875"/>
            <a:ext cx="2801937" cy="136525"/>
            <a:chOff x="7168058" y="1735951"/>
            <a:chExt cx="3789141" cy="180020"/>
          </a:xfrm>
        </p:grpSpPr>
        <p:sp>
          <p:nvSpPr>
            <p:cNvPr id="352" name="Cube 351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3" name="Cube 352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4" name="Cube 353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5" name="Cube 354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6" name="Cube 355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7" name="Cube 356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8" name="Cube 357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9" name="Cube 358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0" name="Cube 359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1" name="Cube 360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2" name="Cube 361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3" name="Cube 362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4" name="Cube 363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5" name="Cube 364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6" name="Cube 365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7" name="Cube 366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8" name="Cube 367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9" name="Cube 368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0" name="Cube 369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1" name="Cube 370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2" name="Cube 371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3" name="Cube 372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74" name="Group 373"/>
          <p:cNvGrpSpPr>
            <a:grpSpLocks/>
          </p:cNvGrpSpPr>
          <p:nvPr/>
        </p:nvGrpSpPr>
        <p:grpSpPr bwMode="auto">
          <a:xfrm>
            <a:off x="6240463" y="3962400"/>
            <a:ext cx="2801937" cy="136525"/>
            <a:chOff x="7168058" y="1735951"/>
            <a:chExt cx="3789141" cy="180020"/>
          </a:xfrm>
        </p:grpSpPr>
        <p:sp>
          <p:nvSpPr>
            <p:cNvPr id="375" name="Cube 374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6" name="Cube 375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7" name="Cube 376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8" name="Cube 377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9" name="Cube 378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0" name="Cube 379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1" name="Cube 380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2" name="Cube 381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3" name="Cube 382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4" name="Cube 383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5" name="Cube 384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6" name="Cube 385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7" name="Cube 386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8" name="Cube 387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9" name="Cube 388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0" name="Cube 389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1" name="Cube 390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2" name="Cube 391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3" name="Cube 392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4" name="Cube 393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5" name="Cube 394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6" name="Cube 395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97" name="Group 396"/>
          <p:cNvGrpSpPr>
            <a:grpSpLocks/>
          </p:cNvGrpSpPr>
          <p:nvPr/>
        </p:nvGrpSpPr>
        <p:grpSpPr bwMode="auto">
          <a:xfrm>
            <a:off x="6240463" y="4267200"/>
            <a:ext cx="2801937" cy="136525"/>
            <a:chOff x="7168058" y="1735951"/>
            <a:chExt cx="3789141" cy="180020"/>
          </a:xfrm>
        </p:grpSpPr>
        <p:sp>
          <p:nvSpPr>
            <p:cNvPr id="398" name="Cube 397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9" name="Cube 398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0" name="Cube 399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1" name="Cube 400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2" name="Cube 401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3" name="Cube 402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4" name="Cube 403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5" name="Cube 404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6" name="Cube 405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7" name="Cube 406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8" name="Cube 407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9" name="Cube 408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0" name="Cube 409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1" name="Cube 410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2" name="Cube 411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3" name="Cube 412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4" name="Cube 413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5" name="Cube 414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6" name="Cube 415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7" name="Cube 416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8" name="Cube 417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9" name="Cube 418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14344" name="Title 3"/>
          <p:cNvSpPr txBox="1">
            <a:spLocks/>
          </p:cNvSpPr>
          <p:nvPr/>
        </p:nvSpPr>
        <p:spPr bwMode="auto">
          <a:xfrm>
            <a:off x="457200" y="4572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400">
                <a:latin typeface="Calibri" pitchFamily="34" charset="0"/>
              </a:rPr>
              <a:t>Stencil Kernel</a:t>
            </a:r>
            <a:endParaRPr lang="en-US" sz="4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22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016605" y="1538790"/>
            <a:ext cx="8369300" cy="47244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sz="1500" i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Apply the stencil</a:t>
            </a:r>
          </a:p>
          <a:p>
            <a:pPr marL="0" indent="0">
              <a:buFontTx/>
              <a:buNone/>
              <a:defRPr/>
            </a:pPr>
            <a:r>
              <a:rPr lang="en-GB" sz="15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FontTx/>
              <a:buNone/>
              <a:defRPr/>
            </a:pPr>
            <a:r>
              <a:rPr lang="en-GB" sz="15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sz="150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FontTx/>
              <a:buNone/>
              <a:defRPr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    result += temp[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FontTx/>
              <a:buNone/>
              <a:defRPr/>
            </a:pPr>
            <a:endParaRPr lang="en-GB" sz="15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500" i="1" dirty="0">
                <a:latin typeface="Courier New" pitchFamily="49" charset="0"/>
                <a:cs typeface="Courier New" pitchFamily="49" charset="0"/>
              </a:rPr>
              <a:t>  // Store the result</a:t>
            </a:r>
          </a:p>
          <a:p>
            <a:pPr marL="0" indent="0">
              <a:buFontTx/>
              <a:buNone/>
              <a:defRPr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  out[</a:t>
            </a:r>
            <a:r>
              <a:rPr lang="en-GB" sz="150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dirty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FontTx/>
              <a:buNone/>
              <a:defRPr/>
            </a:pPr>
            <a:r>
              <a:rPr lang="en-GB" sz="15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Stencil Kernel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38257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Race!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  <p:sp>
        <p:nvSpPr>
          <p:cNvPr id="128" name="Content Placeholder 2"/>
          <p:cNvSpPr txBox="1">
            <a:spLocks/>
          </p:cNvSpPr>
          <p:nvPr/>
        </p:nvSpPr>
        <p:spPr bwMode="auto">
          <a:xfrm>
            <a:off x="982662" y="1043735"/>
            <a:ext cx="7843838" cy="528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kern="0" dirty="0"/>
              <a:t>The stencil example will not work…</a:t>
            </a:r>
          </a:p>
          <a:p>
            <a:pPr lvl="1">
              <a:defRPr/>
            </a:pPr>
            <a:endParaRPr lang="en-GB" sz="2400" kern="0" dirty="0"/>
          </a:p>
          <a:p>
            <a:pPr>
              <a:defRPr/>
            </a:pPr>
            <a:r>
              <a:rPr lang="en-GB" kern="0" dirty="0"/>
              <a:t>Suppose thread 15 reads the halo before thread 0 has fetched it…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– RADIUS = in[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 result += temp[</a:t>
            </a:r>
            <a:r>
              <a:rPr lang="en-GB" sz="1400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kern="0" dirty="0">
              <a:latin typeface="Arial"/>
            </a:endParaRPr>
          </a:p>
        </p:txBody>
      </p:sp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3486522" y="5482245"/>
            <a:ext cx="2936875" cy="136525"/>
            <a:chOff x="7061575" y="4485901"/>
            <a:chExt cx="3789141" cy="180020"/>
          </a:xfrm>
        </p:grpSpPr>
        <p:sp>
          <p:nvSpPr>
            <p:cNvPr id="130" name="Cube 129"/>
            <p:cNvSpPr/>
            <p:nvPr/>
          </p:nvSpPr>
          <p:spPr>
            <a:xfrm>
              <a:off x="7061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1" name="Cube 130"/>
            <p:cNvSpPr/>
            <p:nvPr/>
          </p:nvSpPr>
          <p:spPr>
            <a:xfrm>
              <a:off x="7233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2" name="Cube 131"/>
            <p:cNvSpPr/>
            <p:nvPr/>
          </p:nvSpPr>
          <p:spPr>
            <a:xfrm>
              <a:off x="7407718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3" name="Cube 132"/>
            <p:cNvSpPr/>
            <p:nvPr/>
          </p:nvSpPr>
          <p:spPr>
            <a:xfrm>
              <a:off x="757976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775181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792386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8097956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827000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844205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8616146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878819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96024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2" name="Cube 141"/>
            <p:cNvSpPr/>
            <p:nvPr/>
          </p:nvSpPr>
          <p:spPr>
            <a:xfrm>
              <a:off x="9134338" y="4485901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3" name="Cube 142"/>
            <p:cNvSpPr/>
            <p:nvPr/>
          </p:nvSpPr>
          <p:spPr>
            <a:xfrm>
              <a:off x="930638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9478433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965048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9824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9996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10168670" y="4485901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10342766" y="4485901"/>
              <a:ext cx="161806" cy="18002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1051481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1068686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2" name="TextBox 151"/>
          <p:cNvSpPr txBox="1"/>
          <p:nvPr/>
        </p:nvSpPr>
        <p:spPr bwMode="auto">
          <a:xfrm>
            <a:off x="2591780" y="2824624"/>
            <a:ext cx="2009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Store at temp[18]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1441822" y="5409220"/>
            <a:ext cx="2117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Load from temp[19]</a:t>
            </a:r>
          </a:p>
        </p:txBody>
      </p: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4142767" y="3324687"/>
            <a:ext cx="308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400" b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Skipped, threadIdx &gt; RADIUS</a:t>
            </a:r>
          </a:p>
        </p:txBody>
      </p:sp>
      <p:grpSp>
        <p:nvGrpSpPr>
          <p:cNvPr id="155" name="Group 154"/>
          <p:cNvGrpSpPr>
            <a:grpSpLocks/>
          </p:cNvGrpSpPr>
          <p:nvPr/>
        </p:nvGrpSpPr>
        <p:grpSpPr bwMode="auto">
          <a:xfrm>
            <a:off x="4558692" y="2907174"/>
            <a:ext cx="2936875" cy="138113"/>
            <a:chOff x="7054973" y="3230407"/>
            <a:chExt cx="3789141" cy="180020"/>
          </a:xfrm>
        </p:grpSpPr>
        <p:sp>
          <p:nvSpPr>
            <p:cNvPr id="156" name="Cube 155"/>
            <p:cNvSpPr/>
            <p:nvPr/>
          </p:nvSpPr>
          <p:spPr>
            <a:xfrm>
              <a:off x="705497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227020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401117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57316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7917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2" name="Cube 161"/>
            <p:cNvSpPr/>
            <p:nvPr/>
          </p:nvSpPr>
          <p:spPr>
            <a:xfrm>
              <a:off x="809135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3" name="Cube 162"/>
            <p:cNvSpPr/>
            <p:nvPr/>
          </p:nvSpPr>
          <p:spPr>
            <a:xfrm>
              <a:off x="826340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843544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8609546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878159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895364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9127736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929978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947183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9643878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981797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999002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0162069" y="3230407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0336164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10508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10680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6447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__syncthreads()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5" y="1268760"/>
            <a:ext cx="6732713" cy="478118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dirty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dirty="0" err="1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dirty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Synchronizes all threads within a block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Used to prevent RAW / WAR / WAW hazards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/>
              <a:t>All threads must reach the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/>
              <a:t>In conditional code, the condition must be uniform across the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253067070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Stencil Kernel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16605" y="1223755"/>
            <a:ext cx="7290810" cy="526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*in,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16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6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– RADIUS] = in[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600" b="1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Synchronize (ensure all the data is available)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600" b="1" kern="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95046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Stencil Kernel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71600" y="1600200"/>
            <a:ext cx="7854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6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// Apply the stencil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       result += temp[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600" b="1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i="1" kern="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i="1" kern="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Store the result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out[</a:t>
            </a:r>
            <a:r>
              <a:rPr lang="en-GB" sz="16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7387517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594" y="1448780"/>
            <a:ext cx="8055895" cy="4677397"/>
          </a:xfrm>
        </p:spPr>
        <p:txBody>
          <a:bodyPr>
            <a:normAutofit/>
          </a:bodyPr>
          <a:lstStyle/>
          <a:p>
            <a:r>
              <a:rPr lang="en-GB" dirty="0"/>
              <a:t>Launching parallel threads</a:t>
            </a:r>
          </a:p>
          <a:p>
            <a:pPr lvl="1"/>
            <a:r>
              <a:rPr lang="en-GB" dirty="0"/>
              <a:t>Launch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/>
              <a:t> blocks with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GB" dirty="0"/>
              <a:t> threads per block 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N,M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/>
              <a:t>to access the block index within the grid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dirty="0"/>
              <a:t>to access the thread index within a block</a:t>
            </a:r>
          </a:p>
          <a:p>
            <a:endParaRPr lang="en-GB" dirty="0"/>
          </a:p>
          <a:p>
            <a:r>
              <a:rPr lang="en-GB" dirty="0"/>
              <a:t>Allocate elements to threads:</a:t>
            </a:r>
          </a:p>
          <a:p>
            <a:pPr marL="0" lvl="0" indent="0">
              <a:buNone/>
            </a:pPr>
            <a:endParaRPr lang="en-GB" sz="1600" dirty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GB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108301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03775"/>
            <a:ext cx="6867728" cy="4646169"/>
          </a:xfrm>
        </p:spPr>
        <p:txBody>
          <a:bodyPr/>
          <a:lstStyle/>
          <a:p>
            <a:r>
              <a:rPr lang="en-GB" dirty="0"/>
              <a:t>Use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__shared__ </a:t>
            </a:r>
            <a:r>
              <a:rPr lang="en-GB" dirty="0"/>
              <a:t>to declare a variable/array in shared memory</a:t>
            </a:r>
          </a:p>
          <a:p>
            <a:pPr lvl="1"/>
            <a:r>
              <a:rPr lang="en-GB" dirty="0"/>
              <a:t>Data is shared between threads in a block</a:t>
            </a:r>
          </a:p>
          <a:p>
            <a:pPr lvl="1"/>
            <a:r>
              <a:rPr lang="en-GB" dirty="0"/>
              <a:t>Not visible to threads in other blocks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as a barrier</a:t>
            </a:r>
          </a:p>
          <a:p>
            <a:pPr lvl="1"/>
            <a:r>
              <a:rPr lang="en-GB" dirty="0"/>
              <a:t>Use to prevent data hazards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57703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 bwMode="auto">
          <a:xfrm>
            <a:off x="1358795" y="4330481"/>
            <a:ext cx="5424862" cy="7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</a:rPr>
              <a:t>Hello World!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6457609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6460655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9" name="Straight Connector 58"/>
          <p:cNvCxnSpPr/>
          <p:nvPr/>
        </p:nvCxnSpPr>
        <p:spPr>
          <a:xfrm>
            <a:off x="4435429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6795997" y="129640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95997" y="1737803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95997" y="2179206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95997" y="2620608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95997" y="3062010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95997" y="3503412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95997" y="3944814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95997" y="4386217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AutoShape 14"/>
          <p:cNvSpPr>
            <a:spLocks noChangeArrowheads="1"/>
          </p:cNvSpPr>
          <p:nvPr/>
        </p:nvSpPr>
        <p:spPr bwMode="ltGray">
          <a:xfrm>
            <a:off x="6795997" y="482762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360422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6459432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60655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59431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60655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60655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60655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60655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7" name="Straight Connector 76"/>
          <p:cNvCxnSpPr/>
          <p:nvPr/>
        </p:nvCxnSpPr>
        <p:spPr>
          <a:xfrm>
            <a:off x="6460655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187913859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972772" y="4368206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Managing the Device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39" y="129640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39739" y="1737803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39739" y="2179206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39" y="2620608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39" y="3062010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39" y="3503412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auto">
          <a:xfrm>
            <a:off x="6739739" y="3944814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auto">
          <a:xfrm>
            <a:off x="6739739" y="4386217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auto">
          <a:xfrm>
            <a:off x="6739739" y="482762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699201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Coordinating Host &amp;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-126395"/>
            <a:ext cx="8795320" cy="4525963"/>
          </a:xfrm>
        </p:spPr>
        <p:txBody>
          <a:bodyPr/>
          <a:lstStyle/>
          <a:p>
            <a:r>
              <a:rPr lang="en-GB" dirty="0"/>
              <a:t>Kernel launches are </a:t>
            </a:r>
            <a:r>
              <a:rPr lang="en-GB" dirty="0">
                <a:solidFill>
                  <a:schemeClr val="accent6"/>
                </a:solidFill>
              </a:rPr>
              <a:t>asynchronous</a:t>
            </a:r>
          </a:p>
          <a:p>
            <a:pPr lvl="1"/>
            <a:r>
              <a:rPr lang="en-GB" dirty="0"/>
              <a:t>Control returns to the CPU immediately</a:t>
            </a:r>
          </a:p>
          <a:p>
            <a:endParaRPr lang="en-GB" dirty="0"/>
          </a:p>
          <a:p>
            <a:r>
              <a:rPr lang="en-GB" dirty="0"/>
              <a:t>CPU needs to synchronize before consuming the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2441"/>
              </p:ext>
            </p:extLst>
          </p:nvPr>
        </p:nvGraphicFramePr>
        <p:xfrm>
          <a:off x="960531" y="3329946"/>
          <a:ext cx="7301879" cy="3426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7423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latin typeface="Courier New" pitchFamily="49" charset="0"/>
                          <a:cs typeface="Courier New" pitchFamily="49" charset="0"/>
                        </a:rPr>
                        <a:t>cudaMemcpy</a:t>
                      </a:r>
                      <a:r>
                        <a:rPr lang="en-GB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Blocks the CPU until the copy is complete</a:t>
                      </a:r>
                    </a:p>
                    <a:p>
                      <a:r>
                        <a:rPr lang="en-GB" sz="2000" dirty="0"/>
                        <a:t>Copy begins when all preceding CUDA calls have completed</a:t>
                      </a: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843">
                <a:tc>
                  <a:txBody>
                    <a:bodyPr/>
                    <a:lstStyle/>
                    <a:p>
                      <a:r>
                        <a:rPr lang="en-GB" sz="2000" b="1" dirty="0" err="1">
                          <a:latin typeface="Courier New" pitchFamily="49" charset="0"/>
                          <a:cs typeface="Courier New" pitchFamily="49" charset="0"/>
                        </a:rPr>
                        <a:t>cudaMemcpyAsync</a:t>
                      </a:r>
                      <a:r>
                        <a:rPr lang="en-GB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Asynchronous</a:t>
                      </a:r>
                      <a:r>
                        <a:rPr lang="en-GB" sz="2000" baseline="0" dirty="0"/>
                        <a:t>, does not block the CPU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196">
                <a:tc>
                  <a:txBody>
                    <a:bodyPr/>
                    <a:lstStyle/>
                    <a:p>
                      <a:pPr marL="0" marR="0" indent="0" algn="l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err="1">
                          <a:latin typeface="Courier New" pitchFamily="49" charset="0"/>
                          <a:cs typeface="Courier New" pitchFamily="49" charset="0"/>
                        </a:rPr>
                        <a:t>cudaDeviceSynchronize</a:t>
                      </a:r>
                      <a:r>
                        <a:rPr lang="en-GB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Blocks the CPU until all preceding CUDA calls have</a:t>
                      </a:r>
                      <a:r>
                        <a:rPr lang="en-GB" sz="2000" baseline="0" dirty="0"/>
                        <a:t> completed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46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15" y="1313765"/>
            <a:ext cx="6732713" cy="473617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All CUDA API calls return an error code (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Error in the API call itself</a:t>
            </a:r>
          </a:p>
          <a:p>
            <a:pPr marL="571454" lvl="1" indent="0">
              <a:buNone/>
            </a:pPr>
            <a:r>
              <a:rPr lang="en-GB" dirty="0"/>
              <a:t>	OR</a:t>
            </a:r>
          </a:p>
          <a:p>
            <a:pPr lvl="1"/>
            <a:r>
              <a:rPr lang="en-GB" dirty="0"/>
              <a:t>Error in an earlier asynchronous operation (e.g. kernel)</a:t>
            </a:r>
          </a:p>
          <a:p>
            <a:endParaRPr lang="en-GB" dirty="0"/>
          </a:p>
          <a:p>
            <a:r>
              <a:rPr lang="en-GB" dirty="0"/>
              <a:t>Get the error code for the last error:</a:t>
            </a:r>
          </a:p>
          <a:p>
            <a:pPr marL="571454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(void)</a:t>
            </a:r>
            <a:endParaRPr lang="en-GB" sz="33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Get a string to describe the error:</a:t>
            </a:r>
          </a:p>
          <a:p>
            <a:pPr marL="571454" lvl="1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GB" sz="19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GB" sz="3300" dirty="0"/>
          </a:p>
          <a:p>
            <a:pPr marL="571454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>
                <a:latin typeface="Courier New" pitchFamily="49" charset="0"/>
                <a:cs typeface="Courier New" pitchFamily="49" charset="0"/>
              </a:rPr>
              <a:t>()));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03267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570" y="1358770"/>
            <a:ext cx="8442430" cy="476740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Application can query and select GPUs</a:t>
            </a:r>
          </a:p>
          <a:p>
            <a:pPr marL="571454" lvl="1" indent="0">
              <a:buNone/>
            </a:pPr>
            <a:r>
              <a:rPr lang="en-GB" sz="18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cudaGetDeviceCount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*count)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*device)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cudaGetDeviceProperties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cudaDeviceProp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*prop,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lvl="1"/>
            <a:endParaRPr lang="en-GB" dirty="0"/>
          </a:p>
          <a:p>
            <a:r>
              <a:rPr lang="en-GB" dirty="0"/>
              <a:t>Multiple threads can share a device</a:t>
            </a:r>
          </a:p>
          <a:p>
            <a:pPr lvl="1"/>
            <a:endParaRPr lang="en-GB" dirty="0"/>
          </a:p>
          <a:p>
            <a:r>
              <a:rPr lang="en-GB" dirty="0"/>
              <a:t>A single thread can manage multiple devices</a:t>
            </a:r>
          </a:p>
          <a:p>
            <a:pPr marL="571454" lvl="1" indent="0">
              <a:buNone/>
            </a:pPr>
            <a:r>
              <a:rPr lang="en-GB" sz="18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b="1" dirty="0"/>
              <a:t> </a:t>
            </a:r>
            <a:r>
              <a:rPr lang="en-GB" sz="2600" dirty="0"/>
              <a:t>to select the current device</a:t>
            </a:r>
            <a:endParaRPr lang="en-GB" dirty="0"/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b="1" dirty="0"/>
              <a:t> </a:t>
            </a:r>
            <a:r>
              <a:rPr lang="en-GB" sz="2600" dirty="0"/>
              <a:t>for peer-to-peer copies</a:t>
            </a:r>
            <a:r>
              <a:rPr lang="en-GB" sz="2600" baseline="30000" dirty="0"/>
              <a:t>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NVIDIA 2013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642230" y="6229312"/>
            <a:ext cx="2472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sz="1200" baseline="30000" dirty="0"/>
              <a:t>✝</a:t>
            </a:r>
            <a:r>
              <a:rPr lang="en-US" sz="1200" dirty="0">
                <a:latin typeface="Trebuchet MS" pitchFamily="34" charset="0"/>
              </a:rPr>
              <a:t> requires OS and device support</a:t>
            </a:r>
          </a:p>
        </p:txBody>
      </p:sp>
    </p:spTree>
    <p:extLst>
      <p:ext uri="{BB962C8B-B14F-4D97-AF65-F5344CB8AC3E}">
        <p14:creationId xmlns:p14="http://schemas.microsoft.com/office/powerpoint/2010/main" val="2845644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CUDA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605" y="1223755"/>
            <a:ext cx="6822723" cy="4826189"/>
          </a:xfrm>
        </p:spPr>
        <p:txBody>
          <a:bodyPr/>
          <a:lstStyle/>
          <a:p>
            <a:r>
              <a:rPr lang="en-GB" dirty="0"/>
              <a:t>What have we learned?</a:t>
            </a:r>
          </a:p>
          <a:p>
            <a:pPr lvl="1"/>
            <a:r>
              <a:rPr lang="en-GB" dirty="0"/>
              <a:t>Write and launch CUDA C/C++ kernels</a:t>
            </a:r>
          </a:p>
          <a:p>
            <a:pPr lvl="2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/>
              <a:t>,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&lt;&lt;&lt;&gt;&gt;&gt;</a:t>
            </a:r>
          </a:p>
          <a:p>
            <a:pPr lvl="1"/>
            <a:r>
              <a:rPr lang="en-GB" dirty="0"/>
              <a:t>Manage GPU memory</a:t>
            </a:r>
          </a:p>
          <a:p>
            <a:pPr lvl="2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pPr lvl="1"/>
            <a:r>
              <a:rPr lang="en-GB" dirty="0"/>
              <a:t>Manage communication and synchronization</a:t>
            </a:r>
          </a:p>
          <a:p>
            <a:pPr lvl="2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b="1" dirty="0"/>
              <a:t>, 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 err="1"/>
              <a:t>vs</a:t>
            </a:r>
            <a:r>
              <a:rPr lang="en-GB" dirty="0"/>
              <a:t>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cudaMemcpyAsync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/>
              <a:t>,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cudaDeviceSynchronize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0967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498" y="993021"/>
            <a:ext cx="7622917" cy="18509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The </a:t>
            </a:r>
            <a:r>
              <a:rPr lang="en-GB" sz="2000" b="1" dirty="0">
                <a:solidFill>
                  <a:schemeClr val="accent6"/>
                </a:solidFill>
              </a:rPr>
              <a:t>compute capability </a:t>
            </a:r>
            <a:r>
              <a:rPr lang="en-GB" sz="2000" dirty="0"/>
              <a:t>of a device describes its architecture, e.g.</a:t>
            </a:r>
          </a:p>
          <a:p>
            <a:pPr lvl="1"/>
            <a:r>
              <a:rPr lang="en-GB" sz="1800" dirty="0"/>
              <a:t>Number of registers</a:t>
            </a:r>
          </a:p>
          <a:p>
            <a:pPr lvl="1"/>
            <a:r>
              <a:rPr lang="en-GB" sz="1800" dirty="0"/>
              <a:t>Sizes of memories</a:t>
            </a:r>
          </a:p>
          <a:p>
            <a:pPr lvl="1"/>
            <a:r>
              <a:rPr lang="en-GB" sz="1800" dirty="0"/>
              <a:t>Features &amp; Capabilities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74700" y="6002338"/>
            <a:ext cx="8369300" cy="847725"/>
          </a:xfrm>
        </p:spPr>
        <p:txBody>
          <a:bodyPr>
            <a:normAutofit/>
          </a:bodyPr>
          <a:lstStyle/>
          <a:p>
            <a:r>
              <a:rPr lang="en-GB" dirty="0"/>
              <a:t>The following presentations concentrate on Fermi devices</a:t>
            </a:r>
          </a:p>
          <a:p>
            <a:pPr lvl="1"/>
            <a:r>
              <a:rPr lang="en-GB" dirty="0"/>
              <a:t>Compute Capability &gt;= 2.0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98472"/>
              </p:ext>
            </p:extLst>
          </p:nvPr>
        </p:nvGraphicFramePr>
        <p:xfrm>
          <a:off x="1072318" y="2843935"/>
          <a:ext cx="7235098" cy="316150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7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2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77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Compute Capability</a:t>
                      </a:r>
                      <a:endParaRPr lang="en-GB" sz="1800" b="1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Selected Features</a:t>
                      </a:r>
                      <a:br>
                        <a:rPr lang="en-GB" sz="1800" dirty="0"/>
                      </a:br>
                      <a:r>
                        <a:rPr lang="en-GB" sz="1800" dirty="0"/>
                        <a:t>(see CUDA C Programming Guide for complete list)</a:t>
                      </a:r>
                      <a:endParaRPr lang="en-GB" sz="1800" b="0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Tesla models</a:t>
                      </a:r>
                      <a:endParaRPr lang="en-GB" sz="1800" b="1" dirty="0"/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2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1.0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Fundamental CUDA support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870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6B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31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1.3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Double precision, improved</a:t>
                      </a:r>
                      <a:r>
                        <a:rPr lang="en-GB" sz="1800" baseline="0" dirty="0"/>
                        <a:t> memory accesses, a</a:t>
                      </a:r>
                      <a:r>
                        <a:rPr lang="en-GB" sz="1800" dirty="0"/>
                        <a:t>tomics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10-series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816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2.0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Caches,</a:t>
                      </a:r>
                      <a:r>
                        <a:rPr lang="en-GB" sz="1800" baseline="0" dirty="0"/>
                        <a:t> f</a:t>
                      </a:r>
                      <a:r>
                        <a:rPr lang="en-GB" sz="1800" dirty="0"/>
                        <a:t>used multiply-add, 3D grids, surfaces, ECC, P2P,</a:t>
                      </a:r>
                      <a:br>
                        <a:rPr lang="en-GB" sz="1800" dirty="0"/>
                      </a:br>
                      <a:r>
                        <a:rPr lang="en-GB" sz="1800" dirty="0"/>
                        <a:t>concurrent kernels/copies, function pointers, recursion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20-series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50800" marB="50800"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4692014" y="4239435"/>
            <a:ext cx="3075341" cy="2341057"/>
          </a:xfrm>
          <a:prstGeom prst="roundRect">
            <a:avLst>
              <a:gd name="adj" fmla="val 3238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(1,1,0)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46416"/>
              </p:ext>
            </p:extLst>
          </p:nvPr>
        </p:nvGraphicFramePr>
        <p:xfrm>
          <a:off x="4835266" y="4562823"/>
          <a:ext cx="2625295" cy="1938279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AAAAAA">
                        <a:tint val="50000"/>
                        <a:satMod val="300000"/>
                      </a:srgbClr>
                    </a:gs>
                    <a:gs pos="35000">
                      <a:srgbClr val="AAAAAA">
                        <a:tint val="37000"/>
                        <a:satMod val="300000"/>
                      </a:srgbClr>
                    </a:gs>
                    <a:gs pos="100000">
                      <a:srgbClr val="AAAAAA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52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Dimensions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NVIDIA 2013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79911" y="998730"/>
            <a:ext cx="3736048" cy="4725988"/>
          </a:xfrm>
        </p:spPr>
        <p:txBody>
          <a:bodyPr>
            <a:normAutofit/>
          </a:bodyPr>
          <a:lstStyle/>
          <a:p>
            <a:pPr marL="342874" lvl="1">
              <a:buSzPct val="100000"/>
            </a:pPr>
            <a:r>
              <a:rPr lang="en-GB" dirty="0"/>
              <a:t>A kernel is launched as a grid of blocks of threads</a:t>
            </a:r>
          </a:p>
          <a:p>
            <a:pPr marL="800036" lvl="2"/>
            <a:r>
              <a:rPr lang="en-GB" dirty="0" err="1"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GB" dirty="0"/>
              <a:t> and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GB" dirty="0"/>
              <a:t> are 3D</a:t>
            </a:r>
          </a:p>
          <a:p>
            <a:pPr marL="800036" lvl="2"/>
            <a:r>
              <a:rPr lang="en-GB" dirty="0"/>
              <a:t>We showed only one dimension (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GB" dirty="0"/>
              <a:t>)</a:t>
            </a:r>
          </a:p>
          <a:p>
            <a:endParaRPr lang="en-US" dirty="0"/>
          </a:p>
          <a:p>
            <a:r>
              <a:rPr lang="en-US" sz="1600" dirty="0"/>
              <a:t>Built-in variables: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threadIdx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blockIdx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blockDim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gridDim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391980" y="1207353"/>
            <a:ext cx="3487888" cy="2977384"/>
          </a:xfrm>
          <a:prstGeom prst="roundRect">
            <a:avLst>
              <a:gd name="adj" fmla="val 2334"/>
            </a:avLst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67023" y="1583796"/>
            <a:ext cx="2887821" cy="2466686"/>
          </a:xfrm>
          <a:prstGeom prst="roundRect">
            <a:avLst>
              <a:gd name="adj" fmla="val 3356"/>
            </a:avLst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Grid 1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977112" y="2165914"/>
            <a:ext cx="856434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(0,0,0)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929652" y="2157833"/>
            <a:ext cx="787586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(1,0,0)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813566" y="2172150"/>
            <a:ext cx="780086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(2,0,0)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813566" y="3097255"/>
            <a:ext cx="780086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(2,1,0)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044554" y="3135028"/>
            <a:ext cx="787586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(0,1,0)</a:t>
            </a:r>
          </a:p>
        </p:txBody>
      </p:sp>
      <p:cxnSp>
        <p:nvCxnSpPr>
          <p:cNvPr id="42" name="Straight Connector 41"/>
          <p:cNvCxnSpPr>
            <a:cxnSpLocks/>
            <a:stCxn id="39" idx="3"/>
            <a:endCxn id="47" idx="0"/>
          </p:cNvCxnSpPr>
          <p:nvPr/>
        </p:nvCxnSpPr>
        <p:spPr>
          <a:xfrm flipH="1">
            <a:off x="6147913" y="3428245"/>
            <a:ext cx="569325" cy="1134578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>
            <a:off x="4900322" y="3205152"/>
            <a:ext cx="1111838" cy="1552189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3" name="Straight Connector 42"/>
          <p:cNvCxnSpPr>
            <a:cxnSpLocks/>
            <a:endCxn id="47" idx="1"/>
          </p:cNvCxnSpPr>
          <p:nvPr/>
        </p:nvCxnSpPr>
        <p:spPr>
          <a:xfrm flipH="1">
            <a:off x="4835266" y="3730733"/>
            <a:ext cx="1140126" cy="1801229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4" name="Straight Connector 43"/>
          <p:cNvCxnSpPr>
            <a:cxnSpLocks/>
            <a:endCxn id="47" idx="3"/>
          </p:cNvCxnSpPr>
          <p:nvPr/>
        </p:nvCxnSpPr>
        <p:spPr>
          <a:xfrm>
            <a:off x="6717238" y="3213840"/>
            <a:ext cx="743323" cy="2318122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sp>
        <p:nvSpPr>
          <p:cNvPr id="39" name="Rounded Rectangle 38"/>
          <p:cNvSpPr/>
          <p:nvPr/>
        </p:nvSpPr>
        <p:spPr>
          <a:xfrm>
            <a:off x="5929652" y="3110250"/>
            <a:ext cx="787586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(1,1,0)</a:t>
            </a:r>
          </a:p>
        </p:txBody>
      </p:sp>
    </p:spTree>
    <p:extLst>
      <p:ext uri="{BB962C8B-B14F-4D97-AF65-F5344CB8AC3E}">
        <p14:creationId xmlns:p14="http://schemas.microsoft.com/office/powerpoint/2010/main" val="4065587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5231" y="1308234"/>
            <a:ext cx="5713092" cy="400006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Read-only object</a:t>
            </a:r>
          </a:p>
          <a:p>
            <a:pPr lvl="1"/>
            <a:r>
              <a:rPr lang="en-GB" dirty="0"/>
              <a:t>Dedicated cache</a:t>
            </a:r>
          </a:p>
          <a:p>
            <a:pPr lvl="1"/>
            <a:endParaRPr lang="en-GB" dirty="0"/>
          </a:p>
          <a:p>
            <a:r>
              <a:rPr lang="en-GB" dirty="0"/>
              <a:t>Dedicated filtering hardware</a:t>
            </a:r>
          </a:p>
          <a:p>
            <a:pPr marL="571454" lvl="1" indent="0">
              <a:buNone/>
            </a:pPr>
            <a:r>
              <a:rPr lang="en-GB" dirty="0"/>
              <a:t>(Linear, bilinear, </a:t>
            </a:r>
            <a:r>
              <a:rPr lang="en-GB" dirty="0" err="1"/>
              <a:t>trilinear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Addressable as 1D, 2D or 3D</a:t>
            </a:r>
          </a:p>
          <a:p>
            <a:pPr lvl="1"/>
            <a:endParaRPr lang="en-GB" dirty="0"/>
          </a:p>
          <a:p>
            <a:r>
              <a:rPr lang="en-GB" dirty="0"/>
              <a:t>Out-of-bounds address handling</a:t>
            </a:r>
          </a:p>
          <a:p>
            <a:pPr marL="571454" lvl="1" indent="0">
              <a:buNone/>
            </a:pPr>
            <a:r>
              <a:rPr lang="en-GB" dirty="0"/>
              <a:t>(Wrap, clamp)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4649367" y="154113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0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5211741" y="154113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1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796806" y="154113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2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6426876" y="154113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3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782416" y="1987377"/>
            <a:ext cx="2400267" cy="1600178"/>
          </a:xfrm>
          <a:prstGeom prst="roundRect">
            <a:avLst>
              <a:gd name="adj" fmla="val 2557"/>
            </a:avLst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5382483" y="1987377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582616" y="1987377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782416" y="2787465"/>
            <a:ext cx="240026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9" name="Oval 58"/>
          <p:cNvSpPr/>
          <p:nvPr/>
        </p:nvSpPr>
        <p:spPr>
          <a:xfrm>
            <a:off x="6170071" y="2237404"/>
            <a:ext cx="225025" cy="300033"/>
          </a:xfrm>
          <a:prstGeom prst="ellipse">
            <a:avLst/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4482383" y="181116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0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4489092" y="2576245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1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482383" y="3395627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2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5269971" y="2637449"/>
            <a:ext cx="225025" cy="300033"/>
          </a:xfrm>
          <a:prstGeom prst="ellipse">
            <a:avLst/>
          </a:prstGeom>
          <a:gradFill rotWithShape="1">
            <a:gsLst>
              <a:gs pos="0">
                <a:srgbClr val="33CCCC">
                  <a:shade val="51000"/>
                  <a:satMod val="130000"/>
                </a:srgbClr>
              </a:gs>
              <a:gs pos="80000">
                <a:srgbClr val="33CCCC">
                  <a:shade val="93000"/>
                  <a:satMod val="130000"/>
                </a:srgbClr>
              </a:gs>
              <a:gs pos="100000">
                <a:srgbClr val="33CCCC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33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6966936" y="1541130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Trebuchet MS" pitchFamily="34" charset="0"/>
              </a:rPr>
              <a:t>4</a:t>
            </a:r>
            <a:endParaRPr kumimoji="0" lang="en-GB" sz="3400" b="1" i="0" u="none" strike="noStrike" kern="0" cap="none" spc="0" normalizeH="0" baseline="0" noProof="0" dirty="0">
              <a:ln>
                <a:noFill/>
              </a:ln>
              <a:solidFill>
                <a:srgbClr val="B9E7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5982550" y="1987377"/>
            <a:ext cx="0" cy="1600178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66" name="TextBox 65"/>
          <p:cNvSpPr txBox="1"/>
          <p:nvPr/>
        </p:nvSpPr>
        <p:spPr bwMode="auto">
          <a:xfrm>
            <a:off x="7106234" y="2769869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rebuchet MS" pitchFamily="34" charset="0"/>
              </a:rPr>
              <a:t>(2.5, 0.5)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7106234" y="3180238"/>
            <a:ext cx="121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Trebuchet MS" pitchFamily="34" charset="0"/>
              </a:rPr>
              <a:t>(1.0, 1.0)</a:t>
            </a:r>
          </a:p>
        </p:txBody>
      </p:sp>
      <p:cxnSp>
        <p:nvCxnSpPr>
          <p:cNvPr id="68" name="Straight Connector 67"/>
          <p:cNvCxnSpPr>
            <a:stCxn id="59" idx="5"/>
            <a:endCxn id="66" idx="1"/>
          </p:cNvCxnSpPr>
          <p:nvPr/>
        </p:nvCxnSpPr>
        <p:spPr>
          <a:xfrm>
            <a:off x="6362142" y="2493498"/>
            <a:ext cx="744092" cy="461037"/>
          </a:xfrm>
          <a:prstGeom prst="line">
            <a:avLst/>
          </a:prstGeom>
          <a:noFill/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Straight Connector 68"/>
          <p:cNvCxnSpPr>
            <a:stCxn id="63" idx="5"/>
            <a:endCxn id="67" idx="1"/>
          </p:cNvCxnSpPr>
          <p:nvPr/>
        </p:nvCxnSpPr>
        <p:spPr>
          <a:xfrm>
            <a:off x="5462042" y="2893543"/>
            <a:ext cx="1644192" cy="471361"/>
          </a:xfrm>
          <a:prstGeom prst="line">
            <a:avLst/>
          </a:prstGeom>
          <a:noFill/>
          <a:ln w="9525" cap="flat" cmpd="sng" algn="ctr">
            <a:solidFill>
              <a:srgbClr val="33CCCC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9279437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we skipped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650" y="1403775"/>
            <a:ext cx="6417678" cy="4646169"/>
          </a:xfrm>
        </p:spPr>
        <p:txBody>
          <a:bodyPr>
            <a:normAutofit/>
          </a:bodyPr>
          <a:lstStyle/>
          <a:p>
            <a:r>
              <a:rPr lang="en-GB" dirty="0"/>
              <a:t>We skipped some details; you can learn more:</a:t>
            </a:r>
          </a:p>
          <a:p>
            <a:pPr lvl="1"/>
            <a:r>
              <a:rPr lang="en-GB" dirty="0"/>
              <a:t>CUDA Programming Guide</a:t>
            </a:r>
          </a:p>
          <a:p>
            <a:pPr lvl="1"/>
            <a:r>
              <a:rPr lang="en-GB" dirty="0"/>
              <a:t>CUDA Zone – tools, training, webinars, and more</a:t>
            </a:r>
          </a:p>
          <a:p>
            <a:pPr marL="1088937" lvl="2" indent="0">
              <a:buNone/>
            </a:pPr>
            <a:r>
              <a:rPr lang="en-GB" dirty="0">
                <a:solidFill>
                  <a:schemeClr val="accent6"/>
                </a:solidFill>
              </a:rPr>
              <a:t>developer.nvidia.com/</a:t>
            </a:r>
            <a:r>
              <a:rPr lang="en-GB" dirty="0" err="1">
                <a:solidFill>
                  <a:schemeClr val="accent6"/>
                </a:solidFill>
              </a:rPr>
              <a:t>cuda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endParaRPr lang="en-GB" dirty="0"/>
          </a:p>
          <a:p>
            <a:r>
              <a:rPr lang="en-GB" dirty="0"/>
              <a:t>Need a quick primer for later:</a:t>
            </a:r>
          </a:p>
          <a:p>
            <a:pPr lvl="1"/>
            <a:r>
              <a:rPr lang="en-GB" dirty="0"/>
              <a:t>Multi-dimensional indexing</a:t>
            </a:r>
          </a:p>
          <a:p>
            <a:pPr lvl="1"/>
            <a:r>
              <a:rPr lang="en-GB" dirty="0"/>
              <a:t>Textures</a:t>
            </a:r>
          </a:p>
          <a:p>
            <a:pPr marL="1088937" lvl="2" indent="0">
              <a:buNone/>
            </a:pP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51846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Heterogeneous Computing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732" y="1599850"/>
            <a:ext cx="8368771" cy="19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Terminology:</a:t>
            </a:r>
          </a:p>
          <a:p>
            <a:pPr marL="914328" marR="0" lvl="1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GB" sz="2000" b="0" i="1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</a:rPr>
              <a:t>Host</a:t>
            </a:r>
            <a:r>
              <a:rPr kumimoji="0" lang="en-GB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The CPU and its memory (host memory)</a:t>
            </a:r>
          </a:p>
          <a:p>
            <a:pPr marL="914328" marR="0" lvl="1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GB" sz="2000" b="0" i="1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</a:rPr>
              <a:t>Device</a:t>
            </a:r>
            <a:r>
              <a:rPr kumimoji="0" lang="en-GB" sz="2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The GPU and its memory (device memory)</a:t>
            </a:r>
          </a:p>
        </p:txBody>
      </p:sp>
      <p:pic>
        <p:nvPicPr>
          <p:cNvPr id="18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971" y="3969060"/>
            <a:ext cx="2239935" cy="1942139"/>
          </a:xfrm>
          <a:prstGeom prst="rect">
            <a:avLst/>
          </a:prstGeom>
          <a:noFill/>
        </p:spPr>
      </p:pic>
      <p:pic>
        <p:nvPicPr>
          <p:cNvPr id="1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1632" y="3969060"/>
            <a:ext cx="2219592" cy="170555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 bwMode="auto">
          <a:xfrm>
            <a:off x="2242325" y="5911198"/>
            <a:ext cx="712046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</a:rPr>
              <a:t>Host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6514740" y="5911198"/>
            <a:ext cx="970129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48573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Heterogeneous Computing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100" name="Folded Corner 99"/>
          <p:cNvSpPr/>
          <p:nvPr/>
        </p:nvSpPr>
        <p:spPr>
          <a:xfrm>
            <a:off x="1016605" y="1538791"/>
            <a:ext cx="1912713" cy="4500499"/>
          </a:xfrm>
          <a:prstGeom prst="foldedCorner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iostream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&lt;algorithm&gt;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using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namespace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          1024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RADIUS    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BLOCK_SIZE 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__global__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stencil_1d(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*out)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__shared__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temp[BLOCK_SIZE + 2 *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blockDim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Read input elements into shared 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 RADIUS)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Synchronize (ensure all the data is available)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syncthreads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the stencil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result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offset = -RADIUS ; offset &lt;= RADIUS ; offset++)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result += 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offset];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Store the result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*x,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(x, n, 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main(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*out;    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host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device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size = (N + 2*RADIUS)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sizeof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host copies and setup values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in 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(in, 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device copies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to device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in, 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out,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Launch stencil_1d() kernel on GPU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stencil_1d&lt;&lt;&lt;N/BLOCK_SIZE,BLOCK_SIZE&gt;&gt;&gt;(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result back to host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cudaMemcpyDeviceToHost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Cleanup</a:t>
            </a: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free(in); free(out);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return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ight Brace 100"/>
          <p:cNvSpPr/>
          <p:nvPr/>
        </p:nvSpPr>
        <p:spPr>
          <a:xfrm>
            <a:off x="2986451" y="4089074"/>
            <a:ext cx="75008" cy="110012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Right Brace 101"/>
          <p:cNvSpPr/>
          <p:nvPr/>
        </p:nvSpPr>
        <p:spPr>
          <a:xfrm>
            <a:off x="2998524" y="5489228"/>
            <a:ext cx="62935" cy="450051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Right Brace 102"/>
          <p:cNvSpPr/>
          <p:nvPr/>
        </p:nvSpPr>
        <p:spPr>
          <a:xfrm>
            <a:off x="2986451" y="5189196"/>
            <a:ext cx="75008" cy="30003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3128690" y="4416851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serial code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128691" y="5116928"/>
            <a:ext cx="15359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parallel code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128690" y="5491970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serial code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86451" y="2161119"/>
            <a:ext cx="75008" cy="1627920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3128690" y="2769895"/>
            <a:ext cx="1255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>
                <a:latin typeface="Trebuchet MS" pitchFamily="34" charset="0"/>
              </a:rPr>
              <a:t>parallel </a:t>
            </a:r>
            <a:r>
              <a:rPr lang="en-GB" dirty="0" err="1">
                <a:latin typeface="Trebuchet MS" pitchFamily="34" charset="0"/>
              </a:rPr>
              <a:t>fn</a:t>
            </a:r>
            <a:endParaRPr lang="en-GB" dirty="0">
              <a:latin typeface="Trebuchet MS" pitchFamily="34" charset="0"/>
            </a:endParaRPr>
          </a:p>
        </p:txBody>
      </p:sp>
      <p:pic>
        <p:nvPicPr>
          <p:cNvPr id="109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1538790"/>
            <a:ext cx="1107723" cy="1107824"/>
          </a:xfrm>
          <a:prstGeom prst="rect">
            <a:avLst/>
          </a:prstGeom>
          <a:noFill/>
        </p:spPr>
      </p:pic>
      <p:sp>
        <p:nvSpPr>
          <p:cNvPr id="110" name="Freeform 109"/>
          <p:cNvSpPr/>
          <p:nvPr/>
        </p:nvSpPr>
        <p:spPr>
          <a:xfrm>
            <a:off x="6712081" y="1692224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032449" y="2988083"/>
            <a:ext cx="1217937" cy="800956"/>
            <a:chOff x="7881458" y="2545259"/>
            <a:chExt cx="1461524" cy="720860"/>
          </a:xfrm>
        </p:grpSpPr>
        <p:sp>
          <p:nvSpPr>
            <p:cNvPr id="112" name="Freeform 111"/>
            <p:cNvSpPr/>
            <p:nvPr/>
          </p:nvSpPr>
          <p:spPr>
            <a:xfrm>
              <a:off x="788145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93338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98531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03724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814110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824496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34881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850460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866039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808917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819303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29689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40074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855653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71232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881618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92003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902389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845267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860846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876425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86810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897196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907582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912775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917968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923160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3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4383" y="2923864"/>
            <a:ext cx="957612" cy="864404"/>
          </a:xfrm>
          <a:prstGeom prst="rect">
            <a:avLst/>
          </a:prstGeom>
          <a:noFill/>
        </p:spPr>
      </p:pic>
      <p:pic>
        <p:nvPicPr>
          <p:cNvPr id="140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4481416"/>
            <a:ext cx="1107723" cy="1107824"/>
          </a:xfrm>
          <a:prstGeom prst="rect">
            <a:avLst/>
          </a:prstGeom>
          <a:noFill/>
        </p:spPr>
      </p:pic>
      <p:sp>
        <p:nvSpPr>
          <p:cNvPr id="141" name="Freeform 140"/>
          <p:cNvSpPr/>
          <p:nvPr/>
        </p:nvSpPr>
        <p:spPr>
          <a:xfrm>
            <a:off x="6712081" y="4634850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4299096" y="2238869"/>
            <a:ext cx="2129083" cy="2177982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>
          <a:xfrm flipV="1">
            <a:off x="4572000" y="3788268"/>
            <a:ext cx="1414784" cy="1400928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>
          <a:xfrm flipV="1">
            <a:off x="4438664" y="5116929"/>
            <a:ext cx="2026526" cy="559707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783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/>
      <p:bldP spid="105" grpId="0"/>
      <p:bldP spid="106" grpId="0"/>
      <p:bldP spid="107" grpId="0" animBg="1"/>
      <p:bldP spid="108" grpId="0"/>
      <p:bldP spid="110" grpId="0" animBg="1"/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Processing Flow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NVIDIA 2013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670813" y="4214805"/>
            <a:ext cx="41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Copy input data from CPU memory to GPU memory</a:t>
            </a:r>
          </a:p>
        </p:txBody>
      </p:sp>
      <p:pic>
        <p:nvPicPr>
          <p:cNvPr id="133123" name="Picture 3" descr="\\europa\USB_Storage\Parallel programming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pic>
        <p:nvPicPr>
          <p:cNvPr id="133124" name="Picture 4" descr="\\europa\USB_Storage\Parallel programming (CPU)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sp>
        <p:nvSpPr>
          <p:cNvPr id="124" name="Left-Right Arrow 123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2" name="Bent Arrow 131"/>
          <p:cNvSpPr/>
          <p:nvPr/>
        </p:nvSpPr>
        <p:spPr>
          <a:xfrm rot="5400000">
            <a:off x="3202528" y="2278193"/>
            <a:ext cx="2949997" cy="363143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E50FE4E83134C8518AD921FB0A4A5" ma:contentTypeVersion="0" ma:contentTypeDescription="Create a new document." ma:contentTypeScope="" ma:versionID="5e4399a53672ba32467c4ab61950bd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69518ED-EBA0-4E1B-8758-A78F00C8C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BA93D17-D153-49A4-9FCE-3B810FBC70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64BF7E-7044-494D-AD07-F09143F3B43B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62174</TotalTime>
  <Words>5552</Words>
  <Application>Microsoft Office PowerPoint</Application>
  <PresentationFormat>On-screen Show (4:3)</PresentationFormat>
  <Paragraphs>1011</Paragraphs>
  <Slides>68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Courier New</vt:lpstr>
      <vt:lpstr>MS Shell Dlg 2</vt:lpstr>
      <vt:lpstr>Trebuchet MS</vt:lpstr>
      <vt:lpstr>Wingdings</vt:lpstr>
      <vt:lpstr>Wingdings 3</vt:lpstr>
      <vt:lpstr>Madison</vt:lpstr>
      <vt:lpstr>CUDA C/C++ BASICS</vt:lpstr>
      <vt:lpstr>What is CUDA?</vt:lpstr>
      <vt:lpstr>Introduction to CUDA C/C++</vt:lpstr>
      <vt:lpstr>Prerequisites</vt:lpstr>
      <vt:lpstr>PowerPoint Presentation</vt:lpstr>
      <vt:lpstr>PowerPoint Presentation</vt:lpstr>
      <vt:lpstr>Heterogeneous Computing</vt:lpstr>
      <vt:lpstr>Heterogeneous Computing</vt:lpstr>
      <vt:lpstr>Simple Processing Flow</vt:lpstr>
      <vt:lpstr>Simple Processing Flow</vt:lpstr>
      <vt:lpstr>Simple Processing Flow</vt:lpstr>
      <vt:lpstr>Hello World!</vt:lpstr>
      <vt:lpstr>Hello World! with Device Code</vt:lpstr>
      <vt:lpstr>Hello World! with Device Code</vt:lpstr>
      <vt:lpstr>Hello World! with Device Code</vt:lpstr>
      <vt:lpstr>Hello World! with Device Code</vt:lpstr>
      <vt:lpstr>Parallel Programming in CUDA C/C++</vt:lpstr>
      <vt:lpstr>Addition on the Device</vt:lpstr>
      <vt:lpstr>Addition on the Device</vt:lpstr>
      <vt:lpstr>Memory Management</vt:lpstr>
      <vt:lpstr>Addition on the Device: add()</vt:lpstr>
      <vt:lpstr>Addition on the Device: main()</vt:lpstr>
      <vt:lpstr>Addition on the Device: main()</vt:lpstr>
      <vt:lpstr>PowerPoint Presentation</vt:lpstr>
      <vt:lpstr>Moving to Parallel</vt:lpstr>
      <vt:lpstr>Vector Addition on the Device</vt:lpstr>
      <vt:lpstr>Vector Addition on the Device</vt:lpstr>
      <vt:lpstr>Vector Addition on the Device: add()</vt:lpstr>
      <vt:lpstr>Vector Addition on the Device: main()</vt:lpstr>
      <vt:lpstr>Vector Addition on the Device: main()</vt:lpstr>
      <vt:lpstr>Review (1 of 2)</vt:lpstr>
      <vt:lpstr>Review (2 of 2)</vt:lpstr>
      <vt:lpstr>PowerPoint Presentation</vt:lpstr>
      <vt:lpstr>CUDA Threads</vt:lpstr>
      <vt:lpstr>Vector Addition Using Threads: main()</vt:lpstr>
      <vt:lpstr>Vector Addition Using Threads: main()</vt:lpstr>
      <vt:lpstr>PowerPoint Presentation</vt:lpstr>
      <vt:lpstr>Combining Blocks and Threads</vt:lpstr>
      <vt:lpstr>Indexing Arrays with Blocks and Threads</vt:lpstr>
      <vt:lpstr>Indexing Arrays: Example</vt:lpstr>
      <vt:lpstr>Vector Addition with Blocks and Threads</vt:lpstr>
      <vt:lpstr>Addition with Blocks and Threads: main()</vt:lpstr>
      <vt:lpstr>Addition with Blocks and Threads: main()</vt:lpstr>
      <vt:lpstr>Handling Arbitrary Vector Sizes</vt:lpstr>
      <vt:lpstr>Why Bother with Threads?</vt:lpstr>
      <vt:lpstr>Review</vt:lpstr>
      <vt:lpstr>PowerPoint Presentation</vt:lpstr>
      <vt:lpstr>1D Stencil</vt:lpstr>
      <vt:lpstr>Implementing Within a Block</vt:lpstr>
      <vt:lpstr>Sharing Data Between Threads</vt:lpstr>
      <vt:lpstr>Implementing With Shared Memory</vt:lpstr>
      <vt:lpstr>PowerPoint Presentation</vt:lpstr>
      <vt:lpstr>Stencil Kernel</vt:lpstr>
      <vt:lpstr>Data Race!</vt:lpstr>
      <vt:lpstr>__syncthreads()</vt:lpstr>
      <vt:lpstr>Stencil Kernel</vt:lpstr>
      <vt:lpstr>Stencil Kernel</vt:lpstr>
      <vt:lpstr>Review (1 of 2)</vt:lpstr>
      <vt:lpstr>Review (2 of 2)</vt:lpstr>
      <vt:lpstr>PowerPoint Presentation</vt:lpstr>
      <vt:lpstr>Coordinating Host &amp; Device</vt:lpstr>
      <vt:lpstr>Reporting Errors</vt:lpstr>
      <vt:lpstr>Device Management</vt:lpstr>
      <vt:lpstr>Introduction to CUDA C/C++</vt:lpstr>
      <vt:lpstr>Compute Capability</vt:lpstr>
      <vt:lpstr>IDs and Dimensions</vt:lpstr>
      <vt:lpstr>Textures</vt:lpstr>
      <vt:lpstr>Topics we skipped</vt:lpstr>
    </vt:vector>
  </TitlesOfParts>
  <Company>NVIDIA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Introduction to CUDA C Programming</dc:title>
  <dc:creator>NVIDIA</dc:creator>
  <cp:lastModifiedBy>Christopher Regan</cp:lastModifiedBy>
  <cp:revision>1671</cp:revision>
  <dcterms:created xsi:type="dcterms:W3CDTF">2008-09-02T20:19:23Z</dcterms:created>
  <dcterms:modified xsi:type="dcterms:W3CDTF">2024-08-28T19:19:16Z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0x0101003FAE50FE4E83134C8518AD921FB0A4A5</vt:lpwstr>
  </property>
  <property fmtid="{D5CDD505-2E9C-101B-9397-08002B2CF9AE}" pid="4" name="Security0">
    <vt:lpwstr>Public</vt:lpwstr>
  </property>
  <property fmtid="{D5CDD505-2E9C-101B-9397-08002B2CF9AE}" pid="5" name="Description0">
    <vt:lpwstr>CUDA Toolkit 4.0 Overview</vt:lpwstr>
  </property>
</Properties>
</file>