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88A79-1040-4C65-A54E-75950C4E05BC}" v="1" dt="2024-08-28T18:38:23.5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90" d="100"/>
          <a:sy n="290" d="100"/>
        </p:scale>
        <p:origin x="264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egan" userId="cb3aca28-29bb-4f73-bedb-eb430c1a0a38" providerId="ADAL" clId="{8DA88A79-1040-4C65-A54E-75950C4E05BC}"/>
    <pc:docChg chg="undo custSel delSld modSld modMainMaster">
      <pc:chgData name="Christopher Regan" userId="cb3aca28-29bb-4f73-bedb-eb430c1a0a38" providerId="ADAL" clId="{8DA88A79-1040-4C65-A54E-75950C4E05BC}" dt="2024-08-28T18:49:58.877" v="168" actId="47"/>
      <pc:docMkLst>
        <pc:docMk/>
      </pc:docMkLst>
      <pc:sldChg chg="delSp modSp mod">
        <pc:chgData name="Christopher Regan" userId="cb3aca28-29bb-4f73-bedb-eb430c1a0a38" providerId="ADAL" clId="{8DA88A79-1040-4C65-A54E-75950C4E05BC}" dt="2024-08-28T18:38:37.331" v="4" actId="478"/>
        <pc:sldMkLst>
          <pc:docMk/>
          <pc:sldMk cId="0" sldId="256"/>
        </pc:sldMkLst>
        <pc:spChg chg="mod">
          <ac:chgData name="Christopher Regan" userId="cb3aca28-29bb-4f73-bedb-eb430c1a0a38" providerId="ADAL" clId="{8DA88A79-1040-4C65-A54E-75950C4E05BC}" dt="2024-08-28T18:38:33.252" v="3" actId="20577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38:37.331" v="4" actId="478"/>
          <ac:spMkLst>
            <pc:docMk/>
            <pc:sldMk cId="0" sldId="256"/>
            <ac:spMk id="8" creationId="{00000000-0000-0000-0000-000000000000}"/>
          </ac:spMkLst>
        </pc:spChg>
      </pc:sldChg>
      <pc:sldChg chg="delSp modSp mod">
        <pc:chgData name="Christopher Regan" userId="cb3aca28-29bb-4f73-bedb-eb430c1a0a38" providerId="ADAL" clId="{8DA88A79-1040-4C65-A54E-75950C4E05BC}" dt="2024-08-28T18:39:04.704" v="23" actId="20577"/>
        <pc:sldMkLst>
          <pc:docMk/>
          <pc:sldMk cId="0" sldId="257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57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39:04.704" v="23" actId="20577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38:41.473" v="5" actId="478"/>
          <ac:spMkLst>
            <pc:docMk/>
            <pc:sldMk cId="0" sldId="257"/>
            <ac:spMk id="13" creationId="{00000000-0000-0000-0000-000000000000}"/>
          </ac:spMkLst>
        </pc:spChg>
        <pc:picChg chg="del">
          <ac:chgData name="Christopher Regan" userId="cb3aca28-29bb-4f73-bedb-eb430c1a0a38" providerId="ADAL" clId="{8DA88A79-1040-4C65-A54E-75950C4E05BC}" dt="2024-08-28T18:38:57.019" v="13" actId="478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8:57.019" v="13" actId="478"/>
          <ac:picMkLst>
            <pc:docMk/>
            <pc:sldMk cId="0" sldId="257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8:57.019" v="13" actId="478"/>
          <ac:picMkLst>
            <pc:docMk/>
            <pc:sldMk cId="0" sldId="257"/>
            <ac:picMk id="8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8:57.019" v="13" actId="478"/>
          <ac:picMkLst>
            <pc:docMk/>
            <pc:sldMk cId="0" sldId="257"/>
            <ac:picMk id="9" creationId="{00000000-0000-0000-0000-000000000000}"/>
          </ac:picMkLst>
        </pc:picChg>
      </pc:sldChg>
      <pc:sldChg chg="delSp modSp mod">
        <pc:chgData name="Christopher Regan" userId="cb3aca28-29bb-4f73-bedb-eb430c1a0a38" providerId="ADAL" clId="{8DA88A79-1040-4C65-A54E-75950C4E05BC}" dt="2024-08-28T18:39:15.816" v="29" actId="1076"/>
        <pc:sldMkLst>
          <pc:docMk/>
          <pc:sldMk cId="0" sldId="258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58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39:15.816" v="29" actId="1076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38:53.082" v="12" actId="478"/>
          <ac:spMkLst>
            <pc:docMk/>
            <pc:sldMk cId="0" sldId="258"/>
            <ac:spMk id="15" creationId="{00000000-0000-0000-0000-000000000000}"/>
          </ac:spMkLst>
        </pc:spChg>
        <pc:picChg chg="del">
          <ac:chgData name="Christopher Regan" userId="cb3aca28-29bb-4f73-bedb-eb430c1a0a38" providerId="ADAL" clId="{8DA88A79-1040-4C65-A54E-75950C4E05BC}" dt="2024-08-28T18:38:45.538" v="6" actId="478"/>
          <ac:picMkLst>
            <pc:docMk/>
            <pc:sldMk cId="0" sldId="258"/>
            <ac:picMk id="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8:46.620" v="7" actId="478"/>
          <ac:picMkLst>
            <pc:docMk/>
            <pc:sldMk cId="0" sldId="258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8:47.264" v="8" actId="478"/>
          <ac:picMkLst>
            <pc:docMk/>
            <pc:sldMk cId="0" sldId="258"/>
            <ac:picMk id="8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8:48.017" v="9" actId="478"/>
          <ac:picMkLst>
            <pc:docMk/>
            <pc:sldMk cId="0" sldId="258"/>
            <ac:picMk id="9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8:48.928" v="10" actId="478"/>
          <ac:picMkLst>
            <pc:docMk/>
            <pc:sldMk cId="0" sldId="258"/>
            <ac:picMk id="10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8:49.681" v="11" actId="478"/>
          <ac:picMkLst>
            <pc:docMk/>
            <pc:sldMk cId="0" sldId="258"/>
            <ac:picMk id="11" creationId="{00000000-0000-0000-0000-000000000000}"/>
          </ac:picMkLst>
        </pc:picChg>
      </pc:sldChg>
      <pc:sldChg chg="addSp delSp modSp mod modClrScheme chgLayout">
        <pc:chgData name="Christopher Regan" userId="cb3aca28-29bb-4f73-bedb-eb430c1a0a38" providerId="ADAL" clId="{8DA88A79-1040-4C65-A54E-75950C4E05BC}" dt="2024-08-28T18:42:14.309" v="90" actId="6549"/>
        <pc:sldMkLst>
          <pc:docMk/>
          <pc:sldMk cId="0" sldId="259"/>
        </pc:sldMkLst>
        <pc:spChg chg="mod ord">
          <ac:chgData name="Christopher Regan" userId="cb3aca28-29bb-4f73-bedb-eb430c1a0a38" providerId="ADAL" clId="{8DA88A79-1040-4C65-A54E-75950C4E05BC}" dt="2024-08-28T18:41:36.176" v="78" actId="700"/>
          <ac:spMkLst>
            <pc:docMk/>
            <pc:sldMk cId="0" sldId="259"/>
            <ac:spMk id="3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41:49.090" v="86"/>
          <ac:spMkLst>
            <pc:docMk/>
            <pc:sldMk cId="0" sldId="259"/>
            <ac:spMk id="14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39:25.330" v="30" actId="478"/>
          <ac:spMkLst>
            <pc:docMk/>
            <pc:sldMk cId="0" sldId="259"/>
            <ac:spMk id="18" creationId="{00000000-0000-0000-0000-000000000000}"/>
          </ac:spMkLst>
        </pc:spChg>
        <pc:spChg chg="add del mod">
          <ac:chgData name="Christopher Regan" userId="cb3aca28-29bb-4f73-bedb-eb430c1a0a38" providerId="ADAL" clId="{8DA88A79-1040-4C65-A54E-75950C4E05BC}" dt="2024-08-28T18:41:49.090" v="84" actId="478"/>
          <ac:spMkLst>
            <pc:docMk/>
            <pc:sldMk cId="0" sldId="259"/>
            <ac:spMk id="21" creationId="{CFCA11A7-1DE3-020B-CCAC-14FAC7E96B9C}"/>
          </ac:spMkLst>
        </pc:spChg>
        <pc:spChg chg="add mod ord">
          <ac:chgData name="Christopher Regan" userId="cb3aca28-29bb-4f73-bedb-eb430c1a0a38" providerId="ADAL" clId="{8DA88A79-1040-4C65-A54E-75950C4E05BC}" dt="2024-08-28T18:42:06.514" v="88" actId="6549"/>
          <ac:spMkLst>
            <pc:docMk/>
            <pc:sldMk cId="0" sldId="259"/>
            <ac:spMk id="22" creationId="{D463EA9B-0BB9-630D-69A1-6B027F06C876}"/>
          </ac:spMkLst>
        </pc:spChg>
        <pc:spChg chg="add mod ord">
          <ac:chgData name="Christopher Regan" userId="cb3aca28-29bb-4f73-bedb-eb430c1a0a38" providerId="ADAL" clId="{8DA88A79-1040-4C65-A54E-75950C4E05BC}" dt="2024-08-28T18:42:14.309" v="90" actId="6549"/>
          <ac:spMkLst>
            <pc:docMk/>
            <pc:sldMk cId="0" sldId="259"/>
            <ac:spMk id="23" creationId="{D52A158F-8510-44B2-FACF-8C94FC892B0B}"/>
          </ac:spMkLst>
        </pc:spChg>
        <pc:picChg chg="del">
          <ac:chgData name="Christopher Regan" userId="cb3aca28-29bb-4f73-bedb-eb430c1a0a38" providerId="ADAL" clId="{8DA88A79-1040-4C65-A54E-75950C4E05BC}" dt="2024-08-28T18:39:28.559" v="31" actId="478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9:28.559" v="31" actId="478"/>
          <ac:picMkLst>
            <pc:docMk/>
            <pc:sldMk cId="0" sldId="259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9:28.559" v="31" actId="478"/>
          <ac:picMkLst>
            <pc:docMk/>
            <pc:sldMk cId="0" sldId="259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9:28.559" v="31" actId="478"/>
          <ac:picMkLst>
            <pc:docMk/>
            <pc:sldMk cId="0" sldId="259"/>
            <ac:picMk id="8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9:28.559" v="31" actId="478"/>
          <ac:picMkLst>
            <pc:docMk/>
            <pc:sldMk cId="0" sldId="259"/>
            <ac:picMk id="9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9:28.559" v="31" actId="478"/>
          <ac:picMkLst>
            <pc:docMk/>
            <pc:sldMk cId="0" sldId="259"/>
            <ac:picMk id="10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9:28.559" v="31" actId="478"/>
          <ac:picMkLst>
            <pc:docMk/>
            <pc:sldMk cId="0" sldId="259"/>
            <ac:picMk id="11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9:28.559" v="31" actId="478"/>
          <ac:picMkLst>
            <pc:docMk/>
            <pc:sldMk cId="0" sldId="259"/>
            <ac:picMk id="12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39:28.559" v="31" actId="478"/>
          <ac:picMkLst>
            <pc:docMk/>
            <pc:sldMk cId="0" sldId="259"/>
            <ac:picMk id="13" creationId="{00000000-0000-0000-0000-000000000000}"/>
          </ac:picMkLst>
        </pc:picChg>
      </pc:sldChg>
      <pc:sldChg chg="delSp modSp mod">
        <pc:chgData name="Christopher Regan" userId="cb3aca28-29bb-4f73-bedb-eb430c1a0a38" providerId="ADAL" clId="{8DA88A79-1040-4C65-A54E-75950C4E05BC}" dt="2024-08-28T18:42:22.499" v="91" actId="478"/>
        <pc:sldMkLst>
          <pc:docMk/>
          <pc:sldMk cId="0" sldId="260"/>
        </pc:sldMkLst>
        <pc:spChg chg="del mod">
          <ac:chgData name="Christopher Regan" userId="cb3aca28-29bb-4f73-bedb-eb430c1a0a38" providerId="ADAL" clId="{8DA88A79-1040-4C65-A54E-75950C4E05BC}" dt="2024-08-28T18:42:22.499" v="91" actId="478"/>
          <ac:spMkLst>
            <pc:docMk/>
            <pc:sldMk cId="0" sldId="260"/>
            <ac:spMk id="8" creationId="{00000000-0000-0000-0000-000000000000}"/>
          </ac:spMkLst>
        </pc:spChg>
      </pc:sldChg>
      <pc:sldChg chg="delSp modSp mod">
        <pc:chgData name="Christopher Regan" userId="cb3aca28-29bb-4f73-bedb-eb430c1a0a38" providerId="ADAL" clId="{8DA88A79-1040-4C65-A54E-75950C4E05BC}" dt="2024-08-28T18:43:19.366" v="108" actId="1076"/>
        <pc:sldMkLst>
          <pc:docMk/>
          <pc:sldMk cId="0" sldId="261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61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43:19.366" v="108" actId="1076"/>
          <ac:spMkLst>
            <pc:docMk/>
            <pc:sldMk cId="0" sldId="261"/>
            <ac:spMk id="5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2:31.668" v="92" actId="478"/>
          <ac:spMkLst>
            <pc:docMk/>
            <pc:sldMk cId="0" sldId="261"/>
            <ac:spMk id="7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43:14.145" v="107" actId="1076"/>
          <ac:spMkLst>
            <pc:docMk/>
            <pc:sldMk cId="0" sldId="261"/>
            <ac:spMk id="8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2:31.668" v="92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2:31.668" v="92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2:31.668" v="92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2:31.668" v="92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2:31.668" v="92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2:31.668" v="92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2:31.668" v="92" actId="478"/>
          <ac:spMkLst>
            <pc:docMk/>
            <pc:sldMk cId="0" sldId="261"/>
            <ac:spMk id="22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42:48.353" v="104" actId="478"/>
          <ac:spMkLst>
            <pc:docMk/>
            <pc:sldMk cId="0" sldId="261"/>
            <ac:spMk id="26" creationId="{00000000-0000-0000-0000-000000000000}"/>
          </ac:spMkLst>
        </pc:spChg>
        <pc:picChg chg="del">
          <ac:chgData name="Christopher Regan" userId="cb3aca28-29bb-4f73-bedb-eb430c1a0a38" providerId="ADAL" clId="{8DA88A79-1040-4C65-A54E-75950C4E05BC}" dt="2024-08-28T18:42:31.668" v="92" actId="478"/>
          <ac:picMkLst>
            <pc:docMk/>
            <pc:sldMk cId="0" sldId="261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2:31.668" v="92" actId="478"/>
          <ac:picMkLst>
            <pc:docMk/>
            <pc:sldMk cId="0" sldId="261"/>
            <ac:picMk id="9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2:31.668" v="92" actId="478"/>
          <ac:picMkLst>
            <pc:docMk/>
            <pc:sldMk cId="0" sldId="261"/>
            <ac:picMk id="11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2:31.668" v="92" actId="478"/>
          <ac:picMkLst>
            <pc:docMk/>
            <pc:sldMk cId="0" sldId="261"/>
            <ac:picMk id="13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2:31.668" v="92" actId="478"/>
          <ac:picMkLst>
            <pc:docMk/>
            <pc:sldMk cId="0" sldId="261"/>
            <ac:picMk id="1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2:31.668" v="92" actId="478"/>
          <ac:picMkLst>
            <pc:docMk/>
            <pc:sldMk cId="0" sldId="261"/>
            <ac:picMk id="17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2:31.668" v="92" actId="478"/>
          <ac:picMkLst>
            <pc:docMk/>
            <pc:sldMk cId="0" sldId="261"/>
            <ac:picMk id="19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2:31.668" v="92" actId="478"/>
          <ac:picMkLst>
            <pc:docMk/>
            <pc:sldMk cId="0" sldId="261"/>
            <ac:picMk id="21" creationId="{00000000-0000-0000-0000-000000000000}"/>
          </ac:picMkLst>
        </pc:picChg>
      </pc:sldChg>
      <pc:sldChg chg="delSp modSp mod">
        <pc:chgData name="Christopher Regan" userId="cb3aca28-29bb-4f73-bedb-eb430c1a0a38" providerId="ADAL" clId="{8DA88A79-1040-4C65-A54E-75950C4E05BC}" dt="2024-08-28T18:43:59.717" v="125" actId="14100"/>
        <pc:sldMkLst>
          <pc:docMk/>
          <pc:sldMk cId="0" sldId="262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62"/>
            <ac:spMk id="3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3:25.238" v="109" actId="478"/>
          <ac:spMkLst>
            <pc:docMk/>
            <pc:sldMk cId="0" sldId="262"/>
            <ac:spMk id="7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43:59.717" v="125" actId="14100"/>
          <ac:spMkLst>
            <pc:docMk/>
            <pc:sldMk cId="0" sldId="262"/>
            <ac:spMk id="8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3:25.238" v="109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3:25.238" v="109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3:25.238" v="109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3:25.238" v="109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Christopher Regan" userId="cb3aca28-29bb-4f73-bedb-eb430c1a0a38" providerId="ADAL" clId="{8DA88A79-1040-4C65-A54E-75950C4E05BC}" dt="2024-08-28T18:43:25.238" v="109" actId="478"/>
          <ac:spMkLst>
            <pc:docMk/>
            <pc:sldMk cId="0" sldId="262"/>
            <ac:spMk id="18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43:56.465" v="124" actId="478"/>
          <ac:spMkLst>
            <pc:docMk/>
            <pc:sldMk cId="0" sldId="262"/>
            <ac:spMk id="22" creationId="{00000000-0000-0000-0000-000000000000}"/>
          </ac:spMkLst>
        </pc:spChg>
        <pc:picChg chg="del">
          <ac:chgData name="Christopher Regan" userId="cb3aca28-29bb-4f73-bedb-eb430c1a0a38" providerId="ADAL" clId="{8DA88A79-1040-4C65-A54E-75950C4E05BC}" dt="2024-08-28T18:43:25.238" v="109" actId="478"/>
          <ac:picMkLst>
            <pc:docMk/>
            <pc:sldMk cId="0" sldId="262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3:25.238" v="109" actId="478"/>
          <ac:picMkLst>
            <pc:docMk/>
            <pc:sldMk cId="0" sldId="262"/>
            <ac:picMk id="9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3:25.238" v="109" actId="478"/>
          <ac:picMkLst>
            <pc:docMk/>
            <pc:sldMk cId="0" sldId="262"/>
            <ac:picMk id="11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3:25.238" v="109" actId="478"/>
          <ac:picMkLst>
            <pc:docMk/>
            <pc:sldMk cId="0" sldId="262"/>
            <ac:picMk id="13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3:25.238" v="109" actId="478"/>
          <ac:picMkLst>
            <pc:docMk/>
            <pc:sldMk cId="0" sldId="262"/>
            <ac:picMk id="1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3:25.238" v="109" actId="478"/>
          <ac:picMkLst>
            <pc:docMk/>
            <pc:sldMk cId="0" sldId="262"/>
            <ac:picMk id="17" creationId="{00000000-0000-0000-0000-000000000000}"/>
          </ac:picMkLst>
        </pc:picChg>
      </pc:sldChg>
      <pc:sldChg chg="delSp modSp del mod">
        <pc:chgData name="Christopher Regan" userId="cb3aca28-29bb-4f73-bedb-eb430c1a0a38" providerId="ADAL" clId="{8DA88A79-1040-4C65-A54E-75950C4E05BC}" dt="2024-08-28T18:46:05.891" v="136" actId="47"/>
        <pc:sldMkLst>
          <pc:docMk/>
          <pc:sldMk cId="0" sldId="263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63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45:36.248" v="130" actId="15"/>
          <ac:spMkLst>
            <pc:docMk/>
            <pc:sldMk cId="0" sldId="263"/>
            <ac:spMk id="9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45:40.322" v="131" actId="478"/>
          <ac:spMkLst>
            <pc:docMk/>
            <pc:sldMk cId="0" sldId="263"/>
            <ac:spMk id="13" creationId="{00000000-0000-0000-0000-000000000000}"/>
          </ac:spMkLst>
        </pc:spChg>
        <pc:picChg chg="del">
          <ac:chgData name="Christopher Regan" userId="cb3aca28-29bb-4f73-bedb-eb430c1a0a38" providerId="ADAL" clId="{8DA88A79-1040-4C65-A54E-75950C4E05BC}" dt="2024-08-28T18:45:13.590" v="126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5:13.590" v="126" actId="478"/>
          <ac:picMkLst>
            <pc:docMk/>
            <pc:sldMk cId="0" sldId="263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5:13.590" v="126" actId="478"/>
          <ac:picMkLst>
            <pc:docMk/>
            <pc:sldMk cId="0" sldId="263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5:13.590" v="126" actId="478"/>
          <ac:picMkLst>
            <pc:docMk/>
            <pc:sldMk cId="0" sldId="263"/>
            <ac:picMk id="8" creationId="{00000000-0000-0000-0000-000000000000}"/>
          </ac:picMkLst>
        </pc:picChg>
      </pc:sldChg>
      <pc:sldChg chg="delSp modSp del mod">
        <pc:chgData name="Christopher Regan" userId="cb3aca28-29bb-4f73-bedb-eb430c1a0a38" providerId="ADAL" clId="{8DA88A79-1040-4C65-A54E-75950C4E05BC}" dt="2024-08-28T18:46:07.552" v="137" actId="47"/>
        <pc:sldMkLst>
          <pc:docMk/>
          <pc:sldMk cId="0" sldId="264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64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45:51.621" v="135" actId="15"/>
          <ac:spMkLst>
            <pc:docMk/>
            <pc:sldMk cId="0" sldId="264"/>
            <ac:spMk id="6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45:47.233" v="133" actId="478"/>
          <ac:spMkLst>
            <pc:docMk/>
            <pc:sldMk cId="0" sldId="264"/>
            <ac:spMk id="11" creationId="{00000000-0000-0000-0000-000000000000}"/>
          </ac:spMkLst>
        </pc:spChg>
        <pc:picChg chg="del">
          <ac:chgData name="Christopher Regan" userId="cb3aca28-29bb-4f73-bedb-eb430c1a0a38" providerId="ADAL" clId="{8DA88A79-1040-4C65-A54E-75950C4E05BC}" dt="2024-08-28T18:45:44.553" v="132" actId="478"/>
          <ac:picMkLst>
            <pc:docMk/>
            <pc:sldMk cId="0" sldId="264"/>
            <ac:picMk id="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5:44.553" v="132" actId="478"/>
          <ac:picMkLst>
            <pc:docMk/>
            <pc:sldMk cId="0" sldId="264"/>
            <ac:picMk id="7" creationId="{00000000-0000-0000-0000-000000000000}"/>
          </ac:picMkLst>
        </pc:picChg>
      </pc:sldChg>
      <pc:sldChg chg="modSp del">
        <pc:chgData name="Christopher Regan" userId="cb3aca28-29bb-4f73-bedb-eb430c1a0a38" providerId="ADAL" clId="{8DA88A79-1040-4C65-A54E-75950C4E05BC}" dt="2024-08-28T18:46:09.124" v="138" actId="47"/>
        <pc:sldMkLst>
          <pc:docMk/>
          <pc:sldMk cId="0" sldId="265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65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65"/>
            <ac:spMk id="9" creationId="{00000000-0000-0000-0000-000000000000}"/>
          </ac:spMkLst>
        </pc:spChg>
      </pc:sldChg>
      <pc:sldChg chg="delSp modSp mod">
        <pc:chgData name="Christopher Regan" userId="cb3aca28-29bb-4f73-bedb-eb430c1a0a38" providerId="ADAL" clId="{8DA88A79-1040-4C65-A54E-75950C4E05BC}" dt="2024-08-28T18:47:12.884" v="146" actId="2710"/>
        <pc:sldMkLst>
          <pc:docMk/>
          <pc:sldMk cId="0" sldId="266"/>
        </pc:sldMkLst>
        <pc:spChg chg="mod">
          <ac:chgData name="Christopher Regan" userId="cb3aca28-29bb-4f73-bedb-eb430c1a0a38" providerId="ADAL" clId="{8DA88A79-1040-4C65-A54E-75950C4E05BC}" dt="2024-08-28T18:46:23.248" v="140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47:12.884" v="146" actId="2710"/>
          <ac:spMkLst>
            <pc:docMk/>
            <pc:sldMk cId="0" sldId="266"/>
            <ac:spMk id="6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46:18.674" v="139" actId="478"/>
          <ac:spMkLst>
            <pc:docMk/>
            <pc:sldMk cId="0" sldId="266"/>
            <ac:spMk id="13" creationId="{00000000-0000-0000-0000-000000000000}"/>
          </ac:spMkLst>
        </pc:spChg>
        <pc:picChg chg="del">
          <ac:chgData name="Christopher Regan" userId="cb3aca28-29bb-4f73-bedb-eb430c1a0a38" providerId="ADAL" clId="{8DA88A79-1040-4C65-A54E-75950C4E05BC}" dt="2024-08-28T18:46:27.054" v="141" actId="478"/>
          <ac:picMkLst>
            <pc:docMk/>
            <pc:sldMk cId="0" sldId="266"/>
            <ac:picMk id="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6:27.054" v="141" actId="478"/>
          <ac:picMkLst>
            <pc:docMk/>
            <pc:sldMk cId="0" sldId="266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6:27.054" v="141" actId="478"/>
          <ac:picMkLst>
            <pc:docMk/>
            <pc:sldMk cId="0" sldId="266"/>
            <ac:picMk id="8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6:27.054" v="141" actId="478"/>
          <ac:picMkLst>
            <pc:docMk/>
            <pc:sldMk cId="0" sldId="266"/>
            <ac:picMk id="9" creationId="{00000000-0000-0000-0000-000000000000}"/>
          </ac:picMkLst>
        </pc:picChg>
      </pc:sldChg>
      <pc:sldChg chg="delSp modSp mod">
        <pc:chgData name="Christopher Regan" userId="cb3aca28-29bb-4f73-bedb-eb430c1a0a38" providerId="ADAL" clId="{8DA88A79-1040-4C65-A54E-75950C4E05BC}" dt="2024-08-28T18:47:32.084" v="151" actId="15"/>
        <pc:sldMkLst>
          <pc:docMk/>
          <pc:sldMk cId="0" sldId="267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67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47:32.084" v="151" actId="15"/>
          <ac:spMkLst>
            <pc:docMk/>
            <pc:sldMk cId="0" sldId="267"/>
            <ac:spMk id="7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47:28.930" v="149" actId="478"/>
          <ac:spMkLst>
            <pc:docMk/>
            <pc:sldMk cId="0" sldId="267"/>
            <ac:spMk id="11" creationId="{00000000-0000-0000-0000-000000000000}"/>
          </ac:spMkLst>
        </pc:spChg>
        <pc:picChg chg="del">
          <ac:chgData name="Christopher Regan" userId="cb3aca28-29bb-4f73-bedb-eb430c1a0a38" providerId="ADAL" clId="{8DA88A79-1040-4C65-A54E-75950C4E05BC}" dt="2024-08-28T18:47:18.970" v="147" actId="478"/>
          <ac:picMkLst>
            <pc:docMk/>
            <pc:sldMk cId="0" sldId="267"/>
            <ac:picMk id="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7:18.970" v="147" actId="478"/>
          <ac:picMkLst>
            <pc:docMk/>
            <pc:sldMk cId="0" sldId="267"/>
            <ac:picMk id="6" creationId="{00000000-0000-0000-0000-000000000000}"/>
          </ac:picMkLst>
        </pc:picChg>
      </pc:sldChg>
      <pc:sldChg chg="delSp modSp mod">
        <pc:chgData name="Christopher Regan" userId="cb3aca28-29bb-4f73-bedb-eb430c1a0a38" providerId="ADAL" clId="{8DA88A79-1040-4C65-A54E-75950C4E05BC}" dt="2024-08-28T18:47:36.642" v="152" actId="478"/>
        <pc:sldMkLst>
          <pc:docMk/>
          <pc:sldMk cId="0" sldId="268"/>
        </pc:sldMkLst>
        <pc:spChg chg="del mod">
          <ac:chgData name="Christopher Regan" userId="cb3aca28-29bb-4f73-bedb-eb430c1a0a38" providerId="ADAL" clId="{8DA88A79-1040-4C65-A54E-75950C4E05BC}" dt="2024-08-28T18:47:36.642" v="152" actId="478"/>
          <ac:spMkLst>
            <pc:docMk/>
            <pc:sldMk cId="0" sldId="268"/>
            <ac:spMk id="8" creationId="{00000000-0000-0000-0000-000000000000}"/>
          </ac:spMkLst>
        </pc:spChg>
      </pc:sldChg>
      <pc:sldChg chg="delSp modSp mod">
        <pc:chgData name="Christopher Regan" userId="cb3aca28-29bb-4f73-bedb-eb430c1a0a38" providerId="ADAL" clId="{8DA88A79-1040-4C65-A54E-75950C4E05BC}" dt="2024-08-28T18:49:42.393" v="166" actId="20577"/>
        <pc:sldMkLst>
          <pc:docMk/>
          <pc:sldMk cId="0" sldId="269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69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49:42.393" v="166" actId="20577"/>
          <ac:spMkLst>
            <pc:docMk/>
            <pc:sldMk cId="0" sldId="269"/>
            <ac:spMk id="6" creationId="{00000000-0000-0000-0000-000000000000}"/>
          </ac:spMkLst>
        </pc:spChg>
        <pc:spChg chg="del mod">
          <ac:chgData name="Christopher Regan" userId="cb3aca28-29bb-4f73-bedb-eb430c1a0a38" providerId="ADAL" clId="{8DA88A79-1040-4C65-A54E-75950C4E05BC}" dt="2024-08-28T18:49:31.234" v="155" actId="478"/>
          <ac:spMkLst>
            <pc:docMk/>
            <pc:sldMk cId="0" sldId="269"/>
            <ac:spMk id="14" creationId="{00000000-0000-0000-0000-000000000000}"/>
          </ac:spMkLst>
        </pc:spChg>
        <pc:picChg chg="del">
          <ac:chgData name="Christopher Regan" userId="cb3aca28-29bb-4f73-bedb-eb430c1a0a38" providerId="ADAL" clId="{8DA88A79-1040-4C65-A54E-75950C4E05BC}" dt="2024-08-28T18:49:28.494" v="153" actId="478"/>
          <ac:picMkLst>
            <pc:docMk/>
            <pc:sldMk cId="0" sldId="269"/>
            <ac:picMk id="5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9:28.494" v="153" actId="478"/>
          <ac:picMkLst>
            <pc:docMk/>
            <pc:sldMk cId="0" sldId="269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9:28.494" v="153" actId="478"/>
          <ac:picMkLst>
            <pc:docMk/>
            <pc:sldMk cId="0" sldId="269"/>
            <ac:picMk id="8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9:28.494" v="153" actId="478"/>
          <ac:picMkLst>
            <pc:docMk/>
            <pc:sldMk cId="0" sldId="269"/>
            <ac:picMk id="9" creationId="{00000000-0000-0000-0000-000000000000}"/>
          </ac:picMkLst>
        </pc:picChg>
        <pc:picChg chg="del">
          <ac:chgData name="Christopher Regan" userId="cb3aca28-29bb-4f73-bedb-eb430c1a0a38" providerId="ADAL" clId="{8DA88A79-1040-4C65-A54E-75950C4E05BC}" dt="2024-08-28T18:49:28.494" v="153" actId="478"/>
          <ac:picMkLst>
            <pc:docMk/>
            <pc:sldMk cId="0" sldId="269"/>
            <ac:picMk id="10" creationId="{00000000-0000-0000-0000-000000000000}"/>
          </ac:picMkLst>
        </pc:picChg>
      </pc:sldChg>
      <pc:sldChg chg="modSp del">
        <pc:chgData name="Christopher Regan" userId="cb3aca28-29bb-4f73-bedb-eb430c1a0a38" providerId="ADAL" clId="{8DA88A79-1040-4C65-A54E-75950C4E05BC}" dt="2024-08-28T18:49:55.201" v="167" actId="47"/>
        <pc:sldMkLst>
          <pc:docMk/>
          <pc:sldMk cId="0" sldId="270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70"/>
            <ac:spMk id="10" creationId="{00000000-0000-0000-0000-000000000000}"/>
          </ac:spMkLst>
        </pc:spChg>
      </pc:sldChg>
      <pc:sldChg chg="modSp del">
        <pc:chgData name="Christopher Regan" userId="cb3aca28-29bb-4f73-bedb-eb430c1a0a38" providerId="ADAL" clId="{8DA88A79-1040-4C65-A54E-75950C4E05BC}" dt="2024-08-28T18:49:58.877" v="168" actId="47"/>
        <pc:sldMkLst>
          <pc:docMk/>
          <pc:sldMk cId="0" sldId="271"/>
        </pc:sldMkLst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71"/>
            <ac:spMk id="3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71"/>
            <ac:spMk id="5" creationId="{00000000-0000-0000-0000-000000000000}"/>
          </ac:spMkLst>
        </pc:spChg>
        <pc:spChg chg="mod">
          <ac:chgData name="Christopher Regan" userId="cb3aca28-29bb-4f73-bedb-eb430c1a0a38" providerId="ADAL" clId="{8DA88A79-1040-4C65-A54E-75950C4E05BC}" dt="2024-08-28T18:38:23.554" v="0"/>
          <ac:spMkLst>
            <pc:docMk/>
            <pc:sldMk cId="0" sldId="271"/>
            <ac:spMk id="9" creationId="{00000000-0000-0000-0000-000000000000}"/>
          </ac:spMkLst>
        </pc:spChg>
      </pc:sldChg>
      <pc:sldMasterChg chg="delSldLayout modSldLayout">
        <pc:chgData name="Christopher Regan" userId="cb3aca28-29bb-4f73-bedb-eb430c1a0a38" providerId="ADAL" clId="{8DA88A79-1040-4C65-A54E-75950C4E05BC}" dt="2024-08-28T18:49:55.201" v="167" actId="47"/>
        <pc:sldMasterMkLst>
          <pc:docMk/>
          <pc:sldMasterMk cId="2828064703" sldId="2147483666"/>
        </pc:sldMasterMkLst>
        <pc:sldLayoutChg chg="delSp del">
          <pc:chgData name="Christopher Regan" userId="cb3aca28-29bb-4f73-bedb-eb430c1a0a38" providerId="ADAL" clId="{8DA88A79-1040-4C65-A54E-75950C4E05BC}" dt="2024-08-28T18:49:55.201" v="167" actId="47"/>
          <pc:sldLayoutMkLst>
            <pc:docMk/>
            <pc:sldMasterMk cId="2828064703" sldId="2147483666"/>
            <pc:sldLayoutMk cId="2117077972" sldId="2147483684"/>
          </pc:sldLayoutMkLst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16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17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18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19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0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1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2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3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4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5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6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7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8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29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30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31" creationId="{00000000-0000-0000-0000-000000000000}"/>
            </ac:spMkLst>
          </pc:spChg>
          <pc:spChg chg="del">
            <ac:chgData name="Christopher Regan" userId="cb3aca28-29bb-4f73-bedb-eb430c1a0a38" providerId="ADAL" clId="{8DA88A79-1040-4C65-A54E-75950C4E05BC}" dt="2024-08-28T18:38:23.554" v="0"/>
            <ac:spMkLst>
              <pc:docMk/>
              <pc:sldMasterMk cId="2828064703" sldId="2147483666"/>
              <pc:sldLayoutMk cId="2117077972" sldId="2147483684"/>
              <ac:spMk id="32" creationId="{00000000-0000-0000-0000-000000000000}"/>
            </ac:spMkLst>
          </pc:spChg>
          <pc:picChg chg="del">
            <ac:chgData name="Christopher Regan" userId="cb3aca28-29bb-4f73-bedb-eb430c1a0a38" providerId="ADAL" clId="{8DA88A79-1040-4C65-A54E-75950C4E05BC}" dt="2024-08-28T18:38:23.554" v="0"/>
            <ac:picMkLst>
              <pc:docMk/>
              <pc:sldMasterMk cId="2828064703" sldId="2147483666"/>
              <pc:sldLayoutMk cId="2117077972" sldId="2147483684"/>
              <ac:picMk id="33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293" y="892963"/>
            <a:ext cx="3569513" cy="922867"/>
          </a:xfrm>
        </p:spPr>
        <p:txBody>
          <a:bodyPr anchor="b">
            <a:normAutofit/>
          </a:bodyPr>
          <a:lstStyle>
            <a:lvl1pPr algn="ctr">
              <a:defRPr sz="27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93" y="1815829"/>
            <a:ext cx="3569513" cy="52979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8" y="272543"/>
            <a:ext cx="3859905" cy="19349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33" y="2303763"/>
            <a:ext cx="3915608" cy="274252"/>
          </a:xfrm>
        </p:spPr>
        <p:txBody>
          <a:bodyPr anchor="b">
            <a:normAutofit/>
          </a:bodyPr>
          <a:lstStyle>
            <a:lvl1pPr algn="ctr">
              <a:defRPr sz="14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968" y="350723"/>
            <a:ext cx="3673157" cy="177915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008"/>
            </a:lvl1pPr>
            <a:lvl2pPr marL="230520" indent="0">
              <a:buNone/>
              <a:defRPr sz="1008"/>
            </a:lvl2pPr>
            <a:lvl3pPr marL="461040" indent="0">
              <a:buNone/>
              <a:defRPr sz="1008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528" y="2578015"/>
            <a:ext cx="3915017" cy="344396"/>
          </a:xfrm>
        </p:spPr>
        <p:txBody>
          <a:bodyPr anchor="t"/>
          <a:lstStyle>
            <a:lvl1pPr marL="0" indent="0" algn="ctr">
              <a:buNone/>
              <a:defRPr sz="807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28" y="307035"/>
            <a:ext cx="3915017" cy="1783535"/>
          </a:xfrm>
        </p:spPr>
        <p:txBody>
          <a:bodyPr anchor="ctr"/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528" y="2167475"/>
            <a:ext cx="3915017" cy="757866"/>
          </a:xfrm>
        </p:spPr>
        <p:txBody>
          <a:bodyPr anchor="ctr"/>
          <a:lstStyle>
            <a:lvl1pPr marL="0" indent="0" algn="ctr">
              <a:buNone/>
              <a:defRPr sz="807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1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49" y="307622"/>
            <a:ext cx="3517603" cy="1510308"/>
          </a:xfrm>
        </p:spPr>
        <p:txBody>
          <a:bodyPr anchor="ctr"/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0619" y="1821730"/>
            <a:ext cx="3309463" cy="268841"/>
          </a:xfrm>
        </p:spPr>
        <p:txBody>
          <a:bodyPr anchor="t">
            <a:normAutofit/>
          </a:bodyPr>
          <a:lstStyle>
            <a:lvl1pPr marL="0" indent="0" algn="r">
              <a:buNone/>
              <a:defRPr sz="706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528" y="2172104"/>
            <a:ext cx="3915017" cy="7516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6344" y="441002"/>
            <a:ext cx="23050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46798" y="1480202"/>
            <a:ext cx="23050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0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42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28" y="1073319"/>
            <a:ext cx="3915017" cy="1267546"/>
          </a:xfrm>
        </p:spPr>
        <p:txBody>
          <a:bodyPr anchor="b"/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525" y="2346808"/>
            <a:ext cx="3914425" cy="575603"/>
          </a:xfrm>
        </p:spPr>
        <p:txBody>
          <a:bodyPr anchor="t"/>
          <a:lstStyle>
            <a:lvl1pPr marL="0" indent="0" algn="ctr">
              <a:buNone/>
              <a:defRPr sz="807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5528" y="307622"/>
            <a:ext cx="3915017" cy="489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45528" y="951706"/>
            <a:ext cx="1248185" cy="290799"/>
          </a:xfrm>
        </p:spPr>
        <p:txBody>
          <a:bodyPr anchor="b">
            <a:noAutofit/>
          </a:bodyPr>
          <a:lstStyle>
            <a:lvl1pPr marL="0" indent="0" algn="ctr">
              <a:buNone/>
              <a:defRPr sz="1210" b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45528" y="1297781"/>
            <a:ext cx="1248185" cy="1624630"/>
          </a:xfrm>
        </p:spPr>
        <p:txBody>
          <a:bodyPr anchor="t">
            <a:normAutofit/>
          </a:bodyPr>
          <a:lstStyle>
            <a:lvl1pPr marL="0" indent="0" algn="ctr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81412" y="951706"/>
            <a:ext cx="1248185" cy="290799"/>
          </a:xfrm>
        </p:spPr>
        <p:txBody>
          <a:bodyPr anchor="b">
            <a:noAutofit/>
          </a:bodyPr>
          <a:lstStyle>
            <a:lvl1pPr marL="0" indent="0" algn="ctr">
              <a:buNone/>
              <a:defRPr sz="1210" b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79417" y="1297781"/>
            <a:ext cx="1248185" cy="1624630"/>
          </a:xfrm>
        </p:spPr>
        <p:txBody>
          <a:bodyPr anchor="t">
            <a:normAutofit/>
          </a:bodyPr>
          <a:lstStyle>
            <a:lvl1pPr marL="0" indent="0" algn="ctr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12360" y="951706"/>
            <a:ext cx="1248185" cy="290799"/>
          </a:xfrm>
        </p:spPr>
        <p:txBody>
          <a:bodyPr anchor="b">
            <a:noAutofit/>
          </a:bodyPr>
          <a:lstStyle>
            <a:lvl1pPr marL="0" indent="0" algn="ctr">
              <a:buNone/>
              <a:defRPr sz="1210" b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012360" y="1297781"/>
            <a:ext cx="1248185" cy="1624630"/>
          </a:xfrm>
        </p:spPr>
        <p:txBody>
          <a:bodyPr anchor="t">
            <a:normAutofit/>
          </a:bodyPr>
          <a:lstStyle>
            <a:lvl1pPr marL="0" indent="0" algn="ctr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1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6" y="921476"/>
            <a:ext cx="1275061" cy="92526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1" y="921476"/>
            <a:ext cx="1275061" cy="92526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31" y="921476"/>
            <a:ext cx="1275061" cy="92526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45528" y="307622"/>
            <a:ext cx="3915017" cy="489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45528" y="1970128"/>
            <a:ext cx="1248185" cy="290799"/>
          </a:xfrm>
        </p:spPr>
        <p:txBody>
          <a:bodyPr anchor="b">
            <a:noAutofit/>
          </a:bodyPr>
          <a:lstStyle>
            <a:lvl1pPr marL="0" indent="0" algn="ctr">
              <a:buNone/>
              <a:defRPr sz="1008" b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84970" y="978436"/>
            <a:ext cx="1169302" cy="80889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45528" y="2260927"/>
            <a:ext cx="1248185" cy="661485"/>
          </a:xfrm>
        </p:spPr>
        <p:txBody>
          <a:bodyPr anchor="t">
            <a:normAutofit/>
          </a:bodyPr>
          <a:lstStyle>
            <a:lvl1pPr marL="0" indent="0" algn="ctr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9929" y="1970128"/>
            <a:ext cx="1248185" cy="290799"/>
          </a:xfrm>
        </p:spPr>
        <p:txBody>
          <a:bodyPr anchor="b">
            <a:noAutofit/>
          </a:bodyPr>
          <a:lstStyle>
            <a:lvl1pPr marL="0" indent="0" algn="ctr">
              <a:buNone/>
              <a:defRPr sz="1008" b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718859" y="978524"/>
            <a:ext cx="1169302" cy="81152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679417" y="2260927"/>
            <a:ext cx="1248696" cy="661485"/>
          </a:xfrm>
        </p:spPr>
        <p:txBody>
          <a:bodyPr anchor="t">
            <a:normAutofit/>
          </a:bodyPr>
          <a:lstStyle>
            <a:lvl1pPr marL="0" indent="0" algn="ctr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12407" y="1970128"/>
            <a:ext cx="1248185" cy="290799"/>
          </a:xfrm>
        </p:spPr>
        <p:txBody>
          <a:bodyPr anchor="b">
            <a:noAutofit/>
          </a:bodyPr>
          <a:lstStyle>
            <a:lvl1pPr marL="0" indent="0" algn="ctr">
              <a:buNone/>
              <a:defRPr sz="1008" b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053623" y="976172"/>
            <a:ext cx="1169302" cy="811088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3012360" y="2260926"/>
            <a:ext cx="1248185" cy="661486"/>
          </a:xfrm>
        </p:spPr>
        <p:txBody>
          <a:bodyPr anchor="t">
            <a:normAutofit/>
          </a:bodyPr>
          <a:lstStyle>
            <a:lvl1pPr marL="0" indent="0" algn="ctr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49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6723" y="307623"/>
            <a:ext cx="863822" cy="26147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529" y="307623"/>
            <a:ext cx="2993567" cy="261478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3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24" y="888687"/>
            <a:ext cx="3626427" cy="922873"/>
          </a:xfrm>
        </p:spPr>
        <p:txBody>
          <a:bodyPr anchor="b"/>
          <a:lstStyle>
            <a:lvl1pPr algn="ctr">
              <a:defRPr sz="201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824" y="1811559"/>
            <a:ext cx="3626427" cy="760504"/>
          </a:xfrm>
        </p:spPr>
        <p:txBody>
          <a:bodyPr anchor="t"/>
          <a:lstStyle>
            <a:lvl1pPr marL="0" indent="0" algn="ctr">
              <a:buNone/>
              <a:defRPr sz="1008">
                <a:solidFill>
                  <a:schemeClr val="tx1"/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529" y="874245"/>
            <a:ext cx="1913501" cy="204816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5469" y="874246"/>
            <a:ext cx="1915077" cy="204816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9" y="893358"/>
            <a:ext cx="1909492" cy="2075518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53" y="893358"/>
            <a:ext cx="1909492" cy="2075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345" y="926123"/>
            <a:ext cx="1843868" cy="274965"/>
          </a:xfrm>
        </p:spPr>
        <p:txBody>
          <a:bodyPr anchor="b">
            <a:noAutofit/>
          </a:bodyPr>
          <a:lstStyle>
            <a:lvl1pPr marL="0" indent="0" algn="ctr">
              <a:buNone/>
              <a:defRPr sz="1210" b="0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345" y="1201089"/>
            <a:ext cx="1843868" cy="1721323"/>
          </a:xfrm>
        </p:spPr>
        <p:txBody>
          <a:bodyPr anchor="t"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80284" y="926124"/>
            <a:ext cx="1851047" cy="274964"/>
          </a:xfrm>
        </p:spPr>
        <p:txBody>
          <a:bodyPr anchor="b">
            <a:noAutofit/>
          </a:bodyPr>
          <a:lstStyle>
            <a:lvl1pPr marL="0" indent="0" algn="ctr">
              <a:buNone/>
              <a:defRPr sz="1210" b="0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80284" y="1201089"/>
            <a:ext cx="1851047" cy="1721323"/>
          </a:xfrm>
        </p:spPr>
        <p:txBody>
          <a:bodyPr anchor="t"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29" y="307622"/>
            <a:ext cx="1401668" cy="919394"/>
          </a:xfrm>
        </p:spPr>
        <p:txBody>
          <a:bodyPr anchor="b">
            <a:normAutofit/>
          </a:bodyPr>
          <a:lstStyle>
            <a:lvl1pPr algn="ctr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036" y="307622"/>
            <a:ext cx="2424509" cy="26147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529" y="1227016"/>
            <a:ext cx="1401668" cy="1695395"/>
          </a:xfrm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81" y="307785"/>
            <a:ext cx="1728357" cy="2626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529" y="307785"/>
            <a:ext cx="1978691" cy="923138"/>
          </a:xfrm>
        </p:spPr>
        <p:txBody>
          <a:bodyPr anchor="b">
            <a:noAutofit/>
          </a:bodyPr>
          <a:lstStyle>
            <a:lvl1pPr algn="ctr">
              <a:defRPr sz="16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9100" y="375439"/>
            <a:ext cx="1595877" cy="247915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529" y="1230923"/>
            <a:ext cx="1978691" cy="1703697"/>
          </a:xfrm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528" y="307622"/>
            <a:ext cx="3915017" cy="48971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528" y="874246"/>
            <a:ext cx="3915017" cy="20481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03522" y="2968876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529" y="2968876"/>
            <a:ext cx="252317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5611" y="2968876"/>
            <a:ext cx="284934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64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230520" rtl="0" eaLnBrk="1" latinLnBrk="0" hangingPunct="1">
        <a:spcBef>
          <a:spcPct val="0"/>
        </a:spcBef>
        <a:buNone/>
        <a:defRPr sz="201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890" indent="-154285" algn="l" defTabSz="230520" rtl="0" eaLnBrk="1" latinLnBrk="0" hangingPunct="1">
        <a:spcBef>
          <a:spcPct val="20000"/>
        </a:spcBef>
        <a:spcAft>
          <a:spcPts val="303"/>
        </a:spcAft>
        <a:buClr>
          <a:schemeClr val="tx2"/>
        </a:buClr>
        <a:buSzPct val="70000"/>
        <a:buFont typeface="Wingdings 2" charset="2"/>
        <a:buChar char=""/>
        <a:defRPr sz="100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363024" indent="-136134" algn="l" defTabSz="230520" rtl="0" eaLnBrk="1" latinLnBrk="0" hangingPunct="1">
        <a:spcBef>
          <a:spcPct val="20000"/>
        </a:spcBef>
        <a:spcAft>
          <a:spcPts val="303"/>
        </a:spcAft>
        <a:buClr>
          <a:schemeClr val="tx2"/>
        </a:buClr>
        <a:buSzPct val="70000"/>
        <a:buFont typeface="Wingdings 2" charset="2"/>
        <a:buChar char=""/>
        <a:defRPr sz="908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517309" indent="-108907" algn="l" defTabSz="230520" rtl="0" eaLnBrk="1" latinLnBrk="0" hangingPunct="1">
        <a:spcBef>
          <a:spcPct val="20000"/>
        </a:spcBef>
        <a:spcAft>
          <a:spcPts val="303"/>
        </a:spcAft>
        <a:buClr>
          <a:schemeClr val="tx2"/>
        </a:buClr>
        <a:buSzPct val="70000"/>
        <a:buFont typeface="Wingdings 2" charset="2"/>
        <a:buChar char=""/>
        <a:defRPr sz="807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698821" indent="-108907" algn="l" defTabSz="230520" rtl="0" eaLnBrk="1" latinLnBrk="0" hangingPunct="1">
        <a:spcBef>
          <a:spcPct val="20000"/>
        </a:spcBef>
        <a:spcAft>
          <a:spcPts val="303"/>
        </a:spcAft>
        <a:buClr>
          <a:schemeClr val="tx2"/>
        </a:buClr>
        <a:buSzPct val="70000"/>
        <a:buFont typeface="Wingdings 2" charset="2"/>
        <a:buChar char=""/>
        <a:defRPr sz="7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844031" indent="-108907" algn="l" defTabSz="230520" rtl="0" eaLnBrk="1" latinLnBrk="0" hangingPunct="1">
        <a:spcBef>
          <a:spcPct val="20000"/>
        </a:spcBef>
        <a:spcAft>
          <a:spcPts val="303"/>
        </a:spcAft>
        <a:buClr>
          <a:schemeClr val="tx2"/>
        </a:buClr>
        <a:buSzPct val="70000"/>
        <a:buFont typeface="Wingdings 2" charset="2"/>
        <a:buChar char=""/>
        <a:defRPr sz="7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015761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2"/>
        </a:buClr>
        <a:buSzPct val="70000"/>
        <a:buFont typeface="Wingdings 2" charset="2"/>
        <a:buChar char=""/>
        <a:defRPr sz="7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210988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2"/>
        </a:buClr>
        <a:buSzPct val="70000"/>
        <a:buFont typeface="Wingdings 2" charset="2"/>
        <a:buChar char=""/>
        <a:defRPr sz="7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1406214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2"/>
        </a:buClr>
        <a:buSzPct val="70000"/>
        <a:buFont typeface="Wingdings 2" charset="2"/>
        <a:buChar char=""/>
        <a:defRPr sz="7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1566146" indent="-115260" algn="l" defTabSz="230520" rtl="0" eaLnBrk="1" latinLnBrk="0" hangingPunct="1">
        <a:spcBef>
          <a:spcPct val="20000"/>
        </a:spcBef>
        <a:spcAft>
          <a:spcPts val="303"/>
        </a:spcAft>
        <a:buClr>
          <a:schemeClr val="tx2"/>
        </a:buClr>
        <a:buSzPct val="70000"/>
        <a:buFont typeface="Wingdings 2" charset="2"/>
        <a:buChar char=""/>
        <a:defRPr sz="706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89"/>
            <a:ext cx="4608004" cy="506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347" y="756244"/>
            <a:ext cx="3157855" cy="6807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065" marR="5080" algn="ctr">
              <a:lnSpc>
                <a:spcPct val="106700"/>
              </a:lnSpc>
              <a:spcBef>
                <a:spcPts val="20"/>
              </a:spcBef>
            </a:pPr>
            <a:r>
              <a:rPr dirty="0">
                <a:solidFill>
                  <a:srgbClr val="B23333"/>
                </a:solidFill>
              </a:rPr>
              <a:t>CS4632</a:t>
            </a:r>
            <a:r>
              <a:rPr spc="110" dirty="0">
                <a:solidFill>
                  <a:srgbClr val="B23333"/>
                </a:solidFill>
              </a:rPr>
              <a:t> </a:t>
            </a:r>
            <a:r>
              <a:rPr dirty="0">
                <a:solidFill>
                  <a:srgbClr val="B23333"/>
                </a:solidFill>
              </a:rPr>
              <a:t>Object</a:t>
            </a:r>
            <a:r>
              <a:rPr spc="110" dirty="0">
                <a:solidFill>
                  <a:srgbClr val="B23333"/>
                </a:solidFill>
              </a:rPr>
              <a:t> </a:t>
            </a:r>
            <a:r>
              <a:rPr dirty="0">
                <a:solidFill>
                  <a:srgbClr val="B23333"/>
                </a:solidFill>
              </a:rPr>
              <a:t>Oriented</a:t>
            </a:r>
            <a:r>
              <a:rPr spc="110" dirty="0">
                <a:solidFill>
                  <a:srgbClr val="B23333"/>
                </a:solidFill>
              </a:rPr>
              <a:t> </a:t>
            </a:r>
            <a:r>
              <a:rPr dirty="0">
                <a:solidFill>
                  <a:srgbClr val="B23333"/>
                </a:solidFill>
              </a:rPr>
              <a:t>Modeling</a:t>
            </a:r>
            <a:r>
              <a:rPr spc="110" dirty="0">
                <a:solidFill>
                  <a:srgbClr val="B23333"/>
                </a:solidFill>
              </a:rPr>
              <a:t> </a:t>
            </a:r>
            <a:r>
              <a:rPr spc="-25" dirty="0">
                <a:solidFill>
                  <a:srgbClr val="B23333"/>
                </a:solidFill>
              </a:rPr>
              <a:t>and </a:t>
            </a:r>
            <a:r>
              <a:rPr spc="-10" dirty="0">
                <a:solidFill>
                  <a:srgbClr val="B23333"/>
                </a:solidFill>
              </a:rPr>
              <a:t>Simulation</a:t>
            </a:r>
          </a:p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B23333"/>
                </a:solidFill>
              </a:rPr>
              <a:t>Models</a:t>
            </a:r>
            <a:r>
              <a:rPr sz="1100" spc="-45" dirty="0">
                <a:solidFill>
                  <a:srgbClr val="B23333"/>
                </a:solidFill>
              </a:rPr>
              <a:t> </a:t>
            </a:r>
            <a:r>
              <a:rPr sz="1100" dirty="0">
                <a:solidFill>
                  <a:srgbClr val="B23333"/>
                </a:solidFill>
              </a:rPr>
              <a:t>with</a:t>
            </a:r>
            <a:r>
              <a:rPr sz="1100" spc="-40" dirty="0">
                <a:solidFill>
                  <a:srgbClr val="B23333"/>
                </a:solidFill>
              </a:rPr>
              <a:t> </a:t>
            </a:r>
            <a:r>
              <a:rPr sz="1100" spc="-10" dirty="0">
                <a:solidFill>
                  <a:srgbClr val="B23333"/>
                </a:solidFill>
              </a:rPr>
              <a:t>Resources</a:t>
            </a:r>
            <a:endParaRPr sz="1100"/>
          </a:p>
        </p:txBody>
      </p:sp>
      <p:sp>
        <p:nvSpPr>
          <p:cNvPr id="4" name="object 4"/>
          <p:cNvSpPr txBox="1"/>
          <p:nvPr/>
        </p:nvSpPr>
        <p:spPr>
          <a:xfrm>
            <a:off x="1552346" y="1702395"/>
            <a:ext cx="1531620" cy="2593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Department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Computer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Science Kennesaw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State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University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6" name="object 6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128076"/>
            <a:ext cx="2279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5295" y="537324"/>
            <a:ext cx="2057368" cy="27258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6" name="object 6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87"/>
            <a:ext cx="4608060" cy="24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Activities</a:t>
            </a:r>
            <a:r>
              <a:rPr spc="60" dirty="0"/>
              <a:t> </a:t>
            </a:r>
            <a:r>
              <a:rPr dirty="0"/>
              <a:t>in</a:t>
            </a:r>
            <a:r>
              <a:rPr spc="60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spc="-20" dirty="0"/>
              <a:t>Model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345528" y="874246"/>
            <a:ext cx="3915017" cy="2261722"/>
          </a:xfrm>
          <a:prstGeom prst="rect">
            <a:avLst/>
          </a:prstGeom>
        </p:spPr>
        <p:txBody>
          <a:bodyPr vert="horz" wrap="square" lIns="0" tIns="91008" rIns="0" bIns="0" rtlCol="0">
            <a:spAutoFit/>
          </a:bodyPr>
          <a:lstStyle/>
          <a:p>
            <a:pPr marL="263525" marR="5080"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machine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producers</a:t>
            </a:r>
            <a:r>
              <a:rPr sz="11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damaged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parts; </a:t>
            </a:r>
            <a:r>
              <a:rPr sz="1100" dirty="0">
                <a:latin typeface="Arial"/>
                <a:cs typeface="Arial"/>
              </a:rPr>
              <a:t>they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items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fault_parts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resource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container.</a:t>
            </a:r>
            <a:endParaRPr sz="1100" dirty="0">
              <a:latin typeface="Arial"/>
              <a:cs typeface="Arial"/>
            </a:endParaRPr>
          </a:p>
          <a:p>
            <a:pPr marL="263525" marR="292735"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machine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consumers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replacement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parts;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items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rep_parts </a:t>
            </a:r>
            <a:r>
              <a:rPr sz="1100" dirty="0">
                <a:latin typeface="Arial"/>
                <a:cs typeface="Arial"/>
              </a:rPr>
              <a:t>resource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container.</a:t>
            </a:r>
            <a:endParaRPr sz="1100" dirty="0">
              <a:latin typeface="Arial"/>
              <a:cs typeface="Arial"/>
            </a:endParaRPr>
          </a:p>
          <a:p>
            <a:pPr marL="263525" marR="418465"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figure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simplified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activity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diagram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lang="en-US" sz="1100" dirty="0">
                <a:latin typeface="Arial"/>
                <a:cs typeface="Arial"/>
              </a:rPr>
              <a:t>machining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resource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containers.</a:t>
            </a:r>
            <a:endParaRPr sz="1100" dirty="0">
              <a:latin typeface="Arial"/>
              <a:cs typeface="Arial"/>
            </a:endParaRPr>
          </a:p>
          <a:p>
            <a:pPr marL="263525" marR="42545">
              <a:spcBef>
                <a:spcPts val="29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repairman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consumer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damaged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parts;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items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fault_parts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resource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container.</a:t>
            </a:r>
            <a:endParaRPr sz="1100" dirty="0">
              <a:latin typeface="Arial"/>
              <a:cs typeface="Arial"/>
            </a:endParaRPr>
          </a:p>
          <a:p>
            <a:pPr marL="263525" marR="20320"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repairman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producer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replacement </a:t>
            </a:r>
            <a:r>
              <a:rPr sz="1100" dirty="0">
                <a:latin typeface="Arial"/>
                <a:cs typeface="Arial"/>
              </a:rPr>
              <a:t>parts;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items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rep_parts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resource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container.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87"/>
            <a:ext cx="4608060" cy="24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Resources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4395" y="1095855"/>
            <a:ext cx="3626485" cy="1410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17855" indent="-171450">
              <a:lnSpc>
                <a:spcPct val="125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Processes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active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components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system </a:t>
            </a:r>
            <a:r>
              <a:rPr sz="1100" dirty="0">
                <a:latin typeface="Arial"/>
                <a:cs typeface="Arial"/>
              </a:rPr>
              <a:t>Resources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passive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components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system</a:t>
            </a:r>
            <a:endParaRPr sz="11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process-</a:t>
            </a:r>
            <a:r>
              <a:rPr sz="1100" dirty="0">
                <a:latin typeface="Arial"/>
                <a:cs typeface="Arial"/>
              </a:rPr>
              <a:t>interaction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approach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simulation,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resource </a:t>
            </a:r>
            <a:r>
              <a:rPr sz="1100" dirty="0">
                <a:latin typeface="Arial"/>
                <a:cs typeface="Arial"/>
              </a:rPr>
              <a:t>pools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created.</a:t>
            </a:r>
            <a:endParaRPr sz="1100" dirty="0">
              <a:latin typeface="Arial"/>
              <a:cs typeface="Arial"/>
            </a:endParaRPr>
          </a:p>
          <a:p>
            <a:pPr marL="184150" marR="4953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Processes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acquire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several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resource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items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resource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pool.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87"/>
            <a:ext cx="4608060" cy="24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5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dirty="0"/>
              <a:t>Warehouse</a:t>
            </a:r>
            <a:r>
              <a:rPr spc="55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337123" y="710590"/>
            <a:ext cx="3915017" cy="25053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warehouse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receives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trucks,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small</a:t>
            </a:r>
            <a:r>
              <a:rPr sz="1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big</a:t>
            </a:r>
            <a:endParaRPr sz="1100" dirty="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trucks,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periodically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goods.</a:t>
            </a:r>
            <a:endParaRPr sz="1100" dirty="0">
              <a:latin typeface="Arial"/>
              <a:cs typeface="Arial"/>
            </a:endParaRPr>
          </a:p>
          <a:p>
            <a:pPr marL="263525" marR="55244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Each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truck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unloading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bay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dock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unload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goods.</a:t>
            </a:r>
            <a:endParaRPr sz="1100" dirty="0">
              <a:latin typeface="Arial"/>
              <a:cs typeface="Arial"/>
            </a:endParaRPr>
          </a:p>
          <a:p>
            <a:pPr marL="263525" marR="4889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Small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trucks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workers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unload,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and </a:t>
            </a:r>
            <a:r>
              <a:rPr sz="1100" dirty="0">
                <a:latin typeface="Arial"/>
                <a:cs typeface="Arial"/>
              </a:rPr>
              <a:t>big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trucks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need </a:t>
            </a:r>
            <a:r>
              <a:rPr sz="1100" dirty="0">
                <a:latin typeface="Arial"/>
                <a:cs typeface="Arial"/>
              </a:rPr>
              <a:t>three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workers.</a:t>
            </a:r>
            <a:endParaRPr sz="1100" dirty="0">
              <a:latin typeface="Arial"/>
              <a:cs typeface="Arial"/>
            </a:endParaRPr>
          </a:p>
          <a:p>
            <a:pPr marL="263525" marR="1955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warehouse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limited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number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unloading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bays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limited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number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workers.</a:t>
            </a:r>
            <a:endParaRPr sz="1100" dirty="0">
              <a:latin typeface="Arial"/>
              <a:cs typeface="Arial"/>
            </a:endParaRPr>
          </a:p>
          <a:p>
            <a:pPr marL="263525" marR="5080">
              <a:lnSpc>
                <a:spcPct val="102600"/>
              </a:lnSpc>
              <a:spcBef>
                <a:spcPts val="295"/>
              </a:spcBef>
            </a:pPr>
            <a:r>
              <a:rPr sz="1100" spc="-25" dirty="0">
                <a:latin typeface="Arial"/>
                <a:cs typeface="Arial"/>
              </a:rPr>
              <a:t>Trucks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wait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available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unloading </a:t>
            </a:r>
            <a:r>
              <a:rPr sz="1100" dirty="0">
                <a:latin typeface="Arial"/>
                <a:cs typeface="Arial"/>
              </a:rPr>
              <a:t>bays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and/or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sufficient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available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workers.</a:t>
            </a:r>
            <a:endParaRPr sz="1100" dirty="0">
              <a:latin typeface="Arial"/>
              <a:cs typeface="Arial"/>
            </a:endParaRPr>
          </a:p>
          <a:p>
            <a:pPr marL="263525" marR="260350">
              <a:lnSpc>
                <a:spcPct val="102699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Each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truck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mean </a:t>
            </a:r>
            <a:r>
              <a:rPr sz="1100" spc="-10" dirty="0">
                <a:latin typeface="Arial"/>
                <a:cs typeface="Arial"/>
              </a:rPr>
              <a:t>unloading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interval.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3" name="object 13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87"/>
            <a:ext cx="4608060" cy="24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Components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63EA9B-0BB9-630D-69A1-6B027F06C8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Process definitions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Small trucks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Big trucks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Arrivals of small Trucks 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Arrivals of big trucks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 main process</a:t>
            </a:r>
          </a:p>
          <a:p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52A158F-8510-44B2-FACF-8C94FC892B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050" dirty="0">
                <a:latin typeface="Arial"/>
                <a:cs typeface="Arial"/>
              </a:rPr>
              <a:t>The</a:t>
            </a:r>
            <a:r>
              <a:rPr lang="en-US" sz="1050" spc="-30" dirty="0">
                <a:latin typeface="Arial"/>
                <a:cs typeface="Arial"/>
              </a:rPr>
              <a:t> </a:t>
            </a:r>
            <a:r>
              <a:rPr lang="en-US" sz="1050" spc="-10" dirty="0">
                <a:latin typeface="Arial"/>
                <a:cs typeface="Arial"/>
              </a:rPr>
              <a:t>simulation</a:t>
            </a:r>
            <a:r>
              <a:rPr lang="en-US" sz="1050" spc="-25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model</a:t>
            </a:r>
            <a:r>
              <a:rPr lang="en-US" sz="1050" spc="-25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of</a:t>
            </a:r>
            <a:r>
              <a:rPr lang="en-US" sz="1050" spc="-25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the</a:t>
            </a:r>
            <a:r>
              <a:rPr lang="en-US" sz="1050" spc="-25" dirty="0">
                <a:latin typeface="Arial"/>
                <a:cs typeface="Arial"/>
              </a:rPr>
              <a:t> </a:t>
            </a:r>
            <a:r>
              <a:rPr lang="en-US" sz="1050" spc="-10" dirty="0">
                <a:latin typeface="Arial"/>
                <a:cs typeface="Arial"/>
              </a:rPr>
              <a:t>Warehouse</a:t>
            </a:r>
            <a:r>
              <a:rPr lang="en-US" sz="1050" spc="-25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system</a:t>
            </a:r>
            <a:r>
              <a:rPr lang="en-US" sz="1050" spc="-25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consists</a:t>
            </a:r>
            <a:r>
              <a:rPr lang="en-US" sz="1050" spc="-25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of</a:t>
            </a:r>
            <a:r>
              <a:rPr lang="en-US" sz="1050" spc="-25" dirty="0">
                <a:latin typeface="Arial"/>
                <a:cs typeface="Arial"/>
              </a:rPr>
              <a:t> the </a:t>
            </a:r>
            <a:r>
              <a:rPr lang="en-US" sz="1050" spc="-10" dirty="0">
                <a:latin typeface="Arial"/>
                <a:cs typeface="Arial"/>
              </a:rPr>
              <a:t>following</a:t>
            </a:r>
            <a:r>
              <a:rPr lang="en-US" sz="1050" spc="-50" dirty="0">
                <a:latin typeface="Arial"/>
                <a:cs typeface="Arial"/>
              </a:rPr>
              <a:t> </a:t>
            </a:r>
            <a:r>
              <a:rPr lang="en-US" sz="1050" spc="-10" dirty="0">
                <a:latin typeface="Arial"/>
                <a:cs typeface="Arial"/>
              </a:rPr>
              <a:t>components:</a:t>
            </a:r>
            <a:endParaRPr lang="en-US" sz="1050" dirty="0">
              <a:latin typeface="Arial"/>
              <a:cs typeface="Arial"/>
            </a:endParaRPr>
          </a:p>
          <a:p>
            <a:pPr marL="289560" marR="30480">
              <a:lnSpc>
                <a:spcPts val="1200"/>
              </a:lnSpc>
              <a:spcBef>
                <a:spcPts val="285"/>
              </a:spcBef>
            </a:pPr>
            <a:r>
              <a:rPr lang="en-US" sz="1050" dirty="0">
                <a:latin typeface="Arial"/>
                <a:cs typeface="Arial"/>
              </a:rPr>
              <a:t>Standard</a:t>
            </a:r>
            <a:r>
              <a:rPr lang="en-US" sz="1050" spc="-40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Resource</a:t>
            </a:r>
            <a:r>
              <a:rPr lang="en-US" sz="1050" spc="-40" dirty="0">
                <a:latin typeface="Arial"/>
                <a:cs typeface="Arial"/>
              </a:rPr>
              <a:t> </a:t>
            </a:r>
            <a:r>
              <a:rPr lang="en-US" sz="1050" spc="-10" dirty="0">
                <a:latin typeface="Arial"/>
                <a:cs typeface="Arial"/>
              </a:rPr>
              <a:t>definitions,</a:t>
            </a:r>
          </a:p>
          <a:p>
            <a:pPr marL="289560" marR="30480">
              <a:lnSpc>
                <a:spcPts val="1200"/>
              </a:lnSpc>
              <a:spcBef>
                <a:spcPts val="285"/>
              </a:spcBef>
            </a:pPr>
            <a:r>
              <a:rPr lang="en-US" sz="1050" dirty="0">
                <a:latin typeface="Arial"/>
                <a:cs typeface="Arial"/>
              </a:rPr>
              <a:t>implemented</a:t>
            </a:r>
            <a:r>
              <a:rPr lang="en-US" sz="1050" spc="-40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as</a:t>
            </a:r>
            <a:r>
              <a:rPr lang="en-US" sz="1050" spc="-35" dirty="0">
                <a:latin typeface="Arial"/>
                <a:cs typeface="Arial"/>
              </a:rPr>
              <a:t> </a:t>
            </a:r>
            <a:r>
              <a:rPr lang="en-US" sz="1050" dirty="0">
                <a:latin typeface="Arial"/>
                <a:cs typeface="Arial"/>
              </a:rPr>
              <a:t>objects</a:t>
            </a:r>
            <a:r>
              <a:rPr lang="en-US" sz="1050" spc="-40" dirty="0">
                <a:latin typeface="Arial"/>
                <a:cs typeface="Arial"/>
              </a:rPr>
              <a:t> </a:t>
            </a:r>
            <a:r>
              <a:rPr lang="en-US" sz="1050" spc="-25" dirty="0">
                <a:latin typeface="Arial"/>
                <a:cs typeface="Arial"/>
              </a:rPr>
              <a:t>of </a:t>
            </a:r>
            <a:r>
              <a:rPr lang="en-US" sz="1050" dirty="0">
                <a:latin typeface="Arial"/>
                <a:cs typeface="Arial"/>
              </a:rPr>
              <a:t>class</a:t>
            </a:r>
            <a:r>
              <a:rPr lang="en-US" sz="1050" spc="-60" dirty="0">
                <a:latin typeface="Arial"/>
                <a:cs typeface="Arial"/>
              </a:rPr>
              <a:t> </a:t>
            </a:r>
            <a:r>
              <a:rPr lang="en-US" sz="1050" spc="-25" dirty="0">
                <a:latin typeface="Arial"/>
                <a:cs typeface="Arial"/>
              </a:rPr>
              <a:t>Res </a:t>
            </a:r>
            <a:r>
              <a:rPr lang="en-US" sz="1050" dirty="0">
                <a:latin typeface="Arial"/>
                <a:cs typeface="Arial"/>
              </a:rPr>
              <a:t>Unloading</a:t>
            </a:r>
            <a:r>
              <a:rPr lang="en-US" sz="1050" spc="-15" dirty="0">
                <a:latin typeface="Arial"/>
                <a:cs typeface="Arial"/>
              </a:rPr>
              <a:t> </a:t>
            </a:r>
            <a:r>
              <a:rPr lang="en-US" sz="1050" spc="-20" dirty="0">
                <a:latin typeface="Arial"/>
                <a:cs typeface="Arial"/>
              </a:rPr>
              <a:t>bays </a:t>
            </a:r>
            <a:r>
              <a:rPr lang="en-US" sz="1050" spc="-10" dirty="0">
                <a:latin typeface="Arial"/>
                <a:cs typeface="Arial"/>
              </a:rPr>
              <a:t>Workers</a:t>
            </a:r>
            <a:endParaRPr lang="en-US" sz="105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6" name="object 16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128076"/>
            <a:ext cx="2338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Truck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028" y="596213"/>
            <a:ext cx="1965941" cy="266524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6" name="object 6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87"/>
            <a:ext cx="4608060" cy="24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Big</a:t>
            </a:r>
            <a:r>
              <a:rPr spc="45" dirty="0"/>
              <a:t> </a:t>
            </a:r>
            <a:r>
              <a:rPr spc="-10" dirty="0"/>
              <a:t>Trucks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3735" y="712206"/>
            <a:ext cx="403859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sequence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activities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performed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big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trucks: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736" y="963575"/>
            <a:ext cx="4038599" cy="20047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28575" indent="-228600">
              <a:lnSpc>
                <a:spcPct val="102600"/>
              </a:lnSpc>
              <a:spcBef>
                <a:spcPts val="5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After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arriving,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acquire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unloading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available, </a:t>
            </a:r>
            <a:r>
              <a:rPr sz="1100" dirty="0">
                <a:latin typeface="Arial"/>
                <a:cs typeface="Arial"/>
              </a:rPr>
              <a:t>otherwise</a:t>
            </a:r>
            <a:r>
              <a:rPr lang="en-US" sz="1100" dirty="0">
                <a:latin typeface="Arial"/>
                <a:cs typeface="Arial"/>
              </a:rPr>
              <a:t>,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wait.</a:t>
            </a:r>
            <a:endParaRPr sz="1100" dirty="0">
              <a:latin typeface="Arial"/>
              <a:cs typeface="Arial"/>
            </a:endParaRPr>
          </a:p>
          <a:p>
            <a:pPr marL="241300" marR="254000" indent="-228600">
              <a:lnSpc>
                <a:spcPct val="125299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Dock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lang="en-US" sz="1100" spc="-40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bay,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constant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interval. Acquire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</a:t>
            </a:r>
            <a:r>
              <a:rPr sz="1100" spc="-10" dirty="0">
                <a:latin typeface="Arial"/>
                <a:cs typeface="Arial"/>
              </a:rPr>
              <a:t> workers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available,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otherwise</a:t>
            </a:r>
            <a:r>
              <a:rPr sz="1100" spc="-10" dirty="0">
                <a:latin typeface="Arial"/>
                <a:cs typeface="Arial"/>
              </a:rPr>
              <a:t> wait.</a:t>
            </a:r>
            <a:endParaRPr sz="1100" dirty="0">
              <a:latin typeface="Arial"/>
              <a:cs typeface="Arial"/>
            </a:endParaRPr>
          </a:p>
          <a:p>
            <a:pPr marL="241300" marR="5080" indent="-228600">
              <a:lnSpc>
                <a:spcPct val="102600"/>
              </a:lnSpc>
              <a:spcBef>
                <a:spcPts val="300"/>
              </a:spcBef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Unload,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random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interval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uniform distribution).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4"/>
              </a:spcBef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Release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workers.</a:t>
            </a:r>
            <a:endParaRPr sz="1100" dirty="0">
              <a:latin typeface="Arial"/>
              <a:cs typeface="Arial"/>
            </a:endParaRPr>
          </a:p>
          <a:p>
            <a:pPr marL="241300" marR="859790" indent="-228600">
              <a:lnSpc>
                <a:spcPct val="125299"/>
              </a:lnSpc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Undock,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constant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interval. Release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lang="en-US" sz="1100" spc="-1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unloading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bay.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Depart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terminate.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24" name="object 24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87"/>
            <a:ext cx="4608060" cy="24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Small</a:t>
            </a:r>
            <a:r>
              <a:rPr spc="65" dirty="0"/>
              <a:t> </a:t>
            </a:r>
            <a:r>
              <a:rPr spc="-10" dirty="0"/>
              <a:t>Trucks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788402"/>
            <a:ext cx="36360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sequence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activities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behavior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small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trucks.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529" y="1170507"/>
            <a:ext cx="3534512" cy="156465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28575" indent="-228600">
              <a:lnSpc>
                <a:spcPct val="102600"/>
              </a:lnSpc>
              <a:spcBef>
                <a:spcPts val="5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After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arriving,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acquire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unloading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available, </a:t>
            </a:r>
            <a:r>
              <a:rPr sz="1100" dirty="0">
                <a:latin typeface="Arial"/>
                <a:cs typeface="Arial"/>
              </a:rPr>
              <a:t>otherwise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wait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Acquire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spc="-10" dirty="0">
                <a:latin typeface="Arial"/>
                <a:cs typeface="Arial"/>
              </a:rPr>
              <a:t> workers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available,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otherwise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wait</a:t>
            </a:r>
            <a:endParaRPr sz="1100" dirty="0">
              <a:latin typeface="Arial"/>
              <a:cs typeface="Arial"/>
            </a:endParaRPr>
          </a:p>
          <a:p>
            <a:pPr marL="241300" marR="5080" indent="-228600">
              <a:lnSpc>
                <a:spcPct val="102600"/>
              </a:lnSpc>
              <a:spcBef>
                <a:spcPts val="300"/>
              </a:spcBef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Unload,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takes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random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interval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uniform distribution)</a:t>
            </a:r>
            <a:endParaRPr sz="1100" dirty="0">
              <a:latin typeface="Arial"/>
              <a:cs typeface="Arial"/>
            </a:endParaRPr>
          </a:p>
          <a:p>
            <a:pPr marL="241300" marR="1829435" indent="-228600">
              <a:lnSpc>
                <a:spcPct val="125299"/>
              </a:lnSpc>
              <a:buFont typeface="+mj-lt"/>
              <a:buAutoNum type="arabicPeriod"/>
            </a:pPr>
            <a:r>
              <a:rPr sz="1100" spc="-10" dirty="0">
                <a:latin typeface="Arial"/>
                <a:cs typeface="Arial"/>
              </a:rPr>
              <a:t>Release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workers </a:t>
            </a:r>
            <a:endParaRPr lang="en-US" sz="1100" spc="-10" dirty="0">
              <a:latin typeface="Arial"/>
              <a:cs typeface="Arial"/>
            </a:endParaRPr>
          </a:p>
          <a:p>
            <a:pPr marL="241300" marR="1829435" indent="-228600">
              <a:lnSpc>
                <a:spcPct val="125299"/>
              </a:lnSpc>
              <a:buFont typeface="+mj-lt"/>
              <a:buAutoNum type="arabicPeriod"/>
            </a:pPr>
            <a:r>
              <a:rPr lang="en-US" sz="1100" spc="-10" dirty="0">
                <a:latin typeface="Arial"/>
                <a:cs typeface="Arial"/>
              </a:rPr>
              <a:t>Release unloading bay </a:t>
            </a:r>
          </a:p>
          <a:p>
            <a:pPr marL="241300" marR="1829435" indent="-228600">
              <a:lnSpc>
                <a:spcPct val="125299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Depart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terminate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20" name="object 20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87"/>
            <a:ext cx="4608060" cy="24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288" y="144392"/>
            <a:ext cx="3915017" cy="48971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</a:t>
            </a:r>
            <a:r>
              <a:rPr spc="80" dirty="0"/>
              <a:t> </a:t>
            </a:r>
            <a:r>
              <a:rPr dirty="0"/>
              <a:t>Model</a:t>
            </a:r>
            <a:r>
              <a:rPr spc="8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Machine</a:t>
            </a:r>
            <a:r>
              <a:rPr spc="85" dirty="0"/>
              <a:t> </a:t>
            </a:r>
            <a:r>
              <a:rPr dirty="0"/>
              <a:t>Parts-</a:t>
            </a:r>
            <a:r>
              <a:rPr spc="-10" dirty="0"/>
              <a:t>Replacement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7650" y="933144"/>
            <a:ext cx="4114800" cy="21224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53340" indent="-171450">
              <a:lnSpc>
                <a:spcPct val="150000"/>
              </a:lnSpc>
              <a:spcBef>
                <a:spcPts val="55"/>
              </a:spcBef>
              <a:buFont typeface="Wingdings" panose="05000000000000000000" pitchFamily="2" charset="2"/>
              <a:buChar char="v"/>
            </a:pPr>
            <a:r>
              <a:rPr sz="1100" dirty="0">
                <a:latin typeface="Arial"/>
                <a:cs typeface="Arial"/>
              </a:rPr>
              <a:t>There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several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machines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shop,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having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part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fails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periodically.</a:t>
            </a:r>
            <a:endParaRPr sz="1100" dirty="0">
              <a:latin typeface="Arial"/>
              <a:cs typeface="Arial"/>
            </a:endParaRPr>
          </a:p>
          <a:p>
            <a:pPr marL="184150" marR="25400" indent="-17145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fails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removed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machine,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replacement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</a:t>
            </a:r>
            <a:r>
              <a:rPr sz="1100" spc="-10" dirty="0">
                <a:latin typeface="Arial"/>
                <a:cs typeface="Arial"/>
              </a:rPr>
              <a:t> installed,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available.</a:t>
            </a:r>
            <a:endParaRPr sz="1100" dirty="0">
              <a:latin typeface="Arial"/>
              <a:cs typeface="Arial"/>
            </a:endParaRPr>
          </a:p>
          <a:p>
            <a:pPr marL="184150" marR="5080" indent="-17145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removal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replacement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carried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 </a:t>
            </a:r>
            <a:r>
              <a:rPr sz="1100" spc="-10" dirty="0">
                <a:latin typeface="Arial"/>
                <a:cs typeface="Arial"/>
              </a:rPr>
              <a:t>operator.</a:t>
            </a:r>
            <a:endParaRPr sz="1100" dirty="0">
              <a:latin typeface="Arial"/>
              <a:cs typeface="Arial"/>
            </a:endParaRPr>
          </a:p>
          <a:p>
            <a:pPr marL="184150" marR="205740" indent="-17145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fail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repaired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repairman, </a:t>
            </a:r>
            <a:r>
              <a:rPr sz="1100" dirty="0">
                <a:latin typeface="Arial"/>
                <a:cs typeface="Arial"/>
              </a:rPr>
              <a:t>who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jobs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carry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repairing parts.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1387"/>
            <a:ext cx="4608060" cy="249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Detachable</a:t>
            </a:r>
            <a:r>
              <a:rPr spc="90" dirty="0"/>
              <a:t> </a:t>
            </a:r>
            <a:r>
              <a:rPr dirty="0"/>
              <a:t>Resources</a:t>
            </a:r>
            <a:r>
              <a:rPr spc="95" dirty="0"/>
              <a:t> </a:t>
            </a:r>
            <a:r>
              <a:rPr dirty="0"/>
              <a:t>in</a:t>
            </a:r>
            <a:r>
              <a:rPr spc="9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1094078"/>
            <a:ext cx="3913504" cy="11905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17804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different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resource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containers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implemented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Bin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resource </a:t>
            </a:r>
            <a:r>
              <a:rPr sz="1100" dirty="0">
                <a:latin typeface="Arial"/>
                <a:cs typeface="Arial"/>
              </a:rPr>
              <a:t>containers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are:</a:t>
            </a:r>
            <a:endParaRPr sz="1100" dirty="0">
              <a:latin typeface="Arial"/>
              <a:cs typeface="Arial"/>
            </a:endParaRPr>
          </a:p>
          <a:p>
            <a:pPr marL="461010" indent="-171450">
              <a:lnSpc>
                <a:spcPct val="1000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fail,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fault_parts</a:t>
            </a:r>
            <a:r>
              <a:rPr sz="1100" spc="-10" dirty="0">
                <a:latin typeface="Arial"/>
                <a:cs typeface="Arial"/>
              </a:rPr>
              <a:t>;</a:t>
            </a:r>
            <a:endParaRPr sz="1100" dirty="0">
              <a:latin typeface="Arial"/>
              <a:cs typeface="Arial"/>
            </a:endParaRPr>
          </a:p>
          <a:p>
            <a:pPr marL="461010" marR="5080" indent="-171450">
              <a:lnSpc>
                <a:spcPct val="1026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replacement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parts,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rep_parts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60" dirty="0">
                <a:latin typeface="Arial"/>
                <a:cs typeface="Arial"/>
              </a:rPr>
              <a:t> </a:t>
            </a:r>
            <a:endParaRPr lang="en-US" sz="1100" spc="60" dirty="0">
              <a:latin typeface="Arial"/>
              <a:cs typeface="Arial"/>
            </a:endParaRPr>
          </a:p>
          <a:p>
            <a:pPr marL="918210" marR="5080" lvl="1" indent="-171450">
              <a:lnSpc>
                <a:spcPct val="1026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100" spc="-10" dirty="0">
                <a:latin typeface="Arial"/>
                <a:cs typeface="Arial"/>
              </a:rPr>
              <a:t>These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have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repaired.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9" name="object 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99296" y="3326286"/>
            <a:ext cx="17056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CS4632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Modeling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and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</TotalTime>
  <Words>655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Wingdings</vt:lpstr>
      <vt:lpstr>Wingdings 2</vt:lpstr>
      <vt:lpstr>Slate</vt:lpstr>
      <vt:lpstr>CS4632 Object Oriented Modeling and Simulation Models with Resources</vt:lpstr>
      <vt:lpstr>Resources</vt:lpstr>
      <vt:lpstr>Model of a Warehouse System</vt:lpstr>
      <vt:lpstr>Components</vt:lpstr>
      <vt:lpstr>PowerPoint Presentation</vt:lpstr>
      <vt:lpstr>Big Trucks</vt:lpstr>
      <vt:lpstr>Small Trucks</vt:lpstr>
      <vt:lpstr>A Model of Machine Parts-Replacement</vt:lpstr>
      <vt:lpstr>Detachable Resources in Model</vt:lpstr>
      <vt:lpstr>PowerPoint Presentation</vt:lpstr>
      <vt:lpstr>Activities in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CS4632 Object Oriented Modeling and Simulation - Models with Resources</dc:title>
  <dc:subject>Applied Computer Science, Simulation</dc:subject>
  <dc:creator>Dr. José M. Garrido C.</dc:creator>
  <cp:lastModifiedBy>Christopher Regan</cp:lastModifiedBy>
  <cp:revision>1</cp:revision>
  <dcterms:created xsi:type="dcterms:W3CDTF">2024-08-28T18:32:43Z</dcterms:created>
  <dcterms:modified xsi:type="dcterms:W3CDTF">2024-08-28T18:50:04Z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2018-02-15T00:00:00Z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2024-08-28T00:00:00Z</vt:filetime>
  </property>
  <property fmtid="{D5CDD505-2E9C-101B-9397-08002B2CF9AE}" pid="5" name="PTEX.Fullbanner">
    <vt:lpwstr>This is MiKTeX-pdfTeX 2.9.4902 (1.40.14)</vt:lpwstr>
  </property>
  <property fmtid="{D5CDD505-2E9C-101B-9397-08002B2CF9AE}" pid="6" name="Producer">
    <vt:lpwstr>pdfTeX-1.40.14</vt:lpwstr>
  </property>
</Properties>
</file>