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26"/>
  </p:notesMasterIdLst>
  <p:sldIdLst>
    <p:sldId id="256" r:id="rId5"/>
    <p:sldId id="309" r:id="rId6"/>
    <p:sldId id="310" r:id="rId7"/>
    <p:sldId id="273" r:id="rId8"/>
    <p:sldId id="260" r:id="rId9"/>
    <p:sldId id="307" r:id="rId10"/>
    <p:sldId id="308" r:id="rId11"/>
    <p:sldId id="311" r:id="rId12"/>
    <p:sldId id="264" r:id="rId13"/>
    <p:sldId id="265" r:id="rId14"/>
    <p:sldId id="268" r:id="rId15"/>
    <p:sldId id="269" r:id="rId16"/>
    <p:sldId id="266" r:id="rId17"/>
    <p:sldId id="276" r:id="rId18"/>
    <p:sldId id="275" r:id="rId19"/>
    <p:sldId id="312" r:id="rId20"/>
    <p:sldId id="313" r:id="rId21"/>
    <p:sldId id="314" r:id="rId22"/>
    <p:sldId id="284" r:id="rId23"/>
    <p:sldId id="316" r:id="rId24"/>
    <p:sldId id="285" r:id="rId25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27"/>
      <p:bold r:id="rId28"/>
      <p:italic r:id="rId29"/>
      <p:boldItalic r:id="rId30"/>
    </p:embeddedFont>
    <p:embeddedFont>
      <p:font typeface="IBM Plex Mono" panose="020B0604020202020204" charset="0"/>
      <p:regular r:id="rId31"/>
      <p:bold r:id="rId32"/>
      <p:italic r:id="rId33"/>
      <p:boldItalic r:id="rId34"/>
    </p:embeddedFont>
    <p:embeddedFont>
      <p:font typeface="Poppi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A307E-18E1-44EF-85C2-19BA77C9530C}" v="269" dt="2023-11-17T01:26:52.410"/>
    <p1510:client id="{06DB9C94-F2D5-430A-967B-6C96FE9042F0}" v="461" dt="2023-10-29T09:23:21.858"/>
    <p1510:client id="{157833F4-812B-40A3-A834-A414614F6D5A}" v="15" dt="2023-11-17T02:06:09.316"/>
    <p1510:client id="{26862FE7-9E8E-E465-CAC4-E2842B350862}" v="1168" dt="2023-11-16T22:11:37.310"/>
    <p1510:client id="{29BDA655-E1D9-41CA-8C21-B62CB9323D21}" v="126" dt="2023-10-29T13:28:34.708"/>
    <p1510:client id="{3B66E794-718A-433E-86A3-7045DFC03757}" v="12" dt="2023-10-29T08:33:25.123"/>
    <p1510:client id="{437AE2D8-2B3E-4B21-BE8D-17578AF74732}" v="170" dt="2023-10-29T13:29:57.491"/>
    <p1510:client id="{44807BAE-B356-43BA-97AE-7A694F5DA037}" v="163" dt="2023-10-29T09:06:46.549"/>
    <p1510:client id="{5AAB2DA8-9FD0-42F4-9390-D9C00090B496}" v="117" dt="2023-10-29T08:31:45.586"/>
    <p1510:client id="{5C1D8B98-E7C5-45EB-8663-9190569F666D}" v="39" dt="2023-10-29T09:09:59.749"/>
    <p1510:client id="{608B8E35-DA21-4A78-A9C3-410DF97AB8F7}" v="11" dt="2023-11-16T22:16:09.766"/>
    <p1510:client id="{6AA2393F-2B0C-4068-9B34-D4129E2B223E}" v="52" dt="2023-11-04T02:07:56.321"/>
    <p1510:client id="{6DEFDFA8-A257-453A-879D-F4BF2871F491}" v="255" dt="2023-10-29T12:53:11.736"/>
    <p1510:client id="{7F9EDA7C-4398-4FD4-B8FE-1D12C692A883}" v="4" dt="2023-10-29T12:12:31.827"/>
    <p1510:client id="{80B1EEA5-9C5E-478E-8234-9CEF2A0ECC38}" v="309" dt="2023-10-29T08:54:22.614"/>
    <p1510:client id="{83D3A5A1-8574-4A35-8317-121C669FF26A}" v="401" dt="2023-10-29T08:46:05.344"/>
    <p1510:client id="{883D5BF4-61E6-404B-A67F-D2D04F6DFD65}" v="10" dt="2023-10-29T09:08:10.481"/>
    <p1510:client id="{8F3E4EFF-A4FB-4301-A587-7AB8316779E9}" v="12" dt="2023-10-29T09:08:37.447"/>
    <p1510:client id="{A87F24C5-0AD4-45D6-BAA8-FB606993BA0A}" v="11" dt="2023-10-29T12:36:39.286"/>
    <p1510:client id="{B67610FE-D2A2-4D84-9B0E-BB224437DC7E}" v="16" dt="2023-10-29T12:15:26.612"/>
    <p1510:client id="{B81CF451-AF3C-4903-A96F-0ABB3D1F36FC}" v="2" dt="2023-10-29T12:32:14.868"/>
    <p1510:client id="{C496E9AF-8BB0-4BE1-BF8E-7DA1EC92A743}" v="16" dt="2023-10-29T12:34:26.510"/>
    <p1510:client id="{C518F136-71F9-4FF7-B30D-31457B173D1C}" v="62" dt="2023-10-29T11:57:27.028"/>
    <p1510:client id="{C6EB1982-CBC7-4F0F-BE03-2148E1FD2449}" v="13" dt="2023-11-07T02:08:46.343"/>
    <p1510:client id="{D0C75BB0-F681-4432-A826-365FBD5D23CF}" v="242" dt="2023-10-29T13:17:47.358"/>
    <p1510:client id="{D9543D82-F791-4BE4-8968-9E4C4AACBAA9}" v="49" dt="2023-10-29T09:12:32.733"/>
    <p1510:client id="{DAB31889-10CE-4A12-8789-6AB47DD95B9C}" v="127" dt="2023-10-29T09:26:02.685"/>
    <p1510:client id="{E1F9EDDC-9116-494F-A5A3-990B49F3E38F}" v="52" dt="2023-10-29T08:55:33.938"/>
    <p1510:client id="{F58D274D-006D-4BF4-B7B8-9912251D7398}" v="89" dt="2023-10-29T08:59:59.683"/>
    <p1510:client id="{FB4D9F40-230F-4AE6-9872-ED5C0712BBFB}" v="19" dt="2023-10-29T13:31:09.024"/>
  </p1510:revLst>
</p1510:revInfo>
</file>

<file path=ppt/tableStyles.xml><?xml version="1.0" encoding="utf-8"?>
<a:tblStyleLst xmlns:a="http://schemas.openxmlformats.org/drawingml/2006/main" def="{C72C709D-8D93-4169-82D9-E754EBF6F608}">
  <a:tblStyle styleId="{C72C709D-8D93-4169-82D9-E754EBF6F6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n Vin Hee /IT" userId="S::s10221118@connect.np.edu.sg::aef9843f-03c4-4b52-a552-39f6253326ea" providerId="AD" clId="Web-{024A307E-18E1-44EF-85C2-19BA77C9530C}"/>
    <pc:docChg chg="modSld">
      <pc:chgData name="Woon Vin Hee /IT" userId="S::s10221118@connect.np.edu.sg::aef9843f-03c4-4b52-a552-39f6253326ea" providerId="AD" clId="Web-{024A307E-18E1-44EF-85C2-19BA77C9530C}" dt="2023-11-17T01:26:52.410" v="259"/>
      <pc:docMkLst>
        <pc:docMk/>
      </pc:docMkLst>
      <pc:sldChg chg="addSp delSp modSp">
        <pc:chgData name="Woon Vin Hee /IT" userId="S::s10221118@connect.np.edu.sg::aef9843f-03c4-4b52-a552-39f6253326ea" providerId="AD" clId="Web-{024A307E-18E1-44EF-85C2-19BA77C9530C}" dt="2023-11-17T01:19:41.099" v="198" actId="1076"/>
        <pc:sldMkLst>
          <pc:docMk/>
          <pc:sldMk cId="1792537794" sldId="312"/>
        </pc:sldMkLst>
        <pc:spChg chg="mod">
          <ac:chgData name="Woon Vin Hee /IT" userId="S::s10221118@connect.np.edu.sg::aef9843f-03c4-4b52-a552-39f6253326ea" providerId="AD" clId="Web-{024A307E-18E1-44EF-85C2-19BA77C9530C}" dt="2023-11-17T01:18:19.628" v="149" actId="1076"/>
          <ac:spMkLst>
            <pc:docMk/>
            <pc:sldMk cId="1792537794" sldId="312"/>
            <ac:spMk id="2" creationId="{F6CC2670-8728-2FE4-85E4-A7D042A79465}"/>
          </ac:spMkLst>
        </pc:spChg>
        <pc:spChg chg="del">
          <ac:chgData name="Woon Vin Hee /IT" userId="S::s10221118@connect.np.edu.sg::aef9843f-03c4-4b52-a552-39f6253326ea" providerId="AD" clId="Web-{024A307E-18E1-44EF-85C2-19BA77C9530C}" dt="2023-11-17T01:17:31.689" v="137"/>
          <ac:spMkLst>
            <pc:docMk/>
            <pc:sldMk cId="1792537794" sldId="312"/>
            <ac:spMk id="3" creationId="{CAB539E2-7E8D-5B1F-465B-C0A9DB120ED4}"/>
          </ac:spMkLst>
        </pc:spChg>
        <pc:spChg chg="del">
          <ac:chgData name="Woon Vin Hee /IT" userId="S::s10221118@connect.np.edu.sg::aef9843f-03c4-4b52-a552-39f6253326ea" providerId="AD" clId="Web-{024A307E-18E1-44EF-85C2-19BA77C9530C}" dt="2023-11-17T01:17:51.267" v="142"/>
          <ac:spMkLst>
            <pc:docMk/>
            <pc:sldMk cId="1792537794" sldId="312"/>
            <ac:spMk id="4" creationId="{04D26C46-3008-C1D2-B333-414E31FB6077}"/>
          </ac:spMkLst>
        </pc:spChg>
        <pc:spChg chg="del">
          <ac:chgData name="Woon Vin Hee /IT" userId="S::s10221118@connect.np.edu.sg::aef9843f-03c4-4b52-a552-39f6253326ea" providerId="AD" clId="Web-{024A307E-18E1-44EF-85C2-19BA77C9530C}" dt="2023-11-17T01:13:09.070" v="16"/>
          <ac:spMkLst>
            <pc:docMk/>
            <pc:sldMk cId="1792537794" sldId="312"/>
            <ac:spMk id="5" creationId="{F75C7E3D-C9A4-483A-4817-C4C1D789311C}"/>
          </ac:spMkLst>
        </pc:spChg>
        <pc:spChg chg="del">
          <ac:chgData name="Woon Vin Hee /IT" userId="S::s10221118@connect.np.edu.sg::aef9843f-03c4-4b52-a552-39f6253326ea" providerId="AD" clId="Web-{024A307E-18E1-44EF-85C2-19BA77C9530C}" dt="2023-11-17T01:13:09.070" v="15"/>
          <ac:spMkLst>
            <pc:docMk/>
            <pc:sldMk cId="1792537794" sldId="312"/>
            <ac:spMk id="6" creationId="{DFB6EEA3-9738-DA39-8B25-9210A0BDAC86}"/>
          </ac:spMkLst>
        </pc:spChg>
        <pc:spChg chg="del">
          <ac:chgData name="Woon Vin Hee /IT" userId="S::s10221118@connect.np.edu.sg::aef9843f-03c4-4b52-a552-39f6253326ea" providerId="AD" clId="Web-{024A307E-18E1-44EF-85C2-19BA77C9530C}" dt="2023-11-17T01:17:52.064" v="143"/>
          <ac:spMkLst>
            <pc:docMk/>
            <pc:sldMk cId="1792537794" sldId="312"/>
            <ac:spMk id="7" creationId="{5CD6A54F-6D5C-B223-9C0D-8E0CE141A14D}"/>
          </ac:spMkLst>
        </pc:spChg>
        <pc:spChg chg="del">
          <ac:chgData name="Woon Vin Hee /IT" userId="S::s10221118@connect.np.edu.sg::aef9843f-03c4-4b52-a552-39f6253326ea" providerId="AD" clId="Web-{024A307E-18E1-44EF-85C2-19BA77C9530C}" dt="2023-11-17T01:13:09.070" v="14"/>
          <ac:spMkLst>
            <pc:docMk/>
            <pc:sldMk cId="1792537794" sldId="312"/>
            <ac:spMk id="8" creationId="{D48735D3-A83A-5F7B-4C81-D97F6D353252}"/>
          </ac:spMkLst>
        </pc:spChg>
        <pc:spChg chg="del mod">
          <ac:chgData name="Woon Vin Hee /IT" userId="S::s10221118@connect.np.edu.sg::aef9843f-03c4-4b52-a552-39f6253326ea" providerId="AD" clId="Web-{024A307E-18E1-44EF-85C2-19BA77C9530C}" dt="2023-11-17T01:19:36.443" v="196"/>
          <ac:spMkLst>
            <pc:docMk/>
            <pc:sldMk cId="1792537794" sldId="312"/>
            <ac:spMk id="9" creationId="{59BEF5E7-5874-6C40-3907-F17AFD1DD29D}"/>
          </ac:spMkLst>
        </pc:spChg>
        <pc:spChg chg="del mod">
          <ac:chgData name="Woon Vin Hee /IT" userId="S::s10221118@connect.np.edu.sg::aef9843f-03c4-4b52-a552-39f6253326ea" providerId="AD" clId="Web-{024A307E-18E1-44EF-85C2-19BA77C9530C}" dt="2023-11-17T01:19:28.380" v="193"/>
          <ac:spMkLst>
            <pc:docMk/>
            <pc:sldMk cId="1792537794" sldId="312"/>
            <ac:spMk id="10" creationId="{14230486-CB3D-B0A0-F707-65493A68080D}"/>
          </ac:spMkLst>
        </pc:spChg>
        <pc:spChg chg="del">
          <ac:chgData name="Woon Vin Hee /IT" userId="S::s10221118@connect.np.edu.sg::aef9843f-03c4-4b52-a552-39f6253326ea" providerId="AD" clId="Web-{024A307E-18E1-44EF-85C2-19BA77C9530C}" dt="2023-11-17T01:13:09.070" v="13"/>
          <ac:spMkLst>
            <pc:docMk/>
            <pc:sldMk cId="1792537794" sldId="312"/>
            <ac:spMk id="11" creationId="{67A5F373-D3E4-9E97-57CB-5EF96CAA0564}"/>
          </ac:spMkLst>
        </pc:spChg>
        <pc:spChg chg="del">
          <ac:chgData name="Woon Vin Hee /IT" userId="S::s10221118@connect.np.edu.sg::aef9843f-03c4-4b52-a552-39f6253326ea" providerId="AD" clId="Web-{024A307E-18E1-44EF-85C2-19BA77C9530C}" dt="2023-11-17T01:13:09.070" v="12"/>
          <ac:spMkLst>
            <pc:docMk/>
            <pc:sldMk cId="1792537794" sldId="312"/>
            <ac:spMk id="12" creationId="{7138E21D-AE70-71A0-4684-93E0082465E4}"/>
          </ac:spMkLst>
        </pc:spChg>
        <pc:spChg chg="mod">
          <ac:chgData name="Woon Vin Hee /IT" userId="S::s10221118@connect.np.edu.sg::aef9843f-03c4-4b52-a552-39f6253326ea" providerId="AD" clId="Web-{024A307E-18E1-44EF-85C2-19BA77C9530C}" dt="2023-11-17T01:19:41.099" v="198" actId="1076"/>
          <ac:spMkLst>
            <pc:docMk/>
            <pc:sldMk cId="1792537794" sldId="312"/>
            <ac:spMk id="13" creationId="{8F0CD599-6F3D-87D5-B386-117FFB74463D}"/>
          </ac:spMkLst>
        </pc:spChg>
        <pc:spChg chg="del">
          <ac:chgData name="Woon Vin Hee /IT" userId="S::s10221118@connect.np.edu.sg::aef9843f-03c4-4b52-a552-39f6253326ea" providerId="AD" clId="Web-{024A307E-18E1-44EF-85C2-19BA77C9530C}" dt="2023-11-17T01:13:09.070" v="11"/>
          <ac:spMkLst>
            <pc:docMk/>
            <pc:sldMk cId="1792537794" sldId="312"/>
            <ac:spMk id="14" creationId="{472B98C1-B24D-3AE8-AF10-B499B6D5B3F4}"/>
          </ac:spMkLst>
        </pc:spChg>
        <pc:spChg chg="add del mod">
          <ac:chgData name="Woon Vin Hee /IT" userId="S::s10221118@connect.np.edu.sg::aef9843f-03c4-4b52-a552-39f6253326ea" providerId="AD" clId="Web-{024A307E-18E1-44EF-85C2-19BA77C9530C}" dt="2023-11-17T01:19:34.958" v="195"/>
          <ac:spMkLst>
            <pc:docMk/>
            <pc:sldMk cId="1792537794" sldId="312"/>
            <ac:spMk id="16" creationId="{B7657DF9-D31E-7AC7-E095-D75F121A1BF8}"/>
          </ac:spMkLst>
        </pc:spChg>
        <pc:spChg chg="add del mod">
          <ac:chgData name="Woon Vin Hee /IT" userId="S::s10221118@connect.np.edu.sg::aef9843f-03c4-4b52-a552-39f6253326ea" providerId="AD" clId="Web-{024A307E-18E1-44EF-85C2-19BA77C9530C}" dt="2023-11-17T01:19:38.693" v="197"/>
          <ac:spMkLst>
            <pc:docMk/>
            <pc:sldMk cId="1792537794" sldId="312"/>
            <ac:spMk id="18" creationId="{E1E37801-1CCD-0F85-F208-D9C24C213A3B}"/>
          </ac:spMkLst>
        </pc:spChg>
      </pc:sldChg>
      <pc:sldChg chg="modSp">
        <pc:chgData name="Woon Vin Hee /IT" userId="S::s10221118@connect.np.edu.sg::aef9843f-03c4-4b52-a552-39f6253326ea" providerId="AD" clId="Web-{024A307E-18E1-44EF-85C2-19BA77C9530C}" dt="2023-11-17T01:02:59.238" v="10" actId="20577"/>
        <pc:sldMkLst>
          <pc:docMk/>
          <pc:sldMk cId="646559746" sldId="313"/>
        </pc:sldMkLst>
        <pc:spChg chg="mod">
          <ac:chgData name="Woon Vin Hee /IT" userId="S::s10221118@connect.np.edu.sg::aef9843f-03c4-4b52-a552-39f6253326ea" providerId="AD" clId="Web-{024A307E-18E1-44EF-85C2-19BA77C9530C}" dt="2023-11-17T01:02:59.238" v="10" actId="20577"/>
          <ac:spMkLst>
            <pc:docMk/>
            <pc:sldMk cId="646559746" sldId="313"/>
            <ac:spMk id="4" creationId="{3F016B19-7067-D723-7D66-95F5155B8E39}"/>
          </ac:spMkLst>
        </pc:spChg>
      </pc:sldChg>
      <pc:sldChg chg="modSp">
        <pc:chgData name="Woon Vin Hee /IT" userId="S::s10221118@connect.np.edu.sg::aef9843f-03c4-4b52-a552-39f6253326ea" providerId="AD" clId="Web-{024A307E-18E1-44EF-85C2-19BA77C9530C}" dt="2023-11-17T01:26:52.410" v="259"/>
        <pc:sldMkLst>
          <pc:docMk/>
          <pc:sldMk cId="3451557516" sldId="314"/>
        </pc:sldMkLst>
        <pc:spChg chg="mod">
          <ac:chgData name="Woon Vin Hee /IT" userId="S::s10221118@connect.np.edu.sg::aef9843f-03c4-4b52-a552-39f6253326ea" providerId="AD" clId="Web-{024A307E-18E1-44EF-85C2-19BA77C9530C}" dt="2023-11-17T01:26:10.659" v="248" actId="14100"/>
          <ac:spMkLst>
            <pc:docMk/>
            <pc:sldMk cId="3451557516" sldId="314"/>
            <ac:spMk id="2" creationId="{7521E421-DDCF-0952-6FF0-DE3D00F8D858}"/>
          </ac:spMkLst>
        </pc:spChg>
        <pc:spChg chg="mod">
          <ac:chgData name="Woon Vin Hee /IT" userId="S::s10221118@connect.np.edu.sg::aef9843f-03c4-4b52-a552-39f6253326ea" providerId="AD" clId="Web-{024A307E-18E1-44EF-85C2-19BA77C9530C}" dt="2023-11-17T01:26:37.004" v="256" actId="1076"/>
          <ac:spMkLst>
            <pc:docMk/>
            <pc:sldMk cId="3451557516" sldId="314"/>
            <ac:spMk id="4" creationId="{18146A4B-8C50-6081-83D6-06B986280324}"/>
          </ac:spMkLst>
        </pc:spChg>
        <pc:spChg chg="mod">
          <ac:chgData name="Woon Vin Hee /IT" userId="S::s10221118@connect.np.edu.sg::aef9843f-03c4-4b52-a552-39f6253326ea" providerId="AD" clId="Web-{024A307E-18E1-44EF-85C2-19BA77C9530C}" dt="2023-11-17T01:24:44.047" v="229" actId="1076"/>
          <ac:spMkLst>
            <pc:docMk/>
            <pc:sldMk cId="3451557516" sldId="314"/>
            <ac:spMk id="5" creationId="{05FA4D46-6C65-AF00-039D-7D021BA7D32C}"/>
          </ac:spMkLst>
        </pc:spChg>
        <pc:spChg chg="mod">
          <ac:chgData name="Woon Vin Hee /IT" userId="S::s10221118@connect.np.edu.sg::aef9843f-03c4-4b52-a552-39f6253326ea" providerId="AD" clId="Web-{024A307E-18E1-44EF-85C2-19BA77C9530C}" dt="2023-11-17T01:26:33.535" v="254" actId="14100"/>
          <ac:spMkLst>
            <pc:docMk/>
            <pc:sldMk cId="3451557516" sldId="314"/>
            <ac:spMk id="6" creationId="{4B9C7BB1-EEB8-F4C5-BA4E-E28369FF65AA}"/>
          </ac:spMkLst>
        </pc:spChg>
        <pc:spChg chg="mod">
          <ac:chgData name="Woon Vin Hee /IT" userId="S::s10221118@connect.np.edu.sg::aef9843f-03c4-4b52-a552-39f6253326ea" providerId="AD" clId="Web-{024A307E-18E1-44EF-85C2-19BA77C9530C}" dt="2023-11-17T01:26:52.410" v="259"/>
          <ac:spMkLst>
            <pc:docMk/>
            <pc:sldMk cId="3451557516" sldId="314"/>
            <ac:spMk id="8" creationId="{FE80692C-2DD0-7EF7-6AE6-A0B9BF629B1F}"/>
          </ac:spMkLst>
        </pc:spChg>
      </pc:sldChg>
    </pc:docChg>
  </pc:docChgLst>
  <pc:docChgLst>
    <pc:chgData name="Woon Vin Hee /IT" userId="S::s10221118@connect.np.edu.sg::aef9843f-03c4-4b52-a552-39f6253326ea" providerId="AD" clId="Web-{29BDA655-E1D9-41CA-8C21-B62CB9323D21}"/>
    <pc:docChg chg="delSld modSld sldOrd">
      <pc:chgData name="Woon Vin Hee /IT" userId="S::s10221118@connect.np.edu.sg::aef9843f-03c4-4b52-a552-39f6253326ea" providerId="AD" clId="Web-{29BDA655-E1D9-41CA-8C21-B62CB9323D21}" dt="2023-10-29T13:28:34.708" v="108" actId="14100"/>
      <pc:docMkLst>
        <pc:docMk/>
      </pc:docMkLst>
      <pc:sldChg chg="addSp modSp del">
        <pc:chgData name="Woon Vin Hee /IT" userId="S::s10221118@connect.np.edu.sg::aef9843f-03c4-4b52-a552-39f6253326ea" providerId="AD" clId="Web-{29BDA655-E1D9-41CA-8C21-B62CB9323D21}" dt="2023-10-29T13:18:29.565" v="103"/>
        <pc:sldMkLst>
          <pc:docMk/>
          <pc:sldMk cId="0" sldId="262"/>
        </pc:sldMkLst>
        <pc:spChg chg="add mod">
          <ac:chgData name="Woon Vin Hee /IT" userId="S::s10221118@connect.np.edu.sg::aef9843f-03c4-4b52-a552-39f6253326ea" providerId="AD" clId="Web-{29BDA655-E1D9-41CA-8C21-B62CB9323D21}" dt="2023-10-29T12:47:13.166" v="68"/>
          <ac:spMkLst>
            <pc:docMk/>
            <pc:sldMk cId="0" sldId="262"/>
            <ac:spMk id="3" creationId="{82B22289-9AFF-F65F-702D-2CF9C2966792}"/>
          </ac:spMkLst>
        </pc:spChg>
      </pc:sldChg>
      <pc:sldChg chg="modSp">
        <pc:chgData name="Woon Vin Hee /IT" userId="S::s10221118@connect.np.edu.sg::aef9843f-03c4-4b52-a552-39f6253326ea" providerId="AD" clId="Web-{29BDA655-E1D9-41CA-8C21-B62CB9323D21}" dt="2023-10-29T12:44:52.834" v="13"/>
        <pc:sldMkLst>
          <pc:docMk/>
          <pc:sldMk cId="0" sldId="265"/>
        </pc:sldMkLst>
        <pc:graphicFrameChg chg="mod modGraphic">
          <ac:chgData name="Woon Vin Hee /IT" userId="S::s10221118@connect.np.edu.sg::aef9843f-03c4-4b52-a552-39f6253326ea" providerId="AD" clId="Web-{29BDA655-E1D9-41CA-8C21-B62CB9323D21}" dt="2023-10-29T12:44:52.834" v="13"/>
          <ac:graphicFrameMkLst>
            <pc:docMk/>
            <pc:sldMk cId="0" sldId="265"/>
            <ac:graphicFrameMk id="25" creationId="{5969A206-AC9D-5081-B8E6-3A34242F8F8B}"/>
          </ac:graphicFrameMkLst>
        </pc:graphicFrameChg>
      </pc:sldChg>
      <pc:sldChg chg="ord">
        <pc:chgData name="Woon Vin Hee /IT" userId="S::s10221118@connect.np.edu.sg::aef9843f-03c4-4b52-a552-39f6253326ea" providerId="AD" clId="Web-{29BDA655-E1D9-41CA-8C21-B62CB9323D21}" dt="2023-10-29T13:23:25.511" v="104"/>
        <pc:sldMkLst>
          <pc:docMk/>
          <pc:sldMk cId="0" sldId="266"/>
        </pc:sldMkLst>
      </pc:sldChg>
      <pc:sldChg chg="modSp">
        <pc:chgData name="Woon Vin Hee /IT" userId="S::s10221118@connect.np.edu.sg::aef9843f-03c4-4b52-a552-39f6253326ea" providerId="AD" clId="Web-{29BDA655-E1D9-41CA-8C21-B62CB9323D21}" dt="2023-10-29T12:47:28.916" v="71" actId="1076"/>
        <pc:sldMkLst>
          <pc:docMk/>
          <pc:sldMk cId="0" sldId="268"/>
        </pc:sldMkLst>
        <pc:spChg chg="mod">
          <ac:chgData name="Woon Vin Hee /IT" userId="S::s10221118@connect.np.edu.sg::aef9843f-03c4-4b52-a552-39f6253326ea" providerId="AD" clId="Web-{29BDA655-E1D9-41CA-8C21-B62CB9323D21}" dt="2023-10-29T12:47:28.916" v="71" actId="1076"/>
          <ac:spMkLst>
            <pc:docMk/>
            <pc:sldMk cId="0" sldId="268"/>
            <ac:spMk id="1857" creationId="{00000000-0000-0000-0000-000000000000}"/>
          </ac:spMkLst>
        </pc:spChg>
        <pc:picChg chg="mod">
          <ac:chgData name="Woon Vin Hee /IT" userId="S::s10221118@connect.np.edu.sg::aef9843f-03c4-4b52-a552-39f6253326ea" providerId="AD" clId="Web-{29BDA655-E1D9-41CA-8C21-B62CB9323D21}" dt="2023-10-29T12:47:26.651" v="70" actId="1076"/>
          <ac:picMkLst>
            <pc:docMk/>
            <pc:sldMk cId="0" sldId="268"/>
            <ac:picMk id="4" creationId="{B7E09BB4-2C46-E7F2-4131-F535DEE16FA6}"/>
          </ac:picMkLst>
        </pc:picChg>
      </pc:sldChg>
      <pc:sldChg chg="modSp">
        <pc:chgData name="Woon Vin Hee /IT" userId="S::s10221118@connect.np.edu.sg::aef9843f-03c4-4b52-a552-39f6253326ea" providerId="AD" clId="Web-{29BDA655-E1D9-41CA-8C21-B62CB9323D21}" dt="2023-10-29T13:28:34.708" v="108" actId="14100"/>
        <pc:sldMkLst>
          <pc:docMk/>
          <pc:sldMk cId="0" sldId="269"/>
        </pc:sldMkLst>
        <pc:spChg chg="mod">
          <ac:chgData name="Woon Vin Hee /IT" userId="S::s10221118@connect.np.edu.sg::aef9843f-03c4-4b52-a552-39f6253326ea" providerId="AD" clId="Web-{29BDA655-E1D9-41CA-8C21-B62CB9323D21}" dt="2023-10-29T12:47:41.151" v="73" actId="1076"/>
          <ac:spMkLst>
            <pc:docMk/>
            <pc:sldMk cId="0" sldId="269"/>
            <ac:spMk id="11" creationId="{856256CD-5493-DEFC-D28A-04B179DC26E6}"/>
          </ac:spMkLst>
        </pc:spChg>
        <pc:spChg chg="mod">
          <ac:chgData name="Woon Vin Hee /IT" userId="S::s10221118@connect.np.edu.sg::aef9843f-03c4-4b52-a552-39f6253326ea" providerId="AD" clId="Web-{29BDA655-E1D9-41CA-8C21-B62CB9323D21}" dt="2023-10-29T13:28:34.708" v="108" actId="14100"/>
          <ac:spMkLst>
            <pc:docMk/>
            <pc:sldMk cId="0" sldId="269"/>
            <ac:spMk id="13" creationId="{78951201-F7EC-5FFC-4293-6134EEF54EA7}"/>
          </ac:spMkLst>
        </pc:spChg>
      </pc:sldChg>
      <pc:sldChg chg="modSp">
        <pc:chgData name="Woon Vin Hee /IT" userId="S::s10221118@connect.np.edu.sg::aef9843f-03c4-4b52-a552-39f6253326ea" providerId="AD" clId="Web-{29BDA655-E1D9-41CA-8C21-B62CB9323D21}" dt="2023-10-29T13:12:50.633" v="102" actId="1076"/>
        <pc:sldMkLst>
          <pc:docMk/>
          <pc:sldMk cId="0" sldId="276"/>
        </pc:sldMkLst>
        <pc:spChg chg="mod">
          <ac:chgData name="Woon Vin Hee /IT" userId="S::s10221118@connect.np.edu.sg::aef9843f-03c4-4b52-a552-39f6253326ea" providerId="AD" clId="Web-{29BDA655-E1D9-41CA-8C21-B62CB9323D21}" dt="2023-10-29T13:12:50.633" v="102" actId="1076"/>
          <ac:spMkLst>
            <pc:docMk/>
            <pc:sldMk cId="0" sldId="276"/>
            <ac:spMk id="10" creationId="{E0BD1DCF-3C3C-657E-3987-74CB095A6DFB}"/>
          </ac:spMkLst>
        </pc:spChg>
      </pc:sldChg>
      <pc:sldChg chg="addSp delSp modSp modNotes">
        <pc:chgData name="Woon Vin Hee /IT" userId="S::s10221118@connect.np.edu.sg::aef9843f-03c4-4b52-a552-39f6253326ea" providerId="AD" clId="Web-{29BDA655-E1D9-41CA-8C21-B62CB9323D21}" dt="2023-10-29T13:10:11.347" v="89" actId="1076"/>
        <pc:sldMkLst>
          <pc:docMk/>
          <pc:sldMk cId="3539184243" sldId="308"/>
        </pc:sldMkLst>
        <pc:spChg chg="mod">
          <ac:chgData name="Woon Vin Hee /IT" userId="S::s10221118@connect.np.edu.sg::aef9843f-03c4-4b52-a552-39f6253326ea" providerId="AD" clId="Web-{29BDA655-E1D9-41CA-8C21-B62CB9323D21}" dt="2023-10-29T12:52:43.488" v="75"/>
          <ac:spMkLst>
            <pc:docMk/>
            <pc:sldMk cId="3539184243" sldId="308"/>
            <ac:spMk id="2" creationId="{19D769AF-6622-B528-B8FD-AF0754EF9A13}"/>
          </ac:spMkLst>
        </pc:spChg>
        <pc:spChg chg="mod">
          <ac:chgData name="Woon Vin Hee /IT" userId="S::s10221118@connect.np.edu.sg::aef9843f-03c4-4b52-a552-39f6253326ea" providerId="AD" clId="Web-{29BDA655-E1D9-41CA-8C21-B62CB9323D21}" dt="2023-10-29T12:52:55.629" v="76"/>
          <ac:spMkLst>
            <pc:docMk/>
            <pc:sldMk cId="3539184243" sldId="308"/>
            <ac:spMk id="12" creationId="{5F748929-0D62-63B8-F100-A8072C10FC6E}"/>
          </ac:spMkLst>
        </pc:spChg>
        <pc:spChg chg="mod">
          <ac:chgData name="Woon Vin Hee /IT" userId="S::s10221118@connect.np.edu.sg::aef9843f-03c4-4b52-a552-39f6253326ea" providerId="AD" clId="Web-{29BDA655-E1D9-41CA-8C21-B62CB9323D21}" dt="2023-10-29T12:52:58.004" v="77"/>
          <ac:spMkLst>
            <pc:docMk/>
            <pc:sldMk cId="3539184243" sldId="308"/>
            <ac:spMk id="43" creationId="{86E24967-9C6B-DD46-C881-760578705CA2}"/>
          </ac:spMkLst>
        </pc:spChg>
        <pc:spChg chg="mod">
          <ac:chgData name="Woon Vin Hee /IT" userId="S::s10221118@connect.np.edu.sg::aef9843f-03c4-4b52-a552-39f6253326ea" providerId="AD" clId="Web-{29BDA655-E1D9-41CA-8C21-B62CB9323D21}" dt="2023-10-29T12:53:07.786" v="80"/>
          <ac:spMkLst>
            <pc:docMk/>
            <pc:sldMk cId="3539184243" sldId="308"/>
            <ac:spMk id="44" creationId="{8F93753F-11A6-19BC-9363-D81B9997E06D}"/>
          </ac:spMkLst>
        </pc:spChg>
        <pc:spChg chg="mod">
          <ac:chgData name="Woon Vin Hee /IT" userId="S::s10221118@connect.np.edu.sg::aef9843f-03c4-4b52-a552-39f6253326ea" providerId="AD" clId="Web-{29BDA655-E1D9-41CA-8C21-B62CB9323D21}" dt="2023-10-29T12:53:02.942" v="79"/>
          <ac:spMkLst>
            <pc:docMk/>
            <pc:sldMk cId="3539184243" sldId="308"/>
            <ac:spMk id="45" creationId="{D0BA2A1C-AA7D-48EC-DF5F-7999CC26E861}"/>
          </ac:spMkLst>
        </pc:spChg>
        <pc:spChg chg="mod">
          <ac:chgData name="Woon Vin Hee /IT" userId="S::s10221118@connect.np.edu.sg::aef9843f-03c4-4b52-a552-39f6253326ea" providerId="AD" clId="Web-{29BDA655-E1D9-41CA-8C21-B62CB9323D21}" dt="2023-10-29T12:53:00.504" v="78"/>
          <ac:spMkLst>
            <pc:docMk/>
            <pc:sldMk cId="3539184243" sldId="308"/>
            <ac:spMk id="46" creationId="{31854524-0641-3FDE-79A2-280E361B668F}"/>
          </ac:spMkLst>
        </pc:spChg>
        <pc:spChg chg="mod">
          <ac:chgData name="Woon Vin Hee /IT" userId="S::s10221118@connect.np.edu.sg::aef9843f-03c4-4b52-a552-39f6253326ea" providerId="AD" clId="Web-{29BDA655-E1D9-41CA-8C21-B62CB9323D21}" dt="2023-10-29T13:05:03.979" v="82" actId="1076"/>
          <ac:spMkLst>
            <pc:docMk/>
            <pc:sldMk cId="3539184243" sldId="308"/>
            <ac:spMk id="1635" creationId="{00000000-0000-0000-0000-000000000000}"/>
          </ac:spMkLst>
        </pc:spChg>
        <pc:picChg chg="mod">
          <ac:chgData name="Woon Vin Hee /IT" userId="S::s10221118@connect.np.edu.sg::aef9843f-03c4-4b52-a552-39f6253326ea" providerId="AD" clId="Web-{29BDA655-E1D9-41CA-8C21-B62CB9323D21}" dt="2023-10-29T13:10:11.347" v="89" actId="1076"/>
          <ac:picMkLst>
            <pc:docMk/>
            <pc:sldMk cId="3539184243" sldId="308"/>
            <ac:picMk id="5" creationId="{9654029F-E94F-1969-7D01-DC7DBFE55C5E}"/>
          </ac:picMkLst>
        </pc:picChg>
        <pc:inkChg chg="add del">
          <ac:chgData name="Woon Vin Hee /IT" userId="S::s10221118@connect.np.edu.sg::aef9843f-03c4-4b52-a552-39f6253326ea" providerId="AD" clId="Web-{29BDA655-E1D9-41CA-8C21-B62CB9323D21}" dt="2023-10-29T12:46:35.602" v="67"/>
          <ac:inkMkLst>
            <pc:docMk/>
            <pc:sldMk cId="3539184243" sldId="308"/>
            <ac:inkMk id="16" creationId="{F031F357-FECA-0FE3-6891-3C7B7E44F83F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602" v="66"/>
          <ac:inkMkLst>
            <pc:docMk/>
            <pc:sldMk cId="3539184243" sldId="308"/>
            <ac:inkMk id="17" creationId="{C9274B98-1414-0F52-E181-33675E5F20B2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602" v="65"/>
          <ac:inkMkLst>
            <pc:docMk/>
            <pc:sldMk cId="3539184243" sldId="308"/>
            <ac:inkMk id="18" creationId="{591BA6EF-5A6F-A82D-C5A8-6F3517437157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64"/>
          <ac:inkMkLst>
            <pc:docMk/>
            <pc:sldMk cId="3539184243" sldId="308"/>
            <ac:inkMk id="19" creationId="{16D1CCBB-A662-8A4F-5264-E38DD0F26567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63"/>
          <ac:inkMkLst>
            <pc:docMk/>
            <pc:sldMk cId="3539184243" sldId="308"/>
            <ac:inkMk id="20" creationId="{D95DAEA4-1F1D-18BE-E826-EF291CEA6F94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62"/>
          <ac:inkMkLst>
            <pc:docMk/>
            <pc:sldMk cId="3539184243" sldId="308"/>
            <ac:inkMk id="21" creationId="{D31961BA-E661-18A2-7E37-35C9AA6560CA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61"/>
          <ac:inkMkLst>
            <pc:docMk/>
            <pc:sldMk cId="3539184243" sldId="308"/>
            <ac:inkMk id="22" creationId="{244D8688-33F4-A330-B112-6A14BAF0FE77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60"/>
          <ac:inkMkLst>
            <pc:docMk/>
            <pc:sldMk cId="3539184243" sldId="308"/>
            <ac:inkMk id="23" creationId="{CAFDBF5C-2A15-049D-9CB6-CDD890DAFE6C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59"/>
          <ac:inkMkLst>
            <pc:docMk/>
            <pc:sldMk cId="3539184243" sldId="308"/>
            <ac:inkMk id="24" creationId="{1A65AC77-F5FF-41AE-541A-536EB60FA56E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58"/>
          <ac:inkMkLst>
            <pc:docMk/>
            <pc:sldMk cId="3539184243" sldId="308"/>
            <ac:inkMk id="25" creationId="{568EACBE-9C78-A2D5-A6B9-DBE7A4BBF4F0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57"/>
          <ac:inkMkLst>
            <pc:docMk/>
            <pc:sldMk cId="3539184243" sldId="308"/>
            <ac:inkMk id="26" creationId="{1BA645E1-CF36-ECB8-14A0-28E81B0433D4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56"/>
          <ac:inkMkLst>
            <pc:docMk/>
            <pc:sldMk cId="3539184243" sldId="308"/>
            <ac:inkMk id="27" creationId="{8DB94DCF-6D78-688D-A6CA-FB32CF0371C2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55"/>
          <ac:inkMkLst>
            <pc:docMk/>
            <pc:sldMk cId="3539184243" sldId="308"/>
            <ac:inkMk id="28" creationId="{F11A0C54-CF1F-2A71-14FE-53883DBC91C3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54"/>
          <ac:inkMkLst>
            <pc:docMk/>
            <pc:sldMk cId="3539184243" sldId="308"/>
            <ac:inkMk id="29" creationId="{FD335A81-DDCC-83F9-942C-E1DA6F4F375D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53"/>
          <ac:inkMkLst>
            <pc:docMk/>
            <pc:sldMk cId="3539184243" sldId="308"/>
            <ac:inkMk id="30" creationId="{9655CE6E-F624-A364-7DE8-76765AED037A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52"/>
          <ac:inkMkLst>
            <pc:docMk/>
            <pc:sldMk cId="3539184243" sldId="308"/>
            <ac:inkMk id="31" creationId="{4838EF6C-939E-9104-D4AC-35EEE01D82A8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51"/>
          <ac:inkMkLst>
            <pc:docMk/>
            <pc:sldMk cId="3539184243" sldId="308"/>
            <ac:inkMk id="32" creationId="{EF692993-9866-666E-736E-776B02C10703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50"/>
          <ac:inkMkLst>
            <pc:docMk/>
            <pc:sldMk cId="3539184243" sldId="308"/>
            <ac:inkMk id="33" creationId="{C116AB45-FEBF-E5D5-087F-84CF7A500D9A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49"/>
          <ac:inkMkLst>
            <pc:docMk/>
            <pc:sldMk cId="3539184243" sldId="308"/>
            <ac:inkMk id="34" creationId="{6C90C7AC-C222-2E01-9F79-CAF48698FEC8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48"/>
          <ac:inkMkLst>
            <pc:docMk/>
            <pc:sldMk cId="3539184243" sldId="308"/>
            <ac:inkMk id="35" creationId="{924607FB-CDAA-4F21-0130-7321F783BF3F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47"/>
          <ac:inkMkLst>
            <pc:docMk/>
            <pc:sldMk cId="3539184243" sldId="308"/>
            <ac:inkMk id="36" creationId="{95E99AE8-2ED5-D40F-E5A5-CAB02AD44817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46"/>
          <ac:inkMkLst>
            <pc:docMk/>
            <pc:sldMk cId="3539184243" sldId="308"/>
            <ac:inkMk id="37" creationId="{7BABCDA0-F58B-B262-5249-5FBD11620B0E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45"/>
          <ac:inkMkLst>
            <pc:docMk/>
            <pc:sldMk cId="3539184243" sldId="308"/>
            <ac:inkMk id="38" creationId="{2AA30265-103E-40FD-839F-84B2F6D3078A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44"/>
          <ac:inkMkLst>
            <pc:docMk/>
            <pc:sldMk cId="3539184243" sldId="308"/>
            <ac:inkMk id="39" creationId="{EC04C724-5E55-8CC8-641D-B10B3D897091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43"/>
          <ac:inkMkLst>
            <pc:docMk/>
            <pc:sldMk cId="3539184243" sldId="308"/>
            <ac:inkMk id="40" creationId="{69CF69C8-D141-FD80-6680-8DE7B0B8A84A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42"/>
          <ac:inkMkLst>
            <pc:docMk/>
            <pc:sldMk cId="3539184243" sldId="308"/>
            <ac:inkMk id="41" creationId="{8FEDD8D8-2367-634E-A7DB-D15A57FFA776}"/>
          </ac:inkMkLst>
        </pc:inkChg>
        <pc:inkChg chg="add del">
          <ac:chgData name="Woon Vin Hee /IT" userId="S::s10221118@connect.np.edu.sg::aef9843f-03c4-4b52-a552-39f6253326ea" providerId="AD" clId="Web-{29BDA655-E1D9-41CA-8C21-B62CB9323D21}" dt="2023-10-29T12:46:35.587" v="41"/>
          <ac:inkMkLst>
            <pc:docMk/>
            <pc:sldMk cId="3539184243" sldId="308"/>
            <ac:inkMk id="42" creationId="{3D0419C9-9A1D-C944-FA9D-E5AFF3750F99}"/>
          </ac:inkMkLst>
        </pc:inkChg>
      </pc:sldChg>
    </pc:docChg>
  </pc:docChgLst>
  <pc:docChgLst>
    <pc:chgData name="Woon Vin Hee /IT" userId="S::s10221118@connect.np.edu.sg::aef9843f-03c4-4b52-a552-39f6253326ea" providerId="AD" clId="Web-{F58D274D-006D-4BF4-B7B8-9912251D7398}"/>
    <pc:docChg chg="delSld modSld">
      <pc:chgData name="Woon Vin Hee /IT" userId="S::s10221118@connect.np.edu.sg::aef9843f-03c4-4b52-a552-39f6253326ea" providerId="AD" clId="Web-{F58D274D-006D-4BF4-B7B8-9912251D7398}" dt="2023-10-29T08:59:59.683" v="84" actId="1076"/>
      <pc:docMkLst>
        <pc:docMk/>
      </pc:docMkLst>
      <pc:sldChg chg="del">
        <pc:chgData name="Woon Vin Hee /IT" userId="S::s10221118@connect.np.edu.sg::aef9843f-03c4-4b52-a552-39f6253326ea" providerId="AD" clId="Web-{F58D274D-006D-4BF4-B7B8-9912251D7398}" dt="2023-10-29T08:56:36.551" v="0"/>
        <pc:sldMkLst>
          <pc:docMk/>
          <pc:sldMk cId="0" sldId="267"/>
        </pc:sldMkLst>
      </pc:sldChg>
      <pc:sldChg chg="addSp delSp modSp">
        <pc:chgData name="Woon Vin Hee /IT" userId="S::s10221118@connect.np.edu.sg::aef9843f-03c4-4b52-a552-39f6253326ea" providerId="AD" clId="Web-{F58D274D-006D-4BF4-B7B8-9912251D7398}" dt="2023-10-29T08:58:09.132" v="25" actId="1076"/>
        <pc:sldMkLst>
          <pc:docMk/>
          <pc:sldMk cId="0" sldId="268"/>
        </pc:sldMkLst>
        <pc:spChg chg="add del mod">
          <ac:chgData name="Woon Vin Hee /IT" userId="S::s10221118@connect.np.edu.sg::aef9843f-03c4-4b52-a552-39f6253326ea" providerId="AD" clId="Web-{F58D274D-006D-4BF4-B7B8-9912251D7398}" dt="2023-10-29T08:57:56.413" v="18"/>
          <ac:spMkLst>
            <pc:docMk/>
            <pc:sldMk cId="0" sldId="268"/>
            <ac:spMk id="3" creationId="{1CECB77C-2B4B-B911-F81D-9AA4C6BBE220}"/>
          </ac:spMkLst>
        </pc:spChg>
        <pc:spChg chg="mod">
          <ac:chgData name="Woon Vin Hee /IT" userId="S::s10221118@connect.np.edu.sg::aef9843f-03c4-4b52-a552-39f6253326ea" providerId="AD" clId="Web-{F58D274D-006D-4BF4-B7B8-9912251D7398}" dt="2023-10-29T08:58:02.569" v="20" actId="1076"/>
          <ac:spMkLst>
            <pc:docMk/>
            <pc:sldMk cId="0" sldId="268"/>
            <ac:spMk id="1857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F58D274D-006D-4BF4-B7B8-9912251D7398}" dt="2023-10-29T08:57:39.897" v="13"/>
          <ac:spMkLst>
            <pc:docMk/>
            <pc:sldMk cId="0" sldId="268"/>
            <ac:spMk id="1858" creationId="{00000000-0000-0000-0000-000000000000}"/>
          </ac:spMkLst>
        </pc:spChg>
        <pc:grpChg chg="del">
          <ac:chgData name="Woon Vin Hee /IT" userId="S::s10221118@connect.np.edu.sg::aef9843f-03c4-4b52-a552-39f6253326ea" providerId="AD" clId="Web-{F58D274D-006D-4BF4-B7B8-9912251D7398}" dt="2023-10-29T08:58:05.648" v="21"/>
          <ac:grpSpMkLst>
            <pc:docMk/>
            <pc:sldMk cId="0" sldId="268"/>
            <ac:grpSpMk id="1859" creationId="{00000000-0000-0000-0000-000000000000}"/>
          </ac:grpSpMkLst>
        </pc:grpChg>
        <pc:grpChg chg="del">
          <ac:chgData name="Woon Vin Hee /IT" userId="S::s10221118@connect.np.edu.sg::aef9843f-03c4-4b52-a552-39f6253326ea" providerId="AD" clId="Web-{F58D274D-006D-4BF4-B7B8-9912251D7398}" dt="2023-10-29T08:57:36.319" v="12"/>
          <ac:grpSpMkLst>
            <pc:docMk/>
            <pc:sldMk cId="0" sldId="268"/>
            <ac:grpSpMk id="1909" creationId="{00000000-0000-0000-0000-000000000000}"/>
          </ac:grpSpMkLst>
        </pc:grpChg>
        <pc:picChg chg="add mod">
          <ac:chgData name="Woon Vin Hee /IT" userId="S::s10221118@connect.np.edu.sg::aef9843f-03c4-4b52-a552-39f6253326ea" providerId="AD" clId="Web-{F58D274D-006D-4BF4-B7B8-9912251D7398}" dt="2023-10-29T08:58:09.132" v="25" actId="1076"/>
          <ac:picMkLst>
            <pc:docMk/>
            <pc:sldMk cId="0" sldId="268"/>
            <ac:picMk id="4" creationId="{B7E09BB4-2C46-E7F2-4131-F535DEE16FA6}"/>
          </ac:picMkLst>
        </pc:picChg>
      </pc:sldChg>
      <pc:sldChg chg="addSp delSp modSp">
        <pc:chgData name="Woon Vin Hee /IT" userId="S::s10221118@connect.np.edu.sg::aef9843f-03c4-4b52-a552-39f6253326ea" providerId="AD" clId="Web-{F58D274D-006D-4BF4-B7B8-9912251D7398}" dt="2023-10-29T08:59:59.683" v="84" actId="1076"/>
        <pc:sldMkLst>
          <pc:docMk/>
          <pc:sldMk cId="0" sldId="269"/>
        </pc:sldMkLst>
        <pc:spChg chg="add del mod">
          <ac:chgData name="Woon Vin Hee /IT" userId="S::s10221118@connect.np.edu.sg::aef9843f-03c4-4b52-a552-39f6253326ea" providerId="AD" clId="Web-{F58D274D-006D-4BF4-B7B8-9912251D7398}" dt="2023-10-29T08:58:38.242" v="34"/>
          <ac:spMkLst>
            <pc:docMk/>
            <pc:sldMk cId="0" sldId="269"/>
            <ac:spMk id="3" creationId="{F7F2684A-C1C7-BFD2-DA66-2712C80C4DB9}"/>
          </ac:spMkLst>
        </pc:spChg>
        <pc:spChg chg="add del mod">
          <ac:chgData name="Woon Vin Hee /IT" userId="S::s10221118@connect.np.edu.sg::aef9843f-03c4-4b52-a552-39f6253326ea" providerId="AD" clId="Web-{F58D274D-006D-4BF4-B7B8-9912251D7398}" dt="2023-10-29T08:58:38.242" v="33"/>
          <ac:spMkLst>
            <pc:docMk/>
            <pc:sldMk cId="0" sldId="269"/>
            <ac:spMk id="5" creationId="{1DC55DEA-F0B4-83EE-8F16-350AA946A149}"/>
          </ac:spMkLst>
        </pc:spChg>
        <pc:spChg chg="add del mod">
          <ac:chgData name="Woon Vin Hee /IT" userId="S::s10221118@connect.np.edu.sg::aef9843f-03c4-4b52-a552-39f6253326ea" providerId="AD" clId="Web-{F58D274D-006D-4BF4-B7B8-9912251D7398}" dt="2023-10-29T08:58:38.242" v="32"/>
          <ac:spMkLst>
            <pc:docMk/>
            <pc:sldMk cId="0" sldId="269"/>
            <ac:spMk id="7" creationId="{3EC8F132-FEB4-9739-27B6-03746BCB46A3}"/>
          </ac:spMkLst>
        </pc:spChg>
        <pc:spChg chg="add del mod">
          <ac:chgData name="Woon Vin Hee /IT" userId="S::s10221118@connect.np.edu.sg::aef9843f-03c4-4b52-a552-39f6253326ea" providerId="AD" clId="Web-{F58D274D-006D-4BF4-B7B8-9912251D7398}" dt="2023-10-29T08:58:39.743" v="35"/>
          <ac:spMkLst>
            <pc:docMk/>
            <pc:sldMk cId="0" sldId="269"/>
            <ac:spMk id="9" creationId="{B044F154-70A4-FA48-D245-E890B9310489}"/>
          </ac:spMkLst>
        </pc:spChg>
        <pc:spChg chg="add mod">
          <ac:chgData name="Woon Vin Hee /IT" userId="S::s10221118@connect.np.edu.sg::aef9843f-03c4-4b52-a552-39f6253326ea" providerId="AD" clId="Web-{F58D274D-006D-4BF4-B7B8-9912251D7398}" dt="2023-10-29T08:59:59.683" v="84" actId="1076"/>
          <ac:spMkLst>
            <pc:docMk/>
            <pc:sldMk cId="0" sldId="269"/>
            <ac:spMk id="11" creationId="{856256CD-5493-DEFC-D28A-04B179DC26E6}"/>
          </ac:spMkLst>
        </pc:spChg>
        <pc:spChg chg="add mod">
          <ac:chgData name="Woon Vin Hee /IT" userId="S::s10221118@connect.np.edu.sg::aef9843f-03c4-4b52-a552-39f6253326ea" providerId="AD" clId="Web-{F58D274D-006D-4BF4-B7B8-9912251D7398}" dt="2023-10-29T08:58:56.290" v="41" actId="1076"/>
          <ac:spMkLst>
            <pc:docMk/>
            <pc:sldMk cId="0" sldId="269"/>
            <ac:spMk id="13" creationId="{78951201-F7EC-5FFC-4293-6134EEF54EA7}"/>
          </ac:spMkLst>
        </pc:spChg>
        <pc:spChg chg="del">
          <ac:chgData name="Woon Vin Hee /IT" userId="S::s10221118@connect.np.edu.sg::aef9843f-03c4-4b52-a552-39f6253326ea" providerId="AD" clId="Web-{F58D274D-006D-4BF4-B7B8-9912251D7398}" dt="2023-10-29T08:58:30.961" v="31"/>
          <ac:spMkLst>
            <pc:docMk/>
            <pc:sldMk cId="0" sldId="269"/>
            <ac:spMk id="1917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F58D274D-006D-4BF4-B7B8-9912251D7398}" dt="2023-10-29T08:58:30.773" v="30"/>
          <ac:spMkLst>
            <pc:docMk/>
            <pc:sldMk cId="0" sldId="269"/>
            <ac:spMk id="1918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F58D274D-006D-4BF4-B7B8-9912251D7398}" dt="2023-10-29T08:58:30.586" v="29"/>
          <ac:spMkLst>
            <pc:docMk/>
            <pc:sldMk cId="0" sldId="269"/>
            <ac:spMk id="1919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F58D274D-006D-4BF4-B7B8-9912251D7398}" dt="2023-10-29T08:58:30.414" v="28"/>
          <ac:spMkLst>
            <pc:docMk/>
            <pc:sldMk cId="0" sldId="269"/>
            <ac:spMk id="1920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F58D274D-006D-4BF4-B7B8-9912251D7398}" dt="2023-10-29T08:58:30.211" v="27"/>
          <ac:spMkLst>
            <pc:docMk/>
            <pc:sldMk cId="0" sldId="269"/>
            <ac:spMk id="1921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F58D274D-006D-4BF4-B7B8-9912251D7398}" dt="2023-10-29T08:58:30.039" v="26"/>
          <ac:spMkLst>
            <pc:docMk/>
            <pc:sldMk cId="0" sldId="269"/>
            <ac:spMk id="1922" creationId="{00000000-0000-0000-0000-000000000000}"/>
          </ac:spMkLst>
        </pc:spChg>
      </pc:sldChg>
    </pc:docChg>
  </pc:docChgLst>
  <pc:docChgLst>
    <pc:chgData name="Woon Vin Hee /IT" userId="S::s10221118@connect.np.edu.sg::aef9843f-03c4-4b52-a552-39f6253326ea" providerId="AD" clId="Web-{B81CF451-AF3C-4903-A96F-0ABB3D1F36FC}"/>
    <pc:docChg chg="delSld">
      <pc:chgData name="Woon Vin Hee /IT" userId="S::s10221118@connect.np.edu.sg::aef9843f-03c4-4b52-a552-39f6253326ea" providerId="AD" clId="Web-{B81CF451-AF3C-4903-A96F-0ABB3D1F36FC}" dt="2023-10-29T12:32:14.868" v="1"/>
      <pc:docMkLst>
        <pc:docMk/>
      </pc:docMkLst>
      <pc:sldChg chg="del">
        <pc:chgData name="Woon Vin Hee /IT" userId="S::s10221118@connect.np.edu.sg::aef9843f-03c4-4b52-a552-39f6253326ea" providerId="AD" clId="Web-{B81CF451-AF3C-4903-A96F-0ABB3D1F36FC}" dt="2023-10-29T12:32:14.868" v="1"/>
        <pc:sldMkLst>
          <pc:docMk/>
          <pc:sldMk cId="0" sldId="258"/>
        </pc:sldMkLst>
      </pc:sldChg>
      <pc:sldChg chg="del">
        <pc:chgData name="Woon Vin Hee /IT" userId="S::s10221118@connect.np.edu.sg::aef9843f-03c4-4b52-a552-39f6253326ea" providerId="AD" clId="Web-{B81CF451-AF3C-4903-A96F-0ABB3D1F36FC}" dt="2023-10-29T12:32:10.540" v="0"/>
        <pc:sldMkLst>
          <pc:docMk/>
          <pc:sldMk cId="0" sldId="259"/>
        </pc:sldMkLst>
      </pc:sldChg>
    </pc:docChg>
  </pc:docChgLst>
  <pc:docChgLst>
    <pc:chgData name="Cheng Jia Wen Charmaine /IT" userId="S::s10244220@connect.np.edu.sg::e81e89e4-c9b5-4c26-b3a2-d93706d1d92e" providerId="AD" clId="Web-{437AE2D8-2B3E-4B21-BE8D-17578AF74732}"/>
    <pc:docChg chg="modSld">
      <pc:chgData name="Cheng Jia Wen Charmaine /IT" userId="S::s10244220@connect.np.edu.sg::e81e89e4-c9b5-4c26-b3a2-d93706d1d92e" providerId="AD" clId="Web-{437AE2D8-2B3E-4B21-BE8D-17578AF74732}" dt="2023-10-29T13:29:53.116" v="294"/>
      <pc:docMkLst>
        <pc:docMk/>
      </pc:docMkLst>
      <pc:sldChg chg="modNotes">
        <pc:chgData name="Cheng Jia Wen Charmaine /IT" userId="S::s10244220@connect.np.edu.sg::e81e89e4-c9b5-4c26-b3a2-d93706d1d92e" providerId="AD" clId="Web-{437AE2D8-2B3E-4B21-BE8D-17578AF74732}" dt="2023-10-29T13:23:13.663" v="171"/>
        <pc:sldMkLst>
          <pc:docMk/>
          <pc:sldMk cId="0" sldId="256"/>
        </pc:sldMkLst>
      </pc:sldChg>
      <pc:sldChg chg="modNotes">
        <pc:chgData name="Cheng Jia Wen Charmaine /IT" userId="S::s10244220@connect.np.edu.sg::e81e89e4-c9b5-4c26-b3a2-d93706d1d92e" providerId="AD" clId="Web-{437AE2D8-2B3E-4B21-BE8D-17578AF74732}" dt="2023-10-29T13:23:22.617" v="175"/>
        <pc:sldMkLst>
          <pc:docMk/>
          <pc:sldMk cId="0" sldId="260"/>
        </pc:sldMkLst>
      </pc:sldChg>
      <pc:sldChg chg="modNotes">
        <pc:chgData name="Cheng Jia Wen Charmaine /IT" userId="S::s10244220@connect.np.edu.sg::e81e89e4-c9b5-4c26-b3a2-d93706d1d92e" providerId="AD" clId="Web-{437AE2D8-2B3E-4B21-BE8D-17578AF74732}" dt="2023-10-29T13:24:07.447" v="197"/>
        <pc:sldMkLst>
          <pc:docMk/>
          <pc:sldMk cId="0" sldId="264"/>
        </pc:sldMkLst>
      </pc:sldChg>
      <pc:sldChg chg="modSp modNotes">
        <pc:chgData name="Cheng Jia Wen Charmaine /IT" userId="S::s10244220@connect.np.edu.sg::e81e89e4-c9b5-4c26-b3a2-d93706d1d92e" providerId="AD" clId="Web-{437AE2D8-2B3E-4B21-BE8D-17578AF74732}" dt="2023-10-29T13:27:42.908" v="233"/>
        <pc:sldMkLst>
          <pc:docMk/>
          <pc:sldMk cId="0" sldId="265"/>
        </pc:sldMkLst>
        <pc:graphicFrameChg chg="mod modGraphic">
          <ac:chgData name="Cheng Jia Wen Charmaine /IT" userId="S::s10244220@connect.np.edu.sg::e81e89e4-c9b5-4c26-b3a2-d93706d1d92e" providerId="AD" clId="Web-{437AE2D8-2B3E-4B21-BE8D-17578AF74732}" dt="2023-10-29T12:55:14.227" v="68"/>
          <ac:graphicFrameMkLst>
            <pc:docMk/>
            <pc:sldMk cId="0" sldId="265"/>
            <ac:graphicFrameMk id="25" creationId="{5969A206-AC9D-5081-B8E6-3A34242F8F8B}"/>
          </ac:graphicFrameMkLst>
        </pc:graphicFrameChg>
      </pc:sldChg>
      <pc:sldChg chg="addSp delSp modSp modNotes">
        <pc:chgData name="Cheng Jia Wen Charmaine /IT" userId="S::s10244220@connect.np.edu.sg::e81e89e4-c9b5-4c26-b3a2-d93706d1d92e" providerId="AD" clId="Web-{437AE2D8-2B3E-4B21-BE8D-17578AF74732}" dt="2023-10-29T13:28:33.925" v="254"/>
        <pc:sldMkLst>
          <pc:docMk/>
          <pc:sldMk cId="0" sldId="266"/>
        </pc:sldMkLst>
        <pc:spChg chg="del">
          <ac:chgData name="Cheng Jia Wen Charmaine /IT" userId="S::s10244220@connect.np.edu.sg::e81e89e4-c9b5-4c26-b3a2-d93706d1d92e" providerId="AD" clId="Web-{437AE2D8-2B3E-4B21-BE8D-17578AF74732}" dt="2023-10-29T13:13:50.393" v="111"/>
          <ac:spMkLst>
            <pc:docMk/>
            <pc:sldMk cId="0" sldId="266"/>
            <ac:spMk id="3" creationId="{D7437CBA-CF76-3F2D-89C4-284C9F97E2EC}"/>
          </ac:spMkLst>
        </pc:spChg>
        <pc:picChg chg="add mod">
          <ac:chgData name="Cheng Jia Wen Charmaine /IT" userId="S::s10244220@connect.np.edu.sg::e81e89e4-c9b5-4c26-b3a2-d93706d1d92e" providerId="AD" clId="Web-{437AE2D8-2B3E-4B21-BE8D-17578AF74732}" dt="2023-10-29T13:14:11.456" v="114" actId="1076"/>
          <ac:picMkLst>
            <pc:docMk/>
            <pc:sldMk cId="0" sldId="266"/>
            <ac:picMk id="10" creationId="{9A1D7743-0BA9-0351-71BF-EDB7C4FAEC5E}"/>
          </ac:picMkLst>
        </pc:picChg>
      </pc:sldChg>
      <pc:sldChg chg="modSp modNotes">
        <pc:chgData name="Cheng Jia Wen Charmaine /IT" userId="S::s10244220@connect.np.edu.sg::e81e89e4-c9b5-4c26-b3a2-d93706d1d92e" providerId="AD" clId="Web-{437AE2D8-2B3E-4B21-BE8D-17578AF74732}" dt="2023-10-29T13:27:54.549" v="236"/>
        <pc:sldMkLst>
          <pc:docMk/>
          <pc:sldMk cId="0" sldId="268"/>
        </pc:sldMkLst>
        <pc:spChg chg="mod">
          <ac:chgData name="Cheng Jia Wen Charmaine /IT" userId="S::s10244220@connect.np.edu.sg::e81e89e4-c9b5-4c26-b3a2-d93706d1d92e" providerId="AD" clId="Web-{437AE2D8-2B3E-4B21-BE8D-17578AF74732}" dt="2023-10-29T12:57:20.357" v="74" actId="1076"/>
          <ac:spMkLst>
            <pc:docMk/>
            <pc:sldMk cId="0" sldId="268"/>
            <ac:spMk id="1857" creationId="{00000000-0000-0000-0000-000000000000}"/>
          </ac:spMkLst>
        </pc:spChg>
      </pc:sldChg>
      <pc:sldChg chg="modSp modNotes">
        <pc:chgData name="Cheng Jia Wen Charmaine /IT" userId="S::s10244220@connect.np.edu.sg::e81e89e4-c9b5-4c26-b3a2-d93706d1d92e" providerId="AD" clId="Web-{437AE2D8-2B3E-4B21-BE8D-17578AF74732}" dt="2023-10-29T13:28:07.581" v="242"/>
        <pc:sldMkLst>
          <pc:docMk/>
          <pc:sldMk cId="0" sldId="269"/>
        </pc:sldMkLst>
        <pc:spChg chg="mod">
          <ac:chgData name="Cheng Jia Wen Charmaine /IT" userId="S::s10244220@connect.np.edu.sg::e81e89e4-c9b5-4c26-b3a2-d93706d1d92e" providerId="AD" clId="Web-{437AE2D8-2B3E-4B21-BE8D-17578AF74732}" dt="2023-10-29T13:02:41.009" v="87"/>
          <ac:spMkLst>
            <pc:docMk/>
            <pc:sldMk cId="0" sldId="269"/>
            <ac:spMk id="13" creationId="{78951201-F7EC-5FFC-4293-6134EEF54EA7}"/>
          </ac:spMkLst>
        </pc:spChg>
      </pc:sldChg>
      <pc:sldChg chg="modSp modNotes">
        <pc:chgData name="Cheng Jia Wen Charmaine /IT" userId="S::s10244220@connect.np.edu.sg::e81e89e4-c9b5-4c26-b3a2-d93706d1d92e" providerId="AD" clId="Web-{437AE2D8-2B3E-4B21-BE8D-17578AF74732}" dt="2023-10-29T13:28:20.753" v="248"/>
        <pc:sldMkLst>
          <pc:docMk/>
          <pc:sldMk cId="0" sldId="273"/>
        </pc:sldMkLst>
        <pc:spChg chg="mod">
          <ac:chgData name="Cheng Jia Wen Charmaine /IT" userId="S::s10244220@connect.np.edu.sg::e81e89e4-c9b5-4c26-b3a2-d93706d1d92e" providerId="AD" clId="Web-{437AE2D8-2B3E-4B21-BE8D-17578AF74732}" dt="2023-10-29T12:57:44.108" v="78"/>
          <ac:spMkLst>
            <pc:docMk/>
            <pc:sldMk cId="0" sldId="273"/>
            <ac:spMk id="2080" creationId="{00000000-0000-0000-0000-000000000000}"/>
          </ac:spMkLst>
        </pc:spChg>
      </pc:sldChg>
      <pc:sldChg chg="modSp modNotes">
        <pc:chgData name="Cheng Jia Wen Charmaine /IT" userId="S::s10244220@connect.np.edu.sg::e81e89e4-c9b5-4c26-b3a2-d93706d1d92e" providerId="AD" clId="Web-{437AE2D8-2B3E-4B21-BE8D-17578AF74732}" dt="2023-10-29T13:28:59.379" v="266"/>
        <pc:sldMkLst>
          <pc:docMk/>
          <pc:sldMk cId="0" sldId="275"/>
        </pc:sldMkLst>
        <pc:spChg chg="mod">
          <ac:chgData name="Cheng Jia Wen Charmaine /IT" userId="S::s10244220@connect.np.edu.sg::e81e89e4-c9b5-4c26-b3a2-d93706d1d92e" providerId="AD" clId="Web-{437AE2D8-2B3E-4B21-BE8D-17578AF74732}" dt="2023-10-29T13:03:09.807" v="89" actId="1076"/>
          <ac:spMkLst>
            <pc:docMk/>
            <pc:sldMk cId="0" sldId="275"/>
            <ac:spMk id="30" creationId="{9A229D1C-BC8A-F367-B917-CD1675602415}"/>
          </ac:spMkLst>
        </pc:spChg>
        <pc:spChg chg="mod">
          <ac:chgData name="Cheng Jia Wen Charmaine /IT" userId="S::s10244220@connect.np.edu.sg::e81e89e4-c9b5-4c26-b3a2-d93706d1d92e" providerId="AD" clId="Web-{437AE2D8-2B3E-4B21-BE8D-17578AF74732}" dt="2023-10-29T13:03:13.338" v="90" actId="1076"/>
          <ac:spMkLst>
            <pc:docMk/>
            <pc:sldMk cId="0" sldId="275"/>
            <ac:spMk id="31" creationId="{B41AF1AB-4852-AC4B-C39F-ECCC47903846}"/>
          </ac:spMkLst>
        </pc:spChg>
        <pc:spChg chg="mod">
          <ac:chgData name="Cheng Jia Wen Charmaine /IT" userId="S::s10244220@connect.np.edu.sg::e81e89e4-c9b5-4c26-b3a2-d93706d1d92e" providerId="AD" clId="Web-{437AE2D8-2B3E-4B21-BE8D-17578AF74732}" dt="2023-10-29T13:03:15.745" v="91" actId="1076"/>
          <ac:spMkLst>
            <pc:docMk/>
            <pc:sldMk cId="0" sldId="275"/>
            <ac:spMk id="32" creationId="{56EECA3F-CC06-22EF-3F05-FE36F9CA7F72}"/>
          </ac:spMkLst>
        </pc:spChg>
        <pc:spChg chg="mod">
          <ac:chgData name="Cheng Jia Wen Charmaine /IT" userId="S::s10244220@connect.np.edu.sg::e81e89e4-c9b5-4c26-b3a2-d93706d1d92e" providerId="AD" clId="Web-{437AE2D8-2B3E-4B21-BE8D-17578AF74732}" dt="2023-10-29T13:03:18.042" v="92" actId="1076"/>
          <ac:spMkLst>
            <pc:docMk/>
            <pc:sldMk cId="0" sldId="275"/>
            <ac:spMk id="33" creationId="{9BCC6660-E87C-4AFB-F7F1-641615DB8A5E}"/>
          </ac:spMkLst>
        </pc:spChg>
      </pc:sldChg>
      <pc:sldChg chg="modSp modNotes">
        <pc:chgData name="Cheng Jia Wen Charmaine /IT" userId="S::s10244220@connect.np.edu.sg::e81e89e4-c9b5-4c26-b3a2-d93706d1d92e" providerId="AD" clId="Web-{437AE2D8-2B3E-4B21-BE8D-17578AF74732}" dt="2023-10-29T13:28:43.707" v="260"/>
        <pc:sldMkLst>
          <pc:docMk/>
          <pc:sldMk cId="0" sldId="276"/>
        </pc:sldMkLst>
        <pc:spChg chg="mod">
          <ac:chgData name="Cheng Jia Wen Charmaine /IT" userId="S::s10244220@connect.np.edu.sg::e81e89e4-c9b5-4c26-b3a2-d93706d1d92e" providerId="AD" clId="Web-{437AE2D8-2B3E-4B21-BE8D-17578AF74732}" dt="2023-10-29T13:12:39.406" v="110" actId="20577"/>
          <ac:spMkLst>
            <pc:docMk/>
            <pc:sldMk cId="0" sldId="276"/>
            <ac:spMk id="13" creationId="{AB7919A2-C762-5C34-0A95-7EA17B2517AC}"/>
          </ac:spMkLst>
        </pc:spChg>
      </pc:sldChg>
      <pc:sldChg chg="modNotes">
        <pc:chgData name="Cheng Jia Wen Charmaine /IT" userId="S::s10244220@connect.np.edu.sg::e81e89e4-c9b5-4c26-b3a2-d93706d1d92e" providerId="AD" clId="Web-{437AE2D8-2B3E-4B21-BE8D-17578AF74732}" dt="2023-10-29T13:29:10.192" v="272"/>
        <pc:sldMkLst>
          <pc:docMk/>
          <pc:sldMk cId="0" sldId="284"/>
        </pc:sldMkLst>
      </pc:sldChg>
      <pc:sldChg chg="addSp delSp modSp">
        <pc:chgData name="Cheng Jia Wen Charmaine /IT" userId="S::s10244220@connect.np.edu.sg::e81e89e4-c9b5-4c26-b3a2-d93706d1d92e" providerId="AD" clId="Web-{437AE2D8-2B3E-4B21-BE8D-17578AF74732}" dt="2023-10-29T12:58:20.171" v="85" actId="1076"/>
        <pc:sldMkLst>
          <pc:docMk/>
          <pc:sldMk cId="0" sldId="285"/>
        </pc:sldMkLst>
        <pc:spChg chg="add del mod">
          <ac:chgData name="Cheng Jia Wen Charmaine /IT" userId="S::s10244220@connect.np.edu.sg::e81e89e4-c9b5-4c26-b3a2-d93706d1d92e" providerId="AD" clId="Web-{437AE2D8-2B3E-4B21-BE8D-17578AF74732}" dt="2023-10-29T12:58:10.030" v="83"/>
          <ac:spMkLst>
            <pc:docMk/>
            <pc:sldMk cId="0" sldId="285"/>
            <ac:spMk id="3" creationId="{D4F12B73-D897-2A59-07E7-9FC07DA1C72F}"/>
          </ac:spMkLst>
        </pc:spChg>
        <pc:spChg chg="mod">
          <ac:chgData name="Cheng Jia Wen Charmaine /IT" userId="S::s10244220@connect.np.edu.sg::e81e89e4-c9b5-4c26-b3a2-d93706d1d92e" providerId="AD" clId="Web-{437AE2D8-2B3E-4B21-BE8D-17578AF74732}" dt="2023-10-29T12:58:20.171" v="84" actId="1076"/>
          <ac:spMkLst>
            <pc:docMk/>
            <pc:sldMk cId="0" sldId="285"/>
            <ac:spMk id="2412" creationId="{00000000-0000-0000-0000-000000000000}"/>
          </ac:spMkLst>
        </pc:spChg>
        <pc:spChg chg="del">
          <ac:chgData name="Cheng Jia Wen Charmaine /IT" userId="S::s10244220@connect.np.edu.sg::e81e89e4-c9b5-4c26-b3a2-d93706d1d92e" providerId="AD" clId="Web-{437AE2D8-2B3E-4B21-BE8D-17578AF74732}" dt="2023-10-29T12:58:04.171" v="79"/>
          <ac:spMkLst>
            <pc:docMk/>
            <pc:sldMk cId="0" sldId="285"/>
            <ac:spMk id="2413" creationId="{00000000-0000-0000-0000-000000000000}"/>
          </ac:spMkLst>
        </pc:spChg>
        <pc:spChg chg="mod">
          <ac:chgData name="Cheng Jia Wen Charmaine /IT" userId="S::s10244220@connect.np.edu.sg::e81e89e4-c9b5-4c26-b3a2-d93706d1d92e" providerId="AD" clId="Web-{437AE2D8-2B3E-4B21-BE8D-17578AF74732}" dt="2023-10-29T12:58:20.171" v="85" actId="1076"/>
          <ac:spMkLst>
            <pc:docMk/>
            <pc:sldMk cId="0" sldId="285"/>
            <ac:spMk id="2414" creationId="{00000000-0000-0000-0000-000000000000}"/>
          </ac:spMkLst>
        </pc:spChg>
        <pc:grpChg chg="del">
          <ac:chgData name="Cheng Jia Wen Charmaine /IT" userId="S::s10244220@connect.np.edu.sg::e81e89e4-c9b5-4c26-b3a2-d93706d1d92e" providerId="AD" clId="Web-{437AE2D8-2B3E-4B21-BE8D-17578AF74732}" dt="2023-10-29T12:58:09.780" v="82"/>
          <ac:grpSpMkLst>
            <pc:docMk/>
            <pc:sldMk cId="0" sldId="285"/>
            <ac:grpSpMk id="2416" creationId="{00000000-0000-0000-0000-000000000000}"/>
          </ac:grpSpMkLst>
        </pc:grpChg>
        <pc:grpChg chg="del">
          <ac:chgData name="Cheng Jia Wen Charmaine /IT" userId="S::s10244220@connect.np.edu.sg::e81e89e4-c9b5-4c26-b3a2-d93706d1d92e" providerId="AD" clId="Web-{437AE2D8-2B3E-4B21-BE8D-17578AF74732}" dt="2023-10-29T12:58:07.483" v="81"/>
          <ac:grpSpMkLst>
            <pc:docMk/>
            <pc:sldMk cId="0" sldId="285"/>
            <ac:grpSpMk id="2419" creationId="{00000000-0000-0000-0000-000000000000}"/>
          </ac:grpSpMkLst>
        </pc:grpChg>
        <pc:grpChg chg="del">
          <ac:chgData name="Cheng Jia Wen Charmaine /IT" userId="S::s10244220@connect.np.edu.sg::e81e89e4-c9b5-4c26-b3a2-d93706d1d92e" providerId="AD" clId="Web-{437AE2D8-2B3E-4B21-BE8D-17578AF74732}" dt="2023-10-29T12:58:07.483" v="80"/>
          <ac:grpSpMkLst>
            <pc:docMk/>
            <pc:sldMk cId="0" sldId="285"/>
            <ac:grpSpMk id="2426" creationId="{00000000-0000-0000-0000-000000000000}"/>
          </ac:grpSpMkLst>
        </pc:grpChg>
      </pc:sldChg>
      <pc:sldChg chg="modNotes">
        <pc:chgData name="Cheng Jia Wen Charmaine /IT" userId="S::s10244220@connect.np.edu.sg::e81e89e4-c9b5-4c26-b3a2-d93706d1d92e" providerId="AD" clId="Web-{437AE2D8-2B3E-4B21-BE8D-17578AF74732}" dt="2023-10-29T13:23:26.883" v="177"/>
        <pc:sldMkLst>
          <pc:docMk/>
          <pc:sldMk cId="2461712385" sldId="307"/>
        </pc:sldMkLst>
      </pc:sldChg>
      <pc:sldChg chg="addSp delSp modSp modNotes">
        <pc:chgData name="Cheng Jia Wen Charmaine /IT" userId="S::s10244220@connect.np.edu.sg::e81e89e4-c9b5-4c26-b3a2-d93706d1d92e" providerId="AD" clId="Web-{437AE2D8-2B3E-4B21-BE8D-17578AF74732}" dt="2023-10-29T13:29:53.116" v="294"/>
        <pc:sldMkLst>
          <pc:docMk/>
          <pc:sldMk cId="3539184243" sldId="308"/>
        </pc:sldMkLst>
        <pc:spChg chg="mod">
          <ac:chgData name="Cheng Jia Wen Charmaine /IT" userId="S::s10244220@connect.np.edu.sg::e81e89e4-c9b5-4c26-b3a2-d93706d1d92e" providerId="AD" clId="Web-{437AE2D8-2B3E-4B21-BE8D-17578AF74732}" dt="2023-10-29T13:05:51.719" v="93" actId="1076"/>
          <ac:spMkLst>
            <pc:docMk/>
            <pc:sldMk cId="3539184243" sldId="308"/>
            <ac:spMk id="1635" creationId="{00000000-0000-0000-0000-000000000000}"/>
          </ac:spMkLst>
        </pc:spChg>
        <pc:picChg chg="add del mod">
          <ac:chgData name="Cheng Jia Wen Charmaine /IT" userId="S::s10244220@connect.np.edu.sg::e81e89e4-c9b5-4c26-b3a2-d93706d1d92e" providerId="AD" clId="Web-{437AE2D8-2B3E-4B21-BE8D-17578AF74732}" dt="2023-10-29T13:09:00.460" v="95"/>
          <ac:picMkLst>
            <pc:docMk/>
            <pc:sldMk cId="3539184243" sldId="308"/>
            <ac:picMk id="4" creationId="{51D269A4-1D86-41D4-6D3F-CC80DC50EF25}"/>
          </ac:picMkLst>
        </pc:picChg>
        <pc:picChg chg="add mod">
          <ac:chgData name="Cheng Jia Wen Charmaine /IT" userId="S::s10244220@connect.np.edu.sg::e81e89e4-c9b5-4c26-b3a2-d93706d1d92e" providerId="AD" clId="Web-{437AE2D8-2B3E-4B21-BE8D-17578AF74732}" dt="2023-10-29T13:09:17.570" v="98" actId="1076"/>
          <ac:picMkLst>
            <pc:docMk/>
            <pc:sldMk cId="3539184243" sldId="308"/>
            <ac:picMk id="5" creationId="{9654029F-E94F-1969-7D01-DC7DBFE55C5E}"/>
          </ac:picMkLst>
        </pc:picChg>
      </pc:sldChg>
      <pc:sldChg chg="addSp delSp modSp modNotes">
        <pc:chgData name="Cheng Jia Wen Charmaine /IT" userId="S::s10244220@connect.np.edu.sg::e81e89e4-c9b5-4c26-b3a2-d93706d1d92e" providerId="AD" clId="Web-{437AE2D8-2B3E-4B21-BE8D-17578AF74732}" dt="2023-10-29T13:23:18.195" v="173"/>
        <pc:sldMkLst>
          <pc:docMk/>
          <pc:sldMk cId="2845689373" sldId="309"/>
        </pc:sldMkLst>
        <pc:picChg chg="add del mod">
          <ac:chgData name="Cheng Jia Wen Charmaine /IT" userId="S::s10244220@connect.np.edu.sg::e81e89e4-c9b5-4c26-b3a2-d93706d1d92e" providerId="AD" clId="Web-{437AE2D8-2B3E-4B21-BE8D-17578AF74732}" dt="2023-10-29T13:09:53.087" v="100"/>
          <ac:picMkLst>
            <pc:docMk/>
            <pc:sldMk cId="2845689373" sldId="309"/>
            <ac:picMk id="2" creationId="{A5926E51-E9C0-A8B2-71CE-F66BE26851DA}"/>
          </ac:picMkLst>
        </pc:picChg>
        <pc:picChg chg="del">
          <ac:chgData name="Cheng Jia Wen Charmaine /IT" userId="S::s10244220@connect.np.edu.sg::e81e89e4-c9b5-4c26-b3a2-d93706d1d92e" providerId="AD" clId="Web-{437AE2D8-2B3E-4B21-BE8D-17578AF74732}" dt="2023-10-29T13:09:53.369" v="101"/>
          <ac:picMkLst>
            <pc:docMk/>
            <pc:sldMk cId="2845689373" sldId="309"/>
            <ac:picMk id="3" creationId="{433B2322-859C-29B8-B2A8-0DF7BBE5AEC0}"/>
          </ac:picMkLst>
        </pc:picChg>
        <pc:picChg chg="add mod">
          <ac:chgData name="Cheng Jia Wen Charmaine /IT" userId="S::s10244220@connect.np.edu.sg::e81e89e4-c9b5-4c26-b3a2-d93706d1d92e" providerId="AD" clId="Web-{437AE2D8-2B3E-4B21-BE8D-17578AF74732}" dt="2023-10-29T13:10:22.588" v="107" actId="1076"/>
          <ac:picMkLst>
            <pc:docMk/>
            <pc:sldMk cId="2845689373" sldId="309"/>
            <ac:picMk id="5" creationId="{A6AC765C-CBE6-0FDE-3706-E491200A80AD}"/>
          </ac:picMkLst>
        </pc:picChg>
      </pc:sldChg>
    </pc:docChg>
  </pc:docChgLst>
  <pc:docChgLst>
    <pc:chgData name="Woon Vin Hee /IT" userId="S::s10221118@connect.np.edu.sg::aef9843f-03c4-4b52-a552-39f6253326ea" providerId="AD" clId="Web-{C496E9AF-8BB0-4BE1-BF8E-7DA1EC92A743}"/>
    <pc:docChg chg="modSld">
      <pc:chgData name="Woon Vin Hee /IT" userId="S::s10221118@connect.np.edu.sg::aef9843f-03c4-4b52-a552-39f6253326ea" providerId="AD" clId="Web-{C496E9AF-8BB0-4BE1-BF8E-7DA1EC92A743}" dt="2023-10-29T12:34:26.510" v="7" actId="1076"/>
      <pc:docMkLst>
        <pc:docMk/>
      </pc:docMkLst>
      <pc:sldChg chg="modSp">
        <pc:chgData name="Woon Vin Hee /IT" userId="S::s10221118@connect.np.edu.sg::aef9843f-03c4-4b52-a552-39f6253326ea" providerId="AD" clId="Web-{C496E9AF-8BB0-4BE1-BF8E-7DA1EC92A743}" dt="2023-10-29T12:34:26.510" v="7" actId="1076"/>
        <pc:sldMkLst>
          <pc:docMk/>
          <pc:sldMk cId="0" sldId="266"/>
        </pc:sldMkLst>
        <pc:spChg chg="mod">
          <ac:chgData name="Woon Vin Hee /IT" userId="S::s10221118@connect.np.edu.sg::aef9843f-03c4-4b52-a552-39f6253326ea" providerId="AD" clId="Web-{C496E9AF-8BB0-4BE1-BF8E-7DA1EC92A743}" dt="2023-10-29T12:34:26.510" v="7" actId="1076"/>
          <ac:spMkLst>
            <pc:docMk/>
            <pc:sldMk cId="0" sldId="266"/>
            <ac:spMk id="3" creationId="{D7437CBA-CF76-3F2D-89C4-284C9F97E2EC}"/>
          </ac:spMkLst>
        </pc:spChg>
      </pc:sldChg>
    </pc:docChg>
  </pc:docChgLst>
  <pc:docChgLst>
    <pc:chgData name="Cheng Jia Wen Charmaine /IT" userId="S::s10244220@connect.np.edu.sg::e81e89e4-c9b5-4c26-b3a2-d93706d1d92e" providerId="AD" clId="Web-{157833F4-812B-40A3-A834-A414614F6D5A}"/>
    <pc:docChg chg="modSld">
      <pc:chgData name="Cheng Jia Wen Charmaine /IT" userId="S::s10244220@connect.np.edu.sg::e81e89e4-c9b5-4c26-b3a2-d93706d1d92e" providerId="AD" clId="Web-{157833F4-812B-40A3-A834-A414614F6D5A}" dt="2023-11-17T02:06:09.316" v="5" actId="20577"/>
      <pc:docMkLst>
        <pc:docMk/>
      </pc:docMkLst>
      <pc:sldChg chg="modSp">
        <pc:chgData name="Cheng Jia Wen Charmaine /IT" userId="S::s10244220@connect.np.edu.sg::e81e89e4-c9b5-4c26-b3a2-d93706d1d92e" providerId="AD" clId="Web-{157833F4-812B-40A3-A834-A414614F6D5A}" dt="2023-11-17T02:05:41.956" v="1" actId="1076"/>
        <pc:sldMkLst>
          <pc:docMk/>
          <pc:sldMk cId="0" sldId="273"/>
        </pc:sldMkLst>
        <pc:graphicFrameChg chg="mod modGraphic">
          <ac:chgData name="Cheng Jia Wen Charmaine /IT" userId="S::s10244220@connect.np.edu.sg::e81e89e4-c9b5-4c26-b3a2-d93706d1d92e" providerId="AD" clId="Web-{157833F4-812B-40A3-A834-A414614F6D5A}" dt="2023-11-17T02:05:41.956" v="1" actId="1076"/>
          <ac:graphicFrameMkLst>
            <pc:docMk/>
            <pc:sldMk cId="0" sldId="273"/>
            <ac:graphicFrameMk id="4" creationId="{6D7BE59A-514F-9C6A-177F-F08AA89E66A7}"/>
          </ac:graphicFrameMkLst>
        </pc:graphicFrameChg>
      </pc:sldChg>
      <pc:sldChg chg="modSp">
        <pc:chgData name="Cheng Jia Wen Charmaine /IT" userId="S::s10244220@connect.np.edu.sg::e81e89e4-c9b5-4c26-b3a2-d93706d1d92e" providerId="AD" clId="Web-{157833F4-812B-40A3-A834-A414614F6D5A}" dt="2023-11-17T02:06:09.316" v="5" actId="20577"/>
        <pc:sldMkLst>
          <pc:docMk/>
          <pc:sldMk cId="3451557516" sldId="314"/>
        </pc:sldMkLst>
        <pc:spChg chg="mod">
          <ac:chgData name="Cheng Jia Wen Charmaine /IT" userId="S::s10244220@connect.np.edu.sg::e81e89e4-c9b5-4c26-b3a2-d93706d1d92e" providerId="AD" clId="Web-{157833F4-812B-40A3-A834-A414614F6D5A}" dt="2023-11-17T02:06:09.316" v="5" actId="20577"/>
          <ac:spMkLst>
            <pc:docMk/>
            <pc:sldMk cId="3451557516" sldId="314"/>
            <ac:spMk id="6" creationId="{4B9C7BB1-EEB8-F4C5-BA4E-E28369FF65AA}"/>
          </ac:spMkLst>
        </pc:spChg>
      </pc:sldChg>
    </pc:docChg>
  </pc:docChgLst>
  <pc:docChgLst>
    <pc:chgData name="Hei Yee Shane /IT" userId="S::s10241966@connect.np.edu.sg::7bf7bf3b-d57b-4611-925a-ede51ab0b8e7" providerId="AD" clId="Web-{B67610FE-D2A2-4D84-9B0E-BB224437DC7E}"/>
    <pc:docChg chg="modSld">
      <pc:chgData name="Hei Yee Shane /IT" userId="S::s10241966@connect.np.edu.sg::7bf7bf3b-d57b-4611-925a-ede51ab0b8e7" providerId="AD" clId="Web-{B67610FE-D2A2-4D84-9B0E-BB224437DC7E}" dt="2023-10-29T12:15:26.612" v="12" actId="20577"/>
      <pc:docMkLst>
        <pc:docMk/>
      </pc:docMkLst>
      <pc:sldChg chg="modSp">
        <pc:chgData name="Hei Yee Shane /IT" userId="S::s10241966@connect.np.edu.sg::7bf7bf3b-d57b-4611-925a-ede51ab0b8e7" providerId="AD" clId="Web-{B67610FE-D2A2-4D84-9B0E-BB224437DC7E}" dt="2023-10-29T12:15:26.612" v="12" actId="20577"/>
        <pc:sldMkLst>
          <pc:docMk/>
          <pc:sldMk cId="3539184243" sldId="308"/>
        </pc:sldMkLst>
        <pc:spChg chg="mod">
          <ac:chgData name="Hei Yee Shane /IT" userId="S::s10241966@connect.np.edu.sg::7bf7bf3b-d57b-4611-925a-ede51ab0b8e7" providerId="AD" clId="Web-{B67610FE-D2A2-4D84-9B0E-BB224437DC7E}" dt="2023-10-29T12:15:26.612" v="12" actId="20577"/>
          <ac:spMkLst>
            <pc:docMk/>
            <pc:sldMk cId="3539184243" sldId="308"/>
            <ac:spMk id="12" creationId="{6CC31205-07FB-2987-63E7-C7B84CFC2C93}"/>
          </ac:spMkLst>
        </pc:spChg>
      </pc:sldChg>
    </pc:docChg>
  </pc:docChgLst>
  <pc:docChgLst>
    <pc:chgData name="Woon Vin Hee /IT" userId="S::s10221118@connect.np.edu.sg::aef9843f-03c4-4b52-a552-39f6253326ea" providerId="AD" clId="Web-{5C1D8B98-E7C5-45EB-8663-9190569F666D}"/>
    <pc:docChg chg="modSld">
      <pc:chgData name="Woon Vin Hee /IT" userId="S::s10221118@connect.np.edu.sg::aef9843f-03c4-4b52-a552-39f6253326ea" providerId="AD" clId="Web-{5C1D8B98-E7C5-45EB-8663-9190569F666D}" dt="2023-10-29T09:09:59.749" v="23" actId="1076"/>
      <pc:docMkLst>
        <pc:docMk/>
      </pc:docMkLst>
      <pc:sldChg chg="addSp delSp modSp">
        <pc:chgData name="Woon Vin Hee /IT" userId="S::s10221118@connect.np.edu.sg::aef9843f-03c4-4b52-a552-39f6253326ea" providerId="AD" clId="Web-{5C1D8B98-E7C5-45EB-8663-9190569F666D}" dt="2023-10-29T09:09:59.749" v="23" actId="1076"/>
        <pc:sldMkLst>
          <pc:docMk/>
          <pc:sldMk cId="0" sldId="273"/>
        </pc:sldMkLst>
        <pc:graphicFrameChg chg="add del mod">
          <ac:chgData name="Woon Vin Hee /IT" userId="S::s10221118@connect.np.edu.sg::aef9843f-03c4-4b52-a552-39f6253326ea" providerId="AD" clId="Web-{5C1D8B98-E7C5-45EB-8663-9190569F666D}" dt="2023-10-29T09:09:28.592" v="6"/>
          <ac:graphicFrameMkLst>
            <pc:docMk/>
            <pc:sldMk cId="0" sldId="273"/>
            <ac:graphicFrameMk id="3" creationId="{91A418F6-5100-926A-E6EC-DDBBA6FFCDE6}"/>
          </ac:graphicFrameMkLst>
        </pc:graphicFrameChg>
        <pc:graphicFrameChg chg="mod modGraphic">
          <ac:chgData name="Woon Vin Hee /IT" userId="S::s10221118@connect.np.edu.sg::aef9843f-03c4-4b52-a552-39f6253326ea" providerId="AD" clId="Web-{5C1D8B98-E7C5-45EB-8663-9190569F666D}" dt="2023-10-29T09:09:59.749" v="23" actId="1076"/>
          <ac:graphicFrameMkLst>
            <pc:docMk/>
            <pc:sldMk cId="0" sldId="273"/>
            <ac:graphicFrameMk id="4" creationId="{6D7BE59A-514F-9C6A-177F-F08AA89E66A7}"/>
          </ac:graphicFrameMkLst>
        </pc:graphicFrameChg>
      </pc:sldChg>
    </pc:docChg>
  </pc:docChgLst>
  <pc:docChgLst>
    <pc:chgData name="Woon Vin Hee /IT" userId="S::s10221118@connect.np.edu.sg::aef9843f-03c4-4b52-a552-39f6253326ea" providerId="AD" clId="Web-{E1F9EDDC-9116-494F-A5A3-990B49F3E38F}"/>
    <pc:docChg chg="modSld">
      <pc:chgData name="Woon Vin Hee /IT" userId="S::s10221118@connect.np.edu.sg::aef9843f-03c4-4b52-a552-39f6253326ea" providerId="AD" clId="Web-{E1F9EDDC-9116-494F-A5A3-990B49F3E38F}" dt="2023-10-29T08:55:33.938" v="47" actId="1076"/>
      <pc:docMkLst>
        <pc:docMk/>
      </pc:docMkLst>
      <pc:sldChg chg="addSp modSp">
        <pc:chgData name="Woon Vin Hee /IT" userId="S::s10221118@connect.np.edu.sg::aef9843f-03c4-4b52-a552-39f6253326ea" providerId="AD" clId="Web-{E1F9EDDC-9116-494F-A5A3-990B49F3E38F}" dt="2023-10-29T08:55:33.938" v="47" actId="1076"/>
        <pc:sldMkLst>
          <pc:docMk/>
          <pc:sldMk cId="0" sldId="266"/>
        </pc:sldMkLst>
        <pc:spChg chg="add mod">
          <ac:chgData name="Woon Vin Hee /IT" userId="S::s10221118@connect.np.edu.sg::aef9843f-03c4-4b52-a552-39f6253326ea" providerId="AD" clId="Web-{E1F9EDDC-9116-494F-A5A3-990B49F3E38F}" dt="2023-10-29T08:55:16.172" v="11" actId="1076"/>
          <ac:spMkLst>
            <pc:docMk/>
            <pc:sldMk cId="0" sldId="266"/>
            <ac:spMk id="2" creationId="{A42BF974-A881-14FA-2C49-944C9BA95AFC}"/>
          </ac:spMkLst>
        </pc:spChg>
        <pc:spChg chg="add mod">
          <ac:chgData name="Woon Vin Hee /IT" userId="S::s10221118@connect.np.edu.sg::aef9843f-03c4-4b52-a552-39f6253326ea" providerId="AD" clId="Web-{E1F9EDDC-9116-494F-A5A3-990B49F3E38F}" dt="2023-10-29T08:55:06.421" v="2" actId="1076"/>
          <ac:spMkLst>
            <pc:docMk/>
            <pc:sldMk cId="0" sldId="266"/>
            <ac:spMk id="3" creationId="{D7437CBA-CF76-3F2D-89C4-284C9F97E2EC}"/>
          </ac:spMkLst>
        </pc:spChg>
        <pc:spChg chg="add mod">
          <ac:chgData name="Woon Vin Hee /IT" userId="S::s10221118@connect.np.edu.sg::aef9843f-03c4-4b52-a552-39f6253326ea" providerId="AD" clId="Web-{E1F9EDDC-9116-494F-A5A3-990B49F3E38F}" dt="2023-10-29T08:55:06.421" v="3" actId="1076"/>
          <ac:spMkLst>
            <pc:docMk/>
            <pc:sldMk cId="0" sldId="266"/>
            <ac:spMk id="4" creationId="{226DCA7D-D1D2-20A7-B1CE-BF3456326BC8}"/>
          </ac:spMkLst>
        </pc:spChg>
        <pc:spChg chg="add mod">
          <ac:chgData name="Woon Vin Hee /IT" userId="S::s10221118@connect.np.edu.sg::aef9843f-03c4-4b52-a552-39f6253326ea" providerId="AD" clId="Web-{E1F9EDDC-9116-494F-A5A3-990B49F3E38F}" dt="2023-10-29T08:55:06.437" v="4" actId="1076"/>
          <ac:spMkLst>
            <pc:docMk/>
            <pc:sldMk cId="0" sldId="266"/>
            <ac:spMk id="5" creationId="{7F011E31-73EA-D7F5-E55B-B89D72D58D36}"/>
          </ac:spMkLst>
        </pc:spChg>
        <pc:spChg chg="add mod">
          <ac:chgData name="Woon Vin Hee /IT" userId="S::s10221118@connect.np.edu.sg::aef9843f-03c4-4b52-a552-39f6253326ea" providerId="AD" clId="Web-{E1F9EDDC-9116-494F-A5A3-990B49F3E38F}" dt="2023-10-29T08:55:33.938" v="47" actId="1076"/>
          <ac:spMkLst>
            <pc:docMk/>
            <pc:sldMk cId="0" sldId="266"/>
            <ac:spMk id="6" creationId="{9D89FC2B-8960-C824-0514-FD17BAF79424}"/>
          </ac:spMkLst>
        </pc:spChg>
        <pc:picChg chg="add mod">
          <ac:chgData name="Woon Vin Hee /IT" userId="S::s10221118@connect.np.edu.sg::aef9843f-03c4-4b52-a552-39f6253326ea" providerId="AD" clId="Web-{E1F9EDDC-9116-494F-A5A3-990B49F3E38F}" dt="2023-10-29T08:55:06.453" v="6" actId="1076"/>
          <ac:picMkLst>
            <pc:docMk/>
            <pc:sldMk cId="0" sldId="266"/>
            <ac:picMk id="7" creationId="{5C94A804-E322-DFC0-5012-E00E89AF48E4}"/>
          </ac:picMkLst>
        </pc:picChg>
        <pc:picChg chg="add mod">
          <ac:chgData name="Woon Vin Hee /IT" userId="S::s10221118@connect.np.edu.sg::aef9843f-03c4-4b52-a552-39f6253326ea" providerId="AD" clId="Web-{E1F9EDDC-9116-494F-A5A3-990B49F3E38F}" dt="2023-10-29T08:55:06.453" v="7" actId="1076"/>
          <ac:picMkLst>
            <pc:docMk/>
            <pc:sldMk cId="0" sldId="266"/>
            <ac:picMk id="8" creationId="{60EBE39F-F040-6818-CF5E-996357BEBB1D}"/>
          </ac:picMkLst>
        </pc:picChg>
        <pc:picChg chg="add mod">
          <ac:chgData name="Woon Vin Hee /IT" userId="S::s10221118@connect.np.edu.sg::aef9843f-03c4-4b52-a552-39f6253326ea" providerId="AD" clId="Web-{E1F9EDDC-9116-494F-A5A3-990B49F3E38F}" dt="2023-10-29T08:55:06.468" v="8" actId="1076"/>
          <ac:picMkLst>
            <pc:docMk/>
            <pc:sldMk cId="0" sldId="266"/>
            <ac:picMk id="9" creationId="{B0FB6E38-F40E-AB3B-1A70-9975444CE652}"/>
          </ac:picMkLst>
        </pc:picChg>
      </pc:sldChg>
    </pc:docChg>
  </pc:docChgLst>
  <pc:docChgLst>
    <pc:chgData name="Cheng Jia Wen Charmaine /IT" userId="S::s10244220@connect.np.edu.sg::e81e89e4-c9b5-4c26-b3a2-d93706d1d92e" providerId="AD" clId="Web-{26862FE7-9E8E-E465-CAC4-E2842B350862}"/>
    <pc:docChg chg="addSld delSld modSld sldOrd">
      <pc:chgData name="Cheng Jia Wen Charmaine /IT" userId="S::s10244220@connect.np.edu.sg::e81e89e4-c9b5-4c26-b3a2-d93706d1d92e" providerId="AD" clId="Web-{26862FE7-9E8E-E465-CAC4-E2842B350862}" dt="2023-11-16T22:11:37.310" v="1079" actId="20577"/>
      <pc:docMkLst>
        <pc:docMk/>
      </pc:docMkLst>
      <pc:sldChg chg="modSp">
        <pc:chgData name="Cheng Jia Wen Charmaine /IT" userId="S::s10244220@connect.np.edu.sg::e81e89e4-c9b5-4c26-b3a2-d93706d1d92e" providerId="AD" clId="Web-{26862FE7-9E8E-E465-CAC4-E2842B350862}" dt="2023-11-16T21:39:57.872" v="531"/>
        <pc:sldMkLst>
          <pc:docMk/>
          <pc:sldMk cId="0" sldId="265"/>
        </pc:sldMkLst>
        <pc:graphicFrameChg chg="mod modGraphic">
          <ac:chgData name="Cheng Jia Wen Charmaine /IT" userId="S::s10244220@connect.np.edu.sg::e81e89e4-c9b5-4c26-b3a2-d93706d1d92e" providerId="AD" clId="Web-{26862FE7-9E8E-E465-CAC4-E2842B350862}" dt="2023-11-16T21:39:57.872" v="531"/>
          <ac:graphicFrameMkLst>
            <pc:docMk/>
            <pc:sldMk cId="0" sldId="265"/>
            <ac:graphicFrameMk id="25" creationId="{5969A206-AC9D-5081-B8E6-3A34242F8F8B}"/>
          </ac:graphicFrameMkLst>
        </pc:graphicFrameChg>
      </pc:sldChg>
      <pc:sldChg chg="modSp modNotes">
        <pc:chgData name="Cheng Jia Wen Charmaine /IT" userId="S::s10244220@connect.np.edu.sg::e81e89e4-c9b5-4c26-b3a2-d93706d1d92e" providerId="AD" clId="Web-{26862FE7-9E8E-E465-CAC4-E2842B350862}" dt="2023-11-16T22:10:50.699" v="1073"/>
        <pc:sldMkLst>
          <pc:docMk/>
          <pc:sldMk cId="0" sldId="268"/>
        </pc:sldMkLst>
        <pc:spChg chg="mod">
          <ac:chgData name="Cheng Jia Wen Charmaine /IT" userId="S::s10244220@connect.np.edu.sg::e81e89e4-c9b5-4c26-b3a2-d93706d1d92e" providerId="AD" clId="Web-{26862FE7-9E8E-E465-CAC4-E2842B350862}" dt="2023-11-16T21:40:50.077" v="548" actId="20577"/>
          <ac:spMkLst>
            <pc:docMk/>
            <pc:sldMk cId="0" sldId="268"/>
            <ac:spMk id="3" creationId="{50DA371F-84FF-95B5-E8C3-CABD0BB09ED7}"/>
          </ac:spMkLst>
        </pc:spChg>
        <pc:spChg chg="mod">
          <ac:chgData name="Cheng Jia Wen Charmaine /IT" userId="S::s10244220@connect.np.edu.sg::e81e89e4-c9b5-4c26-b3a2-d93706d1d92e" providerId="AD" clId="Web-{26862FE7-9E8E-E465-CAC4-E2842B350862}" dt="2023-11-16T22:05:45.765" v="1038" actId="1076"/>
          <ac:spMkLst>
            <pc:docMk/>
            <pc:sldMk cId="0" sldId="268"/>
            <ac:spMk id="1857" creationId="{00000000-0000-0000-0000-000000000000}"/>
          </ac:spMkLst>
        </pc:spChg>
      </pc:sldChg>
      <pc:sldChg chg="ord">
        <pc:chgData name="Cheng Jia Wen Charmaine /IT" userId="S::s10244220@connect.np.edu.sg::e81e89e4-c9b5-4c26-b3a2-d93706d1d92e" providerId="AD" clId="Web-{26862FE7-9E8E-E465-CAC4-E2842B350862}" dt="2023-11-16T21:26:26.403" v="284"/>
        <pc:sldMkLst>
          <pc:docMk/>
          <pc:sldMk cId="0" sldId="273"/>
        </pc:sldMkLst>
      </pc:sldChg>
      <pc:sldChg chg="mod modShow modNotes">
        <pc:chgData name="Cheng Jia Wen Charmaine /IT" userId="S::s10244220@connect.np.edu.sg::e81e89e4-c9b5-4c26-b3a2-d93706d1d92e" providerId="AD" clId="Web-{26862FE7-9E8E-E465-CAC4-E2842B350862}" dt="2023-11-16T22:08:26.943" v="1069"/>
        <pc:sldMkLst>
          <pc:docMk/>
          <pc:sldMk cId="3539184243" sldId="308"/>
        </pc:sldMkLst>
      </pc:sldChg>
      <pc:sldChg chg="modSp">
        <pc:chgData name="Cheng Jia Wen Charmaine /IT" userId="S::s10244220@connect.np.edu.sg::e81e89e4-c9b5-4c26-b3a2-d93706d1d92e" providerId="AD" clId="Web-{26862FE7-9E8E-E465-CAC4-E2842B350862}" dt="2023-11-16T21:07:09.452" v="22" actId="1076"/>
        <pc:sldMkLst>
          <pc:docMk/>
          <pc:sldMk cId="2845689373" sldId="309"/>
        </pc:sldMkLst>
        <pc:spChg chg="mod">
          <ac:chgData name="Cheng Jia Wen Charmaine /IT" userId="S::s10244220@connect.np.edu.sg::e81e89e4-c9b5-4c26-b3a2-d93706d1d92e" providerId="AD" clId="Web-{26862FE7-9E8E-E465-CAC4-E2842B350862}" dt="2023-11-16T21:06:55.857" v="20" actId="1076"/>
          <ac:spMkLst>
            <pc:docMk/>
            <pc:sldMk cId="2845689373" sldId="309"/>
            <ac:spMk id="14" creationId="{5E142323-DEBE-ECFB-F769-B1D2302C449A}"/>
          </ac:spMkLst>
        </pc:spChg>
        <pc:picChg chg="mod">
          <ac:chgData name="Cheng Jia Wen Charmaine /IT" userId="S::s10244220@connect.np.edu.sg::e81e89e4-c9b5-4c26-b3a2-d93706d1d92e" providerId="AD" clId="Web-{26862FE7-9E8E-E465-CAC4-E2842B350862}" dt="2023-11-16T21:07:09.452" v="22" actId="1076"/>
          <ac:picMkLst>
            <pc:docMk/>
            <pc:sldMk cId="2845689373" sldId="309"/>
            <ac:picMk id="5" creationId="{A6AC765C-CBE6-0FDE-3706-E491200A80AD}"/>
          </ac:picMkLst>
        </pc:picChg>
        <pc:picChg chg="mod">
          <ac:chgData name="Cheng Jia Wen Charmaine /IT" userId="S::s10244220@connect.np.edu.sg::e81e89e4-c9b5-4c26-b3a2-d93706d1d92e" providerId="AD" clId="Web-{26862FE7-9E8E-E465-CAC4-E2842B350862}" dt="2023-11-16T21:06:20.387" v="9" actId="1076"/>
          <ac:picMkLst>
            <pc:docMk/>
            <pc:sldMk cId="2845689373" sldId="309"/>
            <ac:picMk id="13" creationId="{32F11FFC-BF3E-A81A-E30E-827E97824B69}"/>
          </ac:picMkLst>
        </pc:picChg>
      </pc:sldChg>
      <pc:sldChg chg="addSp delSp modSp new ord">
        <pc:chgData name="Cheng Jia Wen Charmaine /IT" userId="S::s10244220@connect.np.edu.sg::e81e89e4-c9b5-4c26-b3a2-d93706d1d92e" providerId="AD" clId="Web-{26862FE7-9E8E-E465-CAC4-E2842B350862}" dt="2023-11-16T21:26:53.279" v="297"/>
        <pc:sldMkLst>
          <pc:docMk/>
          <pc:sldMk cId="725710269" sldId="310"/>
        </pc:sldMkLst>
        <pc:spChg chg="mod">
          <ac:chgData name="Cheng Jia Wen Charmaine /IT" userId="S::s10244220@connect.np.edu.sg::e81e89e4-c9b5-4c26-b3a2-d93706d1d92e" providerId="AD" clId="Web-{26862FE7-9E8E-E465-CAC4-E2842B350862}" dt="2023-11-16T21:08:03.094" v="31" actId="20577"/>
          <ac:spMkLst>
            <pc:docMk/>
            <pc:sldMk cId="725710269" sldId="310"/>
            <ac:spMk id="2" creationId="{D2768840-C701-5AB5-6618-5CFAF7847052}"/>
          </ac:spMkLst>
        </pc:spChg>
        <pc:graphicFrameChg chg="add del mod modGraphic">
          <ac:chgData name="Cheng Jia Wen Charmaine /IT" userId="S::s10244220@connect.np.edu.sg::e81e89e4-c9b5-4c26-b3a2-d93706d1d92e" providerId="AD" clId="Web-{26862FE7-9E8E-E465-CAC4-E2842B350862}" dt="2023-11-16T21:08:30.111" v="36"/>
          <ac:graphicFrameMkLst>
            <pc:docMk/>
            <pc:sldMk cId="725710269" sldId="310"/>
            <ac:graphicFrameMk id="3" creationId="{35FE7BC4-3519-7AA5-2F9B-012D69B256B3}"/>
          </ac:graphicFrameMkLst>
        </pc:graphicFrameChg>
        <pc:graphicFrameChg chg="add mod modGraphic">
          <ac:chgData name="Cheng Jia Wen Charmaine /IT" userId="S::s10244220@connect.np.edu.sg::e81e89e4-c9b5-4c26-b3a2-d93706d1d92e" providerId="AD" clId="Web-{26862FE7-9E8E-E465-CAC4-E2842B350862}" dt="2023-11-16T21:26:53.279" v="297"/>
          <ac:graphicFrameMkLst>
            <pc:docMk/>
            <pc:sldMk cId="725710269" sldId="310"/>
            <ac:graphicFrameMk id="5" creationId="{B1EABB28-1566-E72D-0074-86721F0178C8}"/>
          </ac:graphicFrameMkLst>
        </pc:graphicFrameChg>
      </pc:sldChg>
      <pc:sldChg chg="addSp delSp modSp add replId">
        <pc:chgData name="Cheng Jia Wen Charmaine /IT" userId="S::s10244220@connect.np.edu.sg::e81e89e4-c9b5-4c26-b3a2-d93706d1d92e" providerId="AD" clId="Web-{26862FE7-9E8E-E465-CAC4-E2842B350862}" dt="2023-11-16T22:11:37.310" v="1079" actId="20577"/>
        <pc:sldMkLst>
          <pc:docMk/>
          <pc:sldMk cId="3606727995" sldId="311"/>
        </pc:sldMkLst>
        <pc:spChg chg="del mod">
          <ac:chgData name="Cheng Jia Wen Charmaine /IT" userId="S::s10244220@connect.np.edu.sg::e81e89e4-c9b5-4c26-b3a2-d93706d1d92e" providerId="AD" clId="Web-{26862FE7-9E8E-E465-CAC4-E2842B350862}" dt="2023-11-16T21:13:24.966" v="253"/>
          <ac:spMkLst>
            <pc:docMk/>
            <pc:sldMk cId="3606727995" sldId="311"/>
            <ac:spMk id="2" creationId="{19D769AF-6622-B528-B8FD-AF0754EF9A13}"/>
          </ac:spMkLst>
        </pc:spChg>
        <pc:spChg chg="add mod">
          <ac:chgData name="Cheng Jia Wen Charmaine /IT" userId="S::s10244220@connect.np.edu.sg::e81e89e4-c9b5-4c26-b3a2-d93706d1d92e" providerId="AD" clId="Web-{26862FE7-9E8E-E465-CAC4-E2842B350862}" dt="2023-11-16T22:11:07.028" v="1075" actId="1076"/>
          <ac:spMkLst>
            <pc:docMk/>
            <pc:sldMk cId="3606727995" sldId="311"/>
            <ac:spMk id="10" creationId="{BCA9E58C-B961-1305-7A54-09A8629823AA}"/>
          </ac:spMkLst>
        </pc:spChg>
        <pc:spChg chg="add del mod">
          <ac:chgData name="Cheng Jia Wen Charmaine /IT" userId="S::s10244220@connect.np.edu.sg::e81e89e4-c9b5-4c26-b3a2-d93706d1d92e" providerId="AD" clId="Web-{26862FE7-9E8E-E465-CAC4-E2842B350862}" dt="2023-11-16T22:11:28.185" v="1078" actId="20577"/>
          <ac:spMkLst>
            <pc:docMk/>
            <pc:sldMk cId="3606727995" sldId="311"/>
            <ac:spMk id="11" creationId="{1AAB8CC5-E9D5-606D-61DA-04819761F756}"/>
          </ac:spMkLst>
        </pc:spChg>
        <pc:spChg chg="del">
          <ac:chgData name="Cheng Jia Wen Charmaine /IT" userId="S::s10244220@connect.np.edu.sg::e81e89e4-c9b5-4c26-b3a2-d93706d1d92e" providerId="AD" clId="Web-{26862FE7-9E8E-E465-CAC4-E2842B350862}" dt="2023-11-16T21:13:25.013" v="254"/>
          <ac:spMkLst>
            <pc:docMk/>
            <pc:sldMk cId="3606727995" sldId="311"/>
            <ac:spMk id="12" creationId="{5F748929-0D62-63B8-F100-A8072C10FC6E}"/>
          </ac:spMkLst>
        </pc:spChg>
        <pc:spChg chg="add mod">
          <ac:chgData name="Cheng Jia Wen Charmaine /IT" userId="S::s10244220@connect.np.edu.sg::e81e89e4-c9b5-4c26-b3a2-d93706d1d92e" providerId="AD" clId="Web-{26862FE7-9E8E-E465-CAC4-E2842B350862}" dt="2023-11-16T22:11:37.310" v="1079" actId="20577"/>
          <ac:spMkLst>
            <pc:docMk/>
            <pc:sldMk cId="3606727995" sldId="311"/>
            <ac:spMk id="13" creationId="{E04D7A72-E065-CF93-DB49-745A4CF63A65}"/>
          </ac:spMkLst>
        </pc:spChg>
        <pc:spChg chg="del mod">
          <ac:chgData name="Cheng Jia Wen Charmaine /IT" userId="S::s10244220@connect.np.edu.sg::e81e89e4-c9b5-4c26-b3a2-d93706d1d92e" providerId="AD" clId="Web-{26862FE7-9E8E-E465-CAC4-E2842B350862}" dt="2023-11-16T21:13:28.169" v="257"/>
          <ac:spMkLst>
            <pc:docMk/>
            <pc:sldMk cId="3606727995" sldId="311"/>
            <ac:spMk id="43" creationId="{86E24967-9C6B-DD46-C881-760578705CA2}"/>
          </ac:spMkLst>
        </pc:spChg>
        <pc:spChg chg="del">
          <ac:chgData name="Cheng Jia Wen Charmaine /IT" userId="S::s10244220@connect.np.edu.sg::e81e89e4-c9b5-4c26-b3a2-d93706d1d92e" providerId="AD" clId="Web-{26862FE7-9E8E-E465-CAC4-E2842B350862}" dt="2023-11-16T21:13:20.747" v="249"/>
          <ac:spMkLst>
            <pc:docMk/>
            <pc:sldMk cId="3606727995" sldId="311"/>
            <ac:spMk id="44" creationId="{8F93753F-11A6-19BC-9363-D81B9997E06D}"/>
          </ac:spMkLst>
        </pc:spChg>
        <pc:spChg chg="del">
          <ac:chgData name="Cheng Jia Wen Charmaine /IT" userId="S::s10244220@connect.np.edu.sg::e81e89e4-c9b5-4c26-b3a2-d93706d1d92e" providerId="AD" clId="Web-{26862FE7-9E8E-E465-CAC4-E2842B350862}" dt="2023-11-16T21:13:19.778" v="248"/>
          <ac:spMkLst>
            <pc:docMk/>
            <pc:sldMk cId="3606727995" sldId="311"/>
            <ac:spMk id="45" creationId="{D0BA2A1C-AA7D-48EC-DF5F-7999CC26E861}"/>
          </ac:spMkLst>
        </pc:spChg>
        <pc:spChg chg="del mod">
          <ac:chgData name="Cheng Jia Wen Charmaine /IT" userId="S::s10244220@connect.np.edu.sg::e81e89e4-c9b5-4c26-b3a2-d93706d1d92e" providerId="AD" clId="Web-{26862FE7-9E8E-E465-CAC4-E2842B350862}" dt="2023-11-16T21:13:18.200" v="247"/>
          <ac:spMkLst>
            <pc:docMk/>
            <pc:sldMk cId="3606727995" sldId="311"/>
            <ac:spMk id="46" creationId="{31854524-0641-3FDE-79A2-280E361B668F}"/>
          </ac:spMkLst>
        </pc:spChg>
        <pc:spChg chg="mod">
          <ac:chgData name="Cheng Jia Wen Charmaine /IT" userId="S::s10244220@connect.np.edu.sg::e81e89e4-c9b5-4c26-b3a2-d93706d1d92e" providerId="AD" clId="Web-{26862FE7-9E8E-E465-CAC4-E2842B350862}" dt="2023-11-16T21:14:29.625" v="267" actId="20577"/>
          <ac:spMkLst>
            <pc:docMk/>
            <pc:sldMk cId="3606727995" sldId="311"/>
            <ac:spMk id="1635" creationId="{00000000-0000-0000-0000-000000000000}"/>
          </ac:spMkLst>
        </pc:spChg>
        <pc:picChg chg="add del mod">
          <ac:chgData name="Cheng Jia Wen Charmaine /IT" userId="S::s10244220@connect.np.edu.sg::e81e89e4-c9b5-4c26-b3a2-d93706d1d92e" providerId="AD" clId="Web-{26862FE7-9E8E-E465-CAC4-E2842B350862}" dt="2023-11-16T21:21:05.125" v="272"/>
          <ac:picMkLst>
            <pc:docMk/>
            <pc:sldMk cId="3606727995" sldId="311"/>
            <ac:picMk id="3" creationId="{32BA4BB1-FD29-ED65-F51C-38A50293C5D5}"/>
          </ac:picMkLst>
        </pc:picChg>
        <pc:picChg chg="add mod">
          <ac:chgData name="Cheng Jia Wen Charmaine /IT" userId="S::s10244220@connect.np.edu.sg::e81e89e4-c9b5-4c26-b3a2-d93706d1d92e" providerId="AD" clId="Web-{26862FE7-9E8E-E465-CAC4-E2842B350862}" dt="2023-11-16T21:25:32.666" v="281" actId="1076"/>
          <ac:picMkLst>
            <pc:docMk/>
            <pc:sldMk cId="3606727995" sldId="311"/>
            <ac:picMk id="4" creationId="{1C5A5A5A-1E76-8AA0-3FBF-AB71F75B575A}"/>
          </ac:picMkLst>
        </pc:picChg>
        <pc:picChg chg="mod">
          <ac:chgData name="Cheng Jia Wen Charmaine /IT" userId="S::s10244220@connect.np.edu.sg::e81e89e4-c9b5-4c26-b3a2-d93706d1d92e" providerId="AD" clId="Web-{26862FE7-9E8E-E465-CAC4-E2842B350862}" dt="2023-11-16T21:13:35.888" v="260" actId="1076"/>
          <ac:picMkLst>
            <pc:docMk/>
            <pc:sldMk cId="3606727995" sldId="311"/>
            <ac:picMk id="5" creationId="{9654029F-E94F-1969-7D01-DC7DBFE55C5E}"/>
          </ac:picMkLst>
        </pc:picChg>
        <pc:picChg chg="add del mod">
          <ac:chgData name="Cheng Jia Wen Charmaine /IT" userId="S::s10244220@connect.np.edu.sg::e81e89e4-c9b5-4c26-b3a2-d93706d1d92e" providerId="AD" clId="Web-{26862FE7-9E8E-E465-CAC4-E2842B350862}" dt="2023-11-16T21:22:53.129" v="276"/>
          <ac:picMkLst>
            <pc:docMk/>
            <pc:sldMk cId="3606727995" sldId="311"/>
            <ac:picMk id="6" creationId="{F03535F0-0ED0-2E15-2179-D67F24C8ADAF}"/>
          </ac:picMkLst>
        </pc:picChg>
        <pc:picChg chg="add mod">
          <ac:chgData name="Cheng Jia Wen Charmaine /IT" userId="S::s10244220@connect.np.edu.sg::e81e89e4-c9b5-4c26-b3a2-d93706d1d92e" providerId="AD" clId="Web-{26862FE7-9E8E-E465-CAC4-E2842B350862}" dt="2023-11-16T21:25:34.698" v="282" actId="1076"/>
          <ac:picMkLst>
            <pc:docMk/>
            <pc:sldMk cId="3606727995" sldId="311"/>
            <ac:picMk id="7" creationId="{4B339EA8-3A3D-BA34-2B3F-30D81BF83B7E}"/>
          </ac:picMkLst>
        </pc:picChg>
        <pc:picChg chg="add mod">
          <ac:chgData name="Cheng Jia Wen Charmaine /IT" userId="S::s10244220@connect.np.edu.sg::e81e89e4-c9b5-4c26-b3a2-d93706d1d92e" providerId="AD" clId="Web-{26862FE7-9E8E-E465-CAC4-E2842B350862}" dt="2023-11-16T21:25:36.588" v="283" actId="1076"/>
          <ac:picMkLst>
            <pc:docMk/>
            <pc:sldMk cId="3606727995" sldId="311"/>
            <ac:picMk id="8" creationId="{F88A11D9-2E34-019E-7C13-65EAD41D1C35}"/>
          </ac:picMkLst>
        </pc:picChg>
      </pc:sldChg>
      <pc:sldChg chg="new del">
        <pc:chgData name="Cheng Jia Wen Charmaine /IT" userId="S::s10244220@connect.np.edu.sg::e81e89e4-c9b5-4c26-b3a2-d93706d1d92e" providerId="AD" clId="Web-{26862FE7-9E8E-E465-CAC4-E2842B350862}" dt="2023-11-16T21:13:08.106" v="244"/>
        <pc:sldMkLst>
          <pc:docMk/>
          <pc:sldMk cId="4015208356" sldId="311"/>
        </pc:sldMkLst>
      </pc:sldChg>
      <pc:sldChg chg="addSp delSp new del">
        <pc:chgData name="Cheng Jia Wen Charmaine /IT" userId="S::s10244220@connect.np.edu.sg::e81e89e4-c9b5-4c26-b3a2-d93706d1d92e" providerId="AD" clId="Web-{26862FE7-9E8E-E465-CAC4-E2842B350862}" dt="2023-11-16T21:28:14.392" v="311"/>
        <pc:sldMkLst>
          <pc:docMk/>
          <pc:sldMk cId="412423507" sldId="312"/>
        </pc:sldMkLst>
        <pc:spChg chg="add del">
          <ac:chgData name="Cheng Jia Wen Charmaine /IT" userId="S::s10244220@connect.np.edu.sg::e81e89e4-c9b5-4c26-b3a2-d93706d1d92e" providerId="AD" clId="Web-{26862FE7-9E8E-E465-CAC4-E2842B350862}" dt="2023-11-16T21:28:11.829" v="305"/>
          <ac:spMkLst>
            <pc:docMk/>
            <pc:sldMk cId="412423507" sldId="312"/>
            <ac:spMk id="2" creationId="{D89B7979-CCAC-F914-C639-0E3B0BE05FF8}"/>
          </ac:spMkLst>
        </pc:spChg>
        <pc:spChg chg="add del">
          <ac:chgData name="Cheng Jia Wen Charmaine /IT" userId="S::s10244220@connect.np.edu.sg::e81e89e4-c9b5-4c26-b3a2-d93706d1d92e" providerId="AD" clId="Web-{26862FE7-9E8E-E465-CAC4-E2842B350862}" dt="2023-11-16T21:28:11.829" v="306"/>
          <ac:spMkLst>
            <pc:docMk/>
            <pc:sldMk cId="412423507" sldId="312"/>
            <ac:spMk id="3" creationId="{1C0408AB-5806-E9FD-2E7A-AD539CD8062E}"/>
          </ac:spMkLst>
        </pc:spChg>
        <pc:spChg chg="add del">
          <ac:chgData name="Cheng Jia Wen Charmaine /IT" userId="S::s10244220@connect.np.edu.sg::e81e89e4-c9b5-4c26-b3a2-d93706d1d92e" providerId="AD" clId="Web-{26862FE7-9E8E-E465-CAC4-E2842B350862}" dt="2023-11-16T21:28:11.829" v="307"/>
          <ac:spMkLst>
            <pc:docMk/>
            <pc:sldMk cId="412423507" sldId="312"/>
            <ac:spMk id="4" creationId="{0DA0AC4A-4138-FFDB-6092-30A26E6EBF5A}"/>
          </ac:spMkLst>
        </pc:spChg>
        <pc:spChg chg="add del">
          <ac:chgData name="Cheng Jia Wen Charmaine /IT" userId="S::s10244220@connect.np.edu.sg::e81e89e4-c9b5-4c26-b3a2-d93706d1d92e" providerId="AD" clId="Web-{26862FE7-9E8E-E465-CAC4-E2842B350862}" dt="2023-11-16T21:28:11.829" v="308"/>
          <ac:spMkLst>
            <pc:docMk/>
            <pc:sldMk cId="412423507" sldId="312"/>
            <ac:spMk id="6" creationId="{BBBE220C-4ED4-B96D-C0F0-41CDC0656B6F}"/>
          </ac:spMkLst>
        </pc:spChg>
        <pc:spChg chg="add del">
          <ac:chgData name="Cheng Jia Wen Charmaine /IT" userId="S::s10244220@connect.np.edu.sg::e81e89e4-c9b5-4c26-b3a2-d93706d1d92e" providerId="AD" clId="Web-{26862FE7-9E8E-E465-CAC4-E2842B350862}" dt="2023-11-16T21:28:11.829" v="309"/>
          <ac:spMkLst>
            <pc:docMk/>
            <pc:sldMk cId="412423507" sldId="312"/>
            <ac:spMk id="7" creationId="{18E537D5-345F-15E8-11B3-C91A0E6556A3}"/>
          </ac:spMkLst>
        </pc:spChg>
        <pc:spChg chg="add del">
          <ac:chgData name="Cheng Jia Wen Charmaine /IT" userId="S::s10244220@connect.np.edu.sg::e81e89e4-c9b5-4c26-b3a2-d93706d1d92e" providerId="AD" clId="Web-{26862FE7-9E8E-E465-CAC4-E2842B350862}" dt="2023-11-16T21:28:11.829" v="310"/>
          <ac:spMkLst>
            <pc:docMk/>
            <pc:sldMk cId="412423507" sldId="312"/>
            <ac:spMk id="8" creationId="{E1A2BA11-2D7C-23F2-DEFC-7EECB4BFCA24}"/>
          </ac:spMkLst>
        </pc:spChg>
      </pc:sldChg>
      <pc:sldChg chg="modSp new">
        <pc:chgData name="Cheng Jia Wen Charmaine /IT" userId="S::s10244220@connect.np.edu.sg::e81e89e4-c9b5-4c26-b3a2-d93706d1d92e" providerId="AD" clId="Web-{26862FE7-9E8E-E465-CAC4-E2842B350862}" dt="2023-11-16T21:51:22.150" v="759" actId="20577"/>
        <pc:sldMkLst>
          <pc:docMk/>
          <pc:sldMk cId="1792537794" sldId="312"/>
        </pc:sldMkLst>
        <pc:spChg chg="mod">
          <ac:chgData name="Cheng Jia Wen Charmaine /IT" userId="S::s10244220@connect.np.edu.sg::e81e89e4-c9b5-4c26-b3a2-d93706d1d92e" providerId="AD" clId="Web-{26862FE7-9E8E-E465-CAC4-E2842B350862}" dt="2023-11-16T21:51:22.150" v="759" actId="20577"/>
          <ac:spMkLst>
            <pc:docMk/>
            <pc:sldMk cId="1792537794" sldId="312"/>
            <ac:spMk id="2" creationId="{F6CC2670-8728-2FE4-85E4-A7D042A79465}"/>
          </ac:spMkLst>
        </pc:spChg>
      </pc:sldChg>
      <pc:sldChg chg="addSp delSp modSp new del">
        <pc:chgData name="Cheng Jia Wen Charmaine /IT" userId="S::s10244220@connect.np.edu.sg::e81e89e4-c9b5-4c26-b3a2-d93706d1d92e" providerId="AD" clId="Web-{26862FE7-9E8E-E465-CAC4-E2842B350862}" dt="2023-11-16T21:32:51.981" v="378"/>
        <pc:sldMkLst>
          <pc:docMk/>
          <pc:sldMk cId="3011323049" sldId="312"/>
        </pc:sldMkLst>
        <pc:spChg chg="del">
          <ac:chgData name="Cheng Jia Wen Charmaine /IT" userId="S::s10244220@connect.np.edu.sg::e81e89e4-c9b5-4c26-b3a2-d93706d1d92e" providerId="AD" clId="Web-{26862FE7-9E8E-E465-CAC4-E2842B350862}" dt="2023-11-16T21:29:08.785" v="315"/>
          <ac:spMkLst>
            <pc:docMk/>
            <pc:sldMk cId="3011323049" sldId="312"/>
            <ac:spMk id="2" creationId="{539B8710-9A21-1AE8-88E6-D4913A32B9A6}"/>
          </ac:spMkLst>
        </pc:spChg>
        <pc:spChg chg="del">
          <ac:chgData name="Cheng Jia Wen Charmaine /IT" userId="S::s10244220@connect.np.edu.sg::e81e89e4-c9b5-4c26-b3a2-d93706d1d92e" providerId="AD" clId="Web-{26862FE7-9E8E-E465-CAC4-E2842B350862}" dt="2023-11-16T21:29:10.582" v="316"/>
          <ac:spMkLst>
            <pc:docMk/>
            <pc:sldMk cId="3011323049" sldId="312"/>
            <ac:spMk id="3" creationId="{BBAA4E52-66CA-A76E-EDB0-CB6126CDEA10}"/>
          </ac:spMkLst>
        </pc:spChg>
        <pc:spChg chg="del">
          <ac:chgData name="Cheng Jia Wen Charmaine /IT" userId="S::s10244220@connect.np.edu.sg::e81e89e4-c9b5-4c26-b3a2-d93706d1d92e" providerId="AD" clId="Web-{26862FE7-9E8E-E465-CAC4-E2842B350862}" dt="2023-11-16T21:29:12.503" v="317"/>
          <ac:spMkLst>
            <pc:docMk/>
            <pc:sldMk cId="3011323049" sldId="312"/>
            <ac:spMk id="4" creationId="{A993957A-3743-7E95-DD52-B749FD864F8A}"/>
          </ac:spMkLst>
        </pc:spChg>
        <pc:spChg chg="mod">
          <ac:chgData name="Cheng Jia Wen Charmaine /IT" userId="S::s10244220@connect.np.edu.sg::e81e89e4-c9b5-4c26-b3a2-d93706d1d92e" providerId="AD" clId="Web-{26862FE7-9E8E-E465-CAC4-E2842B350862}" dt="2023-11-16T21:31:28.540" v="354" actId="1076"/>
          <ac:spMkLst>
            <pc:docMk/>
            <pc:sldMk cId="3011323049" sldId="312"/>
            <ac:spMk id="6" creationId="{E3CF575E-3DCE-A3EB-5D8E-D05B9A628F83}"/>
          </ac:spMkLst>
        </pc:spChg>
        <pc:spChg chg="mod">
          <ac:chgData name="Cheng Jia Wen Charmaine /IT" userId="S::s10244220@connect.np.edu.sg::e81e89e4-c9b5-4c26-b3a2-d93706d1d92e" providerId="AD" clId="Web-{26862FE7-9E8E-E465-CAC4-E2842B350862}" dt="2023-11-16T21:29:22.801" v="319" actId="1076"/>
          <ac:spMkLst>
            <pc:docMk/>
            <pc:sldMk cId="3011323049" sldId="312"/>
            <ac:spMk id="7" creationId="{C9D3EF3B-016E-5D47-1061-75AECEFB5F8B}"/>
          </ac:spMkLst>
        </pc:spChg>
        <pc:spChg chg="mod">
          <ac:chgData name="Cheng Jia Wen Charmaine /IT" userId="S::s10244220@connect.np.edu.sg::e81e89e4-c9b5-4c26-b3a2-d93706d1d92e" providerId="AD" clId="Web-{26862FE7-9E8E-E465-CAC4-E2842B350862}" dt="2023-11-16T21:29:22.801" v="320" actId="1076"/>
          <ac:spMkLst>
            <pc:docMk/>
            <pc:sldMk cId="3011323049" sldId="312"/>
            <ac:spMk id="8" creationId="{86428216-1A81-63C8-7227-6E64EEEF02CA}"/>
          </ac:spMkLst>
        </pc:spChg>
        <pc:picChg chg="add del">
          <ac:chgData name="Cheng Jia Wen Charmaine /IT" userId="S::s10244220@connect.np.edu.sg::e81e89e4-c9b5-4c26-b3a2-d93706d1d92e" providerId="AD" clId="Web-{26862FE7-9E8E-E465-CAC4-E2842B350862}" dt="2023-11-16T21:28:59.050" v="314"/>
          <ac:picMkLst>
            <pc:docMk/>
            <pc:sldMk cId="3011323049" sldId="312"/>
            <ac:picMk id="10" creationId="{B80672C1-3CD9-C5BE-870D-F2DA372CB015}"/>
          </ac:picMkLst>
        </pc:picChg>
      </pc:sldChg>
      <pc:sldChg chg="addSp modSp new">
        <pc:chgData name="Cheng Jia Wen Charmaine /IT" userId="S::s10244220@connect.np.edu.sg::e81e89e4-c9b5-4c26-b3a2-d93706d1d92e" providerId="AD" clId="Web-{26862FE7-9E8E-E465-CAC4-E2842B350862}" dt="2023-11-16T22:08:13.943" v="1068" actId="1076"/>
        <pc:sldMkLst>
          <pc:docMk/>
          <pc:sldMk cId="646559746" sldId="313"/>
        </pc:sldMkLst>
        <pc:spChg chg="mod">
          <ac:chgData name="Cheng Jia Wen Charmaine /IT" userId="S::s10244220@connect.np.edu.sg::e81e89e4-c9b5-4c26-b3a2-d93706d1d92e" providerId="AD" clId="Web-{26862FE7-9E8E-E465-CAC4-E2842B350862}" dt="2023-11-16T22:08:13.943" v="1068" actId="1076"/>
          <ac:spMkLst>
            <pc:docMk/>
            <pc:sldMk cId="646559746" sldId="313"/>
            <ac:spMk id="2" creationId="{F0B9AEA5-B3A4-0D3B-6DE3-A314AB0D3B9C}"/>
          </ac:spMkLst>
        </pc:spChg>
        <pc:spChg chg="mod">
          <ac:chgData name="Cheng Jia Wen Charmaine /IT" userId="S::s10244220@connect.np.edu.sg::e81e89e4-c9b5-4c26-b3a2-d93706d1d92e" providerId="AD" clId="Web-{26862FE7-9E8E-E465-CAC4-E2842B350862}" dt="2023-11-16T21:52:19.904" v="771" actId="1076"/>
          <ac:spMkLst>
            <pc:docMk/>
            <pc:sldMk cId="646559746" sldId="313"/>
            <ac:spMk id="3" creationId="{C2C95290-1915-747F-FF3A-FFB64F16F4AF}"/>
          </ac:spMkLst>
        </pc:spChg>
        <pc:spChg chg="mod">
          <ac:chgData name="Cheng Jia Wen Charmaine /IT" userId="S::s10244220@connect.np.edu.sg::e81e89e4-c9b5-4c26-b3a2-d93706d1d92e" providerId="AD" clId="Web-{26862FE7-9E8E-E465-CAC4-E2842B350862}" dt="2023-11-16T21:51:53.620" v="762" actId="1076"/>
          <ac:spMkLst>
            <pc:docMk/>
            <pc:sldMk cId="646559746" sldId="313"/>
            <ac:spMk id="4" creationId="{3F016B19-7067-D723-7D66-95F5155B8E39}"/>
          </ac:spMkLst>
        </pc:spChg>
        <pc:spChg chg="add mod">
          <ac:chgData name="Cheng Jia Wen Charmaine /IT" userId="S::s10244220@connect.np.edu.sg::e81e89e4-c9b5-4c26-b3a2-d93706d1d92e" providerId="AD" clId="Web-{26862FE7-9E8E-E465-CAC4-E2842B350862}" dt="2023-11-16T21:51:53.620" v="763" actId="1076"/>
          <ac:spMkLst>
            <pc:docMk/>
            <pc:sldMk cId="646559746" sldId="313"/>
            <ac:spMk id="6" creationId="{390B9A3B-3686-0777-B219-9792B8D520AD}"/>
          </ac:spMkLst>
        </pc:spChg>
        <pc:spChg chg="add mod">
          <ac:chgData name="Cheng Jia Wen Charmaine /IT" userId="S::s10244220@connect.np.edu.sg::e81e89e4-c9b5-4c26-b3a2-d93706d1d92e" providerId="AD" clId="Web-{26862FE7-9E8E-E465-CAC4-E2842B350862}" dt="2023-11-16T21:52:07.277" v="769" actId="1076"/>
          <ac:spMkLst>
            <pc:docMk/>
            <pc:sldMk cId="646559746" sldId="313"/>
            <ac:spMk id="7" creationId="{B8BE9739-3075-E114-14EF-30F516A8CEE4}"/>
          </ac:spMkLst>
        </pc:spChg>
      </pc:sldChg>
      <pc:sldChg chg="modSp new del">
        <pc:chgData name="Cheng Jia Wen Charmaine /IT" userId="S::s10244220@connect.np.edu.sg::e81e89e4-c9b5-4c26-b3a2-d93706d1d92e" providerId="AD" clId="Web-{26862FE7-9E8E-E465-CAC4-E2842B350862}" dt="2023-11-16T21:45:35.401" v="604"/>
        <pc:sldMkLst>
          <pc:docMk/>
          <pc:sldMk cId="1957025588" sldId="313"/>
        </pc:sldMkLst>
        <pc:spChg chg="mod">
          <ac:chgData name="Cheng Jia Wen Charmaine /IT" userId="S::s10244220@connect.np.edu.sg::e81e89e4-c9b5-4c26-b3a2-d93706d1d92e" providerId="AD" clId="Web-{26862FE7-9E8E-E465-CAC4-E2842B350862}" dt="2023-11-16T21:45:21.072" v="603" actId="14100"/>
          <ac:spMkLst>
            <pc:docMk/>
            <pc:sldMk cId="1957025588" sldId="313"/>
            <ac:spMk id="2" creationId="{E7B35FB9-2498-25AA-EBD6-0A4ED4E8A712}"/>
          </ac:spMkLst>
        </pc:spChg>
      </pc:sldChg>
      <pc:sldChg chg="addSp delSp modSp new">
        <pc:chgData name="Cheng Jia Wen Charmaine /IT" userId="S::s10244220@connect.np.edu.sg::e81e89e4-c9b5-4c26-b3a2-d93706d1d92e" providerId="AD" clId="Web-{26862FE7-9E8E-E465-CAC4-E2842B350862}" dt="2023-11-16T22:03:44.776" v="1028" actId="1076"/>
        <pc:sldMkLst>
          <pc:docMk/>
          <pc:sldMk cId="3451557516" sldId="314"/>
        </pc:sldMkLst>
        <pc:spChg chg="add del mod">
          <ac:chgData name="Cheng Jia Wen Charmaine /IT" userId="S::s10244220@connect.np.edu.sg::e81e89e4-c9b5-4c26-b3a2-d93706d1d92e" providerId="AD" clId="Web-{26862FE7-9E8E-E465-CAC4-E2842B350862}" dt="2023-11-16T22:03:34.948" v="1025" actId="1076"/>
          <ac:spMkLst>
            <pc:docMk/>
            <pc:sldMk cId="3451557516" sldId="314"/>
            <ac:spMk id="2" creationId="{7521E421-DDCF-0952-6FF0-DE3D00F8D858}"/>
          </ac:spMkLst>
        </pc:spChg>
        <pc:spChg chg="del mod">
          <ac:chgData name="Cheng Jia Wen Charmaine /IT" userId="S::s10244220@connect.np.edu.sg::e81e89e4-c9b5-4c26-b3a2-d93706d1d92e" providerId="AD" clId="Web-{26862FE7-9E8E-E465-CAC4-E2842B350862}" dt="2023-11-16T22:03:18.541" v="1020"/>
          <ac:spMkLst>
            <pc:docMk/>
            <pc:sldMk cId="3451557516" sldId="314"/>
            <ac:spMk id="3" creationId="{B6BA8C85-10BB-0F67-775E-DCA34F66DAED}"/>
          </ac:spMkLst>
        </pc:spChg>
        <pc:spChg chg="mod">
          <ac:chgData name="Cheng Jia Wen Charmaine /IT" userId="S::s10244220@connect.np.edu.sg::e81e89e4-c9b5-4c26-b3a2-d93706d1d92e" providerId="AD" clId="Web-{26862FE7-9E8E-E465-CAC4-E2842B350862}" dt="2023-11-16T22:03:44.776" v="1027" actId="1076"/>
          <ac:spMkLst>
            <pc:docMk/>
            <pc:sldMk cId="3451557516" sldId="314"/>
            <ac:spMk id="4" creationId="{18146A4B-8C50-6081-83D6-06B986280324}"/>
          </ac:spMkLst>
        </pc:spChg>
        <pc:spChg chg="mod">
          <ac:chgData name="Cheng Jia Wen Charmaine /IT" userId="S::s10244220@connect.np.edu.sg::e81e89e4-c9b5-4c26-b3a2-d93706d1d92e" providerId="AD" clId="Web-{26862FE7-9E8E-E465-CAC4-E2842B350862}" dt="2023-11-16T21:52:47.998" v="788" actId="20577"/>
          <ac:spMkLst>
            <pc:docMk/>
            <pc:sldMk cId="3451557516" sldId="314"/>
            <ac:spMk id="5" creationId="{05FA4D46-6C65-AF00-039D-7D021BA7D32C}"/>
          </ac:spMkLst>
        </pc:spChg>
        <pc:spChg chg="mod">
          <ac:chgData name="Cheng Jia Wen Charmaine /IT" userId="S::s10244220@connect.np.edu.sg::e81e89e4-c9b5-4c26-b3a2-d93706d1d92e" providerId="AD" clId="Web-{26862FE7-9E8E-E465-CAC4-E2842B350862}" dt="2023-11-16T22:03:34.948" v="1026" actId="1076"/>
          <ac:spMkLst>
            <pc:docMk/>
            <pc:sldMk cId="3451557516" sldId="314"/>
            <ac:spMk id="6" creationId="{4B9C7BB1-EEB8-F4C5-BA4E-E28369FF65AA}"/>
          </ac:spMkLst>
        </pc:spChg>
        <pc:spChg chg="del mod">
          <ac:chgData name="Cheng Jia Wen Charmaine /IT" userId="S::s10244220@connect.np.edu.sg::e81e89e4-c9b5-4c26-b3a2-d93706d1d92e" providerId="AD" clId="Web-{26862FE7-9E8E-E465-CAC4-E2842B350862}" dt="2023-11-16T22:03:16.712" v="1019"/>
          <ac:spMkLst>
            <pc:docMk/>
            <pc:sldMk cId="3451557516" sldId="314"/>
            <ac:spMk id="7" creationId="{970C97D8-692F-AA42-D5F9-9C2F5073FE17}"/>
          </ac:spMkLst>
        </pc:spChg>
        <pc:spChg chg="mod">
          <ac:chgData name="Cheng Jia Wen Charmaine /IT" userId="S::s10244220@connect.np.edu.sg::e81e89e4-c9b5-4c26-b3a2-d93706d1d92e" providerId="AD" clId="Web-{26862FE7-9E8E-E465-CAC4-E2842B350862}" dt="2023-11-16T22:03:44.776" v="1028" actId="1076"/>
          <ac:spMkLst>
            <pc:docMk/>
            <pc:sldMk cId="3451557516" sldId="314"/>
            <ac:spMk id="8" creationId="{FE80692C-2DD0-7EF7-6AE6-A0B9BF629B1F}"/>
          </ac:spMkLst>
        </pc:spChg>
        <pc:spChg chg="add del mod">
          <ac:chgData name="Cheng Jia Wen Charmaine /IT" userId="S::s10244220@connect.np.edu.sg::e81e89e4-c9b5-4c26-b3a2-d93706d1d92e" providerId="AD" clId="Web-{26862FE7-9E8E-E465-CAC4-E2842B350862}" dt="2023-11-16T22:03:24.353" v="1022"/>
          <ac:spMkLst>
            <pc:docMk/>
            <pc:sldMk cId="3451557516" sldId="314"/>
            <ac:spMk id="10" creationId="{A7E1EDA7-84F0-4006-5634-69394CA8C832}"/>
          </ac:spMkLst>
        </pc:spChg>
      </pc:sldChg>
      <pc:sldChg chg="modSp add del ord replId">
        <pc:chgData name="Cheng Jia Wen Charmaine /IT" userId="S::s10244220@connect.np.edu.sg::e81e89e4-c9b5-4c26-b3a2-d93706d1d92e" providerId="AD" clId="Web-{26862FE7-9E8E-E465-CAC4-E2842B350862}" dt="2023-11-16T22:05:08.748" v="1034"/>
        <pc:sldMkLst>
          <pc:docMk/>
          <pc:sldMk cId="2156706743" sldId="315"/>
        </pc:sldMkLst>
        <pc:spChg chg="mod">
          <ac:chgData name="Cheng Jia Wen Charmaine /IT" userId="S::s10244220@connect.np.edu.sg::e81e89e4-c9b5-4c26-b3a2-d93706d1d92e" providerId="AD" clId="Web-{26862FE7-9E8E-E465-CAC4-E2842B350862}" dt="2023-11-16T22:05:07.092" v="1033" actId="20577"/>
          <ac:spMkLst>
            <pc:docMk/>
            <pc:sldMk cId="2156706743" sldId="315"/>
            <ac:spMk id="1432" creationId="{00000000-0000-0000-0000-000000000000}"/>
          </ac:spMkLst>
        </pc:spChg>
        <pc:grpChg chg="mod">
          <ac:chgData name="Cheng Jia Wen Charmaine /IT" userId="S::s10244220@connect.np.edu.sg::e81e89e4-c9b5-4c26-b3a2-d93706d1d92e" providerId="AD" clId="Web-{26862FE7-9E8E-E465-CAC4-E2842B350862}" dt="2023-11-16T22:04:55.216" v="1032" actId="1076"/>
          <ac:grpSpMkLst>
            <pc:docMk/>
            <pc:sldMk cId="2156706743" sldId="315"/>
            <ac:grpSpMk id="1442" creationId="{00000000-0000-0000-0000-000000000000}"/>
          </ac:grpSpMkLst>
        </pc:grpChg>
      </pc:sldChg>
      <pc:sldChg chg="addSp delSp modSp new del">
        <pc:chgData name="Cheng Jia Wen Charmaine /IT" userId="S::s10244220@connect.np.edu.sg::e81e89e4-c9b5-4c26-b3a2-d93706d1d92e" providerId="AD" clId="Web-{26862FE7-9E8E-E465-CAC4-E2842B350862}" dt="2023-11-16T22:07:19.894" v="1057"/>
        <pc:sldMkLst>
          <pc:docMk/>
          <pc:sldMk cId="3959581820" sldId="315"/>
        </pc:sldMkLst>
        <pc:spChg chg="del mod">
          <ac:chgData name="Cheng Jia Wen Charmaine /IT" userId="S::s10244220@connect.np.edu.sg::e81e89e4-c9b5-4c26-b3a2-d93706d1d92e" providerId="AD" clId="Web-{26862FE7-9E8E-E465-CAC4-E2842B350862}" dt="2023-11-16T22:07:12.628" v="1055"/>
          <ac:spMkLst>
            <pc:docMk/>
            <pc:sldMk cId="3959581820" sldId="315"/>
            <ac:spMk id="2" creationId="{BDF30570-DBEB-6355-68D8-CCF26BF0F457}"/>
          </ac:spMkLst>
        </pc:spChg>
        <pc:spChg chg="del">
          <ac:chgData name="Cheng Jia Wen Charmaine /IT" userId="S::s10244220@connect.np.edu.sg::e81e89e4-c9b5-4c26-b3a2-d93706d1d92e" providerId="AD" clId="Web-{26862FE7-9E8E-E465-CAC4-E2842B350862}" dt="2023-11-16T22:06:16.532" v="1040"/>
          <ac:spMkLst>
            <pc:docMk/>
            <pc:sldMk cId="3959581820" sldId="315"/>
            <ac:spMk id="3" creationId="{26DAD8D3-CB07-9832-B3E3-28B6102FB25A}"/>
          </ac:spMkLst>
        </pc:spChg>
        <pc:spChg chg="add mod">
          <ac:chgData name="Cheng Jia Wen Charmaine /IT" userId="S::s10244220@connect.np.edu.sg::e81e89e4-c9b5-4c26-b3a2-d93706d1d92e" providerId="AD" clId="Web-{26862FE7-9E8E-E465-CAC4-E2842B350862}" dt="2023-11-16T22:07:12.628" v="1055"/>
          <ac:spMkLst>
            <pc:docMk/>
            <pc:sldMk cId="3959581820" sldId="315"/>
            <ac:spMk id="5" creationId="{95670A3A-F07F-B8D9-F2E7-9AF1AF4E8B19}"/>
          </ac:spMkLst>
        </pc:spChg>
      </pc:sldChg>
      <pc:sldChg chg="modSp add replId">
        <pc:chgData name="Cheng Jia Wen Charmaine /IT" userId="S::s10244220@connect.np.edu.sg::e81e89e4-c9b5-4c26-b3a2-d93706d1d92e" providerId="AD" clId="Web-{26862FE7-9E8E-E465-CAC4-E2842B350862}" dt="2023-11-16T22:07:52.301" v="1067" actId="20577"/>
        <pc:sldMkLst>
          <pc:docMk/>
          <pc:sldMk cId="1301818724" sldId="316"/>
        </pc:sldMkLst>
        <pc:spChg chg="mod">
          <ac:chgData name="Cheng Jia Wen Charmaine /IT" userId="S::s10244220@connect.np.edu.sg::e81e89e4-c9b5-4c26-b3a2-d93706d1d92e" providerId="AD" clId="Web-{26862FE7-9E8E-E465-CAC4-E2842B350862}" dt="2023-11-16T22:07:52.301" v="1067" actId="20577"/>
          <ac:spMkLst>
            <pc:docMk/>
            <pc:sldMk cId="1301818724" sldId="316"/>
            <ac:spMk id="2397" creationId="{00000000-0000-0000-0000-000000000000}"/>
          </ac:spMkLst>
        </pc:spChg>
      </pc:sldChg>
    </pc:docChg>
  </pc:docChgLst>
  <pc:docChgLst>
    <pc:chgData name="Woon Vin Hee /IT" userId="S::s10221118@connect.np.edu.sg::aef9843f-03c4-4b52-a552-39f6253326ea" providerId="AD" clId="Web-{883D5BF4-61E6-404B-A67F-D2D04F6DFD65}"/>
    <pc:docChg chg="modSld">
      <pc:chgData name="Woon Vin Hee /IT" userId="S::s10221118@connect.np.edu.sg::aef9843f-03c4-4b52-a552-39f6253326ea" providerId="AD" clId="Web-{883D5BF4-61E6-404B-A67F-D2D04F6DFD65}" dt="2023-10-29T09:07:59.325" v="1"/>
      <pc:docMkLst>
        <pc:docMk/>
      </pc:docMkLst>
      <pc:sldChg chg="modSp">
        <pc:chgData name="Woon Vin Hee /IT" userId="S::s10221118@connect.np.edu.sg::aef9843f-03c4-4b52-a552-39f6253326ea" providerId="AD" clId="Web-{883D5BF4-61E6-404B-A67F-D2D04F6DFD65}" dt="2023-10-29T09:07:59.325" v="1"/>
        <pc:sldMkLst>
          <pc:docMk/>
          <pc:sldMk cId="0" sldId="273"/>
        </pc:sldMkLst>
        <pc:graphicFrameChg chg="mod modGraphic">
          <ac:chgData name="Woon Vin Hee /IT" userId="S::s10221118@connect.np.edu.sg::aef9843f-03c4-4b52-a552-39f6253326ea" providerId="AD" clId="Web-{883D5BF4-61E6-404B-A67F-D2D04F6DFD65}" dt="2023-10-29T09:07:59.325" v="1"/>
          <ac:graphicFrameMkLst>
            <pc:docMk/>
            <pc:sldMk cId="0" sldId="273"/>
            <ac:graphicFrameMk id="4" creationId="{6D7BE59A-514F-9C6A-177F-F08AA89E66A7}"/>
          </ac:graphicFrameMkLst>
        </pc:graphicFrameChg>
      </pc:sldChg>
    </pc:docChg>
  </pc:docChgLst>
  <pc:docChgLst>
    <pc:chgData name="Woon Vin Hee /IT" userId="S::s10221118@connect.np.edu.sg::aef9843f-03c4-4b52-a552-39f6253326ea" providerId="AD" clId="Web-{6AA2393F-2B0C-4068-9B34-D4129E2B223E}"/>
    <pc:docChg chg="modSld">
      <pc:chgData name="Woon Vin Hee /IT" userId="S::s10221118@connect.np.edu.sg::aef9843f-03c4-4b52-a552-39f6253326ea" providerId="AD" clId="Web-{6AA2393F-2B0C-4068-9B34-D4129E2B223E}" dt="2023-11-04T02:07:56.165" v="35"/>
      <pc:docMkLst>
        <pc:docMk/>
      </pc:docMkLst>
      <pc:sldChg chg="modSp">
        <pc:chgData name="Woon Vin Hee /IT" userId="S::s10221118@connect.np.edu.sg::aef9843f-03c4-4b52-a552-39f6253326ea" providerId="AD" clId="Web-{6AA2393F-2B0C-4068-9B34-D4129E2B223E}" dt="2023-11-04T02:07:56.165" v="35"/>
        <pc:sldMkLst>
          <pc:docMk/>
          <pc:sldMk cId="0" sldId="273"/>
        </pc:sldMkLst>
        <pc:graphicFrameChg chg="mod modGraphic">
          <ac:chgData name="Woon Vin Hee /IT" userId="S::s10221118@connect.np.edu.sg::aef9843f-03c4-4b52-a552-39f6253326ea" providerId="AD" clId="Web-{6AA2393F-2B0C-4068-9B34-D4129E2B223E}" dt="2023-11-04T02:07:56.165" v="35"/>
          <ac:graphicFrameMkLst>
            <pc:docMk/>
            <pc:sldMk cId="0" sldId="273"/>
            <ac:graphicFrameMk id="4" creationId="{6D7BE59A-514F-9C6A-177F-F08AA89E66A7}"/>
          </ac:graphicFrameMkLst>
        </pc:graphicFrameChg>
      </pc:sldChg>
    </pc:docChg>
  </pc:docChgLst>
  <pc:docChgLst>
    <pc:chgData name="Hei Yee Shane /IT" userId="S::s10241966@connect.np.edu.sg::7bf7bf3b-d57b-4611-925a-ede51ab0b8e7" providerId="AD" clId="Web-{C518F136-71F9-4FF7-B30D-31457B173D1C}"/>
    <pc:docChg chg="modSld">
      <pc:chgData name="Hei Yee Shane /IT" userId="S::s10241966@connect.np.edu.sg::7bf7bf3b-d57b-4611-925a-ede51ab0b8e7" providerId="AD" clId="Web-{C518F136-71F9-4FF7-B30D-31457B173D1C}" dt="2023-10-29T11:57:23.559" v="46"/>
      <pc:docMkLst>
        <pc:docMk/>
      </pc:docMkLst>
      <pc:sldChg chg="modSp">
        <pc:chgData name="Hei Yee Shane /IT" userId="S::s10241966@connect.np.edu.sg::7bf7bf3b-d57b-4611-925a-ede51ab0b8e7" providerId="AD" clId="Web-{C518F136-71F9-4FF7-B30D-31457B173D1C}" dt="2023-10-29T11:55:54.946" v="35" actId="20577"/>
        <pc:sldMkLst>
          <pc:docMk/>
          <pc:sldMk cId="0" sldId="260"/>
        </pc:sldMkLst>
        <pc:spChg chg="mod">
          <ac:chgData name="Hei Yee Shane /IT" userId="S::s10241966@connect.np.edu.sg::7bf7bf3b-d57b-4611-925a-ede51ab0b8e7" providerId="AD" clId="Web-{C518F136-71F9-4FF7-B30D-31457B173D1C}" dt="2023-10-29T11:55:54.946" v="35" actId="20577"/>
          <ac:spMkLst>
            <pc:docMk/>
            <pc:sldMk cId="0" sldId="260"/>
            <ac:spMk id="1533" creationId="{00000000-0000-0000-0000-000000000000}"/>
          </ac:spMkLst>
        </pc:spChg>
      </pc:sldChg>
      <pc:sldChg chg="modSp">
        <pc:chgData name="Hei Yee Shane /IT" userId="S::s10241966@connect.np.edu.sg::7bf7bf3b-d57b-4611-925a-ede51ab0b8e7" providerId="AD" clId="Web-{C518F136-71F9-4FF7-B30D-31457B173D1C}" dt="2023-10-29T11:56:16.853" v="44" actId="20577"/>
        <pc:sldMkLst>
          <pc:docMk/>
          <pc:sldMk cId="0" sldId="262"/>
        </pc:sldMkLst>
        <pc:spChg chg="mod">
          <ac:chgData name="Hei Yee Shane /IT" userId="S::s10241966@connect.np.edu.sg::7bf7bf3b-d57b-4611-925a-ede51ab0b8e7" providerId="AD" clId="Web-{C518F136-71F9-4FF7-B30D-31457B173D1C}" dt="2023-10-29T11:56:16.853" v="44" actId="20577"/>
          <ac:spMkLst>
            <pc:docMk/>
            <pc:sldMk cId="0" sldId="262"/>
            <ac:spMk id="12" creationId="{6CC31205-07FB-2987-63E7-C7B84CFC2C93}"/>
          </ac:spMkLst>
        </pc:spChg>
      </pc:sldChg>
      <pc:sldChg chg="modSp">
        <pc:chgData name="Hei Yee Shane /IT" userId="S::s10241966@connect.np.edu.sg::7bf7bf3b-d57b-4611-925a-ede51ab0b8e7" providerId="AD" clId="Web-{C518F136-71F9-4FF7-B30D-31457B173D1C}" dt="2023-10-29T11:57:23.559" v="46"/>
        <pc:sldMkLst>
          <pc:docMk/>
          <pc:sldMk cId="0" sldId="273"/>
        </pc:sldMkLst>
        <pc:graphicFrameChg chg="mod modGraphic">
          <ac:chgData name="Hei Yee Shane /IT" userId="S::s10241966@connect.np.edu.sg::7bf7bf3b-d57b-4611-925a-ede51ab0b8e7" providerId="AD" clId="Web-{C518F136-71F9-4FF7-B30D-31457B173D1C}" dt="2023-10-29T11:57:23.559" v="46"/>
          <ac:graphicFrameMkLst>
            <pc:docMk/>
            <pc:sldMk cId="0" sldId="273"/>
            <ac:graphicFrameMk id="4" creationId="{6D7BE59A-514F-9C6A-177F-F08AA89E66A7}"/>
          </ac:graphicFrameMkLst>
        </pc:graphicFrameChg>
      </pc:sldChg>
    </pc:docChg>
  </pc:docChgLst>
  <pc:docChgLst>
    <pc:chgData name="Cheng Jia Wen Charmaine /IT" userId="S::s10244220@connect.np.edu.sg::e81e89e4-c9b5-4c26-b3a2-d93706d1d92e" providerId="AD" clId="Web-{608B8E35-DA21-4A78-A9C3-410DF97AB8F7}"/>
    <pc:docChg chg="modSld">
      <pc:chgData name="Cheng Jia Wen Charmaine /IT" userId="S::s10244220@connect.np.edu.sg::e81e89e4-c9b5-4c26-b3a2-d93706d1d92e" providerId="AD" clId="Web-{608B8E35-DA21-4A78-A9C3-410DF97AB8F7}" dt="2023-11-16T22:16:07.172" v="9" actId="20577"/>
      <pc:docMkLst>
        <pc:docMk/>
      </pc:docMkLst>
      <pc:sldChg chg="mod modShow">
        <pc:chgData name="Cheng Jia Wen Charmaine /IT" userId="S::s10244220@connect.np.edu.sg::e81e89e4-c9b5-4c26-b3a2-d93706d1d92e" providerId="AD" clId="Web-{608B8E35-DA21-4A78-A9C3-410DF97AB8F7}" dt="2023-11-16T22:15:02.639" v="0"/>
        <pc:sldMkLst>
          <pc:docMk/>
          <pc:sldMk cId="0" sldId="273"/>
        </pc:sldMkLst>
      </pc:sldChg>
      <pc:sldChg chg="modSp">
        <pc:chgData name="Cheng Jia Wen Charmaine /IT" userId="S::s10244220@connect.np.edu.sg::e81e89e4-c9b5-4c26-b3a2-d93706d1d92e" providerId="AD" clId="Web-{608B8E35-DA21-4A78-A9C3-410DF97AB8F7}" dt="2023-11-16T22:16:07.172" v="9" actId="20577"/>
        <pc:sldMkLst>
          <pc:docMk/>
          <pc:sldMk cId="3451557516" sldId="314"/>
        </pc:sldMkLst>
        <pc:spChg chg="mod">
          <ac:chgData name="Cheng Jia Wen Charmaine /IT" userId="S::s10244220@connect.np.edu.sg::e81e89e4-c9b5-4c26-b3a2-d93706d1d92e" providerId="AD" clId="Web-{608B8E35-DA21-4A78-A9C3-410DF97AB8F7}" dt="2023-11-16T22:16:07.172" v="9" actId="20577"/>
          <ac:spMkLst>
            <pc:docMk/>
            <pc:sldMk cId="3451557516" sldId="314"/>
            <ac:spMk id="4" creationId="{18146A4B-8C50-6081-83D6-06B986280324}"/>
          </ac:spMkLst>
        </pc:spChg>
        <pc:spChg chg="mod">
          <ac:chgData name="Cheng Jia Wen Charmaine /IT" userId="S::s10244220@connect.np.edu.sg::e81e89e4-c9b5-4c26-b3a2-d93706d1d92e" providerId="AD" clId="Web-{608B8E35-DA21-4A78-A9C3-410DF97AB8F7}" dt="2023-11-16T22:15:43.953" v="1" actId="14100"/>
          <ac:spMkLst>
            <pc:docMk/>
            <pc:sldMk cId="3451557516" sldId="314"/>
            <ac:spMk id="8" creationId="{FE80692C-2DD0-7EF7-6AE6-A0B9BF629B1F}"/>
          </ac:spMkLst>
        </pc:spChg>
      </pc:sldChg>
    </pc:docChg>
  </pc:docChgLst>
  <pc:docChgLst>
    <pc:chgData name="Hei Yee Shane /IT" userId="S::s10241966@connect.np.edu.sg::7bf7bf3b-d57b-4611-925a-ede51ab0b8e7" providerId="AD" clId="Web-{7F9EDA7C-4398-4FD4-B8FE-1D12C692A883}"/>
    <pc:docChg chg="addSld modSld">
      <pc:chgData name="Hei Yee Shane /IT" userId="S::s10241966@connect.np.edu.sg::7bf7bf3b-d57b-4611-925a-ede51ab0b8e7" providerId="AD" clId="Web-{7F9EDA7C-4398-4FD4-B8FE-1D12C692A883}" dt="2023-10-29T12:12:31.827" v="3" actId="1076"/>
      <pc:docMkLst>
        <pc:docMk/>
      </pc:docMkLst>
      <pc:sldChg chg="delSp modSp">
        <pc:chgData name="Hei Yee Shane /IT" userId="S::s10241966@connect.np.edu.sg::7bf7bf3b-d57b-4611-925a-ede51ab0b8e7" providerId="AD" clId="Web-{7F9EDA7C-4398-4FD4-B8FE-1D12C692A883}" dt="2023-10-29T12:12:31.827" v="3" actId="1076"/>
        <pc:sldMkLst>
          <pc:docMk/>
          <pc:sldMk cId="0" sldId="262"/>
        </pc:sldMkLst>
        <pc:spChg chg="mod">
          <ac:chgData name="Hei Yee Shane /IT" userId="S::s10241966@connect.np.edu.sg::7bf7bf3b-d57b-4611-925a-ede51ab0b8e7" providerId="AD" clId="Web-{7F9EDA7C-4398-4FD4-B8FE-1D12C692A883}" dt="2023-10-29T12:12:31.827" v="3" actId="1076"/>
          <ac:spMkLst>
            <pc:docMk/>
            <pc:sldMk cId="0" sldId="262"/>
            <ac:spMk id="12" creationId="{6CC31205-07FB-2987-63E7-C7B84CFC2C93}"/>
          </ac:spMkLst>
        </pc:spChg>
        <pc:spChg chg="del mod">
          <ac:chgData name="Hei Yee Shane /IT" userId="S::s10241966@connect.np.edu.sg::7bf7bf3b-d57b-4611-925a-ede51ab0b8e7" providerId="AD" clId="Web-{7F9EDA7C-4398-4FD4-B8FE-1D12C692A883}" dt="2023-10-29T12:12:24.092" v="2"/>
          <ac:spMkLst>
            <pc:docMk/>
            <pc:sldMk cId="0" sldId="262"/>
            <ac:spMk id="1635" creationId="{00000000-0000-0000-0000-000000000000}"/>
          </ac:spMkLst>
        </pc:spChg>
      </pc:sldChg>
      <pc:sldChg chg="add replId">
        <pc:chgData name="Hei Yee Shane /IT" userId="S::s10241966@connect.np.edu.sg::7bf7bf3b-d57b-4611-925a-ede51ab0b8e7" providerId="AD" clId="Web-{7F9EDA7C-4398-4FD4-B8FE-1D12C692A883}" dt="2023-10-29T12:12:15.998" v="0"/>
        <pc:sldMkLst>
          <pc:docMk/>
          <pc:sldMk cId="3539184243" sldId="308"/>
        </pc:sldMkLst>
      </pc:sldChg>
    </pc:docChg>
  </pc:docChgLst>
  <pc:docChgLst>
    <pc:chgData name="Woon Vin Hee /IT" userId="S::s10221118@connect.np.edu.sg::aef9843f-03c4-4b52-a552-39f6253326ea" providerId="AD" clId="Web-{44807BAE-B356-43BA-97AE-7A694F5DA037}"/>
    <pc:docChg chg="delSld modSld">
      <pc:chgData name="Woon Vin Hee /IT" userId="S::s10221118@connect.np.edu.sg::aef9843f-03c4-4b52-a552-39f6253326ea" providerId="AD" clId="Web-{44807BAE-B356-43BA-97AE-7A694F5DA037}" dt="2023-10-29T09:06:30.173" v="146"/>
      <pc:docMkLst>
        <pc:docMk/>
      </pc:docMkLst>
      <pc:sldChg chg="modSp">
        <pc:chgData name="Woon Vin Hee /IT" userId="S::s10221118@connect.np.edu.sg::aef9843f-03c4-4b52-a552-39f6253326ea" providerId="AD" clId="Web-{44807BAE-B356-43BA-97AE-7A694F5DA037}" dt="2023-10-29T09:03:12.261" v="45"/>
        <pc:sldMkLst>
          <pc:docMk/>
          <pc:sldMk cId="0" sldId="265"/>
        </pc:sldMkLst>
        <pc:graphicFrameChg chg="modGraphic">
          <ac:chgData name="Woon Vin Hee /IT" userId="S::s10221118@connect.np.edu.sg::aef9843f-03c4-4b52-a552-39f6253326ea" providerId="AD" clId="Web-{44807BAE-B356-43BA-97AE-7A694F5DA037}" dt="2023-10-29T09:03:12.261" v="45"/>
          <ac:graphicFrameMkLst>
            <pc:docMk/>
            <pc:sldMk cId="0" sldId="265"/>
            <ac:graphicFrameMk id="25" creationId="{5969A206-AC9D-5081-B8E6-3A34242F8F8B}"/>
          </ac:graphicFrameMkLst>
        </pc:graphicFrameChg>
      </pc:sldChg>
      <pc:sldChg chg="del">
        <pc:chgData name="Woon Vin Hee /IT" userId="S::s10221118@connect.np.edu.sg::aef9843f-03c4-4b52-a552-39f6253326ea" providerId="AD" clId="Web-{44807BAE-B356-43BA-97AE-7A694F5DA037}" dt="2023-10-29T09:00:59.350" v="0"/>
        <pc:sldMkLst>
          <pc:docMk/>
          <pc:sldMk cId="0" sldId="270"/>
        </pc:sldMkLst>
      </pc:sldChg>
      <pc:sldChg chg="del">
        <pc:chgData name="Woon Vin Hee /IT" userId="S::s10221118@connect.np.edu.sg::aef9843f-03c4-4b52-a552-39f6253326ea" providerId="AD" clId="Web-{44807BAE-B356-43BA-97AE-7A694F5DA037}" dt="2023-10-29T09:01:03.944" v="1"/>
        <pc:sldMkLst>
          <pc:docMk/>
          <pc:sldMk cId="0" sldId="271"/>
        </pc:sldMkLst>
      </pc:sldChg>
      <pc:sldChg chg="del">
        <pc:chgData name="Woon Vin Hee /IT" userId="S::s10221118@connect.np.edu.sg::aef9843f-03c4-4b52-a552-39f6253326ea" providerId="AD" clId="Web-{44807BAE-B356-43BA-97AE-7A694F5DA037}" dt="2023-10-29T09:01:06.772" v="2"/>
        <pc:sldMkLst>
          <pc:docMk/>
          <pc:sldMk cId="0" sldId="272"/>
        </pc:sldMkLst>
      </pc:sldChg>
      <pc:sldChg chg="addSp delSp modSp">
        <pc:chgData name="Woon Vin Hee /IT" userId="S::s10221118@connect.np.edu.sg::aef9843f-03c4-4b52-a552-39f6253326ea" providerId="AD" clId="Web-{44807BAE-B356-43BA-97AE-7A694F5DA037}" dt="2023-10-29T09:06:30.173" v="146"/>
        <pc:sldMkLst>
          <pc:docMk/>
          <pc:sldMk cId="0" sldId="273"/>
        </pc:sldMkLst>
        <pc:spChg chg="mod">
          <ac:chgData name="Woon Vin Hee /IT" userId="S::s10221118@connect.np.edu.sg::aef9843f-03c4-4b52-a552-39f6253326ea" providerId="AD" clId="Web-{44807BAE-B356-43BA-97AE-7A694F5DA037}" dt="2023-10-29T09:01:34.648" v="20" actId="20577"/>
          <ac:spMkLst>
            <pc:docMk/>
            <pc:sldMk cId="0" sldId="273"/>
            <ac:spMk id="2080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44807BAE-B356-43BA-97AE-7A694F5DA037}" dt="2023-10-29T09:01:28.351" v="19"/>
          <ac:spMkLst>
            <pc:docMk/>
            <pc:sldMk cId="0" sldId="273"/>
            <ac:spMk id="2081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44807BAE-B356-43BA-97AE-7A694F5DA037}" dt="2023-10-29T09:01:28.351" v="18"/>
          <ac:spMkLst>
            <pc:docMk/>
            <pc:sldMk cId="0" sldId="273"/>
            <ac:spMk id="2082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44807BAE-B356-43BA-97AE-7A694F5DA037}" dt="2023-10-29T09:01:28.351" v="17"/>
          <ac:spMkLst>
            <pc:docMk/>
            <pc:sldMk cId="0" sldId="273"/>
            <ac:spMk id="2083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44807BAE-B356-43BA-97AE-7A694F5DA037}" dt="2023-10-29T09:01:28.351" v="16"/>
          <ac:spMkLst>
            <pc:docMk/>
            <pc:sldMk cId="0" sldId="273"/>
            <ac:spMk id="2084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44807BAE-B356-43BA-97AE-7A694F5DA037}" dt="2023-10-29T09:01:28.351" v="15"/>
          <ac:spMkLst>
            <pc:docMk/>
            <pc:sldMk cId="0" sldId="273"/>
            <ac:spMk id="2085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44807BAE-B356-43BA-97AE-7A694F5DA037}" dt="2023-10-29T09:01:28.351" v="14"/>
          <ac:spMkLst>
            <pc:docMk/>
            <pc:sldMk cId="0" sldId="273"/>
            <ac:spMk id="2086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44807BAE-B356-43BA-97AE-7A694F5DA037}" dt="2023-10-29T09:01:28.351" v="13"/>
          <ac:spMkLst>
            <pc:docMk/>
            <pc:sldMk cId="0" sldId="273"/>
            <ac:spMk id="2087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44807BAE-B356-43BA-97AE-7A694F5DA037}" dt="2023-10-29T09:01:28.351" v="12"/>
          <ac:spMkLst>
            <pc:docMk/>
            <pc:sldMk cId="0" sldId="273"/>
            <ac:spMk id="2088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44807BAE-B356-43BA-97AE-7A694F5DA037}" dt="2023-10-29T09:01:28.351" v="11"/>
          <ac:spMkLst>
            <pc:docMk/>
            <pc:sldMk cId="0" sldId="273"/>
            <ac:spMk id="2089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44807BAE-B356-43BA-97AE-7A694F5DA037}" dt="2023-10-29T09:01:28.351" v="10"/>
          <ac:spMkLst>
            <pc:docMk/>
            <pc:sldMk cId="0" sldId="273"/>
            <ac:spMk id="2090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44807BAE-B356-43BA-97AE-7A694F5DA037}" dt="2023-10-29T09:01:28.351" v="9"/>
          <ac:spMkLst>
            <pc:docMk/>
            <pc:sldMk cId="0" sldId="273"/>
            <ac:spMk id="2091" creationId="{00000000-0000-0000-0000-000000000000}"/>
          </ac:spMkLst>
        </pc:spChg>
        <pc:graphicFrameChg chg="add del mod modGraphic">
          <ac:chgData name="Woon Vin Hee /IT" userId="S::s10221118@connect.np.edu.sg::aef9843f-03c4-4b52-a552-39f6253326ea" providerId="AD" clId="Web-{44807BAE-B356-43BA-97AE-7A694F5DA037}" dt="2023-10-29T09:01:54.383" v="27"/>
          <ac:graphicFrameMkLst>
            <pc:docMk/>
            <pc:sldMk cId="0" sldId="273"/>
            <ac:graphicFrameMk id="3" creationId="{6336A28F-AA8E-B156-A6A3-8FDCA1B2FA39}"/>
          </ac:graphicFrameMkLst>
        </pc:graphicFrameChg>
        <pc:graphicFrameChg chg="add mod modGraphic">
          <ac:chgData name="Woon Vin Hee /IT" userId="S::s10221118@connect.np.edu.sg::aef9843f-03c4-4b52-a552-39f6253326ea" providerId="AD" clId="Web-{44807BAE-B356-43BA-97AE-7A694F5DA037}" dt="2023-10-29T09:06:30.173" v="146"/>
          <ac:graphicFrameMkLst>
            <pc:docMk/>
            <pc:sldMk cId="0" sldId="273"/>
            <ac:graphicFrameMk id="4" creationId="{6D7BE59A-514F-9C6A-177F-F08AA89E66A7}"/>
          </ac:graphicFrameMkLst>
        </pc:graphicFrameChg>
        <pc:cxnChg chg="del mod">
          <ac:chgData name="Woon Vin Hee /IT" userId="S::s10221118@connect.np.edu.sg::aef9843f-03c4-4b52-a552-39f6253326ea" providerId="AD" clId="Web-{44807BAE-B356-43BA-97AE-7A694F5DA037}" dt="2023-10-29T09:01:28.351" v="8"/>
          <ac:cxnSpMkLst>
            <pc:docMk/>
            <pc:sldMk cId="0" sldId="273"/>
            <ac:cxnSpMk id="2092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44807BAE-B356-43BA-97AE-7A694F5DA037}" dt="2023-10-29T09:01:28.351" v="7"/>
          <ac:cxnSpMkLst>
            <pc:docMk/>
            <pc:sldMk cId="0" sldId="273"/>
            <ac:cxnSpMk id="2093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44807BAE-B356-43BA-97AE-7A694F5DA037}" dt="2023-10-29T09:01:28.351" v="6"/>
          <ac:cxnSpMkLst>
            <pc:docMk/>
            <pc:sldMk cId="0" sldId="273"/>
            <ac:cxnSpMk id="2094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44807BAE-B356-43BA-97AE-7A694F5DA037}" dt="2023-10-29T09:01:28.351" v="5"/>
          <ac:cxnSpMkLst>
            <pc:docMk/>
            <pc:sldMk cId="0" sldId="273"/>
            <ac:cxnSpMk id="2095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44807BAE-B356-43BA-97AE-7A694F5DA037}" dt="2023-10-29T09:01:28.351" v="4"/>
          <ac:cxnSpMkLst>
            <pc:docMk/>
            <pc:sldMk cId="0" sldId="273"/>
            <ac:cxnSpMk id="2096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44807BAE-B356-43BA-97AE-7A694F5DA037}" dt="2023-10-29T09:01:28.336" v="3"/>
          <ac:cxnSpMkLst>
            <pc:docMk/>
            <pc:sldMk cId="0" sldId="273"/>
            <ac:cxnSpMk id="2097" creationId="{00000000-0000-0000-0000-000000000000}"/>
          </ac:cxnSpMkLst>
        </pc:cxnChg>
      </pc:sldChg>
    </pc:docChg>
  </pc:docChgLst>
  <pc:docChgLst>
    <pc:chgData name="Woon Vin Hee /IT" userId="S::s10221118@connect.np.edu.sg::aef9843f-03c4-4b52-a552-39f6253326ea" providerId="AD" clId="Web-{A87F24C5-0AD4-45D6-BAA8-FB606993BA0A}"/>
    <pc:docChg chg="modSld">
      <pc:chgData name="Woon Vin Hee /IT" userId="S::s10221118@connect.np.edu.sg::aef9843f-03c4-4b52-a552-39f6253326ea" providerId="AD" clId="Web-{A87F24C5-0AD4-45D6-BAA8-FB606993BA0A}" dt="2023-10-29T12:36:37.005" v="4" actId="20577"/>
      <pc:docMkLst>
        <pc:docMk/>
      </pc:docMkLst>
      <pc:sldChg chg="modSp">
        <pc:chgData name="Woon Vin Hee /IT" userId="S::s10221118@connect.np.edu.sg::aef9843f-03c4-4b52-a552-39f6253326ea" providerId="AD" clId="Web-{A87F24C5-0AD4-45D6-BAA8-FB606993BA0A}" dt="2023-10-29T12:36:37.005" v="4" actId="20577"/>
        <pc:sldMkLst>
          <pc:docMk/>
          <pc:sldMk cId="0" sldId="262"/>
        </pc:sldMkLst>
        <pc:spChg chg="mod">
          <ac:chgData name="Woon Vin Hee /IT" userId="S::s10221118@connect.np.edu.sg::aef9843f-03c4-4b52-a552-39f6253326ea" providerId="AD" clId="Web-{A87F24C5-0AD4-45D6-BAA8-FB606993BA0A}" dt="2023-10-29T12:36:37.005" v="4" actId="20577"/>
          <ac:spMkLst>
            <pc:docMk/>
            <pc:sldMk cId="0" sldId="262"/>
            <ac:spMk id="12" creationId="{6CC31205-07FB-2987-63E7-C7B84CFC2C93}"/>
          </ac:spMkLst>
        </pc:spChg>
      </pc:sldChg>
    </pc:docChg>
  </pc:docChgLst>
  <pc:docChgLst>
    <pc:chgData name="Woon Vin Hee /IT" userId="S::s10221118@connect.np.edu.sg::aef9843f-03c4-4b52-a552-39f6253326ea" providerId="AD" clId="Web-{5AAB2DA8-9FD0-42F4-9390-D9C00090B496}"/>
    <pc:docChg chg="addSld delSld modSld">
      <pc:chgData name="Woon Vin Hee /IT" userId="S::s10221118@connect.np.edu.sg::aef9843f-03c4-4b52-a552-39f6253326ea" providerId="AD" clId="Web-{5AAB2DA8-9FD0-42F4-9390-D9C00090B496}" dt="2023-10-29T08:31:40.976" v="97" actId="20577"/>
      <pc:docMkLst>
        <pc:docMk/>
      </pc:docMkLst>
      <pc:sldChg chg="addSp delSp modSp">
        <pc:chgData name="Woon Vin Hee /IT" userId="S::s10221118@connect.np.edu.sg::aef9843f-03c4-4b52-a552-39f6253326ea" providerId="AD" clId="Web-{5AAB2DA8-9FD0-42F4-9390-D9C00090B496}" dt="2023-10-29T08:27:24.311" v="30" actId="20577"/>
        <pc:sldMkLst>
          <pc:docMk/>
          <pc:sldMk cId="0" sldId="256"/>
        </pc:sldMkLst>
        <pc:spChg chg="add del mod">
          <ac:chgData name="Woon Vin Hee /IT" userId="S::s10221118@connect.np.edu.sg::aef9843f-03c4-4b52-a552-39f6253326ea" providerId="AD" clId="Web-{5AAB2DA8-9FD0-42F4-9390-D9C00090B496}" dt="2023-10-29T08:26:33.404" v="1"/>
          <ac:spMkLst>
            <pc:docMk/>
            <pc:sldMk cId="0" sldId="256"/>
            <ac:spMk id="3" creationId="{984A6606-3EF6-B8C3-8FAC-C4B873D0AD9E}"/>
          </ac:spMkLst>
        </pc:spChg>
        <pc:spChg chg="mod">
          <ac:chgData name="Woon Vin Hee /IT" userId="S::s10221118@connect.np.edu.sg::aef9843f-03c4-4b52-a552-39f6253326ea" providerId="AD" clId="Web-{5AAB2DA8-9FD0-42F4-9390-D9C00090B496}" dt="2023-10-29T08:27:24.311" v="30" actId="20577"/>
          <ac:spMkLst>
            <pc:docMk/>
            <pc:sldMk cId="0" sldId="256"/>
            <ac:spMk id="1431" creationId="{00000000-0000-0000-0000-000000000000}"/>
          </ac:spMkLst>
        </pc:spChg>
        <pc:spChg chg="add del mod">
          <ac:chgData name="Woon Vin Hee /IT" userId="S::s10221118@connect.np.edu.sg::aef9843f-03c4-4b52-a552-39f6253326ea" providerId="AD" clId="Web-{5AAB2DA8-9FD0-42F4-9390-D9C00090B496}" dt="2023-10-29T08:27:13.233" v="20" actId="20577"/>
          <ac:spMkLst>
            <pc:docMk/>
            <pc:sldMk cId="0" sldId="256"/>
            <ac:spMk id="1432" creationId="{00000000-0000-0000-0000-000000000000}"/>
          </ac:spMkLst>
        </pc:spChg>
      </pc:sldChg>
      <pc:sldChg chg="del">
        <pc:chgData name="Woon Vin Hee /IT" userId="S::s10221118@connect.np.edu.sg::aef9843f-03c4-4b52-a552-39f6253326ea" providerId="AD" clId="Web-{5AAB2DA8-9FD0-42F4-9390-D9C00090B496}" dt="2023-10-29T08:26:49.638" v="5"/>
        <pc:sldMkLst>
          <pc:docMk/>
          <pc:sldMk cId="0" sldId="257"/>
        </pc:sldMkLst>
      </pc:sldChg>
      <pc:sldChg chg="addSp delSp modSp">
        <pc:chgData name="Woon Vin Hee /IT" userId="S::s10221118@connect.np.edu.sg::aef9843f-03c4-4b52-a552-39f6253326ea" providerId="AD" clId="Web-{5AAB2DA8-9FD0-42F4-9390-D9C00090B496}" dt="2023-10-29T08:30:26.443" v="44" actId="1076"/>
        <pc:sldMkLst>
          <pc:docMk/>
          <pc:sldMk cId="0" sldId="259"/>
        </pc:sldMkLst>
        <pc:spChg chg="add del mod">
          <ac:chgData name="Woon Vin Hee /IT" userId="S::s10221118@connect.np.edu.sg::aef9843f-03c4-4b52-a552-39f6253326ea" providerId="AD" clId="Web-{5AAB2DA8-9FD0-42F4-9390-D9C00090B496}" dt="2023-10-29T08:30:04.020" v="40"/>
          <ac:spMkLst>
            <pc:docMk/>
            <pc:sldMk cId="0" sldId="259"/>
            <ac:spMk id="3" creationId="{8C804645-97D3-8B22-18B9-A5DC9D3060FA}"/>
          </ac:spMkLst>
        </pc:spChg>
        <pc:spChg chg="mod">
          <ac:chgData name="Woon Vin Hee /IT" userId="S::s10221118@connect.np.edu.sg::aef9843f-03c4-4b52-a552-39f6253326ea" providerId="AD" clId="Web-{5AAB2DA8-9FD0-42F4-9390-D9C00090B496}" dt="2023-10-29T08:30:19.567" v="43" actId="1076"/>
          <ac:spMkLst>
            <pc:docMk/>
            <pc:sldMk cId="0" sldId="259"/>
            <ac:spMk id="1484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5AAB2DA8-9FD0-42F4-9390-D9C00090B496}" dt="2023-10-29T08:29:58.989" v="39"/>
          <ac:spMkLst>
            <pc:docMk/>
            <pc:sldMk cId="0" sldId="259"/>
            <ac:spMk id="1485" creationId="{00000000-0000-0000-0000-000000000000}"/>
          </ac:spMkLst>
        </pc:spChg>
        <pc:spChg chg="mod">
          <ac:chgData name="Woon Vin Hee /IT" userId="S::s10221118@connect.np.edu.sg::aef9843f-03c4-4b52-a552-39f6253326ea" providerId="AD" clId="Web-{5AAB2DA8-9FD0-42F4-9390-D9C00090B496}" dt="2023-10-29T08:30:18.270" v="42" actId="1076"/>
          <ac:spMkLst>
            <pc:docMk/>
            <pc:sldMk cId="0" sldId="259"/>
            <ac:spMk id="1492" creationId="{00000000-0000-0000-0000-000000000000}"/>
          </ac:spMkLst>
        </pc:spChg>
        <pc:grpChg chg="mod">
          <ac:chgData name="Woon Vin Hee /IT" userId="S::s10221118@connect.np.edu.sg::aef9843f-03c4-4b52-a552-39f6253326ea" providerId="AD" clId="Web-{5AAB2DA8-9FD0-42F4-9390-D9C00090B496}" dt="2023-10-29T08:30:26.443" v="44" actId="1076"/>
          <ac:grpSpMkLst>
            <pc:docMk/>
            <pc:sldMk cId="0" sldId="259"/>
            <ac:grpSpMk id="1523" creationId="{00000000-0000-0000-0000-000000000000}"/>
          </ac:grpSpMkLst>
        </pc:grpChg>
      </pc:sldChg>
      <pc:sldChg chg="addSp delSp modSp add replId">
        <pc:chgData name="Woon Vin Hee /IT" userId="S::s10221118@connect.np.edu.sg::aef9843f-03c4-4b52-a552-39f6253326ea" providerId="AD" clId="Web-{5AAB2DA8-9FD0-42F4-9390-D9C00090B496}" dt="2023-10-29T08:31:40.976" v="97" actId="20577"/>
        <pc:sldMkLst>
          <pc:docMk/>
          <pc:sldMk cId="2461712385" sldId="307"/>
        </pc:sldMkLst>
        <pc:spChg chg="add del mod">
          <ac:chgData name="Woon Vin Hee /IT" userId="S::s10221118@connect.np.edu.sg::aef9843f-03c4-4b52-a552-39f6253326ea" providerId="AD" clId="Web-{5AAB2DA8-9FD0-42F4-9390-D9C00090B496}" dt="2023-10-29T08:30:38.224" v="49"/>
          <ac:spMkLst>
            <pc:docMk/>
            <pc:sldMk cId="2461712385" sldId="307"/>
            <ac:spMk id="3" creationId="{386871F3-7ED0-75A7-5E20-8C2479A48EBC}"/>
          </ac:spMkLst>
        </pc:spChg>
        <pc:spChg chg="del">
          <ac:chgData name="Woon Vin Hee /IT" userId="S::s10221118@connect.np.edu.sg::aef9843f-03c4-4b52-a552-39f6253326ea" providerId="AD" clId="Web-{5AAB2DA8-9FD0-42F4-9390-D9C00090B496}" dt="2023-10-29T08:30:34.443" v="45"/>
          <ac:spMkLst>
            <pc:docMk/>
            <pc:sldMk cId="2461712385" sldId="307"/>
            <ac:spMk id="1484" creationId="{00000000-0000-0000-0000-000000000000}"/>
          </ac:spMkLst>
        </pc:spChg>
        <pc:spChg chg="mod">
          <ac:chgData name="Woon Vin Hee /IT" userId="S::s10221118@connect.np.edu.sg::aef9843f-03c4-4b52-a552-39f6253326ea" providerId="AD" clId="Web-{5AAB2DA8-9FD0-42F4-9390-D9C00090B496}" dt="2023-10-29T08:31:40.976" v="97" actId="20577"/>
          <ac:spMkLst>
            <pc:docMk/>
            <pc:sldMk cId="2461712385" sldId="307"/>
            <ac:spMk id="1492" creationId="{00000000-0000-0000-0000-000000000000}"/>
          </ac:spMkLst>
        </pc:spChg>
        <pc:grpChg chg="del">
          <ac:chgData name="Woon Vin Hee /IT" userId="S::s10221118@connect.np.edu.sg::aef9843f-03c4-4b52-a552-39f6253326ea" providerId="AD" clId="Web-{5AAB2DA8-9FD0-42F4-9390-D9C00090B496}" dt="2023-10-29T08:30:34.771" v="46"/>
          <ac:grpSpMkLst>
            <pc:docMk/>
            <pc:sldMk cId="2461712385" sldId="307"/>
            <ac:grpSpMk id="1523" creationId="{00000000-0000-0000-0000-000000000000}"/>
          </ac:grpSpMkLst>
        </pc:grpChg>
      </pc:sldChg>
    </pc:docChg>
  </pc:docChgLst>
  <pc:docChgLst>
    <pc:chgData name="Hei Yee Shane /IT" userId="S::s10241966@connect.np.edu.sg::7bf7bf3b-d57b-4611-925a-ede51ab0b8e7" providerId="AD" clId="Web-{EAEFAC6B-1122-4877-AE1E-11BB1A6A979E}"/>
    <pc:docChg chg="modSld">
      <pc:chgData name="Hei Yee Shane /IT" userId="S::s10241966@connect.np.edu.sg::7bf7bf3b-d57b-4611-925a-ede51ab0b8e7" providerId="AD" clId="Web-{EAEFAC6B-1122-4877-AE1E-11BB1A6A979E}" dt="2023-10-29T13:27:40.276" v="0"/>
      <pc:docMkLst>
        <pc:docMk/>
      </pc:docMkLst>
      <pc:sldChg chg="modNotes">
        <pc:chgData name="Hei Yee Shane /IT" userId="S::s10241966@connect.np.edu.sg::7bf7bf3b-d57b-4611-925a-ede51ab0b8e7" providerId="AD" clId="Web-{EAEFAC6B-1122-4877-AE1E-11BB1A6A979E}" dt="2023-10-29T13:27:40.276" v="0"/>
        <pc:sldMkLst>
          <pc:docMk/>
          <pc:sldMk cId="0" sldId="268"/>
        </pc:sldMkLst>
      </pc:sldChg>
    </pc:docChg>
  </pc:docChgLst>
  <pc:docChgLst>
    <pc:chgData name="Hei Yee Shane /IT" userId="S::s10241966@connect.np.edu.sg::7bf7bf3b-d57b-4611-925a-ede51ab0b8e7" providerId="AD" clId="Web-{FB4D9F40-230F-4AE6-9872-ED5C0712BBFB}"/>
    <pc:docChg chg="modSld">
      <pc:chgData name="Hei Yee Shane /IT" userId="S::s10241966@connect.np.edu.sg::7bf7bf3b-d57b-4611-925a-ede51ab0b8e7" providerId="AD" clId="Web-{FB4D9F40-230F-4AE6-9872-ED5C0712BBFB}" dt="2023-10-29T13:31:09.024" v="17" actId="1076"/>
      <pc:docMkLst>
        <pc:docMk/>
      </pc:docMkLst>
      <pc:sldChg chg="addSp delSp modSp modNotes">
        <pc:chgData name="Hei Yee Shane /IT" userId="S::s10241966@connect.np.edu.sg::7bf7bf3b-d57b-4611-925a-ede51ab0b8e7" providerId="AD" clId="Web-{FB4D9F40-230F-4AE6-9872-ED5C0712BBFB}" dt="2023-10-29T13:31:09.024" v="17" actId="1076"/>
        <pc:sldMkLst>
          <pc:docMk/>
          <pc:sldMk cId="0" sldId="268"/>
        </pc:sldMkLst>
        <pc:spChg chg="add del mod">
          <ac:chgData name="Hei Yee Shane /IT" userId="S::s10241966@connect.np.edu.sg::7bf7bf3b-d57b-4611-925a-ede51ab0b8e7" providerId="AD" clId="Web-{FB4D9F40-230F-4AE6-9872-ED5C0712BBFB}" dt="2023-10-29T13:30:53.602" v="15"/>
          <ac:spMkLst>
            <pc:docMk/>
            <pc:sldMk cId="0" sldId="268"/>
            <ac:spMk id="2" creationId="{42320EAF-CDB0-F850-7FDC-0C2BF76B8144}"/>
          </ac:spMkLst>
        </pc:spChg>
        <pc:spChg chg="add mod">
          <ac:chgData name="Hei Yee Shane /IT" userId="S::s10241966@connect.np.edu.sg::7bf7bf3b-d57b-4611-925a-ede51ab0b8e7" providerId="AD" clId="Web-{FB4D9F40-230F-4AE6-9872-ED5C0712BBFB}" dt="2023-10-29T13:31:09.024" v="17" actId="1076"/>
          <ac:spMkLst>
            <pc:docMk/>
            <pc:sldMk cId="0" sldId="268"/>
            <ac:spMk id="3" creationId="{50DA371F-84FF-95B5-E8C3-CABD0BB09ED7}"/>
          </ac:spMkLst>
        </pc:spChg>
        <pc:picChg chg="mod">
          <ac:chgData name="Hei Yee Shane /IT" userId="S::s10241966@connect.np.edu.sg::7bf7bf3b-d57b-4611-925a-ede51ab0b8e7" providerId="AD" clId="Web-{FB4D9F40-230F-4AE6-9872-ED5C0712BBFB}" dt="2023-10-29T13:31:00.477" v="16" actId="1076"/>
          <ac:picMkLst>
            <pc:docMk/>
            <pc:sldMk cId="0" sldId="268"/>
            <ac:picMk id="4" creationId="{B7E09BB4-2C46-E7F2-4131-F535DEE16FA6}"/>
          </ac:picMkLst>
        </pc:picChg>
      </pc:sldChg>
    </pc:docChg>
  </pc:docChgLst>
  <pc:docChgLst>
    <pc:chgData name="Woon Vin Hee /IT" userId="S::s10221118@connect.np.edu.sg::aef9843f-03c4-4b52-a552-39f6253326ea" providerId="AD" clId="Web-{8F3E4EFF-A4FB-4301-A587-7AB8316779E9}"/>
    <pc:docChg chg="modSld">
      <pc:chgData name="Woon Vin Hee /IT" userId="S::s10221118@connect.np.edu.sg::aef9843f-03c4-4b52-a552-39f6253326ea" providerId="AD" clId="Web-{8F3E4EFF-A4FB-4301-A587-7AB8316779E9}" dt="2023-10-29T09:08:33.009" v="1"/>
      <pc:docMkLst>
        <pc:docMk/>
      </pc:docMkLst>
      <pc:sldChg chg="modSp">
        <pc:chgData name="Woon Vin Hee /IT" userId="S::s10221118@connect.np.edu.sg::aef9843f-03c4-4b52-a552-39f6253326ea" providerId="AD" clId="Web-{8F3E4EFF-A4FB-4301-A587-7AB8316779E9}" dt="2023-10-29T09:08:33.009" v="1"/>
        <pc:sldMkLst>
          <pc:docMk/>
          <pc:sldMk cId="0" sldId="273"/>
        </pc:sldMkLst>
        <pc:graphicFrameChg chg="mod modGraphic">
          <ac:chgData name="Woon Vin Hee /IT" userId="S::s10221118@connect.np.edu.sg::aef9843f-03c4-4b52-a552-39f6253326ea" providerId="AD" clId="Web-{8F3E4EFF-A4FB-4301-A587-7AB8316779E9}" dt="2023-10-29T09:08:33.009" v="1"/>
          <ac:graphicFrameMkLst>
            <pc:docMk/>
            <pc:sldMk cId="0" sldId="273"/>
            <ac:graphicFrameMk id="4" creationId="{6D7BE59A-514F-9C6A-177F-F08AA89E66A7}"/>
          </ac:graphicFrameMkLst>
        </pc:graphicFrameChg>
      </pc:sldChg>
    </pc:docChg>
  </pc:docChgLst>
  <pc:docChgLst>
    <pc:chgData name="Woon Vin Hee /IT" userId="S::s10221118@connect.np.edu.sg::aef9843f-03c4-4b52-a552-39f6253326ea" providerId="AD" clId="Web-{06DB9C94-F2D5-430A-967B-6C96FE9042F0}"/>
    <pc:docChg chg="delSld modSld sldOrd">
      <pc:chgData name="Woon Vin Hee /IT" userId="S::s10221118@connect.np.edu.sg::aef9843f-03c4-4b52-a552-39f6253326ea" providerId="AD" clId="Web-{06DB9C94-F2D5-430A-967B-6C96FE9042F0}" dt="2023-10-29T09:23:21.858" v="451"/>
      <pc:docMkLst>
        <pc:docMk/>
      </pc:docMkLst>
      <pc:sldChg chg="addSp delSp modSp">
        <pc:chgData name="Woon Vin Hee /IT" userId="S::s10221118@connect.np.edu.sg::aef9843f-03c4-4b52-a552-39f6253326ea" providerId="AD" clId="Web-{06DB9C94-F2D5-430A-967B-6C96FE9042F0}" dt="2023-10-29T09:23:07.608" v="450" actId="1076"/>
        <pc:sldMkLst>
          <pc:docMk/>
          <pc:sldMk cId="0" sldId="275"/>
        </pc:sldMkLst>
        <pc:spChg chg="add mod">
          <ac:chgData name="Woon Vin Hee /IT" userId="S::s10221118@connect.np.edu.sg::aef9843f-03c4-4b52-a552-39f6253326ea" providerId="AD" clId="Web-{06DB9C94-F2D5-430A-967B-6C96FE9042F0}" dt="2023-10-29T09:19:19.461" v="399" actId="1076"/>
          <ac:spMkLst>
            <pc:docMk/>
            <pc:sldMk cId="0" sldId="275"/>
            <ac:spMk id="16" creationId="{074A1FF3-369A-74AF-5D86-7A977407B733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19:30.868" v="402" actId="20577"/>
          <ac:spMkLst>
            <pc:docMk/>
            <pc:sldMk cId="0" sldId="275"/>
            <ac:spMk id="17" creationId="{623575B7-FD64-D9A9-5576-A9ED9F7174D6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19:34.399" v="404" actId="1076"/>
          <ac:spMkLst>
            <pc:docMk/>
            <pc:sldMk cId="0" sldId="275"/>
            <ac:spMk id="18" creationId="{C6593DE8-7569-15E7-2DD0-E85C50B10245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19:38.274" v="406" actId="1076"/>
          <ac:spMkLst>
            <pc:docMk/>
            <pc:sldMk cId="0" sldId="275"/>
            <ac:spMk id="19" creationId="{8828C342-3A53-F9E0-E671-657F94CF4BB3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19:48.806" v="411" actId="1076"/>
          <ac:spMkLst>
            <pc:docMk/>
            <pc:sldMk cId="0" sldId="275"/>
            <ac:spMk id="20" creationId="{DC636353-14C5-6F9F-6C9F-1D61436A13F4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19:48.368" v="410" actId="1076"/>
          <ac:spMkLst>
            <pc:docMk/>
            <pc:sldMk cId="0" sldId="275"/>
            <ac:spMk id="21" creationId="{725C95B7-3BD0-33FF-1B6C-2F2B40720196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19:53.118" v="413" actId="1076"/>
          <ac:spMkLst>
            <pc:docMk/>
            <pc:sldMk cId="0" sldId="275"/>
            <ac:spMk id="22" creationId="{AF4153A3-2E03-0251-AB2C-38161CA075B3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19:58.525" v="415" actId="1076"/>
          <ac:spMkLst>
            <pc:docMk/>
            <pc:sldMk cId="0" sldId="275"/>
            <ac:spMk id="23" creationId="{C92F6D18-16AD-E568-C990-99280F85637D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20:03.603" v="417" actId="1076"/>
          <ac:spMkLst>
            <pc:docMk/>
            <pc:sldMk cId="0" sldId="275"/>
            <ac:spMk id="24" creationId="{2B628E7C-74B6-70DB-AEC6-EADB2E2B36D1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20:08.619" v="419" actId="1076"/>
          <ac:spMkLst>
            <pc:docMk/>
            <pc:sldMk cId="0" sldId="275"/>
            <ac:spMk id="25" creationId="{C3122E1E-3B6E-1445-3CB1-402C4044E6F3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20:13.572" v="421" actId="1076"/>
          <ac:spMkLst>
            <pc:docMk/>
            <pc:sldMk cId="0" sldId="275"/>
            <ac:spMk id="26" creationId="{5520225B-7536-92AA-4267-2B9A82152AE7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20:19.416" v="423" actId="1076"/>
          <ac:spMkLst>
            <pc:docMk/>
            <pc:sldMk cId="0" sldId="275"/>
            <ac:spMk id="27" creationId="{88809398-A98C-25E6-9486-D801EE228D8C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20:22.729" v="425" actId="1076"/>
          <ac:spMkLst>
            <pc:docMk/>
            <pc:sldMk cId="0" sldId="275"/>
            <ac:spMk id="28" creationId="{1BDF9B29-97E1-6E31-EF83-CE52856B4DC9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20:25.494" v="427" actId="1076"/>
          <ac:spMkLst>
            <pc:docMk/>
            <pc:sldMk cId="0" sldId="275"/>
            <ac:spMk id="29" creationId="{DF93C5F9-7010-25C0-AA06-0041A2B504DE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21:40.481" v="432" actId="1076"/>
          <ac:spMkLst>
            <pc:docMk/>
            <pc:sldMk cId="0" sldId="275"/>
            <ac:spMk id="30" creationId="{9A229D1C-BC8A-F367-B917-CD1675602415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22:16.794" v="439" actId="1076"/>
          <ac:spMkLst>
            <pc:docMk/>
            <pc:sldMk cId="0" sldId="275"/>
            <ac:spMk id="31" creationId="{B41AF1AB-4852-AC4B-C39F-ECCC47903846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22:24.091" v="440" actId="1076"/>
          <ac:spMkLst>
            <pc:docMk/>
            <pc:sldMk cId="0" sldId="275"/>
            <ac:spMk id="32" creationId="{56EECA3F-CC06-22EF-3F05-FE36F9CA7F72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22:37.591" v="443" actId="1076"/>
          <ac:spMkLst>
            <pc:docMk/>
            <pc:sldMk cId="0" sldId="275"/>
            <ac:spMk id="33" creationId="{9BCC6660-E87C-4AFB-F7F1-641615DB8A5E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22:54.904" v="446" actId="1076"/>
          <ac:spMkLst>
            <pc:docMk/>
            <pc:sldMk cId="0" sldId="275"/>
            <ac:spMk id="34" creationId="{07A6ED0D-F4B5-1B33-E1B6-F269B2C6D47C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23:00.639" v="448" actId="1076"/>
          <ac:spMkLst>
            <pc:docMk/>
            <pc:sldMk cId="0" sldId="275"/>
            <ac:spMk id="35" creationId="{0AE097CB-2957-3D41-E5E8-B265554E227C}"/>
          </ac:spMkLst>
        </pc:spChg>
        <pc:spChg chg="add mod">
          <ac:chgData name="Woon Vin Hee /IT" userId="S::s10221118@connect.np.edu.sg::aef9843f-03c4-4b52-a552-39f6253326ea" providerId="AD" clId="Web-{06DB9C94-F2D5-430A-967B-6C96FE9042F0}" dt="2023-10-29T09:23:07.608" v="450" actId="1076"/>
          <ac:spMkLst>
            <pc:docMk/>
            <pc:sldMk cId="0" sldId="275"/>
            <ac:spMk id="36" creationId="{23751C8D-092B-9B12-4C19-424685A51004}"/>
          </ac:spMkLst>
        </pc:spChg>
        <pc:spChg chg="mod">
          <ac:chgData name="Woon Vin Hee /IT" userId="S::s10221118@connect.np.edu.sg::aef9843f-03c4-4b52-a552-39f6253326ea" providerId="AD" clId="Web-{06DB9C94-F2D5-430A-967B-6C96FE9042F0}" dt="2023-10-29T09:18:10.725" v="375"/>
          <ac:spMkLst>
            <pc:docMk/>
            <pc:sldMk cId="0" sldId="275"/>
            <ac:spMk id="2123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06DB9C94-F2D5-430A-967B-6C96FE9042F0}" dt="2023-10-29T09:13:18.327" v="19"/>
          <ac:spMkLst>
            <pc:docMk/>
            <pc:sldMk cId="0" sldId="275"/>
            <ac:spMk id="2124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06DB9C94-F2D5-430A-967B-6C96FE9042F0}" dt="2023-10-29T09:13:18.327" v="18"/>
          <ac:spMkLst>
            <pc:docMk/>
            <pc:sldMk cId="0" sldId="275"/>
            <ac:spMk id="2125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06DB9C94-F2D5-430A-967B-6C96FE9042F0}" dt="2023-10-29T09:13:18.327" v="17"/>
          <ac:spMkLst>
            <pc:docMk/>
            <pc:sldMk cId="0" sldId="275"/>
            <ac:spMk id="2126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06DB9C94-F2D5-430A-967B-6C96FE9042F0}" dt="2023-10-29T09:13:18.327" v="16"/>
          <ac:spMkLst>
            <pc:docMk/>
            <pc:sldMk cId="0" sldId="275"/>
            <ac:spMk id="2127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06DB9C94-F2D5-430A-967B-6C96FE9042F0}" dt="2023-10-29T09:13:18.327" v="15"/>
          <ac:spMkLst>
            <pc:docMk/>
            <pc:sldMk cId="0" sldId="275"/>
            <ac:spMk id="2128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06DB9C94-F2D5-430A-967B-6C96FE9042F0}" dt="2023-10-29T09:13:18.327" v="14"/>
          <ac:spMkLst>
            <pc:docMk/>
            <pc:sldMk cId="0" sldId="275"/>
            <ac:spMk id="2129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06DB9C94-F2D5-430A-967B-6C96FE9042F0}" dt="2023-10-29T09:13:18.327" v="13"/>
          <ac:spMkLst>
            <pc:docMk/>
            <pc:sldMk cId="0" sldId="275"/>
            <ac:spMk id="2130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06DB9C94-F2D5-430A-967B-6C96FE9042F0}" dt="2023-10-29T09:13:18.327" v="12"/>
          <ac:spMkLst>
            <pc:docMk/>
            <pc:sldMk cId="0" sldId="275"/>
            <ac:spMk id="2131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06DB9C94-F2D5-430A-967B-6C96FE9042F0}" dt="2023-10-29T09:13:18.327" v="11"/>
          <ac:spMkLst>
            <pc:docMk/>
            <pc:sldMk cId="0" sldId="275"/>
            <ac:spMk id="2132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06DB9C94-F2D5-430A-967B-6C96FE9042F0}" dt="2023-10-29T09:13:18.311" v="10"/>
          <ac:spMkLst>
            <pc:docMk/>
            <pc:sldMk cId="0" sldId="275"/>
            <ac:spMk id="2133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06DB9C94-F2D5-430A-967B-6C96FE9042F0}" dt="2023-10-29T09:13:18.311" v="9"/>
          <ac:spMkLst>
            <pc:docMk/>
            <pc:sldMk cId="0" sldId="275"/>
            <ac:spMk id="2134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06DB9C94-F2D5-430A-967B-6C96FE9042F0}" dt="2023-10-29T09:13:18.311" v="8"/>
          <ac:spMkLst>
            <pc:docMk/>
            <pc:sldMk cId="0" sldId="275"/>
            <ac:spMk id="2135" creationId="{00000000-0000-0000-0000-000000000000}"/>
          </ac:spMkLst>
        </pc:spChg>
        <pc:graphicFrameChg chg="add del mod modGraphic">
          <ac:chgData name="Woon Vin Hee /IT" userId="S::s10221118@connect.np.edu.sg::aef9843f-03c4-4b52-a552-39f6253326ea" providerId="AD" clId="Web-{06DB9C94-F2D5-430A-967B-6C96FE9042F0}" dt="2023-10-29T09:13:47.109" v="34"/>
          <ac:graphicFrameMkLst>
            <pc:docMk/>
            <pc:sldMk cId="0" sldId="275"/>
            <ac:graphicFrameMk id="3" creationId="{D242843F-D24C-F95A-3F14-C0883F3F8326}"/>
          </ac:graphicFrameMkLst>
        </pc:graphicFrameChg>
        <pc:graphicFrameChg chg="add del mod modGraphic">
          <ac:chgData name="Woon Vin Hee /IT" userId="S::s10221118@connect.np.edu.sg::aef9843f-03c4-4b52-a552-39f6253326ea" providerId="AD" clId="Web-{06DB9C94-F2D5-430A-967B-6C96FE9042F0}" dt="2023-10-29T09:13:47.109" v="33"/>
          <ac:graphicFrameMkLst>
            <pc:docMk/>
            <pc:sldMk cId="0" sldId="275"/>
            <ac:graphicFrameMk id="5" creationId="{820D9CC8-26DA-EC45-69FF-3B3B5AEA02AA}"/>
          </ac:graphicFrameMkLst>
        </pc:graphicFrameChg>
        <pc:graphicFrameChg chg="add mod modGraphic">
          <ac:chgData name="Woon Vin Hee /IT" userId="S::s10221118@connect.np.edu.sg::aef9843f-03c4-4b52-a552-39f6253326ea" providerId="AD" clId="Web-{06DB9C94-F2D5-430A-967B-6C96FE9042F0}" dt="2023-10-29T09:18:16.304" v="376" actId="1076"/>
          <ac:graphicFrameMkLst>
            <pc:docMk/>
            <pc:sldMk cId="0" sldId="275"/>
            <ac:graphicFrameMk id="7" creationId="{FCB59FB3-1538-FE93-1814-C0CE6ECD4D49}"/>
          </ac:graphicFrameMkLst>
        </pc:graphicFrameChg>
        <pc:graphicFrameChg chg="add mod modGraphic">
          <ac:chgData name="Woon Vin Hee /IT" userId="S::s10221118@connect.np.edu.sg::aef9843f-03c4-4b52-a552-39f6253326ea" providerId="AD" clId="Web-{06DB9C94-F2D5-430A-967B-6C96FE9042F0}" dt="2023-10-29T09:18:22.976" v="377" actId="1076"/>
          <ac:graphicFrameMkLst>
            <pc:docMk/>
            <pc:sldMk cId="0" sldId="275"/>
            <ac:graphicFrameMk id="8" creationId="{CA454794-2CF0-A20D-35F8-0B0FA8E4290A}"/>
          </ac:graphicFrameMkLst>
        </pc:graphicFrameChg>
        <pc:cxnChg chg="add mod">
          <ac:chgData name="Woon Vin Hee /IT" userId="S::s10221118@connect.np.edu.sg::aef9843f-03c4-4b52-a552-39f6253326ea" providerId="AD" clId="Web-{06DB9C94-F2D5-430A-967B-6C96FE9042F0}" dt="2023-10-29T09:18:31.460" v="380" actId="1076"/>
          <ac:cxnSpMkLst>
            <pc:docMk/>
            <pc:sldMk cId="0" sldId="275"/>
            <ac:cxnSpMk id="9" creationId="{1C67D95A-C5BC-9FA1-34E1-A819E3C17F51}"/>
          </ac:cxnSpMkLst>
        </pc:cxnChg>
        <pc:cxnChg chg="add mod">
          <ac:chgData name="Woon Vin Hee /IT" userId="S::s10221118@connect.np.edu.sg::aef9843f-03c4-4b52-a552-39f6253326ea" providerId="AD" clId="Web-{06DB9C94-F2D5-430A-967B-6C96FE9042F0}" dt="2023-10-29T09:18:37.101" v="382" actId="1076"/>
          <ac:cxnSpMkLst>
            <pc:docMk/>
            <pc:sldMk cId="0" sldId="275"/>
            <ac:cxnSpMk id="10" creationId="{53347D67-CC13-4462-54E3-CECA8287EBC3}"/>
          </ac:cxnSpMkLst>
        </pc:cxnChg>
        <pc:cxnChg chg="add mod">
          <ac:chgData name="Woon Vin Hee /IT" userId="S::s10221118@connect.np.edu.sg::aef9843f-03c4-4b52-a552-39f6253326ea" providerId="AD" clId="Web-{06DB9C94-F2D5-430A-967B-6C96FE9042F0}" dt="2023-10-29T09:18:38.226" v="384" actId="1076"/>
          <ac:cxnSpMkLst>
            <pc:docMk/>
            <pc:sldMk cId="0" sldId="275"/>
            <ac:cxnSpMk id="11" creationId="{8BCF545C-AF68-799B-6345-FB02F91AFE8C}"/>
          </ac:cxnSpMkLst>
        </pc:cxnChg>
        <pc:cxnChg chg="add mod">
          <ac:chgData name="Woon Vin Hee /IT" userId="S::s10221118@connect.np.edu.sg::aef9843f-03c4-4b52-a552-39f6253326ea" providerId="AD" clId="Web-{06DB9C94-F2D5-430A-967B-6C96FE9042F0}" dt="2023-10-29T09:18:40.898" v="386" actId="1076"/>
          <ac:cxnSpMkLst>
            <pc:docMk/>
            <pc:sldMk cId="0" sldId="275"/>
            <ac:cxnSpMk id="12" creationId="{F6E74065-C538-E14B-2D1B-D8630C6B5DAB}"/>
          </ac:cxnSpMkLst>
        </pc:cxnChg>
        <pc:cxnChg chg="add mod">
          <ac:chgData name="Woon Vin Hee /IT" userId="S::s10221118@connect.np.edu.sg::aef9843f-03c4-4b52-a552-39f6253326ea" providerId="AD" clId="Web-{06DB9C94-F2D5-430A-967B-6C96FE9042F0}" dt="2023-10-29T09:18:45.617" v="388" actId="1076"/>
          <ac:cxnSpMkLst>
            <pc:docMk/>
            <pc:sldMk cId="0" sldId="275"/>
            <ac:cxnSpMk id="13" creationId="{28FB989B-BDEA-F045-9440-66D5C312C989}"/>
          </ac:cxnSpMkLst>
        </pc:cxnChg>
        <pc:cxnChg chg="add mod">
          <ac:chgData name="Woon Vin Hee /IT" userId="S::s10221118@connect.np.edu.sg::aef9843f-03c4-4b52-a552-39f6253326ea" providerId="AD" clId="Web-{06DB9C94-F2D5-430A-967B-6C96FE9042F0}" dt="2023-10-29T09:18:48.992" v="390" actId="1076"/>
          <ac:cxnSpMkLst>
            <pc:docMk/>
            <pc:sldMk cId="0" sldId="275"/>
            <ac:cxnSpMk id="14" creationId="{7AA4577B-6D38-1E59-F993-65575F4D3B60}"/>
          </ac:cxnSpMkLst>
        </pc:cxnChg>
        <pc:cxnChg chg="add mod">
          <ac:chgData name="Woon Vin Hee /IT" userId="S::s10221118@connect.np.edu.sg::aef9843f-03c4-4b52-a552-39f6253326ea" providerId="AD" clId="Web-{06DB9C94-F2D5-430A-967B-6C96FE9042F0}" dt="2023-10-29T09:18:52.633" v="392" actId="1076"/>
          <ac:cxnSpMkLst>
            <pc:docMk/>
            <pc:sldMk cId="0" sldId="275"/>
            <ac:cxnSpMk id="15" creationId="{030EC0AB-7139-0B02-55DA-40F0224B1E73}"/>
          </ac:cxnSpMkLst>
        </pc:cxnChg>
        <pc:cxnChg chg="del mod">
          <ac:chgData name="Woon Vin Hee /IT" userId="S::s10221118@connect.np.edu.sg::aef9843f-03c4-4b52-a552-39f6253326ea" providerId="AD" clId="Web-{06DB9C94-F2D5-430A-967B-6C96FE9042F0}" dt="2023-10-29T09:13:18.311" v="7"/>
          <ac:cxnSpMkLst>
            <pc:docMk/>
            <pc:sldMk cId="0" sldId="275"/>
            <ac:cxnSpMk id="2136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06DB9C94-F2D5-430A-967B-6C96FE9042F0}" dt="2023-10-29T09:13:18.311" v="6"/>
          <ac:cxnSpMkLst>
            <pc:docMk/>
            <pc:sldMk cId="0" sldId="275"/>
            <ac:cxnSpMk id="2137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06DB9C94-F2D5-430A-967B-6C96FE9042F0}" dt="2023-10-29T09:13:18.311" v="5"/>
          <ac:cxnSpMkLst>
            <pc:docMk/>
            <pc:sldMk cId="0" sldId="275"/>
            <ac:cxnSpMk id="2138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06DB9C94-F2D5-430A-967B-6C96FE9042F0}" dt="2023-10-29T09:13:18.311" v="4"/>
          <ac:cxnSpMkLst>
            <pc:docMk/>
            <pc:sldMk cId="0" sldId="275"/>
            <ac:cxnSpMk id="2139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06DB9C94-F2D5-430A-967B-6C96FE9042F0}" dt="2023-10-29T09:13:18.311" v="3"/>
          <ac:cxnSpMkLst>
            <pc:docMk/>
            <pc:sldMk cId="0" sldId="275"/>
            <ac:cxnSpMk id="2140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06DB9C94-F2D5-430A-967B-6C96FE9042F0}" dt="2023-10-29T09:13:18.311" v="2"/>
          <ac:cxnSpMkLst>
            <pc:docMk/>
            <pc:sldMk cId="0" sldId="275"/>
            <ac:cxnSpMk id="2141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06DB9C94-F2D5-430A-967B-6C96FE9042F0}" dt="2023-10-29T09:13:18.311" v="1"/>
          <ac:cxnSpMkLst>
            <pc:docMk/>
            <pc:sldMk cId="0" sldId="275"/>
            <ac:cxnSpMk id="2142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06DB9C94-F2D5-430A-967B-6C96FE9042F0}" dt="2023-10-29T09:13:18.311" v="0"/>
          <ac:cxnSpMkLst>
            <pc:docMk/>
            <pc:sldMk cId="0" sldId="275"/>
            <ac:cxnSpMk id="2143" creationId="{00000000-0000-0000-0000-000000000000}"/>
          </ac:cxnSpMkLst>
        </pc:cxnChg>
      </pc:sldChg>
      <pc:sldChg chg="ord">
        <pc:chgData name="Woon Vin Hee /IT" userId="S::s10221118@connect.np.edu.sg::aef9843f-03c4-4b52-a552-39f6253326ea" providerId="AD" clId="Web-{06DB9C94-F2D5-430A-967B-6C96FE9042F0}" dt="2023-10-29T09:23:21.858" v="451"/>
        <pc:sldMkLst>
          <pc:docMk/>
          <pc:sldMk cId="0" sldId="276"/>
        </pc:sldMkLst>
      </pc:sldChg>
      <pc:sldChg chg="modNotes">
        <pc:chgData name="Woon Vin Hee /IT" userId="S::s10221118@connect.np.edu.sg::aef9843f-03c4-4b52-a552-39f6253326ea" providerId="AD" clId="Web-{06DB9C94-F2D5-430A-967B-6C96FE9042F0}" dt="2023-10-29T09:14:43.407" v="58"/>
        <pc:sldMkLst>
          <pc:docMk/>
          <pc:sldMk cId="0" sldId="285"/>
        </pc:sldMkLst>
      </pc:sldChg>
      <pc:sldChg chg="del">
        <pc:chgData name="Woon Vin Hee /IT" userId="S::s10221118@connect.np.edu.sg::aef9843f-03c4-4b52-a552-39f6253326ea" providerId="AD" clId="Web-{06DB9C94-F2D5-430A-967B-6C96FE9042F0}" dt="2023-10-29T09:14:49.126" v="59"/>
        <pc:sldMkLst>
          <pc:docMk/>
          <pc:sldMk cId="0" sldId="286"/>
        </pc:sldMkLst>
      </pc:sldChg>
      <pc:sldChg chg="del">
        <pc:chgData name="Woon Vin Hee /IT" userId="S::s10221118@connect.np.edu.sg::aef9843f-03c4-4b52-a552-39f6253326ea" providerId="AD" clId="Web-{06DB9C94-F2D5-430A-967B-6C96FE9042F0}" dt="2023-10-29T09:14:51.751" v="60"/>
        <pc:sldMkLst>
          <pc:docMk/>
          <pc:sldMk cId="0" sldId="287"/>
        </pc:sldMkLst>
      </pc:sldChg>
      <pc:sldChg chg="del">
        <pc:chgData name="Woon Vin Hee /IT" userId="S::s10221118@connect.np.edu.sg::aef9843f-03c4-4b52-a552-39f6253326ea" providerId="AD" clId="Web-{06DB9C94-F2D5-430A-967B-6C96FE9042F0}" dt="2023-10-29T09:14:54.658" v="61"/>
        <pc:sldMkLst>
          <pc:docMk/>
          <pc:sldMk cId="0" sldId="288"/>
        </pc:sldMkLst>
      </pc:sldChg>
    </pc:docChg>
  </pc:docChgLst>
  <pc:docChgLst>
    <pc:chgData name="Woon Vin Hee /IT" userId="S::s10221118@connect.np.edu.sg::aef9843f-03c4-4b52-a552-39f6253326ea" providerId="AD" clId="Web-{D9543D82-F791-4BE4-8968-9E4C4AACBAA9}"/>
    <pc:docChg chg="delSld modSld">
      <pc:chgData name="Woon Vin Hee /IT" userId="S::s10221118@connect.np.edu.sg::aef9843f-03c4-4b52-a552-39f6253326ea" providerId="AD" clId="Web-{D9543D82-F791-4BE4-8968-9E4C4AACBAA9}" dt="2023-10-29T09:12:32.671" v="38" actId="20577"/>
      <pc:docMkLst>
        <pc:docMk/>
      </pc:docMkLst>
      <pc:sldChg chg="addSp delSp modSp del">
        <pc:chgData name="Woon Vin Hee /IT" userId="S::s10221118@connect.np.edu.sg::aef9843f-03c4-4b52-a552-39f6253326ea" providerId="AD" clId="Web-{D9543D82-F791-4BE4-8968-9E4C4AACBAA9}" dt="2023-10-29T09:12:20.936" v="32"/>
        <pc:sldMkLst>
          <pc:docMk/>
          <pc:sldMk cId="0" sldId="274"/>
        </pc:sldMkLst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11" creationId="{94A0A550-99E6-2CD1-9CC4-4C3FCF202DED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12" creationId="{CE41D4BA-CEC6-C3A5-F070-C0150EDE254C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13" creationId="{A3BD0876-87FD-0477-4A41-23B8CABAB0DA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14" creationId="{1F7348EE-E951-8103-8292-99780C68BD8B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15" creationId="{B935BBAF-1CAB-3401-F370-5856088C0B06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16" creationId="{312AEDB1-92D2-6304-7DFF-3610AE509689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17" creationId="{CC0B052C-8175-DBCF-6EA3-9117DAD82873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18" creationId="{69F6FDF7-4D41-8638-F7A5-BD62540F4D4F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19" creationId="{93F5EE10-CEB8-2A01-E5C5-3E512F862FF9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20" creationId="{33453C0F-0504-F16D-2305-66926875561D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21" creationId="{C1078BA7-F14C-C148-14D5-B1F062EB972B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22" creationId="{F4978135-4284-EE9F-66EA-3A636EA9D1A8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23" creationId="{296B1672-3DCD-96D4-D4D9-C1CF73A52232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24" creationId="{60EE1279-D323-05E4-8F5C-E26C4FE9925D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25" creationId="{840BF9A1-037C-471E-2D24-34954D80B365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26" creationId="{0A484E44-57D2-78C2-16E5-AA95D2C3662E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27" creationId="{B356D852-FC9A-A175-7A44-71750EA0FF34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28" creationId="{4B5BEC52-260C-3A6E-9D29-0B3CE74C1730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29" creationId="{56B75BCC-CF2A-61C8-EED0-1C4A9F8BB4E1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30" creationId="{C1EF8AD2-B05A-05A1-BDAB-3868E99736A4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31" creationId="{5E7CF5BA-A4D1-0035-FC4E-B15A4C63992C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32" creationId="{4819BA82-6909-6982-46DD-26FAFA468479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33" creationId="{4F94B790-C970-D96A-4266-DD69B085D945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34" creationId="{E7562F32-DC9E-768F-F711-5648ADD22BE5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35" creationId="{2B7D41D6-9D01-8538-5B6F-2210A5534E05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36" creationId="{EACE3141-FEB1-BC81-4021-8B1AAB2DA63D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37" creationId="{6E32152D-1ECD-CB75-3FA1-1629A7D4294E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38" creationId="{42F70286-AD1F-9F54-6295-7C7D03B47D23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39" creationId="{90126449-AB9A-61AA-1FA8-BDCBF7A11F8C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40" creationId="{4C65BA4E-146B-CCB9-23C7-A460B5C22B67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41" creationId="{1C87686B-A263-6018-82BB-C42D79D364BF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42" creationId="{4E43DA6D-9D15-2B95-5A19-FA56ACF7EF3F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43" creationId="{02681B4C-95CB-A0CB-46EC-0A78A5B3DB4C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44" creationId="{F6A30FAD-557B-D598-ACA6-B2AA19A392AA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45" creationId="{0FA8578E-43DE-823E-6EF6-EE3C1B4A0E18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46" creationId="{4510B3C0-6D4E-F04B-9241-ED7C3A9582F9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47" creationId="{849D240D-5E4E-17FF-025E-804BE5942112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48" creationId="{ECB5D4A4-56EB-B36E-3860-60115C929F01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49" creationId="{7CEB1BCA-95AA-EEA9-B5D8-669C9204BAF0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50" creationId="{75C83AB2-82C9-A913-B1AE-BCA78EAAB3DC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51" creationId="{E534B451-0943-84B0-005A-B9D22F53C139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52" creationId="{B6F92CD1-11AC-FEEE-68EA-A6119182FB4D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53" creationId="{E143DE27-5EE5-E468-B279-5F808AD056DE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54" creationId="{08440ED9-5EEA-7AE4-FC8A-5C85A839DDF1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55" creationId="{E5C84330-B66A-033A-0067-9E2ADB17E3C8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56" creationId="{59C74392-7A1F-09A2-F25C-9A2DD9222C83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57" creationId="{91EC4F9F-C8B5-34FF-F597-E21B7C47B5CB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58" creationId="{C1D9BB22-9DD8-8FB5-4601-D9278765D678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59" creationId="{D03606FC-95C1-B880-EB10-32FFB06A6FFA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60" creationId="{F8AD9B9B-D925-75DF-E460-DCBC338DBF04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61" creationId="{A9FCC240-EF3F-0FBE-FE0E-6222AB7659BC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62" creationId="{5B6FB53D-CE88-8BAA-05B1-353AFE5BDCEA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63" creationId="{665222F3-89A2-F5D9-AC8D-B442DC3D002A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2048" creationId="{E241B880-3B4E-3ADD-ACE2-A855BD04D9F4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2049" creationId="{918F3E90-2180-EDFF-2214-68104F6B5BC1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2050" creationId="{9368450C-9AE3-5D0A-D69A-ECBBD12717A4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2051" creationId="{AC5C15DD-F6F6-E23D-35DC-2CEA3264F2A3}"/>
          </ac:spMkLst>
        </pc:spChg>
        <pc:spChg chg="add">
          <ac:chgData name="Woon Vin Hee /IT" userId="S::s10221118@connect.np.edu.sg::aef9843f-03c4-4b52-a552-39f6253326ea" providerId="AD" clId="Web-{D9543D82-F791-4BE4-8968-9E4C4AACBAA9}" dt="2023-10-29T09:11:37.576" v="18"/>
          <ac:spMkLst>
            <pc:docMk/>
            <pc:sldMk cId="0" sldId="274"/>
            <ac:spMk id="2052" creationId="{84DA1308-0A0A-E0D6-3B65-335D5B3AA62E}"/>
          </ac:spMkLst>
        </pc:spChg>
        <pc:spChg chg="mod">
          <ac:chgData name="Woon Vin Hee /IT" userId="S::s10221118@connect.np.edu.sg::aef9843f-03c4-4b52-a552-39f6253326ea" providerId="AD" clId="Web-{D9543D82-F791-4BE4-8968-9E4C4AACBAA9}" dt="2023-10-29T09:11:26.107" v="4" actId="20577"/>
          <ac:spMkLst>
            <pc:docMk/>
            <pc:sldMk cId="0" sldId="274"/>
            <ac:spMk id="2102" creationId="{00000000-0000-0000-0000-000000000000}"/>
          </ac:spMkLst>
        </pc:spChg>
        <pc:spChg chg="add del">
          <ac:chgData name="Woon Vin Hee /IT" userId="S::s10221118@connect.np.edu.sg::aef9843f-03c4-4b52-a552-39f6253326ea" providerId="AD" clId="Web-{D9543D82-F791-4BE4-8968-9E4C4AACBAA9}" dt="2023-10-29T09:12:14.280" v="19"/>
          <ac:spMkLst>
            <pc:docMk/>
            <pc:sldMk cId="0" sldId="274"/>
            <ac:spMk id="2103" creationId="{00000000-0000-0000-0000-000000000000}"/>
          </ac:spMkLst>
        </pc:spChg>
        <pc:spChg chg="add del">
          <ac:chgData name="Woon Vin Hee /IT" userId="S::s10221118@connect.np.edu.sg::aef9843f-03c4-4b52-a552-39f6253326ea" providerId="AD" clId="Web-{D9543D82-F791-4BE4-8968-9E4C4AACBAA9}" dt="2023-10-29T09:12:14.280" v="20"/>
          <ac:spMkLst>
            <pc:docMk/>
            <pc:sldMk cId="0" sldId="274"/>
            <ac:spMk id="2104" creationId="{00000000-0000-0000-0000-000000000000}"/>
          </ac:spMkLst>
        </pc:spChg>
        <pc:spChg chg="add del">
          <ac:chgData name="Woon Vin Hee /IT" userId="S::s10221118@connect.np.edu.sg::aef9843f-03c4-4b52-a552-39f6253326ea" providerId="AD" clId="Web-{D9543D82-F791-4BE4-8968-9E4C4AACBAA9}" dt="2023-10-29T09:12:14.280" v="21"/>
          <ac:spMkLst>
            <pc:docMk/>
            <pc:sldMk cId="0" sldId="274"/>
            <ac:spMk id="2105" creationId="{00000000-0000-0000-0000-000000000000}"/>
          </ac:spMkLst>
        </pc:spChg>
        <pc:spChg chg="add del">
          <ac:chgData name="Woon Vin Hee /IT" userId="S::s10221118@connect.np.edu.sg::aef9843f-03c4-4b52-a552-39f6253326ea" providerId="AD" clId="Web-{D9543D82-F791-4BE4-8968-9E4C4AACBAA9}" dt="2023-10-29T09:12:14.280" v="22"/>
          <ac:spMkLst>
            <pc:docMk/>
            <pc:sldMk cId="0" sldId="274"/>
            <ac:spMk id="2106" creationId="{00000000-0000-0000-0000-000000000000}"/>
          </ac:spMkLst>
        </pc:spChg>
        <pc:spChg chg="add del">
          <ac:chgData name="Woon Vin Hee /IT" userId="S::s10221118@connect.np.edu.sg::aef9843f-03c4-4b52-a552-39f6253326ea" providerId="AD" clId="Web-{D9543D82-F791-4BE4-8968-9E4C4AACBAA9}" dt="2023-10-29T09:12:14.280" v="23"/>
          <ac:spMkLst>
            <pc:docMk/>
            <pc:sldMk cId="0" sldId="274"/>
            <ac:spMk id="2107" creationId="{00000000-0000-0000-0000-000000000000}"/>
          </ac:spMkLst>
        </pc:spChg>
        <pc:spChg chg="add del">
          <ac:chgData name="Woon Vin Hee /IT" userId="S::s10221118@connect.np.edu.sg::aef9843f-03c4-4b52-a552-39f6253326ea" providerId="AD" clId="Web-{D9543D82-F791-4BE4-8968-9E4C4AACBAA9}" dt="2023-10-29T09:12:14.280" v="24"/>
          <ac:spMkLst>
            <pc:docMk/>
            <pc:sldMk cId="0" sldId="274"/>
            <ac:spMk id="2108" creationId="{00000000-0000-0000-0000-000000000000}"/>
          </ac:spMkLst>
        </pc:spChg>
        <pc:spChg chg="add del">
          <ac:chgData name="Woon Vin Hee /IT" userId="S::s10221118@connect.np.edu.sg::aef9843f-03c4-4b52-a552-39f6253326ea" providerId="AD" clId="Web-{D9543D82-F791-4BE4-8968-9E4C4AACBAA9}" dt="2023-10-29T09:12:14.280" v="25"/>
          <ac:spMkLst>
            <pc:docMk/>
            <pc:sldMk cId="0" sldId="274"/>
            <ac:spMk id="2109" creationId="{00000000-0000-0000-0000-000000000000}"/>
          </ac:spMkLst>
        </pc:spChg>
        <pc:spChg chg="add del">
          <ac:chgData name="Woon Vin Hee /IT" userId="S::s10221118@connect.np.edu.sg::aef9843f-03c4-4b52-a552-39f6253326ea" providerId="AD" clId="Web-{D9543D82-F791-4BE4-8968-9E4C4AACBAA9}" dt="2023-10-29T09:12:14.280" v="27"/>
          <ac:spMkLst>
            <pc:docMk/>
            <pc:sldMk cId="0" sldId="274"/>
            <ac:spMk id="2114" creationId="{00000000-0000-0000-0000-000000000000}"/>
          </ac:spMkLst>
        </pc:spChg>
        <pc:grpChg chg="add">
          <ac:chgData name="Woon Vin Hee /IT" userId="S::s10221118@connect.np.edu.sg::aef9843f-03c4-4b52-a552-39f6253326ea" providerId="AD" clId="Web-{D9543D82-F791-4BE4-8968-9E4C4AACBAA9}" dt="2023-10-29T09:11:37.576" v="18"/>
          <ac:grpSpMkLst>
            <pc:docMk/>
            <pc:sldMk cId="0" sldId="274"/>
            <ac:grpSpMk id="3" creationId="{DCDA1E19-B81D-6799-DFE8-575002F507A7}"/>
          </ac:grpSpMkLst>
        </pc:grpChg>
        <pc:grpChg chg="add">
          <ac:chgData name="Woon Vin Hee /IT" userId="S::s10221118@connect.np.edu.sg::aef9843f-03c4-4b52-a552-39f6253326ea" providerId="AD" clId="Web-{D9543D82-F791-4BE4-8968-9E4C4AACBAA9}" dt="2023-10-29T09:11:37.576" v="18"/>
          <ac:grpSpMkLst>
            <pc:docMk/>
            <pc:sldMk cId="0" sldId="274"/>
            <ac:grpSpMk id="4" creationId="{DF7F8454-37FB-4DE8-6AD6-FAC2E118F7AF}"/>
          </ac:grpSpMkLst>
        </pc:grpChg>
        <pc:grpChg chg="add">
          <ac:chgData name="Woon Vin Hee /IT" userId="S::s10221118@connect.np.edu.sg::aef9843f-03c4-4b52-a552-39f6253326ea" providerId="AD" clId="Web-{D9543D82-F791-4BE4-8968-9E4C4AACBAA9}" dt="2023-10-29T09:11:37.576" v="18"/>
          <ac:grpSpMkLst>
            <pc:docMk/>
            <pc:sldMk cId="0" sldId="274"/>
            <ac:grpSpMk id="5" creationId="{46E6114E-88C1-BF2D-CF7E-619136639BB7}"/>
          </ac:grpSpMkLst>
        </pc:grpChg>
        <pc:grpChg chg="add">
          <ac:chgData name="Woon Vin Hee /IT" userId="S::s10221118@connect.np.edu.sg::aef9843f-03c4-4b52-a552-39f6253326ea" providerId="AD" clId="Web-{D9543D82-F791-4BE4-8968-9E4C4AACBAA9}" dt="2023-10-29T09:11:37.576" v="18"/>
          <ac:grpSpMkLst>
            <pc:docMk/>
            <pc:sldMk cId="0" sldId="274"/>
            <ac:grpSpMk id="6" creationId="{07E80F42-2D87-2844-A5CC-43044F45A076}"/>
          </ac:grpSpMkLst>
        </pc:grpChg>
        <pc:grpChg chg="add">
          <ac:chgData name="Woon Vin Hee /IT" userId="S::s10221118@connect.np.edu.sg::aef9843f-03c4-4b52-a552-39f6253326ea" providerId="AD" clId="Web-{D9543D82-F791-4BE4-8968-9E4C4AACBAA9}" dt="2023-10-29T09:11:37.576" v="18"/>
          <ac:grpSpMkLst>
            <pc:docMk/>
            <pc:sldMk cId="0" sldId="274"/>
            <ac:grpSpMk id="7" creationId="{D4EAC787-4868-6C90-4B7E-629A11D7AF42}"/>
          </ac:grpSpMkLst>
        </pc:grpChg>
        <pc:grpChg chg="add">
          <ac:chgData name="Woon Vin Hee /IT" userId="S::s10221118@connect.np.edu.sg::aef9843f-03c4-4b52-a552-39f6253326ea" providerId="AD" clId="Web-{D9543D82-F791-4BE4-8968-9E4C4AACBAA9}" dt="2023-10-29T09:11:37.576" v="18"/>
          <ac:grpSpMkLst>
            <pc:docMk/>
            <pc:sldMk cId="0" sldId="274"/>
            <ac:grpSpMk id="8" creationId="{B52D8A5C-7408-BA50-3FDB-9715FB588FD9}"/>
          </ac:grpSpMkLst>
        </pc:grpChg>
        <pc:grpChg chg="add">
          <ac:chgData name="Woon Vin Hee /IT" userId="S::s10221118@connect.np.edu.sg::aef9843f-03c4-4b52-a552-39f6253326ea" providerId="AD" clId="Web-{D9543D82-F791-4BE4-8968-9E4C4AACBAA9}" dt="2023-10-29T09:11:37.576" v="18"/>
          <ac:grpSpMkLst>
            <pc:docMk/>
            <pc:sldMk cId="0" sldId="274"/>
            <ac:grpSpMk id="9" creationId="{AD0E3255-D9E4-AEA0-888C-4CA8F892CF27}"/>
          </ac:grpSpMkLst>
        </pc:grpChg>
        <pc:grpChg chg="add">
          <ac:chgData name="Woon Vin Hee /IT" userId="S::s10221118@connect.np.edu.sg::aef9843f-03c4-4b52-a552-39f6253326ea" providerId="AD" clId="Web-{D9543D82-F791-4BE4-8968-9E4C4AACBAA9}" dt="2023-10-29T09:11:37.576" v="18"/>
          <ac:grpSpMkLst>
            <pc:docMk/>
            <pc:sldMk cId="0" sldId="274"/>
            <ac:grpSpMk id="10" creationId="{4E5B772F-ABA2-F981-1569-14FDC87E730A}"/>
          </ac:grpSpMkLst>
        </pc:grpChg>
        <pc:grpChg chg="add del">
          <ac:chgData name="Woon Vin Hee /IT" userId="S::s10221118@connect.np.edu.sg::aef9843f-03c4-4b52-a552-39f6253326ea" providerId="AD" clId="Web-{D9543D82-F791-4BE4-8968-9E4C4AACBAA9}" dt="2023-10-29T09:12:14.280" v="26"/>
          <ac:grpSpMkLst>
            <pc:docMk/>
            <pc:sldMk cId="0" sldId="274"/>
            <ac:grpSpMk id="2110" creationId="{00000000-0000-0000-0000-000000000000}"/>
          </ac:grpSpMkLst>
        </pc:grpChg>
        <pc:picChg chg="add">
          <ac:chgData name="Woon Vin Hee /IT" userId="S::s10221118@connect.np.edu.sg::aef9843f-03c4-4b52-a552-39f6253326ea" providerId="AD" clId="Web-{D9543D82-F791-4BE4-8968-9E4C4AACBAA9}" dt="2023-10-29T09:11:37.576" v="18"/>
          <ac:picMkLst>
            <pc:docMk/>
            <pc:sldMk cId="0" sldId="274"/>
            <ac:picMk id="2" creationId="{643D7B6F-0E86-9A99-F47A-C52FC5F439E5}"/>
          </ac:picMkLst>
        </pc:picChg>
        <pc:cxnChg chg="add del mod">
          <ac:chgData name="Woon Vin Hee /IT" userId="S::s10221118@connect.np.edu.sg::aef9843f-03c4-4b52-a552-39f6253326ea" providerId="AD" clId="Web-{D9543D82-F791-4BE4-8968-9E4C4AACBAA9}" dt="2023-10-29T09:12:14.280" v="28"/>
          <ac:cxnSpMkLst>
            <pc:docMk/>
            <pc:sldMk cId="0" sldId="274"/>
            <ac:cxnSpMk id="2115" creationId="{00000000-0000-0000-0000-000000000000}"/>
          </ac:cxnSpMkLst>
        </pc:cxnChg>
        <pc:cxnChg chg="add del mod">
          <ac:chgData name="Woon Vin Hee /IT" userId="S::s10221118@connect.np.edu.sg::aef9843f-03c4-4b52-a552-39f6253326ea" providerId="AD" clId="Web-{D9543D82-F791-4BE4-8968-9E4C4AACBAA9}" dt="2023-10-29T09:12:14.280" v="29"/>
          <ac:cxnSpMkLst>
            <pc:docMk/>
            <pc:sldMk cId="0" sldId="274"/>
            <ac:cxnSpMk id="2116" creationId="{00000000-0000-0000-0000-000000000000}"/>
          </ac:cxnSpMkLst>
        </pc:cxnChg>
        <pc:cxnChg chg="add del mod">
          <ac:chgData name="Woon Vin Hee /IT" userId="S::s10221118@connect.np.edu.sg::aef9843f-03c4-4b52-a552-39f6253326ea" providerId="AD" clId="Web-{D9543D82-F791-4BE4-8968-9E4C4AACBAA9}" dt="2023-10-29T09:12:14.280" v="30"/>
          <ac:cxnSpMkLst>
            <pc:docMk/>
            <pc:sldMk cId="0" sldId="274"/>
            <ac:cxnSpMk id="2117" creationId="{00000000-0000-0000-0000-000000000000}"/>
          </ac:cxnSpMkLst>
        </pc:cxnChg>
        <pc:cxnChg chg="add del mod">
          <ac:chgData name="Woon Vin Hee /IT" userId="S::s10221118@connect.np.edu.sg::aef9843f-03c4-4b52-a552-39f6253326ea" providerId="AD" clId="Web-{D9543D82-F791-4BE4-8968-9E4C4AACBAA9}" dt="2023-10-29T09:12:14.280" v="31"/>
          <ac:cxnSpMkLst>
            <pc:docMk/>
            <pc:sldMk cId="0" sldId="274"/>
            <ac:cxnSpMk id="2118" creationId="{00000000-0000-0000-0000-000000000000}"/>
          </ac:cxnSpMkLst>
        </pc:cxnChg>
      </pc:sldChg>
      <pc:sldChg chg="modSp">
        <pc:chgData name="Woon Vin Hee /IT" userId="S::s10221118@connect.np.edu.sg::aef9843f-03c4-4b52-a552-39f6253326ea" providerId="AD" clId="Web-{D9543D82-F791-4BE4-8968-9E4C4AACBAA9}" dt="2023-10-29T09:12:32.671" v="38" actId="20577"/>
        <pc:sldMkLst>
          <pc:docMk/>
          <pc:sldMk cId="0" sldId="275"/>
        </pc:sldMkLst>
        <pc:spChg chg="mod">
          <ac:chgData name="Woon Vin Hee /IT" userId="S::s10221118@connect.np.edu.sg::aef9843f-03c4-4b52-a552-39f6253326ea" providerId="AD" clId="Web-{D9543D82-F791-4BE4-8968-9E4C4AACBAA9}" dt="2023-10-29T09:12:32.671" v="38" actId="20577"/>
          <ac:spMkLst>
            <pc:docMk/>
            <pc:sldMk cId="0" sldId="275"/>
            <ac:spMk id="2123" creationId="{00000000-0000-0000-0000-000000000000}"/>
          </ac:spMkLst>
        </pc:spChg>
      </pc:sldChg>
    </pc:docChg>
  </pc:docChgLst>
  <pc:docChgLst>
    <pc:chgData name="Woon Vin Hee /IT" userId="S::s10221118@connect.np.edu.sg::aef9843f-03c4-4b52-a552-39f6253326ea" providerId="AD" clId="Web-{3B66E794-718A-433E-86A3-7045DFC03757}"/>
    <pc:docChg chg="delSld modSld">
      <pc:chgData name="Woon Vin Hee /IT" userId="S::s10221118@connect.np.edu.sg::aef9843f-03c4-4b52-a552-39f6253326ea" providerId="AD" clId="Web-{3B66E794-718A-433E-86A3-7045DFC03757}" dt="2023-10-29T08:33:25.123" v="11"/>
      <pc:docMkLst>
        <pc:docMk/>
      </pc:docMkLst>
      <pc:sldChg chg="modSp">
        <pc:chgData name="Woon Vin Hee /IT" userId="S::s10221118@connect.np.edu.sg::aef9843f-03c4-4b52-a552-39f6253326ea" providerId="AD" clId="Web-{3B66E794-718A-433E-86A3-7045DFC03757}" dt="2023-10-29T08:32:29.762" v="0"/>
        <pc:sldMkLst>
          <pc:docMk/>
          <pc:sldMk cId="0" sldId="256"/>
        </pc:sldMkLst>
        <pc:spChg chg="mod">
          <ac:chgData name="Woon Vin Hee /IT" userId="S::s10221118@connect.np.edu.sg::aef9843f-03c4-4b52-a552-39f6253326ea" providerId="AD" clId="Web-{3B66E794-718A-433E-86A3-7045DFC03757}" dt="2023-10-29T08:32:29.762" v="0"/>
          <ac:spMkLst>
            <pc:docMk/>
            <pc:sldMk cId="0" sldId="256"/>
            <ac:spMk id="1432" creationId="{00000000-0000-0000-0000-000000000000}"/>
          </ac:spMkLst>
        </pc:spChg>
      </pc:sldChg>
      <pc:sldChg chg="addSp delSp modSp">
        <pc:chgData name="Woon Vin Hee /IT" userId="S::s10221118@connect.np.edu.sg::aef9843f-03c4-4b52-a552-39f6253326ea" providerId="AD" clId="Web-{3B66E794-718A-433E-86A3-7045DFC03757}" dt="2023-10-29T08:33:14.638" v="10"/>
        <pc:sldMkLst>
          <pc:docMk/>
          <pc:sldMk cId="0" sldId="260"/>
        </pc:sldMkLst>
        <pc:spChg chg="add del mod">
          <ac:chgData name="Woon Vin Hee /IT" userId="S::s10221118@connect.np.edu.sg::aef9843f-03c4-4b52-a552-39f6253326ea" providerId="AD" clId="Web-{3B66E794-718A-433E-86A3-7045DFC03757}" dt="2023-10-29T08:32:49.372" v="4"/>
          <ac:spMkLst>
            <pc:docMk/>
            <pc:sldMk cId="0" sldId="260"/>
            <ac:spMk id="3" creationId="{F0A1D21D-2AFA-4B72-45B8-B883D61828DE}"/>
          </ac:spMkLst>
        </pc:spChg>
        <pc:spChg chg="mod">
          <ac:chgData name="Woon Vin Hee /IT" userId="S::s10221118@connect.np.edu.sg::aef9843f-03c4-4b52-a552-39f6253326ea" providerId="AD" clId="Web-{3B66E794-718A-433E-86A3-7045DFC03757}" dt="2023-10-29T08:32:42.903" v="2" actId="20577"/>
          <ac:spMkLst>
            <pc:docMk/>
            <pc:sldMk cId="0" sldId="260"/>
            <ac:spMk id="1531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3B66E794-718A-433E-86A3-7045DFC03757}" dt="2023-10-29T08:32:44.966" v="3"/>
          <ac:spMkLst>
            <pc:docMk/>
            <pc:sldMk cId="0" sldId="260"/>
            <ac:spMk id="1532" creationId="{00000000-0000-0000-0000-000000000000}"/>
          </ac:spMkLst>
        </pc:spChg>
        <pc:spChg chg="mod">
          <ac:chgData name="Woon Vin Hee /IT" userId="S::s10221118@connect.np.edu.sg::aef9843f-03c4-4b52-a552-39f6253326ea" providerId="AD" clId="Web-{3B66E794-718A-433E-86A3-7045DFC03757}" dt="2023-10-29T08:33:10.482" v="9"/>
          <ac:spMkLst>
            <pc:docMk/>
            <pc:sldMk cId="0" sldId="260"/>
            <ac:spMk id="1533" creationId="{00000000-0000-0000-0000-000000000000}"/>
          </ac:spMkLst>
        </pc:spChg>
        <pc:grpChg chg="del">
          <ac:chgData name="Woon Vin Hee /IT" userId="S::s10221118@connect.np.edu.sg::aef9843f-03c4-4b52-a552-39f6253326ea" providerId="AD" clId="Web-{3B66E794-718A-433E-86A3-7045DFC03757}" dt="2023-10-29T08:33:14.638" v="10"/>
          <ac:grpSpMkLst>
            <pc:docMk/>
            <pc:sldMk cId="0" sldId="260"/>
            <ac:grpSpMk id="1534" creationId="{00000000-0000-0000-0000-000000000000}"/>
          </ac:grpSpMkLst>
        </pc:grpChg>
      </pc:sldChg>
      <pc:sldChg chg="del">
        <pc:chgData name="Woon Vin Hee /IT" userId="S::s10221118@connect.np.edu.sg::aef9843f-03c4-4b52-a552-39f6253326ea" providerId="AD" clId="Web-{3B66E794-718A-433E-86A3-7045DFC03757}" dt="2023-10-29T08:33:25.123" v="11"/>
        <pc:sldMkLst>
          <pc:docMk/>
          <pc:sldMk cId="0" sldId="261"/>
        </pc:sldMkLst>
      </pc:sldChg>
    </pc:docChg>
  </pc:docChgLst>
  <pc:docChgLst>
    <pc:chgData name="Woon Vin Hee /IT" userId="S::s10221118@connect.np.edu.sg::aef9843f-03c4-4b52-a552-39f6253326ea" providerId="AD" clId="Web-{DAB31889-10CE-4A12-8789-6AB47DD95B9C}"/>
    <pc:docChg chg="delSld modSld">
      <pc:chgData name="Woon Vin Hee /IT" userId="S::s10221118@connect.np.edu.sg::aef9843f-03c4-4b52-a552-39f6253326ea" providerId="AD" clId="Web-{DAB31889-10CE-4A12-8789-6AB47DD95B9C}" dt="2023-10-29T09:26:02.685" v="114"/>
      <pc:docMkLst>
        <pc:docMk/>
      </pc:docMkLst>
      <pc:sldChg chg="addSp delSp modSp">
        <pc:chgData name="Woon Vin Hee /IT" userId="S::s10221118@connect.np.edu.sg::aef9843f-03c4-4b52-a552-39f6253326ea" providerId="AD" clId="Web-{DAB31889-10CE-4A12-8789-6AB47DD95B9C}" dt="2023-10-29T09:24:52.198" v="71" actId="14100"/>
        <pc:sldMkLst>
          <pc:docMk/>
          <pc:sldMk cId="0" sldId="276"/>
        </pc:sldMkLst>
        <pc:spChg chg="add mod">
          <ac:chgData name="Woon Vin Hee /IT" userId="S::s10221118@connect.np.edu.sg::aef9843f-03c4-4b52-a552-39f6253326ea" providerId="AD" clId="Web-{DAB31889-10CE-4A12-8789-6AB47DD95B9C}" dt="2023-10-29T09:24:28.479" v="34" actId="1076"/>
          <ac:spMkLst>
            <pc:docMk/>
            <pc:sldMk cId="0" sldId="276"/>
            <ac:spMk id="3" creationId="{E1919635-4DC0-2F12-5EEB-3D0CFBFF1536}"/>
          </ac:spMkLst>
        </pc:spChg>
        <pc:spChg chg="add mod">
          <ac:chgData name="Woon Vin Hee /IT" userId="S::s10221118@connect.np.edu.sg::aef9843f-03c4-4b52-a552-39f6253326ea" providerId="AD" clId="Web-{DAB31889-10CE-4A12-8789-6AB47DD95B9C}" dt="2023-10-29T09:24:28.479" v="35" actId="1076"/>
          <ac:spMkLst>
            <pc:docMk/>
            <pc:sldMk cId="0" sldId="276"/>
            <ac:spMk id="4" creationId="{92BCA600-F7EC-C5F9-98E3-601C0E183840}"/>
          </ac:spMkLst>
        </pc:spChg>
        <pc:spChg chg="add mod">
          <ac:chgData name="Woon Vin Hee /IT" userId="S::s10221118@connect.np.edu.sg::aef9843f-03c4-4b52-a552-39f6253326ea" providerId="AD" clId="Web-{DAB31889-10CE-4A12-8789-6AB47DD95B9C}" dt="2023-10-29T09:24:28.495" v="36" actId="1076"/>
          <ac:spMkLst>
            <pc:docMk/>
            <pc:sldMk cId="0" sldId="276"/>
            <ac:spMk id="5" creationId="{47B007B3-FC4A-C924-1CC9-7A4C9D04BF2B}"/>
          </ac:spMkLst>
        </pc:spChg>
        <pc:spChg chg="add mod">
          <ac:chgData name="Woon Vin Hee /IT" userId="S::s10221118@connect.np.edu.sg::aef9843f-03c4-4b52-a552-39f6253326ea" providerId="AD" clId="Web-{DAB31889-10CE-4A12-8789-6AB47DD95B9C}" dt="2023-10-29T09:24:28.495" v="37" actId="1076"/>
          <ac:spMkLst>
            <pc:docMk/>
            <pc:sldMk cId="0" sldId="276"/>
            <ac:spMk id="6" creationId="{86AE8A6C-2FE0-C17F-BF70-B218273612E7}"/>
          </ac:spMkLst>
        </pc:spChg>
        <pc:spChg chg="add mod">
          <ac:chgData name="Woon Vin Hee /IT" userId="S::s10221118@connect.np.edu.sg::aef9843f-03c4-4b52-a552-39f6253326ea" providerId="AD" clId="Web-{DAB31889-10CE-4A12-8789-6AB47DD95B9C}" dt="2023-10-29T09:24:28.510" v="38" actId="1076"/>
          <ac:spMkLst>
            <pc:docMk/>
            <pc:sldMk cId="0" sldId="276"/>
            <ac:spMk id="7" creationId="{7BA7BDC5-B317-09F8-8915-2ED34A8B96F9}"/>
          </ac:spMkLst>
        </pc:spChg>
        <pc:spChg chg="add mod">
          <ac:chgData name="Woon Vin Hee /IT" userId="S::s10221118@connect.np.edu.sg::aef9843f-03c4-4b52-a552-39f6253326ea" providerId="AD" clId="Web-{DAB31889-10CE-4A12-8789-6AB47DD95B9C}" dt="2023-10-29T09:24:28.510" v="39" actId="1076"/>
          <ac:spMkLst>
            <pc:docMk/>
            <pc:sldMk cId="0" sldId="276"/>
            <ac:spMk id="8" creationId="{85CFF3AD-3CEF-610C-B75E-31CBC5CA019A}"/>
          </ac:spMkLst>
        </pc:spChg>
        <pc:spChg chg="add mod">
          <ac:chgData name="Woon Vin Hee /IT" userId="S::s10221118@connect.np.edu.sg::aef9843f-03c4-4b52-a552-39f6253326ea" providerId="AD" clId="Web-{DAB31889-10CE-4A12-8789-6AB47DD95B9C}" dt="2023-10-29T09:24:28.526" v="40" actId="1076"/>
          <ac:spMkLst>
            <pc:docMk/>
            <pc:sldMk cId="0" sldId="276"/>
            <ac:spMk id="9" creationId="{5D94AF3D-E0AB-17FF-C121-701156935068}"/>
          </ac:spMkLst>
        </pc:spChg>
        <pc:spChg chg="add mod">
          <ac:chgData name="Woon Vin Hee /IT" userId="S::s10221118@connect.np.edu.sg::aef9843f-03c4-4b52-a552-39f6253326ea" providerId="AD" clId="Web-{DAB31889-10CE-4A12-8789-6AB47DD95B9C}" dt="2023-10-29T09:24:38.604" v="53" actId="14100"/>
          <ac:spMkLst>
            <pc:docMk/>
            <pc:sldMk cId="0" sldId="276"/>
            <ac:spMk id="10" creationId="{E0BD1DCF-3C3C-657E-3987-74CB095A6DFB}"/>
          </ac:spMkLst>
        </pc:spChg>
        <pc:spChg chg="add mod">
          <ac:chgData name="Woon Vin Hee /IT" userId="S::s10221118@connect.np.edu.sg::aef9843f-03c4-4b52-a552-39f6253326ea" providerId="AD" clId="Web-{DAB31889-10CE-4A12-8789-6AB47DD95B9C}" dt="2023-10-29T09:24:52.198" v="71" actId="14100"/>
          <ac:spMkLst>
            <pc:docMk/>
            <pc:sldMk cId="0" sldId="276"/>
            <ac:spMk id="11" creationId="{02AE5C5A-A279-D85D-6819-B60E5A91A728}"/>
          </ac:spMkLst>
        </pc:spChg>
        <pc:spChg chg="add mod">
          <ac:chgData name="Woon Vin Hee /IT" userId="S::s10221118@connect.np.edu.sg::aef9843f-03c4-4b52-a552-39f6253326ea" providerId="AD" clId="Web-{DAB31889-10CE-4A12-8789-6AB47DD95B9C}" dt="2023-10-29T09:24:28.557" v="43" actId="1076"/>
          <ac:spMkLst>
            <pc:docMk/>
            <pc:sldMk cId="0" sldId="276"/>
            <ac:spMk id="12" creationId="{DC9CF971-C9EF-62AB-682E-A2715D9AF0FD}"/>
          </ac:spMkLst>
        </pc:spChg>
        <pc:spChg chg="del">
          <ac:chgData name="Woon Vin Hee /IT" userId="S::s10221118@connect.np.edu.sg::aef9843f-03c4-4b52-a552-39f6253326ea" providerId="AD" clId="Web-{DAB31889-10CE-4A12-8789-6AB47DD95B9C}" dt="2023-10-29T09:24:20.104" v="31"/>
          <ac:spMkLst>
            <pc:docMk/>
            <pc:sldMk cId="0" sldId="276"/>
            <ac:spMk id="2148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DAB31889-10CE-4A12-8789-6AB47DD95B9C}" dt="2023-10-29T09:24:20.104" v="30"/>
          <ac:spMkLst>
            <pc:docMk/>
            <pc:sldMk cId="0" sldId="276"/>
            <ac:spMk id="2149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DAB31889-10CE-4A12-8789-6AB47DD95B9C}" dt="2023-10-29T09:24:20.104" v="29"/>
          <ac:spMkLst>
            <pc:docMk/>
            <pc:sldMk cId="0" sldId="276"/>
            <ac:spMk id="2150" creationId="{00000000-0000-0000-0000-000000000000}"/>
          </ac:spMkLst>
        </pc:spChg>
        <pc:spChg chg="mod">
          <ac:chgData name="Woon Vin Hee /IT" userId="S::s10221118@connect.np.edu.sg::aef9843f-03c4-4b52-a552-39f6253326ea" providerId="AD" clId="Web-{DAB31889-10CE-4A12-8789-6AB47DD95B9C}" dt="2023-10-29T09:24:19.807" v="2" actId="1076"/>
          <ac:spMkLst>
            <pc:docMk/>
            <pc:sldMk cId="0" sldId="276"/>
            <ac:spMk id="2151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DAB31889-10CE-4A12-8789-6AB47DD95B9C}" dt="2023-10-29T09:24:20.104" v="28"/>
          <ac:spMkLst>
            <pc:docMk/>
            <pc:sldMk cId="0" sldId="276"/>
            <ac:spMk id="2152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DAB31889-10CE-4A12-8789-6AB47DD95B9C}" dt="2023-10-29T09:24:20.104" v="27"/>
          <ac:spMkLst>
            <pc:docMk/>
            <pc:sldMk cId="0" sldId="276"/>
            <ac:spMk id="2153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DAB31889-10CE-4A12-8789-6AB47DD95B9C}" dt="2023-10-29T09:24:20.104" v="26"/>
          <ac:spMkLst>
            <pc:docMk/>
            <pc:sldMk cId="0" sldId="276"/>
            <ac:spMk id="2154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DAB31889-10CE-4A12-8789-6AB47DD95B9C}" dt="2023-10-29T09:24:20.104" v="25"/>
          <ac:spMkLst>
            <pc:docMk/>
            <pc:sldMk cId="0" sldId="276"/>
            <ac:spMk id="2155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DAB31889-10CE-4A12-8789-6AB47DD95B9C}" dt="2023-10-29T09:24:20.104" v="24"/>
          <ac:spMkLst>
            <pc:docMk/>
            <pc:sldMk cId="0" sldId="276"/>
            <ac:spMk id="2156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DAB31889-10CE-4A12-8789-6AB47DD95B9C}" dt="2023-10-29T09:24:20.104" v="23"/>
          <ac:spMkLst>
            <pc:docMk/>
            <pc:sldMk cId="0" sldId="276"/>
            <ac:spMk id="2157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DAB31889-10CE-4A12-8789-6AB47DD95B9C}" dt="2023-10-29T09:24:20.104" v="22"/>
          <ac:spMkLst>
            <pc:docMk/>
            <pc:sldMk cId="0" sldId="276"/>
            <ac:spMk id="2158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DAB31889-10CE-4A12-8789-6AB47DD95B9C}" dt="2023-10-29T09:24:20.104" v="21"/>
          <ac:spMkLst>
            <pc:docMk/>
            <pc:sldMk cId="0" sldId="276"/>
            <ac:spMk id="2159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DAB31889-10CE-4A12-8789-6AB47DD95B9C}" dt="2023-10-29T09:24:20.104" v="20"/>
          <ac:spMkLst>
            <pc:docMk/>
            <pc:sldMk cId="0" sldId="276"/>
            <ac:spMk id="2160" creationId="{00000000-0000-0000-0000-000000000000}"/>
          </ac:spMkLst>
        </pc:spChg>
        <pc:grpChg chg="del">
          <ac:chgData name="Woon Vin Hee /IT" userId="S::s10221118@connect.np.edu.sg::aef9843f-03c4-4b52-a552-39f6253326ea" providerId="AD" clId="Web-{DAB31889-10CE-4A12-8789-6AB47DD95B9C}" dt="2023-10-29T09:24:20.104" v="18"/>
          <ac:grpSpMkLst>
            <pc:docMk/>
            <pc:sldMk cId="0" sldId="276"/>
            <ac:grpSpMk id="2163" creationId="{00000000-0000-0000-0000-000000000000}"/>
          </ac:grpSpMkLst>
        </pc:grpChg>
        <pc:grpChg chg="del">
          <ac:chgData name="Woon Vin Hee /IT" userId="S::s10221118@connect.np.edu.sg::aef9843f-03c4-4b52-a552-39f6253326ea" providerId="AD" clId="Web-{DAB31889-10CE-4A12-8789-6AB47DD95B9C}" dt="2023-10-29T09:24:20.104" v="17"/>
          <ac:grpSpMkLst>
            <pc:docMk/>
            <pc:sldMk cId="0" sldId="276"/>
            <ac:grpSpMk id="2166" creationId="{00000000-0000-0000-0000-000000000000}"/>
          </ac:grpSpMkLst>
        </pc:grpChg>
        <pc:grpChg chg="del">
          <ac:chgData name="Woon Vin Hee /IT" userId="S::s10221118@connect.np.edu.sg::aef9843f-03c4-4b52-a552-39f6253326ea" providerId="AD" clId="Web-{DAB31889-10CE-4A12-8789-6AB47DD95B9C}" dt="2023-10-29T09:24:20.104" v="6"/>
          <ac:grpSpMkLst>
            <pc:docMk/>
            <pc:sldMk cId="0" sldId="276"/>
            <ac:grpSpMk id="2182" creationId="{00000000-0000-0000-0000-000000000000}"/>
          </ac:grpSpMkLst>
        </pc:grpChg>
        <pc:grpChg chg="del">
          <ac:chgData name="Woon Vin Hee /IT" userId="S::s10221118@connect.np.edu.sg::aef9843f-03c4-4b52-a552-39f6253326ea" providerId="AD" clId="Web-{DAB31889-10CE-4A12-8789-6AB47DD95B9C}" dt="2023-10-29T09:24:20.057" v="5"/>
          <ac:grpSpMkLst>
            <pc:docMk/>
            <pc:sldMk cId="0" sldId="276"/>
            <ac:grpSpMk id="2184" creationId="{00000000-0000-0000-0000-000000000000}"/>
          </ac:grpSpMkLst>
        </pc:grpChg>
        <pc:grpChg chg="del">
          <ac:chgData name="Woon Vin Hee /IT" userId="S::s10221118@connect.np.edu.sg::aef9843f-03c4-4b52-a552-39f6253326ea" providerId="AD" clId="Web-{DAB31889-10CE-4A12-8789-6AB47DD95B9C}" dt="2023-10-29T09:24:20.025" v="4"/>
          <ac:grpSpMkLst>
            <pc:docMk/>
            <pc:sldMk cId="0" sldId="276"/>
            <ac:grpSpMk id="2186" creationId="{00000000-0000-0000-0000-000000000000}"/>
          </ac:grpSpMkLst>
        </pc:grpChg>
        <pc:grpChg chg="del">
          <ac:chgData name="Woon Vin Hee /IT" userId="S::s10221118@connect.np.edu.sg::aef9843f-03c4-4b52-a552-39f6253326ea" providerId="AD" clId="Web-{DAB31889-10CE-4A12-8789-6AB47DD95B9C}" dt="2023-10-29T09:24:19.994" v="3"/>
          <ac:grpSpMkLst>
            <pc:docMk/>
            <pc:sldMk cId="0" sldId="276"/>
            <ac:grpSpMk id="2188" creationId="{00000000-0000-0000-0000-000000000000}"/>
          </ac:grpSpMkLst>
        </pc:grpChg>
        <pc:picChg chg="add mod">
          <ac:chgData name="Woon Vin Hee /IT" userId="S::s10221118@connect.np.edu.sg::aef9843f-03c4-4b52-a552-39f6253326ea" providerId="AD" clId="Web-{DAB31889-10CE-4A12-8789-6AB47DD95B9C}" dt="2023-10-29T09:24:28.463" v="33" actId="1076"/>
          <ac:picMkLst>
            <pc:docMk/>
            <pc:sldMk cId="0" sldId="276"/>
            <ac:picMk id="2" creationId="{A0945B75-5848-D863-4D5E-F351CEF9C3FA}"/>
          </ac:picMkLst>
        </pc:picChg>
        <pc:cxnChg chg="del mod">
          <ac:chgData name="Woon Vin Hee /IT" userId="S::s10221118@connect.np.edu.sg::aef9843f-03c4-4b52-a552-39f6253326ea" providerId="AD" clId="Web-{DAB31889-10CE-4A12-8789-6AB47DD95B9C}" dt="2023-10-29T09:24:20.104" v="19"/>
          <ac:cxnSpMkLst>
            <pc:docMk/>
            <pc:sldMk cId="0" sldId="276"/>
            <ac:cxnSpMk id="2161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DAB31889-10CE-4A12-8789-6AB47DD95B9C}" dt="2023-10-29T09:24:20.104" v="16"/>
          <ac:cxnSpMkLst>
            <pc:docMk/>
            <pc:sldMk cId="0" sldId="276"/>
            <ac:cxnSpMk id="2169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DAB31889-10CE-4A12-8789-6AB47DD95B9C}" dt="2023-10-29T09:24:20.104" v="15"/>
          <ac:cxnSpMkLst>
            <pc:docMk/>
            <pc:sldMk cId="0" sldId="276"/>
            <ac:cxnSpMk id="2170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DAB31889-10CE-4A12-8789-6AB47DD95B9C}" dt="2023-10-29T09:24:20.104" v="14"/>
          <ac:cxnSpMkLst>
            <pc:docMk/>
            <pc:sldMk cId="0" sldId="276"/>
            <ac:cxnSpMk id="2172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DAB31889-10CE-4A12-8789-6AB47DD95B9C}" dt="2023-10-29T09:24:20.104" v="13"/>
          <ac:cxnSpMkLst>
            <pc:docMk/>
            <pc:sldMk cId="0" sldId="276"/>
            <ac:cxnSpMk id="2174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DAB31889-10CE-4A12-8789-6AB47DD95B9C}" dt="2023-10-29T09:24:20.104" v="12"/>
          <ac:cxnSpMkLst>
            <pc:docMk/>
            <pc:sldMk cId="0" sldId="276"/>
            <ac:cxnSpMk id="2176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DAB31889-10CE-4A12-8789-6AB47DD95B9C}" dt="2023-10-29T09:24:20.104" v="11"/>
          <ac:cxnSpMkLst>
            <pc:docMk/>
            <pc:sldMk cId="0" sldId="276"/>
            <ac:cxnSpMk id="2177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DAB31889-10CE-4A12-8789-6AB47DD95B9C}" dt="2023-10-29T09:24:20.104" v="10"/>
          <ac:cxnSpMkLst>
            <pc:docMk/>
            <pc:sldMk cId="0" sldId="276"/>
            <ac:cxnSpMk id="2178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DAB31889-10CE-4A12-8789-6AB47DD95B9C}" dt="2023-10-29T09:24:20.104" v="9"/>
          <ac:cxnSpMkLst>
            <pc:docMk/>
            <pc:sldMk cId="0" sldId="276"/>
            <ac:cxnSpMk id="2179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DAB31889-10CE-4A12-8789-6AB47DD95B9C}" dt="2023-10-29T09:24:20.104" v="8"/>
          <ac:cxnSpMkLst>
            <pc:docMk/>
            <pc:sldMk cId="0" sldId="276"/>
            <ac:cxnSpMk id="2180" creationId="{00000000-0000-0000-0000-000000000000}"/>
          </ac:cxnSpMkLst>
        </pc:cxnChg>
        <pc:cxnChg chg="del mod">
          <ac:chgData name="Woon Vin Hee /IT" userId="S::s10221118@connect.np.edu.sg::aef9843f-03c4-4b52-a552-39f6253326ea" providerId="AD" clId="Web-{DAB31889-10CE-4A12-8789-6AB47DD95B9C}" dt="2023-10-29T09:24:20.104" v="7"/>
          <ac:cxnSpMkLst>
            <pc:docMk/>
            <pc:sldMk cId="0" sldId="276"/>
            <ac:cxnSpMk id="2181" creationId="{00000000-0000-0000-0000-000000000000}"/>
          </ac:cxnSpMkLst>
        </pc:cxnChg>
      </pc:sldChg>
      <pc:sldChg chg="del">
        <pc:chgData name="Woon Vin Hee /IT" userId="S::s10221118@connect.np.edu.sg::aef9843f-03c4-4b52-a552-39f6253326ea" providerId="AD" clId="Web-{DAB31889-10CE-4A12-8789-6AB47DD95B9C}" dt="2023-10-29T09:24:54.011" v="72"/>
        <pc:sldMkLst>
          <pc:docMk/>
          <pc:sldMk cId="0" sldId="277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4:58.902" v="73"/>
        <pc:sldMkLst>
          <pc:docMk/>
          <pc:sldMk cId="0" sldId="278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5:04.761" v="78"/>
        <pc:sldMkLst>
          <pc:docMk/>
          <pc:sldMk cId="0" sldId="279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5:04.746" v="77"/>
        <pc:sldMkLst>
          <pc:docMk/>
          <pc:sldMk cId="0" sldId="280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5:04.730" v="76"/>
        <pc:sldMkLst>
          <pc:docMk/>
          <pc:sldMk cId="0" sldId="281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5:04.714" v="75"/>
        <pc:sldMkLst>
          <pc:docMk/>
          <pc:sldMk cId="0" sldId="282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5:04.714" v="74"/>
        <pc:sldMkLst>
          <pc:docMk/>
          <pc:sldMk cId="0" sldId="283"/>
        </pc:sldMkLst>
      </pc:sldChg>
      <pc:sldChg chg="addSp delSp modSp">
        <pc:chgData name="Woon Vin Hee /IT" userId="S::s10221118@connect.np.edu.sg::aef9843f-03c4-4b52-a552-39f6253326ea" providerId="AD" clId="Web-{DAB31889-10CE-4A12-8789-6AB47DD95B9C}" dt="2023-10-29T09:25:42.012" v="96" actId="1076"/>
        <pc:sldMkLst>
          <pc:docMk/>
          <pc:sldMk cId="0" sldId="284"/>
        </pc:sldMkLst>
        <pc:spChg chg="add del mod">
          <ac:chgData name="Woon Vin Hee /IT" userId="S::s10221118@connect.np.edu.sg::aef9843f-03c4-4b52-a552-39f6253326ea" providerId="AD" clId="Web-{DAB31889-10CE-4A12-8789-6AB47DD95B9C}" dt="2023-10-29T09:25:22.621" v="90"/>
          <ac:spMkLst>
            <pc:docMk/>
            <pc:sldMk cId="0" sldId="284"/>
            <ac:spMk id="3" creationId="{3AC21764-7D2C-1B9E-7E26-03CC9B058166}"/>
          </ac:spMkLst>
        </pc:spChg>
        <pc:spChg chg="mod">
          <ac:chgData name="Woon Vin Hee /IT" userId="S::s10221118@connect.np.edu.sg::aef9843f-03c4-4b52-a552-39f6253326ea" providerId="AD" clId="Web-{DAB31889-10CE-4A12-8789-6AB47DD95B9C}" dt="2023-10-29T09:25:42.012" v="96" actId="1076"/>
          <ac:spMkLst>
            <pc:docMk/>
            <pc:sldMk cId="0" sldId="284"/>
            <ac:spMk id="2397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DAB31889-10CE-4A12-8789-6AB47DD95B9C}" dt="2023-10-29T09:25:18.105" v="85"/>
          <ac:spMkLst>
            <pc:docMk/>
            <pc:sldMk cId="0" sldId="284"/>
            <ac:spMk id="2398" creationId="{00000000-0000-0000-0000-000000000000}"/>
          </ac:spMkLst>
        </pc:spChg>
        <pc:grpChg chg="del">
          <ac:chgData name="Woon Vin Hee /IT" userId="S::s10221118@connect.np.edu.sg::aef9843f-03c4-4b52-a552-39f6253326ea" providerId="AD" clId="Web-{DAB31889-10CE-4A12-8789-6AB47DD95B9C}" dt="2023-10-29T09:25:09.886" v="82"/>
          <ac:grpSpMkLst>
            <pc:docMk/>
            <pc:sldMk cId="0" sldId="284"/>
            <ac:grpSpMk id="2393" creationId="{00000000-0000-0000-0000-000000000000}"/>
          </ac:grpSpMkLst>
        </pc:grpChg>
        <pc:grpChg chg="del">
          <ac:chgData name="Woon Vin Hee /IT" userId="S::s10221118@connect.np.edu.sg::aef9843f-03c4-4b52-a552-39f6253326ea" providerId="AD" clId="Web-{DAB31889-10CE-4A12-8789-6AB47DD95B9C}" dt="2023-10-29T09:25:09.886" v="80"/>
          <ac:grpSpMkLst>
            <pc:docMk/>
            <pc:sldMk cId="0" sldId="284"/>
            <ac:grpSpMk id="2400" creationId="{00000000-0000-0000-0000-000000000000}"/>
          </ac:grpSpMkLst>
        </pc:grpChg>
        <pc:grpChg chg="del">
          <ac:chgData name="Woon Vin Hee /IT" userId="S::s10221118@connect.np.edu.sg::aef9843f-03c4-4b52-a552-39f6253326ea" providerId="AD" clId="Web-{DAB31889-10CE-4A12-8789-6AB47DD95B9C}" dt="2023-10-29T09:25:11.418" v="83"/>
          <ac:grpSpMkLst>
            <pc:docMk/>
            <pc:sldMk cId="0" sldId="284"/>
            <ac:grpSpMk id="2404" creationId="{00000000-0000-0000-0000-000000000000}"/>
          </ac:grpSpMkLst>
        </pc:grpChg>
        <pc:picChg chg="del">
          <ac:chgData name="Woon Vin Hee /IT" userId="S::s10221118@connect.np.edu.sg::aef9843f-03c4-4b52-a552-39f6253326ea" providerId="AD" clId="Web-{DAB31889-10CE-4A12-8789-6AB47DD95B9C}" dt="2023-10-29T09:25:09.886" v="81"/>
          <ac:picMkLst>
            <pc:docMk/>
            <pc:sldMk cId="0" sldId="284"/>
            <ac:picMk id="2399" creationId="{00000000-0000-0000-0000-000000000000}"/>
          </ac:picMkLst>
        </pc:picChg>
        <pc:picChg chg="del">
          <ac:chgData name="Woon Vin Hee /IT" userId="S::s10221118@connect.np.edu.sg::aef9843f-03c4-4b52-a552-39f6253326ea" providerId="AD" clId="Web-{DAB31889-10CE-4A12-8789-6AB47DD95B9C}" dt="2023-10-29T09:25:09.886" v="79"/>
          <ac:picMkLst>
            <pc:docMk/>
            <pc:sldMk cId="0" sldId="284"/>
            <ac:picMk id="2403" creationId="{00000000-0000-0000-0000-000000000000}"/>
          </ac:picMkLst>
        </pc:picChg>
      </pc:sldChg>
      <pc:sldChg chg="del">
        <pc:chgData name="Woon Vin Hee /IT" userId="S::s10221118@connect.np.edu.sg::aef9843f-03c4-4b52-a552-39f6253326ea" providerId="AD" clId="Web-{DAB31889-10CE-4A12-8789-6AB47DD95B9C}" dt="2023-10-29T09:25:49.810" v="103"/>
        <pc:sldMkLst>
          <pc:docMk/>
          <pc:sldMk cId="0" sldId="289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5:49.794" v="102"/>
        <pc:sldMkLst>
          <pc:docMk/>
          <pc:sldMk cId="0" sldId="290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5:49.794" v="101"/>
        <pc:sldMkLst>
          <pc:docMk/>
          <pc:sldMk cId="0" sldId="291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5:49.794" v="100"/>
        <pc:sldMkLst>
          <pc:docMk/>
          <pc:sldMk cId="0" sldId="292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5:49.794" v="99"/>
        <pc:sldMkLst>
          <pc:docMk/>
          <pc:sldMk cId="0" sldId="293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5:49.763" v="98"/>
        <pc:sldMkLst>
          <pc:docMk/>
          <pc:sldMk cId="0" sldId="294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5:49.435" v="97"/>
        <pc:sldMkLst>
          <pc:docMk/>
          <pc:sldMk cId="0" sldId="295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6:02.685" v="114"/>
        <pc:sldMkLst>
          <pc:docMk/>
          <pc:sldMk cId="0" sldId="296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6:02.669" v="113"/>
        <pc:sldMkLst>
          <pc:docMk/>
          <pc:sldMk cId="0" sldId="297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6:02.654" v="112"/>
        <pc:sldMkLst>
          <pc:docMk/>
          <pc:sldMk cId="0" sldId="298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6:02.638" v="111"/>
        <pc:sldMkLst>
          <pc:docMk/>
          <pc:sldMk cId="0" sldId="299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6:02.623" v="110"/>
        <pc:sldMkLst>
          <pc:docMk/>
          <pc:sldMk cId="0" sldId="300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6:02.576" v="109"/>
        <pc:sldMkLst>
          <pc:docMk/>
          <pc:sldMk cId="0" sldId="301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6:02.498" v="108"/>
        <pc:sldMkLst>
          <pc:docMk/>
          <pc:sldMk cId="0" sldId="302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6:02.435" v="107"/>
        <pc:sldMkLst>
          <pc:docMk/>
          <pc:sldMk cId="0" sldId="303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6:02.388" v="106"/>
        <pc:sldMkLst>
          <pc:docMk/>
          <pc:sldMk cId="0" sldId="304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6:02.357" v="105"/>
        <pc:sldMkLst>
          <pc:docMk/>
          <pc:sldMk cId="0" sldId="305"/>
        </pc:sldMkLst>
      </pc:sldChg>
      <pc:sldChg chg="del">
        <pc:chgData name="Woon Vin Hee /IT" userId="S::s10221118@connect.np.edu.sg::aef9843f-03c4-4b52-a552-39f6253326ea" providerId="AD" clId="Web-{DAB31889-10CE-4A12-8789-6AB47DD95B9C}" dt="2023-10-29T09:26:02.310" v="104"/>
        <pc:sldMkLst>
          <pc:docMk/>
          <pc:sldMk cId="0" sldId="306"/>
        </pc:sldMkLst>
      </pc:sldChg>
    </pc:docChg>
  </pc:docChgLst>
  <pc:docChgLst>
    <pc:chgData name="Woon Vin Hee /IT" userId="S::s10221118@connect.np.edu.sg::aef9843f-03c4-4b52-a552-39f6253326ea" providerId="AD" clId="Web-{80B1EEA5-9C5E-478E-8234-9CEF2A0ECC38}"/>
    <pc:docChg chg="modSld">
      <pc:chgData name="Woon Vin Hee /IT" userId="S::s10221118@connect.np.edu.sg::aef9843f-03c4-4b52-a552-39f6253326ea" providerId="AD" clId="Web-{80B1EEA5-9C5E-478E-8234-9CEF2A0ECC38}" dt="2023-10-29T08:54:22.192" v="288" actId="20577"/>
      <pc:docMkLst>
        <pc:docMk/>
      </pc:docMkLst>
      <pc:sldChg chg="addSp modSp">
        <pc:chgData name="Woon Vin Hee /IT" userId="S::s10221118@connect.np.edu.sg::aef9843f-03c4-4b52-a552-39f6253326ea" providerId="AD" clId="Web-{80B1EEA5-9C5E-478E-8234-9CEF2A0ECC38}" dt="2023-10-29T08:46:56.711" v="6" actId="1076"/>
        <pc:sldMkLst>
          <pc:docMk/>
          <pc:sldMk cId="0" sldId="264"/>
        </pc:sldMkLst>
        <pc:spChg chg="mod">
          <ac:chgData name="Woon Vin Hee /IT" userId="S::s10221118@connect.np.edu.sg::aef9843f-03c4-4b52-a552-39f6253326ea" providerId="AD" clId="Web-{80B1EEA5-9C5E-478E-8234-9CEF2A0ECC38}" dt="2023-10-29T08:46:56.711" v="6" actId="1076"/>
          <ac:spMkLst>
            <pc:docMk/>
            <pc:sldMk cId="0" sldId="264"/>
            <ac:spMk id="1735" creationId="{00000000-0000-0000-0000-000000000000}"/>
          </ac:spMkLst>
        </pc:spChg>
        <pc:picChg chg="add mod">
          <ac:chgData name="Woon Vin Hee /IT" userId="S::s10221118@connect.np.edu.sg::aef9843f-03c4-4b52-a552-39f6253326ea" providerId="AD" clId="Web-{80B1EEA5-9C5E-478E-8234-9CEF2A0ECC38}" dt="2023-10-29T08:46:39.632" v="4" actId="1076"/>
          <ac:picMkLst>
            <pc:docMk/>
            <pc:sldMk cId="0" sldId="264"/>
            <ac:picMk id="2" creationId="{773CE031-9A9F-7B1B-5419-25322DE6B3E1}"/>
          </ac:picMkLst>
        </pc:picChg>
      </pc:sldChg>
      <pc:sldChg chg="addSp delSp modSp">
        <pc:chgData name="Woon Vin Hee /IT" userId="S::s10221118@connect.np.edu.sg::aef9843f-03c4-4b52-a552-39f6253326ea" providerId="AD" clId="Web-{80B1EEA5-9C5E-478E-8234-9CEF2A0ECC38}" dt="2023-10-29T08:53:34.409" v="249"/>
        <pc:sldMkLst>
          <pc:docMk/>
          <pc:sldMk cId="0" sldId="265"/>
        </pc:sldMkLst>
        <pc:spChg chg="add del mod">
          <ac:chgData name="Woon Vin Hee /IT" userId="S::s10221118@connect.np.edu.sg::aef9843f-03c4-4b52-a552-39f6253326ea" providerId="AD" clId="Web-{80B1EEA5-9C5E-478E-8234-9CEF2A0ECC38}" dt="2023-10-29T08:47:30.368" v="16"/>
          <ac:spMkLst>
            <pc:docMk/>
            <pc:sldMk cId="0" sldId="265"/>
            <ac:spMk id="3" creationId="{46BD81B4-BCCF-6552-0B68-9EB8C4E99C7B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47:30.977" v="25"/>
          <ac:spMkLst>
            <pc:docMk/>
            <pc:sldMk cId="0" sldId="265"/>
            <ac:spMk id="5" creationId="{351BA4B6-97CE-888B-10D6-15D23782EE21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47:30.977" v="24"/>
          <ac:spMkLst>
            <pc:docMk/>
            <pc:sldMk cId="0" sldId="265"/>
            <ac:spMk id="7" creationId="{23A87036-5D10-584D-2833-0FB3729AFBC2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47:30.977" v="23"/>
          <ac:spMkLst>
            <pc:docMk/>
            <pc:sldMk cId="0" sldId="265"/>
            <ac:spMk id="9" creationId="{C4EA1357-5DD8-5B8F-5EB9-AD0AB7BBD5C6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47:30.977" v="22"/>
          <ac:spMkLst>
            <pc:docMk/>
            <pc:sldMk cId="0" sldId="265"/>
            <ac:spMk id="11" creationId="{C4C321ED-F8E1-DA60-512E-84F9B935EAC3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47:30.977" v="21"/>
          <ac:spMkLst>
            <pc:docMk/>
            <pc:sldMk cId="0" sldId="265"/>
            <ac:spMk id="13" creationId="{924FEF91-79A1-F809-9F61-86A9C340CD72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47:30.977" v="20"/>
          <ac:spMkLst>
            <pc:docMk/>
            <pc:sldMk cId="0" sldId="265"/>
            <ac:spMk id="15" creationId="{39E63FBD-6948-FE12-053F-DD0A1FDF0FD4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47:30.977" v="19"/>
          <ac:spMkLst>
            <pc:docMk/>
            <pc:sldMk cId="0" sldId="265"/>
            <ac:spMk id="17" creationId="{4CD7920F-883B-A2EA-FA80-6D2A79059946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47:30.977" v="18"/>
          <ac:spMkLst>
            <pc:docMk/>
            <pc:sldMk cId="0" sldId="265"/>
            <ac:spMk id="19" creationId="{802D2C56-C141-903D-E99C-AA8057CC58EB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47:35.227" v="26"/>
          <ac:spMkLst>
            <pc:docMk/>
            <pc:sldMk cId="0" sldId="265"/>
            <ac:spMk id="22" creationId="{6900A76A-E6AD-2A50-D6FD-ABA6418038D0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47:45.087" v="29"/>
          <ac:spMkLst>
            <pc:docMk/>
            <pc:sldMk cId="0" sldId="265"/>
            <ac:spMk id="24" creationId="{18E022EE-5C50-6760-8E8D-BCE436A6938A}"/>
          </ac:spMkLst>
        </pc:spChg>
        <pc:spChg chg="del mod">
          <ac:chgData name="Woon Vin Hee /IT" userId="S::s10221118@connect.np.edu.sg::aef9843f-03c4-4b52-a552-39f6253326ea" providerId="AD" clId="Web-{80B1EEA5-9C5E-478E-8234-9CEF2A0ECC38}" dt="2023-10-29T08:47:38.399" v="28"/>
          <ac:spMkLst>
            <pc:docMk/>
            <pc:sldMk cId="0" sldId="265"/>
            <ac:spMk id="1746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47:25.680" v="15"/>
          <ac:spMkLst>
            <pc:docMk/>
            <pc:sldMk cId="0" sldId="265"/>
            <ac:spMk id="1747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47:25.586" v="14"/>
          <ac:spMkLst>
            <pc:docMk/>
            <pc:sldMk cId="0" sldId="265"/>
            <ac:spMk id="1748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47:25.508" v="13"/>
          <ac:spMkLst>
            <pc:docMk/>
            <pc:sldMk cId="0" sldId="265"/>
            <ac:spMk id="1749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47:25.414" v="12"/>
          <ac:spMkLst>
            <pc:docMk/>
            <pc:sldMk cId="0" sldId="265"/>
            <ac:spMk id="1750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47:25.336" v="11"/>
          <ac:spMkLst>
            <pc:docMk/>
            <pc:sldMk cId="0" sldId="265"/>
            <ac:spMk id="1751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47:25.258" v="10"/>
          <ac:spMkLst>
            <pc:docMk/>
            <pc:sldMk cId="0" sldId="265"/>
            <ac:spMk id="1752" creationId="{00000000-0000-0000-0000-000000000000}"/>
          </ac:spMkLst>
        </pc:spChg>
        <pc:graphicFrameChg chg="add mod modGraphic">
          <ac:chgData name="Woon Vin Hee /IT" userId="S::s10221118@connect.np.edu.sg::aef9843f-03c4-4b52-a552-39f6253326ea" providerId="AD" clId="Web-{80B1EEA5-9C5E-478E-8234-9CEF2A0ECC38}" dt="2023-10-29T08:53:34.409" v="249"/>
          <ac:graphicFrameMkLst>
            <pc:docMk/>
            <pc:sldMk cId="0" sldId="265"/>
            <ac:graphicFrameMk id="25" creationId="{5969A206-AC9D-5081-B8E6-3A34242F8F8B}"/>
          </ac:graphicFrameMkLst>
        </pc:graphicFrameChg>
        <pc:picChg chg="add del mod ord">
          <ac:chgData name="Woon Vin Hee /IT" userId="S::s10221118@connect.np.edu.sg::aef9843f-03c4-4b52-a552-39f6253326ea" providerId="AD" clId="Web-{80B1EEA5-9C5E-478E-8234-9CEF2A0ECC38}" dt="2023-10-29T08:47:30.977" v="17"/>
          <ac:picMkLst>
            <pc:docMk/>
            <pc:sldMk cId="0" sldId="265"/>
            <ac:picMk id="20" creationId="{D627AE0C-E9CE-4ABE-5380-DD96CD523E36}"/>
          </ac:picMkLst>
        </pc:picChg>
        <pc:picChg chg="del">
          <ac:chgData name="Woon Vin Hee /IT" userId="S::s10221118@connect.np.edu.sg::aef9843f-03c4-4b52-a552-39f6253326ea" providerId="AD" clId="Web-{80B1EEA5-9C5E-478E-8234-9CEF2A0ECC38}" dt="2023-10-29T08:47:25.180" v="9"/>
          <ac:picMkLst>
            <pc:docMk/>
            <pc:sldMk cId="0" sldId="265"/>
            <ac:picMk id="1753" creationId="{00000000-0000-0000-0000-000000000000}"/>
          </ac:picMkLst>
        </pc:picChg>
        <pc:picChg chg="del">
          <ac:chgData name="Woon Vin Hee /IT" userId="S::s10221118@connect.np.edu.sg::aef9843f-03c4-4b52-a552-39f6253326ea" providerId="AD" clId="Web-{80B1EEA5-9C5E-478E-8234-9CEF2A0ECC38}" dt="2023-10-29T08:47:25.086" v="8"/>
          <ac:picMkLst>
            <pc:docMk/>
            <pc:sldMk cId="0" sldId="265"/>
            <ac:picMk id="1754" creationId="{00000000-0000-0000-0000-000000000000}"/>
          </ac:picMkLst>
        </pc:picChg>
        <pc:picChg chg="del">
          <ac:chgData name="Woon Vin Hee /IT" userId="S::s10221118@connect.np.edu.sg::aef9843f-03c4-4b52-a552-39f6253326ea" providerId="AD" clId="Web-{80B1EEA5-9C5E-478E-8234-9CEF2A0ECC38}" dt="2023-10-29T08:47:24.977" v="7"/>
          <ac:picMkLst>
            <pc:docMk/>
            <pc:sldMk cId="0" sldId="265"/>
            <ac:picMk id="1755" creationId="{00000000-0000-0000-0000-000000000000}"/>
          </ac:picMkLst>
        </pc:picChg>
      </pc:sldChg>
      <pc:sldChg chg="addSp delSp modSp">
        <pc:chgData name="Woon Vin Hee /IT" userId="S::s10221118@connect.np.edu.sg::aef9843f-03c4-4b52-a552-39f6253326ea" providerId="AD" clId="Web-{80B1EEA5-9C5E-478E-8234-9CEF2A0ECC38}" dt="2023-10-29T08:54:22.192" v="288" actId="20577"/>
        <pc:sldMkLst>
          <pc:docMk/>
          <pc:sldMk cId="0" sldId="266"/>
        </pc:sldMkLst>
        <pc:spChg chg="add del mod">
          <ac:chgData name="Woon Vin Hee /IT" userId="S::s10221118@connect.np.edu.sg::aef9843f-03c4-4b52-a552-39f6253326ea" providerId="AD" clId="Web-{80B1EEA5-9C5E-478E-8234-9CEF2A0ECC38}" dt="2023-10-29T08:54:07.316" v="279"/>
          <ac:spMkLst>
            <pc:docMk/>
            <pc:sldMk cId="0" sldId="266"/>
            <ac:spMk id="3" creationId="{F8876CAD-5C0C-241B-C1D8-7EA2FFB8EA55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54:07.316" v="278"/>
          <ac:spMkLst>
            <pc:docMk/>
            <pc:sldMk cId="0" sldId="266"/>
            <ac:spMk id="5" creationId="{F1F980DF-8D6F-8CD7-6AFF-AADC1FFC0FCC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54:07.316" v="277"/>
          <ac:spMkLst>
            <pc:docMk/>
            <pc:sldMk cId="0" sldId="266"/>
            <ac:spMk id="7" creationId="{82833BB3-1580-057E-3998-117912E300BE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54:07.316" v="276"/>
          <ac:spMkLst>
            <pc:docMk/>
            <pc:sldMk cId="0" sldId="266"/>
            <ac:spMk id="9" creationId="{3FE891E1-3B6B-9FE8-1AD8-35A6503044BF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54:07.316" v="275"/>
          <ac:spMkLst>
            <pc:docMk/>
            <pc:sldMk cId="0" sldId="266"/>
            <ac:spMk id="11" creationId="{9001CE86-97D0-5884-E3D5-E42E2F7F7A01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54:07.316" v="274"/>
          <ac:spMkLst>
            <pc:docMk/>
            <pc:sldMk cId="0" sldId="266"/>
            <ac:spMk id="13" creationId="{ECA74A83-015B-8E76-3FBA-08EA16A6368A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54:07.316" v="273"/>
          <ac:spMkLst>
            <pc:docMk/>
            <pc:sldMk cId="0" sldId="266"/>
            <ac:spMk id="15" creationId="{0A3A9A81-90CC-1BFB-1604-DEB1F5B13E9C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54:07.316" v="272"/>
          <ac:spMkLst>
            <pc:docMk/>
            <pc:sldMk cId="0" sldId="266"/>
            <ac:spMk id="17" creationId="{E74E84A5-383B-9A11-323A-2E17675C143A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54:07.301" v="271"/>
          <ac:spMkLst>
            <pc:docMk/>
            <pc:sldMk cId="0" sldId="266"/>
            <ac:spMk id="19" creationId="{5A5C5C0D-F60D-B6BA-878B-5329BBF91D49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54:07.301" v="270"/>
          <ac:spMkLst>
            <pc:docMk/>
            <pc:sldMk cId="0" sldId="266"/>
            <ac:spMk id="21" creationId="{286C4E3F-FEE3-9DB8-7AD3-E9E12EB20B19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54:07.301" v="269"/>
          <ac:spMkLst>
            <pc:docMk/>
            <pc:sldMk cId="0" sldId="266"/>
            <ac:spMk id="23" creationId="{77AE1E13-6628-EB83-0EDF-8435F54418DF}"/>
          </ac:spMkLst>
        </pc:spChg>
        <pc:spChg chg="add del mod">
          <ac:chgData name="Woon Vin Hee /IT" userId="S::s10221118@connect.np.edu.sg::aef9843f-03c4-4b52-a552-39f6253326ea" providerId="AD" clId="Web-{80B1EEA5-9C5E-478E-8234-9CEF2A0ECC38}" dt="2023-10-29T08:54:07.301" v="268"/>
          <ac:spMkLst>
            <pc:docMk/>
            <pc:sldMk cId="0" sldId="266"/>
            <ac:spMk id="25" creationId="{6350B745-B3CC-A935-80E3-DA5AC0240E81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53:55.363" v="264"/>
          <ac:spMkLst>
            <pc:docMk/>
            <pc:sldMk cId="0" sldId="266"/>
            <ac:spMk id="1760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53:55.191" v="263"/>
          <ac:spMkLst>
            <pc:docMk/>
            <pc:sldMk cId="0" sldId="266"/>
            <ac:spMk id="1761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53:55.003" v="262"/>
          <ac:spMkLst>
            <pc:docMk/>
            <pc:sldMk cId="0" sldId="266"/>
            <ac:spMk id="1762" creationId="{00000000-0000-0000-0000-000000000000}"/>
          </ac:spMkLst>
        </pc:spChg>
        <pc:spChg chg="mod">
          <ac:chgData name="Woon Vin Hee /IT" userId="S::s10221118@connect.np.edu.sg::aef9843f-03c4-4b52-a552-39f6253326ea" providerId="AD" clId="Web-{80B1EEA5-9C5E-478E-8234-9CEF2A0ECC38}" dt="2023-10-29T08:54:22.192" v="288" actId="20577"/>
          <ac:spMkLst>
            <pc:docMk/>
            <pc:sldMk cId="0" sldId="266"/>
            <ac:spMk id="1763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53:54.832" v="261"/>
          <ac:spMkLst>
            <pc:docMk/>
            <pc:sldMk cId="0" sldId="266"/>
            <ac:spMk id="1764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53:54.644" v="260"/>
          <ac:spMkLst>
            <pc:docMk/>
            <pc:sldMk cId="0" sldId="266"/>
            <ac:spMk id="1765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53:54.472" v="259"/>
          <ac:spMkLst>
            <pc:docMk/>
            <pc:sldMk cId="0" sldId="266"/>
            <ac:spMk id="1766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53:54.285" v="258"/>
          <ac:spMkLst>
            <pc:docMk/>
            <pc:sldMk cId="0" sldId="266"/>
            <ac:spMk id="1767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53:54.113" v="257"/>
          <ac:spMkLst>
            <pc:docMk/>
            <pc:sldMk cId="0" sldId="266"/>
            <ac:spMk id="1768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53:53.925" v="256"/>
          <ac:spMkLst>
            <pc:docMk/>
            <pc:sldMk cId="0" sldId="266"/>
            <ac:spMk id="1769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53:53.738" v="255"/>
          <ac:spMkLst>
            <pc:docMk/>
            <pc:sldMk cId="0" sldId="266"/>
            <ac:spMk id="1770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53:53.566" v="254"/>
          <ac:spMkLst>
            <pc:docMk/>
            <pc:sldMk cId="0" sldId="266"/>
            <ac:spMk id="1771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0B1EEA5-9C5E-478E-8234-9CEF2A0ECC38}" dt="2023-10-29T08:53:53.394" v="253"/>
          <ac:spMkLst>
            <pc:docMk/>
            <pc:sldMk cId="0" sldId="266"/>
            <ac:spMk id="1772" creationId="{00000000-0000-0000-0000-000000000000}"/>
          </ac:spMkLst>
        </pc:spChg>
        <pc:grpChg chg="del">
          <ac:chgData name="Woon Vin Hee /IT" userId="S::s10221118@connect.np.edu.sg::aef9843f-03c4-4b52-a552-39f6253326ea" providerId="AD" clId="Web-{80B1EEA5-9C5E-478E-8234-9CEF2A0ECC38}" dt="2023-10-29T08:53:53.207" v="252"/>
          <ac:grpSpMkLst>
            <pc:docMk/>
            <pc:sldMk cId="0" sldId="266"/>
            <ac:grpSpMk id="1773" creationId="{00000000-0000-0000-0000-000000000000}"/>
          </ac:grpSpMkLst>
        </pc:grpChg>
        <pc:grpChg chg="del">
          <ac:chgData name="Woon Vin Hee /IT" userId="S::s10221118@connect.np.edu.sg::aef9843f-03c4-4b52-a552-39f6253326ea" providerId="AD" clId="Web-{80B1EEA5-9C5E-478E-8234-9CEF2A0ECC38}" dt="2023-10-29T08:54:01.160" v="267"/>
          <ac:grpSpMkLst>
            <pc:docMk/>
            <pc:sldMk cId="0" sldId="266"/>
            <ac:grpSpMk id="1786" creationId="{00000000-0000-0000-0000-000000000000}"/>
          </ac:grpSpMkLst>
        </pc:grpChg>
        <pc:grpChg chg="del">
          <ac:chgData name="Woon Vin Hee /IT" userId="S::s10221118@connect.np.edu.sg::aef9843f-03c4-4b52-a552-39f6253326ea" providerId="AD" clId="Web-{80B1EEA5-9C5E-478E-8234-9CEF2A0ECC38}" dt="2023-10-29T08:53:53.207" v="251"/>
          <ac:grpSpMkLst>
            <pc:docMk/>
            <pc:sldMk cId="0" sldId="266"/>
            <ac:grpSpMk id="1792" creationId="{00000000-0000-0000-0000-000000000000}"/>
          </ac:grpSpMkLst>
        </pc:grpChg>
        <pc:grpChg chg="del">
          <ac:chgData name="Woon Vin Hee /IT" userId="S::s10221118@connect.np.edu.sg::aef9843f-03c4-4b52-a552-39f6253326ea" providerId="AD" clId="Web-{80B1EEA5-9C5E-478E-8234-9CEF2A0ECC38}" dt="2023-10-29T08:54:01.160" v="266"/>
          <ac:grpSpMkLst>
            <pc:docMk/>
            <pc:sldMk cId="0" sldId="266"/>
            <ac:grpSpMk id="1797" creationId="{00000000-0000-0000-0000-000000000000}"/>
          </ac:grpSpMkLst>
        </pc:grpChg>
        <pc:grpChg chg="del">
          <ac:chgData name="Woon Vin Hee /IT" userId="S::s10221118@connect.np.edu.sg::aef9843f-03c4-4b52-a552-39f6253326ea" providerId="AD" clId="Web-{80B1EEA5-9C5E-478E-8234-9CEF2A0ECC38}" dt="2023-10-29T08:53:53.207" v="250"/>
          <ac:grpSpMkLst>
            <pc:docMk/>
            <pc:sldMk cId="0" sldId="266"/>
            <ac:grpSpMk id="1812" creationId="{00000000-0000-0000-0000-000000000000}"/>
          </ac:grpSpMkLst>
        </pc:grpChg>
        <pc:grpChg chg="del">
          <ac:chgData name="Woon Vin Hee /IT" userId="S::s10221118@connect.np.edu.sg::aef9843f-03c4-4b52-a552-39f6253326ea" providerId="AD" clId="Web-{80B1EEA5-9C5E-478E-8234-9CEF2A0ECC38}" dt="2023-10-29T08:54:01.160" v="265"/>
          <ac:grpSpMkLst>
            <pc:docMk/>
            <pc:sldMk cId="0" sldId="266"/>
            <ac:grpSpMk id="1825" creationId="{00000000-0000-0000-0000-000000000000}"/>
          </ac:grpSpMkLst>
        </pc:grpChg>
      </pc:sldChg>
    </pc:docChg>
  </pc:docChgLst>
  <pc:docChgLst>
    <pc:chgData name="Hei Yee Shane /IT" userId="S::s10241966@connect.np.edu.sg::7bf7bf3b-d57b-4611-925a-ede51ab0b8e7" providerId="AD" clId="Web-{C6EB1982-CBC7-4F0F-BE03-2148E1FD2449}"/>
    <pc:docChg chg="modSld">
      <pc:chgData name="Hei Yee Shane /IT" userId="S::s10241966@connect.np.edu.sg::7bf7bf3b-d57b-4611-925a-ede51ab0b8e7" providerId="AD" clId="Web-{C6EB1982-CBC7-4F0F-BE03-2148E1FD2449}" dt="2023-11-07T02:08:46.343" v="12" actId="1076"/>
      <pc:docMkLst>
        <pc:docMk/>
      </pc:docMkLst>
      <pc:sldChg chg="modSp">
        <pc:chgData name="Hei Yee Shane /IT" userId="S::s10241966@connect.np.edu.sg::7bf7bf3b-d57b-4611-925a-ede51ab0b8e7" providerId="AD" clId="Web-{C6EB1982-CBC7-4F0F-BE03-2148E1FD2449}" dt="2023-11-07T02:08:46.343" v="12" actId="1076"/>
        <pc:sldMkLst>
          <pc:docMk/>
          <pc:sldMk cId="0" sldId="266"/>
        </pc:sldMkLst>
        <pc:spChg chg="mod">
          <ac:chgData name="Hei Yee Shane /IT" userId="S::s10241966@connect.np.edu.sg::7bf7bf3b-d57b-4611-925a-ede51ab0b8e7" providerId="AD" clId="Web-{C6EB1982-CBC7-4F0F-BE03-2148E1FD2449}" dt="2023-11-07T02:08:39.342" v="11" actId="1076"/>
          <ac:spMkLst>
            <pc:docMk/>
            <pc:sldMk cId="0" sldId="266"/>
            <ac:spMk id="4" creationId="{226DCA7D-D1D2-20A7-B1CE-BF3456326BC8}"/>
          </ac:spMkLst>
        </pc:spChg>
        <pc:spChg chg="mod">
          <ac:chgData name="Hei Yee Shane /IT" userId="S::s10241966@connect.np.edu.sg::7bf7bf3b-d57b-4611-925a-ede51ab0b8e7" providerId="AD" clId="Web-{C6EB1982-CBC7-4F0F-BE03-2148E1FD2449}" dt="2023-11-07T02:08:08.216" v="8" actId="1076"/>
          <ac:spMkLst>
            <pc:docMk/>
            <pc:sldMk cId="0" sldId="266"/>
            <ac:spMk id="5" creationId="{7F011E31-73EA-D7F5-E55B-B89D72D58D36}"/>
          </ac:spMkLst>
        </pc:spChg>
        <pc:spChg chg="mod">
          <ac:chgData name="Hei Yee Shane /IT" userId="S::s10241966@connect.np.edu.sg::7bf7bf3b-d57b-4611-925a-ede51ab0b8e7" providerId="AD" clId="Web-{C6EB1982-CBC7-4F0F-BE03-2148E1FD2449}" dt="2023-11-07T02:07:57.482" v="6" actId="1076"/>
          <ac:spMkLst>
            <pc:docMk/>
            <pc:sldMk cId="0" sldId="266"/>
            <ac:spMk id="6" creationId="{9D89FC2B-8960-C824-0514-FD17BAF79424}"/>
          </ac:spMkLst>
        </pc:spChg>
        <pc:picChg chg="mod">
          <ac:chgData name="Hei Yee Shane /IT" userId="S::s10241966@connect.np.edu.sg::7bf7bf3b-d57b-4611-925a-ede51ab0b8e7" providerId="AD" clId="Web-{C6EB1982-CBC7-4F0F-BE03-2148E1FD2449}" dt="2023-11-07T02:08:46.343" v="12" actId="1076"/>
          <ac:picMkLst>
            <pc:docMk/>
            <pc:sldMk cId="0" sldId="266"/>
            <ac:picMk id="7" creationId="{5C94A804-E322-DFC0-5012-E00E89AF48E4}"/>
          </ac:picMkLst>
        </pc:picChg>
        <pc:picChg chg="mod">
          <ac:chgData name="Hei Yee Shane /IT" userId="S::s10241966@connect.np.edu.sg::7bf7bf3b-d57b-4611-925a-ede51ab0b8e7" providerId="AD" clId="Web-{C6EB1982-CBC7-4F0F-BE03-2148E1FD2449}" dt="2023-11-07T02:08:05.044" v="7" actId="1076"/>
          <ac:picMkLst>
            <pc:docMk/>
            <pc:sldMk cId="0" sldId="266"/>
            <ac:picMk id="8" creationId="{60EBE39F-F040-6818-CF5E-996357BEBB1D}"/>
          </ac:picMkLst>
        </pc:picChg>
        <pc:picChg chg="mod">
          <ac:chgData name="Hei Yee Shane /IT" userId="S::s10241966@connect.np.edu.sg::7bf7bf3b-d57b-4611-925a-ede51ab0b8e7" providerId="AD" clId="Web-{C6EB1982-CBC7-4F0F-BE03-2148E1FD2449}" dt="2023-11-07T02:07:52.294" v="5" actId="1076"/>
          <ac:picMkLst>
            <pc:docMk/>
            <pc:sldMk cId="0" sldId="266"/>
            <ac:picMk id="9" creationId="{B0FB6E38-F40E-AB3B-1A70-9975444CE652}"/>
          </ac:picMkLst>
        </pc:picChg>
      </pc:sldChg>
      <pc:sldChg chg="modSp">
        <pc:chgData name="Hei Yee Shane /IT" userId="S::s10241966@connect.np.edu.sg::7bf7bf3b-d57b-4611-925a-ede51ab0b8e7" providerId="AD" clId="Web-{C6EB1982-CBC7-4F0F-BE03-2148E1FD2449}" dt="2023-11-07T02:07:19.949" v="3" actId="1076"/>
        <pc:sldMkLst>
          <pc:docMk/>
          <pc:sldMk cId="3539184243" sldId="308"/>
        </pc:sldMkLst>
        <pc:spChg chg="mod">
          <ac:chgData name="Hei Yee Shane /IT" userId="S::s10241966@connect.np.edu.sg::7bf7bf3b-d57b-4611-925a-ede51ab0b8e7" providerId="AD" clId="Web-{C6EB1982-CBC7-4F0F-BE03-2148E1FD2449}" dt="2023-11-07T02:06:43.901" v="0" actId="1076"/>
          <ac:spMkLst>
            <pc:docMk/>
            <pc:sldMk cId="3539184243" sldId="308"/>
            <ac:spMk id="2" creationId="{19D769AF-6622-B528-B8FD-AF0754EF9A13}"/>
          </ac:spMkLst>
        </pc:spChg>
        <pc:spChg chg="mod">
          <ac:chgData name="Hei Yee Shane /IT" userId="S::s10241966@connect.np.edu.sg::7bf7bf3b-d57b-4611-925a-ede51ab0b8e7" providerId="AD" clId="Web-{C6EB1982-CBC7-4F0F-BE03-2148E1FD2449}" dt="2023-11-07T02:06:50.542" v="1" actId="1076"/>
          <ac:spMkLst>
            <pc:docMk/>
            <pc:sldMk cId="3539184243" sldId="308"/>
            <ac:spMk id="43" creationId="{86E24967-9C6B-DD46-C881-760578705CA2}"/>
          </ac:spMkLst>
        </pc:spChg>
        <pc:spChg chg="mod">
          <ac:chgData name="Hei Yee Shane /IT" userId="S::s10241966@connect.np.edu.sg::7bf7bf3b-d57b-4611-925a-ede51ab0b8e7" providerId="AD" clId="Web-{C6EB1982-CBC7-4F0F-BE03-2148E1FD2449}" dt="2023-11-07T02:07:05.777" v="2" actId="1076"/>
          <ac:spMkLst>
            <pc:docMk/>
            <pc:sldMk cId="3539184243" sldId="308"/>
            <ac:spMk id="44" creationId="{8F93753F-11A6-19BC-9363-D81B9997E06D}"/>
          </ac:spMkLst>
        </pc:spChg>
        <pc:spChg chg="mod">
          <ac:chgData name="Hei Yee Shane /IT" userId="S::s10241966@connect.np.edu.sg::7bf7bf3b-d57b-4611-925a-ede51ab0b8e7" providerId="AD" clId="Web-{C6EB1982-CBC7-4F0F-BE03-2148E1FD2449}" dt="2023-11-07T02:07:19.949" v="3" actId="1076"/>
          <ac:spMkLst>
            <pc:docMk/>
            <pc:sldMk cId="3539184243" sldId="308"/>
            <ac:spMk id="46" creationId="{31854524-0641-3FDE-79A2-280E361B668F}"/>
          </ac:spMkLst>
        </pc:spChg>
      </pc:sldChg>
    </pc:docChg>
  </pc:docChgLst>
  <pc:docChgLst>
    <pc:chgData name="Hei Yee Shane /IT" userId="S::s10241966@connect.np.edu.sg::7bf7bf3b-d57b-4611-925a-ede51ab0b8e7" providerId="AD" clId="Web-{D0C75BB0-F681-4432-A826-365FBD5D23CF}"/>
    <pc:docChg chg="modSld">
      <pc:chgData name="Hei Yee Shane /IT" userId="S::s10241966@connect.np.edu.sg::7bf7bf3b-d57b-4611-925a-ede51ab0b8e7" providerId="AD" clId="Web-{D0C75BB0-F681-4432-A826-365FBD5D23CF}" dt="2023-10-29T13:17:08.966" v="196"/>
      <pc:docMkLst>
        <pc:docMk/>
      </pc:docMkLst>
      <pc:sldChg chg="modSp">
        <pc:chgData name="Hei Yee Shane /IT" userId="S::s10241966@connect.np.edu.sg::7bf7bf3b-d57b-4611-925a-ede51ab0b8e7" providerId="AD" clId="Web-{D0C75BB0-F681-4432-A826-365FBD5D23CF}" dt="2023-10-29T13:07:54.696" v="84" actId="20577"/>
        <pc:sldMkLst>
          <pc:docMk/>
          <pc:sldMk cId="0" sldId="260"/>
        </pc:sldMkLst>
        <pc:spChg chg="mod">
          <ac:chgData name="Hei Yee Shane /IT" userId="S::s10241966@connect.np.edu.sg::7bf7bf3b-d57b-4611-925a-ede51ab0b8e7" providerId="AD" clId="Web-{D0C75BB0-F681-4432-A826-365FBD5D23CF}" dt="2023-10-29T13:07:54.696" v="84" actId="20577"/>
          <ac:spMkLst>
            <pc:docMk/>
            <pc:sldMk cId="0" sldId="260"/>
            <ac:spMk id="1531" creationId="{00000000-0000-0000-0000-000000000000}"/>
          </ac:spMkLst>
        </pc:spChg>
        <pc:spChg chg="mod">
          <ac:chgData name="Hei Yee Shane /IT" userId="S::s10241966@connect.np.edu.sg::7bf7bf3b-d57b-4611-925a-ede51ab0b8e7" providerId="AD" clId="Web-{D0C75BB0-F681-4432-A826-365FBD5D23CF}" dt="2023-10-29T13:07:34.554" v="78" actId="20577"/>
          <ac:spMkLst>
            <pc:docMk/>
            <pc:sldMk cId="0" sldId="260"/>
            <ac:spMk id="1533" creationId="{00000000-0000-0000-0000-000000000000}"/>
          </ac:spMkLst>
        </pc:spChg>
      </pc:sldChg>
      <pc:sldChg chg="delSp modSp modNotes">
        <pc:chgData name="Hei Yee Shane /IT" userId="S::s10241966@connect.np.edu.sg::7bf7bf3b-d57b-4611-925a-ede51ab0b8e7" providerId="AD" clId="Web-{D0C75BB0-F681-4432-A826-365FBD5D23CF}" dt="2023-10-29T13:00:51.805" v="34" actId="1076"/>
        <pc:sldMkLst>
          <pc:docMk/>
          <pc:sldMk cId="0" sldId="262"/>
        </pc:sldMkLst>
        <pc:spChg chg="mod">
          <ac:chgData name="Hei Yee Shane /IT" userId="S::s10241966@connect.np.edu.sg::7bf7bf3b-d57b-4611-925a-ede51ab0b8e7" providerId="AD" clId="Web-{D0C75BB0-F681-4432-A826-365FBD5D23CF}" dt="2023-10-29T13:00:51.805" v="34" actId="1076"/>
          <ac:spMkLst>
            <pc:docMk/>
            <pc:sldMk cId="0" sldId="262"/>
            <ac:spMk id="3" creationId="{82B22289-9AFF-F65F-702D-2CF9C2966792}"/>
          </ac:spMkLst>
        </pc:spChg>
        <pc:spChg chg="del">
          <ac:chgData name="Hei Yee Shane /IT" userId="S::s10241966@connect.np.edu.sg::7bf7bf3b-d57b-4611-925a-ede51ab0b8e7" providerId="AD" clId="Web-{D0C75BB0-F681-4432-A826-365FBD5D23CF}" dt="2023-10-29T13:00:48.446" v="33"/>
          <ac:spMkLst>
            <pc:docMk/>
            <pc:sldMk cId="0" sldId="262"/>
            <ac:spMk id="12" creationId="{6CC31205-07FB-2987-63E7-C7B84CFC2C93}"/>
          </ac:spMkLst>
        </pc:spChg>
      </pc:sldChg>
      <pc:sldChg chg="modSp">
        <pc:chgData name="Hei Yee Shane /IT" userId="S::s10241966@connect.np.edu.sg::7bf7bf3b-d57b-4611-925a-ede51ab0b8e7" providerId="AD" clId="Web-{D0C75BB0-F681-4432-A826-365FBD5D23CF}" dt="2023-10-29T13:17:08.966" v="196"/>
        <pc:sldMkLst>
          <pc:docMk/>
          <pc:sldMk cId="0" sldId="265"/>
        </pc:sldMkLst>
        <pc:graphicFrameChg chg="mod modGraphic">
          <ac:chgData name="Hei Yee Shane /IT" userId="S::s10241966@connect.np.edu.sg::7bf7bf3b-d57b-4611-925a-ede51ab0b8e7" providerId="AD" clId="Web-{D0C75BB0-F681-4432-A826-365FBD5D23CF}" dt="2023-10-29T13:17:08.966" v="196"/>
          <ac:graphicFrameMkLst>
            <pc:docMk/>
            <pc:sldMk cId="0" sldId="265"/>
            <ac:graphicFrameMk id="25" creationId="{5969A206-AC9D-5081-B8E6-3A34242F8F8B}"/>
          </ac:graphicFrameMkLst>
        </pc:graphicFrameChg>
      </pc:sldChg>
      <pc:sldChg chg="addSp delSp modSp">
        <pc:chgData name="Hei Yee Shane /IT" userId="S::s10241966@connect.np.edu.sg::7bf7bf3b-d57b-4611-925a-ede51ab0b8e7" providerId="AD" clId="Web-{D0C75BB0-F681-4432-A826-365FBD5D23CF}" dt="2023-10-29T13:12:59.113" v="152"/>
        <pc:sldMkLst>
          <pc:docMk/>
          <pc:sldMk cId="0" sldId="266"/>
        </pc:sldMkLst>
        <pc:spChg chg="add del">
          <ac:chgData name="Hei Yee Shane /IT" userId="S::s10241966@connect.np.edu.sg::7bf7bf3b-d57b-4611-925a-ede51ab0b8e7" providerId="AD" clId="Web-{D0C75BB0-F681-4432-A826-365FBD5D23CF}" dt="2023-10-29T13:12:56.910" v="151"/>
          <ac:spMkLst>
            <pc:docMk/>
            <pc:sldMk cId="0" sldId="266"/>
            <ac:spMk id="2" creationId="{A42BF974-A881-14FA-2C49-944C9BA95AFC}"/>
          </ac:spMkLst>
        </pc:spChg>
        <pc:spChg chg="add del">
          <ac:chgData name="Hei Yee Shane /IT" userId="S::s10241966@connect.np.edu.sg::7bf7bf3b-d57b-4611-925a-ede51ab0b8e7" providerId="AD" clId="Web-{D0C75BB0-F681-4432-A826-365FBD5D23CF}" dt="2023-10-29T13:12:59.113" v="152"/>
          <ac:spMkLst>
            <pc:docMk/>
            <pc:sldMk cId="0" sldId="266"/>
            <ac:spMk id="3" creationId="{D7437CBA-CF76-3F2D-89C4-284C9F97E2EC}"/>
          </ac:spMkLst>
        </pc:spChg>
        <pc:spChg chg="mod">
          <ac:chgData name="Hei Yee Shane /IT" userId="S::s10241966@connect.np.edu.sg::7bf7bf3b-d57b-4611-925a-ede51ab0b8e7" providerId="AD" clId="Web-{D0C75BB0-F681-4432-A826-365FBD5D23CF}" dt="2023-10-29T13:12:37.175" v="148" actId="1076"/>
          <ac:spMkLst>
            <pc:docMk/>
            <pc:sldMk cId="0" sldId="266"/>
            <ac:spMk id="5" creationId="{7F011E31-73EA-D7F5-E55B-B89D72D58D36}"/>
          </ac:spMkLst>
        </pc:spChg>
      </pc:sldChg>
      <pc:sldChg chg="modSp">
        <pc:chgData name="Hei Yee Shane /IT" userId="S::s10241966@connect.np.edu.sg::7bf7bf3b-d57b-4611-925a-ede51ab0b8e7" providerId="AD" clId="Web-{D0C75BB0-F681-4432-A826-365FBD5D23CF}" dt="2023-10-29T13:15:15.665" v="166"/>
        <pc:sldMkLst>
          <pc:docMk/>
          <pc:sldMk cId="0" sldId="273"/>
        </pc:sldMkLst>
        <pc:graphicFrameChg chg="mod modGraphic">
          <ac:chgData name="Hei Yee Shane /IT" userId="S::s10241966@connect.np.edu.sg::7bf7bf3b-d57b-4611-925a-ede51ab0b8e7" providerId="AD" clId="Web-{D0C75BB0-F681-4432-A826-365FBD5D23CF}" dt="2023-10-29T13:15:15.665" v="166"/>
          <ac:graphicFrameMkLst>
            <pc:docMk/>
            <pc:sldMk cId="0" sldId="273"/>
            <ac:graphicFrameMk id="4" creationId="{6D7BE59A-514F-9C6A-177F-F08AA89E66A7}"/>
          </ac:graphicFrameMkLst>
        </pc:graphicFrameChg>
      </pc:sldChg>
      <pc:sldChg chg="addSp modSp">
        <pc:chgData name="Hei Yee Shane /IT" userId="S::s10241966@connect.np.edu.sg::7bf7bf3b-d57b-4611-925a-ede51ab0b8e7" providerId="AD" clId="Web-{D0C75BB0-F681-4432-A826-365FBD5D23CF}" dt="2023-10-29T13:12:06.939" v="147" actId="20577"/>
        <pc:sldMkLst>
          <pc:docMk/>
          <pc:sldMk cId="0" sldId="276"/>
        </pc:sldMkLst>
        <pc:spChg chg="add mod">
          <ac:chgData name="Hei Yee Shane /IT" userId="S::s10241966@connect.np.edu.sg::7bf7bf3b-d57b-4611-925a-ede51ab0b8e7" providerId="AD" clId="Web-{D0C75BB0-F681-4432-A826-365FBD5D23CF}" dt="2023-10-29T13:12:06.939" v="147" actId="20577"/>
          <ac:spMkLst>
            <pc:docMk/>
            <pc:sldMk cId="0" sldId="276"/>
            <ac:spMk id="13" creationId="{AB7919A2-C762-5C34-0A95-7EA17B2517AC}"/>
          </ac:spMkLst>
        </pc:spChg>
      </pc:sldChg>
      <pc:sldChg chg="addSp delSp modSp modNotes">
        <pc:chgData name="Hei Yee Shane /IT" userId="S::s10241966@connect.np.edu.sg::7bf7bf3b-d57b-4611-925a-ede51ab0b8e7" providerId="AD" clId="Web-{D0C75BB0-F681-4432-A826-365FBD5D23CF}" dt="2023-10-29T13:07:14.116" v="76" actId="1076"/>
        <pc:sldMkLst>
          <pc:docMk/>
          <pc:sldMk cId="3539184243" sldId="308"/>
        </pc:sldMkLst>
        <pc:spChg chg="mod">
          <ac:chgData name="Hei Yee Shane /IT" userId="S::s10241966@connect.np.edu.sg::7bf7bf3b-d57b-4611-925a-ede51ab0b8e7" providerId="AD" clId="Web-{D0C75BB0-F681-4432-A826-365FBD5D23CF}" dt="2023-10-29T13:07:04.616" v="72" actId="1076"/>
          <ac:spMkLst>
            <pc:docMk/>
            <pc:sldMk cId="3539184243" sldId="308"/>
            <ac:spMk id="2" creationId="{19D769AF-6622-B528-B8FD-AF0754EF9A13}"/>
          </ac:spMkLst>
        </pc:spChg>
        <pc:spChg chg="add del mod">
          <ac:chgData name="Hei Yee Shane /IT" userId="S::s10241966@connect.np.edu.sg::7bf7bf3b-d57b-4611-925a-ede51ab0b8e7" providerId="AD" clId="Web-{D0C75BB0-F681-4432-A826-365FBD5D23CF}" dt="2023-10-29T13:02:54.075" v="41"/>
          <ac:spMkLst>
            <pc:docMk/>
            <pc:sldMk cId="3539184243" sldId="308"/>
            <ac:spMk id="3" creationId="{79D1CCBD-9755-091A-7C6E-14FC88B4174D}"/>
          </ac:spMkLst>
        </pc:spChg>
        <pc:spChg chg="mod">
          <ac:chgData name="Hei Yee Shane /IT" userId="S::s10241966@connect.np.edu.sg::7bf7bf3b-d57b-4611-925a-ede51ab0b8e7" providerId="AD" clId="Web-{D0C75BB0-F681-4432-A826-365FBD5D23CF}" dt="2023-10-29T13:07:09.460" v="74" actId="1076"/>
          <ac:spMkLst>
            <pc:docMk/>
            <pc:sldMk cId="3539184243" sldId="308"/>
            <ac:spMk id="12" creationId="{5F748929-0D62-63B8-F100-A8072C10FC6E}"/>
          </ac:spMkLst>
        </pc:spChg>
        <pc:spChg chg="mod">
          <ac:chgData name="Hei Yee Shane /IT" userId="S::s10241966@connect.np.edu.sg::7bf7bf3b-d57b-4611-925a-ede51ab0b8e7" providerId="AD" clId="Web-{D0C75BB0-F681-4432-A826-365FBD5D23CF}" dt="2023-10-29T13:07:14.116" v="76" actId="1076"/>
          <ac:spMkLst>
            <pc:docMk/>
            <pc:sldMk cId="3539184243" sldId="308"/>
            <ac:spMk id="43" creationId="{86E24967-9C6B-DD46-C881-760578705CA2}"/>
          </ac:spMkLst>
        </pc:spChg>
        <pc:spChg chg="mod">
          <ac:chgData name="Hei Yee Shane /IT" userId="S::s10241966@connect.np.edu.sg::7bf7bf3b-d57b-4611-925a-ede51ab0b8e7" providerId="AD" clId="Web-{D0C75BB0-F681-4432-A826-365FBD5D23CF}" dt="2023-10-29T13:07:02.116" v="71" actId="1076"/>
          <ac:spMkLst>
            <pc:docMk/>
            <pc:sldMk cId="3539184243" sldId="308"/>
            <ac:spMk id="44" creationId="{8F93753F-11A6-19BC-9363-D81B9997E06D}"/>
          </ac:spMkLst>
        </pc:spChg>
        <pc:spChg chg="mod">
          <ac:chgData name="Hei Yee Shane /IT" userId="S::s10241966@connect.np.edu.sg::7bf7bf3b-d57b-4611-925a-ede51ab0b8e7" providerId="AD" clId="Web-{D0C75BB0-F681-4432-A826-365FBD5D23CF}" dt="2023-10-29T13:07:07.163" v="73" actId="1076"/>
          <ac:spMkLst>
            <pc:docMk/>
            <pc:sldMk cId="3539184243" sldId="308"/>
            <ac:spMk id="45" creationId="{D0BA2A1C-AA7D-48EC-DF5F-7999CC26E861}"/>
          </ac:spMkLst>
        </pc:spChg>
        <pc:spChg chg="mod">
          <ac:chgData name="Hei Yee Shane /IT" userId="S::s10241966@connect.np.edu.sg::7bf7bf3b-d57b-4611-925a-ede51ab0b8e7" providerId="AD" clId="Web-{D0C75BB0-F681-4432-A826-365FBD5D23CF}" dt="2023-10-29T13:07:11.788" v="75" actId="1076"/>
          <ac:spMkLst>
            <pc:docMk/>
            <pc:sldMk cId="3539184243" sldId="308"/>
            <ac:spMk id="46" creationId="{31854524-0641-3FDE-79A2-280E361B668F}"/>
          </ac:spMkLst>
        </pc:spChg>
      </pc:sldChg>
      <pc:sldChg chg="addSp modSp">
        <pc:chgData name="Hei Yee Shane /IT" userId="S::s10241966@connect.np.edu.sg::7bf7bf3b-d57b-4611-925a-ede51ab0b8e7" providerId="AD" clId="Web-{D0C75BB0-F681-4432-A826-365FBD5D23CF}" dt="2023-10-29T13:08:42.401" v="89" actId="1076"/>
        <pc:sldMkLst>
          <pc:docMk/>
          <pc:sldMk cId="2845689373" sldId="309"/>
        </pc:sldMkLst>
        <pc:spChg chg="mod">
          <ac:chgData name="Hei Yee Shane /IT" userId="S::s10241966@connect.np.edu.sg::7bf7bf3b-d57b-4611-925a-ede51ab0b8e7" providerId="AD" clId="Web-{D0C75BB0-F681-4432-A826-365FBD5D23CF}" dt="2023-10-29T13:08:42.401" v="89" actId="1076"/>
          <ac:spMkLst>
            <pc:docMk/>
            <pc:sldMk cId="2845689373" sldId="309"/>
            <ac:spMk id="14" creationId="{5E142323-DEBE-ECFB-F769-B1D2302C449A}"/>
          </ac:spMkLst>
        </pc:spChg>
        <pc:picChg chg="add mod">
          <ac:chgData name="Hei Yee Shane /IT" userId="S::s10241966@connect.np.edu.sg::7bf7bf3b-d57b-4611-925a-ede51ab0b8e7" providerId="AD" clId="Web-{D0C75BB0-F681-4432-A826-365FBD5D23CF}" dt="2023-10-29T13:08:38.447" v="88" actId="1076"/>
          <ac:picMkLst>
            <pc:docMk/>
            <pc:sldMk cId="2845689373" sldId="309"/>
            <ac:picMk id="3" creationId="{433B2322-859C-29B8-B2A8-0DF7BBE5AEC0}"/>
          </ac:picMkLst>
        </pc:picChg>
      </pc:sldChg>
    </pc:docChg>
  </pc:docChgLst>
  <pc:docChgLst>
    <pc:chgData name="Hei Yee Shane /IT" userId="S::s10241966@connect.np.edu.sg::7bf7bf3b-d57b-4611-925a-ede51ab0b8e7" providerId="AD" clId="Web-{6DEFDFA8-A257-453A-879D-F4BF2871F491}"/>
    <pc:docChg chg="addSld delSld modSld sldOrd">
      <pc:chgData name="Hei Yee Shane /IT" userId="S::s10241966@connect.np.edu.sg::7bf7bf3b-d57b-4611-925a-ede51ab0b8e7" providerId="AD" clId="Web-{6DEFDFA8-A257-453A-879D-F4BF2871F491}" dt="2023-10-29T12:52:52.314" v="217" actId="1076"/>
      <pc:docMkLst>
        <pc:docMk/>
      </pc:docMkLst>
      <pc:sldChg chg="modSp">
        <pc:chgData name="Hei Yee Shane /IT" userId="S::s10241966@connect.np.edu.sg::7bf7bf3b-d57b-4611-925a-ede51ab0b8e7" providerId="AD" clId="Web-{6DEFDFA8-A257-453A-879D-F4BF2871F491}" dt="2023-10-29T12:31:41.294" v="9" actId="20577"/>
        <pc:sldMkLst>
          <pc:docMk/>
          <pc:sldMk cId="0" sldId="260"/>
        </pc:sldMkLst>
        <pc:spChg chg="mod">
          <ac:chgData name="Hei Yee Shane /IT" userId="S::s10241966@connect.np.edu.sg::7bf7bf3b-d57b-4611-925a-ede51ab0b8e7" providerId="AD" clId="Web-{6DEFDFA8-A257-453A-879D-F4BF2871F491}" dt="2023-10-29T12:31:41.294" v="9" actId="20577"/>
          <ac:spMkLst>
            <pc:docMk/>
            <pc:sldMk cId="0" sldId="260"/>
            <ac:spMk id="1533" creationId="{00000000-0000-0000-0000-000000000000}"/>
          </ac:spMkLst>
        </pc:spChg>
      </pc:sldChg>
      <pc:sldChg chg="modSp">
        <pc:chgData name="Hei Yee Shane /IT" userId="S::s10241966@connect.np.edu.sg::7bf7bf3b-d57b-4611-925a-ede51ab0b8e7" providerId="AD" clId="Web-{6DEFDFA8-A257-453A-879D-F4BF2871F491}" dt="2023-10-29T12:52:26.219" v="213"/>
        <pc:sldMkLst>
          <pc:docMk/>
          <pc:sldMk cId="0" sldId="265"/>
        </pc:sldMkLst>
        <pc:graphicFrameChg chg="mod modGraphic">
          <ac:chgData name="Hei Yee Shane /IT" userId="S::s10241966@connect.np.edu.sg::7bf7bf3b-d57b-4611-925a-ede51ab0b8e7" providerId="AD" clId="Web-{6DEFDFA8-A257-453A-879D-F4BF2871F491}" dt="2023-10-29T12:52:26.219" v="213"/>
          <ac:graphicFrameMkLst>
            <pc:docMk/>
            <pc:sldMk cId="0" sldId="265"/>
            <ac:graphicFrameMk id="25" creationId="{5969A206-AC9D-5081-B8E6-3A34242F8F8B}"/>
          </ac:graphicFrameMkLst>
        </pc:graphicFrameChg>
      </pc:sldChg>
      <pc:sldChg chg="modSp">
        <pc:chgData name="Hei Yee Shane /IT" userId="S::s10241966@connect.np.edu.sg::7bf7bf3b-d57b-4611-925a-ede51ab0b8e7" providerId="AD" clId="Web-{6DEFDFA8-A257-453A-879D-F4BF2871F491}" dt="2023-10-29T12:36:17.395" v="58" actId="1076"/>
        <pc:sldMkLst>
          <pc:docMk/>
          <pc:sldMk cId="0" sldId="266"/>
        </pc:sldMkLst>
        <pc:spChg chg="mod">
          <ac:chgData name="Hei Yee Shane /IT" userId="S::s10241966@connect.np.edu.sg::7bf7bf3b-d57b-4611-925a-ede51ab0b8e7" providerId="AD" clId="Web-{6DEFDFA8-A257-453A-879D-F4BF2871F491}" dt="2023-10-29T12:36:17.395" v="58" actId="1076"/>
          <ac:spMkLst>
            <pc:docMk/>
            <pc:sldMk cId="0" sldId="266"/>
            <ac:spMk id="4" creationId="{226DCA7D-D1D2-20A7-B1CE-BF3456326BC8}"/>
          </ac:spMkLst>
        </pc:spChg>
        <pc:spChg chg="mod">
          <ac:chgData name="Hei Yee Shane /IT" userId="S::s10241966@connect.np.edu.sg::7bf7bf3b-d57b-4611-925a-ede51ab0b8e7" providerId="AD" clId="Web-{6DEFDFA8-A257-453A-879D-F4BF2871F491}" dt="2023-10-29T12:36:09.895" v="57" actId="1076"/>
          <ac:spMkLst>
            <pc:docMk/>
            <pc:sldMk cId="0" sldId="266"/>
            <ac:spMk id="6" creationId="{9D89FC2B-8960-C824-0514-FD17BAF79424}"/>
          </ac:spMkLst>
        </pc:spChg>
        <pc:picChg chg="mod">
          <ac:chgData name="Hei Yee Shane /IT" userId="S::s10241966@connect.np.edu.sg::7bf7bf3b-d57b-4611-925a-ede51ab0b8e7" providerId="AD" clId="Web-{6DEFDFA8-A257-453A-879D-F4BF2871F491}" dt="2023-10-29T12:36:01.989" v="56" actId="1076"/>
          <ac:picMkLst>
            <pc:docMk/>
            <pc:sldMk cId="0" sldId="266"/>
            <ac:picMk id="9" creationId="{B0FB6E38-F40E-AB3B-1A70-9975444CE652}"/>
          </ac:picMkLst>
        </pc:picChg>
      </pc:sldChg>
      <pc:sldChg chg="modSp">
        <pc:chgData name="Hei Yee Shane /IT" userId="S::s10241966@connect.np.edu.sg::7bf7bf3b-d57b-4611-925a-ede51ab0b8e7" providerId="AD" clId="Web-{6DEFDFA8-A257-453A-879D-F4BF2871F491}" dt="2023-10-29T12:34:32.924" v="55" actId="1076"/>
        <pc:sldMkLst>
          <pc:docMk/>
          <pc:sldMk cId="0" sldId="273"/>
        </pc:sldMkLst>
        <pc:graphicFrameChg chg="mod modGraphic">
          <ac:chgData name="Hei Yee Shane /IT" userId="S::s10241966@connect.np.edu.sg::7bf7bf3b-d57b-4611-925a-ede51ab0b8e7" providerId="AD" clId="Web-{6DEFDFA8-A257-453A-879D-F4BF2871F491}" dt="2023-10-29T12:34:32.924" v="55" actId="1076"/>
          <ac:graphicFrameMkLst>
            <pc:docMk/>
            <pc:sldMk cId="0" sldId="273"/>
            <ac:graphicFrameMk id="4" creationId="{6D7BE59A-514F-9C6A-177F-F08AA89E66A7}"/>
          </ac:graphicFrameMkLst>
        </pc:graphicFrameChg>
      </pc:sldChg>
      <pc:sldChg chg="ord">
        <pc:chgData name="Hei Yee Shane /IT" userId="S::s10241966@connect.np.edu.sg::7bf7bf3b-d57b-4611-925a-ede51ab0b8e7" providerId="AD" clId="Web-{6DEFDFA8-A257-453A-879D-F4BF2871F491}" dt="2023-10-29T12:30:34.355" v="3"/>
        <pc:sldMkLst>
          <pc:docMk/>
          <pc:sldMk cId="2461712385" sldId="307"/>
        </pc:sldMkLst>
      </pc:sldChg>
      <pc:sldChg chg="addSp delSp modSp modNotes">
        <pc:chgData name="Hei Yee Shane /IT" userId="S::s10241966@connect.np.edu.sg::7bf7bf3b-d57b-4611-925a-ede51ab0b8e7" providerId="AD" clId="Web-{6DEFDFA8-A257-453A-879D-F4BF2871F491}" dt="2023-10-29T12:52:52.314" v="217" actId="1076"/>
        <pc:sldMkLst>
          <pc:docMk/>
          <pc:sldMk cId="3539184243" sldId="308"/>
        </pc:sldMkLst>
        <pc:spChg chg="add mod">
          <ac:chgData name="Hei Yee Shane /IT" userId="S::s10241966@connect.np.edu.sg::7bf7bf3b-d57b-4611-925a-ede51ab0b8e7" providerId="AD" clId="Web-{6DEFDFA8-A257-453A-879D-F4BF2871F491}" dt="2023-10-29T12:49:20.245" v="146" actId="1076"/>
          <ac:spMkLst>
            <pc:docMk/>
            <pc:sldMk cId="3539184243" sldId="308"/>
            <ac:spMk id="2" creationId="{19D769AF-6622-B528-B8FD-AF0754EF9A13}"/>
          </ac:spMkLst>
        </pc:spChg>
        <pc:spChg chg="add del">
          <ac:chgData name="Hei Yee Shane /IT" userId="S::s10241966@connect.np.edu.sg::7bf7bf3b-d57b-4611-925a-ede51ab0b8e7" providerId="AD" clId="Web-{6DEFDFA8-A257-453A-879D-F4BF2871F491}" dt="2023-10-29T12:44:11.940" v="110"/>
          <ac:spMkLst>
            <pc:docMk/>
            <pc:sldMk cId="3539184243" sldId="308"/>
            <ac:spMk id="2" creationId="{9F96A3B2-842F-8B7D-9D3D-1D57FD7A1BF6}"/>
          </ac:spMkLst>
        </pc:spChg>
        <pc:spChg chg="add mod">
          <ac:chgData name="Hei Yee Shane /IT" userId="S::s10241966@connect.np.edu.sg::7bf7bf3b-d57b-4611-925a-ede51ab0b8e7" providerId="AD" clId="Web-{6DEFDFA8-A257-453A-879D-F4BF2871F491}" dt="2023-10-29T12:49:56.012" v="162" actId="1076"/>
          <ac:spMkLst>
            <pc:docMk/>
            <pc:sldMk cId="3539184243" sldId="308"/>
            <ac:spMk id="12" creationId="{5F748929-0D62-63B8-F100-A8072C10FC6E}"/>
          </ac:spMkLst>
        </pc:spChg>
        <pc:spChg chg="del mod">
          <ac:chgData name="Hei Yee Shane /IT" userId="S::s10241966@connect.np.edu.sg::7bf7bf3b-d57b-4611-925a-ede51ab0b8e7" providerId="AD" clId="Web-{6DEFDFA8-A257-453A-879D-F4BF2871F491}" dt="2023-10-29T12:43:33.517" v="108"/>
          <ac:spMkLst>
            <pc:docMk/>
            <pc:sldMk cId="3539184243" sldId="308"/>
            <ac:spMk id="12" creationId="{6CC31205-07FB-2987-63E7-C7B84CFC2C93}"/>
          </ac:spMkLst>
        </pc:spChg>
        <pc:spChg chg="add mod">
          <ac:chgData name="Hei Yee Shane /IT" userId="S::s10241966@connect.np.edu.sg::7bf7bf3b-d57b-4611-925a-ede51ab0b8e7" providerId="AD" clId="Web-{6DEFDFA8-A257-453A-879D-F4BF2871F491}" dt="2023-10-29T12:50:35.341" v="173" actId="20577"/>
          <ac:spMkLst>
            <pc:docMk/>
            <pc:sldMk cId="3539184243" sldId="308"/>
            <ac:spMk id="43" creationId="{86E24967-9C6B-DD46-C881-760578705CA2}"/>
          </ac:spMkLst>
        </pc:spChg>
        <pc:spChg chg="add mod">
          <ac:chgData name="Hei Yee Shane /IT" userId="S::s10241966@connect.np.edu.sg::7bf7bf3b-d57b-4611-925a-ede51ab0b8e7" providerId="AD" clId="Web-{6DEFDFA8-A257-453A-879D-F4BF2871F491}" dt="2023-10-29T12:51:02.623" v="183" actId="20577"/>
          <ac:spMkLst>
            <pc:docMk/>
            <pc:sldMk cId="3539184243" sldId="308"/>
            <ac:spMk id="44" creationId="{8F93753F-11A6-19BC-9363-D81B9997E06D}"/>
          </ac:spMkLst>
        </pc:spChg>
        <pc:spChg chg="add mod">
          <ac:chgData name="Hei Yee Shane /IT" userId="S::s10241966@connect.np.edu.sg::7bf7bf3b-d57b-4611-925a-ede51ab0b8e7" providerId="AD" clId="Web-{6DEFDFA8-A257-453A-879D-F4BF2871F491}" dt="2023-10-29T12:52:52.314" v="217" actId="1076"/>
          <ac:spMkLst>
            <pc:docMk/>
            <pc:sldMk cId="3539184243" sldId="308"/>
            <ac:spMk id="45" creationId="{D0BA2A1C-AA7D-48EC-DF5F-7999CC26E861}"/>
          </ac:spMkLst>
        </pc:spChg>
        <pc:spChg chg="add mod">
          <ac:chgData name="Hei Yee Shane /IT" userId="S::s10241966@connect.np.edu.sg::7bf7bf3b-d57b-4611-925a-ede51ab0b8e7" providerId="AD" clId="Web-{6DEFDFA8-A257-453A-879D-F4BF2871F491}" dt="2023-10-29T12:52:42.923" v="216" actId="1076"/>
          <ac:spMkLst>
            <pc:docMk/>
            <pc:sldMk cId="3539184243" sldId="308"/>
            <ac:spMk id="46" creationId="{31854524-0641-3FDE-79A2-280E361B668F}"/>
          </ac:spMkLst>
        </pc:spChg>
        <pc:inkChg chg="add del">
          <ac:chgData name="Hei Yee Shane /IT" userId="S::s10241966@connect.np.edu.sg::7bf7bf3b-d57b-4611-925a-ede51ab0b8e7" providerId="AD" clId="Web-{6DEFDFA8-A257-453A-879D-F4BF2871F491}" dt="2023-10-29T12:45:33.411" v="129"/>
          <ac:inkMkLst>
            <pc:docMk/>
            <pc:sldMk cId="3539184243" sldId="308"/>
            <ac:inkMk id="3" creationId="{14D76B65-D6EF-93CC-8B77-66695AD75FDA}"/>
          </ac:inkMkLst>
        </pc:inkChg>
        <pc:inkChg chg="add del">
          <ac:chgData name="Hei Yee Shane /IT" userId="S::s10241966@connect.np.edu.sg::7bf7bf3b-d57b-4611-925a-ede51ab0b8e7" providerId="AD" clId="Web-{6DEFDFA8-A257-453A-879D-F4BF2871F491}" dt="2023-10-29T12:45:33.395" v="128"/>
          <ac:inkMkLst>
            <pc:docMk/>
            <pc:sldMk cId="3539184243" sldId="308"/>
            <ac:inkMk id="4" creationId="{2C30A40D-8DDF-98B1-F4F6-3D659A72AABC}"/>
          </ac:inkMkLst>
        </pc:inkChg>
        <pc:inkChg chg="add del">
          <ac:chgData name="Hei Yee Shane /IT" userId="S::s10241966@connect.np.edu.sg::7bf7bf3b-d57b-4611-925a-ede51ab0b8e7" providerId="AD" clId="Web-{6DEFDFA8-A257-453A-879D-F4BF2871F491}" dt="2023-10-29T12:45:37.770" v="134"/>
          <ac:inkMkLst>
            <pc:docMk/>
            <pc:sldMk cId="3539184243" sldId="308"/>
            <ac:inkMk id="5" creationId="{7EB89AF4-9165-86FB-99BF-C621692FF8A1}"/>
          </ac:inkMkLst>
        </pc:inkChg>
        <pc:inkChg chg="add del">
          <ac:chgData name="Hei Yee Shane /IT" userId="S::s10241966@connect.np.edu.sg::7bf7bf3b-d57b-4611-925a-ede51ab0b8e7" providerId="AD" clId="Web-{6DEFDFA8-A257-453A-879D-F4BF2871F491}" dt="2023-10-29T12:45:35.536" v="131"/>
          <ac:inkMkLst>
            <pc:docMk/>
            <pc:sldMk cId="3539184243" sldId="308"/>
            <ac:inkMk id="6" creationId="{E7E742F7-849F-7795-AE16-F3CC24CDF176}"/>
          </ac:inkMkLst>
        </pc:inkChg>
        <pc:inkChg chg="add del">
          <ac:chgData name="Hei Yee Shane /IT" userId="S::s10241966@connect.np.edu.sg::7bf7bf3b-d57b-4611-925a-ede51ab0b8e7" providerId="AD" clId="Web-{6DEFDFA8-A257-453A-879D-F4BF2871F491}" dt="2023-10-29T12:45:35.536" v="130"/>
          <ac:inkMkLst>
            <pc:docMk/>
            <pc:sldMk cId="3539184243" sldId="308"/>
            <ac:inkMk id="7" creationId="{5D8A008F-9534-A465-7FC3-C366FCF1896A}"/>
          </ac:inkMkLst>
        </pc:inkChg>
        <pc:inkChg chg="add del">
          <ac:chgData name="Hei Yee Shane /IT" userId="S::s10241966@connect.np.edu.sg::7bf7bf3b-d57b-4611-925a-ede51ab0b8e7" providerId="AD" clId="Web-{6DEFDFA8-A257-453A-879D-F4BF2871F491}" dt="2023-10-29T12:45:33.395" v="127"/>
          <ac:inkMkLst>
            <pc:docMk/>
            <pc:sldMk cId="3539184243" sldId="308"/>
            <ac:inkMk id="8" creationId="{7A116E35-1507-8FC9-E060-E94283701D6F}"/>
          </ac:inkMkLst>
        </pc:inkChg>
        <pc:inkChg chg="add del">
          <ac:chgData name="Hei Yee Shane /IT" userId="S::s10241966@connect.np.edu.sg::7bf7bf3b-d57b-4611-925a-ede51ab0b8e7" providerId="AD" clId="Web-{6DEFDFA8-A257-453A-879D-F4BF2871F491}" dt="2023-10-29T12:45:37.770" v="133"/>
          <ac:inkMkLst>
            <pc:docMk/>
            <pc:sldMk cId="3539184243" sldId="308"/>
            <ac:inkMk id="9" creationId="{FE512882-5239-C0DA-6780-505E66C2095D}"/>
          </ac:inkMkLst>
        </pc:inkChg>
        <pc:inkChg chg="add del">
          <ac:chgData name="Hei Yee Shane /IT" userId="S::s10241966@connect.np.edu.sg::7bf7bf3b-d57b-4611-925a-ede51ab0b8e7" providerId="AD" clId="Web-{6DEFDFA8-A257-453A-879D-F4BF2871F491}" dt="2023-10-29T12:45:37.770" v="132"/>
          <ac:inkMkLst>
            <pc:docMk/>
            <pc:sldMk cId="3539184243" sldId="308"/>
            <ac:inkMk id="10" creationId="{2E6C9C91-2F03-1F56-94A2-D38D07209319}"/>
          </ac:inkMkLst>
        </pc:inkChg>
        <pc:inkChg chg="add del">
          <ac:chgData name="Hei Yee Shane /IT" userId="S::s10241966@connect.np.edu.sg::7bf7bf3b-d57b-4611-925a-ede51ab0b8e7" providerId="AD" clId="Web-{6DEFDFA8-A257-453A-879D-F4BF2871F491}" dt="2023-10-29T12:45:33.395" v="126"/>
          <ac:inkMkLst>
            <pc:docMk/>
            <pc:sldMk cId="3539184243" sldId="308"/>
            <ac:inkMk id="11" creationId="{12E32789-30D9-DA05-48C3-59F6E2A1E9FE}"/>
          </ac:inkMkLst>
        </pc:inkChg>
        <pc:inkChg chg="add del">
          <ac:chgData name="Hei Yee Shane /IT" userId="S::s10241966@connect.np.edu.sg::7bf7bf3b-d57b-4611-925a-ede51ab0b8e7" providerId="AD" clId="Web-{6DEFDFA8-A257-453A-879D-F4BF2871F491}" dt="2023-10-29T12:45:33.395" v="125"/>
          <ac:inkMkLst>
            <pc:docMk/>
            <pc:sldMk cId="3539184243" sldId="308"/>
            <ac:inkMk id="13" creationId="{19F4FF87-7FC3-2EC2-AF0F-4E5B21756971}"/>
          </ac:inkMkLst>
        </pc:inkChg>
        <pc:inkChg chg="add del">
          <ac:chgData name="Hei Yee Shane /IT" userId="S::s10241966@connect.np.edu.sg::7bf7bf3b-d57b-4611-925a-ede51ab0b8e7" providerId="AD" clId="Web-{6DEFDFA8-A257-453A-879D-F4BF2871F491}" dt="2023-10-29T12:45:33.395" v="124"/>
          <ac:inkMkLst>
            <pc:docMk/>
            <pc:sldMk cId="3539184243" sldId="308"/>
            <ac:inkMk id="14" creationId="{9D0FB2FD-9607-C23B-3F16-34F29072CEB2}"/>
          </ac:inkMkLst>
        </pc:inkChg>
        <pc:inkChg chg="add del">
          <ac:chgData name="Hei Yee Shane /IT" userId="S::s10241966@connect.np.edu.sg::7bf7bf3b-d57b-4611-925a-ede51ab0b8e7" providerId="AD" clId="Web-{6DEFDFA8-A257-453A-879D-F4BF2871F491}" dt="2023-10-29T12:45:33.395" v="123"/>
          <ac:inkMkLst>
            <pc:docMk/>
            <pc:sldMk cId="3539184243" sldId="308"/>
            <ac:inkMk id="15" creationId="{63F5D838-5C5A-276E-46FE-A409DEDEAD32}"/>
          </ac:inkMkLst>
        </pc:inkChg>
      </pc:sldChg>
      <pc:sldChg chg="addSp delSp modSp add del replId">
        <pc:chgData name="Hei Yee Shane /IT" userId="S::s10241966@connect.np.edu.sg::7bf7bf3b-d57b-4611-925a-ede51ab0b8e7" providerId="AD" clId="Web-{6DEFDFA8-A257-453A-879D-F4BF2871F491}" dt="2023-10-29T12:28:32.336" v="2"/>
        <pc:sldMkLst>
          <pc:docMk/>
          <pc:sldMk cId="1188965632" sldId="309"/>
        </pc:sldMkLst>
        <pc:spChg chg="add mod">
          <ac:chgData name="Hei Yee Shane /IT" userId="S::s10241966@connect.np.edu.sg::7bf7bf3b-d57b-4611-925a-ede51ab0b8e7" providerId="AD" clId="Web-{6DEFDFA8-A257-453A-879D-F4BF2871F491}" dt="2023-10-29T12:28:29.382" v="1"/>
          <ac:spMkLst>
            <pc:docMk/>
            <pc:sldMk cId="1188965632" sldId="309"/>
            <ac:spMk id="3" creationId="{1747CFAE-0F86-81A1-8803-A07D14C17E6C}"/>
          </ac:spMkLst>
        </pc:spChg>
        <pc:spChg chg="del">
          <ac:chgData name="Hei Yee Shane /IT" userId="S::s10241966@connect.np.edu.sg::7bf7bf3b-d57b-4611-925a-ede51ab0b8e7" providerId="AD" clId="Web-{6DEFDFA8-A257-453A-879D-F4BF2871F491}" dt="2023-10-29T12:28:29.382" v="1"/>
          <ac:spMkLst>
            <pc:docMk/>
            <pc:sldMk cId="1188965632" sldId="309"/>
            <ac:spMk id="1432" creationId="{00000000-0000-0000-0000-000000000000}"/>
          </ac:spMkLst>
        </pc:spChg>
      </pc:sldChg>
      <pc:sldChg chg="addSp delSp modSp add replId">
        <pc:chgData name="Hei Yee Shane /IT" userId="S::s10241966@connect.np.edu.sg::7bf7bf3b-d57b-4611-925a-ede51ab0b8e7" providerId="AD" clId="Web-{6DEFDFA8-A257-453A-879D-F4BF2871F491}" dt="2023-10-29T12:40:40.981" v="103" actId="1076"/>
        <pc:sldMkLst>
          <pc:docMk/>
          <pc:sldMk cId="2845689373" sldId="309"/>
        </pc:sldMkLst>
        <pc:spChg chg="del">
          <ac:chgData name="Hei Yee Shane /IT" userId="S::s10241966@connect.np.edu.sg::7bf7bf3b-d57b-4611-925a-ede51ab0b8e7" providerId="AD" clId="Web-{6DEFDFA8-A257-453A-879D-F4BF2871F491}" dt="2023-10-29T12:37:18.366" v="62"/>
          <ac:spMkLst>
            <pc:docMk/>
            <pc:sldMk cId="2845689373" sldId="309"/>
            <ac:spMk id="2" creationId="{A42BF974-A881-14FA-2C49-944C9BA95AFC}"/>
          </ac:spMkLst>
        </pc:spChg>
        <pc:spChg chg="del">
          <ac:chgData name="Hei Yee Shane /IT" userId="S::s10241966@connect.np.edu.sg::7bf7bf3b-d57b-4611-925a-ede51ab0b8e7" providerId="AD" clId="Web-{6DEFDFA8-A257-453A-879D-F4BF2871F491}" dt="2023-10-29T12:37:18.366" v="61"/>
          <ac:spMkLst>
            <pc:docMk/>
            <pc:sldMk cId="2845689373" sldId="309"/>
            <ac:spMk id="3" creationId="{D7437CBA-CF76-3F2D-89C4-284C9F97E2EC}"/>
          </ac:spMkLst>
        </pc:spChg>
        <pc:spChg chg="del">
          <ac:chgData name="Hei Yee Shane /IT" userId="S::s10241966@connect.np.edu.sg::7bf7bf3b-d57b-4611-925a-ede51ab0b8e7" providerId="AD" clId="Web-{6DEFDFA8-A257-453A-879D-F4BF2871F491}" dt="2023-10-29T12:37:18.366" v="60"/>
          <ac:spMkLst>
            <pc:docMk/>
            <pc:sldMk cId="2845689373" sldId="309"/>
            <ac:spMk id="4" creationId="{226DCA7D-D1D2-20A7-B1CE-BF3456326BC8}"/>
          </ac:spMkLst>
        </pc:spChg>
        <pc:spChg chg="del">
          <ac:chgData name="Hei Yee Shane /IT" userId="S::s10241966@connect.np.edu.sg::7bf7bf3b-d57b-4611-925a-ede51ab0b8e7" providerId="AD" clId="Web-{6DEFDFA8-A257-453A-879D-F4BF2871F491}" dt="2023-10-29T12:37:21.663" v="66"/>
          <ac:spMkLst>
            <pc:docMk/>
            <pc:sldMk cId="2845689373" sldId="309"/>
            <ac:spMk id="5" creationId="{7F011E31-73EA-D7F5-E55B-B89D72D58D36}"/>
          </ac:spMkLst>
        </pc:spChg>
        <pc:spChg chg="del">
          <ac:chgData name="Hei Yee Shane /IT" userId="S::s10241966@connect.np.edu.sg::7bf7bf3b-d57b-4611-925a-ede51ab0b8e7" providerId="AD" clId="Web-{6DEFDFA8-A257-453A-879D-F4BF2871F491}" dt="2023-10-29T12:37:26.194" v="67"/>
          <ac:spMkLst>
            <pc:docMk/>
            <pc:sldMk cId="2845689373" sldId="309"/>
            <ac:spMk id="6" creationId="{9D89FC2B-8960-C824-0514-FD17BAF79424}"/>
          </ac:spMkLst>
        </pc:spChg>
        <pc:spChg chg="add del mod">
          <ac:chgData name="Hei Yee Shane /IT" userId="S::s10241966@connect.np.edu.sg::7bf7bf3b-d57b-4611-925a-ede51ab0b8e7" providerId="AD" clId="Web-{6DEFDFA8-A257-453A-879D-F4BF2871F491}" dt="2023-10-29T12:37:36.273" v="69"/>
          <ac:spMkLst>
            <pc:docMk/>
            <pc:sldMk cId="2845689373" sldId="309"/>
            <ac:spMk id="11" creationId="{0EFBDDFA-4D90-0280-0271-F35F62ACDA8E}"/>
          </ac:spMkLst>
        </pc:spChg>
        <pc:spChg chg="add mod">
          <ac:chgData name="Hei Yee Shane /IT" userId="S::s10241966@connect.np.edu.sg::7bf7bf3b-d57b-4611-925a-ede51ab0b8e7" providerId="AD" clId="Web-{6DEFDFA8-A257-453A-879D-F4BF2871F491}" dt="2023-10-29T12:40:40.981" v="103" actId="1076"/>
          <ac:spMkLst>
            <pc:docMk/>
            <pc:sldMk cId="2845689373" sldId="309"/>
            <ac:spMk id="14" creationId="{5E142323-DEBE-ECFB-F769-B1D2302C449A}"/>
          </ac:spMkLst>
        </pc:spChg>
        <pc:spChg chg="del">
          <ac:chgData name="Hei Yee Shane /IT" userId="S::s10241966@connect.np.edu.sg::7bf7bf3b-d57b-4611-925a-ede51ab0b8e7" providerId="AD" clId="Web-{6DEFDFA8-A257-453A-879D-F4BF2871F491}" dt="2023-10-29T12:37:31.851" v="68"/>
          <ac:spMkLst>
            <pc:docMk/>
            <pc:sldMk cId="2845689373" sldId="309"/>
            <ac:spMk id="1763" creationId="{00000000-0000-0000-0000-000000000000}"/>
          </ac:spMkLst>
        </pc:spChg>
        <pc:picChg chg="del">
          <ac:chgData name="Hei Yee Shane /IT" userId="S::s10241966@connect.np.edu.sg::7bf7bf3b-d57b-4611-925a-ede51ab0b8e7" providerId="AD" clId="Web-{6DEFDFA8-A257-453A-879D-F4BF2871F491}" dt="2023-10-29T12:37:21.663" v="65"/>
          <ac:picMkLst>
            <pc:docMk/>
            <pc:sldMk cId="2845689373" sldId="309"/>
            <ac:picMk id="7" creationId="{5C94A804-E322-DFC0-5012-E00E89AF48E4}"/>
          </ac:picMkLst>
        </pc:picChg>
        <pc:picChg chg="del">
          <ac:chgData name="Hei Yee Shane /IT" userId="S::s10241966@connect.np.edu.sg::7bf7bf3b-d57b-4611-925a-ede51ab0b8e7" providerId="AD" clId="Web-{6DEFDFA8-A257-453A-879D-F4BF2871F491}" dt="2023-10-29T12:37:21.663" v="64"/>
          <ac:picMkLst>
            <pc:docMk/>
            <pc:sldMk cId="2845689373" sldId="309"/>
            <ac:picMk id="8" creationId="{60EBE39F-F040-6818-CF5E-996357BEBB1D}"/>
          </ac:picMkLst>
        </pc:picChg>
        <pc:picChg chg="del">
          <ac:chgData name="Hei Yee Shane /IT" userId="S::s10241966@connect.np.edu.sg::7bf7bf3b-d57b-4611-925a-ede51ab0b8e7" providerId="AD" clId="Web-{6DEFDFA8-A257-453A-879D-F4BF2871F491}" dt="2023-10-29T12:37:21.663" v="63"/>
          <ac:picMkLst>
            <pc:docMk/>
            <pc:sldMk cId="2845689373" sldId="309"/>
            <ac:picMk id="9" creationId="{B0FB6E38-F40E-AB3B-1A70-9975444CE652}"/>
          </ac:picMkLst>
        </pc:picChg>
        <pc:picChg chg="add del mod">
          <ac:chgData name="Hei Yee Shane /IT" userId="S::s10241966@connect.np.edu.sg::7bf7bf3b-d57b-4611-925a-ede51ab0b8e7" providerId="AD" clId="Web-{6DEFDFA8-A257-453A-879D-F4BF2871F491}" dt="2023-10-29T12:39:17.322" v="72"/>
          <ac:picMkLst>
            <pc:docMk/>
            <pc:sldMk cId="2845689373" sldId="309"/>
            <ac:picMk id="12" creationId="{6B719B89-6543-98D4-8CCE-4E1081E9214C}"/>
          </ac:picMkLst>
        </pc:picChg>
        <pc:picChg chg="add mod">
          <ac:chgData name="Hei Yee Shane /IT" userId="S::s10241966@connect.np.edu.sg::7bf7bf3b-d57b-4611-925a-ede51ab0b8e7" providerId="AD" clId="Web-{6DEFDFA8-A257-453A-879D-F4BF2871F491}" dt="2023-10-29T12:40:28.996" v="101" actId="1076"/>
          <ac:picMkLst>
            <pc:docMk/>
            <pc:sldMk cId="2845689373" sldId="309"/>
            <ac:picMk id="13" creationId="{32F11FFC-BF3E-A81A-E30E-827E97824B69}"/>
          </ac:picMkLst>
        </pc:picChg>
      </pc:sldChg>
    </pc:docChg>
  </pc:docChgLst>
  <pc:docChgLst>
    <pc:chgData name="Woon Vin Hee /IT" userId="S::s10221118@connect.np.edu.sg::aef9843f-03c4-4b52-a552-39f6253326ea" providerId="AD" clId="Web-{83D3A5A1-8574-4A35-8317-121C669FF26A}"/>
    <pc:docChg chg="delSld modSld">
      <pc:chgData name="Woon Vin Hee /IT" userId="S::s10221118@connect.np.edu.sg::aef9843f-03c4-4b52-a552-39f6253326ea" providerId="AD" clId="Web-{83D3A5A1-8574-4A35-8317-121C669FF26A}" dt="2023-10-29T08:46:00.812" v="261" actId="20577"/>
      <pc:docMkLst>
        <pc:docMk/>
      </pc:docMkLst>
      <pc:sldChg chg="addSp delSp modSp">
        <pc:chgData name="Woon Vin Hee /IT" userId="S::s10221118@connect.np.edu.sg::aef9843f-03c4-4b52-a552-39f6253326ea" providerId="AD" clId="Web-{83D3A5A1-8574-4A35-8317-121C669FF26A}" dt="2023-10-29T08:41:15.272" v="229" actId="1076"/>
        <pc:sldMkLst>
          <pc:docMk/>
          <pc:sldMk cId="0" sldId="262"/>
        </pc:sldMkLst>
        <pc:spChg chg="add del mod">
          <ac:chgData name="Woon Vin Hee /IT" userId="S::s10221118@connect.np.edu.sg::aef9843f-03c4-4b52-a552-39f6253326ea" providerId="AD" clId="Web-{83D3A5A1-8574-4A35-8317-121C669FF26A}" dt="2023-10-29T08:38:34.563" v="79"/>
          <ac:spMkLst>
            <pc:docMk/>
            <pc:sldMk cId="0" sldId="262"/>
            <ac:spMk id="3" creationId="{B589B87F-2634-38DF-2E13-2F669D174C68}"/>
          </ac:spMkLst>
        </pc:spChg>
        <pc:spChg chg="add del mod">
          <ac:chgData name="Woon Vin Hee /IT" userId="S::s10221118@connect.np.edu.sg::aef9843f-03c4-4b52-a552-39f6253326ea" providerId="AD" clId="Web-{83D3A5A1-8574-4A35-8317-121C669FF26A}" dt="2023-10-29T08:36:17.621" v="9"/>
          <ac:spMkLst>
            <pc:docMk/>
            <pc:sldMk cId="0" sldId="262"/>
            <ac:spMk id="5" creationId="{8B99918B-C028-4660-D3E8-2512A287E3EC}"/>
          </ac:spMkLst>
        </pc:spChg>
        <pc:spChg chg="add del mod">
          <ac:chgData name="Woon Vin Hee /IT" userId="S::s10221118@connect.np.edu.sg::aef9843f-03c4-4b52-a552-39f6253326ea" providerId="AD" clId="Web-{83D3A5A1-8574-4A35-8317-121C669FF26A}" dt="2023-10-29T08:36:15.762" v="7"/>
          <ac:spMkLst>
            <pc:docMk/>
            <pc:sldMk cId="0" sldId="262"/>
            <ac:spMk id="7" creationId="{54AE047F-92AE-21BC-7811-78030CB705D3}"/>
          </ac:spMkLst>
        </pc:spChg>
        <pc:spChg chg="add del mod">
          <ac:chgData name="Woon Vin Hee /IT" userId="S::s10221118@connect.np.edu.sg::aef9843f-03c4-4b52-a552-39f6253326ea" providerId="AD" clId="Web-{83D3A5A1-8574-4A35-8317-121C669FF26A}" dt="2023-10-29T08:36:17.621" v="8"/>
          <ac:spMkLst>
            <pc:docMk/>
            <pc:sldMk cId="0" sldId="262"/>
            <ac:spMk id="9" creationId="{F3CB895D-78FC-0C17-5B02-6E58ED6507DA}"/>
          </ac:spMkLst>
        </pc:spChg>
        <pc:spChg chg="add del mod">
          <ac:chgData name="Woon Vin Hee /IT" userId="S::s10221118@connect.np.edu.sg::aef9843f-03c4-4b52-a552-39f6253326ea" providerId="AD" clId="Web-{83D3A5A1-8574-4A35-8317-121C669FF26A}" dt="2023-10-29T08:38:39.985" v="80"/>
          <ac:spMkLst>
            <pc:docMk/>
            <pc:sldMk cId="0" sldId="262"/>
            <ac:spMk id="11" creationId="{2D14F65D-CC15-7AA8-CC83-B358AC804C96}"/>
          </ac:spMkLst>
        </pc:spChg>
        <pc:spChg chg="add mod">
          <ac:chgData name="Woon Vin Hee /IT" userId="S::s10221118@connect.np.edu.sg::aef9843f-03c4-4b52-a552-39f6253326ea" providerId="AD" clId="Web-{83D3A5A1-8574-4A35-8317-121C669FF26A}" dt="2023-10-29T08:41:15.272" v="229" actId="1076"/>
          <ac:spMkLst>
            <pc:docMk/>
            <pc:sldMk cId="0" sldId="262"/>
            <ac:spMk id="12" creationId="{6CC31205-07FB-2987-63E7-C7B84CFC2C93}"/>
          </ac:spMkLst>
        </pc:spChg>
        <pc:spChg chg="mod">
          <ac:chgData name="Woon Vin Hee /IT" userId="S::s10221118@connect.np.edu.sg::aef9843f-03c4-4b52-a552-39f6253326ea" providerId="AD" clId="Web-{83D3A5A1-8574-4A35-8317-121C669FF26A}" dt="2023-10-29T08:35:51.151" v="0" actId="20577"/>
          <ac:spMkLst>
            <pc:docMk/>
            <pc:sldMk cId="0" sldId="262"/>
            <ac:spMk id="1635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3D3A5A1-8574-4A35-8317-121C669FF26A}" dt="2023-10-29T08:36:05.746" v="6"/>
          <ac:spMkLst>
            <pc:docMk/>
            <pc:sldMk cId="0" sldId="262"/>
            <ac:spMk id="1636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3D3A5A1-8574-4A35-8317-121C669FF26A}" dt="2023-10-29T08:36:05.668" v="5"/>
          <ac:spMkLst>
            <pc:docMk/>
            <pc:sldMk cId="0" sldId="262"/>
            <ac:spMk id="1637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3D3A5A1-8574-4A35-8317-121C669FF26A}" dt="2023-10-29T08:36:05.589" v="4"/>
          <ac:spMkLst>
            <pc:docMk/>
            <pc:sldMk cId="0" sldId="262"/>
            <ac:spMk id="1638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3D3A5A1-8574-4A35-8317-121C669FF26A}" dt="2023-10-29T08:36:05.511" v="3"/>
          <ac:spMkLst>
            <pc:docMk/>
            <pc:sldMk cId="0" sldId="262"/>
            <ac:spMk id="1639" creationId="{00000000-0000-0000-0000-000000000000}"/>
          </ac:spMkLst>
        </pc:spChg>
        <pc:grpChg chg="del">
          <ac:chgData name="Woon Vin Hee /IT" userId="S::s10221118@connect.np.edu.sg::aef9843f-03c4-4b52-a552-39f6253326ea" providerId="AD" clId="Web-{83D3A5A1-8574-4A35-8317-121C669FF26A}" dt="2023-10-29T08:36:05.433" v="2"/>
          <ac:grpSpMkLst>
            <pc:docMk/>
            <pc:sldMk cId="0" sldId="262"/>
            <ac:grpSpMk id="1640" creationId="{00000000-0000-0000-0000-000000000000}"/>
          </ac:grpSpMkLst>
        </pc:grpChg>
        <pc:grpChg chg="del">
          <ac:chgData name="Woon Vin Hee /IT" userId="S::s10221118@connect.np.edu.sg::aef9843f-03c4-4b52-a552-39f6253326ea" providerId="AD" clId="Web-{83D3A5A1-8574-4A35-8317-121C669FF26A}" dt="2023-10-29T08:36:05.433" v="1"/>
          <ac:grpSpMkLst>
            <pc:docMk/>
            <pc:sldMk cId="0" sldId="262"/>
            <ac:grpSpMk id="1655" creationId="{00000000-0000-0000-0000-000000000000}"/>
          </ac:grpSpMkLst>
        </pc:grpChg>
      </pc:sldChg>
      <pc:sldChg chg="del">
        <pc:chgData name="Woon Vin Hee /IT" userId="S::s10221118@connect.np.edu.sg::aef9843f-03c4-4b52-a552-39f6253326ea" providerId="AD" clId="Web-{83D3A5A1-8574-4A35-8317-121C669FF26A}" dt="2023-10-29T08:45:19.874" v="230"/>
        <pc:sldMkLst>
          <pc:docMk/>
          <pc:sldMk cId="0" sldId="263"/>
        </pc:sldMkLst>
      </pc:sldChg>
      <pc:sldChg chg="addSp delSp modSp">
        <pc:chgData name="Woon Vin Hee /IT" userId="S::s10221118@connect.np.edu.sg::aef9843f-03c4-4b52-a552-39f6253326ea" providerId="AD" clId="Web-{83D3A5A1-8574-4A35-8317-121C669FF26A}" dt="2023-10-29T08:46:00.812" v="261" actId="20577"/>
        <pc:sldMkLst>
          <pc:docMk/>
          <pc:sldMk cId="0" sldId="264"/>
        </pc:sldMkLst>
        <pc:spChg chg="add del mod">
          <ac:chgData name="Woon Vin Hee /IT" userId="S::s10221118@connect.np.edu.sg::aef9843f-03c4-4b52-a552-39f6253326ea" providerId="AD" clId="Web-{83D3A5A1-8574-4A35-8317-121C669FF26A}" dt="2023-10-29T08:45:34.655" v="249"/>
          <ac:spMkLst>
            <pc:docMk/>
            <pc:sldMk cId="0" sldId="264"/>
            <ac:spMk id="3" creationId="{66E587D3-B4CC-B7F2-7EB7-E102CBCC1078}"/>
          </ac:spMkLst>
        </pc:spChg>
        <pc:spChg chg="add del mod">
          <ac:chgData name="Woon Vin Hee /IT" userId="S::s10221118@connect.np.edu.sg::aef9843f-03c4-4b52-a552-39f6253326ea" providerId="AD" clId="Web-{83D3A5A1-8574-4A35-8317-121C669FF26A}" dt="2023-10-29T08:45:34.655" v="248"/>
          <ac:spMkLst>
            <pc:docMk/>
            <pc:sldMk cId="0" sldId="264"/>
            <ac:spMk id="5" creationId="{7664161D-ABBC-63A3-6A74-4EF57581EC07}"/>
          </ac:spMkLst>
        </pc:spChg>
        <pc:spChg chg="add del mod">
          <ac:chgData name="Woon Vin Hee /IT" userId="S::s10221118@connect.np.edu.sg::aef9843f-03c4-4b52-a552-39f6253326ea" providerId="AD" clId="Web-{83D3A5A1-8574-4A35-8317-121C669FF26A}" dt="2023-10-29T08:45:34.655" v="247"/>
          <ac:spMkLst>
            <pc:docMk/>
            <pc:sldMk cId="0" sldId="264"/>
            <ac:spMk id="7" creationId="{4FF71BF0-C1F5-DAF3-031D-87B77F15E086}"/>
          </ac:spMkLst>
        </pc:spChg>
        <pc:spChg chg="add del mod">
          <ac:chgData name="Woon Vin Hee /IT" userId="S::s10221118@connect.np.edu.sg::aef9843f-03c4-4b52-a552-39f6253326ea" providerId="AD" clId="Web-{83D3A5A1-8574-4A35-8317-121C669FF26A}" dt="2023-10-29T08:45:34.655" v="246"/>
          <ac:spMkLst>
            <pc:docMk/>
            <pc:sldMk cId="0" sldId="264"/>
            <ac:spMk id="9" creationId="{55B77177-7FF1-3631-C0C5-C2176B46A770}"/>
          </ac:spMkLst>
        </pc:spChg>
        <pc:spChg chg="add del mod">
          <ac:chgData name="Woon Vin Hee /IT" userId="S::s10221118@connect.np.edu.sg::aef9843f-03c4-4b52-a552-39f6253326ea" providerId="AD" clId="Web-{83D3A5A1-8574-4A35-8317-121C669FF26A}" dt="2023-10-29T08:45:44.796" v="251"/>
          <ac:spMkLst>
            <pc:docMk/>
            <pc:sldMk cId="0" sldId="264"/>
            <ac:spMk id="11" creationId="{85708E75-EFB2-57C2-F851-82405870B62C}"/>
          </ac:spMkLst>
        </pc:spChg>
        <pc:spChg chg="add del mod">
          <ac:chgData name="Woon Vin Hee /IT" userId="S::s10221118@connect.np.edu.sg::aef9843f-03c4-4b52-a552-39f6253326ea" providerId="AD" clId="Web-{83D3A5A1-8574-4A35-8317-121C669FF26A}" dt="2023-10-29T08:45:38.499" v="250"/>
          <ac:spMkLst>
            <pc:docMk/>
            <pc:sldMk cId="0" sldId="264"/>
            <ac:spMk id="13" creationId="{B3ECBB18-1F41-EDA7-2408-FB8EC07C99B8}"/>
          </ac:spMkLst>
        </pc:spChg>
        <pc:spChg chg="add del mod">
          <ac:chgData name="Woon Vin Hee /IT" userId="S::s10221118@connect.np.edu.sg::aef9843f-03c4-4b52-a552-39f6253326ea" providerId="AD" clId="Web-{83D3A5A1-8574-4A35-8317-121C669FF26A}" dt="2023-10-29T08:45:34.655" v="245"/>
          <ac:spMkLst>
            <pc:docMk/>
            <pc:sldMk cId="0" sldId="264"/>
            <ac:spMk id="15" creationId="{DE56F719-A783-5901-B1C4-04E581A2AB2B}"/>
          </ac:spMkLst>
        </pc:spChg>
        <pc:spChg chg="add del mod">
          <ac:chgData name="Woon Vin Hee /IT" userId="S::s10221118@connect.np.edu.sg::aef9843f-03c4-4b52-a552-39f6253326ea" providerId="AD" clId="Web-{83D3A5A1-8574-4A35-8317-121C669FF26A}" dt="2023-10-29T08:45:34.655" v="244"/>
          <ac:spMkLst>
            <pc:docMk/>
            <pc:sldMk cId="0" sldId="264"/>
            <ac:spMk id="17" creationId="{9C369C6E-46B0-C195-E60C-E6FD85DC9C1E}"/>
          </ac:spMkLst>
        </pc:spChg>
        <pc:spChg chg="add del mod">
          <ac:chgData name="Woon Vin Hee /IT" userId="S::s10221118@connect.np.edu.sg::aef9843f-03c4-4b52-a552-39f6253326ea" providerId="AD" clId="Web-{83D3A5A1-8574-4A35-8317-121C669FF26A}" dt="2023-10-29T08:45:34.546" v="243"/>
          <ac:spMkLst>
            <pc:docMk/>
            <pc:sldMk cId="0" sldId="264"/>
            <ac:spMk id="18" creationId="{F239EB4B-1F78-AA74-ABCB-AFC9732818E2}"/>
          </ac:spMkLst>
        </pc:spChg>
        <pc:spChg chg="add del mod">
          <ac:chgData name="Woon Vin Hee /IT" userId="S::s10221118@connect.np.edu.sg::aef9843f-03c4-4b52-a552-39f6253326ea" providerId="AD" clId="Web-{83D3A5A1-8574-4A35-8317-121C669FF26A}" dt="2023-10-29T08:45:57.469" v="254"/>
          <ac:spMkLst>
            <pc:docMk/>
            <pc:sldMk cId="0" sldId="264"/>
            <ac:spMk id="19" creationId="{2F1AE28B-E572-33AD-9A70-048E5DC50C22}"/>
          </ac:spMkLst>
        </pc:spChg>
        <pc:spChg chg="del">
          <ac:chgData name="Woon Vin Hee /IT" userId="S::s10221118@connect.np.edu.sg::aef9843f-03c4-4b52-a552-39f6253326ea" providerId="AD" clId="Web-{83D3A5A1-8574-4A35-8317-121C669FF26A}" dt="2023-10-29T08:45:25.249" v="238"/>
          <ac:spMkLst>
            <pc:docMk/>
            <pc:sldMk cId="0" sldId="264"/>
            <ac:spMk id="1733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3D3A5A1-8574-4A35-8317-121C669FF26A}" dt="2023-10-29T08:45:25.155" v="237"/>
          <ac:spMkLst>
            <pc:docMk/>
            <pc:sldMk cId="0" sldId="264"/>
            <ac:spMk id="1734" creationId="{00000000-0000-0000-0000-000000000000}"/>
          </ac:spMkLst>
        </pc:spChg>
        <pc:spChg chg="mod">
          <ac:chgData name="Woon Vin Hee /IT" userId="S::s10221118@connect.np.edu.sg::aef9843f-03c4-4b52-a552-39f6253326ea" providerId="AD" clId="Web-{83D3A5A1-8574-4A35-8317-121C669FF26A}" dt="2023-10-29T08:46:00.812" v="261" actId="20577"/>
          <ac:spMkLst>
            <pc:docMk/>
            <pc:sldMk cId="0" sldId="264"/>
            <ac:spMk id="1735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3D3A5A1-8574-4A35-8317-121C669FF26A}" dt="2023-10-29T08:45:25.046" v="236"/>
          <ac:spMkLst>
            <pc:docMk/>
            <pc:sldMk cId="0" sldId="264"/>
            <ac:spMk id="1736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3D3A5A1-8574-4A35-8317-121C669FF26A}" dt="2023-10-29T08:45:24.952" v="235"/>
          <ac:spMkLst>
            <pc:docMk/>
            <pc:sldMk cId="0" sldId="264"/>
            <ac:spMk id="1737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3D3A5A1-8574-4A35-8317-121C669FF26A}" dt="2023-10-29T08:45:24.827" v="234"/>
          <ac:spMkLst>
            <pc:docMk/>
            <pc:sldMk cId="0" sldId="264"/>
            <ac:spMk id="1738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3D3A5A1-8574-4A35-8317-121C669FF26A}" dt="2023-10-29T08:45:24.733" v="233"/>
          <ac:spMkLst>
            <pc:docMk/>
            <pc:sldMk cId="0" sldId="264"/>
            <ac:spMk id="1739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3D3A5A1-8574-4A35-8317-121C669FF26A}" dt="2023-10-29T08:45:24.639" v="232"/>
          <ac:spMkLst>
            <pc:docMk/>
            <pc:sldMk cId="0" sldId="264"/>
            <ac:spMk id="1740" creationId="{00000000-0000-0000-0000-000000000000}"/>
          </ac:spMkLst>
        </pc:spChg>
        <pc:spChg chg="del">
          <ac:chgData name="Woon Vin Hee /IT" userId="S::s10221118@connect.np.edu.sg::aef9843f-03c4-4b52-a552-39f6253326ea" providerId="AD" clId="Web-{83D3A5A1-8574-4A35-8317-121C669FF26A}" dt="2023-10-29T08:45:24.546" v="231"/>
          <ac:spMkLst>
            <pc:docMk/>
            <pc:sldMk cId="0" sldId="264"/>
            <ac:spMk id="174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speaker: </a:t>
            </a:r>
            <a:r>
              <a:rPr lang="en-US" err="1"/>
              <a:t>charmaine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4ed99bf1a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24ed99bf1a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speaker: </a:t>
            </a:r>
            <a:r>
              <a:rPr lang="en-US" err="1"/>
              <a:t>shane</a:t>
            </a:r>
            <a:endParaRPr lang="en-US"/>
          </a:p>
          <a:p>
            <a:pPr marL="0" indent="0">
              <a:buNone/>
            </a:pPr>
            <a:r>
              <a:rPr lang="en-US" b="1"/>
              <a:t>Technologies:</a:t>
            </a:r>
            <a:endParaRPr lang="en-US"/>
          </a:p>
          <a:p>
            <a:pPr marL="171450" indent="-171450">
              <a:buChar char="-"/>
            </a:pPr>
            <a:r>
              <a:rPr lang="en-US"/>
              <a:t> Python, HTML</a:t>
            </a:r>
          </a:p>
          <a:p>
            <a:pPr marL="171450" indent="-171450">
              <a:buChar char="-"/>
            </a:pPr>
            <a:r>
              <a:rPr lang="en-US"/>
              <a:t> Cv2, </a:t>
            </a:r>
            <a:r>
              <a:rPr lang="en-US" err="1"/>
              <a:t>cmake</a:t>
            </a:r>
            <a:endParaRPr lang="en-US"/>
          </a:p>
          <a:p>
            <a:pPr marL="171450" indent="-171450">
              <a:buChar char="-"/>
            </a:pPr>
            <a:r>
              <a:rPr lang="en-US"/>
              <a:t> Camera/CCTV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24ed99bf1a4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24ed99bf1a4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speaker: </a:t>
            </a:r>
            <a:r>
              <a:rPr lang="en-US" err="1"/>
              <a:t>sharon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speaker: vinhee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speaker: vinhee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speaker: vinhee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24ef22aa1ac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24ef22aa1ac_0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speaker: </a:t>
            </a:r>
            <a:r>
              <a:rPr lang="en-US" err="1"/>
              <a:t>vinhee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24ef22aa1ac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24ef22aa1ac_0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speaker: </a:t>
            </a:r>
            <a:r>
              <a:rPr lang="en-US" err="1"/>
              <a:t>vinhee</a:t>
            </a:r>
          </a:p>
        </p:txBody>
      </p:sp>
    </p:spTree>
    <p:extLst>
      <p:ext uri="{BB962C8B-B14F-4D97-AF65-F5344CB8AC3E}">
        <p14:creationId xmlns:p14="http://schemas.microsoft.com/office/powerpoint/2010/main" val="2770048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DO NOT DELETE, FOR CREDITS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speaker: </a:t>
            </a:r>
            <a:r>
              <a:rPr lang="en-US" err="1"/>
              <a:t>charmaine</a:t>
            </a:r>
          </a:p>
        </p:txBody>
      </p:sp>
    </p:spTree>
    <p:extLst>
      <p:ext uri="{BB962C8B-B14F-4D97-AF65-F5344CB8AC3E}">
        <p14:creationId xmlns:p14="http://schemas.microsoft.com/office/powerpoint/2010/main" val="26244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24e6b4d5c31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24e6b4d5c31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speaker: sharon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speaker: </a:t>
            </a:r>
            <a:r>
              <a:rPr lang="en-US" err="1"/>
              <a:t>charmaine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speaker: </a:t>
            </a:r>
            <a:r>
              <a:rPr lang="en-US" err="1"/>
              <a:t>charmaine</a:t>
            </a:r>
          </a:p>
        </p:txBody>
      </p:sp>
    </p:spTree>
    <p:extLst>
      <p:ext uri="{BB962C8B-B14F-4D97-AF65-F5344CB8AC3E}">
        <p14:creationId xmlns:p14="http://schemas.microsoft.com/office/powerpoint/2010/main" val="141144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/>
              <a:t>Hello, I'm excited to introduce you to </a:t>
            </a:r>
            <a:r>
              <a:rPr lang="en-US" err="1"/>
              <a:t>FBEye</a:t>
            </a:r>
            <a:r>
              <a:rPr lang="en-US"/>
              <a:t>, a cutting-edge solution revolutionizing employee attendance tracking. Traditional methods like RFID cards can be a hassle, often leading to inefficiencies and potential errors. With </a:t>
            </a:r>
            <a:r>
              <a:rPr lang="en-US" err="1"/>
              <a:t>FBEye</a:t>
            </a:r>
            <a:r>
              <a:rPr lang="en-US"/>
              <a:t>, we've harnessed the power of facial recognition to streamline the process. Our software seamlessly captures attendance data for AIDC employees, making the cumbersome use of cards a thing of the past.</a:t>
            </a:r>
          </a:p>
          <a:p>
            <a:pPr algn="just">
              <a:buNone/>
            </a:pPr>
            <a:r>
              <a:rPr lang="en-US"/>
              <a:t> </a:t>
            </a:r>
          </a:p>
          <a:p>
            <a:pPr algn="just">
              <a:buNone/>
            </a:pPr>
            <a:r>
              <a:rPr lang="en-US"/>
              <a:t>Imagine a world where time-consuming manual check-ins are replaced by a quick and secure facial recognition scan. </a:t>
            </a:r>
            <a:r>
              <a:rPr lang="en-US" err="1"/>
              <a:t>FBEye</a:t>
            </a:r>
            <a:r>
              <a:rPr lang="en-US"/>
              <a:t> not only enhances efficiency but also ensures accuracy in attendance records. The simplicity of our solution translates into saved time and increased productivity for your organization.</a:t>
            </a:r>
          </a:p>
          <a:p>
            <a:pPr algn="just">
              <a:buNone/>
            </a:pPr>
            <a:r>
              <a:rPr lang="en-US"/>
              <a:t> </a:t>
            </a:r>
          </a:p>
          <a:p>
            <a:pPr algn="just">
              <a:buNone/>
            </a:pPr>
            <a:r>
              <a:rPr lang="en-US" err="1"/>
              <a:t>FBEye</a:t>
            </a:r>
            <a:r>
              <a:rPr lang="en-US"/>
              <a:t> goes beyond just data collection; it's a robust tool designed to meet the evolving needs of modern businesses. Our software is user-friendly, scalable, and customizable, allowing you to effortlessly integrate it into your existing systems.</a:t>
            </a:r>
          </a:p>
          <a:p>
            <a:pPr algn="just">
              <a:buNone/>
            </a:pPr>
            <a:r>
              <a:rPr lang="en-US"/>
              <a:t> </a:t>
            </a:r>
          </a:p>
          <a:p>
            <a:pPr marL="0" indent="0" algn="just">
              <a:buNone/>
            </a:pPr>
            <a:r>
              <a:rPr lang="en-US"/>
              <a:t>In a world where every moment counts, </a:t>
            </a:r>
            <a:r>
              <a:rPr lang="en-US" err="1"/>
              <a:t>FBEye</a:t>
            </a:r>
            <a:r>
              <a:rPr lang="en-US"/>
              <a:t> empowers your organization to focus on what truly matters - achieving your goals. Experience the future of attendance tracking with </a:t>
            </a:r>
            <a:r>
              <a:rPr lang="en-US" err="1"/>
              <a:t>FBEye</a:t>
            </a:r>
            <a:r>
              <a:rPr lang="en-US"/>
              <a:t>, where innovation meets simplicity. Elevate your workforce management with </a:t>
            </a:r>
            <a:r>
              <a:rPr lang="en-US" err="1"/>
              <a:t>FBEye</a:t>
            </a:r>
            <a:r>
              <a:rPr lang="en-US"/>
              <a:t> today!"</a:t>
            </a:r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r>
              <a:rPr lang="en-US"/>
              <a:t>speaker: </a:t>
            </a:r>
            <a:r>
              <a:rPr lang="en-US" err="1"/>
              <a:t>charmaine</a:t>
            </a:r>
          </a:p>
        </p:txBody>
      </p:sp>
    </p:spTree>
    <p:extLst>
      <p:ext uri="{BB962C8B-B14F-4D97-AF65-F5344CB8AC3E}">
        <p14:creationId xmlns:p14="http://schemas.microsoft.com/office/powerpoint/2010/main" val="243130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/>
              <a:t>Hello, I'm excited to introduce you to </a:t>
            </a:r>
            <a:r>
              <a:rPr lang="en-US" err="1"/>
              <a:t>FBEye</a:t>
            </a:r>
            <a:r>
              <a:rPr lang="en-US"/>
              <a:t>, a cutting-edge solution revolutionizing employee attendance tracking. Traditional methods like RFID cards can be a hassle, often leading to inefficiencies and potential errors. With </a:t>
            </a:r>
            <a:r>
              <a:rPr lang="en-US" err="1"/>
              <a:t>FBEye</a:t>
            </a:r>
            <a:r>
              <a:rPr lang="en-US"/>
              <a:t>, we've harnessed the power of facial recognition to streamline the process. Our software seamlessly captures attendance data for AIDC employees, making the cumbersome use of cards a thing of the past.</a:t>
            </a:r>
          </a:p>
          <a:p>
            <a:pPr algn="just">
              <a:buNone/>
            </a:pPr>
            <a:r>
              <a:rPr lang="en-US"/>
              <a:t> </a:t>
            </a:r>
          </a:p>
          <a:p>
            <a:pPr algn="just">
              <a:buNone/>
            </a:pPr>
            <a:r>
              <a:rPr lang="en-US"/>
              <a:t>Imagine a world where time-consuming manual check-ins are replaced by a quick and secure facial recognition scan. </a:t>
            </a:r>
            <a:r>
              <a:rPr lang="en-US" err="1"/>
              <a:t>FBEye</a:t>
            </a:r>
            <a:r>
              <a:rPr lang="en-US"/>
              <a:t> not only enhances efficiency but also ensures accuracy in attendance records. The simplicity of our solution translates into saved time and increased productivity for your organization.</a:t>
            </a:r>
          </a:p>
          <a:p>
            <a:pPr algn="just">
              <a:buNone/>
            </a:pPr>
            <a:r>
              <a:rPr lang="en-US"/>
              <a:t> </a:t>
            </a:r>
          </a:p>
          <a:p>
            <a:pPr algn="just">
              <a:buNone/>
            </a:pPr>
            <a:r>
              <a:rPr lang="en-US" err="1"/>
              <a:t>FBEye</a:t>
            </a:r>
            <a:r>
              <a:rPr lang="en-US"/>
              <a:t> goes beyond just data collection; it's a robust tool designed to meet the evolving needs of modern businesses. Our software is user-friendly, scalable, and customizable, allowing you to effortlessly integrate it into your existing systems.</a:t>
            </a:r>
          </a:p>
          <a:p>
            <a:pPr algn="just">
              <a:buNone/>
            </a:pPr>
            <a:r>
              <a:rPr lang="en-US"/>
              <a:t> </a:t>
            </a:r>
          </a:p>
          <a:p>
            <a:pPr marL="0" indent="0" algn="just">
              <a:buNone/>
            </a:pPr>
            <a:r>
              <a:rPr lang="en-US"/>
              <a:t>In a world where every moment counts, </a:t>
            </a:r>
            <a:r>
              <a:rPr lang="en-US" err="1"/>
              <a:t>FBEye</a:t>
            </a:r>
            <a:r>
              <a:rPr lang="en-US"/>
              <a:t> empowers your organization to focus on what truly matters - achieving your goals. Experience the future of attendance tracking with </a:t>
            </a:r>
            <a:r>
              <a:rPr lang="en-US" err="1"/>
              <a:t>FBEye</a:t>
            </a:r>
            <a:r>
              <a:rPr lang="en-US"/>
              <a:t>, where innovation meets simplicity. Elevate your workforce management with </a:t>
            </a:r>
            <a:r>
              <a:rPr lang="en-US" err="1"/>
              <a:t>FBEye</a:t>
            </a:r>
            <a:r>
              <a:rPr lang="en-US"/>
              <a:t> today!"</a:t>
            </a:r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r>
              <a:rPr lang="en-US"/>
              <a:t>speaker: </a:t>
            </a:r>
            <a:r>
              <a:rPr lang="en-US" err="1"/>
              <a:t>charmaine</a:t>
            </a:r>
          </a:p>
        </p:txBody>
      </p:sp>
    </p:spTree>
    <p:extLst>
      <p:ext uri="{BB962C8B-B14F-4D97-AF65-F5344CB8AC3E}">
        <p14:creationId xmlns:p14="http://schemas.microsoft.com/office/powerpoint/2010/main" val="3077236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speaker: sharon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Speaker: shane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By: Charmaine, Shane, Sharon and Vin </a:t>
            </a:r>
            <a:r>
              <a:rPr lang="en" err="1"/>
              <a:t>Hee</a:t>
            </a:r>
            <a:endParaRPr err="1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rgbClr val="00257D"/>
                </a:solidFill>
              </a:rPr>
              <a:t>Inception Deck</a:t>
            </a: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969A206-AC9D-5081-B8E6-3A34242F8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80730"/>
              </p:ext>
            </p:extLst>
          </p:nvPr>
        </p:nvGraphicFramePr>
        <p:xfrm>
          <a:off x="699247" y="645458"/>
          <a:ext cx="7702494" cy="3516238"/>
        </p:xfrm>
        <a:graphic>
          <a:graphicData uri="http://schemas.openxmlformats.org/drawingml/2006/table">
            <a:tbl>
              <a:tblPr firstRow="1" bandRow="1">
                <a:tableStyleId>{C72C709D-8D93-4169-82D9-E754EBF6F608}</a:tableStyleId>
              </a:tblPr>
              <a:tblGrid>
                <a:gridCol w="3851247">
                  <a:extLst>
                    <a:ext uri="{9D8B030D-6E8A-4147-A177-3AD203B41FA5}">
                      <a16:colId xmlns:a16="http://schemas.microsoft.com/office/drawing/2014/main" val="2312921638"/>
                    </a:ext>
                  </a:extLst>
                </a:gridCol>
                <a:gridCol w="3851247">
                  <a:extLst>
                    <a:ext uri="{9D8B030D-6E8A-4147-A177-3AD203B41FA5}">
                      <a16:colId xmlns:a16="http://schemas.microsoft.com/office/drawing/2014/main" val="176005305"/>
                    </a:ext>
                  </a:extLst>
                </a:gridCol>
              </a:tblGrid>
              <a:tr h="39807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accent3"/>
                          </a:solidFill>
                          <a:latin typeface="IBM Plex Mono"/>
                        </a:rPr>
                        <a:t>IN SCOPE</a:t>
                      </a:r>
                      <a:endParaRPr lang="en-US" sz="16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accent3"/>
                          </a:solidFill>
                          <a:latin typeface="IBM Plex Mono"/>
                        </a:rPr>
                        <a:t>OUT of SCOPE</a:t>
                      </a:r>
                      <a:endParaRPr lang="en-US" sz="16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59215"/>
                  </a:ext>
                </a:extLst>
              </a:tr>
              <a:tr h="39807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Facial Recognition</a:t>
                      </a:r>
                      <a:endParaRPr lang="en-US" sz="160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Registering and managing domain 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15250"/>
                  </a:ext>
                </a:extLst>
              </a:tr>
              <a:tr h="5486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Calculation of Salary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81496"/>
                  </a:ext>
                </a:extLst>
              </a:tr>
              <a:tr h="398071">
                <a:tc>
                  <a:txBody>
                    <a:bodyPr/>
                    <a:lstStyle/>
                    <a:p>
                      <a:r>
                        <a:rPr lang="en-US" sz="1600"/>
                        <a:t>Email Notification System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82945"/>
                  </a:ext>
                </a:extLst>
              </a:tr>
              <a:tr h="548692">
                <a:tc>
                  <a:txBody>
                    <a:bodyPr/>
                    <a:lstStyle/>
                    <a:p>
                      <a:r>
                        <a:rPr lang="en-US" sz="1600"/>
                        <a:t>Web Application to submit status (MC/Leave)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55292"/>
                  </a:ext>
                </a:extLst>
              </a:tr>
              <a:tr h="3980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accent3"/>
                          </a:solidFill>
                          <a:latin typeface="IBM Plex Mono"/>
                        </a:rPr>
                        <a:t>UNRESOLVED</a:t>
                      </a:r>
                      <a:endParaRPr lang="en-US" sz="16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54283"/>
                  </a:ext>
                </a:extLst>
              </a:tr>
              <a:tr h="398071">
                <a:tc gridSpan="2">
                  <a:txBody>
                    <a:bodyPr/>
                    <a:lstStyle/>
                    <a:p>
                      <a:r>
                        <a:rPr lang="en-US" sz="1600"/>
                        <a:t>Mobile App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42412"/>
                  </a:ext>
                </a:extLst>
              </a:tr>
              <a:tr h="398071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Track all security guards' patrol route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073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47"/>
          <p:cNvSpPr txBox="1">
            <a:spLocks noGrp="1"/>
          </p:cNvSpPr>
          <p:nvPr>
            <p:ph type="title"/>
          </p:nvPr>
        </p:nvSpPr>
        <p:spPr>
          <a:xfrm>
            <a:off x="1341875" y="305788"/>
            <a:ext cx="6462120" cy="8008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>
                <a:latin typeface="IBM Plex Mono"/>
              </a:rPr>
              <a:t>Our Technical Solution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E09BB4-2C46-E7F2-4131-F535DEE16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10" y="1110600"/>
            <a:ext cx="6293222" cy="3870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A371F-84FF-95B5-E8C3-CABD0BB09ED7}"/>
              </a:ext>
            </a:extLst>
          </p:cNvPr>
          <p:cNvSpPr txBox="1"/>
          <p:nvPr/>
        </p:nvSpPr>
        <p:spPr>
          <a:xfrm>
            <a:off x="89250" y="2232071"/>
            <a:ext cx="239950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Poppins"/>
              </a:rPr>
              <a:t>Technologies:</a:t>
            </a:r>
            <a:endParaRPr lang="en-US" sz="2000">
              <a:latin typeface="Poppins"/>
            </a:endParaRPr>
          </a:p>
          <a:p>
            <a:pPr marL="171450" indent="-171450">
              <a:buFont typeface="Arial,Sans-Serif"/>
              <a:buChar char="-"/>
            </a:pPr>
            <a:r>
              <a:rPr lang="en-US" sz="2000">
                <a:latin typeface="Poppins"/>
              </a:rPr>
              <a:t> Python</a:t>
            </a:r>
          </a:p>
          <a:p>
            <a:pPr marL="171450" indent="-171450">
              <a:buFont typeface="Arial,Sans-Serif"/>
              <a:buChar char="-"/>
            </a:pPr>
            <a:r>
              <a:rPr lang="en-US" sz="2000">
                <a:latin typeface="Poppins"/>
              </a:rPr>
              <a:t> HTML, CSS, JS</a:t>
            </a:r>
            <a:endParaRPr lang="en-US"/>
          </a:p>
          <a:p>
            <a:pPr marL="171450" indent="-171450">
              <a:buFont typeface="Arial,Sans-Serif"/>
              <a:buChar char="-"/>
            </a:pPr>
            <a:r>
              <a:rPr lang="en-US" sz="2000">
                <a:latin typeface="Poppins"/>
              </a:rPr>
              <a:t> Cv2, </a:t>
            </a:r>
            <a:r>
              <a:rPr lang="en-US" sz="2000" err="1">
                <a:latin typeface="Poppins"/>
              </a:rPr>
              <a:t>cmake</a:t>
            </a:r>
            <a:endParaRPr lang="en-US" sz="2000">
              <a:latin typeface="Poppins"/>
            </a:endParaRPr>
          </a:p>
          <a:p>
            <a:pPr marL="171450" indent="-171450">
              <a:buFont typeface="Arial,Sans-Serif"/>
              <a:buChar char="-"/>
            </a:pPr>
            <a:r>
              <a:rPr lang="en-US" sz="2000">
                <a:latin typeface="Poppins"/>
              </a:rPr>
              <a:t> Camera/CCTV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3" name="Google Shape;1923;p48"/>
          <p:cNvGrpSpPr/>
          <p:nvPr/>
        </p:nvGrpSpPr>
        <p:grpSpPr>
          <a:xfrm>
            <a:off x="7143188" y="-2762276"/>
            <a:ext cx="4028179" cy="6346320"/>
            <a:chOff x="6914588" y="-2762276"/>
            <a:chExt cx="4028179" cy="6346320"/>
          </a:xfrm>
        </p:grpSpPr>
        <p:sp>
          <p:nvSpPr>
            <p:cNvPr id="1924" name="Google Shape;1924;p48"/>
            <p:cNvSpPr/>
            <p:nvPr/>
          </p:nvSpPr>
          <p:spPr>
            <a:xfrm>
              <a:off x="6914588" y="-276227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7191305" y="-124437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8"/>
            <p:cNvSpPr/>
            <p:nvPr/>
          </p:nvSpPr>
          <p:spPr>
            <a:xfrm>
              <a:off x="7867013" y="75068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8"/>
            <p:cNvSpPr/>
            <p:nvPr/>
          </p:nvSpPr>
          <p:spPr>
            <a:xfrm>
              <a:off x="7789451" y="-2619788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8" name="Google Shape;1928;p48"/>
          <p:cNvGrpSpPr/>
          <p:nvPr/>
        </p:nvGrpSpPr>
        <p:grpSpPr>
          <a:xfrm rot="-5400000">
            <a:off x="8884618" y="480749"/>
            <a:ext cx="88142" cy="1137387"/>
            <a:chOff x="3054755" y="4367024"/>
            <a:chExt cx="88142" cy="1137387"/>
          </a:xfrm>
        </p:grpSpPr>
        <p:sp>
          <p:nvSpPr>
            <p:cNvPr id="1929" name="Google Shape;1929;p48"/>
            <p:cNvSpPr/>
            <p:nvPr/>
          </p:nvSpPr>
          <p:spPr>
            <a:xfrm>
              <a:off x="3054755" y="4367024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8"/>
            <p:cNvSpPr/>
            <p:nvPr/>
          </p:nvSpPr>
          <p:spPr>
            <a:xfrm>
              <a:off x="3130388" y="4367024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1" name="Google Shape;1931;p48"/>
          <p:cNvGrpSpPr/>
          <p:nvPr/>
        </p:nvGrpSpPr>
        <p:grpSpPr>
          <a:xfrm>
            <a:off x="-1402325" y="1246899"/>
            <a:ext cx="2992224" cy="3549051"/>
            <a:chOff x="-1325700" y="1246899"/>
            <a:chExt cx="2992224" cy="3549051"/>
          </a:xfrm>
        </p:grpSpPr>
        <p:pic>
          <p:nvPicPr>
            <p:cNvPr id="1932" name="Google Shape;1932;p4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>
              <a:off x="-1604113" y="1525312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33" name="Google Shape;1933;p48"/>
            <p:cNvGrpSpPr/>
            <p:nvPr/>
          </p:nvGrpSpPr>
          <p:grpSpPr>
            <a:xfrm>
              <a:off x="-369917" y="2704683"/>
              <a:ext cx="906953" cy="1517787"/>
              <a:chOff x="79748" y="2808602"/>
              <a:chExt cx="906953" cy="1517787"/>
            </a:xfrm>
          </p:grpSpPr>
          <p:sp>
            <p:nvSpPr>
              <p:cNvPr id="1934" name="Google Shape;1934;p48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8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8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8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8" name="Google Shape;1938;p48"/>
          <p:cNvGrpSpPr/>
          <p:nvPr/>
        </p:nvGrpSpPr>
        <p:grpSpPr>
          <a:xfrm rot="10800000">
            <a:off x="-181052" y="1778576"/>
            <a:ext cx="1421047" cy="2833357"/>
            <a:chOff x="334358" y="2186737"/>
            <a:chExt cx="1421047" cy="2833357"/>
          </a:xfrm>
        </p:grpSpPr>
        <p:sp>
          <p:nvSpPr>
            <p:cNvPr id="1939" name="Google Shape;1939;p48"/>
            <p:cNvSpPr/>
            <p:nvPr/>
          </p:nvSpPr>
          <p:spPr>
            <a:xfrm rot="10800000">
              <a:off x="334358" y="218673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0" name="Google Shape;1940;p48"/>
            <p:cNvGrpSpPr/>
            <p:nvPr/>
          </p:nvGrpSpPr>
          <p:grpSpPr>
            <a:xfrm rot="5400000">
              <a:off x="1046250" y="3181856"/>
              <a:ext cx="161977" cy="161940"/>
              <a:chOff x="1101075" y="2142375"/>
              <a:chExt cx="439200" cy="439100"/>
            </a:xfrm>
          </p:grpSpPr>
          <p:sp>
            <p:nvSpPr>
              <p:cNvPr id="1941" name="Google Shape;1941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3" name="Google Shape;1943;p48"/>
            <p:cNvGrpSpPr/>
            <p:nvPr/>
          </p:nvGrpSpPr>
          <p:grpSpPr>
            <a:xfrm rot="-5400000">
              <a:off x="628029" y="4564272"/>
              <a:ext cx="161977" cy="161940"/>
              <a:chOff x="1101075" y="2142375"/>
              <a:chExt cx="439200" cy="439100"/>
            </a:xfrm>
          </p:grpSpPr>
          <p:sp>
            <p:nvSpPr>
              <p:cNvPr id="1944" name="Google Shape;1944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Subtitle 10">
            <a:extLst>
              <a:ext uri="{FF2B5EF4-FFF2-40B4-BE49-F238E27FC236}">
                <a16:creationId xmlns:a16="http://schemas.microsoft.com/office/drawing/2014/main" id="{856256CD-5493-DEFC-D28A-04B179DC2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620" y="1873984"/>
            <a:ext cx="4696800" cy="598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/>
              <a:t>Debugging and Testing</a:t>
            </a:r>
          </a:p>
          <a:p>
            <a:pPr>
              <a:buFont typeface="Arial"/>
              <a:buChar char="•"/>
            </a:pPr>
            <a:r>
              <a:rPr lang="en-US" sz="2000"/>
              <a:t>Meeting Deadlines</a:t>
            </a:r>
          </a:p>
          <a:p>
            <a:pPr>
              <a:buFont typeface="Arial"/>
              <a:buChar char="•"/>
            </a:pPr>
            <a:r>
              <a:rPr lang="en-US" sz="2000"/>
              <a:t>Not having a co-located team</a:t>
            </a:r>
          </a:p>
          <a:p>
            <a:pPr>
              <a:buFont typeface="Arial"/>
              <a:buChar char="•"/>
            </a:pPr>
            <a:r>
              <a:rPr lang="en-US" sz="2000"/>
              <a:t>Availability of the customer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8951201-F7EC-5FFC-4293-6134EEF5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301" y="1005368"/>
            <a:ext cx="7345869" cy="775623"/>
          </a:xfrm>
        </p:spPr>
        <p:txBody>
          <a:bodyPr/>
          <a:lstStyle/>
          <a:p>
            <a:r>
              <a:rPr lang="en-US" sz="3600">
                <a:latin typeface="IBM Plex Mono"/>
              </a:rPr>
              <a:t>What keeps us up at night?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/>
              <a:t>Our Project Community</a:t>
            </a:r>
            <a:endParaRPr/>
          </a:p>
        </p:txBody>
      </p:sp>
      <p:sp>
        <p:nvSpPr>
          <p:cNvPr id="2" name="Shape 66">
            <a:extLst>
              <a:ext uri="{FF2B5EF4-FFF2-40B4-BE49-F238E27FC236}">
                <a16:creationId xmlns:a16="http://schemas.microsoft.com/office/drawing/2014/main" id="{A42BF974-A881-14FA-2C49-944C9BA95AFC}"/>
              </a:ext>
            </a:extLst>
          </p:cNvPr>
          <p:cNvSpPr/>
          <p:nvPr/>
        </p:nvSpPr>
        <p:spPr>
          <a:xfrm>
            <a:off x="2580748" y="2158569"/>
            <a:ext cx="3637363" cy="1341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>
              <a:srgbClr val="48729B"/>
            </a:solidFill>
            <a:round/>
          </a:ln>
        </p:spPr>
        <p:txBody>
          <a:bodyPr lIns="0" tIns="0" rIns="0" bIns="0"/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3429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6858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10287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13716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7145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20574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24003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27432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68">
            <a:extLst>
              <a:ext uri="{FF2B5EF4-FFF2-40B4-BE49-F238E27FC236}">
                <a16:creationId xmlns:a16="http://schemas.microsoft.com/office/drawing/2014/main" id="{226DCA7D-D1D2-20A7-B1CE-BF3456326BC8}"/>
              </a:ext>
            </a:extLst>
          </p:cNvPr>
          <p:cNvSpPr/>
          <p:nvPr/>
        </p:nvSpPr>
        <p:spPr>
          <a:xfrm>
            <a:off x="6416480" y="3036999"/>
            <a:ext cx="1630254" cy="56938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="" val="1"/>
            </a:ext>
          </a:extLst>
        </p:spPr>
        <p:txBody>
          <a:bodyPr wrap="none" lIns="38100" tIns="38100" rIns="38100" bIns="38100" anchor="t">
            <a:spAutoFit/>
          </a:bodyPr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3429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6858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10287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13716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7145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20574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24003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27432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0">
              <a:defRPr sz="1800">
                <a:uFillTx/>
              </a:defRPr>
            </a:pPr>
            <a:r>
              <a:rPr lang="en-GB" sz="3200"/>
              <a:t>Lecturers</a:t>
            </a:r>
            <a:endParaRPr sz="3200">
              <a:uFill>
                <a:solidFill/>
              </a:uFill>
            </a:endParaRPr>
          </a:p>
        </p:txBody>
      </p:sp>
      <p:sp>
        <p:nvSpPr>
          <p:cNvPr id="5" name="Shape 70">
            <a:extLst>
              <a:ext uri="{FF2B5EF4-FFF2-40B4-BE49-F238E27FC236}">
                <a16:creationId xmlns:a16="http://schemas.microsoft.com/office/drawing/2014/main" id="{7F011E31-73EA-D7F5-E55B-B89D72D58D36}"/>
              </a:ext>
            </a:extLst>
          </p:cNvPr>
          <p:cNvSpPr/>
          <p:nvPr/>
        </p:nvSpPr>
        <p:spPr>
          <a:xfrm>
            <a:off x="685493" y="3143616"/>
            <a:ext cx="1594988" cy="56938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="" val="1"/>
            </a:ext>
          </a:extLst>
        </p:spPr>
        <p:txBody>
          <a:bodyPr wrap="none" lIns="38100" tIns="38100" rIns="38100" bIns="38100" anchor="t">
            <a:spAutoFit/>
          </a:bodyPr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3429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6858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10287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13716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7145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20574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24003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27432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0">
              <a:defRPr sz="1800">
                <a:uFillTx/>
              </a:defRPr>
            </a:pPr>
            <a:r>
              <a:rPr lang="en-GB" sz="3200"/>
              <a:t>Sponsors</a:t>
            </a:r>
            <a:endParaRPr sz="3200">
              <a:uFill>
                <a:solidFill/>
              </a:uFill>
            </a:endParaRPr>
          </a:p>
        </p:txBody>
      </p:sp>
      <p:sp>
        <p:nvSpPr>
          <p:cNvPr id="6" name="Shape 71">
            <a:extLst>
              <a:ext uri="{FF2B5EF4-FFF2-40B4-BE49-F238E27FC236}">
                <a16:creationId xmlns:a16="http://schemas.microsoft.com/office/drawing/2014/main" id="{9D89FC2B-8960-C824-0514-FD17BAF79424}"/>
              </a:ext>
            </a:extLst>
          </p:cNvPr>
          <p:cNvSpPr/>
          <p:nvPr/>
        </p:nvSpPr>
        <p:spPr>
          <a:xfrm>
            <a:off x="3366874" y="4550862"/>
            <a:ext cx="2069964" cy="50783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="" val="1"/>
            </a:ext>
          </a:extLst>
        </p:spPr>
        <p:txBody>
          <a:bodyPr wrap="square" lIns="38100" tIns="38100" rIns="38100" bIns="38100" anchor="t">
            <a:spAutoFit/>
          </a:bodyPr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3429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6858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10287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13716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7145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20574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24003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27432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0">
              <a:defRPr sz="1800">
                <a:uFillTx/>
              </a:defRPr>
            </a:pPr>
            <a:r>
              <a:rPr lang="en-US" sz="2800"/>
              <a:t>Classmates</a:t>
            </a:r>
            <a:endParaRPr lang="en-US" sz="2800">
              <a:cs typeface="Arial"/>
            </a:endParaRP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5C94A804-E322-DFC0-5012-E00E89AF48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2682" y="2108247"/>
            <a:ext cx="800100" cy="92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4.png">
            <a:extLst>
              <a:ext uri="{FF2B5EF4-FFF2-40B4-BE49-F238E27FC236}">
                <a16:creationId xmlns:a16="http://schemas.microsoft.com/office/drawing/2014/main" id="{60EBE39F-F040-6818-CF5E-996357BEBB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80363" y="2108247"/>
            <a:ext cx="800100" cy="92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5.png">
            <a:extLst>
              <a:ext uri="{FF2B5EF4-FFF2-40B4-BE49-F238E27FC236}">
                <a16:creationId xmlns:a16="http://schemas.microsoft.com/office/drawing/2014/main" id="{B0FB6E38-F40E-AB3B-1A70-9975444CE65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79987" y="3624281"/>
            <a:ext cx="800100" cy="92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 descr="A blue and orange letters on a black background&#10;&#10;Description automatically generated">
            <a:extLst>
              <a:ext uri="{FF2B5EF4-FFF2-40B4-BE49-F238E27FC236}">
                <a16:creationId xmlns:a16="http://schemas.microsoft.com/office/drawing/2014/main" id="{9A1D7743-0BA9-0351-71BF-EDB7C4FAE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841" y="2496461"/>
            <a:ext cx="2337955" cy="7307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55"/>
          <p:cNvSpPr txBox="1">
            <a:spLocks noGrp="1"/>
          </p:cNvSpPr>
          <p:nvPr>
            <p:ph type="title"/>
          </p:nvPr>
        </p:nvSpPr>
        <p:spPr>
          <a:xfrm>
            <a:off x="720000" y="3777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How big is this thing?</a:t>
            </a:r>
            <a:endParaRPr/>
          </a:p>
        </p:txBody>
      </p:sp>
      <p:pic>
        <p:nvPicPr>
          <p:cNvPr id="2" name="Screen shot 2011-02-08 at 5.04.54 AM.png">
            <a:extLst>
              <a:ext uri="{FF2B5EF4-FFF2-40B4-BE49-F238E27FC236}">
                <a16:creationId xmlns:a16="http://schemas.microsoft.com/office/drawing/2014/main" id="{A0945B75-5848-D863-4D5E-F351CEF9C3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flipH="1">
            <a:off x="626782" y="2311644"/>
            <a:ext cx="1066800" cy="8394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21">
            <a:extLst>
              <a:ext uri="{FF2B5EF4-FFF2-40B4-BE49-F238E27FC236}">
                <a16:creationId xmlns:a16="http://schemas.microsoft.com/office/drawing/2014/main" id="{E1919635-4DC0-2F12-5EEB-3D0CFBFF1536}"/>
              </a:ext>
            </a:extLst>
          </p:cNvPr>
          <p:cNvSpPr/>
          <p:nvPr/>
        </p:nvSpPr>
        <p:spPr>
          <a:xfrm>
            <a:off x="1856292" y="2389094"/>
            <a:ext cx="6172201" cy="685800"/>
          </a:xfrm>
          <a:prstGeom prst="chevron">
            <a:avLst>
              <a:gd name="adj" fmla="val 50000"/>
            </a:avLst>
          </a:prstGeom>
          <a:solidFill>
            <a:srgbClr val="6095C9"/>
          </a:solidFill>
          <a:ln w="25400">
            <a:solidFill>
              <a:srgbClr val="49729C"/>
            </a:solidFill>
            <a:round/>
          </a:ln>
        </p:spPr>
        <p:txBody>
          <a:bodyPr lIns="0" tIns="0" rIns="0" bIns="0"/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3429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6858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10287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13716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7145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20574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24003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27432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122">
            <a:extLst>
              <a:ext uri="{FF2B5EF4-FFF2-40B4-BE49-F238E27FC236}">
                <a16:creationId xmlns:a16="http://schemas.microsoft.com/office/drawing/2014/main" id="{92BCA600-F7EC-C5F9-98E3-601C0E183840}"/>
              </a:ext>
            </a:extLst>
          </p:cNvPr>
          <p:cNvSpPr/>
          <p:nvPr/>
        </p:nvSpPr>
        <p:spPr>
          <a:xfrm rot="5400000">
            <a:off x="3685092" y="2084294"/>
            <a:ext cx="838201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655" y="0"/>
                </a:lnTo>
                <a:lnTo>
                  <a:pt x="21600" y="10800"/>
                </a:lnTo>
                <a:lnTo>
                  <a:pt x="1865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9A14D"/>
          </a:solidFill>
          <a:ln w="25400">
            <a:solidFill>
              <a:srgbClr val="617335"/>
            </a:solidFill>
            <a:round/>
          </a:ln>
        </p:spPr>
        <p:txBody>
          <a:bodyPr lIns="0" tIns="0" rIns="0" bIns="0"/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3429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6858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10287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13716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7145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20574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24003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27432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123">
            <a:extLst>
              <a:ext uri="{FF2B5EF4-FFF2-40B4-BE49-F238E27FC236}">
                <a16:creationId xmlns:a16="http://schemas.microsoft.com/office/drawing/2014/main" id="{47B007B3-FC4A-C924-1CC9-7A4C9D04BF2B}"/>
              </a:ext>
            </a:extLst>
          </p:cNvPr>
          <p:cNvSpPr/>
          <p:nvPr/>
        </p:nvSpPr>
        <p:spPr>
          <a:xfrm rot="5400000">
            <a:off x="5666292" y="2084294"/>
            <a:ext cx="838201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655" y="0"/>
                </a:lnTo>
                <a:lnTo>
                  <a:pt x="21600" y="10800"/>
                </a:lnTo>
                <a:lnTo>
                  <a:pt x="1865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9A14D"/>
          </a:solidFill>
          <a:ln w="25400">
            <a:solidFill>
              <a:srgbClr val="617335"/>
            </a:solidFill>
            <a:round/>
          </a:ln>
        </p:spPr>
        <p:txBody>
          <a:bodyPr lIns="0" tIns="0" rIns="0" bIns="0"/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3429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6858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10287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13716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7145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20574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24003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27432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124">
            <a:extLst>
              <a:ext uri="{FF2B5EF4-FFF2-40B4-BE49-F238E27FC236}">
                <a16:creationId xmlns:a16="http://schemas.microsoft.com/office/drawing/2014/main" id="{86AE8A6C-2FE0-C17F-BF70-B218273612E7}"/>
              </a:ext>
            </a:extLst>
          </p:cNvPr>
          <p:cNvSpPr/>
          <p:nvPr/>
        </p:nvSpPr>
        <p:spPr>
          <a:xfrm rot="5400000">
            <a:off x="7647492" y="2084294"/>
            <a:ext cx="838201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655" y="0"/>
                </a:lnTo>
                <a:lnTo>
                  <a:pt x="21600" y="10800"/>
                </a:lnTo>
                <a:lnTo>
                  <a:pt x="1865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9A14D"/>
          </a:solidFill>
          <a:ln w="25400">
            <a:solidFill>
              <a:srgbClr val="617335"/>
            </a:solidFill>
            <a:round/>
          </a:ln>
        </p:spPr>
        <p:txBody>
          <a:bodyPr lIns="0" tIns="0" rIns="0" bIns="0"/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3429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6858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10287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13716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7145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20574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24003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27432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126">
            <a:extLst>
              <a:ext uri="{FF2B5EF4-FFF2-40B4-BE49-F238E27FC236}">
                <a16:creationId xmlns:a16="http://schemas.microsoft.com/office/drawing/2014/main" id="{7BA7BDC5-B317-09F8-8915-2ED34A8B96F9}"/>
              </a:ext>
            </a:extLst>
          </p:cNvPr>
          <p:cNvSpPr/>
          <p:nvPr/>
        </p:nvSpPr>
        <p:spPr>
          <a:xfrm>
            <a:off x="1856292" y="1779494"/>
            <a:ext cx="2294038" cy="4953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3429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6858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10287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13716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7145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20574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24003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27432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Construction</a:t>
            </a:r>
          </a:p>
        </p:txBody>
      </p:sp>
      <p:sp>
        <p:nvSpPr>
          <p:cNvPr id="8" name="Shape 127">
            <a:extLst>
              <a:ext uri="{FF2B5EF4-FFF2-40B4-BE49-F238E27FC236}">
                <a16:creationId xmlns:a16="http://schemas.microsoft.com/office/drawing/2014/main" id="{85CFF3AD-3CEF-610C-B75E-31CBC5CA019A}"/>
              </a:ext>
            </a:extLst>
          </p:cNvPr>
          <p:cNvSpPr/>
          <p:nvPr/>
        </p:nvSpPr>
        <p:spPr>
          <a:xfrm>
            <a:off x="4675048" y="1779494"/>
            <a:ext cx="768326" cy="4953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3429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6858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10287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13716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7145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20574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24003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27432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UAT</a:t>
            </a:r>
          </a:p>
        </p:txBody>
      </p:sp>
      <p:sp>
        <p:nvSpPr>
          <p:cNvPr id="9" name="Shape 128">
            <a:extLst>
              <a:ext uri="{FF2B5EF4-FFF2-40B4-BE49-F238E27FC236}">
                <a16:creationId xmlns:a16="http://schemas.microsoft.com/office/drawing/2014/main" id="{5D94AF3D-E0AB-17FF-C121-701156935068}"/>
              </a:ext>
            </a:extLst>
          </p:cNvPr>
          <p:cNvSpPr/>
          <p:nvPr/>
        </p:nvSpPr>
        <p:spPr>
          <a:xfrm>
            <a:off x="6428292" y="1789673"/>
            <a:ext cx="1504530" cy="4953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3429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6858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10287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13716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7145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20574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24003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27432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Training</a:t>
            </a:r>
          </a:p>
        </p:txBody>
      </p:sp>
      <p:sp>
        <p:nvSpPr>
          <p:cNvPr id="10" name="Shape 129">
            <a:extLst>
              <a:ext uri="{FF2B5EF4-FFF2-40B4-BE49-F238E27FC236}">
                <a16:creationId xmlns:a16="http://schemas.microsoft.com/office/drawing/2014/main" id="{E0BD1DCF-3C3C-657E-3987-74CB095A6DFB}"/>
              </a:ext>
            </a:extLst>
          </p:cNvPr>
          <p:cNvSpPr/>
          <p:nvPr/>
        </p:nvSpPr>
        <p:spPr>
          <a:xfrm>
            <a:off x="2211071" y="2525806"/>
            <a:ext cx="1888112" cy="446276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="" val="1"/>
            </a:ext>
          </a:extLst>
        </p:spPr>
        <p:txBody>
          <a:bodyPr wrap="square" lIns="38100" tIns="38100" rIns="38100" bIns="38100" anchor="t">
            <a:spAutoFit/>
          </a:bodyPr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3429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6858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10287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13716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7145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20574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24003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27432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~</a:t>
            </a:r>
            <a:r>
              <a:rPr lang="en-US" sz="240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2 ½ months</a:t>
            </a:r>
            <a:endParaRPr lang="en-US" sz="2400">
              <a:solidFill>
                <a:schemeClr val="bg1"/>
              </a:solidFill>
              <a:uFill>
                <a:solidFill>
                  <a:srgbClr val="FFFFFF"/>
                </a:solidFill>
              </a:uFill>
              <a:cs typeface="Arial"/>
            </a:endParaRPr>
          </a:p>
        </p:txBody>
      </p:sp>
      <p:sp>
        <p:nvSpPr>
          <p:cNvPr id="11" name="Shape 130">
            <a:extLst>
              <a:ext uri="{FF2B5EF4-FFF2-40B4-BE49-F238E27FC236}">
                <a16:creationId xmlns:a16="http://schemas.microsoft.com/office/drawing/2014/main" id="{02AE5C5A-A279-D85D-6819-B60E5A91A728}"/>
              </a:ext>
            </a:extLst>
          </p:cNvPr>
          <p:cNvSpPr/>
          <p:nvPr/>
        </p:nvSpPr>
        <p:spPr>
          <a:xfrm>
            <a:off x="4569715" y="2465294"/>
            <a:ext cx="1407600" cy="50783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="" val="1"/>
            </a:ext>
          </a:extLst>
        </p:spPr>
        <p:txBody>
          <a:bodyPr wrap="square" lIns="38100" tIns="38100" rIns="38100" bIns="38100" anchor="t">
            <a:spAutoFit/>
          </a:bodyPr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3429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6858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10287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13716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7145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20574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24003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27432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cs typeface="Arial"/>
              </a:rPr>
              <a:t>1 </a:t>
            </a:r>
            <a:r>
              <a:rPr lang="en-US" sz="280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cs typeface="Arial"/>
              </a:rPr>
              <a:t>wk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DC9CF971-C9EF-62AB-682E-A2715D9AF0FD}"/>
              </a:ext>
            </a:extLst>
          </p:cNvPr>
          <p:cNvSpPr/>
          <p:nvPr/>
        </p:nvSpPr>
        <p:spPr>
          <a:xfrm>
            <a:off x="6544192" y="2465294"/>
            <a:ext cx="1017837" cy="4953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:lc="http://schemas.openxmlformats.org/drawingml/2006/lockedCanvas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  <a:lvl2pPr indent="3429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2pPr>
            <a:lvl3pPr indent="6858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3pPr>
            <a:lvl4pPr indent="10287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4pPr>
            <a:lvl5pPr indent="13716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5pPr>
            <a:lvl6pPr indent="17145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6pPr>
            <a:lvl7pPr indent="20574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indent="24003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indent="2743200"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1 wk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7919A2-C762-5C34-0A95-7EA17B2517AC}"/>
              </a:ext>
            </a:extLst>
          </p:cNvPr>
          <p:cNvSpPr txBox="1"/>
          <p:nvPr/>
        </p:nvSpPr>
        <p:spPr>
          <a:xfrm>
            <a:off x="1954929" y="3344504"/>
            <a:ext cx="54439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Poppins"/>
              </a:rPr>
              <a:t>4 People, 3 Months, 100k</a:t>
            </a:r>
            <a:endParaRPr 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4"/>
          <p:cNvSpPr txBox="1">
            <a:spLocks noGrp="1"/>
          </p:cNvSpPr>
          <p:nvPr>
            <p:ph type="title"/>
          </p:nvPr>
        </p:nvSpPr>
        <p:spPr>
          <a:xfrm>
            <a:off x="699343" y="231573"/>
            <a:ext cx="54248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/>
              <a:t>Trade-off Sliders</a:t>
            </a:r>
            <a:endParaRPr sz="24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B59FB3-1538-FE93-1814-C0CE6ECD4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999261"/>
              </p:ext>
            </p:extLst>
          </p:nvPr>
        </p:nvGraphicFramePr>
        <p:xfrm>
          <a:off x="1087915" y="805608"/>
          <a:ext cx="6961466" cy="1957135"/>
        </p:xfrm>
        <a:graphic>
          <a:graphicData uri="http://schemas.openxmlformats.org/drawingml/2006/table">
            <a:tbl>
              <a:tblPr firstRow="1" bandRow="1">
                <a:tableStyleId>{C72C709D-8D93-4169-82D9-E754EBF6F608}</a:tableStyleId>
              </a:tblPr>
              <a:tblGrid>
                <a:gridCol w="3373539">
                  <a:extLst>
                    <a:ext uri="{9D8B030D-6E8A-4147-A177-3AD203B41FA5}">
                      <a16:colId xmlns:a16="http://schemas.microsoft.com/office/drawing/2014/main" val="664646219"/>
                    </a:ext>
                  </a:extLst>
                </a:gridCol>
                <a:gridCol w="3587927">
                  <a:extLst>
                    <a:ext uri="{9D8B030D-6E8A-4147-A177-3AD203B41FA5}">
                      <a16:colId xmlns:a16="http://schemas.microsoft.com/office/drawing/2014/main" val="1440362645"/>
                    </a:ext>
                  </a:extLst>
                </a:gridCol>
              </a:tblGrid>
              <a:tr h="391427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accent3"/>
                        </a:solidFill>
                        <a:latin typeface="IBM Plex Mono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3"/>
                          </a:solidFill>
                          <a:latin typeface="IBM Plex Mono"/>
                        </a:rPr>
                        <a:t>The classic four</a:t>
                      </a:r>
                      <a:endParaRPr lang="en-US" sz="1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77850"/>
                  </a:ext>
                </a:extLst>
              </a:tr>
              <a:tr h="3914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Feature Completeness (scope)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530591"/>
                  </a:ext>
                </a:extLst>
              </a:tr>
              <a:tr h="3914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Stay Within Budget (budget)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25200"/>
                  </a:ext>
                </a:extLst>
              </a:tr>
              <a:tr h="391427">
                <a:tc>
                  <a:txBody>
                    <a:bodyPr/>
                    <a:lstStyle/>
                    <a:p>
                      <a:endParaRPr lang="en-US" sz="1400" err="1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Deliver Project on Time (time)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04215"/>
                  </a:ext>
                </a:extLst>
              </a:tr>
              <a:tr h="39142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High Quality, Low Defects (quality)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520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454794-2CF0-A20D-35F8-0B0FA8E42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46293"/>
              </p:ext>
            </p:extLst>
          </p:nvPr>
        </p:nvGraphicFramePr>
        <p:xfrm>
          <a:off x="1087915" y="2767987"/>
          <a:ext cx="6961466" cy="1906380"/>
        </p:xfrm>
        <a:graphic>
          <a:graphicData uri="http://schemas.openxmlformats.org/drawingml/2006/table">
            <a:tbl>
              <a:tblPr firstRow="1" bandRow="1">
                <a:tableStyleId>{C72C709D-8D93-4169-82D9-E754EBF6F608}</a:tableStyleId>
              </a:tblPr>
              <a:tblGrid>
                <a:gridCol w="3373539">
                  <a:extLst>
                    <a:ext uri="{9D8B030D-6E8A-4147-A177-3AD203B41FA5}">
                      <a16:colId xmlns:a16="http://schemas.microsoft.com/office/drawing/2014/main" val="664646219"/>
                    </a:ext>
                  </a:extLst>
                </a:gridCol>
                <a:gridCol w="3587927">
                  <a:extLst>
                    <a:ext uri="{9D8B030D-6E8A-4147-A177-3AD203B41FA5}">
                      <a16:colId xmlns:a16="http://schemas.microsoft.com/office/drawing/2014/main" val="1440362645"/>
                    </a:ext>
                  </a:extLst>
                </a:gridCol>
              </a:tblGrid>
              <a:tr h="381276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accent3"/>
                        </a:solidFill>
                        <a:latin typeface="IBM Plex Mono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3"/>
                          </a:solidFill>
                          <a:latin typeface="IBM Plex Mono"/>
                        </a:rPr>
                        <a:t>Other Important Things</a:t>
                      </a:r>
                      <a:endParaRPr lang="en-US" sz="1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77850"/>
                  </a:ext>
                </a:extLst>
              </a:tr>
              <a:tr h="38127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Ease of Use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530591"/>
                  </a:ext>
                </a:extLst>
              </a:tr>
              <a:tr h="38127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Don't Make Me Think!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25200"/>
                  </a:ext>
                </a:extLst>
              </a:tr>
              <a:tr h="381276">
                <a:tc>
                  <a:txBody>
                    <a:bodyPr/>
                    <a:lstStyle/>
                    <a:p>
                      <a:endParaRPr lang="en-US" sz="1400" err="1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Detailed Audits (log everything)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04215"/>
                  </a:ext>
                </a:extLst>
              </a:tr>
              <a:tr h="3812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5208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67D95A-C5BC-9FA1-34E1-A819E3C17F51}"/>
              </a:ext>
            </a:extLst>
          </p:cNvPr>
          <p:cNvCxnSpPr/>
          <p:nvPr/>
        </p:nvCxnSpPr>
        <p:spPr>
          <a:xfrm flipV="1">
            <a:off x="1873076" y="1408935"/>
            <a:ext cx="1658038" cy="8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47D67-CC13-4462-54E3-CECA8287EBC3}"/>
              </a:ext>
            </a:extLst>
          </p:cNvPr>
          <p:cNvCxnSpPr>
            <a:cxnSpLocks/>
          </p:cNvCxnSpPr>
          <p:nvPr/>
        </p:nvCxnSpPr>
        <p:spPr>
          <a:xfrm flipV="1">
            <a:off x="1873076" y="1815182"/>
            <a:ext cx="1658038" cy="8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CF545C-AF68-799B-6345-FB02F91AFE8C}"/>
              </a:ext>
            </a:extLst>
          </p:cNvPr>
          <p:cNvCxnSpPr>
            <a:cxnSpLocks/>
          </p:cNvCxnSpPr>
          <p:nvPr/>
        </p:nvCxnSpPr>
        <p:spPr>
          <a:xfrm flipV="1">
            <a:off x="1873076" y="2173230"/>
            <a:ext cx="1658038" cy="8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E74065-C538-E14B-2D1B-D8630C6B5DAB}"/>
              </a:ext>
            </a:extLst>
          </p:cNvPr>
          <p:cNvCxnSpPr>
            <a:cxnSpLocks/>
          </p:cNvCxnSpPr>
          <p:nvPr/>
        </p:nvCxnSpPr>
        <p:spPr>
          <a:xfrm flipV="1">
            <a:off x="1873076" y="2565706"/>
            <a:ext cx="1658038" cy="8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FB989B-BDEA-F045-9440-66D5C312C989}"/>
              </a:ext>
            </a:extLst>
          </p:cNvPr>
          <p:cNvCxnSpPr>
            <a:cxnSpLocks/>
          </p:cNvCxnSpPr>
          <p:nvPr/>
        </p:nvCxnSpPr>
        <p:spPr>
          <a:xfrm flipV="1">
            <a:off x="1873075" y="3378200"/>
            <a:ext cx="1658038" cy="8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A4577B-6D38-1E59-F993-65575F4D3B60}"/>
              </a:ext>
            </a:extLst>
          </p:cNvPr>
          <p:cNvCxnSpPr>
            <a:cxnSpLocks/>
          </p:cNvCxnSpPr>
          <p:nvPr/>
        </p:nvCxnSpPr>
        <p:spPr>
          <a:xfrm flipV="1">
            <a:off x="1873075" y="3756904"/>
            <a:ext cx="1658038" cy="8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0EC0AB-7139-0B02-55DA-40F0224B1E73}"/>
              </a:ext>
            </a:extLst>
          </p:cNvPr>
          <p:cNvCxnSpPr>
            <a:cxnSpLocks/>
          </p:cNvCxnSpPr>
          <p:nvPr/>
        </p:nvCxnSpPr>
        <p:spPr>
          <a:xfrm flipV="1">
            <a:off x="1873076" y="4142495"/>
            <a:ext cx="1658038" cy="8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4A1FF3-369A-74AF-5D86-7A977407B733}"/>
              </a:ext>
            </a:extLst>
          </p:cNvPr>
          <p:cNvSpPr txBox="1"/>
          <p:nvPr/>
        </p:nvSpPr>
        <p:spPr>
          <a:xfrm>
            <a:off x="1563989" y="1371600"/>
            <a:ext cx="30571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575B7-FD64-D9A9-5576-A9ED9F7174D6}"/>
              </a:ext>
            </a:extLst>
          </p:cNvPr>
          <p:cNvSpPr txBox="1"/>
          <p:nvPr/>
        </p:nvSpPr>
        <p:spPr>
          <a:xfrm>
            <a:off x="3533254" y="1371600"/>
            <a:ext cx="30571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593DE8-7569-15E7-2DD0-E85C50B10245}"/>
              </a:ext>
            </a:extLst>
          </p:cNvPr>
          <p:cNvSpPr txBox="1"/>
          <p:nvPr/>
        </p:nvSpPr>
        <p:spPr>
          <a:xfrm>
            <a:off x="1563988" y="1722762"/>
            <a:ext cx="30571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8C342-3A53-F9E0-E671-657F94CF4BB3}"/>
              </a:ext>
            </a:extLst>
          </p:cNvPr>
          <p:cNvSpPr txBox="1"/>
          <p:nvPr/>
        </p:nvSpPr>
        <p:spPr>
          <a:xfrm>
            <a:off x="1563989" y="2080811"/>
            <a:ext cx="30571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636353-14C5-6F9F-6C9F-1D61436A13F4}"/>
              </a:ext>
            </a:extLst>
          </p:cNvPr>
          <p:cNvSpPr txBox="1"/>
          <p:nvPr/>
        </p:nvSpPr>
        <p:spPr>
          <a:xfrm>
            <a:off x="1563988" y="2500828"/>
            <a:ext cx="30571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5C95B7-3BD0-33FF-1B6C-2F2B40720196}"/>
              </a:ext>
            </a:extLst>
          </p:cNvPr>
          <p:cNvSpPr txBox="1"/>
          <p:nvPr/>
        </p:nvSpPr>
        <p:spPr>
          <a:xfrm>
            <a:off x="1563988" y="3251352"/>
            <a:ext cx="30571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153A3-2E03-0251-AB2C-38161CA075B3}"/>
              </a:ext>
            </a:extLst>
          </p:cNvPr>
          <p:cNvSpPr txBox="1"/>
          <p:nvPr/>
        </p:nvSpPr>
        <p:spPr>
          <a:xfrm>
            <a:off x="1563989" y="3664485"/>
            <a:ext cx="30571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2F6D18-16AD-E568-C990-99280F85637D}"/>
              </a:ext>
            </a:extLst>
          </p:cNvPr>
          <p:cNvSpPr txBox="1"/>
          <p:nvPr/>
        </p:nvSpPr>
        <p:spPr>
          <a:xfrm>
            <a:off x="1563988" y="4050075"/>
            <a:ext cx="30571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628E7C-74B6-70DB-AEC6-EADB2E2B36D1}"/>
              </a:ext>
            </a:extLst>
          </p:cNvPr>
          <p:cNvSpPr txBox="1"/>
          <p:nvPr/>
        </p:nvSpPr>
        <p:spPr>
          <a:xfrm>
            <a:off x="3533254" y="1722762"/>
            <a:ext cx="30571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122E1E-3B6E-1445-3CB1-402C4044E6F3}"/>
              </a:ext>
            </a:extLst>
          </p:cNvPr>
          <p:cNvSpPr txBox="1"/>
          <p:nvPr/>
        </p:nvSpPr>
        <p:spPr>
          <a:xfrm>
            <a:off x="3533253" y="2080810"/>
            <a:ext cx="30571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20225B-7536-92AA-4267-2B9A82152AE7}"/>
              </a:ext>
            </a:extLst>
          </p:cNvPr>
          <p:cNvSpPr txBox="1"/>
          <p:nvPr/>
        </p:nvSpPr>
        <p:spPr>
          <a:xfrm>
            <a:off x="3533254" y="2507714"/>
            <a:ext cx="30571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809398-A98C-25E6-9486-D801EE228D8C}"/>
              </a:ext>
            </a:extLst>
          </p:cNvPr>
          <p:cNvSpPr txBox="1"/>
          <p:nvPr/>
        </p:nvSpPr>
        <p:spPr>
          <a:xfrm>
            <a:off x="3533253" y="3251352"/>
            <a:ext cx="30571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DF9B29-97E1-6E31-EF83-CE52856B4DC9}"/>
              </a:ext>
            </a:extLst>
          </p:cNvPr>
          <p:cNvSpPr txBox="1"/>
          <p:nvPr/>
        </p:nvSpPr>
        <p:spPr>
          <a:xfrm>
            <a:off x="3533253" y="3664485"/>
            <a:ext cx="30571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93C5F9-7010-25C0-AA06-0041A2B504DE}"/>
              </a:ext>
            </a:extLst>
          </p:cNvPr>
          <p:cNvSpPr txBox="1"/>
          <p:nvPr/>
        </p:nvSpPr>
        <p:spPr>
          <a:xfrm>
            <a:off x="3533254" y="4050076"/>
            <a:ext cx="30571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229D1C-BC8A-F367-B917-CD1675602415}"/>
              </a:ext>
            </a:extLst>
          </p:cNvPr>
          <p:cNvSpPr/>
          <p:nvPr/>
        </p:nvSpPr>
        <p:spPr>
          <a:xfrm>
            <a:off x="2164207" y="1360713"/>
            <a:ext cx="123939" cy="123939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1AF1AB-4852-AC4B-C39F-ECCC47903846}"/>
              </a:ext>
            </a:extLst>
          </p:cNvPr>
          <p:cNvSpPr/>
          <p:nvPr/>
        </p:nvSpPr>
        <p:spPr>
          <a:xfrm>
            <a:off x="2164206" y="1773845"/>
            <a:ext cx="123939" cy="123939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EECA3F-CC06-22EF-3F05-FE36F9CA7F72}"/>
              </a:ext>
            </a:extLst>
          </p:cNvPr>
          <p:cNvSpPr/>
          <p:nvPr/>
        </p:nvSpPr>
        <p:spPr>
          <a:xfrm>
            <a:off x="2639309" y="2131894"/>
            <a:ext cx="123939" cy="123939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CC6660-E87C-4AFB-F7F1-641615DB8A5E}"/>
              </a:ext>
            </a:extLst>
          </p:cNvPr>
          <p:cNvSpPr/>
          <p:nvPr/>
        </p:nvSpPr>
        <p:spPr>
          <a:xfrm>
            <a:off x="2164207" y="2529482"/>
            <a:ext cx="123939" cy="123939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A6ED0D-F4B5-1B33-E1B6-F269B2C6D47C}"/>
              </a:ext>
            </a:extLst>
          </p:cNvPr>
          <p:cNvSpPr/>
          <p:nvPr/>
        </p:nvSpPr>
        <p:spPr>
          <a:xfrm>
            <a:off x="2164207" y="3317980"/>
            <a:ext cx="123939" cy="123939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E097CB-2957-3D41-E5E8-B265554E227C}"/>
              </a:ext>
            </a:extLst>
          </p:cNvPr>
          <p:cNvSpPr/>
          <p:nvPr/>
        </p:nvSpPr>
        <p:spPr>
          <a:xfrm>
            <a:off x="2976700" y="3696684"/>
            <a:ext cx="123939" cy="123939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751C8D-092B-9B12-4C19-424685A51004}"/>
              </a:ext>
            </a:extLst>
          </p:cNvPr>
          <p:cNvSpPr/>
          <p:nvPr/>
        </p:nvSpPr>
        <p:spPr>
          <a:xfrm>
            <a:off x="2164207" y="4109817"/>
            <a:ext cx="123939" cy="123939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2670-8728-2FE4-85E4-A7D042A7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14" y="424795"/>
            <a:ext cx="7704000" cy="572700"/>
          </a:xfrm>
        </p:spPr>
        <p:txBody>
          <a:bodyPr/>
          <a:lstStyle/>
          <a:p>
            <a:r>
              <a:rPr lang="en-US"/>
              <a:t>Our challenges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F0CD599-6F3D-87D5-B386-117FFB74463D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22681" y="2622167"/>
            <a:ext cx="8500715" cy="402300"/>
          </a:xfrm>
        </p:spPr>
        <p:txBody>
          <a:bodyPr/>
          <a:lstStyle/>
          <a:p>
            <a:pPr marL="596900" indent="-457200">
              <a:buAutoNum type="arabicPeriod"/>
            </a:pPr>
            <a:r>
              <a:rPr lang="en-US" sz="1800"/>
              <a:t>Developing a responsive and visually pleasing website</a:t>
            </a:r>
          </a:p>
          <a:p>
            <a:pPr marL="596900" indent="-457200">
              <a:lnSpc>
                <a:spcPct val="114999"/>
              </a:lnSpc>
              <a:buAutoNum type="arabicPeriod"/>
            </a:pPr>
            <a:r>
              <a:rPr lang="en-US" sz="1800"/>
              <a:t>Configure Firebase (Connecting to camera etc.)</a:t>
            </a:r>
          </a:p>
          <a:p>
            <a:pPr marL="596900" indent="-457200">
              <a:lnSpc>
                <a:spcPct val="114999"/>
              </a:lnSpc>
              <a:buAutoNum type="arabicPeriod"/>
            </a:pPr>
            <a:r>
              <a:rPr lang="en-US" sz="1800"/>
              <a:t>Connecting all project together (firebase, website, camera)</a:t>
            </a:r>
          </a:p>
        </p:txBody>
      </p:sp>
    </p:spTree>
    <p:extLst>
      <p:ext uri="{BB962C8B-B14F-4D97-AF65-F5344CB8AC3E}">
        <p14:creationId xmlns:p14="http://schemas.microsoft.com/office/powerpoint/2010/main" val="179253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AEA5-B3A4-0D3B-6DE3-A314AB0D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62" y="477374"/>
            <a:ext cx="7704000" cy="572700"/>
          </a:xfrm>
        </p:spPr>
        <p:txBody>
          <a:bodyPr/>
          <a:lstStyle/>
          <a:p>
            <a:r>
              <a:rPr lang="en-US"/>
              <a:t>Completed product increments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95290-1915-747F-FF3A-FFB64F16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8298" y="2217996"/>
            <a:ext cx="3543000" cy="18306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1600"/>
              <a:t>Forget Password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sz="1600"/>
              <a:t>Upload Photo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sz="1600"/>
              <a:t>Attendance Records Table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sz="1600"/>
              <a:t>Retrieve data from Real-Time database in Firebase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016B19-7067-D723-7D66-95F5155B8E3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43491" y="2217996"/>
            <a:ext cx="3543000" cy="1830600"/>
          </a:xfrm>
        </p:spPr>
        <p:txBody>
          <a:bodyPr/>
          <a:lstStyle/>
          <a:p>
            <a:pPr marL="425450" indent="-285750">
              <a:buFont typeface="Arial"/>
              <a:buChar char="•"/>
            </a:pPr>
            <a:r>
              <a:rPr lang="en-US" sz="1600"/>
              <a:t>Homepage</a:t>
            </a:r>
          </a:p>
          <a:p>
            <a:pPr marL="425450" indent="-285750">
              <a:lnSpc>
                <a:spcPct val="114999"/>
              </a:lnSpc>
              <a:buFont typeface="Arial"/>
              <a:buChar char="•"/>
            </a:pPr>
            <a:r>
              <a:rPr lang="en-US" sz="1600"/>
              <a:t>Login</a:t>
            </a:r>
          </a:p>
          <a:p>
            <a:pPr marL="425450" indent="-285750">
              <a:lnSpc>
                <a:spcPct val="114999"/>
              </a:lnSpc>
              <a:buFont typeface="Arial"/>
              <a:buChar char="•"/>
            </a:pPr>
            <a:r>
              <a:rPr lang="en-US" sz="1600"/>
              <a:t>Firebase Set Up</a:t>
            </a:r>
          </a:p>
          <a:p>
            <a:pPr marL="425450" indent="-285750">
              <a:lnSpc>
                <a:spcPct val="114999"/>
              </a:lnSpc>
              <a:buFont typeface="Arial"/>
              <a:buChar char="•"/>
            </a:pPr>
            <a:endParaRPr lang="en-US" sz="1600"/>
          </a:p>
          <a:p>
            <a:pPr marL="425450" indent="-285750">
              <a:lnSpc>
                <a:spcPct val="114999"/>
              </a:lnSpc>
              <a:buFont typeface="Arial"/>
              <a:buChar char="•"/>
            </a:pPr>
            <a:endParaRPr lang="en-US" sz="16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0B9A3B-3686-0777-B219-9792B8D520AD}"/>
              </a:ext>
            </a:extLst>
          </p:cNvPr>
          <p:cNvSpPr txBox="1">
            <a:spLocks/>
          </p:cNvSpPr>
          <p:nvPr/>
        </p:nvSpPr>
        <p:spPr>
          <a:xfrm>
            <a:off x="1044928" y="1686510"/>
            <a:ext cx="17194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/>
              <a:t>Sprint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BE9739-3075-E114-14EF-30F516A8CEE4}"/>
              </a:ext>
            </a:extLst>
          </p:cNvPr>
          <p:cNvSpPr txBox="1">
            <a:spLocks/>
          </p:cNvSpPr>
          <p:nvPr/>
        </p:nvSpPr>
        <p:spPr>
          <a:xfrm>
            <a:off x="4624890" y="1729642"/>
            <a:ext cx="17194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64655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21E421-DDCF-0952-6FF0-DE3D00F8D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768" y="2733451"/>
            <a:ext cx="3209583" cy="1098883"/>
          </a:xfrm>
        </p:spPr>
        <p:txBody>
          <a:bodyPr/>
          <a:lstStyle/>
          <a:p>
            <a:r>
              <a:rPr lang="en-US"/>
              <a:t>Employers can view the live camera so that they can address attendance lateness/attendance issues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146A4B-8C50-6081-83D6-06B98628032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863872" y="2660758"/>
            <a:ext cx="2995403" cy="1098883"/>
          </a:xfrm>
        </p:spPr>
        <p:txBody>
          <a:bodyPr/>
          <a:lstStyle/>
          <a:p>
            <a:r>
              <a:rPr lang="en-US"/>
              <a:t>Employees are able to access to both the web services and mobile application for efficiency purposes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FA4D46-6C65-AF00-039D-7D021BA7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44" y="647326"/>
            <a:ext cx="6105824" cy="572700"/>
          </a:xfrm>
        </p:spPr>
        <p:txBody>
          <a:bodyPr/>
          <a:lstStyle/>
          <a:p>
            <a:r>
              <a:rPr lang="en-US"/>
              <a:t>Plan for future features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B9C7BB1-EEB8-F4C5-BA4E-E28369FF65A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15235" y="2283892"/>
            <a:ext cx="3755462" cy="574828"/>
          </a:xfrm>
        </p:spPr>
        <p:txBody>
          <a:bodyPr/>
          <a:lstStyle/>
          <a:p>
            <a:pPr algn="ctr"/>
            <a:r>
              <a:rPr lang="en-US" sz="2400"/>
              <a:t>View Real-time Live Camera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E80692C-2DD0-7EF7-6AE6-A0B9BF629B1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609367" y="2042214"/>
            <a:ext cx="3886067" cy="57563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/>
              <a:t>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45155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2743782" y="2191213"/>
            <a:ext cx="3652888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/>
              <a:t>Thank You!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IDC Technology (S) Pte Ltd - Chiyu Authorised Distributor">
            <a:extLst>
              <a:ext uri="{FF2B5EF4-FFF2-40B4-BE49-F238E27FC236}">
                <a16:creationId xmlns:a16="http://schemas.microsoft.com/office/drawing/2014/main" id="{32F11FFC-BF3E-A81A-E30E-827E9782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55" y="3963817"/>
            <a:ext cx="2359843" cy="7952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142323-DEBE-ECFB-F769-B1D2302C449A}"/>
              </a:ext>
            </a:extLst>
          </p:cNvPr>
          <p:cNvSpPr txBox="1"/>
          <p:nvPr/>
        </p:nvSpPr>
        <p:spPr>
          <a:xfrm>
            <a:off x="3485969" y="4123300"/>
            <a:ext cx="35874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Poppins"/>
              </a:rPr>
              <a:t>Sponsored by </a:t>
            </a:r>
          </a:p>
        </p:txBody>
      </p:sp>
      <p:pic>
        <p:nvPicPr>
          <p:cNvPr id="5" name="Picture 4" descr="A blue and orange letters on a black background&#10;&#10;Description automatically generated">
            <a:extLst>
              <a:ext uri="{FF2B5EF4-FFF2-40B4-BE49-F238E27FC236}">
                <a16:creationId xmlns:a16="http://schemas.microsoft.com/office/drawing/2014/main" id="{A6AC765C-CBE6-0FDE-3706-E491200A8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970" y="1604739"/>
            <a:ext cx="6136845" cy="19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89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3865216" y="2191213"/>
            <a:ext cx="1410021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01818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57288" y="12282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414" name="Google Shape;2414;p64"/>
          <p:cNvSpPr txBox="1">
            <a:spLocks noGrp="1"/>
          </p:cNvSpPr>
          <p:nvPr>
            <p:ph type="subTitle" idx="2"/>
          </p:nvPr>
        </p:nvSpPr>
        <p:spPr>
          <a:xfrm>
            <a:off x="1157250" y="2343000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2415" name="Google Shape;2415;p64"/>
          <p:cNvSpPr txBox="1"/>
          <p:nvPr/>
        </p:nvSpPr>
        <p:spPr>
          <a:xfrm>
            <a:off x="1157300" y="419782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64"/>
          <p:cNvGrpSpPr/>
          <p:nvPr/>
        </p:nvGrpSpPr>
        <p:grpSpPr>
          <a:xfrm>
            <a:off x="1234025" y="3961251"/>
            <a:ext cx="4558967" cy="134100"/>
            <a:chOff x="796100" y="3019701"/>
            <a:chExt cx="4558967" cy="134100"/>
          </a:xfrm>
        </p:grpSpPr>
        <p:sp>
          <p:nvSpPr>
            <p:cNvPr id="2466" name="Google Shape;2466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7" name="Google Shape;2467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8" name="Google Shape;2468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8840-C701-5AB5-6618-5CFAF784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EABB28-1566-E72D-0074-86721F017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87340"/>
              </p:ext>
            </p:extLst>
          </p:nvPr>
        </p:nvGraphicFramePr>
        <p:xfrm>
          <a:off x="699247" y="1723760"/>
          <a:ext cx="7702489" cy="2000498"/>
        </p:xfrm>
        <a:graphic>
          <a:graphicData uri="http://schemas.openxmlformats.org/drawingml/2006/table">
            <a:tbl>
              <a:tblPr firstRow="1" bandRow="1">
                <a:tableStyleId>{C72C709D-8D93-4169-82D9-E754EBF6F608}</a:tableStyleId>
              </a:tblPr>
              <a:tblGrid>
                <a:gridCol w="527276">
                  <a:extLst>
                    <a:ext uri="{9D8B030D-6E8A-4147-A177-3AD203B41FA5}">
                      <a16:colId xmlns:a16="http://schemas.microsoft.com/office/drawing/2014/main" val="170199579"/>
                    </a:ext>
                  </a:extLst>
                </a:gridCol>
                <a:gridCol w="4607716">
                  <a:extLst>
                    <a:ext uri="{9D8B030D-6E8A-4147-A177-3AD203B41FA5}">
                      <a16:colId xmlns:a16="http://schemas.microsoft.com/office/drawing/2014/main" val="2312921638"/>
                    </a:ext>
                  </a:extLst>
                </a:gridCol>
                <a:gridCol w="2567497">
                  <a:extLst>
                    <a:ext uri="{9D8B030D-6E8A-4147-A177-3AD203B41FA5}">
                      <a16:colId xmlns:a16="http://schemas.microsoft.com/office/drawing/2014/main" val="176005305"/>
                    </a:ext>
                  </a:extLst>
                </a:gridCol>
              </a:tblGrid>
              <a:tr h="3980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solidFill>
                            <a:schemeClr val="accent3"/>
                          </a:solidFill>
                          <a:latin typeface="IBM Plex Mono"/>
                        </a:rPr>
                        <a:t>#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accent3"/>
                          </a:solidFill>
                          <a:latin typeface="IBM Plex Mono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accent3"/>
                          </a:solidFill>
                          <a:latin typeface="IBM Plex Mono"/>
                        </a:rPr>
                        <a:t>COMPETENCIES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59215"/>
                  </a:ext>
                </a:extLst>
              </a:tr>
              <a:tr h="3980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Poppins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Poppins"/>
                        </a:rPr>
                        <a:t>Hei Yee Shane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Poppins"/>
                        </a:rPr>
                        <a:t>Scrum Master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15250"/>
                  </a:ext>
                </a:extLst>
              </a:tr>
              <a:tr h="4082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Poppins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Poppins"/>
                        </a:rPr>
                        <a:t>Woon Vin </a:t>
                      </a:r>
                      <a:r>
                        <a:rPr lang="en-US" sz="1600" err="1">
                          <a:latin typeface="Poppins"/>
                        </a:rPr>
                        <a:t>Hee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Poppins"/>
                        </a:rPr>
                        <a:t>Developer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81496"/>
                  </a:ext>
                </a:extLst>
              </a:tr>
              <a:tr h="3980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Poppins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Poppins"/>
                        </a:rPr>
                        <a:t>Phang Kah Yeng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Poppins"/>
                        </a:rPr>
                        <a:t>Developer</a:t>
                      </a:r>
                      <a:endParaRPr lang="en-US">
                        <a:latin typeface="Poppins"/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82945"/>
                  </a:ext>
                </a:extLst>
              </a:tr>
              <a:tr h="3980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Poppins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Poppins"/>
                        </a:rPr>
                        <a:t>Cheng Jia Wen Charmaine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Poppins"/>
                        </a:rPr>
                        <a:t>Developer</a:t>
                      </a:r>
                      <a:endParaRPr lang="en-US">
                        <a:latin typeface="Poppins"/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1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/>
              <a:t>The Team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7BE59A-514F-9C6A-177F-F08AA89E6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81062"/>
              </p:ext>
            </p:extLst>
          </p:nvPr>
        </p:nvGraphicFramePr>
        <p:xfrm>
          <a:off x="1090789" y="1284981"/>
          <a:ext cx="6961466" cy="2778760"/>
        </p:xfrm>
        <a:graphic>
          <a:graphicData uri="http://schemas.openxmlformats.org/drawingml/2006/table">
            <a:tbl>
              <a:tblPr firstRow="1" bandRow="1">
                <a:tableStyleId>{C72C709D-8D93-4169-82D9-E754EBF6F608}</a:tableStyleId>
              </a:tblPr>
              <a:tblGrid>
                <a:gridCol w="3373539">
                  <a:extLst>
                    <a:ext uri="{9D8B030D-6E8A-4147-A177-3AD203B41FA5}">
                      <a16:colId xmlns:a16="http://schemas.microsoft.com/office/drawing/2014/main" val="664646219"/>
                    </a:ext>
                  </a:extLst>
                </a:gridCol>
                <a:gridCol w="3587927">
                  <a:extLst>
                    <a:ext uri="{9D8B030D-6E8A-4147-A177-3AD203B41FA5}">
                      <a16:colId xmlns:a16="http://schemas.microsoft.com/office/drawing/2014/main" val="1440362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3"/>
                          </a:solidFill>
                          <a:latin typeface="IBM Plex Mono"/>
                        </a:rPr>
                        <a:t>Role</a:t>
                      </a:r>
                      <a:endParaRPr lang="en-US" sz="1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accent3"/>
                          </a:solidFill>
                          <a:latin typeface="IBM Plex Mono"/>
                        </a:rPr>
                        <a:t>Competencies/Expectations</a:t>
                      </a:r>
                      <a:endParaRPr lang="en-US" sz="1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7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Poppins"/>
                        </a:rPr>
                        <a:t>Scrum Master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Poppins"/>
                        </a:rPr>
                        <a:t>Responsible for outward facing communication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Poppins"/>
                        </a:rPr>
                        <a:t>Status reports, scope, budget, and reporting upwards</a:t>
                      </a:r>
                      <a:endParaRPr lang="en-US" sz="1400">
                        <a:latin typeface="Poppins"/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53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Poppins"/>
                        </a:rPr>
                        <a:t>Developer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Poppins"/>
                        </a:rPr>
                        <a:t>C#, MVC.NET, SQL, Python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Poppins"/>
                        </a:rPr>
                        <a:t>Develops Web Application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1252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latin typeface="Poppins"/>
                        </a:rPr>
                        <a:t>UI/UX Designer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Poppins"/>
                        </a:rPr>
                        <a:t>Responsible for the design of the user interface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Poppins"/>
                        </a:rPr>
                        <a:t>Makes sure that the interface is user friendly and visually pleasing</a:t>
                      </a:r>
                      <a:endParaRPr lang="en-US" sz="1400">
                        <a:latin typeface="Poppins"/>
                      </a:endParaRP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520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/>
              <a:t>Why Are We Here</a:t>
            </a:r>
            <a:endParaRPr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013469"/>
            <a:ext cx="7940188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</a:pPr>
            <a:r>
              <a:rPr lang="en-US" sz="1600" b="1">
                <a:solidFill>
                  <a:srgbClr val="000000"/>
                </a:solidFill>
                <a:cs typeface="Calibri"/>
              </a:rPr>
              <a:t>Enhanced Attendance Management</a:t>
            </a:r>
            <a:r>
              <a:rPr lang="en-US" sz="1600">
                <a:solidFill>
                  <a:srgbClr val="000000"/>
                </a:solidFill>
                <a:cs typeface="Calibri"/>
              </a:rPr>
              <a:t>: 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</a:pPr>
            <a:r>
              <a:rPr lang="en-US" sz="1600">
                <a:solidFill>
                  <a:srgbClr val="000000"/>
                </a:solidFill>
                <a:cs typeface="Calibri"/>
              </a:rPr>
              <a:t>Develop a robust facial recognition system to improve the efficiency of attendance tracking in various settings.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</a:pPr>
            <a:endParaRPr lang="en-US" sz="1600">
              <a:solidFill>
                <a:srgbClr val="000000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</a:pPr>
            <a:r>
              <a:rPr lang="en-US" sz="1600" b="1">
                <a:solidFill>
                  <a:srgbClr val="000000"/>
                </a:solidFill>
                <a:cs typeface="Calibri"/>
              </a:rPr>
              <a:t>Improve Security and Accountability</a:t>
            </a:r>
            <a:r>
              <a:rPr lang="en-US" sz="1600">
                <a:solidFill>
                  <a:srgbClr val="000000"/>
                </a:solidFill>
                <a:cs typeface="Calibri"/>
              </a:rPr>
              <a:t>: 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</a:pPr>
            <a:r>
              <a:rPr lang="en-US" sz="1600">
                <a:solidFill>
                  <a:srgbClr val="000000"/>
                </a:solidFill>
                <a:cs typeface="Calibri"/>
              </a:rPr>
              <a:t>Contribute to enhanced security by accurately tracking who is present at a given location.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</a:pPr>
            <a:endParaRPr lang="en-US" sz="1600">
              <a:solidFill>
                <a:srgbClr val="000000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</a:pPr>
            <a:r>
              <a:rPr lang="en-US" sz="1600" b="1">
                <a:solidFill>
                  <a:srgbClr val="000000"/>
                </a:solidFill>
                <a:cs typeface="Calibri"/>
              </a:rPr>
              <a:t>Reduce Fraud and Manual Errors</a:t>
            </a:r>
            <a:r>
              <a:rPr lang="en-US" sz="1600">
                <a:solidFill>
                  <a:srgbClr val="000000"/>
                </a:solidFill>
                <a:cs typeface="Calibri"/>
              </a:rPr>
              <a:t>: 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</a:pPr>
            <a:r>
              <a:rPr lang="en-US" sz="1600">
                <a:solidFill>
                  <a:srgbClr val="000000"/>
                </a:solidFill>
                <a:cs typeface="Calibri"/>
              </a:rPr>
              <a:t>Minimize risk of attendance fraud, </a:t>
            </a:r>
            <a:r>
              <a:rPr lang="en-US" sz="1600">
                <a:solidFill>
                  <a:srgbClr val="000000"/>
                </a:solidFill>
              </a:rPr>
              <a:t>virtually eliminating</a:t>
            </a:r>
            <a:r>
              <a:rPr lang="en-US" sz="1600">
                <a:solidFill>
                  <a:srgbClr val="000000"/>
                </a:solidFill>
                <a:cs typeface="Calibri"/>
              </a:rPr>
              <a:t> human errors in attendance-taking. 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</a:pPr>
            <a:endParaRPr lang="en-US">
              <a:solidFill>
                <a:srgbClr val="00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592254" y="2032260"/>
            <a:ext cx="7951234" cy="1157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000"/>
              <a:t>To provide an efficient attendance taking method for the employees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171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2864806" y="300673"/>
            <a:ext cx="34143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Elevator Pitch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D769AF-6622-B528-B8FD-AF0754EF9A13}"/>
              </a:ext>
            </a:extLst>
          </p:cNvPr>
          <p:cNvSpPr/>
          <p:nvPr/>
        </p:nvSpPr>
        <p:spPr>
          <a:xfrm>
            <a:off x="1808076" y="1124487"/>
            <a:ext cx="1996965" cy="913086"/>
          </a:xfrm>
          <a:prstGeom prst="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For:</a:t>
            </a:r>
          </a:p>
          <a:p>
            <a:pPr algn="ctr"/>
            <a:r>
              <a:rPr lang="en-US">
                <a:cs typeface="Arial"/>
              </a:rPr>
              <a:t>AIDC Group Pte Ltd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748929-0D62-63B8-F100-A8072C10FC6E}"/>
              </a:ext>
            </a:extLst>
          </p:cNvPr>
          <p:cNvSpPr/>
          <p:nvPr/>
        </p:nvSpPr>
        <p:spPr>
          <a:xfrm>
            <a:off x="866634" y="2385522"/>
            <a:ext cx="1996965" cy="913086"/>
          </a:xfrm>
          <a:prstGeom prst="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Who:</a:t>
            </a:r>
          </a:p>
          <a:p>
            <a:pPr algn="ctr"/>
            <a:r>
              <a:rPr lang="en-US">
                <a:cs typeface="Arial"/>
              </a:rPr>
              <a:t>Employees of AIDC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E24967-9C6B-DD46-C881-760578705CA2}"/>
              </a:ext>
            </a:extLst>
          </p:cNvPr>
          <p:cNvSpPr/>
          <p:nvPr/>
        </p:nvSpPr>
        <p:spPr>
          <a:xfrm>
            <a:off x="1804348" y="3591642"/>
            <a:ext cx="1996965" cy="913086"/>
          </a:xfrm>
          <a:prstGeom prst="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What:</a:t>
            </a:r>
          </a:p>
          <a:p>
            <a:pPr algn="ctr"/>
            <a:r>
              <a:rPr lang="en-US">
                <a:cs typeface="Arial"/>
              </a:rPr>
              <a:t>A Data Collection Software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93753F-11A6-19BC-9363-D81B9997E06D}"/>
              </a:ext>
            </a:extLst>
          </p:cNvPr>
          <p:cNvSpPr/>
          <p:nvPr/>
        </p:nvSpPr>
        <p:spPr>
          <a:xfrm>
            <a:off x="5342490" y="1124487"/>
            <a:ext cx="1996965" cy="913086"/>
          </a:xfrm>
          <a:prstGeom prst="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That:</a:t>
            </a:r>
          </a:p>
          <a:p>
            <a:pPr algn="ctr"/>
            <a:r>
              <a:rPr lang="en-US">
                <a:cs typeface="Arial"/>
              </a:rPr>
              <a:t>Takes Attendance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BA2A1C-AA7D-48EC-DF5F-7999CC26E861}"/>
              </a:ext>
            </a:extLst>
          </p:cNvPr>
          <p:cNvSpPr/>
          <p:nvPr/>
        </p:nvSpPr>
        <p:spPr>
          <a:xfrm>
            <a:off x="6281581" y="2385522"/>
            <a:ext cx="1996965" cy="913086"/>
          </a:xfrm>
          <a:prstGeom prst="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Unlike:</a:t>
            </a:r>
          </a:p>
          <a:p>
            <a:pPr algn="ctr"/>
            <a:r>
              <a:rPr lang="en-US">
                <a:cs typeface="Arial"/>
              </a:rPr>
              <a:t>RFID cards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854524-0641-3FDE-79A2-280E361B668F}"/>
              </a:ext>
            </a:extLst>
          </p:cNvPr>
          <p:cNvSpPr/>
          <p:nvPr/>
        </p:nvSpPr>
        <p:spPr>
          <a:xfrm>
            <a:off x="5343569" y="3595291"/>
            <a:ext cx="1996965" cy="913086"/>
          </a:xfrm>
          <a:prstGeom prst="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Uses:</a:t>
            </a:r>
          </a:p>
          <a:p>
            <a:pPr algn="ctr"/>
            <a:r>
              <a:rPr lang="en-US">
                <a:cs typeface="Arial"/>
              </a:rPr>
              <a:t>Facial Recognition to track employees</a:t>
            </a:r>
          </a:p>
        </p:txBody>
      </p:sp>
      <p:pic>
        <p:nvPicPr>
          <p:cNvPr id="5" name="Picture 4" descr="A blue and orange letters on a black background&#10;&#10;Description automatically generated">
            <a:extLst>
              <a:ext uri="{FF2B5EF4-FFF2-40B4-BE49-F238E27FC236}">
                <a16:creationId xmlns:a16="http://schemas.microsoft.com/office/drawing/2014/main" id="{9654029F-E94F-1969-7D01-DC7DBFE5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523" y="2289153"/>
            <a:ext cx="3480955" cy="110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8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18985" y="645730"/>
            <a:ext cx="34143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Elevator Pitch</a:t>
            </a:r>
            <a:endParaRPr/>
          </a:p>
        </p:txBody>
      </p:sp>
      <p:pic>
        <p:nvPicPr>
          <p:cNvPr id="5" name="Picture 4" descr="A blue and orange letters on a black background&#10;&#10;Description automatically generated">
            <a:extLst>
              <a:ext uri="{FF2B5EF4-FFF2-40B4-BE49-F238E27FC236}">
                <a16:creationId xmlns:a16="http://schemas.microsoft.com/office/drawing/2014/main" id="{9654029F-E94F-1969-7D01-DC7DBFE5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457" y="4208530"/>
            <a:ext cx="2294823" cy="7256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5A5A5A-1E76-8AA0-3FBF-AB71F75B5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392" y="1836708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39EA8-3A3D-BA34-2B3F-30D81BF83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099" y="1836708"/>
            <a:ext cx="95250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A11D9-2E34-019E-7C13-65EAD41D1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6806" y="1836708"/>
            <a:ext cx="952500" cy="952500"/>
          </a:xfrm>
          <a:prstGeom prst="rect">
            <a:avLst/>
          </a:prstGeom>
        </p:spPr>
      </p:pic>
      <p:sp>
        <p:nvSpPr>
          <p:cNvPr id="10" name="Subtitle 5">
            <a:extLst>
              <a:ext uri="{FF2B5EF4-FFF2-40B4-BE49-F238E27FC236}">
                <a16:creationId xmlns:a16="http://schemas.microsoft.com/office/drawing/2014/main" id="{BCA9E58C-B961-1305-7A54-09A8629823AA}"/>
              </a:ext>
            </a:extLst>
          </p:cNvPr>
          <p:cNvSpPr txBox="1">
            <a:spLocks/>
          </p:cNvSpPr>
          <p:nvPr/>
        </p:nvSpPr>
        <p:spPr>
          <a:xfrm>
            <a:off x="1015418" y="2895377"/>
            <a:ext cx="2812093" cy="16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just"/>
            <a:r>
              <a:rPr lang="en-US" sz="1400">
                <a:solidFill>
                  <a:srgbClr val="002060"/>
                </a:solidFill>
                <a:latin typeface="Poppins"/>
                <a:cs typeface="Poppins"/>
              </a:rPr>
              <a:t>Unlike RFID Cards</a:t>
            </a:r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id="{1AAB8CC5-E9D5-606D-61DA-04819761F756}"/>
              </a:ext>
            </a:extLst>
          </p:cNvPr>
          <p:cNvSpPr txBox="1">
            <a:spLocks/>
          </p:cNvSpPr>
          <p:nvPr/>
        </p:nvSpPr>
        <p:spPr>
          <a:xfrm>
            <a:off x="3167745" y="2895377"/>
            <a:ext cx="2812093" cy="16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sz="1400">
                <a:solidFill>
                  <a:srgbClr val="002060"/>
                </a:solidFill>
                <a:latin typeface="Poppins"/>
              </a:rPr>
              <a:t>Quick &amp; Secure facial recognition scan</a:t>
            </a:r>
            <a:endParaRPr lang="en-US">
              <a:solidFill>
                <a:srgbClr val="002060"/>
              </a:solidFill>
              <a:latin typeface="Poppins"/>
            </a:endParaRPr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id="{E04D7A72-E065-CF93-DB49-745A4CF63A65}"/>
              </a:ext>
            </a:extLst>
          </p:cNvPr>
          <p:cNvSpPr txBox="1">
            <a:spLocks/>
          </p:cNvSpPr>
          <p:nvPr/>
        </p:nvSpPr>
        <p:spPr>
          <a:xfrm>
            <a:off x="5798801" y="2895377"/>
            <a:ext cx="2812093" cy="16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sz="1400">
                <a:solidFill>
                  <a:srgbClr val="002060"/>
                </a:solidFill>
                <a:latin typeface="Poppins"/>
              </a:rPr>
              <a:t>Efficient &amp; Accurate</a:t>
            </a:r>
          </a:p>
          <a:p>
            <a:pPr algn="ctr">
              <a:lnSpc>
                <a:spcPct val="114999"/>
              </a:lnSpc>
            </a:pPr>
            <a:r>
              <a:rPr lang="en-US" sz="1400">
                <a:solidFill>
                  <a:srgbClr val="002060"/>
                </a:solidFill>
                <a:latin typeface="Poppins"/>
              </a:rPr>
              <a:t>attendance records</a:t>
            </a:r>
          </a:p>
        </p:txBody>
      </p:sp>
    </p:spTree>
    <p:extLst>
      <p:ext uri="{BB962C8B-B14F-4D97-AF65-F5344CB8AC3E}">
        <p14:creationId xmlns:p14="http://schemas.microsoft.com/office/powerpoint/2010/main" val="360672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3214430" y="317278"/>
            <a:ext cx="27084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/>
              <a:t>Product Box</a:t>
            </a:r>
            <a:endParaRPr/>
          </a:p>
        </p:txBody>
      </p:sp>
      <p:pic>
        <p:nvPicPr>
          <p:cNvPr id="2" name="Picture 1" descr="A white and blue poster with a camera&#10;&#10;Description automatically generated">
            <a:extLst>
              <a:ext uri="{FF2B5EF4-FFF2-40B4-BE49-F238E27FC236}">
                <a16:creationId xmlns:a16="http://schemas.microsoft.com/office/drawing/2014/main" id="{773CE031-9A9F-7B1B-5419-25322DE6B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885797"/>
            <a:ext cx="2743200" cy="39232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FB6DD17798F048A325F532533CD1FF" ma:contentTypeVersion="9" ma:contentTypeDescription="Create a new document." ma:contentTypeScope="" ma:versionID="53e9891903fcb19e24c756cb12f54c6d">
  <xsd:schema xmlns:xsd="http://www.w3.org/2001/XMLSchema" xmlns:xs="http://www.w3.org/2001/XMLSchema" xmlns:p="http://schemas.microsoft.com/office/2006/metadata/properties" xmlns:ns1="http://schemas.microsoft.com/sharepoint/v3" xmlns:ns2="bcc9315b-3209-427b-ac7f-288c96ceea0a" targetNamespace="http://schemas.microsoft.com/office/2006/metadata/properties" ma:root="true" ma:fieldsID="c94359d20bb99f31a7bc6e702b2d2f30" ns1:_="" ns2:_="">
    <xsd:import namespace="http://schemas.microsoft.com/sharepoint/v3"/>
    <xsd:import namespace="bcc9315b-3209-427b-ac7f-288c96ceea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9315b-3209-427b-ac7f-288c96ceea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336CB0-7D24-470F-8DEB-8A61073A86A0}"/>
</file>

<file path=customXml/itemProps2.xml><?xml version="1.0" encoding="utf-8"?>
<ds:datastoreItem xmlns:ds="http://schemas.openxmlformats.org/officeDocument/2006/customXml" ds:itemID="{E2FFA75B-BCF9-4D9D-8E36-8DEA7C7AC8F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02B72CA-087F-410D-B0DE-A2F12A7FB3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17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Introduction to Coding Workshop by Slidesgo</vt:lpstr>
      <vt:lpstr>Inception Deck</vt:lpstr>
      <vt:lpstr>PowerPoint Presentation</vt:lpstr>
      <vt:lpstr>Team Members</vt:lpstr>
      <vt:lpstr>The Team</vt:lpstr>
      <vt:lpstr>Why Are We Here</vt:lpstr>
      <vt:lpstr>To provide an efficient attendance taking method for the employees</vt:lpstr>
      <vt:lpstr>Elevator Pitch</vt:lpstr>
      <vt:lpstr>Elevator Pitch</vt:lpstr>
      <vt:lpstr>Product Box</vt:lpstr>
      <vt:lpstr>PowerPoint Presentation</vt:lpstr>
      <vt:lpstr>Our Technical Solution</vt:lpstr>
      <vt:lpstr>What keeps us up at night?</vt:lpstr>
      <vt:lpstr>Our Project Community</vt:lpstr>
      <vt:lpstr>How big is this thing?</vt:lpstr>
      <vt:lpstr>Trade-off Sliders</vt:lpstr>
      <vt:lpstr>Our challenges</vt:lpstr>
      <vt:lpstr>Completed product increments</vt:lpstr>
      <vt:lpstr>Plan for future features</vt:lpstr>
      <vt:lpstr>Thank You!</vt:lpstr>
      <vt:lpstr>Q&amp;A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2023-11-17T02:06:29Z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0x010100CBFB6DD17798F048A325F532533CD1FF</vt:lpwstr>
  </property>
</Properties>
</file>