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2FFE23-0BB2-45EB-AA5A-FA1B39E901F1}" styleName="Normal Style 2 - Body/Background 2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dk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>
              <a:shade val="50000"/>
              <a:satMod val="23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A19EC50-B813-4FCE-9F78-2F8D5DE6B856}" styleName="Normal Style 2 - Accent 1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>
              <a:shade val="50000"/>
              <a:satMod val="230000"/>
            </a:schemeClr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2141"/>
    <p:restoredTop sz="90105"/>
  </p:normalViewPr>
  <p:slideViewPr>
    <p:cSldViewPr snapToGrid="0">
      <p:cViewPr>
        <p:scale>
          <a:sx n="80" d="100"/>
          <a:sy n="80" d="100"/>
        </p:scale>
        <p:origin x="0" y="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8037" y="3984220"/>
            <a:ext cx="53848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6037" y="3984220"/>
            <a:ext cx="53848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2023-06-08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 및 내용" type="twoObjAndObj" preserve="1">
  <p:cSld name="내용 2개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37" y="398422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197600" y="1600200"/>
            <a:ext cx="5384800" cy="4590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5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2023-06-08</a:t>
            </a:fld>
            <a:endParaRPr lang="ko-KR" altLang="en-US"/>
          </a:p>
        </p:txBody>
      </p:sp>
      <p:sp>
        <p:nvSpPr>
          <p:cNvPr id="11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/내용" type="txOverObj" preserve="1">
  <p:cSld name="본문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본문 개체 틀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37" y="3984220"/>
            <a:ext cx="10972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2023-06-08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/본문" type="twoObjOverTx" preserve="1">
  <p:cSld name="내용 2개/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본문 개체 틀 4"/>
          <p:cNvSpPr>
            <a:spLocks noGrp="1"/>
          </p:cNvSpPr>
          <p:nvPr>
            <p:ph type="body" sz="half" idx="3"/>
          </p:nvPr>
        </p:nvSpPr>
        <p:spPr>
          <a:xfrm>
            <a:off x="608037" y="3984220"/>
            <a:ext cx="10972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5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2023-06-08</a:t>
            </a:fld>
            <a:endParaRPr lang="ko-KR" altLang="en-US"/>
          </a:p>
        </p:txBody>
      </p:sp>
      <p:sp>
        <p:nvSpPr>
          <p:cNvPr id="11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2023-06-08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 및 미디어" type="txAndMedia" preserve="1">
  <p:cSld name="본문 및 미디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본문 개체 틀 2"/>
          <p:cNvSpPr>
            <a:spLocks noGrp="1"/>
          </p:cNvSpPr>
          <p:nvPr>
            <p:ph type="body" sz="half" idx="1"/>
          </p:nvPr>
        </p:nvSpPr>
        <p:spPr>
          <a:xfrm>
            <a:off x="615949" y="159932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미디어 개체 틀 3"/>
          <p:cNvSpPr>
            <a:spLocks noGrp="1" noTextEdit="1"/>
          </p:cNvSpPr>
          <p:nvPr>
            <p:ph type="media" sz="half" idx="2"/>
          </p:nvPr>
        </p:nvSpPr>
        <p:spPr>
          <a:xfrm>
            <a:off x="6191251" y="1600156"/>
            <a:ext cx="5385600" cy="4525200"/>
          </a:xfrm>
        </p:spPr>
        <p:txBody>
          <a:bodyPr>
            <a:normAutofit lnSpcReduction="0"/>
          </a:bodyPr>
          <a:lstStyle>
            <a:lvl1pPr marL="0" indent="0">
              <a:buNone/>
              <a:defRPr sz="2800"/>
            </a:lvl1pPr>
          </a:lstStyle>
          <a:p>
            <a:pPr lvl="0">
              <a:defRPr lang="ko-KR" altLang="en-US"/>
            </a:pPr>
            <a:r>
              <a:rPr lang="ko-KR" altLang="en-US"/>
              <a:t>미디어를 추가하려면 아이콘을 클릭하십시오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 및 그리기마당" type="txAndClipArt" preserve="1">
  <p:cSld name="본문 및 그리기마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본문 개체 틀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그리기마당 개체 틀 3"/>
          <p:cNvSpPr>
            <a:spLocks noGrp="1" noTextEdit="1"/>
          </p:cNvSpPr>
          <p:nvPr>
            <p:ph type="clipArt" sz="half" idx="2"/>
          </p:nvPr>
        </p:nvSpPr>
        <p:spPr>
          <a:xfrm>
            <a:off x="6191251" y="1600156"/>
            <a:ext cx="5385600" cy="4525200"/>
          </a:xfrm>
        </p:spPr>
        <p:txBody>
          <a:bodyPr>
            <a:normAutofit lnSpcReduction="0"/>
          </a:bodyPr>
          <a:lstStyle>
            <a:lvl1pPr marL="0" indent="0">
              <a:buNone/>
              <a:defRPr sz="2800"/>
            </a:lvl1pPr>
          </a:lstStyle>
          <a:p>
            <a:pPr lvl="0">
              <a:defRPr lang="ko-KR" altLang="en-US"/>
            </a:pPr>
            <a:r>
              <a:rPr lang="ko-KR" altLang="en-US"/>
              <a:t>그리기마당을 추가하려면 아이콘을 클릭하십시오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본문" type="mediaAndTx" preserve="1" userDrawn="1">
  <p:cSld name="그림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본문 개체 틀 2"/>
          <p:cNvSpPr>
            <a:spLocks noGrp="1" noTextEdit="1"/>
          </p:cNvSpPr>
          <p:nvPr>
            <p:ph type="pic" sz="half" idx="1"/>
          </p:nvPr>
        </p:nvSpPr>
        <p:spPr>
          <a:xfrm>
            <a:off x="615149" y="1600156"/>
            <a:ext cx="5385600" cy="4525200"/>
          </a:xfrm>
        </p:spPr>
        <p:txBody>
          <a:bodyPr>
            <a:normAutofit lnSpcReduction="0"/>
          </a:bodyPr>
          <a:lstStyle>
            <a:lvl1pPr marL="0" indent="0">
              <a:buNone/>
              <a:defRPr sz="2800"/>
            </a:lvl1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2023-06-08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 및 본문" preserve="1" userDrawn="1">
  <p:cSld name="표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half" idx="1"/>
          </p:nvPr>
        </p:nvSpPr>
        <p:spPr>
          <a:xfrm>
            <a:off x="615149" y="1599320"/>
            <a:ext cx="5385600" cy="4525200"/>
          </a:xfrm>
        </p:spPr>
        <p:txBody>
          <a:bodyPr>
            <a:normAutofit lnSpcReduction="0"/>
          </a:bodyPr>
          <a:lstStyle>
            <a:lvl1pPr marL="0" indent="0">
              <a:buNone/>
              <a:defRPr sz="2800"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6191251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"/>
          </p:nvPr>
        </p:nvSpPr>
        <p:spPr>
          <a:xfrm>
            <a:off x="608037" y="1643063"/>
            <a:ext cx="10972800" cy="4525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2023-06-08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2023-06-08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/본문" type="objOverTx" preserve="1">
  <p:cSld name="내용/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본문 개체 틀 3"/>
          <p:cNvSpPr>
            <a:spLocks noGrp="1"/>
          </p:cNvSpPr>
          <p:nvPr>
            <p:ph type="body" sz="half" idx="2"/>
          </p:nvPr>
        </p:nvSpPr>
        <p:spPr>
          <a:xfrm>
            <a:off x="608037" y="3984220"/>
            <a:ext cx="10972800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2023-06-08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내용 2개" type="objAndTwoObj" preserve="1">
  <p:cSld name="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90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196037" y="398422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5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2023-06-08</a:t>
            </a:fld>
            <a:endParaRPr lang="ko-KR" altLang="en-US"/>
          </a:p>
        </p:txBody>
      </p:sp>
      <p:sp>
        <p:nvSpPr>
          <p:cNvPr id="11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2023-06-08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B5AD51E-EDE3-4554-8782-11E738996C1C}" type="datetime1">
              <a:rPr lang="ko-KR" altLang="en-US"/>
              <a:pPr lvl="0">
                <a:defRPr lang="ko-KR" altLang="en-US"/>
              </a:pPr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4E82A7E8-4A64-44D8-8D46-3287F451E20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200" cy="3240000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2023-06-08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3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본문" type="tx" preserve="1">
  <p:cSld name="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본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slideLayout" Target="../slideLayouts/slideLayout22.xml"  /><Relationship Id="rId23" Type="http://schemas.openxmlformats.org/officeDocument/2006/relationships/slideLayout" Target="../slideLayouts/slideLayout23.xml"  /><Relationship Id="rId24" Type="http://schemas.openxmlformats.org/officeDocument/2006/relationships/slideLayout" Target="../slideLayouts/slideLayout24.xml"  /><Relationship Id="rId25" Type="http://schemas.openxmlformats.org/officeDocument/2006/relationships/slideLayout" Target="../slideLayouts/slideLayout25.xml"  /><Relationship Id="rId26" Type="http://schemas.openxmlformats.org/officeDocument/2006/relationships/slideLayout" Target="../slideLayouts/slideLayout26.xml"  /><Relationship Id="rId27" Type="http://schemas.openxmlformats.org/officeDocument/2006/relationships/slideLayout" Target="../slideLayouts/slideLayout27.xml"  /><Relationship Id="rId28" Type="http://schemas.openxmlformats.org/officeDocument/2006/relationships/slideLayout" Target="../slideLayouts/slideLayout28.xml"  /><Relationship Id="rId29" Type="http://schemas.openxmlformats.org/officeDocument/2006/relationships/slideLayout" Target="../slideLayouts/slideLayout29.xml"  /><Relationship Id="rId3" Type="http://schemas.openxmlformats.org/officeDocument/2006/relationships/slideLayout" Target="../slideLayouts/slideLayout3.xml"  /><Relationship Id="rId30" Type="http://schemas.openxmlformats.org/officeDocument/2006/relationships/slideLayout" Target="../slideLayouts/slideLayout30.xml"  /><Relationship Id="rId31" Type="http://schemas.openxmlformats.org/officeDocument/2006/relationships/theme" Target="../theme/theme1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2566825D-2B69-4989-8861-A6901ABADB6C}" type="datetime1">
              <a:rPr lang="ko-KR" altLang="en-US"/>
              <a:pPr lvl="0">
                <a:defRPr lang="ko-KR" altLang="en-US"/>
              </a:pPr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836B6DB3-44B8-41C4-A846-21F6C617223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30967"/>
            <a:ext cx="9144000" cy="14818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err="1">
                <a:ea typeface="맑은 고딕"/>
              </a:rPr>
              <a:t>앱프로그래밍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>
                <a:ea typeface="맑은 고딕"/>
              </a:rPr>
              <a:t>20183209 강동성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CDF6414-689C-11EB-904F-2498D4A48367}"/>
              </a:ext>
            </a:extLst>
          </p:cNvPr>
          <p:cNvSpPr txBox="1">
            <a:spLocks/>
          </p:cNvSpPr>
          <p:nvPr/>
        </p:nvSpPr>
        <p:spPr>
          <a:xfrm>
            <a:off x="1518249" y="2022386"/>
            <a:ext cx="9144000" cy="1481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ea typeface="맑은 고딕"/>
              </a:rPr>
              <a:t>하루하루</a:t>
            </a:r>
          </a:p>
          <a:p>
            <a:r>
              <a:rPr lang="ko-KR" altLang="en-US" sz="1800" dirty="0">
                <a:ea typeface="맑은 고딕"/>
              </a:rPr>
              <a:t>일정관리 다이어리</a:t>
            </a: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/>
          <p:cNvGraphicFramePr>
            <a:graphicFrameLocks noGrp="1"/>
          </p:cNvGraphicFramePr>
          <p:nvPr/>
        </p:nvGraphicFramePr>
        <p:xfrm>
          <a:off x="213732" y="148683"/>
          <a:ext cx="11783642" cy="6581509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1977980"/>
                <a:gridCol w="2015656"/>
                <a:gridCol w="7790006"/>
              </a:tblGrid>
              <a:tr h="65815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Version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변경일자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변경사항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65815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0.1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2023.03.22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 lang="ko-KR" altLang="en-US"/>
                      </a:pPr>
                      <a:r>
                        <a:rPr lang="ko-KR" altLang="en-US"/>
                        <a:t>최초 작성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65815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0.2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2023.06.08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 lang="ko-KR" altLang="en-US"/>
                      </a:pPr>
                      <a:r>
                        <a:rPr lang="ko-KR" altLang="en-US"/>
                        <a:t>일정공유기능 삭제 / 회원가입 기능 삭제 / 친구일정확인 삭제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65815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5815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5815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5815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58150">
                <a:tc>
                  <a:txBody>
                    <a:bodyPr vert="horz" lIns="91440" tIns="45720" rIns="91440" bIns="45720" anchor="t" anchorCtr="0"/>
                    <a:p>
                      <a:pPr lvl="0">
                        <a:buNone/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buNone/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buNone/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58151">
                <a:tc>
                  <a:txBody>
                    <a:bodyPr vert="horz" lIns="91440" tIns="45720" rIns="91440" bIns="45720" anchor="t" anchorCtr="0"/>
                    <a:p>
                      <a:pPr lvl="0">
                        <a:buNone/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buNone/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buNone/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5815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4819650" y="1318030"/>
            <a:ext cx="2340000" cy="540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ko-KR" altLang="en-US"/>
              <a:t>하루하루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2479649" y="2562975"/>
            <a:ext cx="2340000" cy="540000"/>
          </a:xfrm>
          <a:prstGeom prst="rect">
            <a:avLst/>
          </a:prstGeom>
          <a:ln>
            <a:solidFill>
              <a:schemeClr val="accent1">
                <a:lumMod val="70000"/>
              </a:schemeClr>
            </a:solidFill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홈화면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7051650" y="2562975"/>
            <a:ext cx="2340000" cy="540000"/>
          </a:xfrm>
          <a:prstGeom prst="rect">
            <a:avLst/>
          </a:prstGeom>
          <a:ln>
            <a:solidFill>
              <a:schemeClr val="accent1">
                <a:lumMod val="70000"/>
              </a:schemeClr>
            </a:solidFill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달력확인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479649" y="3462974"/>
            <a:ext cx="2340000" cy="540000"/>
          </a:xfrm>
          <a:prstGeom prst="rect">
            <a:avLst/>
          </a:prstGeom>
          <a:ln>
            <a:solidFill>
              <a:schemeClr val="accent6">
                <a:lumMod val="70000"/>
              </a:schemeClr>
            </a:solidFill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당일일정확인</a:t>
            </a: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7051650" y="3462974"/>
            <a:ext cx="2340000" cy="540000"/>
          </a:xfrm>
          <a:prstGeom prst="rect">
            <a:avLst/>
          </a:prstGeom>
          <a:ln>
            <a:solidFill>
              <a:schemeClr val="accent6">
                <a:lumMod val="70000"/>
              </a:schemeClr>
            </a:solidFill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날짜선택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7051650" y="4362975"/>
            <a:ext cx="2340000" cy="540000"/>
          </a:xfrm>
          <a:prstGeom prst="rect">
            <a:avLst/>
          </a:prstGeom>
          <a:ln>
            <a:solidFill>
              <a:schemeClr val="accent6">
                <a:lumMod val="70000"/>
              </a:schemeClr>
            </a:solidFill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일정추가</a:t>
            </a: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7051650" y="5262975"/>
            <a:ext cx="2340000" cy="540000"/>
          </a:xfrm>
          <a:prstGeom prst="rect">
            <a:avLst/>
          </a:prstGeom>
          <a:ln>
            <a:solidFill>
              <a:schemeClr val="accent6">
                <a:lumMod val="70000"/>
              </a:schemeClr>
            </a:solidFill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일정삭제</a:t>
            </a:r>
            <a:endParaRPr lang="ko-KR" altLang="en-US"/>
          </a:p>
        </p:txBody>
      </p:sp>
      <p:cxnSp>
        <p:nvCxnSpPr>
          <p:cNvPr id="12" name=""/>
          <p:cNvCxnSpPr/>
          <p:nvPr/>
        </p:nvCxnSpPr>
        <p:spPr>
          <a:xfrm>
            <a:off x="3794250" y="2246175"/>
            <a:ext cx="4323600" cy="0"/>
          </a:xfrm>
          <a:prstGeom prst="line">
            <a:avLst/>
          </a:prstGeom>
          <a:ln w="127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 rot="16200000" flipH="1">
            <a:off x="5800650" y="2057700"/>
            <a:ext cx="360000" cy="0"/>
          </a:xfrm>
          <a:prstGeom prst="line">
            <a:avLst/>
          </a:prstGeom>
          <a:ln w="127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 rot="16200000" flipH="1">
            <a:off x="7949850" y="2388375"/>
            <a:ext cx="313200" cy="0"/>
          </a:xfrm>
          <a:prstGeom prst="line">
            <a:avLst/>
          </a:prstGeom>
          <a:ln w="127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/>
          <p:nvPr/>
        </p:nvCxnSpPr>
        <p:spPr>
          <a:xfrm rot="16200000" flipH="1">
            <a:off x="7948050" y="3275775"/>
            <a:ext cx="313200" cy="0"/>
          </a:xfrm>
          <a:prstGeom prst="line">
            <a:avLst/>
          </a:prstGeom>
          <a:ln w="127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/>
          <p:nvPr/>
        </p:nvCxnSpPr>
        <p:spPr>
          <a:xfrm rot="16200000" flipH="1">
            <a:off x="7948050" y="4182975"/>
            <a:ext cx="324000" cy="0"/>
          </a:xfrm>
          <a:prstGeom prst="line">
            <a:avLst/>
          </a:prstGeom>
          <a:ln w="127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/>
          <p:nvPr/>
        </p:nvCxnSpPr>
        <p:spPr>
          <a:xfrm rot="16200000" flipH="1">
            <a:off x="7948050" y="5079375"/>
            <a:ext cx="324000" cy="0"/>
          </a:xfrm>
          <a:prstGeom prst="line">
            <a:avLst/>
          </a:prstGeom>
          <a:ln w="127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rot="16200000" flipH="1">
            <a:off x="3628575" y="2387025"/>
            <a:ext cx="313200" cy="0"/>
          </a:xfrm>
          <a:prstGeom prst="line">
            <a:avLst/>
          </a:prstGeom>
          <a:ln w="127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 rot="16200000" flipH="1">
            <a:off x="3619050" y="3282375"/>
            <a:ext cx="313200" cy="0"/>
          </a:xfrm>
          <a:prstGeom prst="line">
            <a:avLst/>
          </a:prstGeom>
          <a:ln w="127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8239124" y="0"/>
          <a:ext cx="3952875" cy="7416800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726280"/>
                <a:gridCol w="322659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홈화면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1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누르면 창이 커진다.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누르면 창이 작아진다.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3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달력화면으로 넘어간다.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3403813" cy="6858000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74296" y="0"/>
            <a:ext cx="3443407" cy="6858000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2096495" y="5357308"/>
            <a:ext cx="360000" cy="360000"/>
          </a:xfrm>
          <a:prstGeom prst="ellips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3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ko-KR" altLang="en-US"/>
              <a:t>3</a:t>
            </a: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331987" y="1740187"/>
            <a:ext cx="360000" cy="360000"/>
          </a:xfrm>
          <a:prstGeom prst="ellips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3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1</a:t>
            </a: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4761112" y="1716375"/>
            <a:ext cx="360000" cy="360000"/>
          </a:xfrm>
          <a:prstGeom prst="ellips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3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2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8239124" y="0"/>
          <a:ext cx="3952875" cy="7416800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726280"/>
                <a:gridCol w="322659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달력화면1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1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해당날의 일정을 볼 수 있다.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달력화면으로 돌아간다.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3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일정을 추가한다.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4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일정을 삭제한다.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5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일정창이 커진다.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6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홈화면으로 넘어간다.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3396549" cy="685800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56286" y="0"/>
            <a:ext cx="3479427" cy="6858000"/>
          </a:xfrm>
          <a:prstGeom prst="rect">
            <a:avLst/>
          </a:prstGeom>
        </p:spPr>
      </p:pic>
      <p:sp>
        <p:nvSpPr>
          <p:cNvPr id="14" name=""/>
          <p:cNvSpPr/>
          <p:nvPr/>
        </p:nvSpPr>
        <p:spPr>
          <a:xfrm>
            <a:off x="1775025" y="2099757"/>
            <a:ext cx="360000" cy="360000"/>
          </a:xfrm>
          <a:prstGeom prst="ellips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3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1</a:t>
            </a: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6951862" y="4192875"/>
            <a:ext cx="360000" cy="360000"/>
          </a:xfrm>
          <a:prstGeom prst="ellips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3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2</a:t>
            </a: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4937324" y="4166681"/>
            <a:ext cx="360000" cy="360000"/>
          </a:xfrm>
          <a:prstGeom prst="ellips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3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3</a:t>
            </a: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6878043" y="1928306"/>
            <a:ext cx="360000" cy="360000"/>
          </a:xfrm>
          <a:prstGeom prst="ellips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3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4</a:t>
            </a: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4815881" y="1663988"/>
            <a:ext cx="360000" cy="360000"/>
          </a:xfrm>
          <a:prstGeom prst="ellips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3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5</a:t>
            </a:r>
            <a:endParaRPr lang="ko-KR" altLang="en-US"/>
          </a:p>
        </p:txBody>
      </p:sp>
      <p:sp>
        <p:nvSpPr>
          <p:cNvPr id="20" name=""/>
          <p:cNvSpPr/>
          <p:nvPr/>
        </p:nvSpPr>
        <p:spPr>
          <a:xfrm>
            <a:off x="670125" y="5338257"/>
            <a:ext cx="360000" cy="360000"/>
          </a:xfrm>
          <a:prstGeom prst="ellips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3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6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8239124" y="0"/>
          <a:ext cx="3952875" cy="7416800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726280"/>
                <a:gridCol w="322659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달력화면2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1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일정 시간을 설정한다.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해당 시간에 일정을 추가한다.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3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일정확인창으로 돌아간다.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4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시간 설정창으로 돌아간다.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3457815" cy="685800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67392" y="0"/>
            <a:ext cx="4009514" cy="6858000"/>
          </a:xfrm>
          <a:prstGeom prst="rect">
            <a:avLst/>
          </a:prstGeom>
        </p:spPr>
      </p:pic>
      <p:sp>
        <p:nvSpPr>
          <p:cNvPr id="14" name=""/>
          <p:cNvSpPr/>
          <p:nvPr/>
        </p:nvSpPr>
        <p:spPr>
          <a:xfrm>
            <a:off x="1269225" y="1948650"/>
            <a:ext cx="360000" cy="360000"/>
          </a:xfrm>
          <a:prstGeom prst="ellips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3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1</a:t>
            </a: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1269225" y="2663025"/>
            <a:ext cx="360000" cy="360000"/>
          </a:xfrm>
          <a:prstGeom prst="ellips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3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1</a:t>
            </a: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497700" y="4006050"/>
            <a:ext cx="360000" cy="360000"/>
          </a:xfrm>
          <a:prstGeom prst="ellips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3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2</a:t>
            </a: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4828725" y="4040025"/>
            <a:ext cx="360000" cy="360000"/>
          </a:xfrm>
          <a:prstGeom prst="ellips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3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2</a:t>
            </a: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2637975" y="4001925"/>
            <a:ext cx="360000" cy="360000"/>
          </a:xfrm>
          <a:prstGeom prst="ellips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3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3</a:t>
            </a: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6924225" y="4040025"/>
            <a:ext cx="360000" cy="360000"/>
          </a:xfrm>
          <a:prstGeom prst="ellips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3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4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와이드스크린</ep:PresentationFormat>
  <ep:Paragraphs>0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앱프로그래밍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2023-03-22T08:23:16.000</dcterms:created>
  <cp:lastModifiedBy>skadi</cp:lastModifiedBy>
  <dcterms:modified xsi:type="dcterms:W3CDTF">2023-06-08T14:18:54.652</dcterms:modified>
  <cp:revision>115</cp:revision>
  <dc:title>PowerPoint 프레젠테이션</dc:title>
</cp:coreProperties>
</file>