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76" r:id="rId3"/>
    <p:sldId id="257" r:id="rId4"/>
    <p:sldId id="278" r:id="rId5"/>
    <p:sldId id="258" r:id="rId6"/>
    <p:sldId id="264" r:id="rId7"/>
    <p:sldId id="265" r:id="rId8"/>
    <p:sldId id="266" r:id="rId9"/>
    <p:sldId id="279" r:id="rId10"/>
    <p:sldId id="280" r:id="rId11"/>
    <p:sldId id="271" r:id="rId12"/>
    <p:sldId id="270" r:id="rId13"/>
    <p:sldId id="269" r:id="rId14"/>
    <p:sldId id="281" r:id="rId15"/>
    <p:sldId id="261" r:id="rId16"/>
    <p:sldId id="272" r:id="rId17"/>
    <p:sldId id="273" r:id="rId18"/>
    <p:sldId id="274" r:id="rId19"/>
    <p:sldId id="275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0FD27-496E-2A36-E523-3621F2E8A34F}" v="40" dt="2023-06-15T11:32:28.166"/>
    <p1510:client id="{84E7B461-E83E-6D18-2A92-C738BB24ED66}" v="130" dt="2023-06-15T06:22:06.924"/>
    <p1510:client id="{A777F6DC-65DA-7290-58D2-F2CF5A1437BE}" v="327" dt="2023-06-15T14:18:53.682"/>
    <p1510:client id="{B012EA79-F634-B27C-9E60-64795150396D}" v="408" dt="2023-06-15T11:29:43.772"/>
    <p1510:client id="{B205460F-3D51-32DA-B82D-76478E32C17A}" v="115" dt="2023-06-15T13:13:09.122"/>
    <p1510:client id="{F751165C-2DCB-B2BF-2879-56DDB92EC529}" v="34" dt="2023-06-15T14:27:18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동성" userId="S::gugugugu@office.deu.ac.kr::e19c66f9-d09f-4d22-be85-959ecf159117" providerId="AD" clId="Web-{B012EA79-F634-B27C-9E60-64795150396D}"/>
    <pc:docChg chg="addSld delSld modSld sldOrd">
      <pc:chgData name="강동성" userId="S::gugugugu@office.deu.ac.kr::e19c66f9-d09f-4d22-be85-959ecf159117" providerId="AD" clId="Web-{B012EA79-F634-B27C-9E60-64795150396D}" dt="2023-06-15T11:29:43.772" v="278"/>
      <pc:docMkLst>
        <pc:docMk/>
      </pc:docMkLst>
      <pc:sldChg chg="addSp modSp">
        <pc:chgData name="강동성" userId="S::gugugugu@office.deu.ac.kr::e19c66f9-d09f-4d22-be85-959ecf159117" providerId="AD" clId="Web-{B012EA79-F634-B27C-9E60-64795150396D}" dt="2023-06-15T09:42:58.295" v="12" actId="1076"/>
        <pc:sldMkLst>
          <pc:docMk/>
          <pc:sldMk cId="4109982340" sldId="257"/>
        </pc:sldMkLst>
        <pc:spChg chg="add mod">
          <ac:chgData name="강동성" userId="S::gugugugu@office.deu.ac.kr::e19c66f9-d09f-4d22-be85-959ecf159117" providerId="AD" clId="Web-{B012EA79-F634-B27C-9E60-64795150396D}" dt="2023-06-15T09:42:58.295" v="12" actId="1076"/>
          <ac:spMkLst>
            <pc:docMk/>
            <pc:sldMk cId="4109982340" sldId="257"/>
            <ac:spMk id="2" creationId="{AA77B385-B0E3-5A6D-5EF2-4471D72AD3A7}"/>
          </ac:spMkLst>
        </pc:spChg>
      </pc:sldChg>
      <pc:sldChg chg="addSp modSp add replId">
        <pc:chgData name="강동성" userId="S::gugugugu@office.deu.ac.kr::e19c66f9-d09f-4d22-be85-959ecf159117" providerId="AD" clId="Web-{B012EA79-F634-B27C-9E60-64795150396D}" dt="2023-06-15T10:57:36.897" v="153" actId="14100"/>
        <pc:sldMkLst>
          <pc:docMk/>
          <pc:sldMk cId="3631056480" sldId="258"/>
        </pc:sldMkLst>
        <pc:spChg chg="mod">
          <ac:chgData name="강동성" userId="S::gugugugu@office.deu.ac.kr::e19c66f9-d09f-4d22-be85-959ecf159117" providerId="AD" clId="Web-{B012EA79-F634-B27C-9E60-64795150396D}" dt="2023-06-15T09:43:48.593" v="20" actId="20577"/>
          <ac:spMkLst>
            <pc:docMk/>
            <pc:sldMk cId="3631056480" sldId="258"/>
            <ac:spMk id="2" creationId="{AA77B385-B0E3-5A6D-5EF2-4471D72AD3A7}"/>
          </ac:spMkLst>
        </pc:spChg>
        <pc:spChg chg="add mod">
          <ac:chgData name="강동성" userId="S::gugugugu@office.deu.ac.kr::e19c66f9-d09f-4d22-be85-959ecf159117" providerId="AD" clId="Web-{B012EA79-F634-B27C-9E60-64795150396D}" dt="2023-06-15T10:56:30.927" v="132" actId="1076"/>
          <ac:spMkLst>
            <pc:docMk/>
            <pc:sldMk cId="3631056480" sldId="258"/>
            <ac:spMk id="6" creationId="{76C047BB-1B50-0BB4-5675-128C34AD6873}"/>
          </ac:spMkLst>
        </pc:spChg>
        <pc:spChg chg="add mod">
          <ac:chgData name="강동성" userId="S::gugugugu@office.deu.ac.kr::e19c66f9-d09f-4d22-be85-959ecf159117" providerId="AD" clId="Web-{B012EA79-F634-B27C-9E60-64795150396D}" dt="2023-06-15T10:56:50.881" v="140" actId="20577"/>
          <ac:spMkLst>
            <pc:docMk/>
            <pc:sldMk cId="3631056480" sldId="258"/>
            <ac:spMk id="7" creationId="{0D91D011-A326-1C2F-53EF-8CC08ABA2820}"/>
          </ac:spMkLst>
        </pc:spChg>
        <pc:spChg chg="add mod">
          <ac:chgData name="강동성" userId="S::gugugugu@office.deu.ac.kr::e19c66f9-d09f-4d22-be85-959ecf159117" providerId="AD" clId="Web-{B012EA79-F634-B27C-9E60-64795150396D}" dt="2023-06-15T10:57:36.897" v="153" actId="14100"/>
          <ac:spMkLst>
            <pc:docMk/>
            <pc:sldMk cId="3631056480" sldId="258"/>
            <ac:spMk id="8" creationId="{364093A2-4020-CD89-6272-6226D49B57CF}"/>
          </ac:spMkLst>
        </pc:spChg>
        <pc:picChg chg="add mod">
          <ac:chgData name="강동성" userId="S::gugugugu@office.deu.ac.kr::e19c66f9-d09f-4d22-be85-959ecf159117" providerId="AD" clId="Web-{B012EA79-F634-B27C-9E60-64795150396D}" dt="2023-06-15T10:44:23.849" v="68" actId="1076"/>
          <ac:picMkLst>
            <pc:docMk/>
            <pc:sldMk cId="3631056480" sldId="258"/>
            <ac:picMk id="3" creationId="{88F973B0-2702-EB1D-2A16-956D1605EC61}"/>
          </ac:picMkLst>
        </pc:picChg>
        <pc:picChg chg="add mod">
          <ac:chgData name="강동성" userId="S::gugugugu@office.deu.ac.kr::e19c66f9-d09f-4d22-be85-959ecf159117" providerId="AD" clId="Web-{B012EA79-F634-B27C-9E60-64795150396D}" dt="2023-06-15T10:44:20.490" v="67" actId="1076"/>
          <ac:picMkLst>
            <pc:docMk/>
            <pc:sldMk cId="3631056480" sldId="258"/>
            <ac:picMk id="4" creationId="{BF19C599-DEA9-27EA-DD7B-BE1A04831005}"/>
          </ac:picMkLst>
        </pc:picChg>
        <pc:picChg chg="add mod">
          <ac:chgData name="강동성" userId="S::gugugugu@office.deu.ac.kr::e19c66f9-d09f-4d22-be85-959ecf159117" providerId="AD" clId="Web-{B012EA79-F634-B27C-9E60-64795150396D}" dt="2023-06-15T10:44:35.553" v="69" actId="1076"/>
          <ac:picMkLst>
            <pc:docMk/>
            <pc:sldMk cId="3631056480" sldId="258"/>
            <ac:picMk id="5" creationId="{591D31FA-7258-1EC9-8E85-68D8426AE6DC}"/>
          </ac:picMkLst>
        </pc:picChg>
      </pc:sldChg>
      <pc:sldChg chg="modSp add replId">
        <pc:chgData name="강동성" userId="S::gugugugu@office.deu.ac.kr::e19c66f9-d09f-4d22-be85-959ecf159117" providerId="AD" clId="Web-{B012EA79-F634-B27C-9E60-64795150396D}" dt="2023-06-15T09:43:59.687" v="25" actId="20577"/>
        <pc:sldMkLst>
          <pc:docMk/>
          <pc:sldMk cId="399190866" sldId="259"/>
        </pc:sldMkLst>
        <pc:spChg chg="mod">
          <ac:chgData name="강동성" userId="S::gugugugu@office.deu.ac.kr::e19c66f9-d09f-4d22-be85-959ecf159117" providerId="AD" clId="Web-{B012EA79-F634-B27C-9E60-64795150396D}" dt="2023-06-15T09:43:59.687" v="25" actId="20577"/>
          <ac:spMkLst>
            <pc:docMk/>
            <pc:sldMk cId="399190866" sldId="259"/>
            <ac:spMk id="2" creationId="{AA77B385-B0E3-5A6D-5EF2-4471D72AD3A7}"/>
          </ac:spMkLst>
        </pc:spChg>
      </pc:sldChg>
      <pc:sldChg chg="modSp add replId">
        <pc:chgData name="강동성" userId="S::gugugugu@office.deu.ac.kr::e19c66f9-d09f-4d22-be85-959ecf159117" providerId="AD" clId="Web-{B012EA79-F634-B27C-9E60-64795150396D}" dt="2023-06-15T09:44:16.750" v="29" actId="20577"/>
        <pc:sldMkLst>
          <pc:docMk/>
          <pc:sldMk cId="941707935" sldId="260"/>
        </pc:sldMkLst>
        <pc:spChg chg="mod">
          <ac:chgData name="강동성" userId="S::gugugugu@office.deu.ac.kr::e19c66f9-d09f-4d22-be85-959ecf159117" providerId="AD" clId="Web-{B012EA79-F634-B27C-9E60-64795150396D}" dt="2023-06-15T09:44:16.750" v="29" actId="20577"/>
          <ac:spMkLst>
            <pc:docMk/>
            <pc:sldMk cId="941707935" sldId="260"/>
            <ac:spMk id="2" creationId="{AA77B385-B0E3-5A6D-5EF2-4471D72AD3A7}"/>
          </ac:spMkLst>
        </pc:spChg>
      </pc:sldChg>
      <pc:sldChg chg="addSp delSp modSp add replId">
        <pc:chgData name="강동성" userId="S::gugugugu@office.deu.ac.kr::e19c66f9-d09f-4d22-be85-959ecf159117" providerId="AD" clId="Web-{B012EA79-F634-B27C-9E60-64795150396D}" dt="2023-06-15T11:27:28.897" v="232"/>
        <pc:sldMkLst>
          <pc:docMk/>
          <pc:sldMk cId="1530908333" sldId="261"/>
        </pc:sldMkLst>
        <pc:spChg chg="mod">
          <ac:chgData name="강동성" userId="S::gugugugu@office.deu.ac.kr::e19c66f9-d09f-4d22-be85-959ecf159117" providerId="AD" clId="Web-{B012EA79-F634-B27C-9E60-64795150396D}" dt="2023-06-15T09:48:19.395" v="35" actId="20577"/>
          <ac:spMkLst>
            <pc:docMk/>
            <pc:sldMk cId="1530908333" sldId="261"/>
            <ac:spMk id="2" creationId="{AA77B385-B0E3-5A6D-5EF2-4471D72AD3A7}"/>
          </ac:spMkLst>
        </pc:spChg>
        <pc:spChg chg="add del mod">
          <ac:chgData name="강동성" userId="S::gugugugu@office.deu.ac.kr::e19c66f9-d09f-4d22-be85-959ecf159117" providerId="AD" clId="Web-{B012EA79-F634-B27C-9E60-64795150396D}" dt="2023-06-15T11:27:28.897" v="229"/>
          <ac:spMkLst>
            <pc:docMk/>
            <pc:sldMk cId="1530908333" sldId="261"/>
            <ac:spMk id="10" creationId="{8461C52D-1E25-874C-3CC0-23BC97F8FE75}"/>
          </ac:spMkLst>
        </pc:spChg>
        <pc:spChg chg="add del mod">
          <ac:chgData name="강동성" userId="S::gugugugu@office.deu.ac.kr::e19c66f9-d09f-4d22-be85-959ecf159117" providerId="AD" clId="Web-{B012EA79-F634-B27C-9E60-64795150396D}" dt="2023-06-15T11:27:28.897" v="228"/>
          <ac:spMkLst>
            <pc:docMk/>
            <pc:sldMk cId="1530908333" sldId="261"/>
            <ac:spMk id="12" creationId="{B1B2CF17-863F-7E2D-D15E-E7CD1D906ADF}"/>
          </ac:spMkLst>
        </pc:spChg>
        <pc:spChg chg="add del mod">
          <ac:chgData name="강동성" userId="S::gugugugu@office.deu.ac.kr::e19c66f9-d09f-4d22-be85-959ecf159117" providerId="AD" clId="Web-{B012EA79-F634-B27C-9E60-64795150396D}" dt="2023-06-15T11:27:28.897" v="227"/>
          <ac:spMkLst>
            <pc:docMk/>
            <pc:sldMk cId="1530908333" sldId="261"/>
            <ac:spMk id="14" creationId="{024FFA15-06EB-B70D-C6D8-707D052B89D8}"/>
          </ac:spMkLst>
        </pc:spChg>
        <pc:picChg chg="add del mod">
          <ac:chgData name="강동성" userId="S::gugugugu@office.deu.ac.kr::e19c66f9-d09f-4d22-be85-959ecf159117" providerId="AD" clId="Web-{B012EA79-F634-B27C-9E60-64795150396D}" dt="2023-06-15T11:27:28.897" v="232"/>
          <ac:picMkLst>
            <pc:docMk/>
            <pc:sldMk cId="1530908333" sldId="261"/>
            <ac:picMk id="4" creationId="{FAD8232C-FA79-6DE5-2FE1-AC3437419603}"/>
          </ac:picMkLst>
        </pc:picChg>
        <pc:picChg chg="add del mod">
          <ac:chgData name="강동성" userId="S::gugugugu@office.deu.ac.kr::e19c66f9-d09f-4d22-be85-959ecf159117" providerId="AD" clId="Web-{B012EA79-F634-B27C-9E60-64795150396D}" dt="2023-06-15T11:27:28.897" v="231"/>
          <ac:picMkLst>
            <pc:docMk/>
            <pc:sldMk cId="1530908333" sldId="261"/>
            <ac:picMk id="6" creationId="{2DFDF611-681F-14B8-79DD-5A03A0CFD5A1}"/>
          </ac:picMkLst>
        </pc:picChg>
        <pc:picChg chg="add del mod">
          <ac:chgData name="강동성" userId="S::gugugugu@office.deu.ac.kr::e19c66f9-d09f-4d22-be85-959ecf159117" providerId="AD" clId="Web-{B012EA79-F634-B27C-9E60-64795150396D}" dt="2023-06-15T11:27:28.897" v="230"/>
          <ac:picMkLst>
            <pc:docMk/>
            <pc:sldMk cId="1530908333" sldId="261"/>
            <ac:picMk id="8" creationId="{F685ABAD-8359-5B13-67CD-056F46A4E872}"/>
          </ac:picMkLst>
        </pc:picChg>
      </pc:sldChg>
      <pc:sldChg chg="addSp delSp modSp add ord replId">
        <pc:chgData name="강동성" userId="S::gugugugu@office.deu.ac.kr::e19c66f9-d09f-4d22-be85-959ecf159117" providerId="AD" clId="Web-{B012EA79-F634-B27C-9E60-64795150396D}" dt="2023-06-15T11:03:57.421" v="208"/>
        <pc:sldMkLst>
          <pc:docMk/>
          <pc:sldMk cId="2992618566" sldId="262"/>
        </pc:sldMkLst>
        <pc:spChg chg="mod">
          <ac:chgData name="강동성" userId="S::gugugugu@office.deu.ac.kr::e19c66f9-d09f-4d22-be85-959ecf159117" providerId="AD" clId="Web-{B012EA79-F634-B27C-9E60-64795150396D}" dt="2023-06-15T09:48:38.755" v="40" actId="20577"/>
          <ac:spMkLst>
            <pc:docMk/>
            <pc:sldMk cId="2992618566" sldId="262"/>
            <ac:spMk id="2" creationId="{AA77B385-B0E3-5A6D-5EF2-4471D72AD3A7}"/>
          </ac:spMkLst>
        </pc:spChg>
        <pc:spChg chg="add del">
          <ac:chgData name="강동성" userId="S::gugugugu@office.deu.ac.kr::e19c66f9-d09f-4d22-be85-959ecf159117" providerId="AD" clId="Web-{B012EA79-F634-B27C-9E60-64795150396D}" dt="2023-06-15T09:57:48.001" v="42"/>
          <ac:spMkLst>
            <pc:docMk/>
            <pc:sldMk cId="2992618566" sldId="262"/>
            <ac:spMk id="3" creationId="{26E7C7E6-CE42-3784-E014-995C5DFA19A2}"/>
          </ac:spMkLst>
        </pc:spChg>
        <pc:spChg chg="add mod">
          <ac:chgData name="강동성" userId="S::gugugugu@office.deu.ac.kr::e19c66f9-d09f-4d22-be85-959ecf159117" providerId="AD" clId="Web-{B012EA79-F634-B27C-9E60-64795150396D}" dt="2023-06-15T10:12:13.882" v="49" actId="1076"/>
          <ac:spMkLst>
            <pc:docMk/>
            <pc:sldMk cId="2992618566" sldId="262"/>
            <ac:spMk id="4" creationId="{A7F7A909-D7AF-DAF6-1112-E3B66C5BAF1A}"/>
          </ac:spMkLst>
        </pc:spChg>
      </pc:sldChg>
      <pc:sldChg chg="delSp add del replId">
        <pc:chgData name="강동성" userId="S::gugugugu@office.deu.ac.kr::e19c66f9-d09f-4d22-be85-959ecf159117" providerId="AD" clId="Web-{B012EA79-F634-B27C-9E60-64795150396D}" dt="2023-06-15T10:44:48.897" v="75"/>
        <pc:sldMkLst>
          <pc:docMk/>
          <pc:sldMk cId="3686062845" sldId="263"/>
        </pc:sldMkLst>
        <pc:picChg chg="del">
          <ac:chgData name="강동성" userId="S::gugugugu@office.deu.ac.kr::e19c66f9-d09f-4d22-be85-959ecf159117" providerId="AD" clId="Web-{B012EA79-F634-B27C-9E60-64795150396D}" dt="2023-06-15T10:44:43.443" v="73"/>
          <ac:picMkLst>
            <pc:docMk/>
            <pc:sldMk cId="3686062845" sldId="263"/>
            <ac:picMk id="3" creationId="{88F973B0-2702-EB1D-2A16-956D1605EC61}"/>
          </ac:picMkLst>
        </pc:picChg>
        <pc:picChg chg="del">
          <ac:chgData name="강동성" userId="S::gugugugu@office.deu.ac.kr::e19c66f9-d09f-4d22-be85-959ecf159117" providerId="AD" clId="Web-{B012EA79-F634-B27C-9E60-64795150396D}" dt="2023-06-15T10:44:43.443" v="72"/>
          <ac:picMkLst>
            <pc:docMk/>
            <pc:sldMk cId="3686062845" sldId="263"/>
            <ac:picMk id="4" creationId="{BF19C599-DEA9-27EA-DD7B-BE1A04831005}"/>
          </ac:picMkLst>
        </pc:picChg>
        <pc:picChg chg="del">
          <ac:chgData name="강동성" userId="S::gugugugu@office.deu.ac.kr::e19c66f9-d09f-4d22-be85-959ecf159117" providerId="AD" clId="Web-{B012EA79-F634-B27C-9E60-64795150396D}" dt="2023-06-15T10:44:43.443" v="71"/>
          <ac:picMkLst>
            <pc:docMk/>
            <pc:sldMk cId="3686062845" sldId="263"/>
            <ac:picMk id="5" creationId="{591D31FA-7258-1EC9-8E85-68D8426AE6DC}"/>
          </ac:picMkLst>
        </pc:picChg>
      </pc:sldChg>
      <pc:sldChg chg="addSp delSp modSp add replId">
        <pc:chgData name="강동성" userId="S::gugugugu@office.deu.ac.kr::e19c66f9-d09f-4d22-be85-959ecf159117" providerId="AD" clId="Web-{B012EA79-F634-B27C-9E60-64795150396D}" dt="2023-06-15T10:58:31.914" v="171" actId="1076"/>
        <pc:sldMkLst>
          <pc:docMk/>
          <pc:sldMk cId="4293253122" sldId="264"/>
        </pc:sldMkLst>
        <pc:spChg chg="add mod">
          <ac:chgData name="강동성" userId="S::gugugugu@office.deu.ac.kr::e19c66f9-d09f-4d22-be85-959ecf159117" providerId="AD" clId="Web-{B012EA79-F634-B27C-9E60-64795150396D}" dt="2023-06-15T10:57:56.992" v="157" actId="20577"/>
          <ac:spMkLst>
            <pc:docMk/>
            <pc:sldMk cId="4293253122" sldId="264"/>
            <ac:spMk id="10" creationId="{5C44A000-2CA2-546D-9BE3-201573AE7EDA}"/>
          </ac:spMkLst>
        </pc:spChg>
        <pc:spChg chg="add mod">
          <ac:chgData name="강동성" userId="S::gugugugu@office.deu.ac.kr::e19c66f9-d09f-4d22-be85-959ecf159117" providerId="AD" clId="Web-{B012EA79-F634-B27C-9E60-64795150396D}" dt="2023-06-15T10:58:09.836" v="163" actId="20577"/>
          <ac:spMkLst>
            <pc:docMk/>
            <pc:sldMk cId="4293253122" sldId="264"/>
            <ac:spMk id="12" creationId="{57279A9A-1854-C66E-7480-286FE6C4E3FB}"/>
          </ac:spMkLst>
        </pc:spChg>
        <pc:spChg chg="add mod">
          <ac:chgData name="강동성" userId="S::gugugugu@office.deu.ac.kr::e19c66f9-d09f-4d22-be85-959ecf159117" providerId="AD" clId="Web-{B012EA79-F634-B27C-9E60-64795150396D}" dt="2023-06-15T10:58:31.914" v="171" actId="1076"/>
          <ac:spMkLst>
            <pc:docMk/>
            <pc:sldMk cId="4293253122" sldId="264"/>
            <ac:spMk id="14" creationId="{55209FE4-0737-BBEC-806E-56FC9C53AD11}"/>
          </ac:spMkLst>
        </pc:spChg>
        <pc:picChg chg="del">
          <ac:chgData name="강동성" userId="S::gugugugu@office.deu.ac.kr::e19c66f9-d09f-4d22-be85-959ecf159117" providerId="AD" clId="Web-{B012EA79-F634-B27C-9E60-64795150396D}" dt="2023-06-15T10:45:19.616" v="78"/>
          <ac:picMkLst>
            <pc:docMk/>
            <pc:sldMk cId="4293253122" sldId="264"/>
            <ac:picMk id="3" creationId="{88F973B0-2702-EB1D-2A16-956D1605EC61}"/>
          </ac:picMkLst>
        </pc:picChg>
        <pc:picChg chg="del">
          <ac:chgData name="강동성" userId="S::gugugugu@office.deu.ac.kr::e19c66f9-d09f-4d22-be85-959ecf159117" providerId="AD" clId="Web-{B012EA79-F634-B27C-9E60-64795150396D}" dt="2023-06-15T10:45:57.445" v="82"/>
          <ac:picMkLst>
            <pc:docMk/>
            <pc:sldMk cId="4293253122" sldId="264"/>
            <ac:picMk id="4" creationId="{BF19C599-DEA9-27EA-DD7B-BE1A04831005}"/>
          </ac:picMkLst>
        </pc:picChg>
        <pc:picChg chg="del">
          <ac:chgData name="강동성" userId="S::gugugugu@office.deu.ac.kr::e19c66f9-d09f-4d22-be85-959ecf159117" providerId="AD" clId="Web-{B012EA79-F634-B27C-9E60-64795150396D}" dt="2023-06-15T10:46:31.211" v="84"/>
          <ac:picMkLst>
            <pc:docMk/>
            <pc:sldMk cId="4293253122" sldId="264"/>
            <ac:picMk id="5" creationId="{591D31FA-7258-1EC9-8E85-68D8426AE6DC}"/>
          </ac:picMkLst>
        </pc:picChg>
        <pc:picChg chg="add mod">
          <ac:chgData name="강동성" userId="S::gugugugu@office.deu.ac.kr::e19c66f9-d09f-4d22-be85-959ecf159117" providerId="AD" clId="Web-{B012EA79-F634-B27C-9E60-64795150396D}" dt="2023-06-15T10:45:23.429" v="79" actId="1076"/>
          <ac:picMkLst>
            <pc:docMk/>
            <pc:sldMk cId="4293253122" sldId="264"/>
            <ac:picMk id="6" creationId="{E659E598-4728-7C15-A1BB-8CA07F62E2B0}"/>
          </ac:picMkLst>
        </pc:picChg>
        <pc:picChg chg="add mod">
          <ac:chgData name="강동성" userId="S::gugugugu@office.deu.ac.kr::e19c66f9-d09f-4d22-be85-959ecf159117" providerId="AD" clId="Web-{B012EA79-F634-B27C-9E60-64795150396D}" dt="2023-06-15T10:46:01.180" v="83" actId="1076"/>
          <ac:picMkLst>
            <pc:docMk/>
            <pc:sldMk cId="4293253122" sldId="264"/>
            <ac:picMk id="7" creationId="{7737F903-89DF-CC77-AD97-BC7D37CA425E}"/>
          </ac:picMkLst>
        </pc:picChg>
        <pc:picChg chg="add mod">
          <ac:chgData name="강동성" userId="S::gugugugu@office.deu.ac.kr::e19c66f9-d09f-4d22-be85-959ecf159117" providerId="AD" clId="Web-{B012EA79-F634-B27C-9E60-64795150396D}" dt="2023-06-15T10:46:41.852" v="86" actId="1076"/>
          <ac:picMkLst>
            <pc:docMk/>
            <pc:sldMk cId="4293253122" sldId="264"/>
            <ac:picMk id="8" creationId="{4234FE20-E0EF-484A-8424-8B02EE01F24F}"/>
          </ac:picMkLst>
        </pc:picChg>
      </pc:sldChg>
      <pc:sldChg chg="addSp delSp modSp add replId">
        <pc:chgData name="강동성" userId="S::gugugugu@office.deu.ac.kr::e19c66f9-d09f-4d22-be85-959ecf159117" providerId="AD" clId="Web-{B012EA79-F634-B27C-9E60-64795150396D}" dt="2023-06-15T10:59:29.962" v="189" actId="1076"/>
        <pc:sldMkLst>
          <pc:docMk/>
          <pc:sldMk cId="1768438323" sldId="265"/>
        </pc:sldMkLst>
        <pc:spChg chg="add mod">
          <ac:chgData name="강동성" userId="S::gugugugu@office.deu.ac.kr::e19c66f9-d09f-4d22-be85-959ecf159117" providerId="AD" clId="Web-{B012EA79-F634-B27C-9E60-64795150396D}" dt="2023-06-15T10:58:45.024" v="175" actId="20577"/>
          <ac:spMkLst>
            <pc:docMk/>
            <pc:sldMk cId="1768438323" sldId="265"/>
            <ac:spMk id="10" creationId="{7F9B55EA-C06A-126F-CED5-5118265389CC}"/>
          </ac:spMkLst>
        </pc:spChg>
        <pc:spChg chg="add mod">
          <ac:chgData name="강동성" userId="S::gugugugu@office.deu.ac.kr::e19c66f9-d09f-4d22-be85-959ecf159117" providerId="AD" clId="Web-{B012EA79-F634-B27C-9E60-64795150396D}" dt="2023-06-15T10:59:01.087" v="178" actId="20577"/>
          <ac:spMkLst>
            <pc:docMk/>
            <pc:sldMk cId="1768438323" sldId="265"/>
            <ac:spMk id="12" creationId="{B63ECA95-22C9-13D8-E125-FD739B2E9B0B}"/>
          </ac:spMkLst>
        </pc:spChg>
        <pc:spChg chg="add mod">
          <ac:chgData name="강동성" userId="S::gugugugu@office.deu.ac.kr::e19c66f9-d09f-4d22-be85-959ecf159117" providerId="AD" clId="Web-{B012EA79-F634-B27C-9E60-64795150396D}" dt="2023-06-15T10:59:29.962" v="189" actId="1076"/>
          <ac:spMkLst>
            <pc:docMk/>
            <pc:sldMk cId="1768438323" sldId="265"/>
            <ac:spMk id="14" creationId="{D7857B5F-DE47-93D5-4458-85A97190FA15}"/>
          </ac:spMkLst>
        </pc:spChg>
        <pc:picChg chg="add mod">
          <ac:chgData name="강동성" userId="S::gugugugu@office.deu.ac.kr::e19c66f9-d09f-4d22-be85-959ecf159117" providerId="AD" clId="Web-{B012EA79-F634-B27C-9E60-64795150396D}" dt="2023-06-15T10:47:25.291" v="92" actId="1076"/>
          <ac:picMkLst>
            <pc:docMk/>
            <pc:sldMk cId="1768438323" sldId="265"/>
            <ac:picMk id="3" creationId="{E42C17A6-699F-FA96-DE11-AE400061B2A2}"/>
          </ac:picMkLst>
        </pc:picChg>
        <pc:picChg chg="add mod">
          <ac:chgData name="강동성" userId="S::gugugugu@office.deu.ac.kr::e19c66f9-d09f-4d22-be85-959ecf159117" providerId="AD" clId="Web-{B012EA79-F634-B27C-9E60-64795150396D}" dt="2023-06-15T10:47:58.791" v="96" actId="1076"/>
          <ac:picMkLst>
            <pc:docMk/>
            <pc:sldMk cId="1768438323" sldId="265"/>
            <ac:picMk id="4" creationId="{CB7C9967-5DB9-1A63-4C63-1A1A4F4F8DA0}"/>
          </ac:picMkLst>
        </pc:picChg>
        <pc:picChg chg="add mod">
          <ac:chgData name="강동성" userId="S::gugugugu@office.deu.ac.kr::e19c66f9-d09f-4d22-be85-959ecf159117" providerId="AD" clId="Web-{B012EA79-F634-B27C-9E60-64795150396D}" dt="2023-06-15T10:48:20.370" v="99" actId="1076"/>
          <ac:picMkLst>
            <pc:docMk/>
            <pc:sldMk cId="1768438323" sldId="265"/>
            <ac:picMk id="5" creationId="{CBFA3703-0D53-775C-FA79-FED89B57373A}"/>
          </ac:picMkLst>
        </pc:picChg>
        <pc:picChg chg="del">
          <ac:chgData name="강동성" userId="S::gugugugu@office.deu.ac.kr::e19c66f9-d09f-4d22-be85-959ecf159117" providerId="AD" clId="Web-{B012EA79-F634-B27C-9E60-64795150396D}" dt="2023-06-15T10:47:18.728" v="90"/>
          <ac:picMkLst>
            <pc:docMk/>
            <pc:sldMk cId="1768438323" sldId="265"/>
            <ac:picMk id="6" creationId="{E659E598-4728-7C15-A1BB-8CA07F62E2B0}"/>
          </ac:picMkLst>
        </pc:picChg>
        <pc:picChg chg="del">
          <ac:chgData name="강동성" userId="S::gugugugu@office.deu.ac.kr::e19c66f9-d09f-4d22-be85-959ecf159117" providerId="AD" clId="Web-{B012EA79-F634-B27C-9E60-64795150396D}" dt="2023-06-15T10:47:51.151" v="95"/>
          <ac:picMkLst>
            <pc:docMk/>
            <pc:sldMk cId="1768438323" sldId="265"/>
            <ac:picMk id="7" creationId="{7737F903-89DF-CC77-AD97-BC7D37CA425E}"/>
          </ac:picMkLst>
        </pc:picChg>
        <pc:picChg chg="del">
          <ac:chgData name="강동성" userId="S::gugugugu@office.deu.ac.kr::e19c66f9-d09f-4d22-be85-959ecf159117" providerId="AD" clId="Web-{B012EA79-F634-B27C-9E60-64795150396D}" dt="2023-06-15T10:48:07.995" v="97"/>
          <ac:picMkLst>
            <pc:docMk/>
            <pc:sldMk cId="1768438323" sldId="265"/>
            <ac:picMk id="8" creationId="{4234FE20-E0EF-484A-8424-8B02EE01F24F}"/>
          </ac:picMkLst>
        </pc:picChg>
      </pc:sldChg>
      <pc:sldChg chg="addSp delSp modSp add replId">
        <pc:chgData name="강동성" userId="S::gugugugu@office.deu.ac.kr::e19c66f9-d09f-4d22-be85-959ecf159117" providerId="AD" clId="Web-{B012EA79-F634-B27C-9E60-64795150396D}" dt="2023-06-15T11:03:39.218" v="207" actId="20577"/>
        <pc:sldMkLst>
          <pc:docMk/>
          <pc:sldMk cId="4017086555" sldId="266"/>
        </pc:sldMkLst>
        <pc:spChg chg="add mod">
          <ac:chgData name="강동성" userId="S::gugugugu@office.deu.ac.kr::e19c66f9-d09f-4d22-be85-959ecf159117" providerId="AD" clId="Web-{B012EA79-F634-B27C-9E60-64795150396D}" dt="2023-06-15T11:03:01.732" v="193" actId="20577"/>
          <ac:spMkLst>
            <pc:docMk/>
            <pc:sldMk cId="4017086555" sldId="266"/>
            <ac:spMk id="11" creationId="{F9DFFB26-9BF9-8622-7E1F-7AA152D0A02B}"/>
          </ac:spMkLst>
        </pc:spChg>
        <pc:spChg chg="add mod">
          <ac:chgData name="강동성" userId="S::gugugugu@office.deu.ac.kr::e19c66f9-d09f-4d22-be85-959ecf159117" providerId="AD" clId="Web-{B012EA79-F634-B27C-9E60-64795150396D}" dt="2023-06-15T11:03:17.155" v="197" actId="20577"/>
          <ac:spMkLst>
            <pc:docMk/>
            <pc:sldMk cId="4017086555" sldId="266"/>
            <ac:spMk id="13" creationId="{D34F3093-1530-92A0-D3F1-2CAEC96B994B}"/>
          </ac:spMkLst>
        </pc:spChg>
        <pc:spChg chg="add mod">
          <ac:chgData name="강동성" userId="S::gugugugu@office.deu.ac.kr::e19c66f9-d09f-4d22-be85-959ecf159117" providerId="AD" clId="Web-{B012EA79-F634-B27C-9E60-64795150396D}" dt="2023-06-15T11:03:25.889" v="201" actId="20577"/>
          <ac:spMkLst>
            <pc:docMk/>
            <pc:sldMk cId="4017086555" sldId="266"/>
            <ac:spMk id="15" creationId="{FEF62F6A-1F67-13AD-C3D0-2C415FFCA80C}"/>
          </ac:spMkLst>
        </pc:spChg>
        <pc:spChg chg="add mod">
          <ac:chgData name="강동성" userId="S::gugugugu@office.deu.ac.kr::e19c66f9-d09f-4d22-be85-959ecf159117" providerId="AD" clId="Web-{B012EA79-F634-B27C-9E60-64795150396D}" dt="2023-06-15T11:03:39.218" v="207" actId="20577"/>
          <ac:spMkLst>
            <pc:docMk/>
            <pc:sldMk cId="4017086555" sldId="266"/>
            <ac:spMk id="17" creationId="{C44E518D-6224-5FAA-CB4A-98F41DC458C8}"/>
          </ac:spMkLst>
        </pc:spChg>
        <pc:picChg chg="del">
          <ac:chgData name="강동성" userId="S::gugugugu@office.deu.ac.kr::e19c66f9-d09f-4d22-be85-959ecf159117" providerId="AD" clId="Web-{B012EA79-F634-B27C-9E60-64795150396D}" dt="2023-06-15T10:49:33.418" v="103"/>
          <ac:picMkLst>
            <pc:docMk/>
            <pc:sldMk cId="4017086555" sldId="266"/>
            <ac:picMk id="3" creationId="{E42C17A6-699F-FA96-DE11-AE400061B2A2}"/>
          </ac:picMkLst>
        </pc:picChg>
        <pc:picChg chg="del">
          <ac:chgData name="강동성" userId="S::gugugugu@office.deu.ac.kr::e19c66f9-d09f-4d22-be85-959ecf159117" providerId="AD" clId="Web-{B012EA79-F634-B27C-9E60-64795150396D}" dt="2023-06-15T10:50:32.310" v="113"/>
          <ac:picMkLst>
            <pc:docMk/>
            <pc:sldMk cId="4017086555" sldId="266"/>
            <ac:picMk id="4" creationId="{CB7C9967-5DB9-1A63-4C63-1A1A4F4F8DA0}"/>
          </ac:picMkLst>
        </pc:picChg>
        <pc:picChg chg="del">
          <ac:chgData name="강동성" userId="S::gugugugu@office.deu.ac.kr::e19c66f9-d09f-4d22-be85-959ecf159117" providerId="AD" clId="Web-{B012EA79-F634-B27C-9E60-64795150396D}" dt="2023-06-15T10:50:19.591" v="110"/>
          <ac:picMkLst>
            <pc:docMk/>
            <pc:sldMk cId="4017086555" sldId="266"/>
            <ac:picMk id="5" creationId="{CBFA3703-0D53-775C-FA79-FED89B57373A}"/>
          </ac:picMkLst>
        </pc:picChg>
        <pc:picChg chg="add mod">
          <ac:chgData name="강동성" userId="S::gugugugu@office.deu.ac.kr::e19c66f9-d09f-4d22-be85-959ecf159117" providerId="AD" clId="Web-{B012EA79-F634-B27C-9E60-64795150396D}" dt="2023-06-15T10:49:36.903" v="104" actId="1076"/>
          <ac:picMkLst>
            <pc:docMk/>
            <pc:sldMk cId="4017086555" sldId="266"/>
            <ac:picMk id="6" creationId="{F8F20E85-3939-9E79-95AC-A0C51505512E}"/>
          </ac:picMkLst>
        </pc:picChg>
        <pc:picChg chg="add mod">
          <ac:chgData name="강동성" userId="S::gugugugu@office.deu.ac.kr::e19c66f9-d09f-4d22-be85-959ecf159117" providerId="AD" clId="Web-{B012EA79-F634-B27C-9E60-64795150396D}" dt="2023-06-15T10:51:01.045" v="118" actId="1076"/>
          <ac:picMkLst>
            <pc:docMk/>
            <pc:sldMk cId="4017086555" sldId="266"/>
            <ac:picMk id="7" creationId="{3227B7A0-69BA-C89C-A24F-7838D093B3CE}"/>
          </ac:picMkLst>
        </pc:picChg>
        <pc:picChg chg="add mod">
          <ac:chgData name="강동성" userId="S::gugugugu@office.deu.ac.kr::e19c66f9-d09f-4d22-be85-959ecf159117" providerId="AD" clId="Web-{B012EA79-F634-B27C-9E60-64795150396D}" dt="2023-06-15T10:50:25.294" v="111" actId="1076"/>
          <ac:picMkLst>
            <pc:docMk/>
            <pc:sldMk cId="4017086555" sldId="266"/>
            <ac:picMk id="8" creationId="{0D5E2CD4-4B2A-8B3E-DFC3-FF5A82787F7B}"/>
          </ac:picMkLst>
        </pc:picChg>
        <pc:picChg chg="add mod">
          <ac:chgData name="강동성" userId="S::gugugugu@office.deu.ac.kr::e19c66f9-d09f-4d22-be85-959ecf159117" providerId="AD" clId="Web-{B012EA79-F634-B27C-9E60-64795150396D}" dt="2023-06-15T10:51:03.030" v="119" actId="1076"/>
          <ac:picMkLst>
            <pc:docMk/>
            <pc:sldMk cId="4017086555" sldId="266"/>
            <ac:picMk id="9" creationId="{44C27EBF-FEC0-F01F-CD14-1D78C0B24D75}"/>
          </ac:picMkLst>
        </pc:picChg>
      </pc:sldChg>
      <pc:sldChg chg="addSp delSp modSp add ord replId">
        <pc:chgData name="강동성" userId="S::gugugugu@office.deu.ac.kr::e19c66f9-d09f-4d22-be85-959ecf159117" providerId="AD" clId="Web-{B012EA79-F634-B27C-9E60-64795150396D}" dt="2023-06-15T11:29:20.270" v="276"/>
        <pc:sldMkLst>
          <pc:docMk/>
          <pc:sldMk cId="3216125521" sldId="267"/>
        </pc:sldMkLst>
        <pc:spChg chg="mod">
          <ac:chgData name="강동성" userId="S::gugugugu@office.deu.ac.kr::e19c66f9-d09f-4d22-be85-959ecf159117" providerId="AD" clId="Web-{B012EA79-F634-B27C-9E60-64795150396D}" dt="2023-06-15T11:27:54.335" v="238" actId="20577"/>
          <ac:spMkLst>
            <pc:docMk/>
            <pc:sldMk cId="3216125521" sldId="267"/>
            <ac:spMk id="2" creationId="{AA77B385-B0E3-5A6D-5EF2-4471D72AD3A7}"/>
          </ac:spMkLst>
        </pc:spChg>
        <pc:spChg chg="del">
          <ac:chgData name="강동성" userId="S::gugugugu@office.deu.ac.kr::e19c66f9-d09f-4d22-be85-959ecf159117" providerId="AD" clId="Web-{B012EA79-F634-B27C-9E60-64795150396D}" dt="2023-06-15T11:29:20.270" v="276"/>
          <ac:spMkLst>
            <pc:docMk/>
            <pc:sldMk cId="3216125521" sldId="267"/>
            <ac:spMk id="6" creationId="{76C047BB-1B50-0BB4-5675-128C34AD6873}"/>
          </ac:spMkLst>
        </pc:spChg>
        <pc:spChg chg="del mod">
          <ac:chgData name="강동성" userId="S::gugugugu@office.deu.ac.kr::e19c66f9-d09f-4d22-be85-959ecf159117" providerId="AD" clId="Web-{B012EA79-F634-B27C-9E60-64795150396D}" dt="2023-06-15T11:29:20.270" v="275"/>
          <ac:spMkLst>
            <pc:docMk/>
            <pc:sldMk cId="3216125521" sldId="267"/>
            <ac:spMk id="7" creationId="{0D91D011-A326-1C2F-53EF-8CC08ABA2820}"/>
          </ac:spMkLst>
        </pc:spChg>
        <pc:spChg chg="del mod">
          <ac:chgData name="강동성" userId="S::gugugugu@office.deu.ac.kr::e19c66f9-d09f-4d22-be85-959ecf159117" providerId="AD" clId="Web-{B012EA79-F634-B27C-9E60-64795150396D}" dt="2023-06-15T11:29:20.270" v="274"/>
          <ac:spMkLst>
            <pc:docMk/>
            <pc:sldMk cId="3216125521" sldId="267"/>
            <ac:spMk id="8" creationId="{364093A2-4020-CD89-6272-6226D49B57CF}"/>
          </ac:spMkLst>
        </pc:spChg>
        <pc:spChg chg="add del mod">
          <ac:chgData name="강동성" userId="S::gugugugu@office.deu.ac.kr::e19c66f9-d09f-4d22-be85-959ecf159117" providerId="AD" clId="Web-{B012EA79-F634-B27C-9E60-64795150396D}" dt="2023-06-15T11:29:19.989" v="265"/>
          <ac:spMkLst>
            <pc:docMk/>
            <pc:sldMk cId="3216125521" sldId="267"/>
            <ac:spMk id="16" creationId="{D487E5D2-044D-029A-6910-DE42A6770B70}"/>
          </ac:spMkLst>
        </pc:spChg>
        <pc:spChg chg="add del mod">
          <ac:chgData name="강동성" userId="S::gugugugu@office.deu.ac.kr::e19c66f9-d09f-4d22-be85-959ecf159117" providerId="AD" clId="Web-{B012EA79-F634-B27C-9E60-64795150396D}" dt="2023-06-15T11:29:19.989" v="264"/>
          <ac:spMkLst>
            <pc:docMk/>
            <pc:sldMk cId="3216125521" sldId="267"/>
            <ac:spMk id="18" creationId="{8AEF067A-F38A-4C9A-9C45-264D944EACAE}"/>
          </ac:spMkLst>
        </pc:spChg>
        <pc:spChg chg="add del mod">
          <ac:chgData name="강동성" userId="S::gugugugu@office.deu.ac.kr::e19c66f9-d09f-4d22-be85-959ecf159117" providerId="AD" clId="Web-{B012EA79-F634-B27C-9E60-64795150396D}" dt="2023-06-15T11:29:20.255" v="273"/>
          <ac:spMkLst>
            <pc:docMk/>
            <pc:sldMk cId="3216125521" sldId="267"/>
            <ac:spMk id="20" creationId="{95EA5F6B-FA1B-7CBC-DE66-CB775D813881}"/>
          </ac:spMkLst>
        </pc:spChg>
        <pc:picChg chg="del">
          <ac:chgData name="강동성" userId="S::gugugugu@office.deu.ac.kr::e19c66f9-d09f-4d22-be85-959ecf159117" providerId="AD" clId="Web-{B012EA79-F634-B27C-9E60-64795150396D}" dt="2023-06-15T11:29:19.989" v="268"/>
          <ac:picMkLst>
            <pc:docMk/>
            <pc:sldMk cId="3216125521" sldId="267"/>
            <ac:picMk id="3" creationId="{88F973B0-2702-EB1D-2A16-956D1605EC61}"/>
          </ac:picMkLst>
        </pc:picChg>
        <pc:picChg chg="del mod">
          <ac:chgData name="강동성" userId="S::gugugugu@office.deu.ac.kr::e19c66f9-d09f-4d22-be85-959ecf159117" providerId="AD" clId="Web-{B012EA79-F634-B27C-9E60-64795150396D}" dt="2023-06-15T11:29:19.989" v="267"/>
          <ac:picMkLst>
            <pc:docMk/>
            <pc:sldMk cId="3216125521" sldId="267"/>
            <ac:picMk id="4" creationId="{BF19C599-DEA9-27EA-DD7B-BE1A04831005}"/>
          </ac:picMkLst>
        </pc:picChg>
        <pc:picChg chg="del mod">
          <ac:chgData name="강동성" userId="S::gugugugu@office.deu.ac.kr::e19c66f9-d09f-4d22-be85-959ecf159117" providerId="AD" clId="Web-{B012EA79-F634-B27C-9E60-64795150396D}" dt="2023-06-15T11:29:19.989" v="266"/>
          <ac:picMkLst>
            <pc:docMk/>
            <pc:sldMk cId="3216125521" sldId="267"/>
            <ac:picMk id="5" creationId="{591D31FA-7258-1EC9-8E85-68D8426AE6DC}"/>
          </ac:picMkLst>
        </pc:picChg>
        <pc:picChg chg="add del mod">
          <ac:chgData name="강동성" userId="S::gugugugu@office.deu.ac.kr::e19c66f9-d09f-4d22-be85-959ecf159117" providerId="AD" clId="Web-{B012EA79-F634-B27C-9E60-64795150396D}" dt="2023-06-15T11:29:20.176" v="270"/>
          <ac:picMkLst>
            <pc:docMk/>
            <pc:sldMk cId="3216125521" sldId="267"/>
            <ac:picMk id="10" creationId="{5E0849D7-F61E-0FEA-7F11-9D887987D823}"/>
          </ac:picMkLst>
        </pc:picChg>
        <pc:picChg chg="add del mod">
          <ac:chgData name="강동성" userId="S::gugugugu@office.deu.ac.kr::e19c66f9-d09f-4d22-be85-959ecf159117" providerId="AD" clId="Web-{B012EA79-F634-B27C-9E60-64795150396D}" dt="2023-06-15T11:29:20.114" v="269"/>
          <ac:picMkLst>
            <pc:docMk/>
            <pc:sldMk cId="3216125521" sldId="267"/>
            <ac:picMk id="12" creationId="{9CC3CA0C-8804-6373-EAB6-228DE3928FD8}"/>
          </ac:picMkLst>
        </pc:picChg>
        <pc:picChg chg="add del mod">
          <ac:chgData name="강동성" userId="S::gugugugu@office.deu.ac.kr::e19c66f9-d09f-4d22-be85-959ecf159117" providerId="AD" clId="Web-{B012EA79-F634-B27C-9E60-64795150396D}" dt="2023-06-15T11:29:20.192" v="271"/>
          <ac:picMkLst>
            <pc:docMk/>
            <pc:sldMk cId="3216125521" sldId="267"/>
            <ac:picMk id="14" creationId="{CFA5C3AB-D401-1A1E-DBF3-AD2756D742AE}"/>
          </ac:picMkLst>
        </pc:picChg>
      </pc:sldChg>
      <pc:sldChg chg="add replId">
        <pc:chgData name="강동성" userId="S::gugugugu@office.deu.ac.kr::e19c66f9-d09f-4d22-be85-959ecf159117" providerId="AD" clId="Web-{B012EA79-F634-B27C-9E60-64795150396D}" dt="2023-06-15T11:29:20.380" v="277"/>
        <pc:sldMkLst>
          <pc:docMk/>
          <pc:sldMk cId="2049919322" sldId="268"/>
        </pc:sldMkLst>
      </pc:sldChg>
      <pc:sldChg chg="add replId">
        <pc:chgData name="강동성" userId="S::gugugugu@office.deu.ac.kr::e19c66f9-d09f-4d22-be85-959ecf159117" providerId="AD" clId="Web-{B012EA79-F634-B27C-9E60-64795150396D}" dt="2023-06-15T11:29:43.772" v="278"/>
        <pc:sldMkLst>
          <pc:docMk/>
          <pc:sldMk cId="1993830010" sldId="269"/>
        </pc:sldMkLst>
      </pc:sldChg>
    </pc:docChg>
  </pc:docChgLst>
  <pc:docChgLst>
    <pc:chgData name="강동성" userId="S::gugugugu@office.deu.ac.kr::e19c66f9-d09f-4d22-be85-959ecf159117" providerId="AD" clId="Web-{A777F6DC-65DA-7290-58D2-F2CF5A1437BE}"/>
    <pc:docChg chg="addSld delSld modSld sldOrd">
      <pc:chgData name="강동성" userId="S::gugugugu@office.deu.ac.kr::e19c66f9-d09f-4d22-be85-959ecf159117" providerId="AD" clId="Web-{A777F6DC-65DA-7290-58D2-F2CF5A1437BE}" dt="2023-06-15T14:18:53.682" v="235"/>
      <pc:docMkLst>
        <pc:docMk/>
      </pc:docMkLst>
      <pc:sldChg chg="delSp modSp">
        <pc:chgData name="강동성" userId="S::gugugugu@office.deu.ac.kr::e19c66f9-d09f-4d22-be85-959ecf159117" providerId="AD" clId="Web-{A777F6DC-65DA-7290-58D2-F2CF5A1437BE}" dt="2023-06-15T13:36:18.231" v="46" actId="20577"/>
        <pc:sldMkLst>
          <pc:docMk/>
          <pc:sldMk cId="3631930191" sldId="256"/>
        </pc:sldMkLst>
        <pc:spChg chg="mod">
          <ac:chgData name="강동성" userId="S::gugugugu@office.deu.ac.kr::e19c66f9-d09f-4d22-be85-959ecf159117" providerId="AD" clId="Web-{A777F6DC-65DA-7290-58D2-F2CF5A1437BE}" dt="2023-06-15T13:36:18.231" v="46" actId="20577"/>
          <ac:spMkLst>
            <pc:docMk/>
            <pc:sldMk cId="3631930191" sldId="256"/>
            <ac:spMk id="5" creationId="{4ACACB24-2D8C-67AE-1644-942B64000D8D}"/>
          </ac:spMkLst>
        </pc:spChg>
        <pc:spChg chg="del">
          <ac:chgData name="강동성" userId="S::gugugugu@office.deu.ac.kr::e19c66f9-d09f-4d22-be85-959ecf159117" providerId="AD" clId="Web-{A777F6DC-65DA-7290-58D2-F2CF5A1437BE}" dt="2023-06-15T13:32:30.169" v="39"/>
          <ac:spMkLst>
            <pc:docMk/>
            <pc:sldMk cId="3631930191" sldId="256"/>
            <ac:spMk id="7" creationId="{FB4BC86C-4F90-89FD-DD47-BFAC7BF1DC17}"/>
          </ac:spMkLst>
        </pc:spChg>
      </pc:sldChg>
      <pc:sldChg chg="modSp">
        <pc:chgData name="강동성" userId="S::gugugugu@office.deu.ac.kr::e19c66f9-d09f-4d22-be85-959ecf159117" providerId="AD" clId="Web-{A777F6DC-65DA-7290-58D2-F2CF5A1437BE}" dt="2023-06-15T14:04:33.005" v="139" actId="1076"/>
        <pc:sldMkLst>
          <pc:docMk/>
          <pc:sldMk cId="4109982340" sldId="257"/>
        </pc:sldMkLst>
        <pc:spChg chg="mod">
          <ac:chgData name="강동성" userId="S::gugugugu@office.deu.ac.kr::e19c66f9-d09f-4d22-be85-959ecf159117" providerId="AD" clId="Web-{A777F6DC-65DA-7290-58D2-F2CF5A1437BE}" dt="2023-06-15T13:36:06.606" v="44" actId="20577"/>
          <ac:spMkLst>
            <pc:docMk/>
            <pc:sldMk cId="4109982340" sldId="257"/>
            <ac:spMk id="2" creationId="{AA77B385-B0E3-5A6D-5EF2-4471D72AD3A7}"/>
          </ac:spMkLst>
        </pc:spChg>
        <pc:picChg chg="mod">
          <ac:chgData name="강동성" userId="S::gugugugu@office.deu.ac.kr::e19c66f9-d09f-4d22-be85-959ecf159117" providerId="AD" clId="Web-{A777F6DC-65DA-7290-58D2-F2CF5A1437BE}" dt="2023-06-15T14:04:33.005" v="139" actId="1076"/>
          <ac:picMkLst>
            <pc:docMk/>
            <pc:sldMk cId="4109982340" sldId="257"/>
            <ac:picMk id="3" creationId="{107B0624-B3A1-FB01-97AF-738215506766}"/>
          </ac:picMkLst>
        </pc:picChg>
        <pc:picChg chg="mod">
          <ac:chgData name="강동성" userId="S::gugugugu@office.deu.ac.kr::e19c66f9-d09f-4d22-be85-959ecf159117" providerId="AD" clId="Web-{A777F6DC-65DA-7290-58D2-F2CF5A1437BE}" dt="2023-06-15T14:04:32.224" v="138" actId="1076"/>
          <ac:picMkLst>
            <pc:docMk/>
            <pc:sldMk cId="4109982340" sldId="257"/>
            <ac:picMk id="4" creationId="{005A2696-79C7-508E-6D38-44B875BB090E}"/>
          </ac:picMkLst>
        </pc:picChg>
        <pc:picChg chg="mod">
          <ac:chgData name="강동성" userId="S::gugugugu@office.deu.ac.kr::e19c66f9-d09f-4d22-be85-959ecf159117" providerId="AD" clId="Web-{A777F6DC-65DA-7290-58D2-F2CF5A1437BE}" dt="2023-06-15T14:04:16.676" v="135" actId="1076"/>
          <ac:picMkLst>
            <pc:docMk/>
            <pc:sldMk cId="4109982340" sldId="257"/>
            <ac:picMk id="5" creationId="{78C34DC8-C26A-FD6B-017A-9EA1B87F1816}"/>
          </ac:picMkLst>
        </pc:picChg>
      </pc:sldChg>
      <pc:sldChg chg="modSp">
        <pc:chgData name="강동성" userId="S::gugugugu@office.deu.ac.kr::e19c66f9-d09f-4d22-be85-959ecf159117" providerId="AD" clId="Web-{A777F6DC-65DA-7290-58D2-F2CF5A1437BE}" dt="2023-06-15T13:36:41.249" v="49" actId="20577"/>
        <pc:sldMkLst>
          <pc:docMk/>
          <pc:sldMk cId="3631056480" sldId="258"/>
        </pc:sldMkLst>
        <pc:spChg chg="mod">
          <ac:chgData name="강동성" userId="S::gugugugu@office.deu.ac.kr::e19c66f9-d09f-4d22-be85-959ecf159117" providerId="AD" clId="Web-{A777F6DC-65DA-7290-58D2-F2CF5A1437BE}" dt="2023-06-15T13:36:41.249" v="49" actId="20577"/>
          <ac:spMkLst>
            <pc:docMk/>
            <pc:sldMk cId="3631056480" sldId="258"/>
            <ac:spMk id="2" creationId="{AA77B385-B0E3-5A6D-5EF2-4471D72AD3A7}"/>
          </ac:spMkLst>
        </pc:spChg>
      </pc:sldChg>
      <pc:sldChg chg="del">
        <pc:chgData name="강동성" userId="S::gugugugu@office.deu.ac.kr::e19c66f9-d09f-4d22-be85-959ecf159117" providerId="AD" clId="Web-{A777F6DC-65DA-7290-58D2-F2CF5A1437BE}" dt="2023-06-15T13:28:01.775" v="30"/>
        <pc:sldMkLst>
          <pc:docMk/>
          <pc:sldMk cId="399190866" sldId="259"/>
        </pc:sldMkLst>
      </pc:sldChg>
      <pc:sldChg chg="modSp">
        <pc:chgData name="강동성" userId="S::gugugugu@office.deu.ac.kr::e19c66f9-d09f-4d22-be85-959ecf159117" providerId="AD" clId="Web-{A777F6DC-65DA-7290-58D2-F2CF5A1437BE}" dt="2023-06-15T13:38:59.758" v="84" actId="20577"/>
        <pc:sldMkLst>
          <pc:docMk/>
          <pc:sldMk cId="941707935" sldId="260"/>
        </pc:sldMkLst>
        <pc:spChg chg="mod">
          <ac:chgData name="강동성" userId="S::gugugugu@office.deu.ac.kr::e19c66f9-d09f-4d22-be85-959ecf159117" providerId="AD" clId="Web-{A777F6DC-65DA-7290-58D2-F2CF5A1437BE}" dt="2023-06-15T13:38:59.758" v="84" actId="20577"/>
          <ac:spMkLst>
            <pc:docMk/>
            <pc:sldMk cId="941707935" sldId="260"/>
            <ac:spMk id="2" creationId="{AA77B385-B0E3-5A6D-5EF2-4471D72AD3A7}"/>
          </ac:spMkLst>
        </pc:spChg>
        <pc:spChg chg="mod">
          <ac:chgData name="강동성" userId="S::gugugugu@office.deu.ac.kr::e19c66f9-d09f-4d22-be85-959ecf159117" providerId="AD" clId="Web-{A777F6DC-65DA-7290-58D2-F2CF5A1437BE}" dt="2023-06-15T13:31:36.852" v="38" actId="1076"/>
          <ac:spMkLst>
            <pc:docMk/>
            <pc:sldMk cId="941707935" sldId="260"/>
            <ac:spMk id="4" creationId="{8379CB8E-4734-270A-4CBB-FCD18FF4343E}"/>
          </ac:spMkLst>
        </pc:spChg>
      </pc:sldChg>
      <pc:sldChg chg="addSp modSp">
        <pc:chgData name="강동성" userId="S::gugugugu@office.deu.ac.kr::e19c66f9-d09f-4d22-be85-959ecf159117" providerId="AD" clId="Web-{A777F6DC-65DA-7290-58D2-F2CF5A1437BE}" dt="2023-06-15T13:46:17.804" v="98" actId="1076"/>
        <pc:sldMkLst>
          <pc:docMk/>
          <pc:sldMk cId="1530908333" sldId="261"/>
        </pc:sldMkLst>
        <pc:spChg chg="mod">
          <ac:chgData name="강동성" userId="S::gugugugu@office.deu.ac.kr::e19c66f9-d09f-4d22-be85-959ecf159117" providerId="AD" clId="Web-{A777F6DC-65DA-7290-58D2-F2CF5A1437BE}" dt="2023-06-15T13:38:24.724" v="71" actId="20577"/>
          <ac:spMkLst>
            <pc:docMk/>
            <pc:sldMk cId="1530908333" sldId="261"/>
            <ac:spMk id="2" creationId="{AA77B385-B0E3-5A6D-5EF2-4471D72AD3A7}"/>
          </ac:spMkLst>
        </pc:spChg>
        <pc:spChg chg="add mod">
          <ac:chgData name="강동성" userId="S::gugugugu@office.deu.ac.kr::e19c66f9-d09f-4d22-be85-959ecf159117" providerId="AD" clId="Web-{A777F6DC-65DA-7290-58D2-F2CF5A1437BE}" dt="2023-06-15T13:46:17.804" v="98" actId="1076"/>
          <ac:spMkLst>
            <pc:docMk/>
            <pc:sldMk cId="1530908333" sldId="261"/>
            <ac:spMk id="8" creationId="{D67B5DFF-5680-78E2-0F69-8461E23241AA}"/>
          </ac:spMkLst>
        </pc:spChg>
        <pc:picChg chg="mod">
          <ac:chgData name="강동성" userId="S::gugugugu@office.deu.ac.kr::e19c66f9-d09f-4d22-be85-959ecf159117" providerId="AD" clId="Web-{A777F6DC-65DA-7290-58D2-F2CF5A1437BE}" dt="2023-06-15T13:46:11.319" v="95" actId="1076"/>
          <ac:picMkLst>
            <pc:docMk/>
            <pc:sldMk cId="1530908333" sldId="261"/>
            <ac:picMk id="3" creationId="{2DBAE1A5-007E-3FCE-AEEF-47FF1B88D9F9}"/>
          </ac:picMkLst>
        </pc:picChg>
        <pc:picChg chg="mod">
          <ac:chgData name="강동성" userId="S::gugugugu@office.deu.ac.kr::e19c66f9-d09f-4d22-be85-959ecf159117" providerId="AD" clId="Web-{A777F6DC-65DA-7290-58D2-F2CF5A1437BE}" dt="2023-06-15T13:46:13.023" v="96" actId="1076"/>
          <ac:picMkLst>
            <pc:docMk/>
            <pc:sldMk cId="1530908333" sldId="261"/>
            <ac:picMk id="4" creationId="{32CB53D8-EAF6-2069-7AB1-47CE0C695A9D}"/>
          </ac:picMkLst>
        </pc:picChg>
        <pc:picChg chg="add mod">
          <ac:chgData name="강동성" userId="S::gugugugu@office.deu.ac.kr::e19c66f9-d09f-4d22-be85-959ecf159117" providerId="AD" clId="Web-{A777F6DC-65DA-7290-58D2-F2CF5A1437BE}" dt="2023-06-15T13:46:17.789" v="97" actId="1076"/>
          <ac:picMkLst>
            <pc:docMk/>
            <pc:sldMk cId="1530908333" sldId="261"/>
            <ac:picMk id="6" creationId="{114F2359-2DFF-10EE-CACD-17E1E731E0AF}"/>
          </ac:picMkLst>
        </pc:picChg>
      </pc:sldChg>
      <pc:sldChg chg="modSp">
        <pc:chgData name="강동성" userId="S::gugugugu@office.deu.ac.kr::e19c66f9-d09f-4d22-be85-959ecf159117" providerId="AD" clId="Web-{A777F6DC-65DA-7290-58D2-F2CF5A1437BE}" dt="2023-06-15T13:46:50.963" v="103" actId="1076"/>
        <pc:sldMkLst>
          <pc:docMk/>
          <pc:sldMk cId="4293253122" sldId="264"/>
        </pc:sldMkLst>
        <pc:spChg chg="mod">
          <ac:chgData name="강동성" userId="S::gugugugu@office.deu.ac.kr::e19c66f9-d09f-4d22-be85-959ecf159117" providerId="AD" clId="Web-{A777F6DC-65DA-7290-58D2-F2CF5A1437BE}" dt="2023-06-15T13:46:50.963" v="103" actId="1076"/>
          <ac:spMkLst>
            <pc:docMk/>
            <pc:sldMk cId="4293253122" sldId="264"/>
            <ac:spMk id="2" creationId="{AA77B385-B0E3-5A6D-5EF2-4471D72AD3A7}"/>
          </ac:spMkLst>
        </pc:spChg>
      </pc:sldChg>
      <pc:sldChg chg="modSp">
        <pc:chgData name="강동성" userId="S::gugugugu@office.deu.ac.kr::e19c66f9-d09f-4d22-be85-959ecf159117" providerId="AD" clId="Web-{A777F6DC-65DA-7290-58D2-F2CF5A1437BE}" dt="2023-06-15T13:36:50.890" v="51" actId="20577"/>
        <pc:sldMkLst>
          <pc:docMk/>
          <pc:sldMk cId="1768438323" sldId="265"/>
        </pc:sldMkLst>
        <pc:spChg chg="mod">
          <ac:chgData name="강동성" userId="S::gugugugu@office.deu.ac.kr::e19c66f9-d09f-4d22-be85-959ecf159117" providerId="AD" clId="Web-{A777F6DC-65DA-7290-58D2-F2CF5A1437BE}" dt="2023-06-15T13:36:50.890" v="51" actId="20577"/>
          <ac:spMkLst>
            <pc:docMk/>
            <pc:sldMk cId="1768438323" sldId="265"/>
            <ac:spMk id="2" creationId="{AA77B385-B0E3-5A6D-5EF2-4471D72AD3A7}"/>
          </ac:spMkLst>
        </pc:spChg>
      </pc:sldChg>
      <pc:sldChg chg="modSp">
        <pc:chgData name="강동성" userId="S::gugugugu@office.deu.ac.kr::e19c66f9-d09f-4d22-be85-959ecf159117" providerId="AD" clId="Web-{A777F6DC-65DA-7290-58D2-F2CF5A1437BE}" dt="2023-06-15T13:36:54.093" v="52" actId="20577"/>
        <pc:sldMkLst>
          <pc:docMk/>
          <pc:sldMk cId="4017086555" sldId="266"/>
        </pc:sldMkLst>
        <pc:spChg chg="mod">
          <ac:chgData name="강동성" userId="S::gugugugu@office.deu.ac.kr::e19c66f9-d09f-4d22-be85-959ecf159117" providerId="AD" clId="Web-{A777F6DC-65DA-7290-58D2-F2CF5A1437BE}" dt="2023-06-15T13:36:54.093" v="52" actId="20577"/>
          <ac:spMkLst>
            <pc:docMk/>
            <pc:sldMk cId="4017086555" sldId="266"/>
            <ac:spMk id="2" creationId="{AA77B385-B0E3-5A6D-5EF2-4471D72AD3A7}"/>
          </ac:spMkLst>
        </pc:spChg>
      </pc:sldChg>
      <pc:sldChg chg="modSp">
        <pc:chgData name="강동성" userId="S::gugugugu@office.deu.ac.kr::e19c66f9-d09f-4d22-be85-959ecf159117" providerId="AD" clId="Web-{A777F6DC-65DA-7290-58D2-F2CF5A1437BE}" dt="2023-06-15T13:37:08.719" v="56" actId="20577"/>
        <pc:sldMkLst>
          <pc:docMk/>
          <pc:sldMk cId="1993830010" sldId="269"/>
        </pc:sldMkLst>
        <pc:spChg chg="mod">
          <ac:chgData name="강동성" userId="S::gugugugu@office.deu.ac.kr::e19c66f9-d09f-4d22-be85-959ecf159117" providerId="AD" clId="Web-{A777F6DC-65DA-7290-58D2-F2CF5A1437BE}" dt="2023-06-15T13:37:08.719" v="56" actId="20577"/>
          <ac:spMkLst>
            <pc:docMk/>
            <pc:sldMk cId="1993830010" sldId="269"/>
            <ac:spMk id="2" creationId="{AA77B385-B0E3-5A6D-5EF2-4471D72AD3A7}"/>
          </ac:spMkLst>
        </pc:spChg>
      </pc:sldChg>
      <pc:sldChg chg="modSp">
        <pc:chgData name="강동성" userId="S::gugugugu@office.deu.ac.kr::e19c66f9-d09f-4d22-be85-959ecf159117" providerId="AD" clId="Web-{A777F6DC-65DA-7290-58D2-F2CF5A1437BE}" dt="2023-06-15T13:37:05.703" v="55" actId="20577"/>
        <pc:sldMkLst>
          <pc:docMk/>
          <pc:sldMk cId="588527629" sldId="270"/>
        </pc:sldMkLst>
        <pc:spChg chg="mod">
          <ac:chgData name="강동성" userId="S::gugugugu@office.deu.ac.kr::e19c66f9-d09f-4d22-be85-959ecf159117" providerId="AD" clId="Web-{A777F6DC-65DA-7290-58D2-F2CF5A1437BE}" dt="2023-06-15T13:37:05.703" v="55" actId="20577"/>
          <ac:spMkLst>
            <pc:docMk/>
            <pc:sldMk cId="588527629" sldId="270"/>
            <ac:spMk id="2" creationId="{AA77B385-B0E3-5A6D-5EF2-4471D72AD3A7}"/>
          </ac:spMkLst>
        </pc:spChg>
      </pc:sldChg>
      <pc:sldChg chg="modSp">
        <pc:chgData name="강동성" userId="S::gugugugu@office.deu.ac.kr::e19c66f9-d09f-4d22-be85-959ecf159117" providerId="AD" clId="Web-{A777F6DC-65DA-7290-58D2-F2CF5A1437BE}" dt="2023-06-15T13:37:01.609" v="54" actId="20577"/>
        <pc:sldMkLst>
          <pc:docMk/>
          <pc:sldMk cId="512267607" sldId="271"/>
        </pc:sldMkLst>
        <pc:spChg chg="mod">
          <ac:chgData name="강동성" userId="S::gugugugu@office.deu.ac.kr::e19c66f9-d09f-4d22-be85-959ecf159117" providerId="AD" clId="Web-{A777F6DC-65DA-7290-58D2-F2CF5A1437BE}" dt="2023-06-15T13:37:01.609" v="54" actId="20577"/>
          <ac:spMkLst>
            <pc:docMk/>
            <pc:sldMk cId="512267607" sldId="271"/>
            <ac:spMk id="2" creationId="{AA77B385-B0E3-5A6D-5EF2-4471D72AD3A7}"/>
          </ac:spMkLst>
        </pc:spChg>
      </pc:sldChg>
      <pc:sldChg chg="addSp modSp">
        <pc:chgData name="강동성" userId="S::gugugugu@office.deu.ac.kr::e19c66f9-d09f-4d22-be85-959ecf159117" providerId="AD" clId="Web-{A777F6DC-65DA-7290-58D2-F2CF5A1437BE}" dt="2023-06-15T13:47:01.526" v="107" actId="1076"/>
        <pc:sldMkLst>
          <pc:docMk/>
          <pc:sldMk cId="919188395" sldId="272"/>
        </pc:sldMkLst>
        <pc:spChg chg="mod">
          <ac:chgData name="강동성" userId="S::gugugugu@office.deu.ac.kr::e19c66f9-d09f-4d22-be85-959ecf159117" providerId="AD" clId="Web-{A777F6DC-65DA-7290-58D2-F2CF5A1437BE}" dt="2023-06-15T13:38:28.709" v="72" actId="20577"/>
          <ac:spMkLst>
            <pc:docMk/>
            <pc:sldMk cId="919188395" sldId="272"/>
            <ac:spMk id="2" creationId="{AA77B385-B0E3-5A6D-5EF2-4471D72AD3A7}"/>
          </ac:spMkLst>
        </pc:spChg>
        <pc:spChg chg="add mod">
          <ac:chgData name="강동성" userId="S::gugugugu@office.deu.ac.kr::e19c66f9-d09f-4d22-be85-959ecf159117" providerId="AD" clId="Web-{A777F6DC-65DA-7290-58D2-F2CF5A1437BE}" dt="2023-06-15T13:47:01.510" v="106" actId="1076"/>
          <ac:spMkLst>
            <pc:docMk/>
            <pc:sldMk cId="919188395" sldId="272"/>
            <ac:spMk id="9" creationId="{5954D7D5-F91A-CD2E-5D2D-C51BBE0EA429}"/>
          </ac:spMkLst>
        </pc:spChg>
        <pc:picChg chg="add mod">
          <ac:chgData name="강동성" userId="S::gugugugu@office.deu.ac.kr::e19c66f9-d09f-4d22-be85-959ecf159117" providerId="AD" clId="Web-{A777F6DC-65DA-7290-58D2-F2CF5A1437BE}" dt="2023-06-15T13:47:01.526" v="107" actId="1076"/>
          <ac:picMkLst>
            <pc:docMk/>
            <pc:sldMk cId="919188395" sldId="272"/>
            <ac:picMk id="4" creationId="{595222B8-C463-E0B4-B180-A8B9F4CF3507}"/>
          </ac:picMkLst>
        </pc:picChg>
        <pc:picChg chg="mod">
          <ac:chgData name="강동성" userId="S::gugugugu@office.deu.ac.kr::e19c66f9-d09f-4d22-be85-959ecf159117" providerId="AD" clId="Web-{A777F6DC-65DA-7290-58D2-F2CF5A1437BE}" dt="2023-06-15T13:46:44.556" v="99" actId="1076"/>
          <ac:picMkLst>
            <pc:docMk/>
            <pc:sldMk cId="919188395" sldId="272"/>
            <ac:picMk id="6" creationId="{D54E30A2-0FE8-24CA-5FB8-58B7E4CD5D32}"/>
          </ac:picMkLst>
        </pc:picChg>
        <pc:picChg chg="mod">
          <ac:chgData name="강동성" userId="S::gugugugu@office.deu.ac.kr::e19c66f9-d09f-4d22-be85-959ecf159117" providerId="AD" clId="Web-{A777F6DC-65DA-7290-58D2-F2CF5A1437BE}" dt="2023-06-15T13:46:44.587" v="100" actId="1076"/>
          <ac:picMkLst>
            <pc:docMk/>
            <pc:sldMk cId="919188395" sldId="272"/>
            <ac:picMk id="7" creationId="{F37BF739-1F22-2BDC-BEEA-0CB6A8F0876D}"/>
          </ac:picMkLst>
        </pc:picChg>
        <pc:picChg chg="mod">
          <ac:chgData name="강동성" userId="S::gugugugu@office.deu.ac.kr::e19c66f9-d09f-4d22-be85-959ecf159117" providerId="AD" clId="Web-{A777F6DC-65DA-7290-58D2-F2CF5A1437BE}" dt="2023-06-15T13:46:44.603" v="101" actId="1076"/>
          <ac:picMkLst>
            <pc:docMk/>
            <pc:sldMk cId="919188395" sldId="272"/>
            <ac:picMk id="8" creationId="{CEABB6C4-D712-795D-6EA4-92F9D92D16E2}"/>
          </ac:picMkLst>
        </pc:picChg>
      </pc:sldChg>
      <pc:sldChg chg="addSp modSp">
        <pc:chgData name="강동성" userId="S::gugugugu@office.deu.ac.kr::e19c66f9-d09f-4d22-be85-959ecf159117" providerId="AD" clId="Web-{A777F6DC-65DA-7290-58D2-F2CF5A1437BE}" dt="2023-06-15T13:48:11.031" v="124" actId="1076"/>
        <pc:sldMkLst>
          <pc:docMk/>
          <pc:sldMk cId="2688116771" sldId="273"/>
        </pc:sldMkLst>
        <pc:spChg chg="mod">
          <ac:chgData name="강동성" userId="S::gugugugu@office.deu.ac.kr::e19c66f9-d09f-4d22-be85-959ecf159117" providerId="AD" clId="Web-{A777F6DC-65DA-7290-58D2-F2CF5A1437BE}" dt="2023-06-15T13:38:38.741" v="75" actId="20577"/>
          <ac:spMkLst>
            <pc:docMk/>
            <pc:sldMk cId="2688116771" sldId="273"/>
            <ac:spMk id="2" creationId="{AA77B385-B0E3-5A6D-5EF2-4471D72AD3A7}"/>
          </ac:spMkLst>
        </pc:spChg>
        <pc:spChg chg="add mod">
          <ac:chgData name="강동성" userId="S::gugugugu@office.deu.ac.kr::e19c66f9-d09f-4d22-be85-959ecf159117" providerId="AD" clId="Web-{A777F6DC-65DA-7290-58D2-F2CF5A1437BE}" dt="2023-06-15T13:47:46.685" v="118" actId="1076"/>
          <ac:spMkLst>
            <pc:docMk/>
            <pc:sldMk cId="2688116771" sldId="273"/>
            <ac:spMk id="8" creationId="{1FC9A161-A3F0-B4BB-1E01-8DD87ECDF151}"/>
          </ac:spMkLst>
        </pc:spChg>
        <pc:picChg chg="mod">
          <ac:chgData name="강동성" userId="S::gugugugu@office.deu.ac.kr::e19c66f9-d09f-4d22-be85-959ecf159117" providerId="AD" clId="Web-{A777F6DC-65DA-7290-58D2-F2CF5A1437BE}" dt="2023-06-15T13:48:10.296" v="123" actId="1076"/>
          <ac:picMkLst>
            <pc:docMk/>
            <pc:sldMk cId="2688116771" sldId="273"/>
            <ac:picMk id="3" creationId="{FADC264C-0082-0739-36BB-4A9A9C612819}"/>
          </ac:picMkLst>
        </pc:picChg>
        <pc:picChg chg="mod">
          <ac:chgData name="강동성" userId="S::gugugugu@office.deu.ac.kr::e19c66f9-d09f-4d22-be85-959ecf159117" providerId="AD" clId="Web-{A777F6DC-65DA-7290-58D2-F2CF5A1437BE}" dt="2023-06-15T13:48:09.562" v="122" actId="1076"/>
          <ac:picMkLst>
            <pc:docMk/>
            <pc:sldMk cId="2688116771" sldId="273"/>
            <ac:picMk id="4" creationId="{796659D1-8EF9-DA21-8900-E0B99962EBF2}"/>
          </ac:picMkLst>
        </pc:picChg>
        <pc:picChg chg="add mod">
          <ac:chgData name="강동성" userId="S::gugugugu@office.deu.ac.kr::e19c66f9-d09f-4d22-be85-959ecf159117" providerId="AD" clId="Web-{A777F6DC-65DA-7290-58D2-F2CF5A1437BE}" dt="2023-06-15T13:47:46.685" v="117" actId="1076"/>
          <ac:picMkLst>
            <pc:docMk/>
            <pc:sldMk cId="2688116771" sldId="273"/>
            <ac:picMk id="6" creationId="{D4EC2B49-42CE-B693-5E37-6F6B8ACCCD0E}"/>
          </ac:picMkLst>
        </pc:picChg>
        <pc:picChg chg="add mod">
          <ac:chgData name="강동성" userId="S::gugugugu@office.deu.ac.kr::e19c66f9-d09f-4d22-be85-959ecf159117" providerId="AD" clId="Web-{A777F6DC-65DA-7290-58D2-F2CF5A1437BE}" dt="2023-06-15T13:48:11.031" v="124" actId="1076"/>
          <ac:picMkLst>
            <pc:docMk/>
            <pc:sldMk cId="2688116771" sldId="273"/>
            <ac:picMk id="10" creationId="{7A1EE05F-6962-6ED6-1FF4-F02ABD1CC635}"/>
          </ac:picMkLst>
        </pc:picChg>
      </pc:sldChg>
      <pc:sldChg chg="modSp">
        <pc:chgData name="강동성" userId="S::gugugugu@office.deu.ac.kr::e19c66f9-d09f-4d22-be85-959ecf159117" providerId="AD" clId="Web-{A777F6DC-65DA-7290-58D2-F2CF5A1437BE}" dt="2023-06-15T13:48:23.438" v="126" actId="1076"/>
        <pc:sldMkLst>
          <pc:docMk/>
          <pc:sldMk cId="2720863596" sldId="274"/>
        </pc:sldMkLst>
        <pc:spChg chg="mod">
          <ac:chgData name="강동성" userId="S::gugugugu@office.deu.ac.kr::e19c66f9-d09f-4d22-be85-959ecf159117" providerId="AD" clId="Web-{A777F6DC-65DA-7290-58D2-F2CF5A1437BE}" dt="2023-06-15T13:38:47.898" v="79" actId="20577"/>
          <ac:spMkLst>
            <pc:docMk/>
            <pc:sldMk cId="2720863596" sldId="274"/>
            <ac:spMk id="2" creationId="{AA77B385-B0E3-5A6D-5EF2-4471D72AD3A7}"/>
          </ac:spMkLst>
        </pc:spChg>
        <pc:picChg chg="mod">
          <ac:chgData name="강동성" userId="S::gugugugu@office.deu.ac.kr::e19c66f9-d09f-4d22-be85-959ecf159117" providerId="AD" clId="Web-{A777F6DC-65DA-7290-58D2-F2CF5A1437BE}" dt="2023-06-15T13:48:23.422" v="125" actId="1076"/>
          <ac:picMkLst>
            <pc:docMk/>
            <pc:sldMk cId="2720863596" sldId="274"/>
            <ac:picMk id="5" creationId="{C4560484-D380-E1ED-FA21-67978D4E1B1C}"/>
          </ac:picMkLst>
        </pc:picChg>
        <pc:picChg chg="mod">
          <ac:chgData name="강동성" userId="S::gugugugu@office.deu.ac.kr::e19c66f9-d09f-4d22-be85-959ecf159117" providerId="AD" clId="Web-{A777F6DC-65DA-7290-58D2-F2CF5A1437BE}" dt="2023-06-15T13:48:23.438" v="126" actId="1076"/>
          <ac:picMkLst>
            <pc:docMk/>
            <pc:sldMk cId="2720863596" sldId="274"/>
            <ac:picMk id="6" creationId="{79A13B10-100B-0F4D-FDCF-81375E028563}"/>
          </ac:picMkLst>
        </pc:picChg>
      </pc:sldChg>
      <pc:sldChg chg="modSp">
        <pc:chgData name="강동성" userId="S::gugugugu@office.deu.ac.kr::e19c66f9-d09f-4d22-be85-959ecf159117" providerId="AD" clId="Web-{A777F6DC-65DA-7290-58D2-F2CF5A1437BE}" dt="2023-06-15T13:48:45.799" v="133" actId="1076"/>
        <pc:sldMkLst>
          <pc:docMk/>
          <pc:sldMk cId="588186066" sldId="275"/>
        </pc:sldMkLst>
        <pc:spChg chg="mod">
          <ac:chgData name="강동성" userId="S::gugugugu@office.deu.ac.kr::e19c66f9-d09f-4d22-be85-959ecf159117" providerId="AD" clId="Web-{A777F6DC-65DA-7290-58D2-F2CF5A1437BE}" dt="2023-06-15T13:48:45.799" v="133" actId="1076"/>
          <ac:spMkLst>
            <pc:docMk/>
            <pc:sldMk cId="588186066" sldId="275"/>
            <ac:spMk id="2" creationId="{AA77B385-B0E3-5A6D-5EF2-4471D72AD3A7}"/>
          </ac:spMkLst>
        </pc:spChg>
        <pc:picChg chg="mod">
          <ac:chgData name="강동성" userId="S::gugugugu@office.deu.ac.kr::e19c66f9-d09f-4d22-be85-959ecf159117" providerId="AD" clId="Web-{A777F6DC-65DA-7290-58D2-F2CF5A1437BE}" dt="2023-06-15T13:48:37.298" v="131" actId="1076"/>
          <ac:picMkLst>
            <pc:docMk/>
            <pc:sldMk cId="588186066" sldId="275"/>
            <ac:picMk id="3" creationId="{BF2A2DC2-46FB-4154-2E26-468B57D6FC60}"/>
          </ac:picMkLst>
        </pc:picChg>
        <pc:picChg chg="mod">
          <ac:chgData name="강동성" userId="S::gugugugu@office.deu.ac.kr::e19c66f9-d09f-4d22-be85-959ecf159117" providerId="AD" clId="Web-{A777F6DC-65DA-7290-58D2-F2CF5A1437BE}" dt="2023-06-15T13:48:35.486" v="130" actId="1076"/>
          <ac:picMkLst>
            <pc:docMk/>
            <pc:sldMk cId="588186066" sldId="275"/>
            <ac:picMk id="4" creationId="{B023A8C9-5E4F-E055-AF12-F59712FB7DD2}"/>
          </ac:picMkLst>
        </pc:picChg>
      </pc:sldChg>
      <pc:sldChg chg="delSp modSp add ord replId">
        <pc:chgData name="강동성" userId="S::gugugugu@office.deu.ac.kr::e19c66f9-d09f-4d22-be85-959ecf159117" providerId="AD" clId="Web-{A777F6DC-65DA-7290-58D2-F2CF5A1437BE}" dt="2023-06-15T13:36:28.513" v="47" actId="20577"/>
        <pc:sldMkLst>
          <pc:docMk/>
          <pc:sldMk cId="2974134851" sldId="276"/>
        </pc:sldMkLst>
        <pc:spChg chg="mod">
          <ac:chgData name="강동성" userId="S::gugugugu@office.deu.ac.kr::e19c66f9-d09f-4d22-be85-959ecf159117" providerId="AD" clId="Web-{A777F6DC-65DA-7290-58D2-F2CF5A1437BE}" dt="2023-06-15T13:36:28.513" v="47" actId="20577"/>
          <ac:spMkLst>
            <pc:docMk/>
            <pc:sldMk cId="2974134851" sldId="276"/>
            <ac:spMk id="2" creationId="{AA77B385-B0E3-5A6D-5EF2-4471D72AD3A7}"/>
          </ac:spMkLst>
        </pc:spChg>
        <pc:picChg chg="del">
          <ac:chgData name="강동성" userId="S::gugugugu@office.deu.ac.kr::e19c66f9-d09f-4d22-be85-959ecf159117" providerId="AD" clId="Web-{A777F6DC-65DA-7290-58D2-F2CF5A1437BE}" dt="2023-06-15T13:26:29.831" v="6"/>
          <ac:picMkLst>
            <pc:docMk/>
            <pc:sldMk cId="2974134851" sldId="276"/>
            <ac:picMk id="3" creationId="{107B0624-B3A1-FB01-97AF-738215506766}"/>
          </ac:picMkLst>
        </pc:picChg>
        <pc:picChg chg="del">
          <ac:chgData name="강동성" userId="S::gugugugu@office.deu.ac.kr::e19c66f9-d09f-4d22-be85-959ecf159117" providerId="AD" clId="Web-{A777F6DC-65DA-7290-58D2-F2CF5A1437BE}" dt="2023-06-15T13:26:29.409" v="5"/>
          <ac:picMkLst>
            <pc:docMk/>
            <pc:sldMk cId="2974134851" sldId="276"/>
            <ac:picMk id="4" creationId="{005A2696-79C7-508E-6D38-44B875BB090E}"/>
          </ac:picMkLst>
        </pc:picChg>
        <pc:picChg chg="del">
          <ac:chgData name="강동성" userId="S::gugugugu@office.deu.ac.kr::e19c66f9-d09f-4d22-be85-959ecf159117" providerId="AD" clId="Web-{A777F6DC-65DA-7290-58D2-F2CF5A1437BE}" dt="2023-06-15T13:26:28.941" v="4"/>
          <ac:picMkLst>
            <pc:docMk/>
            <pc:sldMk cId="2974134851" sldId="276"/>
            <ac:picMk id="5" creationId="{78C34DC8-C26A-FD6B-017A-9EA1B87F1816}"/>
          </ac:picMkLst>
        </pc:picChg>
      </pc:sldChg>
      <pc:sldChg chg="add del replId">
        <pc:chgData name="강동성" userId="S::gugugugu@office.deu.ac.kr::e19c66f9-d09f-4d22-be85-959ecf159117" providerId="AD" clId="Web-{A777F6DC-65DA-7290-58D2-F2CF5A1437BE}" dt="2023-06-15T13:26:20.987" v="1"/>
        <pc:sldMkLst>
          <pc:docMk/>
          <pc:sldMk cId="3068013761" sldId="276"/>
        </pc:sldMkLst>
      </pc:sldChg>
      <pc:sldChg chg="delSp add del ord replId">
        <pc:chgData name="강동성" userId="S::gugugugu@office.deu.ac.kr::e19c66f9-d09f-4d22-be85-959ecf159117" providerId="AD" clId="Web-{A777F6DC-65DA-7290-58D2-F2CF5A1437BE}" dt="2023-06-15T13:27:40.852" v="22"/>
        <pc:sldMkLst>
          <pc:docMk/>
          <pc:sldMk cId="947157658" sldId="277"/>
        </pc:sldMkLst>
        <pc:spChg chg="del">
          <ac:chgData name="강동성" userId="S::gugugugu@office.deu.ac.kr::e19c66f9-d09f-4d22-be85-959ecf159117" providerId="AD" clId="Web-{A777F6DC-65DA-7290-58D2-F2CF5A1437BE}" dt="2023-06-15T13:27:34.523" v="18"/>
          <ac:spMkLst>
            <pc:docMk/>
            <pc:sldMk cId="947157658" sldId="277"/>
            <ac:spMk id="2" creationId="{AA77B385-B0E3-5A6D-5EF2-4471D72AD3A7}"/>
          </ac:spMkLst>
        </pc:spChg>
        <pc:spChg chg="del">
          <ac:chgData name="강동성" userId="S::gugugugu@office.deu.ac.kr::e19c66f9-d09f-4d22-be85-959ecf159117" providerId="AD" clId="Web-{A777F6DC-65DA-7290-58D2-F2CF5A1437BE}" dt="2023-06-15T13:27:34.523" v="15"/>
          <ac:spMkLst>
            <pc:docMk/>
            <pc:sldMk cId="947157658" sldId="277"/>
            <ac:spMk id="6" creationId="{76C047BB-1B50-0BB4-5675-128C34AD6873}"/>
          </ac:spMkLst>
        </pc:spChg>
        <pc:spChg chg="del">
          <ac:chgData name="강동성" userId="S::gugugugu@office.deu.ac.kr::e19c66f9-d09f-4d22-be85-959ecf159117" providerId="AD" clId="Web-{A777F6DC-65DA-7290-58D2-F2CF5A1437BE}" dt="2023-06-15T13:27:34.523" v="14"/>
          <ac:spMkLst>
            <pc:docMk/>
            <pc:sldMk cId="947157658" sldId="277"/>
            <ac:spMk id="7" creationId="{0D91D011-A326-1C2F-53EF-8CC08ABA2820}"/>
          </ac:spMkLst>
        </pc:spChg>
        <pc:spChg chg="del">
          <ac:chgData name="강동성" userId="S::gugugugu@office.deu.ac.kr::e19c66f9-d09f-4d22-be85-959ecf159117" providerId="AD" clId="Web-{A777F6DC-65DA-7290-58D2-F2CF5A1437BE}" dt="2023-06-15T13:27:36.117" v="19"/>
          <ac:spMkLst>
            <pc:docMk/>
            <pc:sldMk cId="947157658" sldId="277"/>
            <ac:spMk id="8" creationId="{364093A2-4020-CD89-6272-6226D49B57CF}"/>
          </ac:spMkLst>
        </pc:spChg>
        <pc:picChg chg="del">
          <ac:chgData name="강동성" userId="S::gugugugu@office.deu.ac.kr::e19c66f9-d09f-4d22-be85-959ecf159117" providerId="AD" clId="Web-{A777F6DC-65DA-7290-58D2-F2CF5A1437BE}" dt="2023-06-15T13:27:34.523" v="17"/>
          <ac:picMkLst>
            <pc:docMk/>
            <pc:sldMk cId="947157658" sldId="277"/>
            <ac:picMk id="3" creationId="{88F973B0-2702-EB1D-2A16-956D1605EC61}"/>
          </ac:picMkLst>
        </pc:picChg>
        <pc:picChg chg="del">
          <ac:chgData name="강동성" userId="S::gugugugu@office.deu.ac.kr::e19c66f9-d09f-4d22-be85-959ecf159117" providerId="AD" clId="Web-{A777F6DC-65DA-7290-58D2-F2CF5A1437BE}" dt="2023-06-15T13:27:34.523" v="16"/>
          <ac:picMkLst>
            <pc:docMk/>
            <pc:sldMk cId="947157658" sldId="277"/>
            <ac:picMk id="4" creationId="{BF19C599-DEA9-27EA-DD7B-BE1A04831005}"/>
          </ac:picMkLst>
        </pc:picChg>
        <pc:picChg chg="del">
          <ac:chgData name="강동성" userId="S::gugugugu@office.deu.ac.kr::e19c66f9-d09f-4d22-be85-959ecf159117" providerId="AD" clId="Web-{A777F6DC-65DA-7290-58D2-F2CF5A1437BE}" dt="2023-06-15T13:27:36.117" v="20"/>
          <ac:picMkLst>
            <pc:docMk/>
            <pc:sldMk cId="947157658" sldId="277"/>
            <ac:picMk id="5" creationId="{591D31FA-7258-1EC9-8E85-68D8426AE6DC}"/>
          </ac:picMkLst>
        </pc:picChg>
      </pc:sldChg>
      <pc:sldChg chg="modSp add ord replId">
        <pc:chgData name="강동성" userId="S::gugugugu@office.deu.ac.kr::e19c66f9-d09f-4d22-be85-959ecf159117" providerId="AD" clId="Web-{A777F6DC-65DA-7290-58D2-F2CF5A1437BE}" dt="2023-06-15T13:36:32.951" v="48" actId="20577"/>
        <pc:sldMkLst>
          <pc:docMk/>
          <pc:sldMk cId="3505739895" sldId="278"/>
        </pc:sldMkLst>
        <pc:spChg chg="mod">
          <ac:chgData name="강동성" userId="S::gugugugu@office.deu.ac.kr::e19c66f9-d09f-4d22-be85-959ecf159117" providerId="AD" clId="Web-{A777F6DC-65DA-7290-58D2-F2CF5A1437BE}" dt="2023-06-15T13:36:32.951" v="48" actId="20577"/>
          <ac:spMkLst>
            <pc:docMk/>
            <pc:sldMk cId="3505739895" sldId="278"/>
            <ac:spMk id="2" creationId="{AA77B385-B0E3-5A6D-5EF2-4471D72AD3A7}"/>
          </ac:spMkLst>
        </pc:spChg>
      </pc:sldChg>
      <pc:sldChg chg="modSp add ord replId">
        <pc:chgData name="강동성" userId="S::gugugugu@office.deu.ac.kr::e19c66f9-d09f-4d22-be85-959ecf159117" providerId="AD" clId="Web-{A777F6DC-65DA-7290-58D2-F2CF5A1437BE}" dt="2023-06-15T13:36:58.140" v="53" actId="20577"/>
        <pc:sldMkLst>
          <pc:docMk/>
          <pc:sldMk cId="1377116072" sldId="279"/>
        </pc:sldMkLst>
        <pc:spChg chg="mod">
          <ac:chgData name="강동성" userId="S::gugugugu@office.deu.ac.kr::e19c66f9-d09f-4d22-be85-959ecf159117" providerId="AD" clId="Web-{A777F6DC-65DA-7290-58D2-F2CF5A1437BE}" dt="2023-06-15T13:36:58.140" v="53" actId="20577"/>
          <ac:spMkLst>
            <pc:docMk/>
            <pc:sldMk cId="1377116072" sldId="279"/>
            <ac:spMk id="2" creationId="{AA77B385-B0E3-5A6D-5EF2-4471D72AD3A7}"/>
          </ac:spMkLst>
        </pc:spChg>
      </pc:sldChg>
      <pc:sldChg chg="addSp delSp modSp new">
        <pc:chgData name="강동성" userId="S::gugugugu@office.deu.ac.kr::e19c66f9-d09f-4d22-be85-959ecf159117" providerId="AD" clId="Web-{A777F6DC-65DA-7290-58D2-F2CF5A1437BE}" dt="2023-06-15T14:12:07.088" v="182"/>
        <pc:sldMkLst>
          <pc:docMk/>
          <pc:sldMk cId="621582194" sldId="280"/>
        </pc:sldMkLst>
        <pc:spChg chg="del">
          <ac:chgData name="강동성" userId="S::gugugugu@office.deu.ac.kr::e19c66f9-d09f-4d22-be85-959ecf159117" providerId="AD" clId="Web-{A777F6DC-65DA-7290-58D2-F2CF5A1437BE}" dt="2023-06-15T14:09:24.405" v="141"/>
          <ac:spMkLst>
            <pc:docMk/>
            <pc:sldMk cId="621582194" sldId="280"/>
            <ac:spMk id="2" creationId="{3A42AC6D-1CFD-94A9-B383-AF8A2670EF5B}"/>
          </ac:spMkLst>
        </pc:spChg>
        <pc:spChg chg="del">
          <ac:chgData name="강동성" userId="S::gugugugu@office.deu.ac.kr::e19c66f9-d09f-4d22-be85-959ecf159117" providerId="AD" clId="Web-{A777F6DC-65DA-7290-58D2-F2CF5A1437BE}" dt="2023-06-15T14:09:25.342" v="142"/>
          <ac:spMkLst>
            <pc:docMk/>
            <pc:sldMk cId="621582194" sldId="280"/>
            <ac:spMk id="3" creationId="{0CAC5440-8EC1-C7D8-723C-9C0A1E3E0498}"/>
          </ac:spMkLst>
        </pc:spChg>
        <pc:spChg chg="add">
          <ac:chgData name="강동성" userId="S::gugugugu@office.deu.ac.kr::e19c66f9-d09f-4d22-be85-959ecf159117" providerId="AD" clId="Web-{A777F6DC-65DA-7290-58D2-F2CF5A1437BE}" dt="2023-06-15T14:12:07.088" v="182"/>
          <ac:spMkLst>
            <pc:docMk/>
            <pc:sldMk cId="621582194" sldId="280"/>
            <ac:spMk id="7" creationId="{46294C11-94AE-E20C-C667-B5511DA2945A}"/>
          </ac:spMkLst>
        </pc:spChg>
        <pc:graphicFrameChg chg="add mod modGraphic">
          <ac:chgData name="강동성" userId="S::gugugugu@office.deu.ac.kr::e19c66f9-d09f-4d22-be85-959ecf159117" providerId="AD" clId="Web-{A777F6DC-65DA-7290-58D2-F2CF5A1437BE}" dt="2023-06-15T14:12:02.212" v="181"/>
          <ac:graphicFrameMkLst>
            <pc:docMk/>
            <pc:sldMk cId="621582194" sldId="280"/>
            <ac:graphicFrameMk id="5" creationId="{43A88E78-5EEC-ABCF-78F7-A5EF48EBE4C2}"/>
          </ac:graphicFrameMkLst>
        </pc:graphicFrameChg>
      </pc:sldChg>
      <pc:sldChg chg="addSp delSp modSp new">
        <pc:chgData name="강동성" userId="S::gugugugu@office.deu.ac.kr::e19c66f9-d09f-4d22-be85-959ecf159117" providerId="AD" clId="Web-{A777F6DC-65DA-7290-58D2-F2CF5A1437BE}" dt="2023-06-15T14:18:53.682" v="235"/>
        <pc:sldMkLst>
          <pc:docMk/>
          <pc:sldMk cId="3039590685" sldId="281"/>
        </pc:sldMkLst>
        <pc:spChg chg="del">
          <ac:chgData name="강동성" userId="S::gugugugu@office.deu.ac.kr::e19c66f9-d09f-4d22-be85-959ecf159117" providerId="AD" clId="Web-{A777F6DC-65DA-7290-58D2-F2CF5A1437BE}" dt="2023-06-15T14:11:34.335" v="176"/>
          <ac:spMkLst>
            <pc:docMk/>
            <pc:sldMk cId="3039590685" sldId="281"/>
            <ac:spMk id="2" creationId="{E7F4DBB1-577B-3ABA-74E4-81DF56249AAD}"/>
          </ac:spMkLst>
        </pc:spChg>
        <pc:spChg chg="del">
          <ac:chgData name="강동성" userId="S::gugugugu@office.deu.ac.kr::e19c66f9-d09f-4d22-be85-959ecf159117" providerId="AD" clId="Web-{A777F6DC-65DA-7290-58D2-F2CF5A1437BE}" dt="2023-06-15T14:11:35.304" v="177"/>
          <ac:spMkLst>
            <pc:docMk/>
            <pc:sldMk cId="3039590685" sldId="281"/>
            <ac:spMk id="3" creationId="{817B1CAD-6E98-8F38-616D-8C11B18E026C}"/>
          </ac:spMkLst>
        </pc:spChg>
        <pc:spChg chg="add mod">
          <ac:chgData name="강동성" userId="S::gugugugu@office.deu.ac.kr::e19c66f9-d09f-4d22-be85-959ecf159117" providerId="AD" clId="Web-{A777F6DC-65DA-7290-58D2-F2CF5A1437BE}" dt="2023-06-15T14:16:32.407" v="220"/>
          <ac:spMkLst>
            <pc:docMk/>
            <pc:sldMk cId="3039590685" sldId="281"/>
            <ac:spMk id="4" creationId="{621D347E-BED4-8591-D5DE-698F0DC19B08}"/>
          </ac:spMkLst>
        </pc:spChg>
        <pc:spChg chg="add mod">
          <ac:chgData name="강동성" userId="S::gugugugu@office.deu.ac.kr::e19c66f9-d09f-4d22-be85-959ecf159117" providerId="AD" clId="Web-{A777F6DC-65DA-7290-58D2-F2CF5A1437BE}" dt="2023-06-15T14:17:07.863" v="224"/>
          <ac:spMkLst>
            <pc:docMk/>
            <pc:sldMk cId="3039590685" sldId="281"/>
            <ac:spMk id="5" creationId="{ADDC2746-B4CE-37ED-103F-ABAD2FB7EA39}"/>
          </ac:spMkLst>
        </pc:spChg>
        <pc:spChg chg="add mod">
          <ac:chgData name="강동성" userId="S::gugugugu@office.deu.ac.kr::e19c66f9-d09f-4d22-be85-959ecf159117" providerId="AD" clId="Web-{A777F6DC-65DA-7290-58D2-F2CF5A1437BE}" dt="2023-06-15T14:18:28.899" v="228"/>
          <ac:spMkLst>
            <pc:docMk/>
            <pc:sldMk cId="3039590685" sldId="281"/>
            <ac:spMk id="6" creationId="{581A4CC2-7BE7-9909-1F1A-FF756F396FB1}"/>
          </ac:spMkLst>
        </pc:spChg>
        <pc:spChg chg="add mod">
          <ac:chgData name="강동성" userId="S::gugugugu@office.deu.ac.kr::e19c66f9-d09f-4d22-be85-959ecf159117" providerId="AD" clId="Web-{A777F6DC-65DA-7290-58D2-F2CF5A1437BE}" dt="2023-06-15T14:18:16.820" v="226"/>
          <ac:spMkLst>
            <pc:docMk/>
            <pc:sldMk cId="3039590685" sldId="281"/>
            <ac:spMk id="7" creationId="{A337A015-FCE4-A6C6-C73D-EFCB502C8B55}"/>
          </ac:spMkLst>
        </pc:spChg>
        <pc:spChg chg="add mod">
          <ac:chgData name="강동성" userId="S::gugugugu@office.deu.ac.kr::e19c66f9-d09f-4d22-be85-959ecf159117" providerId="AD" clId="Web-{A777F6DC-65DA-7290-58D2-F2CF5A1437BE}" dt="2023-06-15T14:18:38.290" v="230"/>
          <ac:spMkLst>
            <pc:docMk/>
            <pc:sldMk cId="3039590685" sldId="281"/>
            <ac:spMk id="8" creationId="{B2B307C3-22BF-D2BA-7BAC-EF8115AE0082}"/>
          </ac:spMkLst>
        </pc:spChg>
        <pc:spChg chg="add mod">
          <ac:chgData name="강동성" userId="S::gugugugu@office.deu.ac.kr::e19c66f9-d09f-4d22-be85-959ecf159117" providerId="AD" clId="Web-{A777F6DC-65DA-7290-58D2-F2CF5A1437BE}" dt="2023-06-15T14:18:48.135" v="233"/>
          <ac:spMkLst>
            <pc:docMk/>
            <pc:sldMk cId="3039590685" sldId="281"/>
            <ac:spMk id="9" creationId="{BF87D36D-7274-F3FA-8588-662AFD1D5620}"/>
          </ac:spMkLst>
        </pc:spChg>
        <pc:spChg chg="add mod">
          <ac:chgData name="강동성" userId="S::gugugugu@office.deu.ac.kr::e19c66f9-d09f-4d22-be85-959ecf159117" providerId="AD" clId="Web-{A777F6DC-65DA-7290-58D2-F2CF5A1437BE}" dt="2023-06-15T14:18:53.682" v="235"/>
          <ac:spMkLst>
            <pc:docMk/>
            <pc:sldMk cId="3039590685" sldId="281"/>
            <ac:spMk id="10" creationId="{CF12E18E-152B-9FC9-3569-0DA9FD5BC01F}"/>
          </ac:spMkLst>
        </pc:spChg>
        <pc:spChg chg="add">
          <ac:chgData name="강동성" userId="S::gugugugu@office.deu.ac.kr::e19c66f9-d09f-4d22-be85-959ecf159117" providerId="AD" clId="Web-{A777F6DC-65DA-7290-58D2-F2CF5A1437BE}" dt="2023-06-15T14:12:32.246" v="183"/>
          <ac:spMkLst>
            <pc:docMk/>
            <pc:sldMk cId="3039590685" sldId="281"/>
            <ac:spMk id="20" creationId="{B5B8343A-1050-53F2-7B73-15257577F714}"/>
          </ac:spMkLst>
        </pc:spChg>
        <pc:spChg chg="add del">
          <ac:chgData name="강동성" userId="S::gugugugu@office.deu.ac.kr::e19c66f9-d09f-4d22-be85-959ecf159117" providerId="AD" clId="Web-{A777F6DC-65DA-7290-58D2-F2CF5A1437BE}" dt="2023-06-15T14:16:40.407" v="222"/>
          <ac:spMkLst>
            <pc:docMk/>
            <pc:sldMk cId="3039590685" sldId="281"/>
            <ac:spMk id="21" creationId="{309AE35B-2D73-7C50-6448-F7B5ED608528}"/>
          </ac:spMkLst>
        </pc:spChg>
        <pc:cxnChg chg="add mod">
          <ac:chgData name="강동성" userId="S::gugugugu@office.deu.ac.kr::e19c66f9-d09f-4d22-be85-959ecf159117" providerId="AD" clId="Web-{A777F6DC-65DA-7290-58D2-F2CF5A1437BE}" dt="2023-06-15T14:12:40.434" v="191" actId="1076"/>
          <ac:cxnSpMkLst>
            <pc:docMk/>
            <pc:sldMk cId="3039590685" sldId="281"/>
            <ac:cxnSpMk id="11" creationId="{3C6F291C-7E75-A851-DEDD-2C346A8F06DD}"/>
          </ac:cxnSpMkLst>
        </pc:cxnChg>
        <pc:cxnChg chg="add mod">
          <ac:chgData name="강동성" userId="S::gugugugu@office.deu.ac.kr::e19c66f9-d09f-4d22-be85-959ecf159117" providerId="AD" clId="Web-{A777F6DC-65DA-7290-58D2-F2CF5A1437BE}" dt="2023-06-15T14:12:40.434" v="192" actId="1076"/>
          <ac:cxnSpMkLst>
            <pc:docMk/>
            <pc:sldMk cId="3039590685" sldId="281"/>
            <ac:cxnSpMk id="12" creationId="{751FD415-1AE9-8DEC-12C6-90E2E1C8A4FF}"/>
          </ac:cxnSpMkLst>
        </pc:cxnChg>
        <pc:cxnChg chg="add mod">
          <ac:chgData name="강동성" userId="S::gugugugu@office.deu.ac.kr::e19c66f9-d09f-4d22-be85-959ecf159117" providerId="AD" clId="Web-{A777F6DC-65DA-7290-58D2-F2CF5A1437BE}" dt="2023-06-15T14:12:40.449" v="193" actId="1076"/>
          <ac:cxnSpMkLst>
            <pc:docMk/>
            <pc:sldMk cId="3039590685" sldId="281"/>
            <ac:cxnSpMk id="13" creationId="{FA77FC83-A791-B3D3-62C4-39DC63945E13}"/>
          </ac:cxnSpMkLst>
        </pc:cxnChg>
        <pc:cxnChg chg="add mod">
          <ac:chgData name="강동성" userId="S::gugugugu@office.deu.ac.kr::e19c66f9-d09f-4d22-be85-959ecf159117" providerId="AD" clId="Web-{A777F6DC-65DA-7290-58D2-F2CF5A1437BE}" dt="2023-06-15T14:12:40.449" v="194" actId="1076"/>
          <ac:cxnSpMkLst>
            <pc:docMk/>
            <pc:sldMk cId="3039590685" sldId="281"/>
            <ac:cxnSpMk id="14" creationId="{D8E4760A-7E94-F99E-ABAA-8DC996767B03}"/>
          </ac:cxnSpMkLst>
        </pc:cxnChg>
        <pc:cxnChg chg="add mod">
          <ac:chgData name="강동성" userId="S::gugugugu@office.deu.ac.kr::e19c66f9-d09f-4d22-be85-959ecf159117" providerId="AD" clId="Web-{A777F6DC-65DA-7290-58D2-F2CF5A1437BE}" dt="2023-06-15T14:12:40.449" v="195" actId="1076"/>
          <ac:cxnSpMkLst>
            <pc:docMk/>
            <pc:sldMk cId="3039590685" sldId="281"/>
            <ac:cxnSpMk id="15" creationId="{1B8F7E1D-57B3-5100-16AA-0590F63189C3}"/>
          </ac:cxnSpMkLst>
        </pc:cxnChg>
        <pc:cxnChg chg="add mod">
          <ac:chgData name="강동성" userId="S::gugugugu@office.deu.ac.kr::e19c66f9-d09f-4d22-be85-959ecf159117" providerId="AD" clId="Web-{A777F6DC-65DA-7290-58D2-F2CF5A1437BE}" dt="2023-06-15T14:12:40.449" v="196" actId="1076"/>
          <ac:cxnSpMkLst>
            <pc:docMk/>
            <pc:sldMk cId="3039590685" sldId="281"/>
            <ac:cxnSpMk id="16" creationId="{3B97DF9A-D0D9-690B-F15C-08F2029413A1}"/>
          </ac:cxnSpMkLst>
        </pc:cxnChg>
        <pc:cxnChg chg="add mod">
          <ac:chgData name="강동성" userId="S::gugugugu@office.deu.ac.kr::e19c66f9-d09f-4d22-be85-959ecf159117" providerId="AD" clId="Web-{A777F6DC-65DA-7290-58D2-F2CF5A1437BE}" dt="2023-06-15T14:12:40.465" v="197" actId="1076"/>
          <ac:cxnSpMkLst>
            <pc:docMk/>
            <pc:sldMk cId="3039590685" sldId="281"/>
            <ac:cxnSpMk id="17" creationId="{9F842D21-6C81-CA70-7084-F2E74FC7A993}"/>
          </ac:cxnSpMkLst>
        </pc:cxnChg>
        <pc:cxnChg chg="add mod">
          <ac:chgData name="강동성" userId="S::gugugugu@office.deu.ac.kr::e19c66f9-d09f-4d22-be85-959ecf159117" providerId="AD" clId="Web-{A777F6DC-65DA-7290-58D2-F2CF5A1437BE}" dt="2023-06-15T14:12:40.465" v="198" actId="1076"/>
          <ac:cxnSpMkLst>
            <pc:docMk/>
            <pc:sldMk cId="3039590685" sldId="281"/>
            <ac:cxnSpMk id="18" creationId="{FF665804-8ABD-A660-1CDA-4981E7B2A4E3}"/>
          </ac:cxnSpMkLst>
        </pc:cxnChg>
      </pc:sldChg>
    </pc:docChg>
  </pc:docChgLst>
  <pc:docChgLst>
    <pc:chgData name="강동성" userId="S::gugugugu@office.deu.ac.kr::e19c66f9-d09f-4d22-be85-959ecf159117" providerId="AD" clId="Web-{84E7B461-E83E-6D18-2A92-C738BB24ED66}"/>
    <pc:docChg chg="addSld delSld modSld addMainMaster delMainMaster">
      <pc:chgData name="강동성" userId="S::gugugugu@office.deu.ac.kr::e19c66f9-d09f-4d22-be85-959ecf159117" providerId="AD" clId="Web-{84E7B461-E83E-6D18-2A92-C738BB24ED66}" dt="2023-06-15T06:22:06.924" v="104" actId="1076"/>
      <pc:docMkLst>
        <pc:docMk/>
      </pc:docMkLst>
      <pc:sldChg chg="new del">
        <pc:chgData name="강동성" userId="S::gugugugu@office.deu.ac.kr::e19c66f9-d09f-4d22-be85-959ecf159117" providerId="AD" clId="Web-{84E7B461-E83E-6D18-2A92-C738BB24ED66}" dt="2023-06-15T06:01:27.474" v="11"/>
        <pc:sldMkLst>
          <pc:docMk/>
          <pc:sldMk cId="1019174829" sldId="256"/>
        </pc:sldMkLst>
      </pc:sldChg>
      <pc:sldChg chg="new del">
        <pc:chgData name="강동성" userId="S::gugugugu@office.deu.ac.kr::e19c66f9-d09f-4d22-be85-959ecf159117" providerId="AD" clId="Web-{84E7B461-E83E-6D18-2A92-C738BB24ED66}" dt="2023-06-15T06:01:37.536" v="14"/>
        <pc:sldMkLst>
          <pc:docMk/>
          <pc:sldMk cId="2612282120" sldId="256"/>
        </pc:sldMkLst>
      </pc:sldChg>
      <pc:sldChg chg="addSp delSp modSp del mod setBg modClrScheme chgLayout">
        <pc:chgData name="강동성" userId="S::gugugugu@office.deu.ac.kr::e19c66f9-d09f-4d22-be85-959ecf159117" providerId="AD" clId="Web-{84E7B461-E83E-6D18-2A92-C738BB24ED66}" dt="2023-06-15T06:01:11.598" v="8"/>
        <pc:sldMkLst>
          <pc:docMk/>
          <pc:sldMk cId="3569210928" sldId="256"/>
        </pc:sldMkLst>
        <pc:spChg chg="mod">
          <ac:chgData name="강동성" userId="S::gugugugu@office.deu.ac.kr::e19c66f9-d09f-4d22-be85-959ecf159117" providerId="AD" clId="Web-{84E7B461-E83E-6D18-2A92-C738BB24ED66}" dt="2023-06-15T06:00:18.800" v="6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강동성" userId="S::gugugugu@office.deu.ac.kr::e19c66f9-d09f-4d22-be85-959ecf159117" providerId="AD" clId="Web-{84E7B461-E83E-6D18-2A92-C738BB24ED66}" dt="2023-06-15T06:00:18.800" v="6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강동성" userId="S::gugugugu@office.deu.ac.kr::e19c66f9-d09f-4d22-be85-959ecf159117" providerId="AD" clId="Web-{84E7B461-E83E-6D18-2A92-C738BB24ED66}" dt="2023-06-15T05:56:29.842" v="3"/>
          <ac:spMkLst>
            <pc:docMk/>
            <pc:sldMk cId="3569210928" sldId="256"/>
            <ac:spMk id="9" creationId="{0668B51F-0397-D568-D929-A4F9A9CC47E8}"/>
          </ac:spMkLst>
        </pc:spChg>
        <pc:spChg chg="add del">
          <ac:chgData name="강동성" userId="S::gugugugu@office.deu.ac.kr::e19c66f9-d09f-4d22-be85-959ecf159117" providerId="AD" clId="Web-{84E7B461-E83E-6D18-2A92-C738BB24ED66}" dt="2023-06-15T05:56:25.623" v="1"/>
          <ac:spMkLst>
            <pc:docMk/>
            <pc:sldMk cId="3569210928" sldId="256"/>
            <ac:spMk id="10" creationId="{8B646C36-EEEC-4D52-8E8E-206F4CD8A3DA}"/>
          </ac:spMkLst>
        </pc:spChg>
        <pc:spChg chg="add del">
          <ac:chgData name="강동성" userId="S::gugugugu@office.deu.ac.kr::e19c66f9-d09f-4d22-be85-959ecf159117" providerId="AD" clId="Web-{84E7B461-E83E-6D18-2A92-C738BB24ED66}" dt="2023-06-15T05:56:29.842" v="3"/>
          <ac:spMkLst>
            <pc:docMk/>
            <pc:sldMk cId="3569210928" sldId="256"/>
            <ac:spMk id="11" creationId="{50F200B6-228D-F4F2-C6FF-D4257EC20592}"/>
          </ac:spMkLst>
        </pc:spChg>
        <pc:spChg chg="add del">
          <ac:chgData name="강동성" userId="S::gugugugu@office.deu.ac.kr::e19c66f9-d09f-4d22-be85-959ecf159117" providerId="AD" clId="Web-{84E7B461-E83E-6D18-2A92-C738BB24ED66}" dt="2023-06-15T05:56:25.623" v="1"/>
          <ac:spMkLst>
            <pc:docMk/>
            <pc:sldMk cId="3569210928" sldId="256"/>
            <ac:spMk id="12" creationId="{8258443E-B333-44F4-8D49-1EAB1C1A4613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0:18.753" v="5"/>
          <ac:spMkLst>
            <pc:docMk/>
            <pc:sldMk cId="3569210928" sldId="256"/>
            <ac:spMk id="13" creationId="{712D4376-A578-4FF1-94FC-245E7A6A489F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0:18.753" v="5"/>
          <ac:spMkLst>
            <pc:docMk/>
            <pc:sldMk cId="3569210928" sldId="256"/>
            <ac:spMk id="15" creationId="{AEA7509D-F04F-40CB-A0B3-EEF16499CC9F}"/>
          </ac:spMkLst>
        </pc:spChg>
        <pc:spChg chg="add del">
          <ac:chgData name="강동성" userId="S::gugugugu@office.deu.ac.kr::e19c66f9-d09f-4d22-be85-959ecf159117" providerId="AD" clId="Web-{84E7B461-E83E-6D18-2A92-C738BB24ED66}" dt="2023-06-15T05:56:25.623" v="1"/>
          <ac:spMkLst>
            <pc:docMk/>
            <pc:sldMk cId="3569210928" sldId="256"/>
            <ac:spMk id="21" creationId="{A0569933-2A1F-487D-A657-990AFACA28B9}"/>
          </ac:spMkLst>
        </pc:spChg>
        <pc:spChg chg="add del">
          <ac:chgData name="강동성" userId="S::gugugugu@office.deu.ac.kr::e19c66f9-d09f-4d22-be85-959ecf159117" providerId="AD" clId="Web-{84E7B461-E83E-6D18-2A92-C738BB24ED66}" dt="2023-06-15T05:56:25.623" v="1"/>
          <ac:spMkLst>
            <pc:docMk/>
            <pc:sldMk cId="3569210928" sldId="256"/>
            <ac:spMk id="23" creationId="{41A44955-0622-4C9F-BFD2-55277314EB95}"/>
          </ac:spMkLst>
        </pc:spChg>
        <pc:spChg chg="add del">
          <ac:chgData name="강동성" userId="S::gugugugu@office.deu.ac.kr::e19c66f9-d09f-4d22-be85-959ecf159117" providerId="AD" clId="Web-{84E7B461-E83E-6D18-2A92-C738BB24ED66}" dt="2023-06-15T05:56:25.623" v="1"/>
          <ac:spMkLst>
            <pc:docMk/>
            <pc:sldMk cId="3569210928" sldId="256"/>
            <ac:spMk id="25" creationId="{D6BF5730-CE16-498B-B11C-000E7F587D21}"/>
          </ac:spMkLst>
        </pc:spChg>
        <pc:spChg chg="add del">
          <ac:chgData name="강동성" userId="S::gugugugu@office.deu.ac.kr::e19c66f9-d09f-4d22-be85-959ecf159117" providerId="AD" clId="Web-{84E7B461-E83E-6D18-2A92-C738BB24ED66}" dt="2023-06-15T05:56:25.623" v="1"/>
          <ac:spMkLst>
            <pc:docMk/>
            <pc:sldMk cId="3569210928" sldId="256"/>
            <ac:spMk id="27" creationId="{93284B67-6F50-4C2E-904F-0054381456EE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0:18.753" v="5"/>
          <ac:spMkLst>
            <pc:docMk/>
            <pc:sldMk cId="3569210928" sldId="256"/>
            <ac:spMk id="31" creationId="{CE3C5560-7A9C-489F-9148-18C5E1D0F0B2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0:18.753" v="5"/>
          <ac:spMkLst>
            <pc:docMk/>
            <pc:sldMk cId="3569210928" sldId="256"/>
            <ac:spMk id="32" creationId="{C5CB530E-515E-412C-9DF1-5F8FFBD6F383}"/>
          </ac:spMkLst>
        </pc:spChg>
        <pc:spChg chg="add">
          <ac:chgData name="강동성" userId="S::gugugugu@office.deu.ac.kr::e19c66f9-d09f-4d22-be85-959ecf159117" providerId="AD" clId="Web-{84E7B461-E83E-6D18-2A92-C738BB24ED66}" dt="2023-06-15T06:00:18.800" v="6"/>
          <ac:spMkLst>
            <pc:docMk/>
            <pc:sldMk cId="3569210928" sldId="256"/>
            <ac:spMk id="37" creationId="{1E644DE9-8D09-43E2-BA69-F57482CFC93A}"/>
          </ac:spMkLst>
        </pc:spChg>
        <pc:spChg chg="add">
          <ac:chgData name="강동성" userId="S::gugugugu@office.deu.ac.kr::e19c66f9-d09f-4d22-be85-959ecf159117" providerId="AD" clId="Web-{84E7B461-E83E-6D18-2A92-C738BB24ED66}" dt="2023-06-15T06:00:18.800" v="6"/>
          <ac:spMkLst>
            <pc:docMk/>
            <pc:sldMk cId="3569210928" sldId="256"/>
            <ac:spMk id="38" creationId="{6C23C919-B32E-40FF-B3D8-631316E84E3E}"/>
          </ac:spMkLst>
        </pc:spChg>
        <pc:grpChg chg="add del">
          <ac:chgData name="강동성" userId="S::gugugugu@office.deu.ac.kr::e19c66f9-d09f-4d22-be85-959ecf159117" providerId="AD" clId="Web-{84E7B461-E83E-6D18-2A92-C738BB24ED66}" dt="2023-06-15T05:56:25.623" v="1"/>
          <ac:grpSpMkLst>
            <pc:docMk/>
            <pc:sldMk cId="3569210928" sldId="256"/>
            <ac:grpSpMk id="14" creationId="{FB9739EB-7F66-433D-841F-AB3CD18700B7}"/>
          </ac:grpSpMkLst>
        </pc:grpChg>
        <pc:grpChg chg="add">
          <ac:chgData name="강동성" userId="S::gugugugu@office.deu.ac.kr::e19c66f9-d09f-4d22-be85-959ecf159117" providerId="AD" clId="Web-{84E7B461-E83E-6D18-2A92-C738BB24ED66}" dt="2023-06-15T06:00:18.800" v="6"/>
          <ac:grpSpMkLst>
            <pc:docMk/>
            <pc:sldMk cId="3569210928" sldId="256"/>
            <ac:grpSpMk id="40" creationId="{5EDAD761-2CF4-463A-AD87-1D4E8549D7A5}"/>
          </ac:grpSpMkLst>
        </pc:grpChg>
        <pc:picChg chg="add del">
          <ac:chgData name="강동성" userId="S::gugugugu@office.deu.ac.kr::e19c66f9-d09f-4d22-be85-959ecf159117" providerId="AD" clId="Web-{84E7B461-E83E-6D18-2A92-C738BB24ED66}" dt="2023-06-15T05:56:25.623" v="1"/>
          <ac:picMkLst>
            <pc:docMk/>
            <pc:sldMk cId="3569210928" sldId="256"/>
            <ac:picMk id="4" creationId="{448B2BF6-8263-1F85-6A6F-73047DFB26F5}"/>
          </ac:picMkLst>
        </pc:picChg>
        <pc:picChg chg="add del">
          <ac:chgData name="강동성" userId="S::gugugugu@office.deu.ac.kr::e19c66f9-d09f-4d22-be85-959ecf159117" providerId="AD" clId="Web-{84E7B461-E83E-6D18-2A92-C738BB24ED66}" dt="2023-06-15T05:56:25.623" v="1"/>
          <ac:picMkLst>
            <pc:docMk/>
            <pc:sldMk cId="3569210928" sldId="256"/>
            <ac:picMk id="5" creationId="{50D05F10-DEC5-F33A-0FFA-9481521DA812}"/>
          </ac:picMkLst>
        </pc:picChg>
        <pc:picChg chg="add del">
          <ac:chgData name="강동성" userId="S::gugugugu@office.deu.ac.kr::e19c66f9-d09f-4d22-be85-959ecf159117" providerId="AD" clId="Web-{84E7B461-E83E-6D18-2A92-C738BB24ED66}" dt="2023-06-15T06:00:18.753" v="5"/>
          <ac:picMkLst>
            <pc:docMk/>
            <pc:sldMk cId="3569210928" sldId="256"/>
            <ac:picMk id="19" creationId="{508BEF50-7B1E-49A4-BC19-5F4F1D755E64}"/>
          </ac:picMkLst>
        </pc:picChg>
        <pc:picChg chg="add del">
          <ac:chgData name="강동성" userId="S::gugugugu@office.deu.ac.kr::e19c66f9-d09f-4d22-be85-959ecf159117" providerId="AD" clId="Web-{84E7B461-E83E-6D18-2A92-C738BB24ED66}" dt="2023-06-15T05:56:29.842" v="3"/>
          <ac:picMkLst>
            <pc:docMk/>
            <pc:sldMk cId="3569210928" sldId="256"/>
            <ac:picMk id="29" creationId="{5077B99F-8916-E50F-64F4-99A6BC95E670}"/>
          </ac:picMkLst>
        </pc:picChg>
        <pc:picChg chg="add del">
          <ac:chgData name="강동성" userId="S::gugugugu@office.deu.ac.kr::e19c66f9-d09f-4d22-be85-959ecf159117" providerId="AD" clId="Web-{84E7B461-E83E-6D18-2A92-C738BB24ED66}" dt="2023-06-15T06:00:18.753" v="5"/>
          <ac:picMkLst>
            <pc:docMk/>
            <pc:sldMk cId="3569210928" sldId="256"/>
            <ac:picMk id="33" creationId="{3FBAD350-5664-4811-A208-657FB882D350}"/>
          </ac:picMkLst>
        </pc:picChg>
        <pc:picChg chg="add del">
          <ac:chgData name="강동성" userId="S::gugugugu@office.deu.ac.kr::e19c66f9-d09f-4d22-be85-959ecf159117" providerId="AD" clId="Web-{84E7B461-E83E-6D18-2A92-C738BB24ED66}" dt="2023-06-15T06:00:18.753" v="5"/>
          <ac:picMkLst>
            <pc:docMk/>
            <pc:sldMk cId="3569210928" sldId="256"/>
            <ac:picMk id="34" creationId="{C39ADB8F-D187-49D7-BDCF-C1B6DC727068}"/>
          </ac:picMkLst>
        </pc:picChg>
        <pc:picChg chg="add del">
          <ac:chgData name="강동성" userId="S::gugugugu@office.deu.ac.kr::e19c66f9-d09f-4d22-be85-959ecf159117" providerId="AD" clId="Web-{84E7B461-E83E-6D18-2A92-C738BB24ED66}" dt="2023-06-15T06:00:18.753" v="5"/>
          <ac:picMkLst>
            <pc:docMk/>
            <pc:sldMk cId="3569210928" sldId="256"/>
            <ac:picMk id="35" creationId="{5FFFC47C-868B-E3CB-923B-BC624CC93F44}"/>
          </ac:picMkLst>
        </pc:picChg>
        <pc:picChg chg="add">
          <ac:chgData name="강동성" userId="S::gugugugu@office.deu.ac.kr::e19c66f9-d09f-4d22-be85-959ecf159117" providerId="AD" clId="Web-{84E7B461-E83E-6D18-2A92-C738BB24ED66}" dt="2023-06-15T06:00:18.800" v="6"/>
          <ac:picMkLst>
            <pc:docMk/>
            <pc:sldMk cId="3569210928" sldId="256"/>
            <ac:picMk id="39" creationId="{B72F5322-92EE-89D3-A051-1D1458034E21}"/>
          </ac:picMkLst>
        </pc:picChg>
        <pc:cxnChg chg="add del">
          <ac:chgData name="강동성" userId="S::gugugugu@office.deu.ac.kr::e19c66f9-d09f-4d22-be85-959ecf159117" providerId="AD" clId="Web-{84E7B461-E83E-6D18-2A92-C738BB24ED66}" dt="2023-06-15T06:00:18.753" v="5"/>
          <ac:cxnSpMkLst>
            <pc:docMk/>
            <pc:sldMk cId="3569210928" sldId="256"/>
            <ac:cxnSpMk id="17" creationId="{56020367-4FD5-4596-8E10-C5F095CD8DBF}"/>
          </ac:cxnSpMkLst>
        </pc:cxnChg>
      </pc:sldChg>
      <pc:sldChg chg="addSp delSp modSp new mod setBg modClrScheme setClrOvrMap delDesignElem chgLayout">
        <pc:chgData name="강동성" userId="S::gugugugu@office.deu.ac.kr::e19c66f9-d09f-4d22-be85-959ecf159117" providerId="AD" clId="Web-{84E7B461-E83E-6D18-2A92-C738BB24ED66}" dt="2023-06-15T06:22:06.924" v="104" actId="1076"/>
        <pc:sldMkLst>
          <pc:docMk/>
          <pc:sldMk cId="3631930191" sldId="256"/>
        </pc:sldMkLst>
        <pc:spChg chg="del mod ord">
          <ac:chgData name="강동성" userId="S::gugugugu@office.deu.ac.kr::e19c66f9-d09f-4d22-be85-959ecf159117" providerId="AD" clId="Web-{84E7B461-E83E-6D18-2A92-C738BB24ED66}" dt="2023-06-15T06:11:09.096" v="30"/>
          <ac:spMkLst>
            <pc:docMk/>
            <pc:sldMk cId="3631930191" sldId="256"/>
            <ac:spMk id="2" creationId="{56F90BA5-C3B6-7BA6-D799-E309ECB89C31}"/>
          </ac:spMkLst>
        </pc:spChg>
        <pc:spChg chg="del mod ord">
          <ac:chgData name="강동성" userId="S::gugugugu@office.deu.ac.kr::e19c66f9-d09f-4d22-be85-959ecf159117" providerId="AD" clId="Web-{84E7B461-E83E-6D18-2A92-C738BB24ED66}" dt="2023-06-15T06:11:11.503" v="31"/>
          <ac:spMkLst>
            <pc:docMk/>
            <pc:sldMk cId="3631930191" sldId="256"/>
            <ac:spMk id="3" creationId="{1175807D-71B2-0B59-3B7A-9E47706AF995}"/>
          </ac:spMkLst>
        </pc:spChg>
        <pc:spChg chg="add mod">
          <ac:chgData name="강동성" userId="S::gugugugu@office.deu.ac.kr::e19c66f9-d09f-4d22-be85-959ecf159117" providerId="AD" clId="Web-{84E7B461-E83E-6D18-2A92-C738BB24ED66}" dt="2023-06-15T06:17:45.340" v="70" actId="20577"/>
          <ac:spMkLst>
            <pc:docMk/>
            <pc:sldMk cId="3631930191" sldId="256"/>
            <ac:spMk id="5" creationId="{4ACACB24-2D8C-67AE-1644-942B64000D8D}"/>
          </ac:spMkLst>
        </pc:spChg>
        <pc:spChg chg="add mod">
          <ac:chgData name="강동성" userId="S::gugugugu@office.deu.ac.kr::e19c66f9-d09f-4d22-be85-959ecf159117" providerId="AD" clId="Web-{84E7B461-E83E-6D18-2A92-C738BB24ED66}" dt="2023-06-15T06:18:45.951" v="90" actId="20577"/>
          <ac:spMkLst>
            <pc:docMk/>
            <pc:sldMk cId="3631930191" sldId="256"/>
            <ac:spMk id="6" creationId="{08EA5ACA-CFF4-1076-6ED1-E0AD550786A2}"/>
          </ac:spMkLst>
        </pc:spChg>
        <pc:spChg chg="add mod">
          <ac:chgData name="강동성" userId="S::gugugugu@office.deu.ac.kr::e19c66f9-d09f-4d22-be85-959ecf159117" providerId="AD" clId="Web-{84E7B461-E83E-6D18-2A92-C738BB24ED66}" dt="2023-06-15T06:22:06.924" v="104" actId="1076"/>
          <ac:spMkLst>
            <pc:docMk/>
            <pc:sldMk cId="3631930191" sldId="256"/>
            <ac:spMk id="7" creationId="{FB4BC86C-4F90-89FD-DD47-BFAC7BF1DC17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7:50.732" v="18"/>
          <ac:spMkLst>
            <pc:docMk/>
            <pc:sldMk cId="3631930191" sldId="256"/>
            <ac:spMk id="9" creationId="{4AA13AD3-0A4F-475A-BEBB-DEEFF5C096C3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7:59.076" v="20"/>
          <ac:spMkLst>
            <pc:docMk/>
            <pc:sldMk cId="3631930191" sldId="256"/>
            <ac:spMk id="11" creationId="{5337EA23-6703-4C96-9EEB-A408CBDD67BD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7:59.076" v="20"/>
          <ac:spMkLst>
            <pc:docMk/>
            <pc:sldMk cId="3631930191" sldId="256"/>
            <ac:spMk id="12" creationId="{1DB043B4-68C6-45B9-82AC-A5800EADB8DB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8:02.217" v="22"/>
          <ac:spMkLst>
            <pc:docMk/>
            <pc:sldMk cId="3631930191" sldId="256"/>
            <ac:spMk id="15" creationId="{4AA13AD3-0A4F-475A-BEBB-DEEFF5C096C3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8:20.342" v="24"/>
          <ac:spMkLst>
            <pc:docMk/>
            <pc:sldMk cId="3631930191" sldId="256"/>
            <ac:spMk id="18" creationId="{6DA65B90-7B06-4499-91BA-CDDD36132481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8:20.342" v="24"/>
          <ac:spMkLst>
            <pc:docMk/>
            <pc:sldMk cId="3631930191" sldId="256"/>
            <ac:spMk id="20" creationId="{E99D7AAF-4170-4D21-AB6C-605F6F100C2E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8:20.342" v="24"/>
          <ac:spMkLst>
            <pc:docMk/>
            <pc:sldMk cId="3631930191" sldId="256"/>
            <ac:spMk id="22" creationId="{9502469D-C562-48E3-ABA2-3CFA55C52684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8:33.827" v="26"/>
          <ac:spMkLst>
            <pc:docMk/>
            <pc:sldMk cId="3631930191" sldId="256"/>
            <ac:spMk id="28" creationId="{1C520CBD-F82E-44E4-BDA5-128716AD79C8}"/>
          </ac:spMkLst>
        </pc:spChg>
        <pc:spChg chg="add del">
          <ac:chgData name="강동성" userId="S::gugugugu@office.deu.ac.kr::e19c66f9-d09f-4d22-be85-959ecf159117" providerId="AD" clId="Web-{84E7B461-E83E-6D18-2A92-C738BB24ED66}" dt="2023-06-15T06:08:33.827" v="26"/>
          <ac:spMkLst>
            <pc:docMk/>
            <pc:sldMk cId="3631930191" sldId="256"/>
            <ac:spMk id="30" creationId="{4618AE32-A526-42FC-A854-732740BD38DA}"/>
          </ac:spMkLst>
        </pc:spChg>
        <pc:picChg chg="add del">
          <ac:chgData name="강동성" userId="S::gugugugu@office.deu.ac.kr::e19c66f9-d09f-4d22-be85-959ecf159117" providerId="AD" clId="Web-{84E7B461-E83E-6D18-2A92-C738BB24ED66}" dt="2023-06-15T06:07:50.732" v="18"/>
          <ac:picMkLst>
            <pc:docMk/>
            <pc:sldMk cId="3631930191" sldId="256"/>
            <ac:picMk id="4" creationId="{2032D1A0-05A4-27E2-A392-1228AFC6588C}"/>
          </ac:picMkLst>
        </pc:picChg>
        <pc:picChg chg="add del">
          <ac:chgData name="강동성" userId="S::gugugugu@office.deu.ac.kr::e19c66f9-d09f-4d22-be85-959ecf159117" providerId="AD" clId="Web-{84E7B461-E83E-6D18-2A92-C738BB24ED66}" dt="2023-06-15T06:07:59.076" v="20"/>
          <ac:picMkLst>
            <pc:docMk/>
            <pc:sldMk cId="3631930191" sldId="256"/>
            <ac:picMk id="13" creationId="{39256CCE-BC51-832A-8E12-A53064790A20}"/>
          </ac:picMkLst>
        </pc:picChg>
        <pc:picChg chg="add del">
          <ac:chgData name="강동성" userId="S::gugugugu@office.deu.ac.kr::e19c66f9-d09f-4d22-be85-959ecf159117" providerId="AD" clId="Web-{84E7B461-E83E-6D18-2A92-C738BB24ED66}" dt="2023-06-15T06:08:02.217" v="22"/>
          <ac:picMkLst>
            <pc:docMk/>
            <pc:sldMk cId="3631930191" sldId="256"/>
            <ac:picMk id="16" creationId="{2032D1A0-05A4-27E2-A392-1228AFC6588C}"/>
          </ac:picMkLst>
        </pc:picChg>
        <pc:picChg chg="add del mod">
          <ac:chgData name="강동성" userId="S::gugugugu@office.deu.ac.kr::e19c66f9-d09f-4d22-be85-959ecf159117" providerId="AD" clId="Web-{84E7B461-E83E-6D18-2A92-C738BB24ED66}" dt="2023-06-15T06:10:52.643" v="27"/>
          <ac:picMkLst>
            <pc:docMk/>
            <pc:sldMk cId="3631930191" sldId="256"/>
            <ac:picMk id="21" creationId="{9B936771-23A1-587E-9BF6-EE0C4B5CB315}"/>
          </ac:picMkLst>
        </pc:picChg>
        <pc:cxnChg chg="add del">
          <ac:chgData name="강동성" userId="S::gugugugu@office.deu.ac.kr::e19c66f9-d09f-4d22-be85-959ecf159117" providerId="AD" clId="Web-{84E7B461-E83E-6D18-2A92-C738BB24ED66}" dt="2023-06-15T06:08:20.342" v="24"/>
          <ac:cxnSpMkLst>
            <pc:docMk/>
            <pc:sldMk cId="3631930191" sldId="256"/>
            <ac:cxnSpMk id="17" creationId="{6D4C177C-581F-4CC8-A686-0B6D25DC6A70}"/>
          </ac:cxnSpMkLst>
        </pc:cxnChg>
        <pc:cxnChg chg="add del">
          <ac:chgData name="강동성" userId="S::gugugugu@office.deu.ac.kr::e19c66f9-d09f-4d22-be85-959ecf159117" providerId="AD" clId="Web-{84E7B461-E83E-6D18-2A92-C738BB24ED66}" dt="2023-06-15T06:08:20.342" v="24"/>
          <ac:cxnSpMkLst>
            <pc:docMk/>
            <pc:sldMk cId="3631930191" sldId="256"/>
            <ac:cxnSpMk id="19" creationId="{BBDB03F3-936C-4FC9-8A4E-9ADA66A9809A}"/>
          </ac:cxnSpMkLst>
        </pc:cxnChg>
        <pc:cxnChg chg="add del">
          <ac:chgData name="강동성" userId="S::gugugugu@office.deu.ac.kr::e19c66f9-d09f-4d22-be85-959ecf159117" providerId="AD" clId="Web-{84E7B461-E83E-6D18-2A92-C738BB24ED66}" dt="2023-06-15T06:08:20.342" v="24"/>
          <ac:cxnSpMkLst>
            <pc:docMk/>
            <pc:sldMk cId="3631930191" sldId="256"/>
            <ac:cxnSpMk id="23" creationId="{4D594499-F983-4364-8ABC-5BCDC2E906BF}"/>
          </ac:cxnSpMkLst>
        </pc:cxnChg>
        <pc:cxnChg chg="add del">
          <ac:chgData name="강동성" userId="S::gugugugu@office.deu.ac.kr::e19c66f9-d09f-4d22-be85-959ecf159117" providerId="AD" clId="Web-{84E7B461-E83E-6D18-2A92-C738BB24ED66}" dt="2023-06-15T06:08:33.827" v="26"/>
          <ac:cxnSpMkLst>
            <pc:docMk/>
            <pc:sldMk cId="3631930191" sldId="256"/>
            <ac:cxnSpMk id="26" creationId="{77AB95BF-57D0-4E49-9EF2-408B47C8D40D}"/>
          </ac:cxnSpMkLst>
        </pc:cxnChg>
      </pc:sldChg>
      <pc:sldChg chg="new del">
        <pc:chgData name="강동성" userId="S::gugugugu@office.deu.ac.kr::e19c66f9-d09f-4d22-be85-959ecf159117" providerId="AD" clId="Web-{84E7B461-E83E-6D18-2A92-C738BB24ED66}" dt="2023-06-15T06:01:38.021" v="15"/>
        <pc:sldMkLst>
          <pc:docMk/>
          <pc:sldMk cId="2187560519" sldId="257"/>
        </pc:sldMkLst>
      </pc:sldChg>
      <pc:sldChg chg="new del">
        <pc:chgData name="강동성" userId="S::gugugugu@office.deu.ac.kr::e19c66f9-d09f-4d22-be85-959ecf159117" providerId="AD" clId="Web-{84E7B461-E83E-6D18-2A92-C738BB24ED66}" dt="2023-06-15T06:01:12.537" v="9"/>
        <pc:sldMkLst>
          <pc:docMk/>
          <pc:sldMk cId="3592990887" sldId="257"/>
        </pc:sldMkLst>
      </pc:sldChg>
      <pc:sldChg chg="delSp new">
        <pc:chgData name="강동성" userId="S::gugugugu@office.deu.ac.kr::e19c66f9-d09f-4d22-be85-959ecf159117" providerId="AD" clId="Web-{84E7B461-E83E-6D18-2A92-C738BB24ED66}" dt="2023-06-15T06:21:22.329" v="93"/>
        <pc:sldMkLst>
          <pc:docMk/>
          <pc:sldMk cId="4109982340" sldId="257"/>
        </pc:sldMkLst>
        <pc:spChg chg="del">
          <ac:chgData name="강동성" userId="S::gugugugu@office.deu.ac.kr::e19c66f9-d09f-4d22-be85-959ecf159117" providerId="AD" clId="Web-{84E7B461-E83E-6D18-2A92-C738BB24ED66}" dt="2023-06-15T06:21:20.063" v="92"/>
          <ac:spMkLst>
            <pc:docMk/>
            <pc:sldMk cId="4109982340" sldId="257"/>
            <ac:spMk id="2" creationId="{B6D04253-6118-8A81-1A6C-8BABEA76A077}"/>
          </ac:spMkLst>
        </pc:spChg>
        <pc:spChg chg="del">
          <ac:chgData name="강동성" userId="S::gugugugu@office.deu.ac.kr::e19c66f9-d09f-4d22-be85-959ecf159117" providerId="AD" clId="Web-{84E7B461-E83E-6D18-2A92-C738BB24ED66}" dt="2023-06-15T06:21:22.329" v="93"/>
          <ac:spMkLst>
            <pc:docMk/>
            <pc:sldMk cId="4109982340" sldId="257"/>
            <ac:spMk id="3" creationId="{0E627A0C-A91D-C9F5-4BC0-F38FB3B9A5D9}"/>
          </ac:spMkLst>
        </pc:spChg>
      </pc:sldChg>
      <pc:sldMasterChg chg="add del addSldLayout delSldLayout">
        <pc:chgData name="강동성" userId="S::gugugugu@office.deu.ac.kr::e19c66f9-d09f-4d22-be85-959ecf159117" providerId="AD" clId="Web-{84E7B461-E83E-6D18-2A92-C738BB24ED66}" dt="2023-06-15T06:00:18.800" v="6"/>
        <pc:sldMasterMkLst>
          <pc:docMk/>
          <pc:sldMasterMk cId="3686743294" sldId="2147483648"/>
        </pc:sldMasterMkLst>
        <pc:sldLayoutChg chg="add del">
          <pc:chgData name="강동성" userId="S::gugugugu@office.deu.ac.kr::e19c66f9-d09f-4d22-be85-959ecf159117" providerId="AD" clId="Web-{84E7B461-E83E-6D18-2A92-C738BB24ED66}" dt="2023-06-15T06:00:18.800" v="6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800" v="6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800" v="6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800" v="6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800" v="6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800" v="6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800" v="6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800" v="6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800" v="6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800" v="6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800" v="6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">
        <pc:chgData name="강동성" userId="S::gugugugu@office.deu.ac.kr::e19c66f9-d09f-4d22-be85-959ecf159117" providerId="AD" clId="Web-{84E7B461-E83E-6D18-2A92-C738BB24ED66}" dt="2023-06-15T05:56:25.623" v="1"/>
        <pc:sldMasterMkLst>
          <pc:docMk/>
          <pc:sldMasterMk cId="3075079425" sldId="2147483686"/>
        </pc:sldMasterMkLst>
        <pc:sldLayoutChg chg="add del">
          <pc:chgData name="강동성" userId="S::gugugugu@office.deu.ac.kr::e19c66f9-d09f-4d22-be85-959ecf159117" providerId="AD" clId="Web-{84E7B461-E83E-6D18-2A92-C738BB24ED66}" dt="2023-06-15T05:56:25.623" v="1"/>
          <pc:sldLayoutMkLst>
            <pc:docMk/>
            <pc:sldMasterMk cId="3075079425" sldId="2147483686"/>
            <pc:sldLayoutMk cId="3503118329" sldId="2147483675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5.623" v="1"/>
          <pc:sldLayoutMkLst>
            <pc:docMk/>
            <pc:sldMasterMk cId="3075079425" sldId="2147483686"/>
            <pc:sldLayoutMk cId="3101647884" sldId="2147483676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5.623" v="1"/>
          <pc:sldLayoutMkLst>
            <pc:docMk/>
            <pc:sldMasterMk cId="3075079425" sldId="2147483686"/>
            <pc:sldLayoutMk cId="2909290021" sldId="2147483677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5.623" v="1"/>
          <pc:sldLayoutMkLst>
            <pc:docMk/>
            <pc:sldMasterMk cId="3075079425" sldId="2147483686"/>
            <pc:sldLayoutMk cId="657291532" sldId="2147483678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5.623" v="1"/>
          <pc:sldLayoutMkLst>
            <pc:docMk/>
            <pc:sldMasterMk cId="3075079425" sldId="2147483686"/>
            <pc:sldLayoutMk cId="3503328974" sldId="2147483679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5.623" v="1"/>
          <pc:sldLayoutMkLst>
            <pc:docMk/>
            <pc:sldMasterMk cId="3075079425" sldId="2147483686"/>
            <pc:sldLayoutMk cId="1660590367" sldId="2147483680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5.623" v="1"/>
          <pc:sldLayoutMkLst>
            <pc:docMk/>
            <pc:sldMasterMk cId="3075079425" sldId="2147483686"/>
            <pc:sldLayoutMk cId="1379361226" sldId="2147483681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5.623" v="1"/>
          <pc:sldLayoutMkLst>
            <pc:docMk/>
            <pc:sldMasterMk cId="3075079425" sldId="2147483686"/>
            <pc:sldLayoutMk cId="1891870423" sldId="2147483682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5.623" v="1"/>
          <pc:sldLayoutMkLst>
            <pc:docMk/>
            <pc:sldMasterMk cId="3075079425" sldId="2147483686"/>
            <pc:sldLayoutMk cId="1678635621" sldId="2147483683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5.623" v="1"/>
          <pc:sldLayoutMkLst>
            <pc:docMk/>
            <pc:sldMasterMk cId="3075079425" sldId="2147483686"/>
            <pc:sldLayoutMk cId="2705827474" sldId="2147483684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5.623" v="1"/>
          <pc:sldLayoutMkLst>
            <pc:docMk/>
            <pc:sldMasterMk cId="3075079425" sldId="2147483686"/>
            <pc:sldLayoutMk cId="1749559273" sldId="2147483685"/>
          </pc:sldLayoutMkLst>
        </pc:sldLayoutChg>
      </pc:sldMasterChg>
      <pc:sldMasterChg chg="add del addSldLayout delSldLayout">
        <pc:chgData name="강동성" userId="S::gugugugu@office.deu.ac.kr::e19c66f9-d09f-4d22-be85-959ecf159117" providerId="AD" clId="Web-{84E7B461-E83E-6D18-2A92-C738BB24ED66}" dt="2023-06-15T05:56:29.842" v="3"/>
        <pc:sldMasterMkLst>
          <pc:docMk/>
          <pc:sldMasterMk cId="1280778560" sldId="2147483699"/>
        </pc:sldMasterMkLst>
        <pc:sldLayoutChg chg="add del">
          <pc:chgData name="강동성" userId="S::gugugugu@office.deu.ac.kr::e19c66f9-d09f-4d22-be85-959ecf159117" providerId="AD" clId="Web-{84E7B461-E83E-6D18-2A92-C738BB24ED66}" dt="2023-06-15T05:56:29.842" v="3"/>
          <pc:sldLayoutMkLst>
            <pc:docMk/>
            <pc:sldMasterMk cId="1280778560" sldId="2147483699"/>
            <pc:sldLayoutMk cId="2497404531" sldId="2147483688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9.842" v="3"/>
          <pc:sldLayoutMkLst>
            <pc:docMk/>
            <pc:sldMasterMk cId="1280778560" sldId="2147483699"/>
            <pc:sldLayoutMk cId="3227374978" sldId="2147483689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9.842" v="3"/>
          <pc:sldLayoutMkLst>
            <pc:docMk/>
            <pc:sldMasterMk cId="1280778560" sldId="2147483699"/>
            <pc:sldLayoutMk cId="2563985611" sldId="2147483690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9.842" v="3"/>
          <pc:sldLayoutMkLst>
            <pc:docMk/>
            <pc:sldMasterMk cId="1280778560" sldId="2147483699"/>
            <pc:sldLayoutMk cId="2228664385" sldId="2147483691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9.842" v="3"/>
          <pc:sldLayoutMkLst>
            <pc:docMk/>
            <pc:sldMasterMk cId="1280778560" sldId="2147483699"/>
            <pc:sldLayoutMk cId="3819760951" sldId="2147483692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9.842" v="3"/>
          <pc:sldLayoutMkLst>
            <pc:docMk/>
            <pc:sldMasterMk cId="1280778560" sldId="2147483699"/>
            <pc:sldLayoutMk cId="989665913" sldId="2147483693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9.842" v="3"/>
          <pc:sldLayoutMkLst>
            <pc:docMk/>
            <pc:sldMasterMk cId="1280778560" sldId="2147483699"/>
            <pc:sldLayoutMk cId="3480198005" sldId="2147483694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9.842" v="3"/>
          <pc:sldLayoutMkLst>
            <pc:docMk/>
            <pc:sldMasterMk cId="1280778560" sldId="2147483699"/>
            <pc:sldLayoutMk cId="2285557129" sldId="2147483695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9.842" v="3"/>
          <pc:sldLayoutMkLst>
            <pc:docMk/>
            <pc:sldMasterMk cId="1280778560" sldId="2147483699"/>
            <pc:sldLayoutMk cId="740066041" sldId="2147483696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9.842" v="3"/>
          <pc:sldLayoutMkLst>
            <pc:docMk/>
            <pc:sldMasterMk cId="1280778560" sldId="2147483699"/>
            <pc:sldLayoutMk cId="1409177921" sldId="2147483697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5:56:29.842" v="3"/>
          <pc:sldLayoutMkLst>
            <pc:docMk/>
            <pc:sldMasterMk cId="1280778560" sldId="2147483699"/>
            <pc:sldLayoutMk cId="3516380046" sldId="2147483698"/>
          </pc:sldLayoutMkLst>
        </pc:sldLayoutChg>
      </pc:sldMasterChg>
      <pc:sldMasterChg chg="add del addSldLayout delSldLayout">
        <pc:chgData name="강동성" userId="S::gugugugu@office.deu.ac.kr::e19c66f9-d09f-4d22-be85-959ecf159117" providerId="AD" clId="Web-{84E7B461-E83E-6D18-2A92-C738BB24ED66}" dt="2023-06-15T06:00:18.753" v="5"/>
        <pc:sldMasterMkLst>
          <pc:docMk/>
          <pc:sldMasterMk cId="4269815299" sldId="2147483725"/>
        </pc:sldMasterMkLst>
        <pc:sldLayoutChg chg="add del">
          <pc:chgData name="강동성" userId="S::gugugugu@office.deu.ac.kr::e19c66f9-d09f-4d22-be85-959ecf159117" providerId="AD" clId="Web-{84E7B461-E83E-6D18-2A92-C738BB24ED66}" dt="2023-06-15T06:00:18.753" v="5"/>
          <pc:sldLayoutMkLst>
            <pc:docMk/>
            <pc:sldMasterMk cId="4269815299" sldId="2147483725"/>
            <pc:sldLayoutMk cId="3041644660" sldId="2147483714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753" v="5"/>
          <pc:sldLayoutMkLst>
            <pc:docMk/>
            <pc:sldMasterMk cId="4269815299" sldId="2147483725"/>
            <pc:sldLayoutMk cId="280259334" sldId="2147483715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753" v="5"/>
          <pc:sldLayoutMkLst>
            <pc:docMk/>
            <pc:sldMasterMk cId="4269815299" sldId="2147483725"/>
            <pc:sldLayoutMk cId="52106712" sldId="2147483716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753" v="5"/>
          <pc:sldLayoutMkLst>
            <pc:docMk/>
            <pc:sldMasterMk cId="4269815299" sldId="2147483725"/>
            <pc:sldLayoutMk cId="1590398711" sldId="2147483717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753" v="5"/>
          <pc:sldLayoutMkLst>
            <pc:docMk/>
            <pc:sldMasterMk cId="4269815299" sldId="2147483725"/>
            <pc:sldLayoutMk cId="3503678720" sldId="2147483718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753" v="5"/>
          <pc:sldLayoutMkLst>
            <pc:docMk/>
            <pc:sldMasterMk cId="4269815299" sldId="2147483725"/>
            <pc:sldLayoutMk cId="3893770027" sldId="2147483719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753" v="5"/>
          <pc:sldLayoutMkLst>
            <pc:docMk/>
            <pc:sldMasterMk cId="4269815299" sldId="2147483725"/>
            <pc:sldLayoutMk cId="3712977646" sldId="2147483720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753" v="5"/>
          <pc:sldLayoutMkLst>
            <pc:docMk/>
            <pc:sldMasterMk cId="4269815299" sldId="2147483725"/>
            <pc:sldLayoutMk cId="418625300" sldId="2147483721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753" v="5"/>
          <pc:sldLayoutMkLst>
            <pc:docMk/>
            <pc:sldMasterMk cId="4269815299" sldId="2147483725"/>
            <pc:sldLayoutMk cId="2656306970" sldId="2147483722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753" v="5"/>
          <pc:sldLayoutMkLst>
            <pc:docMk/>
            <pc:sldMasterMk cId="4269815299" sldId="2147483725"/>
            <pc:sldLayoutMk cId="2001812253" sldId="2147483723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0:18.753" v="5"/>
          <pc:sldLayoutMkLst>
            <pc:docMk/>
            <pc:sldMasterMk cId="4269815299" sldId="2147483725"/>
            <pc:sldLayoutMk cId="828419219" sldId="2147483724"/>
          </pc:sldLayoutMkLst>
        </pc:sldLayoutChg>
      </pc:sldMasterChg>
      <pc:sldMasterChg chg="add del addSldLayout delSldLayout">
        <pc:chgData name="강동성" userId="S::gugugugu@office.deu.ac.kr::e19c66f9-d09f-4d22-be85-959ecf159117" providerId="AD" clId="Web-{84E7B461-E83E-6D18-2A92-C738BB24ED66}" dt="2023-06-15T06:08:02.280" v="23"/>
        <pc:sldMasterMkLst>
          <pc:docMk/>
          <pc:sldMasterMk cId="3439120325" sldId="2147483738"/>
        </pc:sldMasterMkLst>
        <pc:sldLayoutChg chg="add del">
          <pc:chgData name="강동성" userId="S::gugugugu@office.deu.ac.kr::e19c66f9-d09f-4d22-be85-959ecf159117" providerId="AD" clId="Web-{84E7B461-E83E-6D18-2A92-C738BB24ED66}" dt="2023-06-15T06:08:02.280" v="23"/>
          <pc:sldLayoutMkLst>
            <pc:docMk/>
            <pc:sldMasterMk cId="3439120325" sldId="2147483738"/>
            <pc:sldLayoutMk cId="746267649" sldId="2147483727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80" v="23"/>
          <pc:sldLayoutMkLst>
            <pc:docMk/>
            <pc:sldMasterMk cId="3439120325" sldId="2147483738"/>
            <pc:sldLayoutMk cId="3574639175" sldId="2147483728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80" v="23"/>
          <pc:sldLayoutMkLst>
            <pc:docMk/>
            <pc:sldMasterMk cId="3439120325" sldId="2147483738"/>
            <pc:sldLayoutMk cId="1302391255" sldId="2147483729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80" v="23"/>
          <pc:sldLayoutMkLst>
            <pc:docMk/>
            <pc:sldMasterMk cId="3439120325" sldId="2147483738"/>
            <pc:sldLayoutMk cId="3307952894" sldId="2147483730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80" v="23"/>
          <pc:sldLayoutMkLst>
            <pc:docMk/>
            <pc:sldMasterMk cId="3439120325" sldId="2147483738"/>
            <pc:sldLayoutMk cId="794775034" sldId="2147483731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80" v="23"/>
          <pc:sldLayoutMkLst>
            <pc:docMk/>
            <pc:sldMasterMk cId="3439120325" sldId="2147483738"/>
            <pc:sldLayoutMk cId="1978512151" sldId="2147483732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80" v="23"/>
          <pc:sldLayoutMkLst>
            <pc:docMk/>
            <pc:sldMasterMk cId="3439120325" sldId="2147483738"/>
            <pc:sldLayoutMk cId="2397458970" sldId="2147483733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80" v="23"/>
          <pc:sldLayoutMkLst>
            <pc:docMk/>
            <pc:sldMasterMk cId="3439120325" sldId="2147483738"/>
            <pc:sldLayoutMk cId="970541526" sldId="2147483734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80" v="23"/>
          <pc:sldLayoutMkLst>
            <pc:docMk/>
            <pc:sldMasterMk cId="3439120325" sldId="2147483738"/>
            <pc:sldLayoutMk cId="2495554635" sldId="2147483735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80" v="23"/>
          <pc:sldLayoutMkLst>
            <pc:docMk/>
            <pc:sldMasterMk cId="3439120325" sldId="2147483738"/>
            <pc:sldLayoutMk cId="973185528" sldId="2147483736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80" v="23"/>
          <pc:sldLayoutMkLst>
            <pc:docMk/>
            <pc:sldMasterMk cId="3439120325" sldId="2147483738"/>
            <pc:sldLayoutMk cId="630995462" sldId="2147483737"/>
          </pc:sldLayoutMkLst>
        </pc:sldLayoutChg>
      </pc:sldMasterChg>
      <pc:sldMasterChg chg="add del addSldLayout delSldLayout">
        <pc:chgData name="강동성" userId="S::gugugugu@office.deu.ac.kr::e19c66f9-d09f-4d22-be85-959ecf159117" providerId="AD" clId="Web-{84E7B461-E83E-6D18-2A92-C738BB24ED66}" dt="2023-06-15T06:07:59.076" v="20"/>
        <pc:sldMasterMkLst>
          <pc:docMk/>
          <pc:sldMasterMk cId="4069608009" sldId="2147483739"/>
        </pc:sldMasterMkLst>
        <pc:sldLayoutChg chg="add del">
          <pc:chgData name="강동성" userId="S::gugugugu@office.deu.ac.kr::e19c66f9-d09f-4d22-be85-959ecf159117" providerId="AD" clId="Web-{84E7B461-E83E-6D18-2A92-C738BB24ED66}" dt="2023-06-15T06:07:59.076" v="20"/>
          <pc:sldLayoutMkLst>
            <pc:docMk/>
            <pc:sldMasterMk cId="4069608009" sldId="2147483739"/>
            <pc:sldLayoutMk cId="256081531" sldId="2147483740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7:59.076" v="20"/>
          <pc:sldLayoutMkLst>
            <pc:docMk/>
            <pc:sldMasterMk cId="4069608009" sldId="2147483739"/>
            <pc:sldLayoutMk cId="2044675766" sldId="2147483741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7:59.076" v="20"/>
          <pc:sldLayoutMkLst>
            <pc:docMk/>
            <pc:sldMasterMk cId="4069608009" sldId="2147483739"/>
            <pc:sldLayoutMk cId="3044065800" sldId="2147483742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7:59.076" v="20"/>
          <pc:sldLayoutMkLst>
            <pc:docMk/>
            <pc:sldMasterMk cId="4069608009" sldId="2147483739"/>
            <pc:sldLayoutMk cId="3440459225" sldId="2147483743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7:59.076" v="20"/>
          <pc:sldLayoutMkLst>
            <pc:docMk/>
            <pc:sldMasterMk cId="4069608009" sldId="2147483739"/>
            <pc:sldLayoutMk cId="1021587920" sldId="2147483744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7:59.076" v="20"/>
          <pc:sldLayoutMkLst>
            <pc:docMk/>
            <pc:sldMasterMk cId="4069608009" sldId="2147483739"/>
            <pc:sldLayoutMk cId="2085766168" sldId="2147483745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7:59.076" v="20"/>
          <pc:sldLayoutMkLst>
            <pc:docMk/>
            <pc:sldMasterMk cId="4069608009" sldId="2147483739"/>
            <pc:sldLayoutMk cId="2826502286" sldId="2147483746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7:59.076" v="20"/>
          <pc:sldLayoutMkLst>
            <pc:docMk/>
            <pc:sldMasterMk cId="4069608009" sldId="2147483739"/>
            <pc:sldLayoutMk cId="2715015459" sldId="2147483747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7:59.076" v="20"/>
          <pc:sldLayoutMkLst>
            <pc:docMk/>
            <pc:sldMasterMk cId="4069608009" sldId="2147483739"/>
            <pc:sldLayoutMk cId="2737455721" sldId="2147483748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7:59.076" v="20"/>
          <pc:sldLayoutMkLst>
            <pc:docMk/>
            <pc:sldMasterMk cId="4069608009" sldId="2147483739"/>
            <pc:sldLayoutMk cId="99317467" sldId="2147483749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7:59.076" v="20"/>
          <pc:sldLayoutMkLst>
            <pc:docMk/>
            <pc:sldMasterMk cId="4069608009" sldId="2147483739"/>
            <pc:sldLayoutMk cId="3899175268" sldId="2147483750"/>
          </pc:sldLayoutMkLst>
        </pc:sldLayoutChg>
      </pc:sldMasterChg>
      <pc:sldMasterChg chg="add del addSldLayout delSldLayout">
        <pc:chgData name="강동성" userId="S::gugugugu@office.deu.ac.kr::e19c66f9-d09f-4d22-be85-959ecf159117" providerId="AD" clId="Web-{84E7B461-E83E-6D18-2A92-C738BB24ED66}" dt="2023-06-15T06:08:02.217" v="22"/>
        <pc:sldMasterMkLst>
          <pc:docMk/>
          <pc:sldMasterMk cId="3005498425" sldId="2147483762"/>
        </pc:sldMasterMkLst>
        <pc:sldLayoutChg chg="add del">
          <pc:chgData name="강동성" userId="S::gugugugu@office.deu.ac.kr::e19c66f9-d09f-4d22-be85-959ecf159117" providerId="AD" clId="Web-{84E7B461-E83E-6D18-2A92-C738BB24ED66}" dt="2023-06-15T06:08:02.217" v="22"/>
          <pc:sldLayoutMkLst>
            <pc:docMk/>
            <pc:sldMasterMk cId="3005498425" sldId="2147483762"/>
            <pc:sldLayoutMk cId="855214960" sldId="2147483751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17" v="22"/>
          <pc:sldLayoutMkLst>
            <pc:docMk/>
            <pc:sldMasterMk cId="3005498425" sldId="2147483762"/>
            <pc:sldLayoutMk cId="2290856443" sldId="2147483752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17" v="22"/>
          <pc:sldLayoutMkLst>
            <pc:docMk/>
            <pc:sldMasterMk cId="3005498425" sldId="2147483762"/>
            <pc:sldLayoutMk cId="247054196" sldId="2147483753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17" v="22"/>
          <pc:sldLayoutMkLst>
            <pc:docMk/>
            <pc:sldMasterMk cId="3005498425" sldId="2147483762"/>
            <pc:sldLayoutMk cId="3970272227" sldId="2147483754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17" v="22"/>
          <pc:sldLayoutMkLst>
            <pc:docMk/>
            <pc:sldMasterMk cId="3005498425" sldId="2147483762"/>
            <pc:sldLayoutMk cId="3534622857" sldId="2147483755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17" v="22"/>
          <pc:sldLayoutMkLst>
            <pc:docMk/>
            <pc:sldMasterMk cId="3005498425" sldId="2147483762"/>
            <pc:sldLayoutMk cId="1270703870" sldId="2147483756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17" v="22"/>
          <pc:sldLayoutMkLst>
            <pc:docMk/>
            <pc:sldMasterMk cId="3005498425" sldId="2147483762"/>
            <pc:sldLayoutMk cId="1513768406" sldId="2147483757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17" v="22"/>
          <pc:sldLayoutMkLst>
            <pc:docMk/>
            <pc:sldMasterMk cId="3005498425" sldId="2147483762"/>
            <pc:sldLayoutMk cId="3404085276" sldId="2147483758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17" v="22"/>
          <pc:sldLayoutMkLst>
            <pc:docMk/>
            <pc:sldMasterMk cId="3005498425" sldId="2147483762"/>
            <pc:sldLayoutMk cId="2732779451" sldId="2147483759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17" v="22"/>
          <pc:sldLayoutMkLst>
            <pc:docMk/>
            <pc:sldMasterMk cId="3005498425" sldId="2147483762"/>
            <pc:sldLayoutMk cId="218925239" sldId="2147483760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02.217" v="22"/>
          <pc:sldLayoutMkLst>
            <pc:docMk/>
            <pc:sldMasterMk cId="3005498425" sldId="2147483762"/>
            <pc:sldLayoutMk cId="3843820390" sldId="2147483761"/>
          </pc:sldLayoutMkLst>
        </pc:sldLayoutChg>
      </pc:sldMasterChg>
      <pc:sldMasterChg chg="add del addSldLayout delSldLayout">
        <pc:chgData name="강동성" userId="S::gugugugu@office.deu.ac.kr::e19c66f9-d09f-4d22-be85-959ecf159117" providerId="AD" clId="Web-{84E7B461-E83E-6D18-2A92-C738BB24ED66}" dt="2023-06-15T06:08:20.342" v="24"/>
        <pc:sldMasterMkLst>
          <pc:docMk/>
          <pc:sldMasterMk cId="1647665150" sldId="2147483775"/>
        </pc:sldMasterMkLst>
        <pc:sldLayoutChg chg="add del">
          <pc:chgData name="강동성" userId="S::gugugugu@office.deu.ac.kr::e19c66f9-d09f-4d22-be85-959ecf159117" providerId="AD" clId="Web-{84E7B461-E83E-6D18-2A92-C738BB24ED66}" dt="2023-06-15T06:08:20.342" v="24"/>
          <pc:sldLayoutMkLst>
            <pc:docMk/>
            <pc:sldMasterMk cId="1647665150" sldId="2147483775"/>
            <pc:sldLayoutMk cId="3498433603" sldId="2147483764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20.342" v="24"/>
          <pc:sldLayoutMkLst>
            <pc:docMk/>
            <pc:sldMasterMk cId="1647665150" sldId="2147483775"/>
            <pc:sldLayoutMk cId="13173042" sldId="2147483765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20.342" v="24"/>
          <pc:sldLayoutMkLst>
            <pc:docMk/>
            <pc:sldMasterMk cId="1647665150" sldId="2147483775"/>
            <pc:sldLayoutMk cId="4209464224" sldId="2147483766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20.342" v="24"/>
          <pc:sldLayoutMkLst>
            <pc:docMk/>
            <pc:sldMasterMk cId="1647665150" sldId="2147483775"/>
            <pc:sldLayoutMk cId="3194987568" sldId="2147483767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20.342" v="24"/>
          <pc:sldLayoutMkLst>
            <pc:docMk/>
            <pc:sldMasterMk cId="1647665150" sldId="2147483775"/>
            <pc:sldLayoutMk cId="2059727156" sldId="2147483768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20.342" v="24"/>
          <pc:sldLayoutMkLst>
            <pc:docMk/>
            <pc:sldMasterMk cId="1647665150" sldId="2147483775"/>
            <pc:sldLayoutMk cId="1215007573" sldId="2147483769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20.342" v="24"/>
          <pc:sldLayoutMkLst>
            <pc:docMk/>
            <pc:sldMasterMk cId="1647665150" sldId="2147483775"/>
            <pc:sldLayoutMk cId="3203560842" sldId="2147483770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20.342" v="24"/>
          <pc:sldLayoutMkLst>
            <pc:docMk/>
            <pc:sldMasterMk cId="1647665150" sldId="2147483775"/>
            <pc:sldLayoutMk cId="1707127908" sldId="2147483771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20.342" v="24"/>
          <pc:sldLayoutMkLst>
            <pc:docMk/>
            <pc:sldMasterMk cId="1647665150" sldId="2147483775"/>
            <pc:sldLayoutMk cId="126565164" sldId="2147483772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20.342" v="24"/>
          <pc:sldLayoutMkLst>
            <pc:docMk/>
            <pc:sldMasterMk cId="1647665150" sldId="2147483775"/>
            <pc:sldLayoutMk cId="3990979919" sldId="2147483773"/>
          </pc:sldLayoutMkLst>
        </pc:sldLayoutChg>
        <pc:sldLayoutChg chg="add del">
          <pc:chgData name="강동성" userId="S::gugugugu@office.deu.ac.kr::e19c66f9-d09f-4d22-be85-959ecf159117" providerId="AD" clId="Web-{84E7B461-E83E-6D18-2A92-C738BB24ED66}" dt="2023-06-15T06:08:20.342" v="24"/>
          <pc:sldLayoutMkLst>
            <pc:docMk/>
            <pc:sldMasterMk cId="1647665150" sldId="2147483775"/>
            <pc:sldLayoutMk cId="3635072939" sldId="2147483774"/>
          </pc:sldLayoutMkLst>
        </pc:sldLayoutChg>
      </pc:sldMasterChg>
      <pc:sldMasterChg chg="add del addSldLayout delSldLayout modSldLayout">
        <pc:chgData name="강동성" userId="S::gugugugu@office.deu.ac.kr::e19c66f9-d09f-4d22-be85-959ecf159117" providerId="AD" clId="Web-{84E7B461-E83E-6D18-2A92-C738BB24ED66}" dt="2023-06-15T06:08:33.827" v="26"/>
        <pc:sldMasterMkLst>
          <pc:docMk/>
          <pc:sldMasterMk cId="2593181646" sldId="2147483776"/>
        </pc:sldMasterMkLst>
        <pc:sldLayoutChg chg="add del mod replId">
          <pc:chgData name="강동성" userId="S::gugugugu@office.deu.ac.kr::e19c66f9-d09f-4d22-be85-959ecf159117" providerId="AD" clId="Web-{84E7B461-E83E-6D18-2A92-C738BB24ED66}" dt="2023-06-15T06:08:33.827" v="26"/>
          <pc:sldLayoutMkLst>
            <pc:docMk/>
            <pc:sldMasterMk cId="2593181646" sldId="2147483776"/>
            <pc:sldLayoutMk cId="1251485743" sldId="2147483777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08:33.827" v="26"/>
          <pc:sldLayoutMkLst>
            <pc:docMk/>
            <pc:sldMasterMk cId="2593181646" sldId="2147483776"/>
            <pc:sldLayoutMk cId="3429693103" sldId="2147483778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08:33.827" v="26"/>
          <pc:sldLayoutMkLst>
            <pc:docMk/>
            <pc:sldMasterMk cId="2593181646" sldId="2147483776"/>
            <pc:sldLayoutMk cId="3147763546" sldId="2147483779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08:33.827" v="26"/>
          <pc:sldLayoutMkLst>
            <pc:docMk/>
            <pc:sldMasterMk cId="2593181646" sldId="2147483776"/>
            <pc:sldLayoutMk cId="302480371" sldId="2147483780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08:33.827" v="26"/>
          <pc:sldLayoutMkLst>
            <pc:docMk/>
            <pc:sldMasterMk cId="2593181646" sldId="2147483776"/>
            <pc:sldLayoutMk cId="249694266" sldId="2147483781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08:33.827" v="26"/>
          <pc:sldLayoutMkLst>
            <pc:docMk/>
            <pc:sldMasterMk cId="2593181646" sldId="2147483776"/>
            <pc:sldLayoutMk cId="987840364" sldId="2147483782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08:33.827" v="26"/>
          <pc:sldLayoutMkLst>
            <pc:docMk/>
            <pc:sldMasterMk cId="2593181646" sldId="2147483776"/>
            <pc:sldLayoutMk cId="2588327613" sldId="2147483783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08:33.827" v="26"/>
          <pc:sldLayoutMkLst>
            <pc:docMk/>
            <pc:sldMasterMk cId="2593181646" sldId="2147483776"/>
            <pc:sldLayoutMk cId="1949210046" sldId="2147483784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08:33.827" v="26"/>
          <pc:sldLayoutMkLst>
            <pc:docMk/>
            <pc:sldMasterMk cId="2593181646" sldId="2147483776"/>
            <pc:sldLayoutMk cId="1532873461" sldId="2147483785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08:33.827" v="26"/>
          <pc:sldLayoutMkLst>
            <pc:docMk/>
            <pc:sldMasterMk cId="2593181646" sldId="2147483776"/>
            <pc:sldLayoutMk cId="1135847239" sldId="2147483786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08:33.827" v="26"/>
          <pc:sldLayoutMkLst>
            <pc:docMk/>
            <pc:sldMasterMk cId="2593181646" sldId="2147483776"/>
            <pc:sldLayoutMk cId="3327978516" sldId="2147483787"/>
          </pc:sldLayoutMkLst>
        </pc:sldLayoutChg>
      </pc:sldMasterChg>
      <pc:sldMasterChg chg="add del addSldLayout delSldLayout modSldLayout">
        <pc:chgData name="강동성" userId="S::gugugugu@office.deu.ac.kr::e19c66f9-d09f-4d22-be85-959ecf159117" providerId="AD" clId="Web-{84E7B461-E83E-6D18-2A92-C738BB24ED66}" dt="2023-06-15T06:11:01.128" v="28"/>
        <pc:sldMasterMkLst>
          <pc:docMk/>
          <pc:sldMasterMk cId="2076421073" sldId="2147483788"/>
        </pc:sldMasterMkLst>
        <pc:sldLayoutChg chg="add del mod replId">
          <pc:chgData name="강동성" userId="S::gugugugu@office.deu.ac.kr::e19c66f9-d09f-4d22-be85-959ecf159117" providerId="AD" clId="Web-{84E7B461-E83E-6D18-2A92-C738BB24ED66}" dt="2023-06-15T06:11:01.128" v="28"/>
          <pc:sldLayoutMkLst>
            <pc:docMk/>
            <pc:sldMasterMk cId="2076421073" sldId="2147483788"/>
            <pc:sldLayoutMk cId="3346839565" sldId="2147483789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1.128" v="28"/>
          <pc:sldLayoutMkLst>
            <pc:docMk/>
            <pc:sldMasterMk cId="2076421073" sldId="2147483788"/>
            <pc:sldLayoutMk cId="802425508" sldId="2147483790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1.128" v="28"/>
          <pc:sldLayoutMkLst>
            <pc:docMk/>
            <pc:sldMasterMk cId="2076421073" sldId="2147483788"/>
            <pc:sldLayoutMk cId="651691277" sldId="2147483791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1.128" v="28"/>
          <pc:sldLayoutMkLst>
            <pc:docMk/>
            <pc:sldMasterMk cId="2076421073" sldId="2147483788"/>
            <pc:sldLayoutMk cId="2878001767" sldId="2147483792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1.128" v="28"/>
          <pc:sldLayoutMkLst>
            <pc:docMk/>
            <pc:sldMasterMk cId="2076421073" sldId="2147483788"/>
            <pc:sldLayoutMk cId="3089536058" sldId="2147483793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1.128" v="28"/>
          <pc:sldLayoutMkLst>
            <pc:docMk/>
            <pc:sldMasterMk cId="2076421073" sldId="2147483788"/>
            <pc:sldLayoutMk cId="3093795493" sldId="2147483794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1.128" v="28"/>
          <pc:sldLayoutMkLst>
            <pc:docMk/>
            <pc:sldMasterMk cId="2076421073" sldId="2147483788"/>
            <pc:sldLayoutMk cId="816763671" sldId="2147483795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1.128" v="28"/>
          <pc:sldLayoutMkLst>
            <pc:docMk/>
            <pc:sldMasterMk cId="2076421073" sldId="2147483788"/>
            <pc:sldLayoutMk cId="2382714262" sldId="2147483796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1.128" v="28"/>
          <pc:sldLayoutMkLst>
            <pc:docMk/>
            <pc:sldMasterMk cId="2076421073" sldId="2147483788"/>
            <pc:sldLayoutMk cId="2109202949" sldId="2147483797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1.128" v="28"/>
          <pc:sldLayoutMkLst>
            <pc:docMk/>
            <pc:sldMasterMk cId="2076421073" sldId="2147483788"/>
            <pc:sldLayoutMk cId="3574023853" sldId="2147483798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1.128" v="28"/>
          <pc:sldLayoutMkLst>
            <pc:docMk/>
            <pc:sldMasterMk cId="2076421073" sldId="2147483788"/>
            <pc:sldLayoutMk cId="287812484" sldId="2147483799"/>
          </pc:sldLayoutMkLst>
        </pc:sldLayoutChg>
      </pc:sldMasterChg>
      <pc:sldMasterChg chg="add del addSldLayout delSldLayout modSldLayout">
        <pc:chgData name="강동성" userId="S::gugugugu@office.deu.ac.kr::e19c66f9-d09f-4d22-be85-959ecf159117" providerId="AD" clId="Web-{84E7B461-E83E-6D18-2A92-C738BB24ED66}" dt="2023-06-15T06:11:05.409" v="29"/>
        <pc:sldMasterMkLst>
          <pc:docMk/>
          <pc:sldMasterMk cId="3662635107" sldId="2147483800"/>
        </pc:sldMasterMkLst>
        <pc:sldLayoutChg chg="add del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3662635107" sldId="2147483800"/>
            <pc:sldLayoutMk cId="1025825064" sldId="2147483801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3662635107" sldId="2147483800"/>
            <pc:sldLayoutMk cId="719191331" sldId="2147483802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3662635107" sldId="2147483800"/>
            <pc:sldLayoutMk cId="3262547689" sldId="2147483803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3662635107" sldId="2147483800"/>
            <pc:sldLayoutMk cId="548686287" sldId="2147483804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3662635107" sldId="2147483800"/>
            <pc:sldLayoutMk cId="3027873241" sldId="2147483805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3662635107" sldId="2147483800"/>
            <pc:sldLayoutMk cId="4197440686" sldId="2147483806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3662635107" sldId="2147483800"/>
            <pc:sldLayoutMk cId="957862411" sldId="2147483807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3662635107" sldId="2147483800"/>
            <pc:sldLayoutMk cId="320173925" sldId="2147483808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3662635107" sldId="2147483800"/>
            <pc:sldLayoutMk cId="3305947629" sldId="2147483809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3662635107" sldId="2147483800"/>
            <pc:sldLayoutMk cId="345596989" sldId="2147483810"/>
          </pc:sldLayoutMkLst>
        </pc:sldLayoutChg>
        <pc:sldLayoutChg chg="add del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3662635107" sldId="2147483800"/>
            <pc:sldLayoutMk cId="2492900337" sldId="2147483811"/>
          </pc:sldLayoutMkLst>
        </pc:sldLayoutChg>
      </pc:sldMasterChg>
      <pc:sldMasterChg chg="add addSldLayout modSldLayout">
        <pc:chgData name="강동성" userId="S::gugugugu@office.deu.ac.kr::e19c66f9-d09f-4d22-be85-959ecf159117" providerId="AD" clId="Web-{84E7B461-E83E-6D18-2A92-C738BB24ED66}" dt="2023-06-15T06:11:05.409" v="29"/>
        <pc:sldMasterMkLst>
          <pc:docMk/>
          <pc:sldMasterMk cId="2162415709" sldId="2147483812"/>
        </pc:sldMasterMkLst>
        <pc:sldLayoutChg chg="add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2162415709" sldId="2147483812"/>
            <pc:sldLayoutMk cId="1001325056" sldId="2147483813"/>
          </pc:sldLayoutMkLst>
        </pc:sldLayoutChg>
        <pc:sldLayoutChg chg="add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2162415709" sldId="2147483812"/>
            <pc:sldLayoutMk cId="1641267381" sldId="2147483814"/>
          </pc:sldLayoutMkLst>
        </pc:sldLayoutChg>
        <pc:sldLayoutChg chg="add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2162415709" sldId="2147483812"/>
            <pc:sldLayoutMk cId="1687274863" sldId="2147483815"/>
          </pc:sldLayoutMkLst>
        </pc:sldLayoutChg>
        <pc:sldLayoutChg chg="add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2162415709" sldId="2147483812"/>
            <pc:sldLayoutMk cId="3293763735" sldId="2147483816"/>
          </pc:sldLayoutMkLst>
        </pc:sldLayoutChg>
        <pc:sldLayoutChg chg="add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2162415709" sldId="2147483812"/>
            <pc:sldLayoutMk cId="826645462" sldId="2147483817"/>
          </pc:sldLayoutMkLst>
        </pc:sldLayoutChg>
        <pc:sldLayoutChg chg="add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2162415709" sldId="2147483812"/>
            <pc:sldLayoutMk cId="865388892" sldId="2147483818"/>
          </pc:sldLayoutMkLst>
        </pc:sldLayoutChg>
        <pc:sldLayoutChg chg="add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2162415709" sldId="2147483812"/>
            <pc:sldLayoutMk cId="2288134086" sldId="2147483819"/>
          </pc:sldLayoutMkLst>
        </pc:sldLayoutChg>
        <pc:sldLayoutChg chg="add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2162415709" sldId="2147483812"/>
            <pc:sldLayoutMk cId="2722563843" sldId="2147483820"/>
          </pc:sldLayoutMkLst>
        </pc:sldLayoutChg>
        <pc:sldLayoutChg chg="add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2162415709" sldId="2147483812"/>
            <pc:sldLayoutMk cId="3718037089" sldId="2147483821"/>
          </pc:sldLayoutMkLst>
        </pc:sldLayoutChg>
        <pc:sldLayoutChg chg="add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2162415709" sldId="2147483812"/>
            <pc:sldLayoutMk cId="1511028817" sldId="2147483822"/>
          </pc:sldLayoutMkLst>
        </pc:sldLayoutChg>
        <pc:sldLayoutChg chg="add mod replId">
          <pc:chgData name="강동성" userId="S::gugugugu@office.deu.ac.kr::e19c66f9-d09f-4d22-be85-959ecf159117" providerId="AD" clId="Web-{84E7B461-E83E-6D18-2A92-C738BB24ED66}" dt="2023-06-15T06:11:05.409" v="29"/>
          <pc:sldLayoutMkLst>
            <pc:docMk/>
            <pc:sldMasterMk cId="2162415709" sldId="2147483812"/>
            <pc:sldLayoutMk cId="3822132212" sldId="2147483823"/>
          </pc:sldLayoutMkLst>
        </pc:sldLayoutChg>
      </pc:sldMasterChg>
    </pc:docChg>
  </pc:docChgLst>
  <pc:docChgLst>
    <pc:chgData name="강동성" userId="S::gugugugu@office.deu.ac.kr::e19c66f9-d09f-4d22-be85-959ecf159117" providerId="AD" clId="Web-{F751165C-2DCB-B2BF-2879-56DDB92EC529}"/>
    <pc:docChg chg="modSld">
      <pc:chgData name="강동성" userId="S::gugugugu@office.deu.ac.kr::e19c66f9-d09f-4d22-be85-959ecf159117" providerId="AD" clId="Web-{F751165C-2DCB-B2BF-2879-56DDB92EC529}" dt="2023-06-15T14:27:18.713" v="33" actId="1076"/>
      <pc:docMkLst>
        <pc:docMk/>
      </pc:docMkLst>
      <pc:sldChg chg="addSp delSp modSp">
        <pc:chgData name="강동성" userId="S::gugugugu@office.deu.ac.kr::e19c66f9-d09f-4d22-be85-959ecf159117" providerId="AD" clId="Web-{F751165C-2DCB-B2BF-2879-56DDB92EC529}" dt="2023-06-15T14:27:18.713" v="33" actId="1076"/>
        <pc:sldMkLst>
          <pc:docMk/>
          <pc:sldMk cId="1993830010" sldId="269"/>
        </pc:sldMkLst>
        <pc:spChg chg="add">
          <ac:chgData name="강동성" userId="S::gugugugu@office.deu.ac.kr::e19c66f9-d09f-4d22-be85-959ecf159117" providerId="AD" clId="Web-{F751165C-2DCB-B2BF-2879-56DDB92EC529}" dt="2023-06-15T14:27:02.681" v="27"/>
          <ac:spMkLst>
            <pc:docMk/>
            <pc:sldMk cId="1993830010" sldId="269"/>
            <ac:spMk id="10" creationId="{CF13B5F1-E621-C0F3-F182-74AE3A7C965E}"/>
          </ac:spMkLst>
        </pc:spChg>
        <pc:spChg chg="add mod">
          <ac:chgData name="강동성" userId="S::gugugugu@office.deu.ac.kr::e19c66f9-d09f-4d22-be85-959ecf159117" providerId="AD" clId="Web-{F751165C-2DCB-B2BF-2879-56DDB92EC529}" dt="2023-06-15T14:27:09.572" v="29" actId="1076"/>
          <ac:spMkLst>
            <pc:docMk/>
            <pc:sldMk cId="1993830010" sldId="269"/>
            <ac:spMk id="14" creationId="{959B2E0C-C489-9E5C-B68D-BEB416EA9773}"/>
          </ac:spMkLst>
        </pc:spChg>
        <pc:spChg chg="add mod">
          <ac:chgData name="강동성" userId="S::gugugugu@office.deu.ac.kr::e19c66f9-d09f-4d22-be85-959ecf159117" providerId="AD" clId="Web-{F751165C-2DCB-B2BF-2879-56DDB92EC529}" dt="2023-06-15T14:27:14.822" v="31" actId="1076"/>
          <ac:spMkLst>
            <pc:docMk/>
            <pc:sldMk cId="1993830010" sldId="269"/>
            <ac:spMk id="18" creationId="{0EA8B9A3-BFE8-6941-0B06-CB79D2CB33F4}"/>
          </ac:spMkLst>
        </pc:spChg>
        <pc:spChg chg="add mod">
          <ac:chgData name="강동성" userId="S::gugugugu@office.deu.ac.kr::e19c66f9-d09f-4d22-be85-959ecf159117" providerId="AD" clId="Web-{F751165C-2DCB-B2BF-2879-56DDB92EC529}" dt="2023-06-15T14:27:18.713" v="33" actId="1076"/>
          <ac:spMkLst>
            <pc:docMk/>
            <pc:sldMk cId="1993830010" sldId="269"/>
            <ac:spMk id="20" creationId="{A339E627-7A01-AC63-6479-43EAD7183DF5}"/>
          </ac:spMkLst>
        </pc:spChg>
        <pc:inkChg chg="del">
          <ac:chgData name="강동성" userId="S::gugugugu@office.deu.ac.kr::e19c66f9-d09f-4d22-be85-959ecf159117" providerId="AD" clId="Web-{F751165C-2DCB-B2BF-2879-56DDB92EC529}" dt="2023-06-15T14:24:30.623" v="4"/>
          <ac:inkMkLst>
            <pc:docMk/>
            <pc:sldMk cId="1993830010" sldId="269"/>
            <ac:inkMk id="3" creationId="{95E800EC-2AD4-B301-A7DB-A3578F277FFA}"/>
          </ac:inkMkLst>
        </pc:inkChg>
        <pc:inkChg chg="add del">
          <ac:chgData name="강동성" userId="S::gugugugu@office.deu.ac.kr::e19c66f9-d09f-4d22-be85-959ecf159117" providerId="AD" clId="Web-{F751165C-2DCB-B2BF-2879-56DDB92EC529}" dt="2023-06-15T14:24:52.109" v="7"/>
          <ac:inkMkLst>
            <pc:docMk/>
            <pc:sldMk cId="1993830010" sldId="269"/>
            <ac:inkMk id="4" creationId="{9C65201C-D4FD-88CE-FDC0-FC7D2A793659}"/>
          </ac:inkMkLst>
        </pc:inkChg>
      </pc:sldChg>
      <pc:sldChg chg="addSp delSp modSp">
        <pc:chgData name="강동성" userId="S::gugugugu@office.deu.ac.kr::e19c66f9-d09f-4d22-be85-959ecf159117" providerId="AD" clId="Web-{F751165C-2DCB-B2BF-2879-56DDB92EC529}" dt="2023-06-15T14:27:00.040" v="26" actId="1076"/>
        <pc:sldMkLst>
          <pc:docMk/>
          <pc:sldMk cId="588527629" sldId="270"/>
        </pc:sldMkLst>
        <pc:spChg chg="add">
          <ac:chgData name="강동성" userId="S::gugugugu@office.deu.ac.kr::e19c66f9-d09f-4d22-be85-959ecf159117" providerId="AD" clId="Web-{F751165C-2DCB-B2BF-2879-56DDB92EC529}" dt="2023-06-15T14:26:53.743" v="22"/>
          <ac:spMkLst>
            <pc:docMk/>
            <pc:sldMk cId="588527629" sldId="270"/>
            <ac:spMk id="9" creationId="{0145FE14-8BE1-5AA1-7B4B-7C774594E1AC}"/>
          </ac:spMkLst>
        </pc:spChg>
        <pc:spChg chg="add mod">
          <ac:chgData name="강동성" userId="S::gugugugu@office.deu.ac.kr::e19c66f9-d09f-4d22-be85-959ecf159117" providerId="AD" clId="Web-{F751165C-2DCB-B2BF-2879-56DDB92EC529}" dt="2023-06-15T14:26:57.477" v="24" actId="1076"/>
          <ac:spMkLst>
            <pc:docMk/>
            <pc:sldMk cId="588527629" sldId="270"/>
            <ac:spMk id="13" creationId="{82824BBD-15E1-87DA-48DC-C547286A6772}"/>
          </ac:spMkLst>
        </pc:spChg>
        <pc:spChg chg="add mod">
          <ac:chgData name="강동성" userId="S::gugugugu@office.deu.ac.kr::e19c66f9-d09f-4d22-be85-959ecf159117" providerId="AD" clId="Web-{F751165C-2DCB-B2BF-2879-56DDB92EC529}" dt="2023-06-15T14:27:00.040" v="26" actId="1076"/>
          <ac:spMkLst>
            <pc:docMk/>
            <pc:sldMk cId="588527629" sldId="270"/>
            <ac:spMk id="16" creationId="{4FDE185B-9A68-5BFB-86A2-8C93258B58EE}"/>
          </ac:spMkLst>
        </pc:spChg>
        <pc:inkChg chg="del">
          <ac:chgData name="강동성" userId="S::gugugugu@office.deu.ac.kr::e19c66f9-d09f-4d22-be85-959ecf159117" providerId="AD" clId="Web-{F751165C-2DCB-B2BF-2879-56DDB92EC529}" dt="2023-06-15T14:24:26.576" v="2"/>
          <ac:inkMkLst>
            <pc:docMk/>
            <pc:sldMk cId="588527629" sldId="270"/>
            <ac:inkMk id="6" creationId="{60E848D6-B13A-8B46-D4E7-B22B312C0687}"/>
          </ac:inkMkLst>
        </pc:inkChg>
        <pc:inkChg chg="del">
          <ac:chgData name="강동성" userId="S::gugugugu@office.deu.ac.kr::e19c66f9-d09f-4d22-be85-959ecf159117" providerId="AD" clId="Web-{F751165C-2DCB-B2BF-2879-56DDB92EC529}" dt="2023-06-15T14:24:27.639" v="3"/>
          <ac:inkMkLst>
            <pc:docMk/>
            <pc:sldMk cId="588527629" sldId="270"/>
            <ac:inkMk id="7" creationId="{C6CD86E9-5869-5845-68C6-0008259714DF}"/>
          </ac:inkMkLst>
        </pc:inkChg>
      </pc:sldChg>
      <pc:sldChg chg="addSp delSp modSp">
        <pc:chgData name="강동성" userId="S::gugugugu@office.deu.ac.kr::e19c66f9-d09f-4d22-be85-959ecf159117" providerId="AD" clId="Web-{F751165C-2DCB-B2BF-2879-56DDB92EC529}" dt="2023-06-15T14:26:52.696" v="21" actId="1076"/>
        <pc:sldMkLst>
          <pc:docMk/>
          <pc:sldMk cId="512267607" sldId="271"/>
        </pc:sldMkLst>
        <pc:spChg chg="add mod">
          <ac:chgData name="강동성" userId="S::gugugugu@office.deu.ac.kr::e19c66f9-d09f-4d22-be85-959ecf159117" providerId="AD" clId="Web-{F751165C-2DCB-B2BF-2879-56DDB92EC529}" dt="2023-06-15T14:26:39.351" v="16" actId="1076"/>
          <ac:spMkLst>
            <pc:docMk/>
            <pc:sldMk cId="512267607" sldId="271"/>
            <ac:spMk id="12" creationId="{7D370C96-28DC-4967-C858-2B1EE23AF31C}"/>
          </ac:spMkLst>
        </pc:spChg>
        <pc:spChg chg="add mod">
          <ac:chgData name="강동성" userId="S::gugugugu@office.deu.ac.kr::e19c66f9-d09f-4d22-be85-959ecf159117" providerId="AD" clId="Web-{F751165C-2DCB-B2BF-2879-56DDB92EC529}" dt="2023-06-15T14:26:49.024" v="19" actId="1076"/>
          <ac:spMkLst>
            <pc:docMk/>
            <pc:sldMk cId="512267607" sldId="271"/>
            <ac:spMk id="13" creationId="{EC1680F8-DD7D-AAA6-29CC-AC61192E72D6}"/>
          </ac:spMkLst>
        </pc:spChg>
        <pc:spChg chg="add mod">
          <ac:chgData name="강동성" userId="S::gugugugu@office.deu.ac.kr::e19c66f9-d09f-4d22-be85-959ecf159117" providerId="AD" clId="Web-{F751165C-2DCB-B2BF-2879-56DDB92EC529}" dt="2023-06-15T14:26:52.696" v="21" actId="1076"/>
          <ac:spMkLst>
            <pc:docMk/>
            <pc:sldMk cId="512267607" sldId="271"/>
            <ac:spMk id="14" creationId="{5DB60FA0-57D5-19DF-F2B4-AAB8F79DB89C}"/>
          </ac:spMkLst>
        </pc:spChg>
        <pc:inkChg chg="del">
          <ac:chgData name="강동성" userId="S::gugugugu@office.deu.ac.kr::e19c66f9-d09f-4d22-be85-959ecf159117" providerId="AD" clId="Web-{F751165C-2DCB-B2BF-2879-56DDB92EC529}" dt="2023-06-15T14:24:22.388" v="0"/>
          <ac:inkMkLst>
            <pc:docMk/>
            <pc:sldMk cId="512267607" sldId="271"/>
            <ac:inkMk id="9" creationId="{28F1CA3D-2C65-8DCE-BD98-5FDEB6AF6BD1}"/>
          </ac:inkMkLst>
        </pc:inkChg>
        <pc:inkChg chg="del">
          <ac:chgData name="강동성" userId="S::gugugugu@office.deu.ac.kr::e19c66f9-d09f-4d22-be85-959ecf159117" providerId="AD" clId="Web-{F751165C-2DCB-B2BF-2879-56DDB92EC529}" dt="2023-06-15T14:24:24.935" v="1"/>
          <ac:inkMkLst>
            <pc:docMk/>
            <pc:sldMk cId="512267607" sldId="271"/>
            <ac:inkMk id="10" creationId="{805D265E-C3AB-2D3B-5614-3B4FA850D514}"/>
          </ac:inkMkLst>
        </pc:inkChg>
        <pc:inkChg chg="del">
          <ac:chgData name="강동성" userId="S::gugugugu@office.deu.ac.kr::e19c66f9-d09f-4d22-be85-959ecf159117" providerId="AD" clId="Web-{F751165C-2DCB-B2BF-2879-56DDB92EC529}" dt="2023-06-15T14:24:55.328" v="8"/>
          <ac:inkMkLst>
            <pc:docMk/>
            <pc:sldMk cId="512267607" sldId="271"/>
            <ac:inkMk id="11" creationId="{23F13EC6-CAB4-93EC-9953-F056F61EB184}"/>
          </ac:inkMkLst>
        </pc:inkChg>
      </pc:sldChg>
    </pc:docChg>
  </pc:docChgLst>
  <pc:docChgLst>
    <pc:chgData name="강동성" userId="S::gugugugu@office.deu.ac.kr::e19c66f9-d09f-4d22-be85-959ecf159117" providerId="AD" clId="Web-{B205460F-3D51-32DA-B82D-76478E32C17A}"/>
    <pc:docChg chg="addSld delSld modSld">
      <pc:chgData name="강동성" userId="S::gugugugu@office.deu.ac.kr::e19c66f9-d09f-4d22-be85-959ecf159117" providerId="AD" clId="Web-{B205460F-3D51-32DA-B82D-76478E32C17A}" dt="2023-06-15T13:13:08.528" v="114"/>
      <pc:docMkLst>
        <pc:docMk/>
      </pc:docMkLst>
      <pc:sldChg chg="addSp delSp">
        <pc:chgData name="강동성" userId="S::gugugugu@office.deu.ac.kr::e19c66f9-d09f-4d22-be85-959ecf159117" providerId="AD" clId="Web-{B205460F-3D51-32DA-B82D-76478E32C17A}" dt="2023-06-15T13:13:06.544" v="113"/>
        <pc:sldMkLst>
          <pc:docMk/>
          <pc:sldMk cId="3631930191" sldId="256"/>
        </pc:sldMkLst>
        <pc:spChg chg="add del">
          <ac:chgData name="강동성" userId="S::gugugugu@office.deu.ac.kr::e19c66f9-d09f-4d22-be85-959ecf159117" providerId="AD" clId="Web-{B205460F-3D51-32DA-B82D-76478E32C17A}" dt="2023-06-15T13:13:06.544" v="113"/>
          <ac:spMkLst>
            <pc:docMk/>
            <pc:sldMk cId="3631930191" sldId="256"/>
            <ac:spMk id="7" creationId="{FB4BC86C-4F90-89FD-DD47-BFAC7BF1DC17}"/>
          </ac:spMkLst>
        </pc:spChg>
      </pc:sldChg>
      <pc:sldChg chg="addSp delSp modSp mod setBg">
        <pc:chgData name="강동성" userId="S::gugugugu@office.deu.ac.kr::e19c66f9-d09f-4d22-be85-959ecf159117" providerId="AD" clId="Web-{B205460F-3D51-32DA-B82D-76478E32C17A}" dt="2023-06-15T13:13:08.528" v="114"/>
        <pc:sldMkLst>
          <pc:docMk/>
          <pc:sldMk cId="4109982340" sldId="257"/>
        </pc:sldMkLst>
        <pc:spChg chg="mod">
          <ac:chgData name="강동성" userId="S::gugugugu@office.deu.ac.kr::e19c66f9-d09f-4d22-be85-959ecf159117" providerId="AD" clId="Web-{B205460F-3D51-32DA-B82D-76478E32C17A}" dt="2023-06-15T13:13:08.528" v="114"/>
          <ac:spMkLst>
            <pc:docMk/>
            <pc:sldMk cId="4109982340" sldId="257"/>
            <ac:spMk id="2" creationId="{AA77B385-B0E3-5A6D-5EF2-4471D72AD3A7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2:19.260" v="100"/>
          <ac:spMkLst>
            <pc:docMk/>
            <pc:sldMk cId="4109982340" sldId="257"/>
            <ac:spMk id="10" creationId="{7C98A213-5994-475E-B327-DC6EC27FBA8B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2:19.260" v="100"/>
          <ac:spMkLst>
            <pc:docMk/>
            <pc:sldMk cId="4109982340" sldId="257"/>
            <ac:spMk id="12" creationId="{4B030A0D-0DAD-4A99-89BB-419527D6A64B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2:21.463" v="102"/>
          <ac:spMkLst>
            <pc:docMk/>
            <pc:sldMk cId="4109982340" sldId="257"/>
            <ac:spMk id="14" creationId="{0FE50278-E2EC-42B2-A1F1-921DD39901C4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2:21.463" v="102"/>
          <ac:spMkLst>
            <pc:docMk/>
            <pc:sldMk cId="4109982340" sldId="257"/>
            <ac:spMk id="15" creationId="{9CB95732-565A-4D2C-A3AB-CC460C0D3826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2:21.463" v="102"/>
          <ac:spMkLst>
            <pc:docMk/>
            <pc:sldMk cId="4109982340" sldId="257"/>
            <ac:spMk id="16" creationId="{1236153F-0DB4-40DD-87C6-B40C1B7E282C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2:21.463" v="102"/>
          <ac:spMkLst>
            <pc:docMk/>
            <pc:sldMk cId="4109982340" sldId="257"/>
            <ac:spMk id="17" creationId="{E19B653C-798C-4333-8452-3DF3AE3C1D11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2:24.197" v="104"/>
          <ac:spMkLst>
            <pc:docMk/>
            <pc:sldMk cId="4109982340" sldId="257"/>
            <ac:spMk id="19" creationId="{70155189-D96C-4527-B0EC-654B946BE615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2:30.588" v="106"/>
          <ac:spMkLst>
            <pc:docMk/>
            <pc:sldMk cId="4109982340" sldId="257"/>
            <ac:spMk id="21" creationId="{439BCA50-5C8B-4034-853C-B29176644ED3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2:32.807" v="108"/>
          <ac:spMkLst>
            <pc:docMk/>
            <pc:sldMk cId="4109982340" sldId="257"/>
            <ac:spMk id="25" creationId="{70155189-D96C-4527-B0EC-654B946BE615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2:44.636" v="110"/>
          <ac:spMkLst>
            <pc:docMk/>
            <pc:sldMk cId="4109982340" sldId="257"/>
            <ac:spMk id="27" creationId="{0D3E573C-3958-42CC-A225-6B8B07B0F6C9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2:44.636" v="110"/>
          <ac:spMkLst>
            <pc:docMk/>
            <pc:sldMk cId="4109982340" sldId="257"/>
            <ac:spMk id="28" creationId="{337AE4E8-E01E-4FD9-89B2-91EF5C7DD54E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3:08.528" v="114"/>
          <ac:spMkLst>
            <pc:docMk/>
            <pc:sldMk cId="4109982340" sldId="257"/>
            <ac:spMk id="30" creationId="{7C98A213-5994-475E-B327-DC6EC27FBA8B}"/>
          </ac:spMkLst>
        </pc:spChg>
        <pc:spChg chg="add del">
          <ac:chgData name="강동성" userId="S::gugugugu@office.deu.ac.kr::e19c66f9-d09f-4d22-be85-959ecf159117" providerId="AD" clId="Web-{B205460F-3D51-32DA-B82D-76478E32C17A}" dt="2023-06-15T13:13:08.528" v="114"/>
          <ac:spMkLst>
            <pc:docMk/>
            <pc:sldMk cId="4109982340" sldId="257"/>
            <ac:spMk id="31" creationId="{4B030A0D-0DAD-4A99-89BB-419527D6A64B}"/>
          </ac:spMkLst>
        </pc:spChg>
        <pc:grpChg chg="add del">
          <ac:chgData name="강동성" userId="S::gugugugu@office.deu.ac.kr::e19c66f9-d09f-4d22-be85-959ecf159117" providerId="AD" clId="Web-{B205460F-3D51-32DA-B82D-76478E32C17A}" dt="2023-06-15T13:12:30.588" v="106"/>
          <ac:grpSpMkLst>
            <pc:docMk/>
            <pc:sldMk cId="4109982340" sldId="257"/>
            <ac:grpSpMk id="22" creationId="{CB018903-3549-4A3B-A9DF-B26757CAA9C6}"/>
          </ac:grpSpMkLst>
        </pc:grpChg>
        <pc:picChg chg="add mod ord">
          <ac:chgData name="강동성" userId="S::gugugugu@office.deu.ac.kr::e19c66f9-d09f-4d22-be85-959ecf159117" providerId="AD" clId="Web-{B205460F-3D51-32DA-B82D-76478E32C17A}" dt="2023-06-15T13:13:08.528" v="114"/>
          <ac:picMkLst>
            <pc:docMk/>
            <pc:sldMk cId="4109982340" sldId="257"/>
            <ac:picMk id="3" creationId="{107B0624-B3A1-FB01-97AF-738215506766}"/>
          </ac:picMkLst>
        </pc:picChg>
        <pc:picChg chg="add mod ord">
          <ac:chgData name="강동성" userId="S::gugugugu@office.deu.ac.kr::e19c66f9-d09f-4d22-be85-959ecf159117" providerId="AD" clId="Web-{B205460F-3D51-32DA-B82D-76478E32C17A}" dt="2023-06-15T13:13:08.528" v="114"/>
          <ac:picMkLst>
            <pc:docMk/>
            <pc:sldMk cId="4109982340" sldId="257"/>
            <ac:picMk id="4" creationId="{005A2696-79C7-508E-6D38-44B875BB090E}"/>
          </ac:picMkLst>
        </pc:picChg>
        <pc:picChg chg="add mod">
          <ac:chgData name="강동성" userId="S::gugugugu@office.deu.ac.kr::e19c66f9-d09f-4d22-be85-959ecf159117" providerId="AD" clId="Web-{B205460F-3D51-32DA-B82D-76478E32C17A}" dt="2023-06-15T13:13:08.528" v="114"/>
          <ac:picMkLst>
            <pc:docMk/>
            <pc:sldMk cId="4109982340" sldId="257"/>
            <ac:picMk id="5" creationId="{78C34DC8-C26A-FD6B-017A-9EA1B87F1816}"/>
          </ac:picMkLst>
        </pc:picChg>
      </pc:sldChg>
      <pc:sldChg chg="addSp delSp">
        <pc:chgData name="강동성" userId="S::gugugugu@office.deu.ac.kr::e19c66f9-d09f-4d22-be85-959ecf159117" providerId="AD" clId="Web-{B205460F-3D51-32DA-B82D-76478E32C17A}" dt="2023-06-15T11:34:23.219" v="7"/>
        <pc:sldMkLst>
          <pc:docMk/>
          <pc:sldMk cId="399190866" sldId="259"/>
        </pc:sldMkLst>
        <pc:inkChg chg="add del">
          <ac:chgData name="강동성" userId="S::gugugugu@office.deu.ac.kr::e19c66f9-d09f-4d22-be85-959ecf159117" providerId="AD" clId="Web-{B205460F-3D51-32DA-B82D-76478E32C17A}" dt="2023-06-15T11:34:16.953" v="5"/>
          <ac:inkMkLst>
            <pc:docMk/>
            <pc:sldMk cId="399190866" sldId="259"/>
            <ac:inkMk id="3" creationId="{5A3E0C1C-6C3A-A8AE-4E27-51858CECE33E}"/>
          </ac:inkMkLst>
        </pc:inkChg>
        <pc:inkChg chg="add del">
          <ac:chgData name="강동성" userId="S::gugugugu@office.deu.ac.kr::e19c66f9-d09f-4d22-be85-959ecf159117" providerId="AD" clId="Web-{B205460F-3D51-32DA-B82D-76478E32C17A}" dt="2023-06-15T11:34:23.219" v="7"/>
          <ac:inkMkLst>
            <pc:docMk/>
            <pc:sldMk cId="399190866" sldId="259"/>
            <ac:inkMk id="4" creationId="{5B5A9A9A-B8E1-90E7-C925-20AB95ABA1D1}"/>
          </ac:inkMkLst>
        </pc:inkChg>
      </pc:sldChg>
      <pc:sldChg chg="addSp">
        <pc:chgData name="강동성" userId="S::gugugugu@office.deu.ac.kr::e19c66f9-d09f-4d22-be85-959ecf159117" providerId="AD" clId="Web-{B205460F-3D51-32DA-B82D-76478E32C17A}" dt="2023-06-15T12:12:56.853" v="63"/>
        <pc:sldMkLst>
          <pc:docMk/>
          <pc:sldMk cId="941707935" sldId="260"/>
        </pc:sldMkLst>
        <pc:spChg chg="add">
          <ac:chgData name="강동성" userId="S::gugugugu@office.deu.ac.kr::e19c66f9-d09f-4d22-be85-959ecf159117" providerId="AD" clId="Web-{B205460F-3D51-32DA-B82D-76478E32C17A}" dt="2023-06-15T12:12:56.853" v="63"/>
          <ac:spMkLst>
            <pc:docMk/>
            <pc:sldMk cId="941707935" sldId="260"/>
            <ac:spMk id="4" creationId="{8379CB8E-4734-270A-4CBB-FCD18FF4343E}"/>
          </ac:spMkLst>
        </pc:spChg>
      </pc:sldChg>
      <pc:sldChg chg="addSp modSp">
        <pc:chgData name="강동성" userId="S::gugugugu@office.deu.ac.kr::e19c66f9-d09f-4d22-be85-959ecf159117" providerId="AD" clId="Web-{B205460F-3D51-32DA-B82D-76478E32C17A}" dt="2023-06-15T11:42:30.234" v="49" actId="1076"/>
        <pc:sldMkLst>
          <pc:docMk/>
          <pc:sldMk cId="1530908333" sldId="261"/>
        </pc:sldMkLst>
        <pc:picChg chg="add mod">
          <ac:chgData name="강동성" userId="S::gugugugu@office.deu.ac.kr::e19c66f9-d09f-4d22-be85-959ecf159117" providerId="AD" clId="Web-{B205460F-3D51-32DA-B82D-76478E32C17A}" dt="2023-06-15T11:42:30.234" v="49" actId="1076"/>
          <ac:picMkLst>
            <pc:docMk/>
            <pc:sldMk cId="1530908333" sldId="261"/>
            <ac:picMk id="3" creationId="{2DBAE1A5-007E-3FCE-AEEF-47FF1B88D9F9}"/>
          </ac:picMkLst>
        </pc:picChg>
        <pc:picChg chg="add mod">
          <ac:chgData name="강동성" userId="S::gugugugu@office.deu.ac.kr::e19c66f9-d09f-4d22-be85-959ecf159117" providerId="AD" clId="Web-{B205460F-3D51-32DA-B82D-76478E32C17A}" dt="2023-06-15T11:42:28.796" v="48" actId="1076"/>
          <ac:picMkLst>
            <pc:docMk/>
            <pc:sldMk cId="1530908333" sldId="261"/>
            <ac:picMk id="4" creationId="{32CB53D8-EAF6-2069-7AB1-47CE0C695A9D}"/>
          </ac:picMkLst>
        </pc:picChg>
      </pc:sldChg>
      <pc:sldChg chg="del">
        <pc:chgData name="강동성" userId="S::gugugugu@office.deu.ac.kr::e19c66f9-d09f-4d22-be85-959ecf159117" providerId="AD" clId="Web-{B205460F-3D51-32DA-B82D-76478E32C17A}" dt="2023-06-15T12:13:00.869" v="64"/>
        <pc:sldMkLst>
          <pc:docMk/>
          <pc:sldMk cId="2992618566" sldId="262"/>
        </pc:sldMkLst>
      </pc:sldChg>
      <pc:sldChg chg="addSp">
        <pc:chgData name="강동성" userId="S::gugugugu@office.deu.ac.kr::e19c66f9-d09f-4d22-be85-959ecf159117" providerId="AD" clId="Web-{B205460F-3D51-32DA-B82D-76478E32C17A}" dt="2023-06-15T11:33:03.511" v="3"/>
        <pc:sldMkLst>
          <pc:docMk/>
          <pc:sldMk cId="1993830010" sldId="269"/>
        </pc:sldMkLst>
        <pc:inkChg chg="add">
          <ac:chgData name="강동성" userId="S::gugugugu@office.deu.ac.kr::e19c66f9-d09f-4d22-be85-959ecf159117" providerId="AD" clId="Web-{B205460F-3D51-32DA-B82D-76478E32C17A}" dt="2023-06-15T11:33:01.871" v="2"/>
          <ac:inkMkLst>
            <pc:docMk/>
            <pc:sldMk cId="1993830010" sldId="269"/>
            <ac:inkMk id="3" creationId="{95E800EC-2AD4-B301-A7DB-A3578F277FFA}"/>
          </ac:inkMkLst>
        </pc:inkChg>
        <pc:inkChg chg="add">
          <ac:chgData name="강동성" userId="S::gugugugu@office.deu.ac.kr::e19c66f9-d09f-4d22-be85-959ecf159117" providerId="AD" clId="Web-{B205460F-3D51-32DA-B82D-76478E32C17A}" dt="2023-06-15T11:33:03.511" v="3"/>
          <ac:inkMkLst>
            <pc:docMk/>
            <pc:sldMk cId="1993830010" sldId="269"/>
            <ac:inkMk id="4" creationId="{9C65201C-D4FD-88CE-FDC0-FC7D2A793659}"/>
          </ac:inkMkLst>
        </pc:inkChg>
      </pc:sldChg>
      <pc:sldChg chg="addSp">
        <pc:chgData name="강동성" userId="S::gugugugu@office.deu.ac.kr::e19c66f9-d09f-4d22-be85-959ecf159117" providerId="AD" clId="Web-{B205460F-3D51-32DA-B82D-76478E32C17A}" dt="2023-06-15T11:32:59.042" v="1"/>
        <pc:sldMkLst>
          <pc:docMk/>
          <pc:sldMk cId="588527629" sldId="270"/>
        </pc:sldMkLst>
        <pc:inkChg chg="add">
          <ac:chgData name="강동성" userId="S::gugugugu@office.deu.ac.kr::e19c66f9-d09f-4d22-be85-959ecf159117" providerId="AD" clId="Web-{B205460F-3D51-32DA-B82D-76478E32C17A}" dt="2023-06-15T11:32:57.308" v="0"/>
          <ac:inkMkLst>
            <pc:docMk/>
            <pc:sldMk cId="588527629" sldId="270"/>
            <ac:inkMk id="6" creationId="{60E848D6-B13A-8B46-D4E7-B22B312C0687}"/>
          </ac:inkMkLst>
        </pc:inkChg>
        <pc:inkChg chg="add">
          <ac:chgData name="강동성" userId="S::gugugugu@office.deu.ac.kr::e19c66f9-d09f-4d22-be85-959ecf159117" providerId="AD" clId="Web-{B205460F-3D51-32DA-B82D-76478E32C17A}" dt="2023-06-15T11:32:59.042" v="1"/>
          <ac:inkMkLst>
            <pc:docMk/>
            <pc:sldMk cId="588527629" sldId="270"/>
            <ac:inkMk id="7" creationId="{C6CD86E9-5869-5845-68C6-0008259714DF}"/>
          </ac:inkMkLst>
        </pc:inkChg>
      </pc:sldChg>
      <pc:sldChg chg="addSp delSp modSp add replId">
        <pc:chgData name="강동성" userId="S::gugugugu@office.deu.ac.kr::e19c66f9-d09f-4d22-be85-959ecf159117" providerId="AD" clId="Web-{B205460F-3D51-32DA-B82D-76478E32C17A}" dt="2023-06-15T11:42:18.858" v="45" actId="1076"/>
        <pc:sldMkLst>
          <pc:docMk/>
          <pc:sldMk cId="919188395" sldId="272"/>
        </pc:sldMkLst>
        <pc:picChg chg="del">
          <ac:chgData name="강동성" userId="S::gugugugu@office.deu.ac.kr::e19c66f9-d09f-4d22-be85-959ecf159117" providerId="AD" clId="Web-{B205460F-3D51-32DA-B82D-76478E32C17A}" dt="2023-06-15T11:39:37.895" v="31"/>
          <ac:picMkLst>
            <pc:docMk/>
            <pc:sldMk cId="919188395" sldId="272"/>
            <ac:picMk id="3" creationId="{2DBAE1A5-007E-3FCE-AEEF-47FF1B88D9F9}"/>
          </ac:picMkLst>
        </pc:picChg>
        <pc:picChg chg="del">
          <ac:chgData name="강동성" userId="S::gugugugu@office.deu.ac.kr::e19c66f9-d09f-4d22-be85-959ecf159117" providerId="AD" clId="Web-{B205460F-3D51-32DA-B82D-76478E32C17A}" dt="2023-06-15T11:39:53.818" v="35"/>
          <ac:picMkLst>
            <pc:docMk/>
            <pc:sldMk cId="919188395" sldId="272"/>
            <ac:picMk id="4" creationId="{32CB53D8-EAF6-2069-7AB1-47CE0C695A9D}"/>
          </ac:picMkLst>
        </pc:picChg>
        <pc:picChg chg="add del mod">
          <ac:chgData name="강동성" userId="S::gugugugu@office.deu.ac.kr::e19c66f9-d09f-4d22-be85-959ecf159117" providerId="AD" clId="Web-{B205460F-3D51-32DA-B82D-76478E32C17A}" dt="2023-06-15T11:40:32.617" v="39"/>
          <ac:picMkLst>
            <pc:docMk/>
            <pc:sldMk cId="919188395" sldId="272"/>
            <ac:picMk id="5" creationId="{81F2C770-64E7-C7D8-BE7D-2DFAD175E8DF}"/>
          </ac:picMkLst>
        </pc:picChg>
        <pc:picChg chg="add mod">
          <ac:chgData name="강동성" userId="S::gugugugu@office.deu.ac.kr::e19c66f9-d09f-4d22-be85-959ecf159117" providerId="AD" clId="Web-{B205460F-3D51-32DA-B82D-76478E32C17A}" dt="2023-06-15T11:42:16.014" v="44" actId="1076"/>
          <ac:picMkLst>
            <pc:docMk/>
            <pc:sldMk cId="919188395" sldId="272"/>
            <ac:picMk id="6" creationId="{D54E30A2-0FE8-24CA-5FB8-58B7E4CD5D32}"/>
          </ac:picMkLst>
        </pc:picChg>
        <pc:picChg chg="add mod">
          <ac:chgData name="강동성" userId="S::gugugugu@office.deu.ac.kr::e19c66f9-d09f-4d22-be85-959ecf159117" providerId="AD" clId="Web-{B205460F-3D51-32DA-B82D-76478E32C17A}" dt="2023-06-15T11:42:14.170" v="43" actId="1076"/>
          <ac:picMkLst>
            <pc:docMk/>
            <pc:sldMk cId="919188395" sldId="272"/>
            <ac:picMk id="7" creationId="{F37BF739-1F22-2BDC-BEEA-0CB6A8F0876D}"/>
          </ac:picMkLst>
        </pc:picChg>
        <pc:picChg chg="add mod">
          <ac:chgData name="강동성" userId="S::gugugugu@office.deu.ac.kr::e19c66f9-d09f-4d22-be85-959ecf159117" providerId="AD" clId="Web-{B205460F-3D51-32DA-B82D-76478E32C17A}" dt="2023-06-15T11:42:18.858" v="45" actId="1076"/>
          <ac:picMkLst>
            <pc:docMk/>
            <pc:sldMk cId="919188395" sldId="272"/>
            <ac:picMk id="8" creationId="{CEABB6C4-D712-795D-6EA4-92F9D92D16E2}"/>
          </ac:picMkLst>
        </pc:picChg>
      </pc:sldChg>
      <pc:sldChg chg="addSp delSp modSp add replId">
        <pc:chgData name="강동성" userId="S::gugugugu@office.deu.ac.kr::e19c66f9-d09f-4d22-be85-959ecf159117" providerId="AD" clId="Web-{B205460F-3D51-32DA-B82D-76478E32C17A}" dt="2023-06-15T11:46:22.471" v="62" actId="1076"/>
        <pc:sldMkLst>
          <pc:docMk/>
          <pc:sldMk cId="2688116771" sldId="273"/>
        </pc:sldMkLst>
        <pc:picChg chg="add mod">
          <ac:chgData name="강동성" userId="S::gugugugu@office.deu.ac.kr::e19c66f9-d09f-4d22-be85-959ecf159117" providerId="AD" clId="Web-{B205460F-3D51-32DA-B82D-76478E32C17A}" dt="2023-06-15T11:46:22.471" v="62" actId="1076"/>
          <ac:picMkLst>
            <pc:docMk/>
            <pc:sldMk cId="2688116771" sldId="273"/>
            <ac:picMk id="3" creationId="{FADC264C-0082-0739-36BB-4A9A9C612819}"/>
          </ac:picMkLst>
        </pc:picChg>
        <pc:picChg chg="add mod">
          <ac:chgData name="강동성" userId="S::gugugugu@office.deu.ac.kr::e19c66f9-d09f-4d22-be85-959ecf159117" providerId="AD" clId="Web-{B205460F-3D51-32DA-B82D-76478E32C17A}" dt="2023-06-15T11:46:19.580" v="61" actId="1076"/>
          <ac:picMkLst>
            <pc:docMk/>
            <pc:sldMk cId="2688116771" sldId="273"/>
            <ac:picMk id="4" creationId="{796659D1-8EF9-DA21-8900-E0B99962EBF2}"/>
          </ac:picMkLst>
        </pc:picChg>
        <pc:picChg chg="del">
          <ac:chgData name="강동성" userId="S::gugugugu@office.deu.ac.kr::e19c66f9-d09f-4d22-be85-959ecf159117" providerId="AD" clId="Web-{B205460F-3D51-32DA-B82D-76478E32C17A}" dt="2023-06-15T11:43:08.705" v="54"/>
          <ac:picMkLst>
            <pc:docMk/>
            <pc:sldMk cId="2688116771" sldId="273"/>
            <ac:picMk id="6" creationId="{D54E30A2-0FE8-24CA-5FB8-58B7E4CD5D32}"/>
          </ac:picMkLst>
        </pc:picChg>
        <pc:picChg chg="del">
          <ac:chgData name="강동성" userId="S::gugugugu@office.deu.ac.kr::e19c66f9-d09f-4d22-be85-959ecf159117" providerId="AD" clId="Web-{B205460F-3D51-32DA-B82D-76478E32C17A}" dt="2023-06-15T11:43:07.908" v="53"/>
          <ac:picMkLst>
            <pc:docMk/>
            <pc:sldMk cId="2688116771" sldId="273"/>
            <ac:picMk id="7" creationId="{F37BF739-1F22-2BDC-BEEA-0CB6A8F0876D}"/>
          </ac:picMkLst>
        </pc:picChg>
        <pc:picChg chg="del">
          <ac:chgData name="강동성" userId="S::gugugugu@office.deu.ac.kr::e19c66f9-d09f-4d22-be85-959ecf159117" providerId="AD" clId="Web-{B205460F-3D51-32DA-B82D-76478E32C17A}" dt="2023-06-15T11:43:09.517" v="55"/>
          <ac:picMkLst>
            <pc:docMk/>
            <pc:sldMk cId="2688116771" sldId="273"/>
            <ac:picMk id="8" creationId="{CEABB6C4-D712-795D-6EA4-92F9D92D16E2}"/>
          </ac:picMkLst>
        </pc:picChg>
      </pc:sldChg>
      <pc:sldChg chg="addSp delSp modSp add replId">
        <pc:chgData name="강동성" userId="S::gugugugu@office.deu.ac.kr::e19c66f9-d09f-4d22-be85-959ecf159117" providerId="AD" clId="Web-{B205460F-3D51-32DA-B82D-76478E32C17A}" dt="2023-06-15T13:02:33.005" v="88" actId="1076"/>
        <pc:sldMkLst>
          <pc:docMk/>
          <pc:sldMk cId="2720863596" sldId="274"/>
        </pc:sldMkLst>
        <pc:picChg chg="del">
          <ac:chgData name="강동성" userId="S::gugugugu@office.deu.ac.kr::e19c66f9-d09f-4d22-be85-959ecf159117" providerId="AD" clId="Web-{B205460F-3D51-32DA-B82D-76478E32C17A}" dt="2023-06-15T13:02:10.613" v="83"/>
          <ac:picMkLst>
            <pc:docMk/>
            <pc:sldMk cId="2720863596" sldId="274"/>
            <ac:picMk id="3" creationId="{FADC264C-0082-0739-36BB-4A9A9C612819}"/>
          </ac:picMkLst>
        </pc:picChg>
        <pc:picChg chg="del">
          <ac:chgData name="강동성" userId="S::gugugugu@office.deu.ac.kr::e19c66f9-d09f-4d22-be85-959ecf159117" providerId="AD" clId="Web-{B205460F-3D51-32DA-B82D-76478E32C17A}" dt="2023-06-15T13:02:27.801" v="87"/>
          <ac:picMkLst>
            <pc:docMk/>
            <pc:sldMk cId="2720863596" sldId="274"/>
            <ac:picMk id="4" creationId="{796659D1-8EF9-DA21-8900-E0B99962EBF2}"/>
          </ac:picMkLst>
        </pc:picChg>
        <pc:picChg chg="add mod">
          <ac:chgData name="강동성" userId="S::gugugugu@office.deu.ac.kr::e19c66f9-d09f-4d22-be85-959ecf159117" providerId="AD" clId="Web-{B205460F-3D51-32DA-B82D-76478E32C17A}" dt="2023-06-15T13:02:13.019" v="84" actId="1076"/>
          <ac:picMkLst>
            <pc:docMk/>
            <pc:sldMk cId="2720863596" sldId="274"/>
            <ac:picMk id="5" creationId="{C4560484-D380-E1ED-FA21-67978D4E1B1C}"/>
          </ac:picMkLst>
        </pc:picChg>
        <pc:picChg chg="add mod">
          <ac:chgData name="강동성" userId="S::gugugugu@office.deu.ac.kr::e19c66f9-d09f-4d22-be85-959ecf159117" providerId="AD" clId="Web-{B205460F-3D51-32DA-B82D-76478E32C17A}" dt="2023-06-15T13:02:33.005" v="88" actId="1076"/>
          <ac:picMkLst>
            <pc:docMk/>
            <pc:sldMk cId="2720863596" sldId="274"/>
            <ac:picMk id="6" creationId="{79A13B10-100B-0F4D-FDCF-81375E028563}"/>
          </ac:picMkLst>
        </pc:picChg>
      </pc:sldChg>
      <pc:sldChg chg="addSp delSp modSp add replId">
        <pc:chgData name="강동성" userId="S::gugugugu@office.deu.ac.kr::e19c66f9-d09f-4d22-be85-959ecf159117" providerId="AD" clId="Web-{B205460F-3D51-32DA-B82D-76478E32C17A}" dt="2023-06-15T13:03:37.852" v="98" actId="1076"/>
        <pc:sldMkLst>
          <pc:docMk/>
          <pc:sldMk cId="588186066" sldId="275"/>
        </pc:sldMkLst>
        <pc:picChg chg="add mod">
          <ac:chgData name="강동성" userId="S::gugugugu@office.deu.ac.kr::e19c66f9-d09f-4d22-be85-959ecf159117" providerId="AD" clId="Web-{B205460F-3D51-32DA-B82D-76478E32C17A}" dt="2023-06-15T13:03:04.663" v="93" actId="1076"/>
          <ac:picMkLst>
            <pc:docMk/>
            <pc:sldMk cId="588186066" sldId="275"/>
            <ac:picMk id="3" creationId="{BF2A2DC2-46FB-4154-2E26-468B57D6FC60}"/>
          </ac:picMkLst>
        </pc:picChg>
        <pc:picChg chg="add mod">
          <ac:chgData name="강동성" userId="S::gugugugu@office.deu.ac.kr::e19c66f9-d09f-4d22-be85-959ecf159117" providerId="AD" clId="Web-{B205460F-3D51-32DA-B82D-76478E32C17A}" dt="2023-06-15T13:03:37.852" v="98" actId="1076"/>
          <ac:picMkLst>
            <pc:docMk/>
            <pc:sldMk cId="588186066" sldId="275"/>
            <ac:picMk id="4" creationId="{B023A8C9-5E4F-E055-AF12-F59712FB7DD2}"/>
          </ac:picMkLst>
        </pc:picChg>
        <pc:picChg chg="del">
          <ac:chgData name="강동성" userId="S::gugugugu@office.deu.ac.kr::e19c66f9-d09f-4d22-be85-959ecf159117" providerId="AD" clId="Web-{B205460F-3D51-32DA-B82D-76478E32C17A}" dt="2023-06-15T13:03:03.038" v="92"/>
          <ac:picMkLst>
            <pc:docMk/>
            <pc:sldMk cId="588186066" sldId="275"/>
            <ac:picMk id="5" creationId="{C4560484-D380-E1ED-FA21-67978D4E1B1C}"/>
          </ac:picMkLst>
        </pc:picChg>
        <pc:picChg chg="del">
          <ac:chgData name="강동성" userId="S::gugugugu@office.deu.ac.kr::e19c66f9-d09f-4d22-be85-959ecf159117" providerId="AD" clId="Web-{B205460F-3D51-32DA-B82D-76478E32C17A}" dt="2023-06-15T13:03:32.274" v="97"/>
          <ac:picMkLst>
            <pc:docMk/>
            <pc:sldMk cId="588186066" sldId="275"/>
            <ac:picMk id="6" creationId="{79A13B10-100B-0F4D-FDCF-81375E028563}"/>
          </ac:picMkLst>
        </pc:picChg>
      </pc:sldChg>
    </pc:docChg>
  </pc:docChgLst>
  <pc:docChgLst>
    <pc:chgData name="강동성" userId="S::gugugugu@office.deu.ac.kr::e19c66f9-d09f-4d22-be85-959ecf159117" providerId="AD" clId="Web-{57A0FD27-496E-2A36-E523-3621F2E8A34F}"/>
    <pc:docChg chg="addSld delSld modSld sldOrd">
      <pc:chgData name="강동성" userId="S::gugugugu@office.deu.ac.kr::e19c66f9-d09f-4d22-be85-959ecf159117" providerId="AD" clId="Web-{57A0FD27-496E-2A36-E523-3621F2E8A34F}" dt="2023-06-15T11:32:28.166" v="22"/>
      <pc:docMkLst>
        <pc:docMk/>
      </pc:docMkLst>
      <pc:sldChg chg="del">
        <pc:chgData name="강동성" userId="S::gugugugu@office.deu.ac.kr::e19c66f9-d09f-4d22-be85-959ecf159117" providerId="AD" clId="Web-{57A0FD27-496E-2A36-E523-3621F2E8A34F}" dt="2023-06-15T11:30:14.069" v="1"/>
        <pc:sldMkLst>
          <pc:docMk/>
          <pc:sldMk cId="3216125521" sldId="267"/>
        </pc:sldMkLst>
      </pc:sldChg>
      <pc:sldChg chg="del">
        <pc:chgData name="강동성" userId="S::gugugugu@office.deu.ac.kr::e19c66f9-d09f-4d22-be85-959ecf159117" providerId="AD" clId="Web-{57A0FD27-496E-2A36-E523-3621F2E8A34F}" dt="2023-06-15T11:30:08.366" v="0"/>
        <pc:sldMkLst>
          <pc:docMk/>
          <pc:sldMk cId="2049919322" sldId="268"/>
        </pc:sldMkLst>
      </pc:sldChg>
      <pc:sldChg chg="modSp ord">
        <pc:chgData name="강동성" userId="S::gugugugu@office.deu.ac.kr::e19c66f9-d09f-4d22-be85-959ecf159117" providerId="AD" clId="Web-{57A0FD27-496E-2A36-E523-3621F2E8A34F}" dt="2023-06-15T11:30:26.804" v="4" actId="20577"/>
        <pc:sldMkLst>
          <pc:docMk/>
          <pc:sldMk cId="1993830010" sldId="269"/>
        </pc:sldMkLst>
        <pc:spChg chg="mod">
          <ac:chgData name="강동성" userId="S::gugugugu@office.deu.ac.kr::e19c66f9-d09f-4d22-be85-959ecf159117" providerId="AD" clId="Web-{57A0FD27-496E-2A36-E523-3621F2E8A34F}" dt="2023-06-15T11:30:26.804" v="4" actId="20577"/>
          <ac:spMkLst>
            <pc:docMk/>
            <pc:sldMk cId="1993830010" sldId="269"/>
            <ac:spMk id="2" creationId="{AA77B385-B0E3-5A6D-5EF2-4471D72AD3A7}"/>
          </ac:spMkLst>
        </pc:spChg>
      </pc:sldChg>
      <pc:sldChg chg="modSp add ord replId">
        <pc:chgData name="강동성" userId="S::gugugugu@office.deu.ac.kr::e19c66f9-d09f-4d22-be85-959ecf159117" providerId="AD" clId="Web-{57A0FD27-496E-2A36-E523-3621F2E8A34F}" dt="2023-06-15T11:30:53.289" v="10" actId="20577"/>
        <pc:sldMkLst>
          <pc:docMk/>
          <pc:sldMk cId="588527629" sldId="270"/>
        </pc:sldMkLst>
        <pc:spChg chg="mod">
          <ac:chgData name="강동성" userId="S::gugugugu@office.deu.ac.kr::e19c66f9-d09f-4d22-be85-959ecf159117" providerId="AD" clId="Web-{57A0FD27-496E-2A36-E523-3621F2E8A34F}" dt="2023-06-15T11:30:53.289" v="10" actId="20577"/>
          <ac:spMkLst>
            <pc:docMk/>
            <pc:sldMk cId="588527629" sldId="270"/>
            <ac:spMk id="2" creationId="{AA77B385-B0E3-5A6D-5EF2-4471D72AD3A7}"/>
          </ac:spMkLst>
        </pc:spChg>
      </pc:sldChg>
      <pc:sldChg chg="addSp modSp add ord replId">
        <pc:chgData name="강동성" userId="S::gugugugu@office.deu.ac.kr::e19c66f9-d09f-4d22-be85-959ecf159117" providerId="AD" clId="Web-{57A0FD27-496E-2A36-E523-3621F2E8A34F}" dt="2023-06-15T11:32:28.166" v="22"/>
        <pc:sldMkLst>
          <pc:docMk/>
          <pc:sldMk cId="512267607" sldId="271"/>
        </pc:sldMkLst>
        <pc:spChg chg="mod">
          <ac:chgData name="강동성" userId="S::gugugugu@office.deu.ac.kr::e19c66f9-d09f-4d22-be85-959ecf159117" providerId="AD" clId="Web-{57A0FD27-496E-2A36-E523-3621F2E8A34F}" dt="2023-06-15T11:31:17.446" v="19" actId="20577"/>
          <ac:spMkLst>
            <pc:docMk/>
            <pc:sldMk cId="512267607" sldId="271"/>
            <ac:spMk id="2" creationId="{AA77B385-B0E3-5A6D-5EF2-4471D72AD3A7}"/>
          </ac:spMkLst>
        </pc:spChg>
        <pc:inkChg chg="add">
          <ac:chgData name="강동성" userId="S::gugugugu@office.deu.ac.kr::e19c66f9-d09f-4d22-be85-959ecf159117" providerId="AD" clId="Web-{57A0FD27-496E-2A36-E523-3621F2E8A34F}" dt="2023-06-15T11:32:17.728" v="20"/>
          <ac:inkMkLst>
            <pc:docMk/>
            <pc:sldMk cId="512267607" sldId="271"/>
            <ac:inkMk id="9" creationId="{28F1CA3D-2C65-8DCE-BD98-5FDEB6AF6BD1}"/>
          </ac:inkMkLst>
        </pc:inkChg>
        <pc:inkChg chg="add">
          <ac:chgData name="강동성" userId="S::gugugugu@office.deu.ac.kr::e19c66f9-d09f-4d22-be85-959ecf159117" providerId="AD" clId="Web-{57A0FD27-496E-2A36-E523-3621F2E8A34F}" dt="2023-06-15T11:32:19.713" v="21"/>
          <ac:inkMkLst>
            <pc:docMk/>
            <pc:sldMk cId="512267607" sldId="271"/>
            <ac:inkMk id="10" creationId="{805D265E-C3AB-2D3B-5614-3B4FA850D514}"/>
          </ac:inkMkLst>
        </pc:inkChg>
        <pc:inkChg chg="add">
          <ac:chgData name="강동성" userId="S::gugugugu@office.deu.ac.kr::e19c66f9-d09f-4d22-be85-959ecf159117" providerId="AD" clId="Web-{57A0FD27-496E-2A36-E523-3621F2E8A34F}" dt="2023-06-15T11:32:28.166" v="22"/>
          <ac:inkMkLst>
            <pc:docMk/>
            <pc:sldMk cId="512267607" sldId="271"/>
            <ac:inkMk id="11" creationId="{23F13EC6-CAB4-93EC-9953-F056F61EB184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2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8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CACB24-2D8C-67AE-1644-942B64000D8D}"/>
              </a:ext>
            </a:extLst>
          </p:cNvPr>
          <p:cNvSpPr txBox="1"/>
          <p:nvPr/>
        </p:nvSpPr>
        <p:spPr>
          <a:xfrm>
            <a:off x="2028423" y="1031870"/>
            <a:ext cx="8129788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0" b="1" err="1">
                <a:latin typeface="Arial Nova"/>
                <a:ea typeface="맑은 고딕"/>
                <a:cs typeface="Calibri"/>
              </a:rPr>
              <a:t>앱프로그래밍</a:t>
            </a:r>
            <a:endParaRPr lang="ko-KR" altLang="en-US" sz="8000" b="1">
              <a:latin typeface="Arial Nova"/>
              <a:ea typeface="맑은 고딕"/>
              <a:cs typeface="Calibri"/>
            </a:endParaRPr>
          </a:p>
          <a:p>
            <a:pPr algn="ctr"/>
            <a:endParaRPr lang="ko-KR" altLang="en-US" sz="4000">
              <a:ea typeface="맑은 고딕"/>
              <a:cs typeface="Calibri"/>
            </a:endParaRPr>
          </a:p>
          <a:p>
            <a:pPr algn="ctr"/>
            <a:r>
              <a:rPr lang="ko-KR" altLang="en-US" sz="3600" dirty="0">
                <a:ea typeface="맑은 고딕"/>
                <a:cs typeface="Calibri"/>
              </a:rPr>
              <a:t>일정관리 앱 : 하루하루</a:t>
            </a:r>
          </a:p>
          <a:p>
            <a:pPr algn="ctr"/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A5ACA-CFF4-1076-6ED1-E0AD550786A2}"/>
              </a:ext>
            </a:extLst>
          </p:cNvPr>
          <p:cNvSpPr txBox="1"/>
          <p:nvPr/>
        </p:nvSpPr>
        <p:spPr>
          <a:xfrm>
            <a:off x="9313033" y="5769371"/>
            <a:ext cx="23986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>
                <a:ea typeface="맑은 고딕"/>
                <a:cs typeface="Calibri"/>
              </a:rPr>
              <a:t>20183209    강동성</a:t>
            </a:r>
            <a:endParaRPr lang="ko-KR" sz="20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193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A88E78-5EEC-ABCF-78F7-A5EF48EBE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55001"/>
              </p:ext>
            </p:extLst>
          </p:nvPr>
        </p:nvGraphicFramePr>
        <p:xfrm>
          <a:off x="213731" y="1431073"/>
          <a:ext cx="11763375" cy="5282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679708878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3442304021"/>
                    </a:ext>
                  </a:extLst>
                </a:gridCol>
                <a:gridCol w="7781925">
                  <a:extLst>
                    <a:ext uri="{9D8B030D-6E8A-4147-A177-3AD203B41FA5}">
                      <a16:colId xmlns:a16="http://schemas.microsoft.com/office/drawing/2014/main" val="2954623860"/>
                    </a:ext>
                  </a:extLst>
                </a:gridCol>
              </a:tblGrid>
              <a:tr h="528232"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800" dirty="0" err="1">
                          <a:effectLst/>
                        </a:rPr>
                        <a:t>Version</a:t>
                      </a:r>
                      <a:r>
                        <a:rPr lang="af-ZA" sz="1800" dirty="0">
                          <a:effectLst/>
                        </a:rPr>
                        <a:t>​</a:t>
                      </a:r>
                      <a:endParaRPr lang="af-Z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 dirty="0">
                          <a:effectLst/>
                        </a:rPr>
                        <a:t>변경일자​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 dirty="0">
                          <a:effectLst/>
                        </a:rPr>
                        <a:t>변경사항​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39573"/>
                  </a:ext>
                </a:extLst>
              </a:tr>
              <a:tr h="528232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800">
                          <a:effectLst/>
                        </a:rPr>
                        <a:t>0.1</a:t>
                      </a:r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800">
                          <a:effectLst/>
                        </a:rPr>
                        <a:t>2023.03.22</a:t>
                      </a:r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최초 작성​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606540"/>
                  </a:ext>
                </a:extLst>
              </a:tr>
              <a:tr h="528232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800">
                          <a:effectLst/>
                        </a:rPr>
                        <a:t>0.2</a:t>
                      </a:r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800">
                          <a:effectLst/>
                        </a:rPr>
                        <a:t>2023.06.08</a:t>
                      </a:r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일정공유기능 삭제 </a:t>
                      </a:r>
                      <a:r>
                        <a:rPr lang="en-US" altLang="ko-KR" sz="1800">
                          <a:effectLst/>
                        </a:rPr>
                        <a:t>/ </a:t>
                      </a:r>
                      <a:r>
                        <a:rPr lang="ko-KR" altLang="en-US" sz="1800">
                          <a:effectLst/>
                        </a:rPr>
                        <a:t>회원가입 기능 삭제 </a:t>
                      </a:r>
                      <a:r>
                        <a:rPr lang="en-US" altLang="ko-KR" sz="1800">
                          <a:effectLst/>
                        </a:rPr>
                        <a:t>/ </a:t>
                      </a:r>
                      <a:r>
                        <a:rPr lang="ko-KR" altLang="en-US" sz="1800">
                          <a:effectLst/>
                        </a:rPr>
                        <a:t>친구일정확인 삭제​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169134"/>
                  </a:ext>
                </a:extLst>
              </a:tr>
              <a:tr h="528232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491"/>
                  </a:ext>
                </a:extLst>
              </a:tr>
              <a:tr h="528232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01067"/>
                  </a:ext>
                </a:extLst>
              </a:tr>
              <a:tr h="528232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655282"/>
                  </a:ext>
                </a:extLst>
              </a:tr>
              <a:tr h="528232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44265"/>
                  </a:ext>
                </a:extLst>
              </a:tr>
              <a:tr h="528232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799"/>
                  </a:ext>
                </a:extLst>
              </a:tr>
              <a:tr h="528232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2968"/>
                  </a:ext>
                </a:extLst>
              </a:tr>
              <a:tr h="528232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929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294C11-94AE-E20C-C667-B5511DA2945A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개발 과정</a:t>
            </a:r>
          </a:p>
        </p:txBody>
      </p:sp>
    </p:spTree>
    <p:extLst>
      <p:ext uri="{BB962C8B-B14F-4D97-AF65-F5344CB8AC3E}">
        <p14:creationId xmlns:p14="http://schemas.microsoft.com/office/powerpoint/2010/main" val="62158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개발 과정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F973B0-2702-EB1D-2A16-956D1605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90" y="1834512"/>
            <a:ext cx="2314575" cy="4114800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19C599-DEA9-27EA-DD7B-BE1A0483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4" y="1832562"/>
            <a:ext cx="2314575" cy="411480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91D31FA-7258-1EC9-8E85-68D8426AE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269" y="1832562"/>
            <a:ext cx="23145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047BB-1B50-0BB4-5675-128C34AD6873}"/>
              </a:ext>
            </a:extLst>
          </p:cNvPr>
          <p:cNvSpPr txBox="1"/>
          <p:nvPr/>
        </p:nvSpPr>
        <p:spPr>
          <a:xfrm>
            <a:off x="1070658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로그인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1D011-A326-1C2F-53EF-8CC08ABA2820}"/>
              </a:ext>
            </a:extLst>
          </p:cNvPr>
          <p:cNvSpPr txBox="1"/>
          <p:nvPr/>
        </p:nvSpPr>
        <p:spPr>
          <a:xfrm>
            <a:off x="5285771" y="1466126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회원가입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093A2-4020-CD89-6272-6226D49B57CF}"/>
              </a:ext>
            </a:extLst>
          </p:cNvPr>
          <p:cNvSpPr txBox="1"/>
          <p:nvPr/>
        </p:nvSpPr>
        <p:spPr>
          <a:xfrm>
            <a:off x="8864278" y="1466125"/>
            <a:ext cx="2980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아이디/비밀번호 찾기 화면</a:t>
            </a: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7D370C96-28DC-4967-C858-2B1EE23AF31C}"/>
              </a:ext>
            </a:extLst>
          </p:cNvPr>
          <p:cNvSpPr/>
          <p:nvPr/>
        </p:nvSpPr>
        <p:spPr>
          <a:xfrm>
            <a:off x="297365" y="2425388"/>
            <a:ext cx="3103757" cy="26391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EC1680F8-DD7D-AAA6-29CC-AC61192E72D6}"/>
              </a:ext>
            </a:extLst>
          </p:cNvPr>
          <p:cNvSpPr/>
          <p:nvPr/>
        </p:nvSpPr>
        <p:spPr>
          <a:xfrm>
            <a:off x="4544121" y="2369631"/>
            <a:ext cx="3103757" cy="26391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5DB60FA0-57D5-19DF-F2B4-AAB8F79DB89C}"/>
              </a:ext>
            </a:extLst>
          </p:cNvPr>
          <p:cNvSpPr/>
          <p:nvPr/>
        </p:nvSpPr>
        <p:spPr>
          <a:xfrm>
            <a:off x="8800169" y="2425388"/>
            <a:ext cx="3103757" cy="26391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6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개발 과정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42C17A6-699F-FA96-DE11-AE400061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4" y="1832563"/>
            <a:ext cx="2314575" cy="4114800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B7C9967-5DB9-1A63-4C63-1A1A4F4F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3" y="1832563"/>
            <a:ext cx="2314575" cy="4114800"/>
          </a:xfrm>
          <a:prstGeom prst="rect">
            <a:avLst/>
          </a:prstGeom>
        </p:spPr>
      </p:pic>
      <p:pic>
        <p:nvPicPr>
          <p:cNvPr id="5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BFA3703-0D53-775C-FA79-FED89B57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269" y="1832563"/>
            <a:ext cx="2314575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9B55EA-C06A-126F-CED5-5118265389CC}"/>
              </a:ext>
            </a:extLst>
          </p:cNvPr>
          <p:cNvSpPr txBox="1"/>
          <p:nvPr/>
        </p:nvSpPr>
        <p:spPr>
          <a:xfrm>
            <a:off x="1022430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프로필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ECA95-22C9-13D8-E125-FD739B2E9B0B}"/>
              </a:ext>
            </a:extLst>
          </p:cNvPr>
          <p:cNvSpPr txBox="1"/>
          <p:nvPr/>
        </p:nvSpPr>
        <p:spPr>
          <a:xfrm>
            <a:off x="5276126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친구일정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57B5F-DE47-93D5-4458-85A97190FA15}"/>
              </a:ext>
            </a:extLst>
          </p:cNvPr>
          <p:cNvSpPr txBox="1"/>
          <p:nvPr/>
        </p:nvSpPr>
        <p:spPr>
          <a:xfrm>
            <a:off x="9259746" y="1466127"/>
            <a:ext cx="2189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친구 오늘일정 화면</a:t>
            </a:r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0145FE14-8BE1-5AA1-7B4B-7C774594E1AC}"/>
              </a:ext>
            </a:extLst>
          </p:cNvPr>
          <p:cNvSpPr/>
          <p:nvPr/>
        </p:nvSpPr>
        <p:spPr>
          <a:xfrm>
            <a:off x="297365" y="2425388"/>
            <a:ext cx="3103757" cy="26391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82824BBD-15E1-87DA-48DC-C547286A6772}"/>
              </a:ext>
            </a:extLst>
          </p:cNvPr>
          <p:cNvSpPr/>
          <p:nvPr/>
        </p:nvSpPr>
        <p:spPr>
          <a:xfrm>
            <a:off x="4538546" y="2429105"/>
            <a:ext cx="3103757" cy="26391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4FDE185B-9A68-5BFB-86A2-8C93258B58EE}"/>
              </a:ext>
            </a:extLst>
          </p:cNvPr>
          <p:cNvSpPr/>
          <p:nvPr/>
        </p:nvSpPr>
        <p:spPr>
          <a:xfrm>
            <a:off x="8803887" y="2373349"/>
            <a:ext cx="3103757" cy="26391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2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개발 과정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8F20E85-3939-9E79-95AC-A0C51505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5" y="1832563"/>
            <a:ext cx="2314575" cy="4114800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227B7A0-69BA-C89C-A24F-7838D093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676" y="1832563"/>
            <a:ext cx="2314575" cy="4114800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0D5E2CD4-4B2A-8B3E-DFC3-FF5A8278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269" y="1832563"/>
            <a:ext cx="2314575" cy="4114800"/>
          </a:xfrm>
          <a:prstGeom prst="rect">
            <a:avLst/>
          </a:prstGeom>
        </p:spPr>
      </p:pic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4C27EBF-FEC0-F01F-CD14-1D78C0B24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602" y="1832563"/>
            <a:ext cx="2314575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DFFB26-9BF9-8622-7E1F-7AA152D0A02B}"/>
              </a:ext>
            </a:extLst>
          </p:cNvPr>
          <p:cNvSpPr txBox="1"/>
          <p:nvPr/>
        </p:nvSpPr>
        <p:spPr>
          <a:xfrm>
            <a:off x="1022430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  <a:cs typeface="Calibri"/>
              </a:rPr>
              <a:t>더보기</a:t>
            </a:r>
            <a:r>
              <a:rPr lang="ko-KR" altLang="en-US">
                <a:ea typeface="맑은 고딕"/>
                <a:cs typeface="Calibri"/>
              </a:rPr>
              <a:t>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F3093-1530-92A0-D3F1-2CAEC96B994B}"/>
              </a:ext>
            </a:extLst>
          </p:cNvPr>
          <p:cNvSpPr txBox="1"/>
          <p:nvPr/>
        </p:nvSpPr>
        <p:spPr>
          <a:xfrm>
            <a:off x="3954683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친구관리 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F62F6A-1F67-13AD-C3D0-2C415FFCA80C}"/>
              </a:ext>
            </a:extLst>
          </p:cNvPr>
          <p:cNvSpPr txBox="1"/>
          <p:nvPr/>
        </p:nvSpPr>
        <p:spPr>
          <a:xfrm>
            <a:off x="6655443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친구추가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E518D-6224-5FAA-CB4A-98F41DC458C8}"/>
              </a:ext>
            </a:extLst>
          </p:cNvPr>
          <p:cNvSpPr txBox="1"/>
          <p:nvPr/>
        </p:nvSpPr>
        <p:spPr>
          <a:xfrm>
            <a:off x="9539468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친구목록 화면</a:t>
            </a:r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CF13B5F1-E621-C0F3-F182-74AE3A7C965E}"/>
              </a:ext>
            </a:extLst>
          </p:cNvPr>
          <p:cNvSpPr/>
          <p:nvPr/>
        </p:nvSpPr>
        <p:spPr>
          <a:xfrm>
            <a:off x="297365" y="2425388"/>
            <a:ext cx="3103757" cy="26391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959B2E0C-C489-9E5C-B68D-BEB416EA9773}"/>
              </a:ext>
            </a:extLst>
          </p:cNvPr>
          <p:cNvSpPr/>
          <p:nvPr/>
        </p:nvSpPr>
        <p:spPr>
          <a:xfrm>
            <a:off x="3218985" y="2475569"/>
            <a:ext cx="3103757" cy="26391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0EA8B9A3-BFE8-6941-0B06-CB79D2CB33F4}"/>
              </a:ext>
            </a:extLst>
          </p:cNvPr>
          <p:cNvSpPr/>
          <p:nvPr/>
        </p:nvSpPr>
        <p:spPr>
          <a:xfrm>
            <a:off x="5885985" y="2475569"/>
            <a:ext cx="3103757" cy="26391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A339E627-7A01-AC63-6479-43EAD7183DF5}"/>
              </a:ext>
            </a:extLst>
          </p:cNvPr>
          <p:cNvSpPr/>
          <p:nvPr/>
        </p:nvSpPr>
        <p:spPr>
          <a:xfrm>
            <a:off x="8803887" y="2540617"/>
            <a:ext cx="3103757" cy="26391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3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621D347E-BED4-8591-D5DE-698F0DC19B08}"/>
              </a:ext>
            </a:extLst>
          </p:cNvPr>
          <p:cNvSpPr txBox="1"/>
          <p:nvPr/>
        </p:nvSpPr>
        <p:spPr>
          <a:xfrm>
            <a:off x="4940455" y="1550347"/>
            <a:ext cx="234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ko-KR" altLang="en-US"/>
              <a:t>하루하루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DDC2746-B4CE-37ED-103F-ABAD2FB7EA39}"/>
              </a:ext>
            </a:extLst>
          </p:cNvPr>
          <p:cNvSpPr txBox="1"/>
          <p:nvPr/>
        </p:nvSpPr>
        <p:spPr>
          <a:xfrm>
            <a:off x="2600454" y="2795292"/>
            <a:ext cx="2340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ko-KR" altLang="en-US"/>
              <a:t>홈화면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81A4CC2-7BE7-9909-1F1A-FF756F396FB1}"/>
              </a:ext>
            </a:extLst>
          </p:cNvPr>
          <p:cNvSpPr txBox="1"/>
          <p:nvPr/>
        </p:nvSpPr>
        <p:spPr>
          <a:xfrm>
            <a:off x="7172455" y="2795292"/>
            <a:ext cx="2340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ko-KR" altLang="en-US" dirty="0">
                <a:ea typeface="맑은 고딕"/>
              </a:rPr>
              <a:t>일정설정 화면</a:t>
            </a:r>
            <a:endParaRPr lang="ko-KR" alt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337A015-FCE4-A6C6-C73D-EFCB502C8B55}"/>
              </a:ext>
            </a:extLst>
          </p:cNvPr>
          <p:cNvSpPr txBox="1"/>
          <p:nvPr/>
        </p:nvSpPr>
        <p:spPr>
          <a:xfrm>
            <a:off x="2600454" y="3695291"/>
            <a:ext cx="23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ko-KR" altLang="en-US"/>
              <a:t>당일일정확인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2B307C3-22BF-D2BA-7BAC-EF8115AE0082}"/>
              </a:ext>
            </a:extLst>
          </p:cNvPr>
          <p:cNvSpPr txBox="1"/>
          <p:nvPr/>
        </p:nvSpPr>
        <p:spPr>
          <a:xfrm>
            <a:off x="7172455" y="3695291"/>
            <a:ext cx="23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ko-KR" altLang="en-US"/>
              <a:t>날짜선택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F87D36D-7274-F3FA-8588-662AFD1D5620}"/>
              </a:ext>
            </a:extLst>
          </p:cNvPr>
          <p:cNvSpPr txBox="1"/>
          <p:nvPr/>
        </p:nvSpPr>
        <p:spPr>
          <a:xfrm>
            <a:off x="7172455" y="4595292"/>
            <a:ext cx="23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ko-KR" altLang="en-US"/>
              <a:t>일정추가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CF12E18E-152B-9FC9-3569-0DA9FD5BC01F}"/>
              </a:ext>
            </a:extLst>
          </p:cNvPr>
          <p:cNvSpPr txBox="1"/>
          <p:nvPr/>
        </p:nvSpPr>
        <p:spPr>
          <a:xfrm>
            <a:off x="7172455" y="5495292"/>
            <a:ext cx="23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ko-KR" altLang="en-US"/>
              <a:t>일정삭제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6F291C-7E75-A851-DEDD-2C346A8F06DD}"/>
              </a:ext>
            </a:extLst>
          </p:cNvPr>
          <p:cNvCxnSpPr/>
          <p:nvPr/>
        </p:nvCxnSpPr>
        <p:spPr>
          <a:xfrm>
            <a:off x="3915055" y="2478492"/>
            <a:ext cx="43236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1FD415-1AE9-8DEC-12C6-90E2E1C8A4FF}"/>
              </a:ext>
            </a:extLst>
          </p:cNvPr>
          <p:cNvCxnSpPr/>
          <p:nvPr/>
        </p:nvCxnSpPr>
        <p:spPr>
          <a:xfrm rot="16200000" flipH="1">
            <a:off x="5921455" y="2290017"/>
            <a:ext cx="3600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A77FC83-A791-B3D3-62C4-39DC63945E13}"/>
              </a:ext>
            </a:extLst>
          </p:cNvPr>
          <p:cNvCxnSpPr/>
          <p:nvPr/>
        </p:nvCxnSpPr>
        <p:spPr>
          <a:xfrm rot="16200000" flipH="1">
            <a:off x="8070655" y="2620692"/>
            <a:ext cx="3132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E4760A-7E94-F99E-ABAA-8DC996767B03}"/>
              </a:ext>
            </a:extLst>
          </p:cNvPr>
          <p:cNvCxnSpPr/>
          <p:nvPr/>
        </p:nvCxnSpPr>
        <p:spPr>
          <a:xfrm rot="16200000" flipH="1">
            <a:off x="8068855" y="3508092"/>
            <a:ext cx="3132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8F7E1D-57B3-5100-16AA-0590F63189C3}"/>
              </a:ext>
            </a:extLst>
          </p:cNvPr>
          <p:cNvCxnSpPr/>
          <p:nvPr/>
        </p:nvCxnSpPr>
        <p:spPr>
          <a:xfrm rot="16200000" flipH="1">
            <a:off x="8068855" y="4415292"/>
            <a:ext cx="3240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97DF9A-D0D9-690B-F15C-08F2029413A1}"/>
              </a:ext>
            </a:extLst>
          </p:cNvPr>
          <p:cNvCxnSpPr/>
          <p:nvPr/>
        </p:nvCxnSpPr>
        <p:spPr>
          <a:xfrm rot="16200000" flipH="1">
            <a:off x="8068855" y="5311692"/>
            <a:ext cx="3240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F842D21-6C81-CA70-7084-F2E74FC7A993}"/>
              </a:ext>
            </a:extLst>
          </p:cNvPr>
          <p:cNvCxnSpPr/>
          <p:nvPr/>
        </p:nvCxnSpPr>
        <p:spPr>
          <a:xfrm rot="16200000" flipH="1">
            <a:off x="3749380" y="2619342"/>
            <a:ext cx="3132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F665804-8ABD-A660-1CDA-4981E7B2A4E3}"/>
              </a:ext>
            </a:extLst>
          </p:cNvPr>
          <p:cNvCxnSpPr/>
          <p:nvPr/>
        </p:nvCxnSpPr>
        <p:spPr>
          <a:xfrm rot="16200000" flipH="1">
            <a:off x="3739855" y="3514692"/>
            <a:ext cx="3132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B8343A-1050-53F2-7B73-15257577F714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개발 과정</a:t>
            </a:r>
          </a:p>
        </p:txBody>
      </p:sp>
    </p:spTree>
    <p:extLst>
      <p:ext uri="{BB962C8B-B14F-4D97-AF65-F5344CB8AC3E}">
        <p14:creationId xmlns:p14="http://schemas.microsoft.com/office/powerpoint/2010/main" val="303959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개발 과정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BAE1A5-007E-3FCE-AEEF-47FF1B88D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68" y="1540972"/>
            <a:ext cx="2368879" cy="4905735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2CB53D8-EAF6-2069-7AB1-47CE0C69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18" y="1537785"/>
            <a:ext cx="2374355" cy="4915382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14F2359-2DFF-10EE-CACD-17E1E731E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50" y="1851147"/>
            <a:ext cx="2314575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B5DFF-5680-78E2-0F69-8461E23241AA}"/>
              </a:ext>
            </a:extLst>
          </p:cNvPr>
          <p:cNvSpPr txBox="1"/>
          <p:nvPr/>
        </p:nvSpPr>
        <p:spPr>
          <a:xfrm>
            <a:off x="1803015" y="1484712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홈 화면</a:t>
            </a:r>
          </a:p>
        </p:txBody>
      </p:sp>
    </p:spTree>
    <p:extLst>
      <p:ext uri="{BB962C8B-B14F-4D97-AF65-F5344CB8AC3E}">
        <p14:creationId xmlns:p14="http://schemas.microsoft.com/office/powerpoint/2010/main" val="153090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개발 과정</a:t>
            </a:r>
            <a:endParaRPr lang="ko-KR" b="1" dirty="0">
              <a:latin typeface="Arial Nova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54E30A2-0FE8-24CA-5FB8-58B7E4CD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948" y="1568393"/>
            <a:ext cx="2363707" cy="4818926"/>
          </a:xfrm>
          <a:prstGeom prst="rect">
            <a:avLst/>
          </a:prstGeom>
        </p:spPr>
      </p:pic>
      <p:pic>
        <p:nvPicPr>
          <p:cNvPr id="7" name="그림 5" descr="텍스트, 모니터, 전자제품, 스크린샷이(가) 표시된 사진&#10;&#10;자동 생성된 설명">
            <a:extLst>
              <a:ext uri="{FF2B5EF4-FFF2-40B4-BE49-F238E27FC236}">
                <a16:creationId xmlns:a16="http://schemas.microsoft.com/office/drawing/2014/main" id="{F37BF739-1F22-2BDC-BEEA-0CB6A8F08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705" y="1568392"/>
            <a:ext cx="2365764" cy="4867154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EABB6C4-D712-795D-6EA4-92F9D92D1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092" y="1568393"/>
            <a:ext cx="2367977" cy="4867154"/>
          </a:xfrm>
          <a:prstGeom prst="rect">
            <a:avLst/>
          </a:prstGeom>
        </p:spPr>
      </p:pic>
      <p:pic>
        <p:nvPicPr>
          <p:cNvPr id="4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595222B8-C463-E0B4-B180-A8B9F4CF3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22" y="1897612"/>
            <a:ext cx="2314575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4D7D5-F91A-CD2E-5D2D-C51BBE0EA429}"/>
              </a:ext>
            </a:extLst>
          </p:cNvPr>
          <p:cNvSpPr txBox="1"/>
          <p:nvPr/>
        </p:nvSpPr>
        <p:spPr>
          <a:xfrm>
            <a:off x="955382" y="1531176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일정설정 화면</a:t>
            </a:r>
          </a:p>
        </p:txBody>
      </p:sp>
    </p:spTree>
    <p:extLst>
      <p:ext uri="{BB962C8B-B14F-4D97-AF65-F5344CB8AC3E}">
        <p14:creationId xmlns:p14="http://schemas.microsoft.com/office/powerpoint/2010/main" val="91918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개발 과정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FADC264C-0082-0739-36BB-4A9A9C61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99" y="1508403"/>
            <a:ext cx="2374532" cy="4770698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6659D1-8EF9-DA21-8900-E0B99962E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217" y="1481584"/>
            <a:ext cx="2363535" cy="4818926"/>
          </a:xfrm>
          <a:prstGeom prst="rect">
            <a:avLst/>
          </a:prstGeom>
        </p:spPr>
      </p:pic>
      <p:pic>
        <p:nvPicPr>
          <p:cNvPr id="6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4EC2B49-42CE-B693-5E37-6F6B8ACCC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01" y="1860441"/>
            <a:ext cx="2314575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C9A161-A3F0-B4BB-1E01-8DD87ECDF151}"/>
              </a:ext>
            </a:extLst>
          </p:cNvPr>
          <p:cNvSpPr txBox="1"/>
          <p:nvPr/>
        </p:nvSpPr>
        <p:spPr>
          <a:xfrm>
            <a:off x="691188" y="1494005"/>
            <a:ext cx="2237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일정추가/삭제 화면</a:t>
            </a:r>
          </a:p>
        </p:txBody>
      </p:sp>
      <p:pic>
        <p:nvPicPr>
          <p:cNvPr id="10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A1EE05F-6962-6ED6-1FF4-F02ABD1CC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899" y="1494052"/>
            <a:ext cx="2363707" cy="48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1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개발 과정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4560484-D380-E1ED-FA21-67978D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368" y="1537340"/>
            <a:ext cx="2367939" cy="4818926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9A13B10-100B-0F4D-FDCF-81375E02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83" y="1537340"/>
            <a:ext cx="2369959" cy="48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6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개발 과정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F2A2DC2-46FB-4154-2E26-468B57D6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617" y="1583803"/>
            <a:ext cx="2363622" cy="4818926"/>
          </a:xfrm>
          <a:prstGeom prst="rect">
            <a:avLst/>
          </a:prstGeom>
        </p:spPr>
      </p:pic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023A8C9-5E4F-E055-AF12-F59712FB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859" y="1583802"/>
            <a:ext cx="2376156" cy="49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8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2766092"/>
            <a:ext cx="619821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0" b="1" dirty="0">
                <a:latin typeface="Arial Nova"/>
                <a:ea typeface="맑은 고딕"/>
                <a:cs typeface="Calibri" panose="020F0502020204030204"/>
              </a:rPr>
              <a:t>앱 기획</a:t>
            </a:r>
            <a:endParaRPr lang="ko-KR" sz="8000" b="1">
              <a:latin typeface="Arial Nova"/>
              <a:ea typeface="맑은 고딕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413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개발 후기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9CB8E-4734-270A-4CBB-FCD18FF4343E}"/>
              </a:ext>
            </a:extLst>
          </p:cNvPr>
          <p:cNvSpPr txBox="1"/>
          <p:nvPr/>
        </p:nvSpPr>
        <p:spPr>
          <a:xfrm>
            <a:off x="2824976" y="2964663"/>
            <a:ext cx="65420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sz="2400" dirty="0"/>
              <a:t>https://github.com/chamsaegugu9/hello_flutter.git</a:t>
            </a:r>
            <a:endParaRPr lang="ko-KR" altLang="en-US" sz="24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70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앱 기획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107B0624-B3A1-FB01-97AF-73821550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96" y="2577790"/>
            <a:ext cx="2743200" cy="2743200"/>
          </a:xfrm>
          <a:prstGeom prst="rect">
            <a:avLst/>
          </a:prstGeom>
        </p:spPr>
      </p:pic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005A2696-79C7-508E-6D38-44B875BB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74" y="2207619"/>
            <a:ext cx="2743200" cy="3681395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78C34DC8-C26A-FD6B-017A-9EA1B87F1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955" y="2022676"/>
            <a:ext cx="225031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8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2766092"/>
            <a:ext cx="619821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0" b="1" dirty="0">
                <a:latin typeface="Arial Nova"/>
                <a:ea typeface="맑은 고딕"/>
                <a:cs typeface="Calibri" panose="020F0502020204030204"/>
              </a:rPr>
              <a:t>화면 설계</a:t>
            </a:r>
            <a:endParaRPr lang="ko-KR" sz="8000" b="1">
              <a:latin typeface="Arial Nova"/>
              <a:ea typeface="맑은 고딕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573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화면 설계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F973B0-2702-EB1D-2A16-956D1605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90" y="1834512"/>
            <a:ext cx="2314575" cy="4114800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19C599-DEA9-27EA-DD7B-BE1A0483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4" y="1832562"/>
            <a:ext cx="2314575" cy="411480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91D31FA-7258-1EC9-8E85-68D8426AE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269" y="1832562"/>
            <a:ext cx="23145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047BB-1B50-0BB4-5675-128C34AD6873}"/>
              </a:ext>
            </a:extLst>
          </p:cNvPr>
          <p:cNvSpPr txBox="1"/>
          <p:nvPr/>
        </p:nvSpPr>
        <p:spPr>
          <a:xfrm>
            <a:off x="1070658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로그인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1D011-A326-1C2F-53EF-8CC08ABA2820}"/>
              </a:ext>
            </a:extLst>
          </p:cNvPr>
          <p:cNvSpPr txBox="1"/>
          <p:nvPr/>
        </p:nvSpPr>
        <p:spPr>
          <a:xfrm>
            <a:off x="5285771" y="1466126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회원가입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093A2-4020-CD89-6272-6226D49B57CF}"/>
              </a:ext>
            </a:extLst>
          </p:cNvPr>
          <p:cNvSpPr txBox="1"/>
          <p:nvPr/>
        </p:nvSpPr>
        <p:spPr>
          <a:xfrm>
            <a:off x="8864278" y="1466125"/>
            <a:ext cx="2980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아이디/비밀번호 찾기 화면</a:t>
            </a:r>
          </a:p>
        </p:txBody>
      </p:sp>
    </p:spTree>
    <p:extLst>
      <p:ext uri="{BB962C8B-B14F-4D97-AF65-F5344CB8AC3E}">
        <p14:creationId xmlns:p14="http://schemas.microsoft.com/office/powerpoint/2010/main" val="363105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화면 설계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659E598-4728-7C15-A1BB-8CA07F62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5" y="1832562"/>
            <a:ext cx="2314575" cy="4114800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7737F903-89DF-CC77-AD97-BC7D37CA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2" y="1832563"/>
            <a:ext cx="2314575" cy="4114800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234FE20-E0EF-484A-8424-8B02EE01F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269" y="1832563"/>
            <a:ext cx="2314575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44A000-2CA2-546D-9BE3-201573AE7EDA}"/>
              </a:ext>
            </a:extLst>
          </p:cNvPr>
          <p:cNvSpPr txBox="1"/>
          <p:nvPr/>
        </p:nvSpPr>
        <p:spPr>
          <a:xfrm>
            <a:off x="1022430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홈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79A9A-1854-C66E-7480-286FE6C4E3FB}"/>
              </a:ext>
            </a:extLst>
          </p:cNvPr>
          <p:cNvSpPr txBox="1"/>
          <p:nvPr/>
        </p:nvSpPr>
        <p:spPr>
          <a:xfrm>
            <a:off x="5285772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일정설정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09FE4-0737-BBEC-806E-56FC9C53AD11}"/>
              </a:ext>
            </a:extLst>
          </p:cNvPr>
          <p:cNvSpPr txBox="1"/>
          <p:nvPr/>
        </p:nvSpPr>
        <p:spPr>
          <a:xfrm>
            <a:off x="9240456" y="1466127"/>
            <a:ext cx="2237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일정추가/삭제 화면</a:t>
            </a:r>
          </a:p>
        </p:txBody>
      </p:sp>
    </p:spTree>
    <p:extLst>
      <p:ext uri="{BB962C8B-B14F-4D97-AF65-F5344CB8AC3E}">
        <p14:creationId xmlns:p14="http://schemas.microsoft.com/office/powerpoint/2010/main" val="429325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화면 설계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42C17A6-699F-FA96-DE11-AE400061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4" y="1832563"/>
            <a:ext cx="2314575" cy="4114800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B7C9967-5DB9-1A63-4C63-1A1A4F4F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3" y="1832563"/>
            <a:ext cx="2314575" cy="4114800"/>
          </a:xfrm>
          <a:prstGeom prst="rect">
            <a:avLst/>
          </a:prstGeom>
        </p:spPr>
      </p:pic>
      <p:pic>
        <p:nvPicPr>
          <p:cNvPr id="5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BFA3703-0D53-775C-FA79-FED89B57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269" y="1832563"/>
            <a:ext cx="2314575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9B55EA-C06A-126F-CED5-5118265389CC}"/>
              </a:ext>
            </a:extLst>
          </p:cNvPr>
          <p:cNvSpPr txBox="1"/>
          <p:nvPr/>
        </p:nvSpPr>
        <p:spPr>
          <a:xfrm>
            <a:off x="1022430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프로필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ECA95-22C9-13D8-E125-FD739B2E9B0B}"/>
              </a:ext>
            </a:extLst>
          </p:cNvPr>
          <p:cNvSpPr txBox="1"/>
          <p:nvPr/>
        </p:nvSpPr>
        <p:spPr>
          <a:xfrm>
            <a:off x="5276126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친구일정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57B5F-DE47-93D5-4458-85A97190FA15}"/>
              </a:ext>
            </a:extLst>
          </p:cNvPr>
          <p:cNvSpPr txBox="1"/>
          <p:nvPr/>
        </p:nvSpPr>
        <p:spPr>
          <a:xfrm>
            <a:off x="9259746" y="1466127"/>
            <a:ext cx="2189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친구 오늘일정 화면</a:t>
            </a:r>
          </a:p>
        </p:txBody>
      </p:sp>
    </p:spTree>
    <p:extLst>
      <p:ext uri="{BB962C8B-B14F-4D97-AF65-F5344CB8AC3E}">
        <p14:creationId xmlns:p14="http://schemas.microsoft.com/office/powerpoint/2010/main" val="176843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667063"/>
            <a:ext cx="6198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latin typeface="Arial Nova"/>
                <a:ea typeface="맑은 고딕"/>
                <a:cs typeface="Calibri" panose="020F0502020204030204"/>
              </a:rPr>
              <a:t>화면 설계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8F20E85-3939-9E79-95AC-A0C51505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5" y="1832563"/>
            <a:ext cx="2314575" cy="4114800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227B7A0-69BA-C89C-A24F-7838D093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676" y="1832563"/>
            <a:ext cx="2314575" cy="4114800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0D5E2CD4-4B2A-8B3E-DFC3-FF5A8278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269" y="1832563"/>
            <a:ext cx="2314575" cy="4114800"/>
          </a:xfrm>
          <a:prstGeom prst="rect">
            <a:avLst/>
          </a:prstGeom>
        </p:spPr>
      </p:pic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4C27EBF-FEC0-F01F-CD14-1D78C0B24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602" y="1832563"/>
            <a:ext cx="2314575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DFFB26-9BF9-8622-7E1F-7AA152D0A02B}"/>
              </a:ext>
            </a:extLst>
          </p:cNvPr>
          <p:cNvSpPr txBox="1"/>
          <p:nvPr/>
        </p:nvSpPr>
        <p:spPr>
          <a:xfrm>
            <a:off x="1022430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  <a:cs typeface="Calibri"/>
              </a:rPr>
              <a:t>더보기</a:t>
            </a:r>
            <a:r>
              <a:rPr lang="ko-KR" altLang="en-US">
                <a:ea typeface="맑은 고딕"/>
                <a:cs typeface="Calibri"/>
              </a:rPr>
              <a:t>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F3093-1530-92A0-D3F1-2CAEC96B994B}"/>
              </a:ext>
            </a:extLst>
          </p:cNvPr>
          <p:cNvSpPr txBox="1"/>
          <p:nvPr/>
        </p:nvSpPr>
        <p:spPr>
          <a:xfrm>
            <a:off x="3954683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친구관리 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F62F6A-1F67-13AD-C3D0-2C415FFCA80C}"/>
              </a:ext>
            </a:extLst>
          </p:cNvPr>
          <p:cNvSpPr txBox="1"/>
          <p:nvPr/>
        </p:nvSpPr>
        <p:spPr>
          <a:xfrm>
            <a:off x="6655443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친구추가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E518D-6224-5FAA-CB4A-98F41DC458C8}"/>
              </a:ext>
            </a:extLst>
          </p:cNvPr>
          <p:cNvSpPr txBox="1"/>
          <p:nvPr/>
        </p:nvSpPr>
        <p:spPr>
          <a:xfrm>
            <a:off x="9539468" y="1466127"/>
            <a:ext cx="163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친구목록 화면</a:t>
            </a:r>
          </a:p>
        </p:txBody>
      </p:sp>
    </p:spTree>
    <p:extLst>
      <p:ext uri="{BB962C8B-B14F-4D97-AF65-F5344CB8AC3E}">
        <p14:creationId xmlns:p14="http://schemas.microsoft.com/office/powerpoint/2010/main" val="401708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7B385-B0E3-5A6D-5EF2-4471D72AD3A7}"/>
              </a:ext>
            </a:extLst>
          </p:cNvPr>
          <p:cNvSpPr txBox="1"/>
          <p:nvPr/>
        </p:nvSpPr>
        <p:spPr>
          <a:xfrm>
            <a:off x="3001536" y="2766092"/>
            <a:ext cx="619821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0" b="1" dirty="0">
                <a:latin typeface="Arial Nova"/>
                <a:ea typeface="맑은 고딕"/>
                <a:cs typeface="Calibri" panose="020F0502020204030204"/>
              </a:rPr>
              <a:t>개발 과정</a:t>
            </a:r>
            <a:endParaRPr lang="ko-KR" sz="8000" b="1" dirty="0">
              <a:latin typeface="Arial Nova"/>
              <a:ea typeface="맑은 고딕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711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118</cp:revision>
  <dcterms:created xsi:type="dcterms:W3CDTF">2023-06-15T05:55:32Z</dcterms:created>
  <dcterms:modified xsi:type="dcterms:W3CDTF">2023-06-15T14:27:21Z</dcterms:modified>
</cp:coreProperties>
</file>