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69" r:id="rId6"/>
    <p:sldId id="268" r:id="rId7"/>
    <p:sldId id="270" r:id="rId8"/>
    <p:sldId id="259" r:id="rId9"/>
    <p:sldId id="271" r:id="rId10"/>
    <p:sldId id="260" r:id="rId11"/>
    <p:sldId id="272" r:id="rId12"/>
    <p:sldId id="261" r:id="rId13"/>
    <p:sldId id="273" r:id="rId14"/>
    <p:sldId id="262" r:id="rId15"/>
    <p:sldId id="274" r:id="rId16"/>
    <p:sldId id="263" r:id="rId17"/>
    <p:sldId id="275" r:id="rId18"/>
    <p:sldId id="265" r:id="rId19"/>
    <p:sldId id="276" r:id="rId20"/>
    <p:sldId id="264" r:id="rId21"/>
    <p:sldId id="277" r:id="rId22"/>
    <p:sldId id="278" r:id="rId23"/>
    <p:sldId id="26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B6951-40A0-93D7-54A7-306666A072E0}" v="447" dt="2023-03-22T15:46:40.929"/>
    <p1510:client id="{3D34A708-85E4-A5E5-623B-206F453F85DB}" v="2981" dt="2023-03-23T09:07:30.184"/>
    <p1510:client id="{4EA1CE01-1618-4BB4-9254-2E1990A9B8DB}" v="7" dt="2023-03-23T01:52:10.490"/>
    <p1510:client id="{DBFDE1B6-F7F8-1F3B-D4A9-FC83EEE95DC3}" v="40" dt="2023-03-23T09:08:29.846"/>
    <p1510:client id="{F171C6A1-7E96-6009-3B00-EA1353D23F30}" v="65" dt="2023-03-22T15:56:40.992"/>
    <p1510:client id="{FCBC6133-37D9-D02C-4BA3-9D01667ADC46}" v="158" dt="2023-03-23T10:26:09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동성" userId="S::gugugugu@office.deu.ac.kr::e19c66f9-d09f-4d22-be85-959ecf159117" providerId="AD" clId="Web-{DBFDE1B6-F7F8-1F3B-D4A9-FC83EEE95DC3}"/>
    <pc:docChg chg="modSld">
      <pc:chgData name="강동성" userId="S::gugugugu@office.deu.ac.kr::e19c66f9-d09f-4d22-be85-959ecf159117" providerId="AD" clId="Web-{DBFDE1B6-F7F8-1F3B-D4A9-FC83EEE95DC3}" dt="2023-03-23T09:08:28.268" v="38" actId="20577"/>
      <pc:docMkLst>
        <pc:docMk/>
      </pc:docMkLst>
      <pc:sldChg chg="modSp">
        <pc:chgData name="강동성" userId="S::gugugugu@office.deu.ac.kr::e19c66f9-d09f-4d22-be85-959ecf159117" providerId="AD" clId="Web-{DBFDE1B6-F7F8-1F3B-D4A9-FC83EEE95DC3}" dt="2023-03-23T09:08:28.268" v="38" actId="20577"/>
        <pc:sldMkLst>
          <pc:docMk/>
          <pc:sldMk cId="3569210928" sldId="256"/>
        </pc:sldMkLst>
        <pc:spChg chg="mod">
          <ac:chgData name="강동성" userId="S::gugugugu@office.deu.ac.kr::e19c66f9-d09f-4d22-be85-959ecf159117" providerId="AD" clId="Web-{DBFDE1B6-F7F8-1F3B-D4A9-FC83EEE95DC3}" dt="2023-03-23T09:08:28.268" v="38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강동성" userId="S::gugugugu@office.deu.ac.kr::e19c66f9-d09f-4d22-be85-959ecf159117" providerId="AD" clId="Web-{4EA1CE01-1618-4BB4-9254-2E1990A9B8DB}"/>
    <pc:docChg chg="addSld modSld">
      <pc:chgData name="강동성" userId="S::gugugugu@office.deu.ac.kr::e19c66f9-d09f-4d22-be85-959ecf159117" providerId="AD" clId="Web-{4EA1CE01-1618-4BB4-9254-2E1990A9B8DB}" dt="2023-03-23T01:52:10.490" v="6" actId="1076"/>
      <pc:docMkLst>
        <pc:docMk/>
      </pc:docMkLst>
      <pc:sldChg chg="addSp delSp">
        <pc:chgData name="강동성" userId="S::gugugugu@office.deu.ac.kr::e19c66f9-d09f-4d22-be85-959ecf159117" providerId="AD" clId="Web-{4EA1CE01-1618-4BB4-9254-2E1990A9B8DB}" dt="2023-03-23T01:31:14.945" v="1"/>
        <pc:sldMkLst>
          <pc:docMk/>
          <pc:sldMk cId="3991168653" sldId="259"/>
        </pc:sldMkLst>
        <pc:spChg chg="add del">
          <ac:chgData name="강동성" userId="S::gugugugu@office.deu.ac.kr::e19c66f9-d09f-4d22-be85-959ecf159117" providerId="AD" clId="Web-{4EA1CE01-1618-4BB4-9254-2E1990A9B8DB}" dt="2023-03-23T01:31:14.945" v="1"/>
          <ac:spMkLst>
            <pc:docMk/>
            <pc:sldMk cId="3991168653" sldId="259"/>
            <ac:spMk id="2" creationId="{1A6FAA4C-4EBB-5722-C853-DF6D3F8880CE}"/>
          </ac:spMkLst>
        </pc:spChg>
      </pc:sldChg>
      <pc:sldChg chg="addSp delSp modSp new">
        <pc:chgData name="강동성" userId="S::gugugugu@office.deu.ac.kr::e19c66f9-d09f-4d22-be85-959ecf159117" providerId="AD" clId="Web-{4EA1CE01-1618-4BB4-9254-2E1990A9B8DB}" dt="2023-03-23T01:52:10.490" v="6" actId="1076"/>
        <pc:sldMkLst>
          <pc:docMk/>
          <pc:sldMk cId="1973661579" sldId="268"/>
        </pc:sldMkLst>
        <pc:spChg chg="del">
          <ac:chgData name="강동성" userId="S::gugugugu@office.deu.ac.kr::e19c66f9-d09f-4d22-be85-959ecf159117" providerId="AD" clId="Web-{4EA1CE01-1618-4BB4-9254-2E1990A9B8DB}" dt="2023-03-23T01:52:01.615" v="4"/>
          <ac:spMkLst>
            <pc:docMk/>
            <pc:sldMk cId="1973661579" sldId="268"/>
            <ac:spMk id="2" creationId="{9FCE2F30-BD96-C38D-25C9-9366339A95B0}"/>
          </ac:spMkLst>
        </pc:spChg>
        <pc:spChg chg="del">
          <ac:chgData name="강동성" userId="S::gugugugu@office.deu.ac.kr::e19c66f9-d09f-4d22-be85-959ecf159117" providerId="AD" clId="Web-{4EA1CE01-1618-4BB4-9254-2E1990A9B8DB}" dt="2023-03-23T01:52:01.615" v="3"/>
          <ac:spMkLst>
            <pc:docMk/>
            <pc:sldMk cId="1973661579" sldId="268"/>
            <ac:spMk id="3" creationId="{03F94D80-5F99-10FB-104F-7350A55A9D07}"/>
          </ac:spMkLst>
        </pc:spChg>
        <pc:picChg chg="add mod">
          <ac:chgData name="강동성" userId="S::gugugugu@office.deu.ac.kr::e19c66f9-d09f-4d22-be85-959ecf159117" providerId="AD" clId="Web-{4EA1CE01-1618-4BB4-9254-2E1990A9B8DB}" dt="2023-03-23T01:52:10.490" v="6" actId="1076"/>
          <ac:picMkLst>
            <pc:docMk/>
            <pc:sldMk cId="1973661579" sldId="268"/>
            <ac:picMk id="4" creationId="{4F45F17F-A392-7CB1-FE06-29842E1FEF56}"/>
          </ac:picMkLst>
        </pc:picChg>
      </pc:sldChg>
    </pc:docChg>
  </pc:docChgLst>
  <pc:docChgLst>
    <pc:chgData name="강동성" userId="S::gugugugu@office.deu.ac.kr::e19c66f9-d09f-4d22-be85-959ecf159117" providerId="AD" clId="Web-{F171C6A1-7E96-6009-3B00-EA1353D23F30}"/>
    <pc:docChg chg="addSld delSld modSld sldOrd">
      <pc:chgData name="강동성" userId="S::gugugugu@office.deu.ac.kr::e19c66f9-d09f-4d22-be85-959ecf159117" providerId="AD" clId="Web-{F171C6A1-7E96-6009-3B00-EA1353D23F30}" dt="2023-03-22T15:56:40.992" v="58"/>
      <pc:docMkLst>
        <pc:docMk/>
      </pc:docMkLst>
      <pc:sldChg chg="addSp delSp modSp new">
        <pc:chgData name="강동성" userId="S::gugugugu@office.deu.ac.kr::e19c66f9-d09f-4d22-be85-959ecf159117" providerId="AD" clId="Web-{F171C6A1-7E96-6009-3B00-EA1353D23F30}" dt="2023-03-22T15:50:30.469" v="9" actId="1076"/>
        <pc:sldMkLst>
          <pc:docMk/>
          <pc:sldMk cId="3991168653" sldId="259"/>
        </pc:sldMkLst>
        <pc:spChg chg="del">
          <ac:chgData name="강동성" userId="S::gugugugu@office.deu.ac.kr::e19c66f9-d09f-4d22-be85-959ecf159117" providerId="AD" clId="Web-{F171C6A1-7E96-6009-3B00-EA1353D23F30}" dt="2023-03-22T15:48:46.888" v="2"/>
          <ac:spMkLst>
            <pc:docMk/>
            <pc:sldMk cId="3991168653" sldId="259"/>
            <ac:spMk id="2" creationId="{260DC808-29B1-2835-2F1F-1863AFF62A0C}"/>
          </ac:spMkLst>
        </pc:spChg>
        <pc:spChg chg="del">
          <ac:chgData name="강동성" userId="S::gugugugu@office.deu.ac.kr::e19c66f9-d09f-4d22-be85-959ecf159117" providerId="AD" clId="Web-{F171C6A1-7E96-6009-3B00-EA1353D23F30}" dt="2023-03-22T15:48:46.888" v="1"/>
          <ac:spMkLst>
            <pc:docMk/>
            <pc:sldMk cId="3991168653" sldId="259"/>
            <ac:spMk id="3" creationId="{BC77BB59-527B-DA02-936D-AD8A38422B58}"/>
          </ac:spMkLst>
        </pc:spChg>
        <pc:spChg chg="add del mod">
          <ac:chgData name="강동성" userId="S::gugugugu@office.deu.ac.kr::e19c66f9-d09f-4d22-be85-959ecf159117" providerId="AD" clId="Web-{F171C6A1-7E96-6009-3B00-EA1353D23F30}" dt="2023-03-22T15:48:57.592" v="6"/>
          <ac:spMkLst>
            <pc:docMk/>
            <pc:sldMk cId="3991168653" sldId="259"/>
            <ac:spMk id="4" creationId="{9DA14562-6C50-46A4-D884-01A44AA7D214}"/>
          </ac:spMkLst>
        </pc:spChg>
        <pc:picChg chg="add mod">
          <ac:chgData name="강동성" userId="S::gugugugu@office.deu.ac.kr::e19c66f9-d09f-4d22-be85-959ecf159117" providerId="AD" clId="Web-{F171C6A1-7E96-6009-3B00-EA1353D23F30}" dt="2023-03-22T15:50:30.469" v="9" actId="1076"/>
          <ac:picMkLst>
            <pc:docMk/>
            <pc:sldMk cId="3991168653" sldId="259"/>
            <ac:picMk id="5" creationId="{9346ED05-A556-2732-9A9B-C45DF53F946A}"/>
          </ac:picMkLst>
        </pc:picChg>
      </pc:sldChg>
      <pc:sldChg chg="addSp delSp modSp new">
        <pc:chgData name="강동성" userId="S::gugugugu@office.deu.ac.kr::e19c66f9-d09f-4d22-be85-959ecf159117" providerId="AD" clId="Web-{F171C6A1-7E96-6009-3B00-EA1353D23F30}" dt="2023-03-22T15:51:17.048" v="21" actId="1076"/>
        <pc:sldMkLst>
          <pc:docMk/>
          <pc:sldMk cId="2174799802" sldId="260"/>
        </pc:sldMkLst>
        <pc:spChg chg="del">
          <ac:chgData name="강동성" userId="S::gugugugu@office.deu.ac.kr::e19c66f9-d09f-4d22-be85-959ecf159117" providerId="AD" clId="Web-{F171C6A1-7E96-6009-3B00-EA1353D23F30}" dt="2023-03-22T15:50:42.391" v="12"/>
          <ac:spMkLst>
            <pc:docMk/>
            <pc:sldMk cId="2174799802" sldId="260"/>
            <ac:spMk id="2" creationId="{D6D068A9-80F8-EE65-30D5-68EE3077939C}"/>
          </ac:spMkLst>
        </pc:spChg>
        <pc:spChg chg="del">
          <ac:chgData name="강동성" userId="S::gugugugu@office.deu.ac.kr::e19c66f9-d09f-4d22-be85-959ecf159117" providerId="AD" clId="Web-{F171C6A1-7E96-6009-3B00-EA1353D23F30}" dt="2023-03-22T15:50:42.391" v="11"/>
          <ac:spMkLst>
            <pc:docMk/>
            <pc:sldMk cId="2174799802" sldId="260"/>
            <ac:spMk id="3" creationId="{3BC048AF-5274-6EA9-F167-1D35FEF49C4D}"/>
          </ac:spMkLst>
        </pc:spChg>
        <pc:picChg chg="add mod">
          <ac:chgData name="강동성" userId="S::gugugugu@office.deu.ac.kr::e19c66f9-d09f-4d22-be85-959ecf159117" providerId="AD" clId="Web-{F171C6A1-7E96-6009-3B00-EA1353D23F30}" dt="2023-03-22T15:51:17.048" v="21" actId="1076"/>
          <ac:picMkLst>
            <pc:docMk/>
            <pc:sldMk cId="2174799802" sldId="260"/>
            <ac:picMk id="4" creationId="{9CC98974-ABDF-8FA9-FED1-5BF8B78E3FA5}"/>
          </ac:picMkLst>
        </pc:picChg>
      </pc:sldChg>
      <pc:sldChg chg="addSp modSp add replId">
        <pc:chgData name="강동성" userId="S::gugugugu@office.deu.ac.kr::e19c66f9-d09f-4d22-be85-959ecf159117" providerId="AD" clId="Web-{F171C6A1-7E96-6009-3B00-EA1353D23F30}" dt="2023-03-22T15:53:15.753" v="25" actId="1076"/>
        <pc:sldMkLst>
          <pc:docMk/>
          <pc:sldMk cId="4214403078" sldId="261"/>
        </pc:sldMkLst>
        <pc:picChg chg="add mod">
          <ac:chgData name="강동성" userId="S::gugugugu@office.deu.ac.kr::e19c66f9-d09f-4d22-be85-959ecf159117" providerId="AD" clId="Web-{F171C6A1-7E96-6009-3B00-EA1353D23F30}" dt="2023-03-22T15:53:02.050" v="23" actId="1076"/>
          <ac:picMkLst>
            <pc:docMk/>
            <pc:sldMk cId="4214403078" sldId="261"/>
            <ac:picMk id="2" creationId="{B703326F-9676-FAE8-8FC0-62AD3ADE9040}"/>
          </ac:picMkLst>
        </pc:picChg>
        <pc:picChg chg="add mod">
          <ac:chgData name="강동성" userId="S::gugugugu@office.deu.ac.kr::e19c66f9-d09f-4d22-be85-959ecf159117" providerId="AD" clId="Web-{F171C6A1-7E96-6009-3B00-EA1353D23F30}" dt="2023-03-22T15:53:15.753" v="25" actId="1076"/>
          <ac:picMkLst>
            <pc:docMk/>
            <pc:sldMk cId="4214403078" sldId="261"/>
            <ac:picMk id="3" creationId="{56BFEDD5-7FF0-76B3-183B-38AF93CAF127}"/>
          </ac:picMkLst>
        </pc:picChg>
      </pc:sldChg>
      <pc:sldChg chg="addSp modSp add replId">
        <pc:chgData name="강동성" userId="S::gugugugu@office.deu.ac.kr::e19c66f9-d09f-4d22-be85-959ecf159117" providerId="AD" clId="Web-{F171C6A1-7E96-6009-3B00-EA1353D23F30}" dt="2023-03-22T15:53:29.082" v="28" actId="1076"/>
        <pc:sldMkLst>
          <pc:docMk/>
          <pc:sldMk cId="3954143468" sldId="262"/>
        </pc:sldMkLst>
        <pc:picChg chg="add mod">
          <ac:chgData name="강동성" userId="S::gugugugu@office.deu.ac.kr::e19c66f9-d09f-4d22-be85-959ecf159117" providerId="AD" clId="Web-{F171C6A1-7E96-6009-3B00-EA1353D23F30}" dt="2023-03-22T15:53:29.082" v="28" actId="1076"/>
          <ac:picMkLst>
            <pc:docMk/>
            <pc:sldMk cId="3954143468" sldId="262"/>
            <ac:picMk id="2" creationId="{6E21DB78-FA65-F6E2-32BA-B3F78F098B7E}"/>
          </ac:picMkLst>
        </pc:picChg>
      </pc:sldChg>
      <pc:sldChg chg="addSp modSp add replId">
        <pc:chgData name="강동성" userId="S::gugugugu@office.deu.ac.kr::e19c66f9-d09f-4d22-be85-959ecf159117" providerId="AD" clId="Web-{F171C6A1-7E96-6009-3B00-EA1353D23F30}" dt="2023-03-22T15:53:46.879" v="30" actId="1076"/>
        <pc:sldMkLst>
          <pc:docMk/>
          <pc:sldMk cId="3303894872" sldId="263"/>
        </pc:sldMkLst>
        <pc:picChg chg="add mod">
          <ac:chgData name="강동성" userId="S::gugugugu@office.deu.ac.kr::e19c66f9-d09f-4d22-be85-959ecf159117" providerId="AD" clId="Web-{F171C6A1-7E96-6009-3B00-EA1353D23F30}" dt="2023-03-22T15:53:46.879" v="30" actId="1076"/>
          <ac:picMkLst>
            <pc:docMk/>
            <pc:sldMk cId="3303894872" sldId="263"/>
            <ac:picMk id="2" creationId="{06CF4A58-9C89-FCFB-0D0D-551D21F1C78C}"/>
          </ac:picMkLst>
        </pc:picChg>
      </pc:sldChg>
      <pc:sldChg chg="addSp modSp add replId">
        <pc:chgData name="강동성" userId="S::gugugugu@office.deu.ac.kr::e19c66f9-d09f-4d22-be85-959ecf159117" providerId="AD" clId="Web-{F171C6A1-7E96-6009-3B00-EA1353D23F30}" dt="2023-03-22T15:56:24.554" v="54" actId="1076"/>
        <pc:sldMkLst>
          <pc:docMk/>
          <pc:sldMk cId="2088041135" sldId="264"/>
        </pc:sldMkLst>
        <pc:picChg chg="add mod">
          <ac:chgData name="강동성" userId="S::gugugugu@office.deu.ac.kr::e19c66f9-d09f-4d22-be85-959ecf159117" providerId="AD" clId="Web-{F171C6A1-7E96-6009-3B00-EA1353D23F30}" dt="2023-03-22T15:55:57.710" v="47" actId="1076"/>
          <ac:picMkLst>
            <pc:docMk/>
            <pc:sldMk cId="2088041135" sldId="264"/>
            <ac:picMk id="2" creationId="{CD3736A8-6A11-8599-A2FB-346DF9232D6F}"/>
          </ac:picMkLst>
        </pc:picChg>
        <pc:picChg chg="add mod">
          <ac:chgData name="강동성" userId="S::gugugugu@office.deu.ac.kr::e19c66f9-d09f-4d22-be85-959ecf159117" providerId="AD" clId="Web-{F171C6A1-7E96-6009-3B00-EA1353D23F30}" dt="2023-03-22T15:55:57.710" v="48" actId="1076"/>
          <ac:picMkLst>
            <pc:docMk/>
            <pc:sldMk cId="2088041135" sldId="264"/>
            <ac:picMk id="3" creationId="{7A266F26-8E7D-A44C-296F-098A3ACE8271}"/>
          </ac:picMkLst>
        </pc:picChg>
        <pc:picChg chg="add mod">
          <ac:chgData name="강동성" userId="S::gugugugu@office.deu.ac.kr::e19c66f9-d09f-4d22-be85-959ecf159117" providerId="AD" clId="Web-{F171C6A1-7E96-6009-3B00-EA1353D23F30}" dt="2023-03-22T15:56:24.554" v="54" actId="1076"/>
          <ac:picMkLst>
            <pc:docMk/>
            <pc:sldMk cId="2088041135" sldId="264"/>
            <ac:picMk id="4" creationId="{7F7ECE44-E8CA-BDAF-BAF8-F48E64D63228}"/>
          </ac:picMkLst>
        </pc:picChg>
        <pc:picChg chg="add mod">
          <ac:chgData name="강동성" userId="S::gugugugu@office.deu.ac.kr::e19c66f9-d09f-4d22-be85-959ecf159117" providerId="AD" clId="Web-{F171C6A1-7E96-6009-3B00-EA1353D23F30}" dt="2023-03-22T15:56:21.117" v="53" actId="1076"/>
          <ac:picMkLst>
            <pc:docMk/>
            <pc:sldMk cId="2088041135" sldId="264"/>
            <ac:picMk id="5" creationId="{338A6E9E-58FF-55C7-936F-E84AD7AA7DB7}"/>
          </ac:picMkLst>
        </pc:picChg>
      </pc:sldChg>
      <pc:sldChg chg="addSp modSp add ord replId">
        <pc:chgData name="강동성" userId="S::gugugugu@office.deu.ac.kr::e19c66f9-d09f-4d22-be85-959ecf159117" providerId="AD" clId="Web-{F171C6A1-7E96-6009-3B00-EA1353D23F30}" dt="2023-03-22T15:54:44.662" v="36" actId="1076"/>
        <pc:sldMkLst>
          <pc:docMk/>
          <pc:sldMk cId="4170633082" sldId="265"/>
        </pc:sldMkLst>
        <pc:picChg chg="add mod">
          <ac:chgData name="강동성" userId="S::gugugugu@office.deu.ac.kr::e19c66f9-d09f-4d22-be85-959ecf159117" providerId="AD" clId="Web-{F171C6A1-7E96-6009-3B00-EA1353D23F30}" dt="2023-03-22T15:54:10.723" v="32" actId="1076"/>
          <ac:picMkLst>
            <pc:docMk/>
            <pc:sldMk cId="4170633082" sldId="265"/>
            <ac:picMk id="2" creationId="{66E15B31-BFC7-1F8B-4CF4-B03E787E9AD0}"/>
          </ac:picMkLst>
        </pc:picChg>
        <pc:picChg chg="add mod">
          <ac:chgData name="강동성" userId="S::gugugugu@office.deu.ac.kr::e19c66f9-d09f-4d22-be85-959ecf159117" providerId="AD" clId="Web-{F171C6A1-7E96-6009-3B00-EA1353D23F30}" dt="2023-03-22T15:54:28.302" v="34" actId="1076"/>
          <ac:picMkLst>
            <pc:docMk/>
            <pc:sldMk cId="4170633082" sldId="265"/>
            <ac:picMk id="3" creationId="{E80FF231-5B91-98A5-0B48-7DA8E9494E9A}"/>
          </ac:picMkLst>
        </pc:picChg>
        <pc:picChg chg="add mod">
          <ac:chgData name="강동성" userId="S::gugugugu@office.deu.ac.kr::e19c66f9-d09f-4d22-be85-959ecf159117" providerId="AD" clId="Web-{F171C6A1-7E96-6009-3B00-EA1353D23F30}" dt="2023-03-22T15:54:44.662" v="36" actId="1076"/>
          <ac:picMkLst>
            <pc:docMk/>
            <pc:sldMk cId="4170633082" sldId="265"/>
            <ac:picMk id="4" creationId="{D7317452-D24A-83B2-E08E-10D7A161A153}"/>
          </ac:picMkLst>
        </pc:picChg>
      </pc:sldChg>
      <pc:sldChg chg="delSp add del replId">
        <pc:chgData name="강동성" userId="S::gugugugu@office.deu.ac.kr::e19c66f9-d09f-4d22-be85-959ecf159117" providerId="AD" clId="Web-{F171C6A1-7E96-6009-3B00-EA1353D23F30}" dt="2023-03-22T15:56:40.992" v="58"/>
        <pc:sldMkLst>
          <pc:docMk/>
          <pc:sldMk cId="388199463" sldId="266"/>
        </pc:sldMkLst>
        <pc:picChg chg="del">
          <ac:chgData name="강동성" userId="S::gugugugu@office.deu.ac.kr::e19c66f9-d09f-4d22-be85-959ecf159117" providerId="AD" clId="Web-{F171C6A1-7E96-6009-3B00-EA1353D23F30}" dt="2023-03-22T15:54:54.427" v="38"/>
          <ac:picMkLst>
            <pc:docMk/>
            <pc:sldMk cId="388199463" sldId="266"/>
            <ac:picMk id="4" creationId="{9CC98974-ABDF-8FA9-FED1-5BF8B78E3FA5}"/>
          </ac:picMkLst>
        </pc:picChg>
      </pc:sldChg>
      <pc:sldChg chg="addSp modSp add replId">
        <pc:chgData name="강동성" userId="S::gugugugu@office.deu.ac.kr::e19c66f9-d09f-4d22-be85-959ecf159117" providerId="AD" clId="Web-{F171C6A1-7E96-6009-3B00-EA1353D23F30}" dt="2023-03-22T15:56:38.617" v="56" actId="1076"/>
        <pc:sldMkLst>
          <pc:docMk/>
          <pc:sldMk cId="2506962516" sldId="267"/>
        </pc:sldMkLst>
        <pc:picChg chg="add mod">
          <ac:chgData name="강동성" userId="S::gugugugu@office.deu.ac.kr::e19c66f9-d09f-4d22-be85-959ecf159117" providerId="AD" clId="Web-{F171C6A1-7E96-6009-3B00-EA1353D23F30}" dt="2023-03-22T15:56:38.617" v="56" actId="1076"/>
          <ac:picMkLst>
            <pc:docMk/>
            <pc:sldMk cId="2506962516" sldId="267"/>
            <ac:picMk id="2" creationId="{4A8D69AC-E395-967C-F48D-CF8F66C0AB24}"/>
          </ac:picMkLst>
        </pc:picChg>
      </pc:sldChg>
      <pc:sldChg chg="add del replId">
        <pc:chgData name="강동성" userId="S::gugugugu@office.deu.ac.kr::e19c66f9-d09f-4d22-be85-959ecf159117" providerId="AD" clId="Web-{F171C6A1-7E96-6009-3B00-EA1353D23F30}" dt="2023-03-22T15:56:40.117" v="57"/>
        <pc:sldMkLst>
          <pc:docMk/>
          <pc:sldMk cId="1042201365" sldId="268"/>
        </pc:sldMkLst>
      </pc:sldChg>
    </pc:docChg>
  </pc:docChgLst>
  <pc:docChgLst>
    <pc:chgData name="강동성" userId="S::gugugugu@office.deu.ac.kr::e19c66f9-d09f-4d22-be85-959ecf159117" providerId="AD" clId="Web-{0E2B6951-40A0-93D7-54A7-306666A072E0}"/>
    <pc:docChg chg="addSld modSld">
      <pc:chgData name="강동성" userId="S::gugugugu@office.deu.ac.kr::e19c66f9-d09f-4d22-be85-959ecf159117" providerId="AD" clId="Web-{0E2B6951-40A0-93D7-54A7-306666A072E0}" dt="2023-03-22T15:46:40.929" v="417" actId="14100"/>
      <pc:docMkLst>
        <pc:docMk/>
      </pc:docMkLst>
      <pc:sldChg chg="modSp">
        <pc:chgData name="강동성" userId="S::gugugugu@office.deu.ac.kr::e19c66f9-d09f-4d22-be85-959ecf159117" providerId="AD" clId="Web-{0E2B6951-40A0-93D7-54A7-306666A072E0}" dt="2023-03-22T12:37:50.685" v="21" actId="20577"/>
        <pc:sldMkLst>
          <pc:docMk/>
          <pc:sldMk cId="3569210928" sldId="256"/>
        </pc:sldMkLst>
        <pc:spChg chg="mod">
          <ac:chgData name="강동성" userId="S::gugugugu@office.deu.ac.kr::e19c66f9-d09f-4d22-be85-959ecf159117" providerId="AD" clId="Web-{0E2B6951-40A0-93D7-54A7-306666A072E0}" dt="2023-03-22T12:37:42.544" v="13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강동성" userId="S::gugugugu@office.deu.ac.kr::e19c66f9-d09f-4d22-be85-959ecf159117" providerId="AD" clId="Web-{0E2B6951-40A0-93D7-54A7-306666A072E0}" dt="2023-03-22T12:37:50.685" v="21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new">
        <pc:chgData name="강동성" userId="S::gugugugu@office.deu.ac.kr::e19c66f9-d09f-4d22-be85-959ecf159117" providerId="AD" clId="Web-{0E2B6951-40A0-93D7-54A7-306666A072E0}" dt="2023-03-22T12:50:24.772" v="144"/>
        <pc:sldMkLst>
          <pc:docMk/>
          <pc:sldMk cId="650272908" sldId="257"/>
        </pc:sldMkLst>
        <pc:spChg chg="del">
          <ac:chgData name="강동성" userId="S::gugugugu@office.deu.ac.kr::e19c66f9-d09f-4d22-be85-959ecf159117" providerId="AD" clId="Web-{0E2B6951-40A0-93D7-54A7-306666A072E0}" dt="2023-03-22T12:40:51.683" v="22"/>
          <ac:spMkLst>
            <pc:docMk/>
            <pc:sldMk cId="650272908" sldId="257"/>
            <ac:spMk id="2" creationId="{5D299456-C0F2-2E58-7349-77963E764153}"/>
          </ac:spMkLst>
        </pc:spChg>
        <pc:spChg chg="del">
          <ac:chgData name="강동성" userId="S::gugugugu@office.deu.ac.kr::e19c66f9-d09f-4d22-be85-959ecf159117" providerId="AD" clId="Web-{0E2B6951-40A0-93D7-54A7-306666A072E0}" dt="2023-03-22T12:40:55.370" v="23"/>
          <ac:spMkLst>
            <pc:docMk/>
            <pc:sldMk cId="650272908" sldId="257"/>
            <ac:spMk id="3" creationId="{3F4CCA27-97F9-B44C-E63A-A2ED74D6A233}"/>
          </ac:spMkLst>
        </pc:spChg>
        <pc:graphicFrameChg chg="add del mod modGraphic">
          <ac:chgData name="강동성" userId="S::gugugugu@office.deu.ac.kr::e19c66f9-d09f-4d22-be85-959ecf159117" providerId="AD" clId="Web-{0E2B6951-40A0-93D7-54A7-306666A072E0}" dt="2023-03-22T12:41:52.688" v="28"/>
          <ac:graphicFrameMkLst>
            <pc:docMk/>
            <pc:sldMk cId="650272908" sldId="257"/>
            <ac:graphicFrameMk id="4" creationId="{B1A5534C-B5C7-E28B-B2C5-055DF07920C5}"/>
          </ac:graphicFrameMkLst>
        </pc:graphicFrameChg>
        <pc:graphicFrameChg chg="add mod modGraphic">
          <ac:chgData name="강동성" userId="S::gugugugu@office.deu.ac.kr::e19c66f9-d09f-4d22-be85-959ecf159117" providerId="AD" clId="Web-{0E2B6951-40A0-93D7-54A7-306666A072E0}" dt="2023-03-22T12:50:24.772" v="144"/>
          <ac:graphicFrameMkLst>
            <pc:docMk/>
            <pc:sldMk cId="650272908" sldId="257"/>
            <ac:graphicFrameMk id="5" creationId="{6C38796A-00B2-B99F-3FCD-C6A021D29717}"/>
          </ac:graphicFrameMkLst>
        </pc:graphicFrameChg>
      </pc:sldChg>
      <pc:sldChg chg="addSp delSp modSp new">
        <pc:chgData name="강동성" userId="S::gugugugu@office.deu.ac.kr::e19c66f9-d09f-4d22-be85-959ecf159117" providerId="AD" clId="Web-{0E2B6951-40A0-93D7-54A7-306666A072E0}" dt="2023-03-22T15:46:40.929" v="417" actId="14100"/>
        <pc:sldMkLst>
          <pc:docMk/>
          <pc:sldMk cId="1906259143" sldId="258"/>
        </pc:sldMkLst>
        <pc:spChg chg="del">
          <ac:chgData name="강동성" userId="S::gugugugu@office.deu.ac.kr::e19c66f9-d09f-4d22-be85-959ecf159117" providerId="AD" clId="Web-{0E2B6951-40A0-93D7-54A7-306666A072E0}" dt="2023-03-22T12:51:39.059" v="146"/>
          <ac:spMkLst>
            <pc:docMk/>
            <pc:sldMk cId="1906259143" sldId="258"/>
            <ac:spMk id="2" creationId="{E9C33548-D8F3-A9EC-8E22-F89C0ED3B277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42:25.613" v="371" actId="1076"/>
          <ac:spMkLst>
            <pc:docMk/>
            <pc:sldMk cId="1906259143" sldId="258"/>
            <ac:spMk id="2" creationId="{F1D37903-7FFF-FC05-9797-36FDBD8EE50E}"/>
          </ac:spMkLst>
        </pc:spChg>
        <pc:spChg chg="del">
          <ac:chgData name="강동성" userId="S::gugugugu@office.deu.ac.kr::e19c66f9-d09f-4d22-be85-959ecf159117" providerId="AD" clId="Web-{0E2B6951-40A0-93D7-54A7-306666A072E0}" dt="2023-03-22T12:51:42.965" v="147"/>
          <ac:spMkLst>
            <pc:docMk/>
            <pc:sldMk cId="1906259143" sldId="258"/>
            <ac:spMk id="3" creationId="{96885588-D082-DDE6-71A7-41926E5DCAF2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42:25.582" v="364" actId="1076"/>
          <ac:spMkLst>
            <pc:docMk/>
            <pc:sldMk cId="1906259143" sldId="258"/>
            <ac:spMk id="4" creationId="{4C66723A-0E21-3A8E-36D9-3AFA5C538C90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42:25.597" v="366" actId="1076"/>
          <ac:spMkLst>
            <pc:docMk/>
            <pc:sldMk cId="1906259143" sldId="258"/>
            <ac:spMk id="6" creationId="{72C20FD0-4492-D17B-9F53-02B69C61CA09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42:25.597" v="368" actId="1076"/>
          <ac:spMkLst>
            <pc:docMk/>
            <pc:sldMk cId="1906259143" sldId="258"/>
            <ac:spMk id="8" creationId="{4304B607-0FCC-CC67-46F2-5818D3EFE221}"/>
          </ac:spMkLst>
        </pc:spChg>
        <pc:spChg chg="add del mod">
          <ac:chgData name="강동성" userId="S::gugugugu@office.deu.ac.kr::e19c66f9-d09f-4d22-be85-959ecf159117" providerId="AD" clId="Web-{0E2B6951-40A0-93D7-54A7-306666A072E0}" dt="2023-03-22T15:32:16.235" v="305"/>
          <ac:spMkLst>
            <pc:docMk/>
            <pc:sldMk cId="1906259143" sldId="258"/>
            <ac:spMk id="10" creationId="{6DCF4CF6-B70D-8D80-E188-FA664AB26CA4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39:21.235" v="348"/>
          <ac:spMkLst>
            <pc:docMk/>
            <pc:sldMk cId="1906259143" sldId="258"/>
            <ac:spMk id="11" creationId="{21700930-2E49-D84E-046B-A7550B750123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42:25.613" v="370" actId="1076"/>
          <ac:spMkLst>
            <pc:docMk/>
            <pc:sldMk cId="1906259143" sldId="258"/>
            <ac:spMk id="12" creationId="{482867A1-1BDA-5728-9989-93419FDE4A1A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46:09.364" v="410" actId="20577"/>
          <ac:spMkLst>
            <pc:docMk/>
            <pc:sldMk cId="1906259143" sldId="258"/>
            <ac:spMk id="17" creationId="{A989C382-94E9-C069-05A3-7B39A3B07638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45:39.081" v="401" actId="20577"/>
          <ac:spMkLst>
            <pc:docMk/>
            <pc:sldMk cId="1906259143" sldId="258"/>
            <ac:spMk id="19" creationId="{B395EC71-04A6-1DFC-7D4A-644E1923B228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46:14.271" v="412" actId="20577"/>
          <ac:spMkLst>
            <pc:docMk/>
            <pc:sldMk cId="1906259143" sldId="258"/>
            <ac:spMk id="21" creationId="{0317844B-5B67-1F83-C974-49E24037C945}"/>
          </ac:spMkLst>
        </pc:spChg>
        <pc:spChg chg="add mod">
          <ac:chgData name="강동성" userId="S::gugugugu@office.deu.ac.kr::e19c66f9-d09f-4d22-be85-959ecf159117" providerId="AD" clId="Web-{0E2B6951-40A0-93D7-54A7-306666A072E0}" dt="2023-03-22T15:46:25.881" v="414" actId="1076"/>
          <ac:spMkLst>
            <pc:docMk/>
            <pc:sldMk cId="1906259143" sldId="258"/>
            <ac:spMk id="23" creationId="{028DB04B-4147-96F8-61EF-B0BE5AC02FFB}"/>
          </ac:spMkLst>
        </pc:spChg>
        <pc:cxnChg chg="add del">
          <ac:chgData name="강동성" userId="S::gugugugu@office.deu.ac.kr::e19c66f9-d09f-4d22-be85-959ecf159117" providerId="AD" clId="Web-{0E2B6951-40A0-93D7-54A7-306666A072E0}" dt="2023-03-22T13:49:02.184" v="185"/>
          <ac:cxnSpMkLst>
            <pc:docMk/>
            <pc:sldMk cId="1906259143" sldId="258"/>
            <ac:cxnSpMk id="2" creationId="{30707762-5359-4FC5-E08E-9D4172A64D7C}"/>
          </ac:cxnSpMkLst>
        </pc:cxnChg>
        <pc:cxnChg chg="add del mod">
          <ac:chgData name="강동성" userId="S::gugugugu@office.deu.ac.kr::e19c66f9-d09f-4d22-be85-959ecf159117" providerId="AD" clId="Web-{0E2B6951-40A0-93D7-54A7-306666A072E0}" dt="2023-03-22T13:49:26.405" v="190"/>
          <ac:cxnSpMkLst>
            <pc:docMk/>
            <pc:sldMk cId="1906259143" sldId="258"/>
            <ac:cxnSpMk id="3" creationId="{08035025-68BE-5C72-EA70-E0512C2DD9B2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2:25.629" v="372" actId="1076"/>
          <ac:cxnSpMkLst>
            <pc:docMk/>
            <pc:sldMk cId="1906259143" sldId="258"/>
            <ac:cxnSpMk id="3" creationId="{C495F18E-EBDB-D892-CAE2-37E7CE6D0C56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2:25.582" v="365" actId="1076"/>
          <ac:cxnSpMkLst>
            <pc:docMk/>
            <pc:sldMk cId="1906259143" sldId="258"/>
            <ac:cxnSpMk id="5" creationId="{C055117B-9A5C-B1A3-E48D-787F8C708B54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2:25.597" v="367" actId="1076"/>
          <ac:cxnSpMkLst>
            <pc:docMk/>
            <pc:sldMk cId="1906259143" sldId="258"/>
            <ac:cxnSpMk id="7" creationId="{CEC487E8-18EA-C6D5-5622-955C00C8E3D4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2:25.613" v="369" actId="1076"/>
          <ac:cxnSpMkLst>
            <pc:docMk/>
            <pc:sldMk cId="1906259143" sldId="258"/>
            <ac:cxnSpMk id="9" creationId="{2D2CA1DD-E261-9B40-E8FB-86B3589D0430}"/>
          </ac:cxnSpMkLst>
        </pc:cxnChg>
        <pc:cxnChg chg="add del mod">
          <ac:chgData name="강동성" userId="S::gugugugu@office.deu.ac.kr::e19c66f9-d09f-4d22-be85-959ecf159117" providerId="AD" clId="Web-{0E2B6951-40A0-93D7-54A7-306666A072E0}" dt="2023-03-22T13:56:39.795" v="278"/>
          <ac:cxnSpMkLst>
            <pc:docMk/>
            <pc:sldMk cId="1906259143" sldId="258"/>
            <ac:cxnSpMk id="11" creationId="{9F116262-9388-7192-8D9C-9890EB2A591C}"/>
          </ac:cxnSpMkLst>
        </pc:cxnChg>
        <pc:cxnChg chg="add del mod">
          <ac:chgData name="강동성" userId="S::gugugugu@office.deu.ac.kr::e19c66f9-d09f-4d22-be85-959ecf159117" providerId="AD" clId="Web-{0E2B6951-40A0-93D7-54A7-306666A072E0}" dt="2023-03-22T13:53:17.265" v="264"/>
          <ac:cxnSpMkLst>
            <pc:docMk/>
            <pc:sldMk cId="1906259143" sldId="258"/>
            <ac:cxnSpMk id="13" creationId="{9C14A411-6CB9-9693-619D-73B9B020E875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2:36.504" v="375" actId="1076"/>
          <ac:cxnSpMkLst>
            <pc:docMk/>
            <pc:sldMk cId="1906259143" sldId="258"/>
            <ac:cxnSpMk id="13" creationId="{E1D1F79E-96EE-A9E1-40F3-7237FDC0722A}"/>
          </ac:cxnSpMkLst>
        </pc:cxnChg>
        <pc:cxnChg chg="add del mod">
          <ac:chgData name="강동성" userId="S::gugugugu@office.deu.ac.kr::e19c66f9-d09f-4d22-be85-959ecf159117" providerId="AD" clId="Web-{0E2B6951-40A0-93D7-54A7-306666A072E0}" dt="2023-03-22T15:32:18.704" v="307"/>
          <ac:cxnSpMkLst>
            <pc:docMk/>
            <pc:sldMk cId="1906259143" sldId="258"/>
            <ac:cxnSpMk id="14" creationId="{C2FD3078-E1EE-277A-0437-EBC53D48EFBF}"/>
          </ac:cxnSpMkLst>
        </pc:cxnChg>
        <pc:cxnChg chg="add del mod">
          <ac:chgData name="강동성" userId="S::gugugugu@office.deu.ac.kr::e19c66f9-d09f-4d22-be85-959ecf159117" providerId="AD" clId="Web-{0E2B6951-40A0-93D7-54A7-306666A072E0}" dt="2023-03-22T15:32:17.578" v="306"/>
          <ac:cxnSpMkLst>
            <pc:docMk/>
            <pc:sldMk cId="1906259143" sldId="258"/>
            <ac:cxnSpMk id="15" creationId="{88C5235F-CB99-BBC4-9C30-0851627DB7E4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6:40.929" v="417" actId="14100"/>
          <ac:cxnSpMkLst>
            <pc:docMk/>
            <pc:sldMk cId="1906259143" sldId="258"/>
            <ac:cxnSpMk id="16" creationId="{7BF250C6-323C-CD28-413B-8370AD36FAD8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3:36.165" v="385" actId="14100"/>
          <ac:cxnSpMkLst>
            <pc:docMk/>
            <pc:sldMk cId="1906259143" sldId="258"/>
            <ac:cxnSpMk id="18" creationId="{272AA1A2-3588-AC40-8B9E-6A685ECE84DA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4:03.902" v="390" actId="1076"/>
          <ac:cxnSpMkLst>
            <pc:docMk/>
            <pc:sldMk cId="1906259143" sldId="258"/>
            <ac:cxnSpMk id="20" creationId="{946DA947-BACF-71E2-665C-4C56B7C2C605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4:20.309" v="397" actId="1076"/>
          <ac:cxnSpMkLst>
            <pc:docMk/>
            <pc:sldMk cId="1906259143" sldId="258"/>
            <ac:cxnSpMk id="22" creationId="{E291438A-5B62-4E99-BDBD-55B4BDED18F3}"/>
          </ac:cxnSpMkLst>
        </pc:cxnChg>
        <pc:cxnChg chg="add mod">
          <ac:chgData name="강동성" userId="S::gugugugu@office.deu.ac.kr::e19c66f9-d09f-4d22-be85-959ecf159117" providerId="AD" clId="Web-{0E2B6951-40A0-93D7-54A7-306666A072E0}" dt="2023-03-22T15:46:33.991" v="416" actId="1076"/>
          <ac:cxnSpMkLst>
            <pc:docMk/>
            <pc:sldMk cId="1906259143" sldId="258"/>
            <ac:cxnSpMk id="24" creationId="{636D20F0-C738-43C8-3AC8-527E7E435E86}"/>
          </ac:cxnSpMkLst>
        </pc:cxnChg>
      </pc:sldChg>
    </pc:docChg>
  </pc:docChgLst>
  <pc:docChgLst>
    <pc:chgData name="강동성" userId="S::gugugugu@office.deu.ac.kr::e19c66f9-d09f-4d22-be85-959ecf159117" providerId="AD" clId="Web-{3D34A708-85E4-A5E5-623B-206F453F85DB}"/>
    <pc:docChg chg="addSld delSld modSld sldOrd">
      <pc:chgData name="강동성" userId="S::gugugugu@office.deu.ac.kr::e19c66f9-d09f-4d22-be85-959ecf159117" providerId="AD" clId="Web-{3D34A708-85E4-A5E5-623B-206F453F85DB}" dt="2023-03-23T09:07:30.184" v="2703" actId="1076"/>
      <pc:docMkLst>
        <pc:docMk/>
      </pc:docMkLst>
      <pc:sldChg chg="modSp">
        <pc:chgData name="강동성" userId="S::gugugugu@office.deu.ac.kr::e19c66f9-d09f-4d22-be85-959ecf159117" providerId="AD" clId="Web-{3D34A708-85E4-A5E5-623B-206F453F85DB}" dt="2023-03-23T07:56:19.678" v="23"/>
        <pc:sldMkLst>
          <pc:docMk/>
          <pc:sldMk cId="650272908" sldId="257"/>
        </pc:sldMkLst>
        <pc:graphicFrameChg chg="mod modGraphic">
          <ac:chgData name="강동성" userId="S::gugugugu@office.deu.ac.kr::e19c66f9-d09f-4d22-be85-959ecf159117" providerId="AD" clId="Web-{3D34A708-85E4-A5E5-623B-206F453F85DB}" dt="2023-03-23T07:56:19.678" v="23"/>
          <ac:graphicFrameMkLst>
            <pc:docMk/>
            <pc:sldMk cId="650272908" sldId="257"/>
            <ac:graphicFrameMk id="5" creationId="{6C38796A-00B2-B99F-3FCD-C6A021D29717}"/>
          </ac:graphicFrameMkLst>
        </pc:graphicFrameChg>
      </pc:sldChg>
      <pc:sldChg chg="delSp modSp">
        <pc:chgData name="강동성" userId="S::gugugugu@office.deu.ac.kr::e19c66f9-d09f-4d22-be85-959ecf159117" providerId="AD" clId="Web-{3D34A708-85E4-A5E5-623B-206F453F85DB}" dt="2023-03-23T09:07:30.184" v="2703" actId="1076"/>
        <pc:sldMkLst>
          <pc:docMk/>
          <pc:sldMk cId="1906259143" sldId="258"/>
        </pc:sldMkLst>
        <pc:spChg chg="mod">
          <ac:chgData name="강동성" userId="S::gugugugu@office.deu.ac.kr::e19c66f9-d09f-4d22-be85-959ecf159117" providerId="AD" clId="Web-{3D34A708-85E4-A5E5-623B-206F453F85DB}" dt="2023-03-23T09:07:30.184" v="2702" actId="1076"/>
          <ac:spMkLst>
            <pc:docMk/>
            <pc:sldMk cId="1906259143" sldId="258"/>
            <ac:spMk id="2" creationId="{F1D37903-7FFF-FC05-9797-36FDBD8EE50E}"/>
          </ac:spMkLst>
        </pc:spChg>
        <pc:spChg chg="del">
          <ac:chgData name="강동성" userId="S::gugugugu@office.deu.ac.kr::e19c66f9-d09f-4d22-be85-959ecf159117" providerId="AD" clId="Web-{3D34A708-85E4-A5E5-623B-206F453F85DB}" dt="2023-03-23T09:07:23.527" v="2699"/>
          <ac:spMkLst>
            <pc:docMk/>
            <pc:sldMk cId="1906259143" sldId="258"/>
            <ac:spMk id="8" creationId="{4304B607-0FCC-CC67-46F2-5818D3EFE221}"/>
          </ac:spMkLst>
        </pc:spChg>
        <pc:spChg chg="mod">
          <ac:chgData name="강동성" userId="S::gugugugu@office.deu.ac.kr::e19c66f9-d09f-4d22-be85-959ecf159117" providerId="AD" clId="Web-{3D34A708-85E4-A5E5-623B-206F453F85DB}" dt="2023-03-23T09:07:30.168" v="2701" actId="1076"/>
          <ac:spMkLst>
            <pc:docMk/>
            <pc:sldMk cId="1906259143" sldId="258"/>
            <ac:spMk id="12" creationId="{482867A1-1BDA-5728-9989-93419FDE4A1A}"/>
          </ac:spMkLst>
        </pc:spChg>
        <pc:cxnChg chg="mod">
          <ac:chgData name="강동성" userId="S::gugugugu@office.deu.ac.kr::e19c66f9-d09f-4d22-be85-959ecf159117" providerId="AD" clId="Web-{3D34A708-85E4-A5E5-623B-206F453F85DB}" dt="2023-03-23T09:07:30.184" v="2703" actId="1076"/>
          <ac:cxnSpMkLst>
            <pc:docMk/>
            <pc:sldMk cId="1906259143" sldId="258"/>
            <ac:cxnSpMk id="3" creationId="{C495F18E-EBDB-D892-CAE2-37E7CE6D0C56}"/>
          </ac:cxnSpMkLst>
        </pc:cxnChg>
        <pc:cxnChg chg="del">
          <ac:chgData name="강동성" userId="S::gugugugu@office.deu.ac.kr::e19c66f9-d09f-4d22-be85-959ecf159117" providerId="AD" clId="Web-{3D34A708-85E4-A5E5-623B-206F453F85DB}" dt="2023-03-23T09:07:24.621" v="2700"/>
          <ac:cxnSpMkLst>
            <pc:docMk/>
            <pc:sldMk cId="1906259143" sldId="258"/>
            <ac:cxnSpMk id="9" creationId="{2D2CA1DD-E261-9B40-E8FB-86B3589D0430}"/>
          </ac:cxnSpMkLst>
        </pc:cxnChg>
      </pc:sldChg>
      <pc:sldChg chg="addSp modSp">
        <pc:chgData name="강동성" userId="S::gugugugu@office.deu.ac.kr::e19c66f9-d09f-4d22-be85-959ecf159117" providerId="AD" clId="Web-{3D34A708-85E4-A5E5-623B-206F453F85DB}" dt="2023-03-23T08:23:21.377" v="532"/>
        <pc:sldMkLst>
          <pc:docMk/>
          <pc:sldMk cId="3991168653" sldId="259"/>
        </pc:sldMkLst>
        <pc:spChg chg="add mod">
          <ac:chgData name="강동성" userId="S::gugugugu@office.deu.ac.kr::e19c66f9-d09f-4d22-be85-959ecf159117" providerId="AD" clId="Web-{3D34A708-85E4-A5E5-623B-206F453F85DB}" dt="2023-03-23T08:21:09.764" v="284" actId="1076"/>
          <ac:spMkLst>
            <pc:docMk/>
            <pc:sldMk cId="3991168653" sldId="259"/>
            <ac:spMk id="6" creationId="{41EC577F-FAC0-B700-F554-A4F8C69BC22A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21:09.796" v="285" actId="1076"/>
          <ac:spMkLst>
            <pc:docMk/>
            <pc:sldMk cId="3991168653" sldId="259"/>
            <ac:spMk id="8" creationId="{4DE0EBA3-4A9B-4EEC-CD0D-482FC906B7E5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21:09.811" v="286" actId="1076"/>
          <ac:spMkLst>
            <pc:docMk/>
            <pc:sldMk cId="3991168653" sldId="259"/>
            <ac:spMk id="10" creationId="{B9C5F688-04F2-4ED5-1FFB-1C2EB821D559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21:09.842" v="287" actId="1076"/>
          <ac:spMkLst>
            <pc:docMk/>
            <pc:sldMk cId="3991168653" sldId="259"/>
            <ac:spMk id="12" creationId="{65FE39FE-281E-04DD-249E-E14260651D9E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21:09.858" v="288" actId="1076"/>
          <ac:spMkLst>
            <pc:docMk/>
            <pc:sldMk cId="3991168653" sldId="259"/>
            <ac:spMk id="14" creationId="{D1B1F738-0CFA-960C-625D-FCDF98FFBE42}"/>
          </ac:spMkLst>
        </pc:spChg>
        <pc:graphicFrameChg chg="add mod modGraphic">
          <ac:chgData name="강동성" userId="S::gugugugu@office.deu.ac.kr::e19c66f9-d09f-4d22-be85-959ecf159117" providerId="AD" clId="Web-{3D34A708-85E4-A5E5-623B-206F453F85DB}" dt="2023-03-23T08:23:21.377" v="532"/>
          <ac:graphicFrameMkLst>
            <pc:docMk/>
            <pc:sldMk cId="3991168653" sldId="259"/>
            <ac:graphicFrameMk id="3" creationId="{E43B5D92-B09C-D3D6-E89C-5646C50272D2}"/>
          </ac:graphicFrameMkLst>
        </pc:graphicFrameChg>
        <pc:picChg chg="mod">
          <ac:chgData name="강동성" userId="S::gugugugu@office.deu.ac.kr::e19c66f9-d09f-4d22-be85-959ecf159117" providerId="AD" clId="Web-{3D34A708-85E4-A5E5-623B-206F453F85DB}" dt="2023-03-23T08:21:09.749" v="283" actId="1076"/>
          <ac:picMkLst>
            <pc:docMk/>
            <pc:sldMk cId="3991168653" sldId="259"/>
            <ac:picMk id="5" creationId="{9346ED05-A556-2732-9A9B-C45DF53F946A}"/>
          </ac:picMkLst>
        </pc:picChg>
        <pc:picChg chg="add mod">
          <ac:chgData name="강동성" userId="S::gugugugu@office.deu.ac.kr::e19c66f9-d09f-4d22-be85-959ecf159117" providerId="AD" clId="Web-{3D34A708-85E4-A5E5-623B-206F453F85DB}" dt="2023-03-23T08:21:16.593" v="290" actId="1076"/>
          <ac:picMkLst>
            <pc:docMk/>
            <pc:sldMk cId="3991168653" sldId="259"/>
            <ac:picMk id="15" creationId="{DBC10C8D-D98E-8E76-F58B-0C222E629968}"/>
          </ac:picMkLst>
        </pc:picChg>
      </pc:sldChg>
      <pc:sldChg chg="addSp delSp modSp">
        <pc:chgData name="강동성" userId="S::gugugugu@office.deu.ac.kr::e19c66f9-d09f-4d22-be85-959ecf159117" providerId="AD" clId="Web-{3D34A708-85E4-A5E5-623B-206F453F85DB}" dt="2023-03-23T08:48:59.698" v="1710"/>
        <pc:sldMkLst>
          <pc:docMk/>
          <pc:sldMk cId="2174799802" sldId="260"/>
        </pc:sldMkLst>
        <pc:spChg chg="add mod">
          <ac:chgData name="강동성" userId="S::gugugugu@office.deu.ac.kr::e19c66f9-d09f-4d22-be85-959ecf159117" providerId="AD" clId="Web-{3D34A708-85E4-A5E5-623B-206F453F85DB}" dt="2023-03-23T08:29:27.496" v="543" actId="1076"/>
          <ac:spMkLst>
            <pc:docMk/>
            <pc:sldMk cId="2174799802" sldId="260"/>
            <ac:spMk id="7" creationId="{45590F9F-D251-D658-FD1B-FE0FB7A1F65A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29:34.512" v="545" actId="1076"/>
          <ac:spMkLst>
            <pc:docMk/>
            <pc:sldMk cId="2174799802" sldId="260"/>
            <ac:spMk id="9" creationId="{5C9CA652-86F4-B118-73CC-8AD64CDF2765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1:41.343" v="622" actId="1076"/>
          <ac:spMkLst>
            <pc:docMk/>
            <pc:sldMk cId="2174799802" sldId="260"/>
            <ac:spMk id="11" creationId="{8DDA7F5D-58D2-7687-EAC1-8FB97DAF5465}"/>
          </ac:spMkLst>
        </pc:spChg>
        <pc:spChg chg="add del mod">
          <ac:chgData name="강동성" userId="S::gugugugu@office.deu.ac.kr::e19c66f9-d09f-4d22-be85-959ecf159117" providerId="AD" clId="Web-{3D34A708-85E4-A5E5-623B-206F453F85DB}" dt="2023-03-23T08:31:21.202" v="616"/>
          <ac:spMkLst>
            <pc:docMk/>
            <pc:sldMk cId="2174799802" sldId="260"/>
            <ac:spMk id="13" creationId="{CAFB8D79-64FB-3B82-113F-34B46FD1B791}"/>
          </ac:spMkLst>
        </pc:spChg>
        <pc:spChg chg="add del">
          <ac:chgData name="강동성" userId="S::gugugugu@office.deu.ac.kr::e19c66f9-d09f-4d22-be85-959ecf159117" providerId="AD" clId="Web-{3D34A708-85E4-A5E5-623B-206F453F85DB}" dt="2023-03-23T08:31:32.202" v="619"/>
          <ac:spMkLst>
            <pc:docMk/>
            <pc:sldMk cId="2174799802" sldId="260"/>
            <ac:spMk id="15" creationId="{6810C793-59C3-61BA-7AB2-400B4994A11D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1:44.203" v="623" actId="20577"/>
          <ac:spMkLst>
            <pc:docMk/>
            <pc:sldMk cId="2174799802" sldId="260"/>
            <ac:spMk id="16" creationId="{66CDD0D4-C782-80BC-2475-7151E1083D23}"/>
          </ac:spMkLst>
        </pc:spChg>
        <pc:graphicFrameChg chg="add mod modGraphic">
          <ac:chgData name="강동성" userId="S::gugugugu@office.deu.ac.kr::e19c66f9-d09f-4d22-be85-959ecf159117" providerId="AD" clId="Web-{3D34A708-85E4-A5E5-623B-206F453F85DB}" dt="2023-03-23T08:37:14.430" v="860"/>
          <ac:graphicFrameMkLst>
            <pc:docMk/>
            <pc:sldMk cId="2174799802" sldId="260"/>
            <ac:graphicFrameMk id="5" creationId="{AFBA40A3-7F8B-9CFB-A2DE-BEF4C630B9EB}"/>
          </ac:graphicFrameMkLst>
        </pc:graphicFrameChg>
        <pc:picChg chg="add mod">
          <ac:chgData name="강동성" userId="S::gugugugu@office.deu.ac.kr::e19c66f9-d09f-4d22-be85-959ecf159117" providerId="AD" clId="Web-{3D34A708-85E4-A5E5-623B-206F453F85DB}" dt="2023-03-23T08:28:08.588" v="534" actId="1076"/>
          <ac:picMkLst>
            <pc:docMk/>
            <pc:sldMk cId="2174799802" sldId="260"/>
            <ac:picMk id="2" creationId="{43BAE928-D189-D992-FEA3-BE0D7A439E57}"/>
          </ac:picMkLst>
        </pc:picChg>
        <pc:cxnChg chg="add del mod">
          <ac:chgData name="강동성" userId="S::gugugugu@office.deu.ac.kr::e19c66f9-d09f-4d22-be85-959ecf159117" providerId="AD" clId="Web-{3D34A708-85E4-A5E5-623B-206F453F85DB}" dt="2023-03-23T08:48:59.698" v="1710"/>
          <ac:cxnSpMkLst>
            <pc:docMk/>
            <pc:sldMk cId="2174799802" sldId="260"/>
            <ac:cxnSpMk id="10" creationId="{6AF89280-84EC-E961-0254-50C004BB4B2A}"/>
          </ac:cxnSpMkLst>
        </pc:cxnChg>
      </pc:sldChg>
      <pc:sldChg chg="addSp delSp modSp">
        <pc:chgData name="강동성" userId="S::gugugugu@office.deu.ac.kr::e19c66f9-d09f-4d22-be85-959ecf159117" providerId="AD" clId="Web-{3D34A708-85E4-A5E5-623B-206F453F85DB}" dt="2023-03-23T08:48:00.869" v="1645"/>
        <pc:sldMkLst>
          <pc:docMk/>
          <pc:sldMk cId="4214403078" sldId="261"/>
        </pc:sldMkLst>
        <pc:spChg chg="add del mod">
          <ac:chgData name="강동성" userId="S::gugugugu@office.deu.ac.kr::e19c66f9-d09f-4d22-be85-959ecf159117" providerId="AD" clId="Web-{3D34A708-85E4-A5E5-623B-206F453F85DB}" dt="2023-03-23T08:33:06.283" v="706"/>
          <ac:spMkLst>
            <pc:docMk/>
            <pc:sldMk cId="4214403078" sldId="261"/>
            <ac:spMk id="4" creationId="{D08FEABF-44D5-BDA4-AC6B-0A47F7573D4B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4:22.129" v="711" actId="20577"/>
          <ac:spMkLst>
            <pc:docMk/>
            <pc:sldMk cId="4214403078" sldId="261"/>
            <ac:spMk id="8" creationId="{B3A29BA4-A6BD-E2AD-DF92-C844BA6CD9B9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4:40.676" v="715" actId="20577"/>
          <ac:spMkLst>
            <pc:docMk/>
            <pc:sldMk cId="4214403078" sldId="261"/>
            <ac:spMk id="10" creationId="{A95BF708-341F-0B31-AB02-8B9D7087E903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7:30.071" v="861" actId="1076"/>
          <ac:spMkLst>
            <pc:docMk/>
            <pc:sldMk cId="4214403078" sldId="261"/>
            <ac:spMk id="12" creationId="{B9F58D11-A154-D0D6-6B70-E0415ED16E99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8:09.103" v="939" actId="20577"/>
          <ac:spMkLst>
            <pc:docMk/>
            <pc:sldMk cId="4214403078" sldId="261"/>
            <ac:spMk id="14" creationId="{EE656AD1-3846-1A54-6292-65B127A281B6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6:07.085" v="778" actId="1076"/>
          <ac:spMkLst>
            <pc:docMk/>
            <pc:sldMk cId="4214403078" sldId="261"/>
            <ac:spMk id="16" creationId="{E6309C0F-9427-8F1A-D3FF-EFEEF8970879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6:30.413" v="786" actId="14100"/>
          <ac:spMkLst>
            <pc:docMk/>
            <pc:sldMk cId="4214403078" sldId="261"/>
            <ac:spMk id="18" creationId="{ADDC7B35-A5FF-0AD1-2515-18CFFC375DA7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8:02.853" v="937" actId="1076"/>
          <ac:spMkLst>
            <pc:docMk/>
            <pc:sldMk cId="4214403078" sldId="261"/>
            <ac:spMk id="19" creationId="{65AB976D-F5CB-06E5-7C56-66821DE68176}"/>
          </ac:spMkLst>
        </pc:spChg>
        <pc:graphicFrameChg chg="add mod modGraphic">
          <ac:chgData name="강동성" userId="S::gugugugu@office.deu.ac.kr::e19c66f9-d09f-4d22-be85-959ecf159117" providerId="AD" clId="Web-{3D34A708-85E4-A5E5-623B-206F453F85DB}" dt="2023-03-23T08:48:00.869" v="1645"/>
          <ac:graphicFrameMkLst>
            <pc:docMk/>
            <pc:sldMk cId="4214403078" sldId="261"/>
            <ac:graphicFrameMk id="6" creationId="{4A7BEBDA-C7F4-FCE5-FC8B-78D342C32B34}"/>
          </ac:graphicFrameMkLst>
        </pc:graphicFrameChg>
      </pc:sldChg>
      <pc:sldChg chg="addSp delSp modSp">
        <pc:chgData name="강동성" userId="S::gugugugu@office.deu.ac.kr::e19c66f9-d09f-4d22-be85-959ecf159117" providerId="AD" clId="Web-{3D34A708-85E4-A5E5-623B-206F453F85DB}" dt="2023-03-23T08:41:27.765" v="1209"/>
        <pc:sldMkLst>
          <pc:docMk/>
          <pc:sldMk cId="3954143468" sldId="262"/>
        </pc:sldMkLst>
        <pc:spChg chg="add del mod">
          <ac:chgData name="강동성" userId="S::gugugugu@office.deu.ac.kr::e19c66f9-d09f-4d22-be85-959ecf159117" providerId="AD" clId="Web-{3D34A708-85E4-A5E5-623B-206F453F85DB}" dt="2023-03-23T08:38:56.714" v="989"/>
          <ac:spMkLst>
            <pc:docMk/>
            <pc:sldMk cId="3954143468" sldId="262"/>
            <ac:spMk id="4" creationId="{5ABEC96C-FE99-102E-B802-00FAD0C893C2}"/>
          </ac:spMkLst>
        </pc:spChg>
        <pc:spChg chg="add del mod">
          <ac:chgData name="강동성" userId="S::gugugugu@office.deu.ac.kr::e19c66f9-d09f-4d22-be85-959ecf159117" providerId="AD" clId="Web-{3D34A708-85E4-A5E5-623B-206F453F85DB}" dt="2023-03-23T08:39:14.433" v="994"/>
          <ac:spMkLst>
            <pc:docMk/>
            <pc:sldMk cId="3954143468" sldId="262"/>
            <ac:spMk id="8" creationId="{65EB0E89-8040-DA48-6448-529AB090F8BF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9:59.184" v="1011" actId="20577"/>
          <ac:spMkLst>
            <pc:docMk/>
            <pc:sldMk cId="3954143468" sldId="262"/>
            <ac:spMk id="10" creationId="{F50C2583-F539-558C-C225-90207D07778B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0:02.419" v="1013" actId="20577"/>
          <ac:spMkLst>
            <pc:docMk/>
            <pc:sldMk cId="3954143468" sldId="262"/>
            <ac:spMk id="12" creationId="{D1E6D777-DDEB-5401-C0A5-3854B79CFE37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39:45.887" v="1004" actId="1076"/>
          <ac:spMkLst>
            <pc:docMk/>
            <pc:sldMk cId="3954143468" sldId="262"/>
            <ac:spMk id="14" creationId="{A7DE8886-2D82-F0DA-A319-BAAF47B8CFAC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0:06.325" v="1015" actId="20577"/>
          <ac:spMkLst>
            <pc:docMk/>
            <pc:sldMk cId="3954143468" sldId="262"/>
            <ac:spMk id="16" creationId="{F2853AB9-3DD8-A836-C919-E6473E8C7F51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0:13.341" v="1018" actId="20577"/>
          <ac:spMkLst>
            <pc:docMk/>
            <pc:sldMk cId="3954143468" sldId="262"/>
            <ac:spMk id="18" creationId="{96FBC21E-6B27-C6A9-552E-0C613E578901}"/>
          </ac:spMkLst>
        </pc:spChg>
        <pc:spChg chg="add del mod">
          <ac:chgData name="강동성" userId="S::gugugugu@office.deu.ac.kr::e19c66f9-d09f-4d22-be85-959ecf159117" providerId="AD" clId="Web-{3D34A708-85E4-A5E5-623B-206F453F85DB}" dt="2023-03-23T08:40:20.560" v="1021" actId="20577"/>
          <ac:spMkLst>
            <pc:docMk/>
            <pc:sldMk cId="3954143468" sldId="262"/>
            <ac:spMk id="20" creationId="{736BDA71-88DC-58AA-5FD9-5B495721B87E}"/>
          </ac:spMkLst>
        </pc:spChg>
        <pc:graphicFrameChg chg="add mod modGraphic">
          <ac:chgData name="강동성" userId="S::gugugugu@office.deu.ac.kr::e19c66f9-d09f-4d22-be85-959ecf159117" providerId="AD" clId="Web-{3D34A708-85E4-A5E5-623B-206F453F85DB}" dt="2023-03-23T08:41:27.765" v="1209"/>
          <ac:graphicFrameMkLst>
            <pc:docMk/>
            <pc:sldMk cId="3954143468" sldId="262"/>
            <ac:graphicFrameMk id="6" creationId="{9C9D38D9-140A-5684-9B58-8CB2FF71958F}"/>
          </ac:graphicFrameMkLst>
        </pc:graphicFrameChg>
        <pc:picChg chg="add mod">
          <ac:chgData name="강동성" userId="S::gugugugu@office.deu.ac.kr::e19c66f9-d09f-4d22-be85-959ecf159117" providerId="AD" clId="Web-{3D34A708-85E4-A5E5-623B-206F453F85DB}" dt="2023-03-23T08:38:46.432" v="985" actId="1076"/>
          <ac:picMkLst>
            <pc:docMk/>
            <pc:sldMk cId="3954143468" sldId="262"/>
            <ac:picMk id="3" creationId="{E85ABBB2-410E-17ED-D581-796101E4210F}"/>
          </ac:picMkLst>
        </pc:picChg>
      </pc:sldChg>
      <pc:sldChg chg="addSp modSp">
        <pc:chgData name="강동성" userId="S::gugugugu@office.deu.ac.kr::e19c66f9-d09f-4d22-be85-959ecf159117" providerId="AD" clId="Web-{3D34A708-85E4-A5E5-623B-206F453F85DB}" dt="2023-03-23T08:43:20.752" v="1348"/>
        <pc:sldMkLst>
          <pc:docMk/>
          <pc:sldMk cId="3303894872" sldId="263"/>
        </pc:sldMkLst>
        <pc:spChg chg="add mod">
          <ac:chgData name="강동성" userId="S::gugugugu@office.deu.ac.kr::e19c66f9-d09f-4d22-be85-959ecf159117" providerId="AD" clId="Web-{3D34A708-85E4-A5E5-623B-206F453F85DB}" dt="2023-03-23T08:42:22.563" v="1218" actId="1076"/>
          <ac:spMkLst>
            <pc:docMk/>
            <pc:sldMk cId="3303894872" sldId="263"/>
            <ac:spMk id="7" creationId="{24B432E7-8E74-B567-9B03-F72A31EDE4D5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2:33.032" v="1224" actId="20577"/>
          <ac:spMkLst>
            <pc:docMk/>
            <pc:sldMk cId="3303894872" sldId="263"/>
            <ac:spMk id="9" creationId="{10FD8212-8DE1-090B-0C48-1EE494374104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2:40.689" v="1226" actId="20577"/>
          <ac:spMkLst>
            <pc:docMk/>
            <pc:sldMk cId="3303894872" sldId="263"/>
            <ac:spMk id="11" creationId="{D4242E6E-7B05-4F73-A935-0225A3535FDD}"/>
          </ac:spMkLst>
        </pc:spChg>
        <pc:graphicFrameChg chg="add mod modGraphic">
          <ac:chgData name="강동성" userId="S::gugugugu@office.deu.ac.kr::e19c66f9-d09f-4d22-be85-959ecf159117" providerId="AD" clId="Web-{3D34A708-85E4-A5E5-623B-206F453F85DB}" dt="2023-03-23T08:43:20.752" v="1348"/>
          <ac:graphicFrameMkLst>
            <pc:docMk/>
            <pc:sldMk cId="3303894872" sldId="263"/>
            <ac:graphicFrameMk id="5" creationId="{99C4FA43-81FD-11E7-23AD-749EED1D4403}"/>
          </ac:graphicFrameMkLst>
        </pc:graphicFrameChg>
        <pc:picChg chg="add mod">
          <ac:chgData name="강동성" userId="S::gugugugu@office.deu.ac.kr::e19c66f9-d09f-4d22-be85-959ecf159117" providerId="AD" clId="Web-{3D34A708-85E4-A5E5-623B-206F453F85DB}" dt="2023-03-23T08:42:04.656" v="1215" actId="1076"/>
          <ac:picMkLst>
            <pc:docMk/>
            <pc:sldMk cId="3303894872" sldId="263"/>
            <ac:picMk id="3" creationId="{DFD43AF0-1592-5015-3ED6-700063B9F7CA}"/>
          </ac:picMkLst>
        </pc:picChg>
      </pc:sldChg>
      <pc:sldChg chg="addSp delSp modSp">
        <pc:chgData name="강동성" userId="S::gugugugu@office.deu.ac.kr::e19c66f9-d09f-4d22-be85-959ecf159117" providerId="AD" clId="Web-{3D34A708-85E4-A5E5-623B-206F453F85DB}" dt="2023-03-23T09:00:43.092" v="2092"/>
        <pc:sldMkLst>
          <pc:docMk/>
          <pc:sldMk cId="2088041135" sldId="264"/>
        </pc:sldMkLst>
        <pc:spChg chg="add mod">
          <ac:chgData name="강동성" userId="S::gugugugu@office.deu.ac.kr::e19c66f9-d09f-4d22-be85-959ecf159117" providerId="AD" clId="Web-{3D34A708-85E4-A5E5-623B-206F453F85DB}" dt="2023-03-23T08:53:12.314" v="1835" actId="20577"/>
          <ac:spMkLst>
            <pc:docMk/>
            <pc:sldMk cId="2088041135" sldId="264"/>
            <ac:spMk id="9" creationId="{3E1BCBB9-4C1F-E348-2448-817EF42FBB3E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58:57.526" v="1960" actId="1076"/>
          <ac:spMkLst>
            <pc:docMk/>
            <pc:sldMk cId="2088041135" sldId="264"/>
            <ac:spMk id="11" creationId="{1DA92AC9-AA34-473E-78E5-6B57203F8E14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54:24.363" v="1862" actId="20577"/>
          <ac:spMkLst>
            <pc:docMk/>
            <pc:sldMk cId="2088041135" sldId="264"/>
            <ac:spMk id="13" creationId="{12E9D520-632F-7CD1-47AD-8BB762B4450F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54:28.019" v="1863" actId="20577"/>
          <ac:spMkLst>
            <pc:docMk/>
            <pc:sldMk cId="2088041135" sldId="264"/>
            <ac:spMk id="15" creationId="{C03C79D6-06FD-1597-47B1-EBB8CC8CBB2B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54:32.754" v="1865" actId="20577"/>
          <ac:spMkLst>
            <pc:docMk/>
            <pc:sldMk cId="2088041135" sldId="264"/>
            <ac:spMk id="17" creationId="{3248AEE7-4F59-8D31-F283-CABB5E9EBB93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59:22.105" v="1970" actId="20577"/>
          <ac:spMkLst>
            <pc:docMk/>
            <pc:sldMk cId="2088041135" sldId="264"/>
            <ac:spMk id="20" creationId="{94458BE3-7FAF-B71A-B312-4077E4241BF7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0:01.591" v="1980" actId="20577"/>
          <ac:spMkLst>
            <pc:docMk/>
            <pc:sldMk cId="2088041135" sldId="264"/>
            <ac:spMk id="21" creationId="{4F3862D1-5C9A-EF99-5C4A-D7E489F1E22C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0:04.044" v="1981" actId="20577"/>
          <ac:spMkLst>
            <pc:docMk/>
            <pc:sldMk cId="2088041135" sldId="264"/>
            <ac:spMk id="22" creationId="{B1DB9E5D-DB2C-15E3-54E0-4C4CCD2B8C97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0:06.169" v="1982" actId="20577"/>
          <ac:spMkLst>
            <pc:docMk/>
            <pc:sldMk cId="2088041135" sldId="264"/>
            <ac:spMk id="23" creationId="{72DBB887-05E4-2A4F-F412-7717AB97C289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0:10.794" v="1984" actId="20577"/>
          <ac:spMkLst>
            <pc:docMk/>
            <pc:sldMk cId="2088041135" sldId="264"/>
            <ac:spMk id="24" creationId="{C95B76D5-10B0-E0AD-14F0-25AB84384D5E}"/>
          </ac:spMkLst>
        </pc:spChg>
        <pc:graphicFrameChg chg="add mod modGraphic">
          <ac:chgData name="강동성" userId="S::gugugugu@office.deu.ac.kr::e19c66f9-d09f-4d22-be85-959ecf159117" providerId="AD" clId="Web-{3D34A708-85E4-A5E5-623B-206F453F85DB}" dt="2023-03-23T09:00:43.092" v="2092"/>
          <ac:graphicFrameMkLst>
            <pc:docMk/>
            <pc:sldMk cId="2088041135" sldId="264"/>
            <ac:graphicFrameMk id="7" creationId="{922842C1-DCD7-32C6-44ED-0807B9B8DD8C}"/>
          </ac:graphicFrameMkLst>
        </pc:graphicFrameChg>
        <pc:picChg chg="mod">
          <ac:chgData name="강동성" userId="S::gugugugu@office.deu.ac.kr::e19c66f9-d09f-4d22-be85-959ecf159117" providerId="AD" clId="Web-{3D34A708-85E4-A5E5-623B-206F453F85DB}" dt="2023-03-23T08:52:31.001" v="1815" actId="1076"/>
          <ac:picMkLst>
            <pc:docMk/>
            <pc:sldMk cId="2088041135" sldId="264"/>
            <ac:picMk id="2" creationId="{CD3736A8-6A11-8599-A2FB-346DF9232D6F}"/>
          </ac:picMkLst>
        </pc:picChg>
        <pc:picChg chg="mod">
          <ac:chgData name="강동성" userId="S::gugugugu@office.deu.ac.kr::e19c66f9-d09f-4d22-be85-959ecf159117" providerId="AD" clId="Web-{3D34A708-85E4-A5E5-623B-206F453F85DB}" dt="2023-03-23T08:58:45.542" v="1958" actId="1076"/>
          <ac:picMkLst>
            <pc:docMk/>
            <pc:sldMk cId="2088041135" sldId="264"/>
            <ac:picMk id="3" creationId="{7A266F26-8E7D-A44C-296F-098A3ACE8271}"/>
          </ac:picMkLst>
        </pc:picChg>
        <pc:picChg chg="del">
          <ac:chgData name="강동성" userId="S::gugugugu@office.deu.ac.kr::e19c66f9-d09f-4d22-be85-959ecf159117" providerId="AD" clId="Web-{3D34A708-85E4-A5E5-623B-206F453F85DB}" dt="2023-03-23T08:52:07.078" v="1806"/>
          <ac:picMkLst>
            <pc:docMk/>
            <pc:sldMk cId="2088041135" sldId="264"/>
            <ac:picMk id="4" creationId="{7F7ECE44-E8CA-BDAF-BAF8-F48E64D63228}"/>
          </ac:picMkLst>
        </pc:picChg>
        <pc:picChg chg="del">
          <ac:chgData name="강동성" userId="S::gugugugu@office.deu.ac.kr::e19c66f9-d09f-4d22-be85-959ecf159117" providerId="AD" clId="Web-{3D34A708-85E4-A5E5-623B-206F453F85DB}" dt="2023-03-23T08:52:07.797" v="1807"/>
          <ac:picMkLst>
            <pc:docMk/>
            <pc:sldMk cId="2088041135" sldId="264"/>
            <ac:picMk id="5" creationId="{338A6E9E-58FF-55C7-936F-E84AD7AA7DB7}"/>
          </ac:picMkLst>
        </pc:picChg>
        <pc:picChg chg="add del mod">
          <ac:chgData name="강동성" userId="S::gugugugu@office.deu.ac.kr::e19c66f9-d09f-4d22-be85-959ecf159117" providerId="AD" clId="Web-{3D34A708-85E4-A5E5-623B-206F453F85DB}" dt="2023-03-23T08:57:38.231" v="1955"/>
          <ac:picMkLst>
            <pc:docMk/>
            <pc:sldMk cId="2088041135" sldId="264"/>
            <ac:picMk id="18" creationId="{2E7E051C-C7DA-22FC-A4C7-EA189298E8F1}"/>
          </ac:picMkLst>
        </pc:picChg>
        <pc:picChg chg="add mod">
          <ac:chgData name="강동성" userId="S::gugugugu@office.deu.ac.kr::e19c66f9-d09f-4d22-be85-959ecf159117" providerId="AD" clId="Web-{3D34A708-85E4-A5E5-623B-206F453F85DB}" dt="2023-03-23T08:58:42.729" v="1957" actId="1076"/>
          <ac:picMkLst>
            <pc:docMk/>
            <pc:sldMk cId="2088041135" sldId="264"/>
            <ac:picMk id="19" creationId="{1E72DDE3-F3F7-8DF6-57AF-61A0A40A5B9A}"/>
          </ac:picMkLst>
        </pc:picChg>
      </pc:sldChg>
      <pc:sldChg chg="addSp modSp">
        <pc:chgData name="강동성" userId="S::gugugugu@office.deu.ac.kr::e19c66f9-d09f-4d22-be85-959ecf159117" providerId="AD" clId="Web-{3D34A708-85E4-A5E5-623B-206F453F85DB}" dt="2023-03-23T08:49:43.356" v="1794"/>
        <pc:sldMkLst>
          <pc:docMk/>
          <pc:sldMk cId="4170633082" sldId="265"/>
        </pc:sldMkLst>
        <pc:spChg chg="add mod">
          <ac:chgData name="강동성" userId="S::gugugugu@office.deu.ac.kr::e19c66f9-d09f-4d22-be85-959ecf159117" providerId="AD" clId="Web-{3D34A708-85E4-A5E5-623B-206F453F85DB}" dt="2023-03-23T08:45:05.974" v="1373" actId="20577"/>
          <ac:spMkLst>
            <pc:docMk/>
            <pc:sldMk cId="4170633082" sldId="265"/>
            <ac:spMk id="8" creationId="{BBD8D568-8122-D29A-748C-1EC2E8758B92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5:16.818" v="1378" actId="20577"/>
          <ac:spMkLst>
            <pc:docMk/>
            <pc:sldMk cId="4170633082" sldId="265"/>
            <ac:spMk id="10" creationId="{B11AA199-29C7-5FA4-88D4-C0E3F2820BBD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5:29.787" v="1387" actId="1076"/>
          <ac:spMkLst>
            <pc:docMk/>
            <pc:sldMk cId="4170633082" sldId="265"/>
            <ac:spMk id="12" creationId="{C0661C22-EDAC-420A-F54B-28D943365FE9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5:53.709" v="1389" actId="1076"/>
          <ac:spMkLst>
            <pc:docMk/>
            <pc:sldMk cId="4170633082" sldId="265"/>
            <ac:spMk id="14" creationId="{30566DAF-FDEE-9B09-7C0C-0D5B9024A955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6:39.898" v="1401" actId="20577"/>
          <ac:spMkLst>
            <pc:docMk/>
            <pc:sldMk cId="4170633082" sldId="265"/>
            <ac:spMk id="16" creationId="{9BCF0494-5C06-4806-1F77-607DAF031CD3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6:42.273" v="1402" actId="20577"/>
          <ac:spMkLst>
            <pc:docMk/>
            <pc:sldMk cId="4170633082" sldId="265"/>
            <ac:spMk id="18" creationId="{B8876C5B-5BEC-08F4-551C-267A7F924475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6:46.054" v="1403" actId="20577"/>
          <ac:spMkLst>
            <pc:docMk/>
            <pc:sldMk cId="4170633082" sldId="265"/>
            <ac:spMk id="20" creationId="{A2890ED2-B85A-F452-7321-1BA13E30D784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6:48.976" v="1404" actId="20577"/>
          <ac:spMkLst>
            <pc:docMk/>
            <pc:sldMk cId="4170633082" sldId="265"/>
            <ac:spMk id="22" creationId="{5132351B-2EE1-B600-B1AF-E9CBCA7A9C93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46:52.164" v="1405" actId="20577"/>
          <ac:spMkLst>
            <pc:docMk/>
            <pc:sldMk cId="4170633082" sldId="265"/>
            <ac:spMk id="24" creationId="{0B3D8BC2-C751-2553-5D23-6FE01E17E820}"/>
          </ac:spMkLst>
        </pc:spChg>
        <pc:graphicFrameChg chg="add mod modGraphic">
          <ac:chgData name="강동성" userId="S::gugugugu@office.deu.ac.kr::e19c66f9-d09f-4d22-be85-959ecf159117" providerId="AD" clId="Web-{3D34A708-85E4-A5E5-623B-206F453F85DB}" dt="2023-03-23T08:49:43.356" v="1794"/>
          <ac:graphicFrameMkLst>
            <pc:docMk/>
            <pc:sldMk cId="4170633082" sldId="265"/>
            <ac:graphicFrameMk id="6" creationId="{0A5B018A-B376-0C2C-D931-C233E13A6CB3}"/>
          </ac:graphicFrameMkLst>
        </pc:graphicFrameChg>
        <pc:picChg chg="mod">
          <ac:chgData name="강동성" userId="S::gugugugu@office.deu.ac.kr::e19c66f9-d09f-4d22-be85-959ecf159117" providerId="AD" clId="Web-{3D34A708-85E4-A5E5-623B-206F453F85DB}" dt="2023-03-23T08:43:43.628" v="1357" actId="1076"/>
          <ac:picMkLst>
            <pc:docMk/>
            <pc:sldMk cId="4170633082" sldId="265"/>
            <ac:picMk id="2" creationId="{66E15B31-BFC7-1F8B-4CF4-B03E787E9AD0}"/>
          </ac:picMkLst>
        </pc:picChg>
        <pc:picChg chg="mod">
          <ac:chgData name="강동성" userId="S::gugugugu@office.deu.ac.kr::e19c66f9-d09f-4d22-be85-959ecf159117" providerId="AD" clId="Web-{3D34A708-85E4-A5E5-623B-206F453F85DB}" dt="2023-03-23T08:43:45.065" v="1358" actId="1076"/>
          <ac:picMkLst>
            <pc:docMk/>
            <pc:sldMk cId="4170633082" sldId="265"/>
            <ac:picMk id="3" creationId="{E80FF231-5B91-98A5-0B48-7DA8E9494E9A}"/>
          </ac:picMkLst>
        </pc:picChg>
        <pc:picChg chg="mod">
          <ac:chgData name="강동성" userId="S::gugugugu@office.deu.ac.kr::e19c66f9-d09f-4d22-be85-959ecf159117" providerId="AD" clId="Web-{3D34A708-85E4-A5E5-623B-206F453F85DB}" dt="2023-03-23T08:43:48.097" v="1359" actId="1076"/>
          <ac:picMkLst>
            <pc:docMk/>
            <pc:sldMk cId="4170633082" sldId="265"/>
            <ac:picMk id="4" creationId="{D7317452-D24A-83B2-E08E-10D7A161A153}"/>
          </ac:picMkLst>
        </pc:picChg>
      </pc:sldChg>
      <pc:sldChg chg="addSp delSp modSp">
        <pc:chgData name="강동성" userId="S::gugugugu@office.deu.ac.kr::e19c66f9-d09f-4d22-be85-959ecf159117" providerId="AD" clId="Web-{3D34A708-85E4-A5E5-623B-206F453F85DB}" dt="2023-03-23T09:06:07.631" v="2698"/>
        <pc:sldMkLst>
          <pc:docMk/>
          <pc:sldMk cId="2506962516" sldId="267"/>
        </pc:sldMkLst>
        <pc:spChg chg="add del mod">
          <ac:chgData name="강동성" userId="S::gugugugu@office.deu.ac.kr::e19c66f9-d09f-4d22-be85-959ecf159117" providerId="AD" clId="Web-{3D34A708-85E4-A5E5-623B-206F453F85DB}" dt="2023-03-23T09:04:17.154" v="2606"/>
          <ac:spMkLst>
            <pc:docMk/>
            <pc:sldMk cId="2506962516" sldId="267"/>
            <ac:spMk id="3" creationId="{856EE41B-169E-B0B6-7017-B505B99551F8}"/>
          </ac:spMkLst>
        </pc:spChg>
        <pc:spChg chg="add del mod">
          <ac:chgData name="강동성" userId="S::gugugugu@office.deu.ac.kr::e19c66f9-d09f-4d22-be85-959ecf159117" providerId="AD" clId="Web-{3D34A708-85E4-A5E5-623B-206F453F85DB}" dt="2023-03-23T09:04:24.920" v="2610"/>
          <ac:spMkLst>
            <pc:docMk/>
            <pc:sldMk cId="2506962516" sldId="267"/>
            <ac:spMk id="4" creationId="{53886FDC-7DAD-B117-C919-43CD7659714C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5:26.143" v="2623" actId="20577"/>
          <ac:spMkLst>
            <pc:docMk/>
            <pc:sldMk cId="2506962516" sldId="267"/>
            <ac:spMk id="9" creationId="{BC95B149-AD49-75C9-F230-F1B3059C3C2B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5:29.347" v="2624" actId="20577"/>
          <ac:spMkLst>
            <pc:docMk/>
            <pc:sldMk cId="2506962516" sldId="267"/>
            <ac:spMk id="11" creationId="{25B9BB5B-DEA5-9589-3796-D3BD32F3D8A8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5:30.956" v="2625" actId="20577"/>
          <ac:spMkLst>
            <pc:docMk/>
            <pc:sldMk cId="2506962516" sldId="267"/>
            <ac:spMk id="13" creationId="{B6BA4646-DF48-4299-B223-93FDEF647326}"/>
          </ac:spMkLst>
        </pc:spChg>
        <pc:graphicFrameChg chg="add mod modGraphic">
          <ac:chgData name="강동성" userId="S::gugugugu@office.deu.ac.kr::e19c66f9-d09f-4d22-be85-959ecf159117" providerId="AD" clId="Web-{3D34A708-85E4-A5E5-623B-206F453F85DB}" dt="2023-03-23T09:06:07.631" v="2698"/>
          <ac:graphicFrameMkLst>
            <pc:docMk/>
            <pc:sldMk cId="2506962516" sldId="267"/>
            <ac:graphicFrameMk id="6" creationId="{7200C61E-BBAF-EFC7-9EA7-1F32F8AB5192}"/>
          </ac:graphicFrameMkLst>
        </pc:graphicFrameChg>
        <pc:picChg chg="mod">
          <ac:chgData name="강동성" userId="S::gugugugu@office.deu.ac.kr::e19c66f9-d09f-4d22-be85-959ecf159117" providerId="AD" clId="Web-{3D34A708-85E4-A5E5-623B-206F453F85DB}" dt="2023-03-23T09:04:39.296" v="2613" actId="1076"/>
          <ac:picMkLst>
            <pc:docMk/>
            <pc:sldMk cId="2506962516" sldId="267"/>
            <ac:picMk id="2" creationId="{4A8D69AC-E395-967C-F48D-CF8F66C0AB24}"/>
          </ac:picMkLst>
        </pc:picChg>
        <pc:picChg chg="add mod">
          <ac:chgData name="강동성" userId="S::gugugugu@office.deu.ac.kr::e19c66f9-d09f-4d22-be85-959ecf159117" providerId="AD" clId="Web-{3D34A708-85E4-A5E5-623B-206F453F85DB}" dt="2023-03-23T09:04:42.468" v="2615" actId="1076"/>
          <ac:picMkLst>
            <pc:docMk/>
            <pc:sldMk cId="2506962516" sldId="267"/>
            <ac:picMk id="7" creationId="{16085E90-1E8E-94DA-A82D-C81A225E7AB5}"/>
          </ac:picMkLst>
        </pc:picChg>
      </pc:sldChg>
      <pc:sldChg chg="addSp delSp modSp">
        <pc:chgData name="강동성" userId="S::gugugugu@office.deu.ac.kr::e19c66f9-d09f-4d22-be85-959ecf159117" providerId="AD" clId="Web-{3D34A708-85E4-A5E5-623B-206F453F85DB}" dt="2023-03-23T08:20:03.559" v="267" actId="1076"/>
        <pc:sldMkLst>
          <pc:docMk/>
          <pc:sldMk cId="1973661579" sldId="268"/>
        </pc:sldMkLst>
        <pc:spChg chg="add mod">
          <ac:chgData name="강동성" userId="S::gugugugu@office.deu.ac.kr::e19c66f9-d09f-4d22-be85-959ecf159117" providerId="AD" clId="Web-{3D34A708-85E4-A5E5-623B-206F453F85DB}" dt="2023-03-23T08:17:42.540" v="161" actId="1076"/>
          <ac:spMkLst>
            <pc:docMk/>
            <pc:sldMk cId="1973661579" sldId="268"/>
            <ac:spMk id="5" creationId="{42A86580-ACF5-B6DE-15A6-8879DA3549A6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17:31.868" v="158" actId="20577"/>
          <ac:spMkLst>
            <pc:docMk/>
            <pc:sldMk cId="1973661579" sldId="268"/>
            <ac:spMk id="8" creationId="{C82AD4F4-BACD-CE92-6567-A31391B80955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17:57.337" v="166" actId="20577"/>
          <ac:spMkLst>
            <pc:docMk/>
            <pc:sldMk cId="1973661579" sldId="268"/>
            <ac:spMk id="9" creationId="{8EB58019-24F3-8308-ED15-36ED6C1558C6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18:03.119" v="168" actId="20577"/>
          <ac:spMkLst>
            <pc:docMk/>
            <pc:sldMk cId="1973661579" sldId="268"/>
            <ac:spMk id="10" creationId="{F7812333-8EA0-4D4E-7728-9C013E8746D8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20:03.559" v="267" actId="1076"/>
          <ac:spMkLst>
            <pc:docMk/>
            <pc:sldMk cId="1973661579" sldId="268"/>
            <ac:spMk id="11" creationId="{C73970A9-42BA-9063-73A1-C76B360A993B}"/>
          </ac:spMkLst>
        </pc:spChg>
        <pc:graphicFrameChg chg="add del mod modGraphic">
          <ac:chgData name="강동성" userId="S::gugugugu@office.deu.ac.kr::e19c66f9-d09f-4d22-be85-959ecf159117" providerId="AD" clId="Web-{3D34A708-85E4-A5E5-623B-206F453F85DB}" dt="2023-03-23T08:18:55.511" v="256"/>
          <ac:graphicFrameMkLst>
            <pc:docMk/>
            <pc:sldMk cId="1973661579" sldId="268"/>
            <ac:graphicFrameMk id="2" creationId="{F72DB179-72B4-DD13-5870-0CBF997E0996}"/>
          </ac:graphicFrameMkLst>
        </pc:graphicFrameChg>
        <pc:picChg chg="add mod">
          <ac:chgData name="강동성" userId="S::gugugugu@office.deu.ac.kr::e19c66f9-d09f-4d22-be85-959ecf159117" providerId="AD" clId="Web-{3D34A708-85E4-A5E5-623B-206F453F85DB}" dt="2023-03-23T08:14:46.723" v="123" actId="1076"/>
          <ac:picMkLst>
            <pc:docMk/>
            <pc:sldMk cId="1973661579" sldId="268"/>
            <ac:picMk id="3" creationId="{2415D392-00E1-3FC2-E252-53E82C1CAC0B}"/>
          </ac:picMkLst>
        </pc:picChg>
        <pc:picChg chg="mod">
          <ac:chgData name="강동성" userId="S::gugugugu@office.deu.ac.kr::e19c66f9-d09f-4d22-be85-959ecf159117" providerId="AD" clId="Web-{3D34A708-85E4-A5E5-623B-206F453F85DB}" dt="2023-03-23T08:13:47.784" v="96" actId="1076"/>
          <ac:picMkLst>
            <pc:docMk/>
            <pc:sldMk cId="1973661579" sldId="268"/>
            <ac:picMk id="4" creationId="{4F45F17F-A392-7CB1-FE06-29842E1FEF56}"/>
          </ac:picMkLst>
        </pc:picChg>
        <pc:picChg chg="add del">
          <ac:chgData name="강동성" userId="S::gugugugu@office.deu.ac.kr::e19c66f9-d09f-4d22-be85-959ecf159117" providerId="AD" clId="Web-{3D34A708-85E4-A5E5-623B-206F453F85DB}" dt="2023-03-23T08:16:48.664" v="149"/>
          <ac:picMkLst>
            <pc:docMk/>
            <pc:sldMk cId="1973661579" sldId="268"/>
            <ac:picMk id="6" creationId="{2C489BDE-5D34-C1C0-7662-701E73D81E76}"/>
          </ac:picMkLst>
        </pc:picChg>
        <pc:picChg chg="add del">
          <ac:chgData name="강동성" userId="S::gugugugu@office.deu.ac.kr::e19c66f9-d09f-4d22-be85-959ecf159117" providerId="AD" clId="Web-{3D34A708-85E4-A5E5-623B-206F453F85DB}" dt="2023-03-23T08:17:03.555" v="151"/>
          <ac:picMkLst>
            <pc:docMk/>
            <pc:sldMk cId="1973661579" sldId="268"/>
            <ac:picMk id="7" creationId="{2CBC9B37-B915-78AD-7309-3A7CDA177798}"/>
          </ac:picMkLst>
        </pc:picChg>
      </pc:sldChg>
      <pc:sldChg chg="delSp modSp new ord">
        <pc:chgData name="강동성" userId="S::gugugugu@office.deu.ac.kr::e19c66f9-d09f-4d22-be85-959ecf159117" providerId="AD" clId="Web-{3D34A708-85E4-A5E5-623B-206F453F85DB}" dt="2023-03-23T08:08:31.635" v="41" actId="20577"/>
        <pc:sldMkLst>
          <pc:docMk/>
          <pc:sldMk cId="2296420361" sldId="269"/>
        </pc:sldMkLst>
        <pc:spChg chg="mod">
          <ac:chgData name="강동성" userId="S::gugugugu@office.deu.ac.kr::e19c66f9-d09f-4d22-be85-959ecf159117" providerId="AD" clId="Web-{3D34A708-85E4-A5E5-623B-206F453F85DB}" dt="2023-03-23T08:08:31.635" v="41" actId="20577"/>
          <ac:spMkLst>
            <pc:docMk/>
            <pc:sldMk cId="2296420361" sldId="269"/>
            <ac:spMk id="2" creationId="{B0255A07-E339-23D4-DBD7-4EB3B0A890BE}"/>
          </ac:spMkLst>
        </pc:spChg>
        <pc:spChg chg="del">
          <ac:chgData name="강동성" userId="S::gugugugu@office.deu.ac.kr::e19c66f9-d09f-4d22-be85-959ecf159117" providerId="AD" clId="Web-{3D34A708-85E4-A5E5-623B-206F453F85DB}" dt="2023-03-23T08:07:36.430" v="26"/>
          <ac:spMkLst>
            <pc:docMk/>
            <pc:sldMk cId="2296420361" sldId="269"/>
            <ac:spMk id="3" creationId="{523DC61C-A225-5B2F-CA13-BC79A6834F8D}"/>
          </ac:spMkLst>
        </pc:spChg>
      </pc:sldChg>
      <pc:sldChg chg="modSp add ord replId">
        <pc:chgData name="강동성" userId="S::gugugugu@office.deu.ac.kr::e19c66f9-d09f-4d22-be85-959ecf159117" providerId="AD" clId="Web-{3D34A708-85E4-A5E5-623B-206F453F85DB}" dt="2023-03-23T08:19:31.137" v="263" actId="20577"/>
        <pc:sldMkLst>
          <pc:docMk/>
          <pc:sldMk cId="526972740" sldId="270"/>
        </pc:sldMkLst>
        <pc:spChg chg="mod">
          <ac:chgData name="강동성" userId="S::gugugugu@office.deu.ac.kr::e19c66f9-d09f-4d22-be85-959ecf159117" providerId="AD" clId="Web-{3D34A708-85E4-A5E5-623B-206F453F85DB}" dt="2023-03-23T08:19:31.137" v="263" actId="20577"/>
          <ac:spMkLst>
            <pc:docMk/>
            <pc:sldMk cId="526972740" sldId="270"/>
            <ac:spMk id="2" creationId="{B0255A07-E339-23D4-DBD7-4EB3B0A890BE}"/>
          </ac:spMkLst>
        </pc:spChg>
      </pc:sldChg>
      <pc:sldChg chg="modSp add ord replId">
        <pc:chgData name="강동성" userId="S::gugugugu@office.deu.ac.kr::e19c66f9-d09f-4d22-be85-959ecf159117" providerId="AD" clId="Web-{3D34A708-85E4-A5E5-623B-206F453F85DB}" dt="2023-03-23T08:28:18.479" v="539" actId="20577"/>
        <pc:sldMkLst>
          <pc:docMk/>
          <pc:sldMk cId="196153992" sldId="271"/>
        </pc:sldMkLst>
        <pc:spChg chg="mod">
          <ac:chgData name="강동성" userId="S::gugugugu@office.deu.ac.kr::e19c66f9-d09f-4d22-be85-959ecf159117" providerId="AD" clId="Web-{3D34A708-85E4-A5E5-623B-206F453F85DB}" dt="2023-03-23T08:28:18.479" v="539" actId="20577"/>
          <ac:spMkLst>
            <pc:docMk/>
            <pc:sldMk cId="196153992" sldId="271"/>
            <ac:spMk id="2" creationId="{B0255A07-E339-23D4-DBD7-4EB3B0A890BE}"/>
          </ac:spMkLst>
        </pc:spChg>
      </pc:sldChg>
      <pc:sldChg chg="add del replId">
        <pc:chgData name="강동성" userId="S::gugugugu@office.deu.ac.kr::e19c66f9-d09f-4d22-be85-959ecf159117" providerId="AD" clId="Web-{3D34A708-85E4-A5E5-623B-206F453F85DB}" dt="2023-03-23T08:19:52.747" v="265"/>
        <pc:sldMkLst>
          <pc:docMk/>
          <pc:sldMk cId="2118908970" sldId="271"/>
        </pc:sldMkLst>
      </pc:sldChg>
      <pc:sldChg chg="modSp add ord replId">
        <pc:chgData name="강동성" userId="S::gugugugu@office.deu.ac.kr::e19c66f9-d09f-4d22-be85-959ecf159117" providerId="AD" clId="Web-{3D34A708-85E4-A5E5-623B-206F453F85DB}" dt="2023-03-23T08:32:58.642" v="702" actId="20577"/>
        <pc:sldMkLst>
          <pc:docMk/>
          <pc:sldMk cId="2036151714" sldId="272"/>
        </pc:sldMkLst>
        <pc:spChg chg="mod">
          <ac:chgData name="강동성" userId="S::gugugugu@office.deu.ac.kr::e19c66f9-d09f-4d22-be85-959ecf159117" providerId="AD" clId="Web-{3D34A708-85E4-A5E5-623B-206F453F85DB}" dt="2023-03-23T08:32:58.642" v="702" actId="20577"/>
          <ac:spMkLst>
            <pc:docMk/>
            <pc:sldMk cId="2036151714" sldId="272"/>
            <ac:spMk id="2" creationId="{B0255A07-E339-23D4-DBD7-4EB3B0A890BE}"/>
          </ac:spMkLst>
        </pc:spChg>
      </pc:sldChg>
      <pc:sldChg chg="modSp add ord replId">
        <pc:chgData name="강동성" userId="S::gugugugu@office.deu.ac.kr::e19c66f9-d09f-4d22-be85-959ecf159117" providerId="AD" clId="Web-{3D34A708-85E4-A5E5-623B-206F453F85DB}" dt="2023-03-23T08:39:23.871" v="998" actId="20577"/>
        <pc:sldMkLst>
          <pc:docMk/>
          <pc:sldMk cId="2972458073" sldId="273"/>
        </pc:sldMkLst>
        <pc:spChg chg="mod">
          <ac:chgData name="강동성" userId="S::gugugugu@office.deu.ac.kr::e19c66f9-d09f-4d22-be85-959ecf159117" providerId="AD" clId="Web-{3D34A708-85E4-A5E5-623B-206F453F85DB}" dt="2023-03-23T08:39:23.871" v="998" actId="20577"/>
          <ac:spMkLst>
            <pc:docMk/>
            <pc:sldMk cId="2972458073" sldId="273"/>
            <ac:spMk id="2" creationId="{B0255A07-E339-23D4-DBD7-4EB3B0A890BE}"/>
          </ac:spMkLst>
        </pc:spChg>
      </pc:sldChg>
      <pc:sldChg chg="modSp add ord replId">
        <pc:chgData name="강동성" userId="S::gugugugu@office.deu.ac.kr::e19c66f9-d09f-4d22-be85-959ecf159117" providerId="AD" clId="Web-{3D34A708-85E4-A5E5-623B-206F453F85DB}" dt="2023-03-23T08:41:56.641" v="1213" actId="20577"/>
        <pc:sldMkLst>
          <pc:docMk/>
          <pc:sldMk cId="3161621670" sldId="274"/>
        </pc:sldMkLst>
        <pc:spChg chg="mod">
          <ac:chgData name="강동성" userId="S::gugugugu@office.deu.ac.kr::e19c66f9-d09f-4d22-be85-959ecf159117" providerId="AD" clId="Web-{3D34A708-85E4-A5E5-623B-206F453F85DB}" dt="2023-03-23T08:41:56.641" v="1213" actId="20577"/>
          <ac:spMkLst>
            <pc:docMk/>
            <pc:sldMk cId="3161621670" sldId="274"/>
            <ac:spMk id="2" creationId="{B0255A07-E339-23D4-DBD7-4EB3B0A890BE}"/>
          </ac:spMkLst>
        </pc:spChg>
      </pc:sldChg>
      <pc:sldChg chg="modSp add ord replId">
        <pc:chgData name="강동성" userId="S::gugugugu@office.deu.ac.kr::e19c66f9-d09f-4d22-be85-959ecf159117" providerId="AD" clId="Web-{3D34A708-85E4-A5E5-623B-206F453F85DB}" dt="2023-03-23T08:43:31.284" v="1355" actId="20577"/>
        <pc:sldMkLst>
          <pc:docMk/>
          <pc:sldMk cId="812403319" sldId="275"/>
        </pc:sldMkLst>
        <pc:spChg chg="mod">
          <ac:chgData name="강동성" userId="S::gugugugu@office.deu.ac.kr::e19c66f9-d09f-4d22-be85-959ecf159117" providerId="AD" clId="Web-{3D34A708-85E4-A5E5-623B-206F453F85DB}" dt="2023-03-23T08:43:31.284" v="1355" actId="20577"/>
          <ac:spMkLst>
            <pc:docMk/>
            <pc:sldMk cId="812403319" sldId="275"/>
            <ac:spMk id="2" creationId="{B0255A07-E339-23D4-DBD7-4EB3B0A890BE}"/>
          </ac:spMkLst>
        </pc:spChg>
      </pc:sldChg>
      <pc:sldChg chg="modSp add ord replId">
        <pc:chgData name="강동성" userId="S::gugugugu@office.deu.ac.kr::e19c66f9-d09f-4d22-be85-959ecf159117" providerId="AD" clId="Web-{3D34A708-85E4-A5E5-623B-206F453F85DB}" dt="2023-03-23T08:51:32.109" v="1804" actId="20577"/>
        <pc:sldMkLst>
          <pc:docMk/>
          <pc:sldMk cId="1480852708" sldId="276"/>
        </pc:sldMkLst>
        <pc:spChg chg="mod">
          <ac:chgData name="강동성" userId="S::gugugugu@office.deu.ac.kr::e19c66f9-d09f-4d22-be85-959ecf159117" providerId="AD" clId="Web-{3D34A708-85E4-A5E5-623B-206F453F85DB}" dt="2023-03-23T08:51:32.109" v="1804" actId="20577"/>
          <ac:spMkLst>
            <pc:docMk/>
            <pc:sldMk cId="1480852708" sldId="276"/>
            <ac:spMk id="2" creationId="{B0255A07-E339-23D4-DBD7-4EB3B0A890BE}"/>
          </ac:spMkLst>
        </pc:spChg>
      </pc:sldChg>
      <pc:sldChg chg="addSp delSp modSp add replId">
        <pc:chgData name="강동성" userId="S::gugugugu@office.deu.ac.kr::e19c66f9-d09f-4d22-be85-959ecf159117" providerId="AD" clId="Web-{3D34A708-85E4-A5E5-623B-206F453F85DB}" dt="2023-03-23T09:03:53.058" v="2598"/>
        <pc:sldMkLst>
          <pc:docMk/>
          <pc:sldMk cId="4244735801" sldId="277"/>
        </pc:sldMkLst>
        <pc:spChg chg="add mod">
          <ac:chgData name="강동성" userId="S::gugugugu@office.deu.ac.kr::e19c66f9-d09f-4d22-be85-959ecf159117" providerId="AD" clId="Web-{3D34A708-85E4-A5E5-623B-206F453F85DB}" dt="2023-03-23T08:53:47.768" v="1853" actId="20577"/>
          <ac:spMkLst>
            <pc:docMk/>
            <pc:sldMk cId="4244735801" sldId="277"/>
            <ac:spMk id="9" creationId="{2F9C63F0-1664-11B6-70B2-FBE208FD7990}"/>
          </ac:spMkLst>
        </pc:spChg>
        <pc:spChg chg="add mod">
          <ac:chgData name="강동성" userId="S::gugugugu@office.deu.ac.kr::e19c66f9-d09f-4d22-be85-959ecf159117" providerId="AD" clId="Web-{3D34A708-85E4-A5E5-623B-206F453F85DB}" dt="2023-03-23T08:53:41.206" v="1847" actId="20577"/>
          <ac:spMkLst>
            <pc:docMk/>
            <pc:sldMk cId="4244735801" sldId="277"/>
            <ac:spMk id="11" creationId="{81989E0E-2906-7C55-2A76-6F07EE1D3139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1:54.234" v="2111" actId="20577"/>
          <ac:spMkLst>
            <pc:docMk/>
            <pc:sldMk cId="4244735801" sldId="277"/>
            <ac:spMk id="13" creationId="{EAE050B0-B4B7-81B1-DBD8-0A1DCE6D8B43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1:50.656" v="2109" actId="20577"/>
          <ac:spMkLst>
            <pc:docMk/>
            <pc:sldMk cId="4244735801" sldId="277"/>
            <ac:spMk id="15" creationId="{F8868C9D-046B-6F7A-95B1-94084A703E96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1:57.125" v="2112" actId="20577"/>
          <ac:spMkLst>
            <pc:docMk/>
            <pc:sldMk cId="4244735801" sldId="277"/>
            <ac:spMk id="17" creationId="{08247266-1A7F-651A-DB50-46B118C32658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2:09.500" v="2113" actId="20577"/>
          <ac:spMkLst>
            <pc:docMk/>
            <pc:sldMk cId="4244735801" sldId="277"/>
            <ac:spMk id="19" creationId="{CCF75D6A-042E-5C8F-7E91-F5FB8A2BF859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2:12.125" v="2114" actId="20577"/>
          <ac:spMkLst>
            <pc:docMk/>
            <pc:sldMk cId="4244735801" sldId="277"/>
            <ac:spMk id="21" creationId="{77E6899F-2E16-FBDA-B773-1C83844B5B64}"/>
          </ac:spMkLst>
        </pc:spChg>
        <pc:spChg chg="add mod">
          <ac:chgData name="강동성" userId="S::gugugugu@office.deu.ac.kr::e19c66f9-d09f-4d22-be85-959ecf159117" providerId="AD" clId="Web-{3D34A708-85E4-A5E5-623B-206F453F85DB}" dt="2023-03-23T09:02:17.672" v="2116" actId="20577"/>
          <ac:spMkLst>
            <pc:docMk/>
            <pc:sldMk cId="4244735801" sldId="277"/>
            <ac:spMk id="23" creationId="{C49A1BB3-2F6C-0B23-8B75-B11591BEC505}"/>
          </ac:spMkLst>
        </pc:spChg>
        <pc:graphicFrameChg chg="add mod modGraphic">
          <ac:chgData name="강동성" userId="S::gugugugu@office.deu.ac.kr::e19c66f9-d09f-4d22-be85-959ecf159117" providerId="AD" clId="Web-{3D34A708-85E4-A5E5-623B-206F453F85DB}" dt="2023-03-23T09:03:53.058" v="2598"/>
          <ac:graphicFrameMkLst>
            <pc:docMk/>
            <pc:sldMk cId="4244735801" sldId="277"/>
            <ac:graphicFrameMk id="7" creationId="{393E4396-8501-B5FF-1994-B0A3D9C2001D}"/>
          </ac:graphicFrameMkLst>
        </pc:graphicFrameChg>
        <pc:picChg chg="del">
          <ac:chgData name="강동성" userId="S::gugugugu@office.deu.ac.kr::e19c66f9-d09f-4d22-be85-959ecf159117" providerId="AD" clId="Web-{3D34A708-85E4-A5E5-623B-206F453F85DB}" dt="2023-03-23T08:52:10.438" v="1809"/>
          <ac:picMkLst>
            <pc:docMk/>
            <pc:sldMk cId="4244735801" sldId="277"/>
            <ac:picMk id="2" creationId="{CD3736A8-6A11-8599-A2FB-346DF9232D6F}"/>
          </ac:picMkLst>
        </pc:picChg>
        <pc:picChg chg="del">
          <ac:chgData name="강동성" userId="S::gugugugu@office.deu.ac.kr::e19c66f9-d09f-4d22-be85-959ecf159117" providerId="AD" clId="Web-{3D34A708-85E4-A5E5-623B-206F453F85DB}" dt="2023-03-23T08:52:09.719" v="1808"/>
          <ac:picMkLst>
            <pc:docMk/>
            <pc:sldMk cId="4244735801" sldId="277"/>
            <ac:picMk id="3" creationId="{7A266F26-8E7D-A44C-296F-098A3ACE8271}"/>
          </ac:picMkLst>
        </pc:picChg>
        <pc:picChg chg="mod">
          <ac:chgData name="강동성" userId="S::gugugugu@office.deu.ac.kr::e19c66f9-d09f-4d22-be85-959ecf159117" providerId="AD" clId="Web-{3D34A708-85E4-A5E5-623B-206F453F85DB}" dt="2023-03-23T08:52:34.688" v="1816" actId="1076"/>
          <ac:picMkLst>
            <pc:docMk/>
            <pc:sldMk cId="4244735801" sldId="277"/>
            <ac:picMk id="4" creationId="{7F7ECE44-E8CA-BDAF-BAF8-F48E64D63228}"/>
          </ac:picMkLst>
        </pc:picChg>
        <pc:picChg chg="mod">
          <ac:chgData name="강동성" userId="S::gugugugu@office.deu.ac.kr::e19c66f9-d09f-4d22-be85-959ecf159117" providerId="AD" clId="Web-{3D34A708-85E4-A5E5-623B-206F453F85DB}" dt="2023-03-23T08:52:12.313" v="1810" actId="1076"/>
          <ac:picMkLst>
            <pc:docMk/>
            <pc:sldMk cId="4244735801" sldId="277"/>
            <ac:picMk id="5" creationId="{338A6E9E-58FF-55C7-936F-E84AD7AA7DB7}"/>
          </ac:picMkLst>
        </pc:picChg>
      </pc:sldChg>
      <pc:sldChg chg="modSp add ord replId">
        <pc:chgData name="강동성" userId="S::gugugugu@office.deu.ac.kr::e19c66f9-d09f-4d22-be85-959ecf159117" providerId="AD" clId="Web-{3D34A708-85E4-A5E5-623B-206F453F85DB}" dt="2023-03-23T09:04:06.090" v="2602" actId="20577"/>
        <pc:sldMkLst>
          <pc:docMk/>
          <pc:sldMk cId="1809234850" sldId="278"/>
        </pc:sldMkLst>
        <pc:spChg chg="mod">
          <ac:chgData name="강동성" userId="S::gugugugu@office.deu.ac.kr::e19c66f9-d09f-4d22-be85-959ecf159117" providerId="AD" clId="Web-{3D34A708-85E4-A5E5-623B-206F453F85DB}" dt="2023-03-23T09:04:06.090" v="2602" actId="20577"/>
          <ac:spMkLst>
            <pc:docMk/>
            <pc:sldMk cId="1809234850" sldId="278"/>
            <ac:spMk id="2" creationId="{B0255A07-E339-23D4-DBD7-4EB3B0A890BE}"/>
          </ac:spMkLst>
        </pc:spChg>
      </pc:sldChg>
    </pc:docChg>
  </pc:docChgLst>
  <pc:docChgLst>
    <pc:chgData name="강동성" userId="S::gugugugu@office.deu.ac.kr::e19c66f9-d09f-4d22-be85-959ecf159117" providerId="AD" clId="Web-{FCBC6133-37D9-D02C-4BA3-9D01667ADC46}"/>
    <pc:docChg chg="addSld modSld">
      <pc:chgData name="강동성" userId="S::gugugugu@office.deu.ac.kr::e19c66f9-d09f-4d22-be85-959ecf159117" providerId="AD" clId="Web-{FCBC6133-37D9-D02C-4BA3-9D01667ADC46}" dt="2023-03-23T10:26:09.356" v="153" actId="14100"/>
      <pc:docMkLst>
        <pc:docMk/>
      </pc:docMkLst>
      <pc:sldChg chg="addSp delSp modSp">
        <pc:chgData name="강동성" userId="S::gugugugu@office.deu.ac.kr::e19c66f9-d09f-4d22-be85-959ecf159117" providerId="AD" clId="Web-{FCBC6133-37D9-D02C-4BA3-9D01667ADC46}" dt="2023-03-23T10:19:31.266" v="148" actId="20577"/>
        <pc:sldMkLst>
          <pc:docMk/>
          <pc:sldMk cId="3569210928" sldId="256"/>
        </pc:sldMkLst>
        <pc:spChg chg="mod">
          <ac:chgData name="강동성" userId="S::gugugugu@office.deu.ac.kr::e19c66f9-d09f-4d22-be85-959ecf159117" providerId="AD" clId="Web-{FCBC6133-37D9-D02C-4BA3-9D01667ADC46}" dt="2023-03-23T09:28:14.648" v="3" actId="14100"/>
          <ac:spMkLst>
            <pc:docMk/>
            <pc:sldMk cId="3569210928" sldId="256"/>
            <ac:spMk id="2" creationId="{00000000-0000-0000-0000-000000000000}"/>
          </ac:spMkLst>
        </pc:spChg>
        <pc:spChg chg="add mod">
          <ac:chgData name="강동성" userId="S::gugugugu@office.deu.ac.kr::e19c66f9-d09f-4d22-be85-959ecf159117" providerId="AD" clId="Web-{FCBC6133-37D9-D02C-4BA3-9D01667ADC46}" dt="2023-03-23T10:19:31.266" v="148" actId="20577"/>
          <ac:spMkLst>
            <pc:docMk/>
            <pc:sldMk cId="3569210928" sldId="256"/>
            <ac:spMk id="5" creationId="{BCDF6414-689C-11EB-904F-2498D4A48367}"/>
          </ac:spMkLst>
        </pc:spChg>
        <pc:spChg chg="add del mod">
          <ac:chgData name="강동성" userId="S::gugugugu@office.deu.ac.kr::e19c66f9-d09f-4d22-be85-959ecf159117" providerId="AD" clId="Web-{FCBC6133-37D9-D02C-4BA3-9D01667ADC46}" dt="2023-03-23T09:30:35.339" v="53"/>
          <ac:spMkLst>
            <pc:docMk/>
            <pc:sldMk cId="3569210928" sldId="256"/>
            <ac:spMk id="6" creationId="{DC9F51A0-2C62-2A1A-3338-3F2A8369DDFD}"/>
          </ac:spMkLst>
        </pc:spChg>
      </pc:sldChg>
      <pc:sldChg chg="modSp">
        <pc:chgData name="강동성" userId="S::gugugugu@office.deu.ac.kr::e19c66f9-d09f-4d22-be85-959ecf159117" providerId="AD" clId="Web-{FCBC6133-37D9-D02C-4BA3-9D01667ADC46}" dt="2023-03-23T09:30:15.620" v="51" actId="20577"/>
        <pc:sldMkLst>
          <pc:docMk/>
          <pc:sldMk cId="1906259143" sldId="258"/>
        </pc:sldMkLst>
        <pc:spChg chg="mod">
          <ac:chgData name="강동성" userId="S::gugugugu@office.deu.ac.kr::e19c66f9-d09f-4d22-be85-959ecf159117" providerId="AD" clId="Web-{FCBC6133-37D9-D02C-4BA3-9D01667ADC46}" dt="2023-03-23T09:30:15.620" v="51" actId="20577"/>
          <ac:spMkLst>
            <pc:docMk/>
            <pc:sldMk cId="1906259143" sldId="258"/>
            <ac:spMk id="11" creationId="{21700930-2E49-D84E-046B-A7550B750123}"/>
          </ac:spMkLst>
        </pc:spChg>
      </pc:sldChg>
      <pc:sldChg chg="modSp new">
        <pc:chgData name="강동성" userId="S::gugugugu@office.deu.ac.kr::e19c66f9-d09f-4d22-be85-959ecf159117" providerId="AD" clId="Web-{FCBC6133-37D9-D02C-4BA3-9D01667ADC46}" dt="2023-03-23T10:26:09.356" v="153" actId="14100"/>
        <pc:sldMkLst>
          <pc:docMk/>
          <pc:sldMk cId="1168115899" sldId="279"/>
        </pc:sldMkLst>
        <pc:spChg chg="mod">
          <ac:chgData name="강동성" userId="S::gugugugu@office.deu.ac.kr::e19c66f9-d09f-4d22-be85-959ecf159117" providerId="AD" clId="Web-{FCBC6133-37D9-D02C-4BA3-9D01667ADC46}" dt="2023-03-23T10:26:02.355" v="151" actId="1076"/>
          <ac:spMkLst>
            <pc:docMk/>
            <pc:sldMk cId="1168115899" sldId="279"/>
            <ac:spMk id="2" creationId="{DA893B99-5B2D-65AE-7516-78D2591A782F}"/>
          </ac:spMkLst>
        </pc:spChg>
        <pc:spChg chg="mod">
          <ac:chgData name="강동성" userId="S::gugugugu@office.deu.ac.kr::e19c66f9-d09f-4d22-be85-959ecf159117" providerId="AD" clId="Web-{FCBC6133-37D9-D02C-4BA3-9D01667ADC46}" dt="2023-03-23T10:26:09.356" v="153" actId="14100"/>
          <ac:spMkLst>
            <pc:docMk/>
            <pc:sldMk cId="1168115899" sldId="279"/>
            <ac:spMk id="3" creationId="{A1A779A7-82BA-7FF1-8F28-267A8E136F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0967"/>
            <a:ext cx="9144000" cy="14818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>
                <a:ea typeface="맑은 고딕"/>
              </a:rPr>
              <a:t>앱프로그래밍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20183209 강동성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CDF6414-689C-11EB-904F-2498D4A48367}"/>
              </a:ext>
            </a:extLst>
          </p:cNvPr>
          <p:cNvSpPr txBox="1">
            <a:spLocks/>
          </p:cNvSpPr>
          <p:nvPr/>
        </p:nvSpPr>
        <p:spPr>
          <a:xfrm>
            <a:off x="1518249" y="2022386"/>
            <a:ext cx="9144000" cy="148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맑은 고딕"/>
              </a:rPr>
              <a:t>하루하루</a:t>
            </a:r>
          </a:p>
          <a:p>
            <a:r>
              <a:rPr lang="ko-KR" altLang="en-US" sz="1800" dirty="0">
                <a:ea typeface="맑은 고딕"/>
              </a:rPr>
              <a:t>일정관리 다이어리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9CC98974-ABDF-8FA9-FED1-5BF8B78E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62" y="1371601"/>
            <a:ext cx="2314575" cy="4114800"/>
          </a:xfrm>
          <a:prstGeom prst="rect">
            <a:avLst/>
          </a:prstGeom>
        </p:spPr>
      </p:pic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3BAE928-D189-D992-FEA3-BE0D7A439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05" y="1371600"/>
            <a:ext cx="2314575" cy="41148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FBA40A3-7F8B-9CFB-A2DE-BEF4C630B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74598"/>
              </p:ext>
            </p:extLst>
          </p:nvPr>
        </p:nvGraphicFramePr>
        <p:xfrm>
          <a:off x="8266981" y="14377"/>
          <a:ext cx="3903129" cy="684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간략화된</a:t>
                      </a:r>
                      <a:r>
                        <a:rPr lang="ko-KR" altLang="en-US"/>
                        <a:t> 일정확인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클릭 홈2로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홈1로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45590F9F-D251-D658-FD1B-FE0FB7A1F65A}"/>
              </a:ext>
            </a:extLst>
          </p:cNvPr>
          <p:cNvSpPr/>
          <p:nvPr/>
        </p:nvSpPr>
        <p:spPr>
          <a:xfrm>
            <a:off x="2881883" y="2074976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9CA652-86F4-B118-73CC-8AD64CDF2765}"/>
              </a:ext>
            </a:extLst>
          </p:cNvPr>
          <p:cNvSpPr/>
          <p:nvPr/>
        </p:nvSpPr>
        <p:spPr>
          <a:xfrm>
            <a:off x="4434638" y="4145316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A7F5D-58D2-7687-EAC1-8FB97DAF5465}"/>
              </a:ext>
            </a:extLst>
          </p:cNvPr>
          <p:cNvSpPr txBox="1"/>
          <p:nvPr/>
        </p:nvSpPr>
        <p:spPr>
          <a:xfrm>
            <a:off x="1624641" y="996100"/>
            <a:ext cx="993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홈1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DD0D4-C782-80BC-2475-7151E1083D23}"/>
              </a:ext>
            </a:extLst>
          </p:cNvPr>
          <p:cNvSpPr txBox="1"/>
          <p:nvPr/>
        </p:nvSpPr>
        <p:spPr>
          <a:xfrm>
            <a:off x="4270074" y="996099"/>
            <a:ext cx="993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홈2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9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5A07-E339-23D4-DBD7-4EB3B0A8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ea typeface="맑은 고딕"/>
              </a:rPr>
              <a:t>일정관리</a:t>
            </a:r>
          </a:p>
        </p:txBody>
      </p:sp>
    </p:spTree>
    <p:extLst>
      <p:ext uri="{BB962C8B-B14F-4D97-AF65-F5344CB8AC3E}">
        <p14:creationId xmlns:p14="http://schemas.microsoft.com/office/powerpoint/2010/main" val="203615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703326F-9676-FAE8-8FC0-62AD3ADE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88" y="1069675"/>
            <a:ext cx="2314575" cy="4114800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6BFEDD5-7FF0-76B3-183B-38AF93CA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39" y="1069675"/>
            <a:ext cx="2314575" cy="41148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7BEBDA-C7F4-FCE5-FC8B-78D342C32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42017"/>
              </p:ext>
            </p:extLst>
          </p:nvPr>
        </p:nvGraphicFramePr>
        <p:xfrm>
          <a:off x="8266981" y="14377"/>
          <a:ext cx="3903129" cy="684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0000년 00월 일정 달력으로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클릭 후 일정관리2로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0000년 00월 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일정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일정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일정 </a:t>
                      </a:r>
                      <a:r>
                        <a:rPr lang="ko-KR" altLang="en-US" err="1"/>
                        <a:t>저장안함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일정관리 1로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B3A29BA4-A6BD-E2AD-DF92-C844BA6CD9B9}"/>
              </a:ext>
            </a:extLst>
          </p:cNvPr>
          <p:cNvSpPr/>
          <p:nvPr/>
        </p:nvSpPr>
        <p:spPr>
          <a:xfrm>
            <a:off x="998450" y="1140449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95BF708-341F-0B31-AB02-8B9D7087E903}"/>
              </a:ext>
            </a:extLst>
          </p:cNvPr>
          <p:cNvSpPr/>
          <p:nvPr/>
        </p:nvSpPr>
        <p:spPr>
          <a:xfrm>
            <a:off x="1170978" y="2060600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F58D11-A154-D0D6-6B70-E0415ED16E99}"/>
              </a:ext>
            </a:extLst>
          </p:cNvPr>
          <p:cNvSpPr/>
          <p:nvPr/>
        </p:nvSpPr>
        <p:spPr>
          <a:xfrm>
            <a:off x="4233356" y="2060600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E656AD1-3846-1A54-6292-65B127A281B6}"/>
              </a:ext>
            </a:extLst>
          </p:cNvPr>
          <p:cNvSpPr/>
          <p:nvPr/>
        </p:nvSpPr>
        <p:spPr>
          <a:xfrm>
            <a:off x="5182261" y="3872147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09C0F-9427-8F1A-D3FF-EFEEF8970879}"/>
              </a:ext>
            </a:extLst>
          </p:cNvPr>
          <p:cNvSpPr txBox="1"/>
          <p:nvPr/>
        </p:nvSpPr>
        <p:spPr>
          <a:xfrm>
            <a:off x="1308338" y="658232"/>
            <a:ext cx="13389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일정관리1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DC7B35-A5FF-0AD1-2515-18CFFC375DA7}"/>
              </a:ext>
            </a:extLst>
          </p:cNvPr>
          <p:cNvSpPr txBox="1"/>
          <p:nvPr/>
        </p:nvSpPr>
        <p:spPr>
          <a:xfrm>
            <a:off x="4040037" y="643855"/>
            <a:ext cx="2302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일정관리2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AB976D-F5CB-06E5-7C56-66821DE68176}"/>
              </a:ext>
            </a:extLst>
          </p:cNvPr>
          <p:cNvSpPr/>
          <p:nvPr/>
        </p:nvSpPr>
        <p:spPr>
          <a:xfrm>
            <a:off x="4348374" y="3872146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1440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5A07-E339-23D4-DBD7-4EB3B0A8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ea typeface="맑은 고딕"/>
              </a:rPr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97245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E21DB78-FA65-F6E2-32BA-B3F78F09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17" y="1199072"/>
            <a:ext cx="2314575" cy="4114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5ABBB2-410E-17ED-D581-796101E4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92" y="1199071"/>
            <a:ext cx="2314575" cy="41148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9D38D9-140A-5684-9B58-8CB2FF71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62823"/>
              </p:ext>
            </p:extLst>
          </p:nvPr>
        </p:nvGraphicFramePr>
        <p:xfrm>
          <a:off x="8266981" y="14377"/>
          <a:ext cx="3903129" cy="684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이름입력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전홥번호</a:t>
                      </a:r>
                      <a:r>
                        <a:rPr lang="ko-KR" altLang="en-US"/>
                        <a:t>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이메일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소개글</a:t>
                      </a:r>
                      <a:r>
                        <a:rPr lang="ko-KR" altLang="en-US"/>
                        <a:t>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입력사항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변경사항 저장 안함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F50C2583-F539-558C-C225-90207D07778B}"/>
              </a:ext>
            </a:extLst>
          </p:cNvPr>
          <p:cNvSpPr/>
          <p:nvPr/>
        </p:nvSpPr>
        <p:spPr>
          <a:xfrm>
            <a:off x="5383545" y="132735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1E6D777-DDEB-5401-C0A5-3854B79CFE37}"/>
              </a:ext>
            </a:extLst>
          </p:cNvPr>
          <p:cNvSpPr/>
          <p:nvPr/>
        </p:nvSpPr>
        <p:spPr>
          <a:xfrm>
            <a:off x="5383545" y="1715543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DE8886-2D82-F0DA-A319-BAAF47B8CFAC}"/>
              </a:ext>
            </a:extLst>
          </p:cNvPr>
          <p:cNvSpPr/>
          <p:nvPr/>
        </p:nvSpPr>
        <p:spPr>
          <a:xfrm>
            <a:off x="5383545" y="2074977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853AB9-3DD8-A836-C919-E6473E8C7F51}"/>
              </a:ext>
            </a:extLst>
          </p:cNvPr>
          <p:cNvSpPr/>
          <p:nvPr/>
        </p:nvSpPr>
        <p:spPr>
          <a:xfrm>
            <a:off x="4046450" y="2693204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4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FBC21E-6B27-C6A9-552E-0C613E578901}"/>
              </a:ext>
            </a:extLst>
          </p:cNvPr>
          <p:cNvSpPr/>
          <p:nvPr/>
        </p:nvSpPr>
        <p:spPr>
          <a:xfrm>
            <a:off x="4132714" y="3958411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5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36BDA71-88DC-58AA-5FD9-5B495721B87E}"/>
              </a:ext>
            </a:extLst>
          </p:cNvPr>
          <p:cNvSpPr/>
          <p:nvPr/>
        </p:nvSpPr>
        <p:spPr>
          <a:xfrm>
            <a:off x="4894714" y="3944034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414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5A07-E339-23D4-DBD7-4EB3B0A8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ko-KR" altLang="en-US" err="1">
                <a:ea typeface="맑은 고딕"/>
              </a:rPr>
              <a:t>더보기</a:t>
            </a:r>
          </a:p>
        </p:txBody>
      </p:sp>
    </p:spTree>
    <p:extLst>
      <p:ext uri="{BB962C8B-B14F-4D97-AF65-F5344CB8AC3E}">
        <p14:creationId xmlns:p14="http://schemas.microsoft.com/office/powerpoint/2010/main" val="316162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06CF4A58-9C89-FCFB-0D0D-551D21F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07" y="1141562"/>
            <a:ext cx="2314575" cy="4114800"/>
          </a:xfrm>
          <a:prstGeom prst="rect">
            <a:avLst/>
          </a:prstGeom>
        </p:spPr>
      </p:pic>
      <p:pic>
        <p:nvPicPr>
          <p:cNvPr id="3" name="그림 2" descr="텍스트, 시계, 스크린샷이(가) 표시된 사진&#10;&#10;자동 생성된 설명">
            <a:extLst>
              <a:ext uri="{FF2B5EF4-FFF2-40B4-BE49-F238E27FC236}">
                <a16:creationId xmlns:a16="http://schemas.microsoft.com/office/drawing/2014/main" id="{DFD43AF0-1592-5015-3ED6-700063B9F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23" y="1141561"/>
            <a:ext cx="2314575" cy="41148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C4FA43-81FD-11E7-23AD-749EED1D4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51883"/>
              </p:ext>
            </p:extLst>
          </p:nvPr>
        </p:nvGraphicFramePr>
        <p:xfrm>
          <a:off x="8266981" y="14377"/>
          <a:ext cx="3903129" cy="684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일정공유로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친구관리로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설정으로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24B432E7-8E74-B567-9B03-F72A31EDE4D5}"/>
              </a:ext>
            </a:extLst>
          </p:cNvPr>
          <p:cNvSpPr/>
          <p:nvPr/>
        </p:nvSpPr>
        <p:spPr>
          <a:xfrm>
            <a:off x="3873922" y="1801808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FD8212-8DE1-090B-0C48-1EE494374104}"/>
              </a:ext>
            </a:extLst>
          </p:cNvPr>
          <p:cNvSpPr/>
          <p:nvPr/>
        </p:nvSpPr>
        <p:spPr>
          <a:xfrm>
            <a:off x="3873922" y="2520676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242E6E-7B05-4F73-A935-0225A3535FDD}"/>
              </a:ext>
            </a:extLst>
          </p:cNvPr>
          <p:cNvSpPr/>
          <p:nvPr/>
        </p:nvSpPr>
        <p:spPr>
          <a:xfrm>
            <a:off x="3873922" y="312452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389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5A07-E339-23D4-DBD7-4EB3B0A8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ea typeface="맑은 고딕"/>
              </a:rPr>
              <a:t>일정공유</a:t>
            </a:r>
          </a:p>
        </p:txBody>
      </p:sp>
    </p:spTree>
    <p:extLst>
      <p:ext uri="{BB962C8B-B14F-4D97-AF65-F5344CB8AC3E}">
        <p14:creationId xmlns:p14="http://schemas.microsoft.com/office/powerpoint/2010/main" val="81240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66E15B31-BFC7-1F8B-4CF4-B03E787E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" y="1227826"/>
            <a:ext cx="2314575" cy="4114800"/>
          </a:xfrm>
          <a:prstGeom prst="rect">
            <a:avLst/>
          </a:prstGeom>
        </p:spPr>
      </p:pic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80FF231-5B91-98A5-0B48-7DA8E949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67" y="1227826"/>
            <a:ext cx="2314575" cy="4114800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7317452-D24A-83B2-E08E-10D7A161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015" y="1227826"/>
            <a:ext cx="2314575" cy="41148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5B018A-B376-0C2C-D931-C233E13A6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29975"/>
              </p:ext>
            </p:extLst>
          </p:nvPr>
        </p:nvGraphicFramePr>
        <p:xfrm>
          <a:off x="8266981" y="14377"/>
          <a:ext cx="3903129" cy="684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친구의 일정보기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일정공유2로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친구에게 일정공유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0000년 00월 일정 달력으로 이동</a:t>
                      </a:r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클릭 후 일정공유3로 이동</a:t>
                      </a:r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일정공유1로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일정관리2로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D8D568-8122-D29A-748C-1EC2E8758B92}"/>
              </a:ext>
            </a:extLst>
          </p:cNvPr>
          <p:cNvSpPr txBox="1"/>
          <p:nvPr/>
        </p:nvSpPr>
        <p:spPr>
          <a:xfrm>
            <a:off x="186905" y="758874"/>
            <a:ext cx="2302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일정공유1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AA199-29C7-5FA4-88D4-C0E3F2820BBD}"/>
              </a:ext>
            </a:extLst>
          </p:cNvPr>
          <p:cNvSpPr txBox="1"/>
          <p:nvPr/>
        </p:nvSpPr>
        <p:spPr>
          <a:xfrm>
            <a:off x="2702942" y="758874"/>
            <a:ext cx="2302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일정공유2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61C22-EDAC-420A-F54B-28D943365FE9}"/>
              </a:ext>
            </a:extLst>
          </p:cNvPr>
          <p:cNvSpPr txBox="1"/>
          <p:nvPr/>
        </p:nvSpPr>
        <p:spPr>
          <a:xfrm>
            <a:off x="5204603" y="758874"/>
            <a:ext cx="2302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일정공유3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0566DAF-FDEE-9B09-7C0C-0D5B9024A955}"/>
              </a:ext>
            </a:extLst>
          </p:cNvPr>
          <p:cNvSpPr/>
          <p:nvPr/>
        </p:nvSpPr>
        <p:spPr>
          <a:xfrm>
            <a:off x="940941" y="181618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BCF0494-5C06-4806-1F77-607DAF031CD3}"/>
              </a:ext>
            </a:extLst>
          </p:cNvPr>
          <p:cNvSpPr/>
          <p:nvPr/>
        </p:nvSpPr>
        <p:spPr>
          <a:xfrm>
            <a:off x="1674186" y="181618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8876C5B-5BEC-08F4-551C-267A7F924475}"/>
              </a:ext>
            </a:extLst>
          </p:cNvPr>
          <p:cNvSpPr/>
          <p:nvPr/>
        </p:nvSpPr>
        <p:spPr>
          <a:xfrm>
            <a:off x="2881884" y="1341732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890ED2-B85A-F452-7321-1BA13E30D784}"/>
              </a:ext>
            </a:extLst>
          </p:cNvPr>
          <p:cNvSpPr/>
          <p:nvPr/>
        </p:nvSpPr>
        <p:spPr>
          <a:xfrm>
            <a:off x="3040035" y="2261883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4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132351B-2EE1-B600-B1AF-E9CBCA7A9C93}"/>
              </a:ext>
            </a:extLst>
          </p:cNvPr>
          <p:cNvSpPr/>
          <p:nvPr/>
        </p:nvSpPr>
        <p:spPr>
          <a:xfrm>
            <a:off x="3428224" y="3872148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5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B3D8BC2-C751-2553-5D23-6FE01E17E820}"/>
              </a:ext>
            </a:extLst>
          </p:cNvPr>
          <p:cNvSpPr/>
          <p:nvPr/>
        </p:nvSpPr>
        <p:spPr>
          <a:xfrm>
            <a:off x="6030526" y="3958412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7063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5A07-E339-23D4-DBD7-4EB3B0A8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ea typeface="맑은 고딕"/>
              </a:rPr>
              <a:t>친구관리</a:t>
            </a:r>
          </a:p>
        </p:txBody>
      </p:sp>
    </p:spTree>
    <p:extLst>
      <p:ext uri="{BB962C8B-B14F-4D97-AF65-F5344CB8AC3E}">
        <p14:creationId xmlns:p14="http://schemas.microsoft.com/office/powerpoint/2010/main" val="148085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C38796A-00B2-B99F-3FCD-C6A021D29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33087"/>
              </p:ext>
            </p:extLst>
          </p:nvPr>
        </p:nvGraphicFramePr>
        <p:xfrm>
          <a:off x="213732" y="148683"/>
          <a:ext cx="11783642" cy="6581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980">
                  <a:extLst>
                    <a:ext uri="{9D8B030D-6E8A-4147-A177-3AD203B41FA5}">
                      <a16:colId xmlns:a16="http://schemas.microsoft.com/office/drawing/2014/main" val="2587274961"/>
                    </a:ext>
                  </a:extLst>
                </a:gridCol>
                <a:gridCol w="2015656">
                  <a:extLst>
                    <a:ext uri="{9D8B030D-6E8A-4147-A177-3AD203B41FA5}">
                      <a16:colId xmlns:a16="http://schemas.microsoft.com/office/drawing/2014/main" val="3318031420"/>
                    </a:ext>
                  </a:extLst>
                </a:gridCol>
                <a:gridCol w="7790006">
                  <a:extLst>
                    <a:ext uri="{9D8B030D-6E8A-4147-A177-3AD203B41FA5}">
                      <a16:colId xmlns:a16="http://schemas.microsoft.com/office/drawing/2014/main" val="2898683075"/>
                    </a:ext>
                  </a:extLst>
                </a:gridCol>
              </a:tblGrid>
              <a:tr h="658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변경일자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변경사항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857573"/>
                  </a:ext>
                </a:extLst>
              </a:tr>
              <a:tr h="658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2023.03.22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최초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651532"/>
                  </a:ext>
                </a:extLst>
              </a:tr>
              <a:tr h="6581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8520"/>
                  </a:ext>
                </a:extLst>
              </a:tr>
              <a:tr h="6581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30735"/>
                  </a:ext>
                </a:extLst>
              </a:tr>
              <a:tr h="6581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90267"/>
                  </a:ext>
                </a:extLst>
              </a:tr>
              <a:tr h="6581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15097"/>
                  </a:ext>
                </a:extLst>
              </a:tr>
              <a:tr h="6581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92602"/>
                  </a:ext>
                </a:extLst>
              </a:tr>
              <a:tr h="65815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16775"/>
                  </a:ext>
                </a:extLst>
              </a:tr>
              <a:tr h="65815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50189"/>
                  </a:ext>
                </a:extLst>
              </a:tr>
              <a:tr h="65815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42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27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D3736A8-6A11-8599-A2FB-346DF923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24" y="1371600"/>
            <a:ext cx="2314575" cy="4114800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7A266F26-8E7D-A44C-296F-098A3ACE8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30" y="1371600"/>
            <a:ext cx="2314575" cy="41148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22842C1-DCD7-32C6-44ED-0807B9B8D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41182"/>
              </p:ext>
            </p:extLst>
          </p:nvPr>
        </p:nvGraphicFramePr>
        <p:xfrm>
          <a:off x="8266981" y="14377"/>
          <a:ext cx="3903129" cy="684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친구목록으로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친구추가로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친구수락으로</a:t>
                      </a: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친구프로필로</a:t>
                      </a:r>
                      <a:r>
                        <a:rPr lang="ko-KR" altLang="en-US"/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친구관리로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친구목록으로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1BCBB9-4C1F-E348-2448-817EF42FBB3E}"/>
              </a:ext>
            </a:extLst>
          </p:cNvPr>
          <p:cNvSpPr txBox="1"/>
          <p:nvPr/>
        </p:nvSpPr>
        <p:spPr>
          <a:xfrm>
            <a:off x="747622" y="1017666"/>
            <a:ext cx="2302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친구관리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92AC9-AA34-473E-78E5-6B57203F8E14}"/>
              </a:ext>
            </a:extLst>
          </p:cNvPr>
          <p:cNvSpPr txBox="1"/>
          <p:nvPr/>
        </p:nvSpPr>
        <p:spPr>
          <a:xfrm>
            <a:off x="3220527" y="1017666"/>
            <a:ext cx="2302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친구목록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E9D520-632F-7CD1-47AD-8BB762B4450F}"/>
              </a:ext>
            </a:extLst>
          </p:cNvPr>
          <p:cNvSpPr/>
          <p:nvPr/>
        </p:nvSpPr>
        <p:spPr>
          <a:xfrm>
            <a:off x="883432" y="214686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03C79D6-06FD-1597-47B1-EBB8CC8CBB2B}"/>
              </a:ext>
            </a:extLst>
          </p:cNvPr>
          <p:cNvSpPr/>
          <p:nvPr/>
        </p:nvSpPr>
        <p:spPr>
          <a:xfrm>
            <a:off x="883432" y="2750714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48AEE7-4F59-8D31-F283-CABB5E9EBB93}"/>
              </a:ext>
            </a:extLst>
          </p:cNvPr>
          <p:cNvSpPr/>
          <p:nvPr/>
        </p:nvSpPr>
        <p:spPr>
          <a:xfrm>
            <a:off x="883432" y="3383318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  <p:pic>
        <p:nvPicPr>
          <p:cNvPr id="19" name="그림 19">
            <a:extLst>
              <a:ext uri="{FF2B5EF4-FFF2-40B4-BE49-F238E27FC236}">
                <a16:creationId xmlns:a16="http://schemas.microsoft.com/office/drawing/2014/main" id="{1E72DDE3-F3F7-8DF6-57AF-61A0A40A5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13" y="1371600"/>
            <a:ext cx="2314575" cy="4114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58BE3-7FAF-B71A-B312-4077E4241BF7}"/>
              </a:ext>
            </a:extLst>
          </p:cNvPr>
          <p:cNvSpPr txBox="1"/>
          <p:nvPr/>
        </p:nvSpPr>
        <p:spPr>
          <a:xfrm>
            <a:off x="5707809" y="1017665"/>
            <a:ext cx="2302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친구프로필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3862D1-5C9A-EF99-5C4A-D7E489F1E22C}"/>
              </a:ext>
            </a:extLst>
          </p:cNvPr>
          <p:cNvSpPr/>
          <p:nvPr/>
        </p:nvSpPr>
        <p:spPr>
          <a:xfrm>
            <a:off x="3945809" y="2003091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4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1DB9E5D-DB2C-15E3-54E0-4C4CCD2B8C97}"/>
              </a:ext>
            </a:extLst>
          </p:cNvPr>
          <p:cNvSpPr/>
          <p:nvPr/>
        </p:nvSpPr>
        <p:spPr>
          <a:xfrm>
            <a:off x="4693432" y="2003091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5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2DBB887-05E4-2A4F-F412-7717AB97C289}"/>
              </a:ext>
            </a:extLst>
          </p:cNvPr>
          <p:cNvSpPr/>
          <p:nvPr/>
        </p:nvSpPr>
        <p:spPr>
          <a:xfrm>
            <a:off x="4032073" y="410218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6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95B76D5-10B0-E0AD-14F0-25AB84384D5E}"/>
              </a:ext>
            </a:extLst>
          </p:cNvPr>
          <p:cNvSpPr/>
          <p:nvPr/>
        </p:nvSpPr>
        <p:spPr>
          <a:xfrm>
            <a:off x="6461847" y="4001544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8804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7F7ECE44-E8CA-BDAF-BAF8-F48E64D6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34" y="1371600"/>
            <a:ext cx="2314575" cy="411480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38A6E9E-58FF-55C7-936F-E84AD7AA7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30" y="1371600"/>
            <a:ext cx="2314575" cy="41148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3E4396-8501-B5FF-1994-B0A3D9C2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85608"/>
              </p:ext>
            </p:extLst>
          </p:nvPr>
        </p:nvGraphicFramePr>
        <p:xfrm>
          <a:off x="8266981" y="14377"/>
          <a:ext cx="3903129" cy="684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추가할 친구의 전화번호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1에 입력된 전화번호의 친구에게 </a:t>
                      </a:r>
                      <a:r>
                        <a:rPr lang="ko-KR" altLang="en-US" err="1"/>
                        <a:t>친구알림</a:t>
                      </a:r>
                      <a:r>
                        <a:rPr lang="ko-KR" altLang="en-US"/>
                        <a:t> 보냄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친구관리로 이동</a:t>
                      </a:r>
                      <a:endParaRPr lang="ko-KR" sz="18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친구프로필로</a:t>
                      </a:r>
                      <a:r>
                        <a:rPr lang="ko-KR" altLang="en-US"/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친구추가 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친구관리로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9C63F0-1664-11B6-70B2-FBE208FD7990}"/>
              </a:ext>
            </a:extLst>
          </p:cNvPr>
          <p:cNvSpPr txBox="1"/>
          <p:nvPr/>
        </p:nvSpPr>
        <p:spPr>
          <a:xfrm>
            <a:off x="934528" y="1017666"/>
            <a:ext cx="2302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친구추가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89E0E-2906-7C55-2A76-6F07EE1D3139}"/>
              </a:ext>
            </a:extLst>
          </p:cNvPr>
          <p:cNvSpPr txBox="1"/>
          <p:nvPr/>
        </p:nvSpPr>
        <p:spPr>
          <a:xfrm>
            <a:off x="3795622" y="1017666"/>
            <a:ext cx="2302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친구수락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AE050B0-B4B7-81B1-DBD8-0A1DCE6D8B43}"/>
              </a:ext>
            </a:extLst>
          </p:cNvPr>
          <p:cNvSpPr/>
          <p:nvPr/>
        </p:nvSpPr>
        <p:spPr>
          <a:xfrm>
            <a:off x="2579960" y="1816186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8868C9D-046B-6F7A-95B1-94084A703E96}"/>
              </a:ext>
            </a:extLst>
          </p:cNvPr>
          <p:cNvSpPr/>
          <p:nvPr/>
        </p:nvSpPr>
        <p:spPr>
          <a:xfrm>
            <a:off x="2177394" y="2247506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8247266-1A7F-651A-DB50-46B118C32658}"/>
              </a:ext>
            </a:extLst>
          </p:cNvPr>
          <p:cNvSpPr/>
          <p:nvPr/>
        </p:nvSpPr>
        <p:spPr>
          <a:xfrm>
            <a:off x="1674187" y="415969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F75D6A-042E-5C8F-7E91-F5FB8A2BF859}"/>
              </a:ext>
            </a:extLst>
          </p:cNvPr>
          <p:cNvSpPr/>
          <p:nvPr/>
        </p:nvSpPr>
        <p:spPr>
          <a:xfrm>
            <a:off x="4520904" y="1974337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4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E6899F-2E16-FBDA-B773-1C83844B5B64}"/>
              </a:ext>
            </a:extLst>
          </p:cNvPr>
          <p:cNvSpPr/>
          <p:nvPr/>
        </p:nvSpPr>
        <p:spPr>
          <a:xfrm>
            <a:off x="5239772" y="1945582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5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49A1BB3-2F6C-0B23-8B75-B11591BEC505}"/>
              </a:ext>
            </a:extLst>
          </p:cNvPr>
          <p:cNvSpPr/>
          <p:nvPr/>
        </p:nvSpPr>
        <p:spPr>
          <a:xfrm>
            <a:off x="4621545" y="415969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4473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5A07-E339-23D4-DBD7-4EB3B0A8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ea typeface="맑은 고딕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809234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4A8D69AC-E395-967C-F48D-CF8F66C0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0" y="1242204"/>
            <a:ext cx="2314575" cy="41148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200C61E-BBAF-EFC7-9EA7-1F32F8AB5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70527"/>
              </p:ext>
            </p:extLst>
          </p:nvPr>
        </p:nvGraphicFramePr>
        <p:xfrm>
          <a:off x="8266981" y="14377"/>
          <a:ext cx="3903129" cy="684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로그인/로그아웃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알람 </a:t>
                      </a:r>
                      <a:r>
                        <a:rPr lang="ko-KR" altLang="en-US" err="1"/>
                        <a:t>on</a:t>
                      </a:r>
                      <a:r>
                        <a:rPr lang="ko-KR" altLang="en-US"/>
                        <a:t>/</a:t>
                      </a:r>
                      <a:r>
                        <a:rPr lang="ko-KR" altLang="en-US" err="1"/>
                        <a:t>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더보기로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pic>
        <p:nvPicPr>
          <p:cNvPr id="7" name="그림 2">
            <a:extLst>
              <a:ext uri="{FF2B5EF4-FFF2-40B4-BE49-F238E27FC236}">
                <a16:creationId xmlns:a16="http://schemas.microsoft.com/office/drawing/2014/main" id="{16085E90-1E8E-94DA-A82D-C81A225E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85" y="1242203"/>
            <a:ext cx="2314575" cy="41148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C95B149-AD49-75C9-F230-F1B3059C3C2B}"/>
              </a:ext>
            </a:extLst>
          </p:cNvPr>
          <p:cNvSpPr/>
          <p:nvPr/>
        </p:nvSpPr>
        <p:spPr>
          <a:xfrm>
            <a:off x="5225395" y="1902450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B9BB5B-DEA5-9589-3796-D3BD32F3D8A8}"/>
              </a:ext>
            </a:extLst>
          </p:cNvPr>
          <p:cNvSpPr/>
          <p:nvPr/>
        </p:nvSpPr>
        <p:spPr>
          <a:xfrm>
            <a:off x="4894715" y="2506299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BA4646-DF48-4299-B223-93FDEF647326}"/>
              </a:ext>
            </a:extLst>
          </p:cNvPr>
          <p:cNvSpPr/>
          <p:nvPr/>
        </p:nvSpPr>
        <p:spPr>
          <a:xfrm>
            <a:off x="4290866" y="394403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696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93B99-5B2D-65AE-7516-78D2591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ea typeface="맑은 고딕"/>
              </a:rPr>
              <a:t>하루하루 : 일정관리 다이어리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779A7-82BA-7FF1-8F28-267A8E13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191"/>
            <a:ext cx="10515600" cy="394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일정관리 다이어리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친구와 일정을 공유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811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66723A-0E21-3A8E-36D9-3AFA5C538C90}"/>
              </a:ext>
            </a:extLst>
          </p:cNvPr>
          <p:cNvSpPr/>
          <p:nvPr/>
        </p:nvSpPr>
        <p:spPr>
          <a:xfrm>
            <a:off x="553703" y="1427215"/>
            <a:ext cx="1351472" cy="5175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시작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055117B-9A5C-B1A3-E48D-787F8C708B54}"/>
              </a:ext>
            </a:extLst>
          </p:cNvPr>
          <p:cNvCxnSpPr/>
          <p:nvPr/>
        </p:nvCxnSpPr>
        <p:spPr>
          <a:xfrm>
            <a:off x="1224051" y="1950109"/>
            <a:ext cx="8627" cy="41119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C20FD0-4492-D17B-9F53-02B69C61CA09}"/>
              </a:ext>
            </a:extLst>
          </p:cNvPr>
          <p:cNvSpPr/>
          <p:nvPr/>
        </p:nvSpPr>
        <p:spPr>
          <a:xfrm>
            <a:off x="553703" y="2361743"/>
            <a:ext cx="1351472" cy="517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로그인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C487E8-18EA-C6D5-5622-955C00C8E3D4}"/>
              </a:ext>
            </a:extLst>
          </p:cNvPr>
          <p:cNvCxnSpPr>
            <a:cxnSpLocks/>
          </p:cNvCxnSpPr>
          <p:nvPr/>
        </p:nvCxnSpPr>
        <p:spPr>
          <a:xfrm>
            <a:off x="1224051" y="2884637"/>
            <a:ext cx="8627" cy="41119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2867A1-1BDA-5728-9989-93419FDE4A1A}"/>
              </a:ext>
            </a:extLst>
          </p:cNvPr>
          <p:cNvSpPr/>
          <p:nvPr/>
        </p:nvSpPr>
        <p:spPr>
          <a:xfrm>
            <a:off x="568081" y="4302686"/>
            <a:ext cx="1351472" cy="517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건너뛰기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F250C6-323C-CD28-413B-8370AD36FAD8}"/>
              </a:ext>
            </a:extLst>
          </p:cNvPr>
          <p:cNvCxnSpPr/>
          <p:nvPr/>
        </p:nvCxnSpPr>
        <p:spPr>
          <a:xfrm flipV="1">
            <a:off x="1235735" y="1136530"/>
            <a:ext cx="7398589" cy="7763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89C382-94E9-C069-05A3-7B39A3B07638}"/>
              </a:ext>
            </a:extLst>
          </p:cNvPr>
          <p:cNvSpPr/>
          <p:nvPr/>
        </p:nvSpPr>
        <p:spPr>
          <a:xfrm>
            <a:off x="2365249" y="1412836"/>
            <a:ext cx="1351472" cy="5175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D37903-7FFF-FC05-9797-36FDBD8EE50E}"/>
              </a:ext>
            </a:extLst>
          </p:cNvPr>
          <p:cNvSpPr/>
          <p:nvPr/>
        </p:nvSpPr>
        <p:spPr>
          <a:xfrm>
            <a:off x="568081" y="3310647"/>
            <a:ext cx="1351472" cy="517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아/비 찾기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495F18E-EBDB-D892-CAE2-37E7CE6D0C56}"/>
              </a:ext>
            </a:extLst>
          </p:cNvPr>
          <p:cNvCxnSpPr>
            <a:cxnSpLocks/>
          </p:cNvCxnSpPr>
          <p:nvPr/>
        </p:nvCxnSpPr>
        <p:spPr>
          <a:xfrm>
            <a:off x="1238428" y="3833541"/>
            <a:ext cx="8627" cy="46870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700930-2E49-D84E-046B-A7550B750123}"/>
              </a:ext>
            </a:extLst>
          </p:cNvPr>
          <p:cNvSpPr/>
          <p:nvPr/>
        </p:nvSpPr>
        <p:spPr>
          <a:xfrm>
            <a:off x="568079" y="478309"/>
            <a:ext cx="1351472" cy="5175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맑은 고딕"/>
              </a:rPr>
              <a:t>하루하루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D1F79E-96EE-A9E1-40F3-7237FDC0722A}"/>
              </a:ext>
            </a:extLst>
          </p:cNvPr>
          <p:cNvCxnSpPr>
            <a:cxnSpLocks/>
          </p:cNvCxnSpPr>
          <p:nvPr/>
        </p:nvCxnSpPr>
        <p:spPr>
          <a:xfrm>
            <a:off x="1238427" y="1001203"/>
            <a:ext cx="8627" cy="41119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2AA1A2-3588-AC40-8B9E-6A685ECE84DA}"/>
              </a:ext>
            </a:extLst>
          </p:cNvPr>
          <p:cNvCxnSpPr>
            <a:cxnSpLocks/>
          </p:cNvCxnSpPr>
          <p:nvPr/>
        </p:nvCxnSpPr>
        <p:spPr>
          <a:xfrm>
            <a:off x="3049974" y="1101845"/>
            <a:ext cx="8627" cy="3393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95EC71-04A6-1DFC-7D4A-644E1923B228}"/>
              </a:ext>
            </a:extLst>
          </p:cNvPr>
          <p:cNvSpPr/>
          <p:nvPr/>
        </p:nvSpPr>
        <p:spPr>
          <a:xfrm>
            <a:off x="4219928" y="1412835"/>
            <a:ext cx="1351472" cy="5175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일정설정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6DA947-BACF-71E2-665C-4C56B7C2C605}"/>
              </a:ext>
            </a:extLst>
          </p:cNvPr>
          <p:cNvCxnSpPr>
            <a:cxnSpLocks/>
          </p:cNvCxnSpPr>
          <p:nvPr/>
        </p:nvCxnSpPr>
        <p:spPr>
          <a:xfrm>
            <a:off x="4962162" y="1144976"/>
            <a:ext cx="8627" cy="3393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17844B-5B67-1F83-C974-49E24037C945}"/>
              </a:ext>
            </a:extLst>
          </p:cNvPr>
          <p:cNvSpPr/>
          <p:nvPr/>
        </p:nvSpPr>
        <p:spPr>
          <a:xfrm>
            <a:off x="6031474" y="1412835"/>
            <a:ext cx="1351472" cy="5175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프로필</a:t>
            </a:r>
            <a:endParaRPr lang="ko-KR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291438A-5B62-4E99-BDBD-55B4BDED18F3}"/>
              </a:ext>
            </a:extLst>
          </p:cNvPr>
          <p:cNvCxnSpPr>
            <a:cxnSpLocks/>
          </p:cNvCxnSpPr>
          <p:nvPr/>
        </p:nvCxnSpPr>
        <p:spPr>
          <a:xfrm>
            <a:off x="6701822" y="1130599"/>
            <a:ext cx="8627" cy="3393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8DB04B-4147-96F8-61EF-B0BE5AC02FFB}"/>
              </a:ext>
            </a:extLst>
          </p:cNvPr>
          <p:cNvSpPr/>
          <p:nvPr/>
        </p:nvSpPr>
        <p:spPr>
          <a:xfrm>
            <a:off x="7886153" y="1412834"/>
            <a:ext cx="1351472" cy="5175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프로필</a:t>
            </a:r>
            <a:endParaRPr lang="ko-KR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6D20F0-C738-43C8-3AC8-527E7E435E86}"/>
              </a:ext>
            </a:extLst>
          </p:cNvPr>
          <p:cNvCxnSpPr>
            <a:cxnSpLocks/>
          </p:cNvCxnSpPr>
          <p:nvPr/>
        </p:nvCxnSpPr>
        <p:spPr>
          <a:xfrm>
            <a:off x="8556501" y="1144976"/>
            <a:ext cx="8627" cy="3393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5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5A07-E339-23D4-DBD7-4EB3B0A8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ea typeface="맑은 고딕"/>
              </a:rPr>
              <a:t>하단 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229642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4F45F17F-A392-7CB1-FE06-29842E1F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58" y="1241152"/>
            <a:ext cx="2314575" cy="4114800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72DB179-72B4-DD13-5870-0CBF997E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45449"/>
              </p:ext>
            </p:extLst>
          </p:nvPr>
        </p:nvGraphicFramePr>
        <p:xfrm>
          <a:off x="8266981" y="14377"/>
          <a:ext cx="3903129" cy="684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프로필로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홈으로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일정관리로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더보기로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pic>
        <p:nvPicPr>
          <p:cNvPr id="3" name="그림 4">
            <a:extLst>
              <a:ext uri="{FF2B5EF4-FFF2-40B4-BE49-F238E27FC236}">
                <a16:creationId xmlns:a16="http://schemas.microsoft.com/office/drawing/2014/main" id="{2415D392-00E1-3FC2-E252-53E82C1C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746" y="1241151"/>
            <a:ext cx="2314575" cy="41148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2A86580-ACF5-B6DE-15A6-8879DA3549A6}"/>
              </a:ext>
            </a:extLst>
          </p:cNvPr>
          <p:cNvSpPr/>
          <p:nvPr/>
        </p:nvSpPr>
        <p:spPr>
          <a:xfrm>
            <a:off x="4204601" y="4691656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2AD4F4-BACD-CE92-6567-A31391B80955}"/>
              </a:ext>
            </a:extLst>
          </p:cNvPr>
          <p:cNvSpPr/>
          <p:nvPr/>
        </p:nvSpPr>
        <p:spPr>
          <a:xfrm>
            <a:off x="4745375" y="4691656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B58019-24F3-8308-ED15-36ED6C1558C6}"/>
              </a:ext>
            </a:extLst>
          </p:cNvPr>
          <p:cNvSpPr/>
          <p:nvPr/>
        </p:nvSpPr>
        <p:spPr>
          <a:xfrm>
            <a:off x="5249278" y="469165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7812333-8EA0-4D4E-7728-9C013E8746D8}"/>
              </a:ext>
            </a:extLst>
          </p:cNvPr>
          <p:cNvSpPr/>
          <p:nvPr/>
        </p:nvSpPr>
        <p:spPr>
          <a:xfrm>
            <a:off x="5716310" y="4691655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4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3970A9-42BA-9063-73A1-C76B360A993B}"/>
              </a:ext>
            </a:extLst>
          </p:cNvPr>
          <p:cNvSpPr/>
          <p:nvPr/>
        </p:nvSpPr>
        <p:spPr>
          <a:xfrm>
            <a:off x="3471355" y="6129391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366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5A07-E339-23D4-DBD7-4EB3B0A8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ea typeface="맑은 고딕"/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52697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9346ED05-A556-2732-9A9B-C45DF53F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88" y="1242204"/>
            <a:ext cx="2314575" cy="4114800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43B5D92-B09C-D3D6-E89C-5646C5027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53186"/>
              </p:ext>
            </p:extLst>
          </p:nvPr>
        </p:nvGraphicFramePr>
        <p:xfrm>
          <a:off x="8266981" y="14377"/>
          <a:ext cx="3903129" cy="6900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63">
                  <a:extLst>
                    <a:ext uri="{9D8B030D-6E8A-4147-A177-3AD203B41FA5}">
                      <a16:colId xmlns:a16="http://schemas.microsoft.com/office/drawing/2014/main" val="3127485237"/>
                    </a:ext>
                  </a:extLst>
                </a:gridCol>
                <a:gridCol w="2713666">
                  <a:extLst>
                    <a:ext uri="{9D8B030D-6E8A-4147-A177-3AD203B41FA5}">
                      <a16:colId xmlns:a16="http://schemas.microsoft.com/office/drawing/2014/main" val="1740563918"/>
                    </a:ext>
                  </a:extLst>
                </a:gridCol>
              </a:tblGrid>
              <a:tr h="85510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0625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아이디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42169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비밀번호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8644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아이디/비밀번호 찾기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76856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아이디/비밀번호 입력 후 로그인 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/>
                        <a:t>홈으로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7531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로그인하지 않고 홈으로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19941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39502"/>
                  </a:ext>
                </a:extLst>
              </a:tr>
              <a:tr h="8551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57458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41EC577F-FAC0-B700-F554-A4F8C69BC22A}"/>
              </a:ext>
            </a:extLst>
          </p:cNvPr>
          <p:cNvSpPr/>
          <p:nvPr/>
        </p:nvSpPr>
        <p:spPr>
          <a:xfrm>
            <a:off x="4190223" y="3570222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1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E0EBA3-4A9B-4EEC-CD0D-482FC906B7E5}"/>
              </a:ext>
            </a:extLst>
          </p:cNvPr>
          <p:cNvSpPr/>
          <p:nvPr/>
        </p:nvSpPr>
        <p:spPr>
          <a:xfrm>
            <a:off x="4190223" y="4130939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2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C5F688-04F2-4ED5-1FFB-1C2EB821D559}"/>
              </a:ext>
            </a:extLst>
          </p:cNvPr>
          <p:cNvSpPr/>
          <p:nvPr/>
        </p:nvSpPr>
        <p:spPr>
          <a:xfrm>
            <a:off x="4017695" y="4605392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3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FE39FE-281E-04DD-249E-E14260651D9E}"/>
              </a:ext>
            </a:extLst>
          </p:cNvPr>
          <p:cNvSpPr/>
          <p:nvPr/>
        </p:nvSpPr>
        <p:spPr>
          <a:xfrm>
            <a:off x="5139129" y="4605392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4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1B1F738-0CFA-960C-625D-FCDF98FFBE42}"/>
              </a:ext>
            </a:extLst>
          </p:cNvPr>
          <p:cNvSpPr/>
          <p:nvPr/>
        </p:nvSpPr>
        <p:spPr>
          <a:xfrm>
            <a:off x="5354789" y="4979204"/>
            <a:ext cx="325956" cy="2937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5</a:t>
            </a:r>
          </a:p>
        </p:txBody>
      </p:sp>
      <p:pic>
        <p:nvPicPr>
          <p:cNvPr id="15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DBC10C8D-D98E-8E76-F58B-0C222E62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94" y="1242204"/>
            <a:ext cx="2314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5A07-E339-23D4-DBD7-4EB3B0A8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ea typeface="맑은 고딕"/>
              </a:rPr>
              <a:t>홈</a:t>
            </a:r>
          </a:p>
        </p:txBody>
      </p:sp>
    </p:spTree>
    <p:extLst>
      <p:ext uri="{BB962C8B-B14F-4D97-AF65-F5344CB8AC3E}">
        <p14:creationId xmlns:p14="http://schemas.microsoft.com/office/powerpoint/2010/main" val="1961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앱프로그래밍</vt:lpstr>
      <vt:lpstr>PowerPoint 프레젠테이션</vt:lpstr>
      <vt:lpstr>하루하루 : 일정관리 다이어리</vt:lpstr>
      <vt:lpstr>PowerPoint 프레젠테이션</vt:lpstr>
      <vt:lpstr>하단 네비게이션</vt:lpstr>
      <vt:lpstr>PowerPoint 프레젠테이션</vt:lpstr>
      <vt:lpstr>시작</vt:lpstr>
      <vt:lpstr>PowerPoint 프레젠테이션</vt:lpstr>
      <vt:lpstr>홈</vt:lpstr>
      <vt:lpstr>PowerPoint 프레젠테이션</vt:lpstr>
      <vt:lpstr>일정관리</vt:lpstr>
      <vt:lpstr>PowerPoint 프레젠테이션</vt:lpstr>
      <vt:lpstr>프로필</vt:lpstr>
      <vt:lpstr>PowerPoint 프레젠테이션</vt:lpstr>
      <vt:lpstr>더보기</vt:lpstr>
      <vt:lpstr>PowerPoint 프레젠테이션</vt:lpstr>
      <vt:lpstr>일정공유</vt:lpstr>
      <vt:lpstr>PowerPoint 프레젠테이션</vt:lpstr>
      <vt:lpstr>친구관리</vt:lpstr>
      <vt:lpstr>PowerPoint 프레젠테이션</vt:lpstr>
      <vt:lpstr>PowerPoint 프레젠테이션</vt:lpstr>
      <vt:lpstr>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101</cp:revision>
  <dcterms:created xsi:type="dcterms:W3CDTF">2023-03-22T08:23:16Z</dcterms:created>
  <dcterms:modified xsi:type="dcterms:W3CDTF">2023-03-23T10:26:10Z</dcterms:modified>
</cp:coreProperties>
</file>