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2"/>
  </p:sldMasterIdLst>
  <p:notesMasterIdLst>
    <p:notesMasterId r:id="rId4"/>
  </p:notesMasterIdLst>
  <p:handoutMasterIdLst>
    <p:handoutMasterId r:id="rId5"/>
  </p:handoutMasterIdLst>
  <p:sldIdLst>
    <p:sldId id="256" r:id="rId3"/>
  </p:sldIdLst>
  <p:sldSz cx="10693400" cy="7561263"/>
  <p:notesSz cx="6797675" cy="9928225"/>
  <p:defaultTextStyle>
    <a:defPPr>
      <a:defRPr lang="en-US"/>
    </a:defPPr>
    <a:lvl1pPr marL="0" algn="l" defTabSz="995690" rtl="0" eaLnBrk="1" latinLnBrk="0" hangingPunct="1">
      <a:defRPr sz="2000" kern="1200">
        <a:solidFill>
          <a:schemeClr val="tx1"/>
        </a:solidFill>
        <a:latin typeface="+mn-lt"/>
        <a:ea typeface="+mn-ea"/>
        <a:cs typeface="+mn-cs"/>
      </a:defRPr>
    </a:lvl1pPr>
    <a:lvl2pPr marL="497845" algn="l" defTabSz="995690" rtl="0" eaLnBrk="1" latinLnBrk="0" hangingPunct="1">
      <a:defRPr sz="2000" kern="1200">
        <a:solidFill>
          <a:schemeClr val="tx1"/>
        </a:solidFill>
        <a:latin typeface="+mn-lt"/>
        <a:ea typeface="+mn-ea"/>
        <a:cs typeface="+mn-cs"/>
      </a:defRPr>
    </a:lvl2pPr>
    <a:lvl3pPr marL="995690" algn="l" defTabSz="995690" rtl="0" eaLnBrk="1" latinLnBrk="0" hangingPunct="1">
      <a:defRPr sz="2000" kern="1200">
        <a:solidFill>
          <a:schemeClr val="tx1"/>
        </a:solidFill>
        <a:latin typeface="+mn-lt"/>
        <a:ea typeface="+mn-ea"/>
        <a:cs typeface="+mn-cs"/>
      </a:defRPr>
    </a:lvl3pPr>
    <a:lvl4pPr marL="1493535" algn="l" defTabSz="995690" rtl="0" eaLnBrk="1" latinLnBrk="0" hangingPunct="1">
      <a:defRPr sz="2000" kern="1200">
        <a:solidFill>
          <a:schemeClr val="tx1"/>
        </a:solidFill>
        <a:latin typeface="+mn-lt"/>
        <a:ea typeface="+mn-ea"/>
        <a:cs typeface="+mn-cs"/>
      </a:defRPr>
    </a:lvl4pPr>
    <a:lvl5pPr marL="1991380" algn="l" defTabSz="995690" rtl="0" eaLnBrk="1" latinLnBrk="0" hangingPunct="1">
      <a:defRPr sz="2000" kern="1200">
        <a:solidFill>
          <a:schemeClr val="tx1"/>
        </a:solidFill>
        <a:latin typeface="+mn-lt"/>
        <a:ea typeface="+mn-ea"/>
        <a:cs typeface="+mn-cs"/>
      </a:defRPr>
    </a:lvl5pPr>
    <a:lvl6pPr marL="2489225" algn="l" defTabSz="995690" rtl="0" eaLnBrk="1" latinLnBrk="0" hangingPunct="1">
      <a:defRPr sz="2000" kern="1200">
        <a:solidFill>
          <a:schemeClr val="tx1"/>
        </a:solidFill>
        <a:latin typeface="+mn-lt"/>
        <a:ea typeface="+mn-ea"/>
        <a:cs typeface="+mn-cs"/>
      </a:defRPr>
    </a:lvl6pPr>
    <a:lvl7pPr marL="2987070" algn="l" defTabSz="995690" rtl="0" eaLnBrk="1" latinLnBrk="0" hangingPunct="1">
      <a:defRPr sz="2000" kern="1200">
        <a:solidFill>
          <a:schemeClr val="tx1"/>
        </a:solidFill>
        <a:latin typeface="+mn-lt"/>
        <a:ea typeface="+mn-ea"/>
        <a:cs typeface="+mn-cs"/>
      </a:defRPr>
    </a:lvl7pPr>
    <a:lvl8pPr marL="3484916" algn="l" defTabSz="995690" rtl="0" eaLnBrk="1" latinLnBrk="0" hangingPunct="1">
      <a:defRPr sz="2000" kern="1200">
        <a:solidFill>
          <a:schemeClr val="tx1"/>
        </a:solidFill>
        <a:latin typeface="+mn-lt"/>
        <a:ea typeface="+mn-ea"/>
        <a:cs typeface="+mn-cs"/>
      </a:defRPr>
    </a:lvl8pPr>
    <a:lvl9pPr marL="3982761" algn="l" defTabSz="995690" rtl="0" eaLnBrk="1" latinLnBrk="0" hangingPunct="1">
      <a:defRPr sz="20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382">
          <p15:clr>
            <a:srgbClr val="A4A3A4"/>
          </p15:clr>
        </p15:guide>
        <p15:guide id="2" pos="336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D619D"/>
    <a:srgbClr val="235DA3"/>
    <a:srgbClr val="205794"/>
    <a:srgbClr val="275EA1"/>
    <a:srgbClr val="245794"/>
    <a:srgbClr val="10599C"/>
    <a:srgbClr val="025390"/>
    <a:srgbClr val="036BB6"/>
    <a:srgbClr val="A6A6A6"/>
    <a:srgbClr val="FF721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4926" autoAdjust="0"/>
    <p:restoredTop sz="94675" autoAdjust="0"/>
  </p:normalViewPr>
  <p:slideViewPr>
    <p:cSldViewPr>
      <p:cViewPr>
        <p:scale>
          <a:sx n="110" d="100"/>
          <a:sy n="110" d="100"/>
        </p:scale>
        <p:origin x="-1008" y="108"/>
      </p:cViewPr>
      <p:guideLst>
        <p:guide orient="horz" pos="2382"/>
        <p:guide pos="3368"/>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viewProps" Target="viewProps.xml"/><Relationship Id="rId2" Type="http://schemas.openxmlformats.org/officeDocument/2006/relationships/slideMaster" Target="slideMasters/slideMaster1.xml"/><Relationship Id="rId1" Type="http://schemas.openxmlformats.org/officeDocument/2006/relationships/customXml" Target="../customXml/item1.xml"/><Relationship Id="rId6" Type="http://schemas.openxmlformats.org/officeDocument/2006/relationships/presProps" Target="presProps.xml"/><Relationship Id="rId5" Type="http://schemas.openxmlformats.org/officeDocument/2006/relationships/handoutMaster" Target="handoutMasters/handoutMaster1.xml"/><Relationship Id="rId4" Type="http://schemas.openxmlformats.org/officeDocument/2006/relationships/notesMaster" Target="notesMasters/notesMaster1.xml"/><Relationship Id="rId9"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4"/>
            <a:ext cx="2945659" cy="496412"/>
          </a:xfrm>
          <a:prstGeom prst="rect">
            <a:avLst/>
          </a:prstGeom>
        </p:spPr>
        <p:txBody>
          <a:bodyPr vert="horz" lIns="88230" tIns="44115" rIns="88230" bIns="44115" rtlCol="0"/>
          <a:lstStyle>
            <a:lvl1pPr algn="l">
              <a:defRPr sz="1200"/>
            </a:lvl1pPr>
          </a:lstStyle>
          <a:p>
            <a:endParaRPr lang="en-GB"/>
          </a:p>
        </p:txBody>
      </p:sp>
      <p:sp>
        <p:nvSpPr>
          <p:cNvPr id="3" name="Date Placeholder 2"/>
          <p:cNvSpPr>
            <a:spLocks noGrp="1"/>
          </p:cNvSpPr>
          <p:nvPr>
            <p:ph type="dt" sz="quarter" idx="1"/>
          </p:nvPr>
        </p:nvSpPr>
        <p:spPr>
          <a:xfrm>
            <a:off x="3850446" y="4"/>
            <a:ext cx="2945659" cy="496412"/>
          </a:xfrm>
          <a:prstGeom prst="rect">
            <a:avLst/>
          </a:prstGeom>
        </p:spPr>
        <p:txBody>
          <a:bodyPr vert="horz" lIns="88230" tIns="44115" rIns="88230" bIns="44115" rtlCol="0"/>
          <a:lstStyle>
            <a:lvl1pPr algn="r">
              <a:defRPr sz="1200"/>
            </a:lvl1pPr>
          </a:lstStyle>
          <a:p>
            <a:fld id="{8D0646A3-2D5B-49F5-BAF5-25EA1885F4A2}" type="datetimeFigureOut">
              <a:rPr lang="en-GB" smtClean="0"/>
              <a:pPr/>
              <a:t>12/03/2015</a:t>
            </a:fld>
            <a:endParaRPr lang="en-GB"/>
          </a:p>
        </p:txBody>
      </p:sp>
      <p:sp>
        <p:nvSpPr>
          <p:cNvPr id="4" name="Footer Placeholder 3"/>
          <p:cNvSpPr>
            <a:spLocks noGrp="1"/>
          </p:cNvSpPr>
          <p:nvPr>
            <p:ph type="ftr" sz="quarter" idx="2"/>
          </p:nvPr>
        </p:nvSpPr>
        <p:spPr>
          <a:xfrm>
            <a:off x="0" y="9430093"/>
            <a:ext cx="2945659" cy="496412"/>
          </a:xfrm>
          <a:prstGeom prst="rect">
            <a:avLst/>
          </a:prstGeom>
        </p:spPr>
        <p:txBody>
          <a:bodyPr vert="horz" lIns="88230" tIns="44115" rIns="88230" bIns="44115" rtlCol="0" anchor="b"/>
          <a:lstStyle>
            <a:lvl1pPr algn="l">
              <a:defRPr sz="1200"/>
            </a:lvl1pPr>
          </a:lstStyle>
          <a:p>
            <a:endParaRPr lang="en-GB"/>
          </a:p>
        </p:txBody>
      </p:sp>
      <p:sp>
        <p:nvSpPr>
          <p:cNvPr id="5" name="Slide Number Placeholder 4"/>
          <p:cNvSpPr>
            <a:spLocks noGrp="1"/>
          </p:cNvSpPr>
          <p:nvPr>
            <p:ph type="sldNum" sz="quarter" idx="3"/>
          </p:nvPr>
        </p:nvSpPr>
        <p:spPr>
          <a:xfrm>
            <a:off x="3850446" y="9430093"/>
            <a:ext cx="2945659" cy="496412"/>
          </a:xfrm>
          <a:prstGeom prst="rect">
            <a:avLst/>
          </a:prstGeom>
        </p:spPr>
        <p:txBody>
          <a:bodyPr vert="horz" lIns="88230" tIns="44115" rIns="88230" bIns="44115" rtlCol="0" anchor="b"/>
          <a:lstStyle>
            <a:lvl1pPr algn="r">
              <a:defRPr sz="1200"/>
            </a:lvl1pPr>
          </a:lstStyle>
          <a:p>
            <a:fld id="{577AD020-3FC2-4759-B854-5FBC332A98B5}" type="slidenum">
              <a:rPr lang="en-GB" smtClean="0"/>
              <a:pPr/>
              <a:t>‹N°›</a:t>
            </a:fld>
            <a:endParaRPr lang="en-GB"/>
          </a:p>
        </p:txBody>
      </p:sp>
    </p:spTree>
    <p:extLst>
      <p:ext uri="{BB962C8B-B14F-4D97-AF65-F5344CB8AC3E}">
        <p14:creationId xmlns:p14="http://schemas.microsoft.com/office/powerpoint/2010/main" val="49945304"/>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4"/>
            <a:ext cx="2945659" cy="496412"/>
          </a:xfrm>
          <a:prstGeom prst="rect">
            <a:avLst/>
          </a:prstGeom>
        </p:spPr>
        <p:txBody>
          <a:bodyPr vert="horz" lIns="88230" tIns="44115" rIns="88230" bIns="44115" rtlCol="0"/>
          <a:lstStyle>
            <a:lvl1pPr algn="l">
              <a:defRPr sz="1200"/>
            </a:lvl1pPr>
          </a:lstStyle>
          <a:p>
            <a:endParaRPr lang="en-GB"/>
          </a:p>
        </p:txBody>
      </p:sp>
      <p:sp>
        <p:nvSpPr>
          <p:cNvPr id="3" name="Date Placeholder 2"/>
          <p:cNvSpPr>
            <a:spLocks noGrp="1"/>
          </p:cNvSpPr>
          <p:nvPr>
            <p:ph type="dt" idx="1"/>
          </p:nvPr>
        </p:nvSpPr>
        <p:spPr>
          <a:xfrm>
            <a:off x="3850446" y="4"/>
            <a:ext cx="2945659" cy="496412"/>
          </a:xfrm>
          <a:prstGeom prst="rect">
            <a:avLst/>
          </a:prstGeom>
        </p:spPr>
        <p:txBody>
          <a:bodyPr vert="horz" lIns="88230" tIns="44115" rIns="88230" bIns="44115" rtlCol="0"/>
          <a:lstStyle>
            <a:lvl1pPr algn="r">
              <a:defRPr sz="1200"/>
            </a:lvl1pPr>
          </a:lstStyle>
          <a:p>
            <a:fld id="{5A2B425A-96DC-4E2D-8346-6BA9089F278C}" type="datetimeFigureOut">
              <a:rPr lang="en-GB" smtClean="0"/>
              <a:pPr/>
              <a:t>12/03/2015</a:t>
            </a:fld>
            <a:endParaRPr lang="en-GB"/>
          </a:p>
        </p:txBody>
      </p:sp>
      <p:sp>
        <p:nvSpPr>
          <p:cNvPr id="4" name="Slide Image Placeholder 3"/>
          <p:cNvSpPr>
            <a:spLocks noGrp="1" noRot="1" noChangeAspect="1"/>
          </p:cNvSpPr>
          <p:nvPr>
            <p:ph type="sldImg" idx="2"/>
          </p:nvPr>
        </p:nvSpPr>
        <p:spPr>
          <a:xfrm>
            <a:off x="768350" y="746125"/>
            <a:ext cx="5260975" cy="3721100"/>
          </a:xfrm>
          <a:prstGeom prst="rect">
            <a:avLst/>
          </a:prstGeom>
          <a:noFill/>
          <a:ln w="12700">
            <a:solidFill>
              <a:prstClr val="black"/>
            </a:solidFill>
          </a:ln>
        </p:spPr>
        <p:txBody>
          <a:bodyPr vert="horz" lIns="88230" tIns="44115" rIns="88230" bIns="44115" rtlCol="0" anchor="ctr"/>
          <a:lstStyle/>
          <a:p>
            <a:endParaRPr lang="en-GB"/>
          </a:p>
        </p:txBody>
      </p:sp>
      <p:sp>
        <p:nvSpPr>
          <p:cNvPr id="5" name="Notes Placeholder 4"/>
          <p:cNvSpPr>
            <a:spLocks noGrp="1"/>
          </p:cNvSpPr>
          <p:nvPr>
            <p:ph type="body" sz="quarter" idx="3"/>
          </p:nvPr>
        </p:nvSpPr>
        <p:spPr>
          <a:xfrm>
            <a:off x="679768" y="4715907"/>
            <a:ext cx="5438140" cy="4467701"/>
          </a:xfrm>
          <a:prstGeom prst="rect">
            <a:avLst/>
          </a:prstGeom>
        </p:spPr>
        <p:txBody>
          <a:bodyPr vert="horz" lIns="88230" tIns="44115" rIns="88230" bIns="44115"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9430093"/>
            <a:ext cx="2945659" cy="496412"/>
          </a:xfrm>
          <a:prstGeom prst="rect">
            <a:avLst/>
          </a:prstGeom>
        </p:spPr>
        <p:txBody>
          <a:bodyPr vert="horz" lIns="88230" tIns="44115" rIns="88230" bIns="44115" rtlCol="0" anchor="b"/>
          <a:lstStyle>
            <a:lvl1pPr algn="l">
              <a:defRPr sz="1200"/>
            </a:lvl1pPr>
          </a:lstStyle>
          <a:p>
            <a:endParaRPr lang="en-GB"/>
          </a:p>
        </p:txBody>
      </p:sp>
      <p:sp>
        <p:nvSpPr>
          <p:cNvPr id="7" name="Slide Number Placeholder 6"/>
          <p:cNvSpPr>
            <a:spLocks noGrp="1"/>
          </p:cNvSpPr>
          <p:nvPr>
            <p:ph type="sldNum" sz="quarter" idx="5"/>
          </p:nvPr>
        </p:nvSpPr>
        <p:spPr>
          <a:xfrm>
            <a:off x="3850446" y="9430093"/>
            <a:ext cx="2945659" cy="496412"/>
          </a:xfrm>
          <a:prstGeom prst="rect">
            <a:avLst/>
          </a:prstGeom>
        </p:spPr>
        <p:txBody>
          <a:bodyPr vert="horz" lIns="88230" tIns="44115" rIns="88230" bIns="44115" rtlCol="0" anchor="b"/>
          <a:lstStyle>
            <a:lvl1pPr algn="r">
              <a:defRPr sz="1200"/>
            </a:lvl1pPr>
          </a:lstStyle>
          <a:p>
            <a:fld id="{A2D061BF-6542-4C76-8F8B-861149430082}" type="slidenum">
              <a:rPr lang="en-GB" smtClean="0"/>
              <a:pPr/>
              <a:t>‹N°›</a:t>
            </a:fld>
            <a:endParaRPr lang="en-GB"/>
          </a:p>
        </p:txBody>
      </p:sp>
    </p:spTree>
    <p:extLst>
      <p:ext uri="{BB962C8B-B14F-4D97-AF65-F5344CB8AC3E}">
        <p14:creationId xmlns:p14="http://schemas.microsoft.com/office/powerpoint/2010/main" val="3743431958"/>
      </p:ext>
    </p:extLst>
  </p:cSld>
  <p:clrMap bg1="lt1" tx1="dk1" bg2="lt2" tx2="dk2" accent1="accent1" accent2="accent2" accent3="accent3" accent4="accent4" accent5="accent5" accent6="accent6" hlink="hlink" folHlink="folHlink"/>
  <p:hf sldNum="0" hdr="0" ftr="0" dt="0"/>
  <p:notesStyle>
    <a:lvl1pPr marL="0" algn="l" defTabSz="995690" rtl="0" eaLnBrk="1" latinLnBrk="0" hangingPunct="1">
      <a:defRPr sz="1300" kern="1200">
        <a:solidFill>
          <a:schemeClr val="tx1"/>
        </a:solidFill>
        <a:latin typeface="+mn-lt"/>
        <a:ea typeface="+mn-ea"/>
        <a:cs typeface="+mn-cs"/>
      </a:defRPr>
    </a:lvl1pPr>
    <a:lvl2pPr marL="497845" algn="l" defTabSz="995690" rtl="0" eaLnBrk="1" latinLnBrk="0" hangingPunct="1">
      <a:defRPr sz="1300" kern="1200">
        <a:solidFill>
          <a:schemeClr val="tx1"/>
        </a:solidFill>
        <a:latin typeface="+mn-lt"/>
        <a:ea typeface="+mn-ea"/>
        <a:cs typeface="+mn-cs"/>
      </a:defRPr>
    </a:lvl2pPr>
    <a:lvl3pPr marL="995690" algn="l" defTabSz="995690" rtl="0" eaLnBrk="1" latinLnBrk="0" hangingPunct="1">
      <a:defRPr sz="1300" kern="1200">
        <a:solidFill>
          <a:schemeClr val="tx1"/>
        </a:solidFill>
        <a:latin typeface="+mn-lt"/>
        <a:ea typeface="+mn-ea"/>
        <a:cs typeface="+mn-cs"/>
      </a:defRPr>
    </a:lvl3pPr>
    <a:lvl4pPr marL="1493535" algn="l" defTabSz="995690" rtl="0" eaLnBrk="1" latinLnBrk="0" hangingPunct="1">
      <a:defRPr sz="1300" kern="1200">
        <a:solidFill>
          <a:schemeClr val="tx1"/>
        </a:solidFill>
        <a:latin typeface="+mn-lt"/>
        <a:ea typeface="+mn-ea"/>
        <a:cs typeface="+mn-cs"/>
      </a:defRPr>
    </a:lvl4pPr>
    <a:lvl5pPr marL="1991380" algn="l" defTabSz="995690" rtl="0" eaLnBrk="1" latinLnBrk="0" hangingPunct="1">
      <a:defRPr sz="1300" kern="1200">
        <a:solidFill>
          <a:schemeClr val="tx1"/>
        </a:solidFill>
        <a:latin typeface="+mn-lt"/>
        <a:ea typeface="+mn-ea"/>
        <a:cs typeface="+mn-cs"/>
      </a:defRPr>
    </a:lvl5pPr>
    <a:lvl6pPr marL="2489225" algn="l" defTabSz="995690" rtl="0" eaLnBrk="1" latinLnBrk="0" hangingPunct="1">
      <a:defRPr sz="1300" kern="1200">
        <a:solidFill>
          <a:schemeClr val="tx1"/>
        </a:solidFill>
        <a:latin typeface="+mn-lt"/>
        <a:ea typeface="+mn-ea"/>
        <a:cs typeface="+mn-cs"/>
      </a:defRPr>
    </a:lvl6pPr>
    <a:lvl7pPr marL="2987070" algn="l" defTabSz="995690" rtl="0" eaLnBrk="1" latinLnBrk="0" hangingPunct="1">
      <a:defRPr sz="1300" kern="1200">
        <a:solidFill>
          <a:schemeClr val="tx1"/>
        </a:solidFill>
        <a:latin typeface="+mn-lt"/>
        <a:ea typeface="+mn-ea"/>
        <a:cs typeface="+mn-cs"/>
      </a:defRPr>
    </a:lvl7pPr>
    <a:lvl8pPr marL="3484916" algn="l" defTabSz="995690" rtl="0" eaLnBrk="1" latinLnBrk="0" hangingPunct="1">
      <a:defRPr sz="1300" kern="1200">
        <a:solidFill>
          <a:schemeClr val="tx1"/>
        </a:solidFill>
        <a:latin typeface="+mn-lt"/>
        <a:ea typeface="+mn-ea"/>
        <a:cs typeface="+mn-cs"/>
      </a:defRPr>
    </a:lvl8pPr>
    <a:lvl9pPr marL="3982761" algn="l" defTabSz="995690" rtl="0" eaLnBrk="1" latinLnBrk="0" hangingPunct="1">
      <a:defRPr sz="1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68350" y="746125"/>
            <a:ext cx="5260975" cy="3721100"/>
          </a:xfrm>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42713132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02005" y="2348894"/>
            <a:ext cx="9089390" cy="1620771"/>
          </a:xfrm>
        </p:spPr>
        <p:txBody>
          <a:bodyPr/>
          <a:lstStyle/>
          <a:p>
            <a:r>
              <a:rPr lang="en-US" smtClean="0"/>
              <a:t>Click to edit Master title style</a:t>
            </a:r>
            <a:endParaRPr lang="en-GB"/>
          </a:p>
        </p:txBody>
      </p:sp>
      <p:sp>
        <p:nvSpPr>
          <p:cNvPr id="3" name="Subtitle 2"/>
          <p:cNvSpPr>
            <a:spLocks noGrp="1"/>
          </p:cNvSpPr>
          <p:nvPr>
            <p:ph type="subTitle" idx="1"/>
          </p:nvPr>
        </p:nvSpPr>
        <p:spPr>
          <a:xfrm>
            <a:off x="1604010" y="4284716"/>
            <a:ext cx="7485380" cy="1932323"/>
          </a:xfrm>
        </p:spPr>
        <p:txBody>
          <a:bodyPr/>
          <a:lstStyle>
            <a:lvl1pPr marL="0" indent="0" algn="ctr">
              <a:buNone/>
              <a:defRPr>
                <a:solidFill>
                  <a:schemeClr val="tx1">
                    <a:tint val="75000"/>
                  </a:schemeClr>
                </a:solidFill>
              </a:defRPr>
            </a:lvl1pPr>
            <a:lvl2pPr marL="497845" indent="0" algn="ctr">
              <a:buNone/>
              <a:defRPr>
                <a:solidFill>
                  <a:schemeClr val="tx1">
                    <a:tint val="75000"/>
                  </a:schemeClr>
                </a:solidFill>
              </a:defRPr>
            </a:lvl2pPr>
            <a:lvl3pPr marL="995690" indent="0" algn="ctr">
              <a:buNone/>
              <a:defRPr>
                <a:solidFill>
                  <a:schemeClr val="tx1">
                    <a:tint val="75000"/>
                  </a:schemeClr>
                </a:solidFill>
              </a:defRPr>
            </a:lvl3pPr>
            <a:lvl4pPr marL="1493535" indent="0" algn="ctr">
              <a:buNone/>
              <a:defRPr>
                <a:solidFill>
                  <a:schemeClr val="tx1">
                    <a:tint val="75000"/>
                  </a:schemeClr>
                </a:solidFill>
              </a:defRPr>
            </a:lvl4pPr>
            <a:lvl5pPr marL="1991380" indent="0" algn="ctr">
              <a:buNone/>
              <a:defRPr>
                <a:solidFill>
                  <a:schemeClr val="tx1">
                    <a:tint val="75000"/>
                  </a:schemeClr>
                </a:solidFill>
              </a:defRPr>
            </a:lvl5pPr>
            <a:lvl6pPr marL="2489225" indent="0" algn="ctr">
              <a:buNone/>
              <a:defRPr>
                <a:solidFill>
                  <a:schemeClr val="tx1">
                    <a:tint val="75000"/>
                  </a:schemeClr>
                </a:solidFill>
              </a:defRPr>
            </a:lvl6pPr>
            <a:lvl7pPr marL="2987070" indent="0" algn="ctr">
              <a:buNone/>
              <a:defRPr>
                <a:solidFill>
                  <a:schemeClr val="tx1">
                    <a:tint val="75000"/>
                  </a:schemeClr>
                </a:solidFill>
              </a:defRPr>
            </a:lvl7pPr>
            <a:lvl8pPr marL="3484916" indent="0" algn="ctr">
              <a:buNone/>
              <a:defRPr>
                <a:solidFill>
                  <a:schemeClr val="tx1">
                    <a:tint val="75000"/>
                  </a:schemeClr>
                </a:solidFill>
              </a:defRPr>
            </a:lvl8pPr>
            <a:lvl9pPr marL="3982761"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D02DC2E5-8ACC-47FC-9359-99277C577CE0}" type="datetime1">
              <a:rPr lang="en-GB" smtClean="0"/>
              <a:pPr/>
              <a:t>12/03/2015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F547F84-F19D-43CA-90AB-35119836C190}" type="slidenum">
              <a:rPr lang="en-GB" smtClean="0"/>
              <a:pPr/>
              <a:t>‹N°›</a:t>
            </a:fld>
            <a:endParaRPr lang="en-GB"/>
          </a:p>
        </p:txBody>
      </p:sp>
    </p:spTree>
    <p:extLst>
      <p:ext uri="{BB962C8B-B14F-4D97-AF65-F5344CB8AC3E}">
        <p14:creationId xmlns:p14="http://schemas.microsoft.com/office/powerpoint/2010/main" val="25592920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3B3E7074-8760-4BCC-837A-292AACC0D714}" type="datetime1">
              <a:rPr lang="en-GB" smtClean="0"/>
              <a:pPr/>
              <a:t>12/03/2015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F547F84-F19D-43CA-90AB-35119836C190}" type="slidenum">
              <a:rPr lang="en-GB" smtClean="0"/>
              <a:pPr/>
              <a:t>‹N°›</a:t>
            </a:fld>
            <a:endParaRPr lang="en-GB"/>
          </a:p>
        </p:txBody>
      </p:sp>
    </p:spTree>
    <p:extLst>
      <p:ext uri="{BB962C8B-B14F-4D97-AF65-F5344CB8AC3E}">
        <p14:creationId xmlns:p14="http://schemas.microsoft.com/office/powerpoint/2010/main" val="27798067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752715" y="302803"/>
            <a:ext cx="2406015" cy="645157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534670" y="302803"/>
            <a:ext cx="7039822" cy="645157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63A0E6EA-3E7E-4BFF-8ABC-259986C49B93}" type="datetime1">
              <a:rPr lang="en-GB" smtClean="0"/>
              <a:pPr/>
              <a:t>12/03/2015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F547F84-F19D-43CA-90AB-35119836C190}" type="slidenum">
              <a:rPr lang="en-GB" smtClean="0"/>
              <a:pPr/>
              <a:t>‹N°›</a:t>
            </a:fld>
            <a:endParaRPr lang="en-GB"/>
          </a:p>
        </p:txBody>
      </p:sp>
    </p:spTree>
    <p:extLst>
      <p:ext uri="{BB962C8B-B14F-4D97-AF65-F5344CB8AC3E}">
        <p14:creationId xmlns:p14="http://schemas.microsoft.com/office/powerpoint/2010/main" val="35359739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8D6E99D6-352E-4F51-84FB-A2FC5DF7FEF4}" type="datetime1">
              <a:rPr lang="en-GB" smtClean="0"/>
              <a:pPr/>
              <a:t>12/03/2015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F547F84-F19D-43CA-90AB-35119836C190}" type="slidenum">
              <a:rPr lang="en-GB" smtClean="0"/>
              <a:pPr/>
              <a:t>‹N°›</a:t>
            </a:fld>
            <a:endParaRPr lang="en-GB"/>
          </a:p>
        </p:txBody>
      </p:sp>
    </p:spTree>
    <p:extLst>
      <p:ext uri="{BB962C8B-B14F-4D97-AF65-F5344CB8AC3E}">
        <p14:creationId xmlns:p14="http://schemas.microsoft.com/office/powerpoint/2010/main" val="11856270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44705" y="4858813"/>
            <a:ext cx="9089390" cy="1501751"/>
          </a:xfrm>
        </p:spPr>
        <p:txBody>
          <a:bodyPr anchor="t"/>
          <a:lstStyle>
            <a:lvl1pPr algn="l">
              <a:defRPr sz="4400" b="1" cap="all"/>
            </a:lvl1pPr>
          </a:lstStyle>
          <a:p>
            <a:r>
              <a:rPr lang="en-US" smtClean="0"/>
              <a:t>Click to edit Master title style</a:t>
            </a:r>
            <a:endParaRPr lang="en-GB"/>
          </a:p>
        </p:txBody>
      </p:sp>
      <p:sp>
        <p:nvSpPr>
          <p:cNvPr id="3" name="Text Placeholder 2"/>
          <p:cNvSpPr>
            <a:spLocks noGrp="1"/>
          </p:cNvSpPr>
          <p:nvPr>
            <p:ph type="body" idx="1"/>
          </p:nvPr>
        </p:nvSpPr>
        <p:spPr>
          <a:xfrm>
            <a:off x="844705" y="3204786"/>
            <a:ext cx="9089390" cy="1654026"/>
          </a:xfrm>
        </p:spPr>
        <p:txBody>
          <a:bodyPr anchor="b"/>
          <a:lstStyle>
            <a:lvl1pPr marL="0" indent="0">
              <a:buNone/>
              <a:defRPr sz="2200">
                <a:solidFill>
                  <a:schemeClr val="tx1">
                    <a:tint val="75000"/>
                  </a:schemeClr>
                </a:solidFill>
              </a:defRPr>
            </a:lvl1pPr>
            <a:lvl2pPr marL="497845" indent="0">
              <a:buNone/>
              <a:defRPr sz="2000">
                <a:solidFill>
                  <a:schemeClr val="tx1">
                    <a:tint val="75000"/>
                  </a:schemeClr>
                </a:solidFill>
              </a:defRPr>
            </a:lvl2pPr>
            <a:lvl3pPr marL="995690" indent="0">
              <a:buNone/>
              <a:defRPr sz="1700">
                <a:solidFill>
                  <a:schemeClr val="tx1">
                    <a:tint val="75000"/>
                  </a:schemeClr>
                </a:solidFill>
              </a:defRPr>
            </a:lvl3pPr>
            <a:lvl4pPr marL="1493535" indent="0">
              <a:buNone/>
              <a:defRPr sz="1500">
                <a:solidFill>
                  <a:schemeClr val="tx1">
                    <a:tint val="75000"/>
                  </a:schemeClr>
                </a:solidFill>
              </a:defRPr>
            </a:lvl4pPr>
            <a:lvl5pPr marL="1991380" indent="0">
              <a:buNone/>
              <a:defRPr sz="1500">
                <a:solidFill>
                  <a:schemeClr val="tx1">
                    <a:tint val="75000"/>
                  </a:schemeClr>
                </a:solidFill>
              </a:defRPr>
            </a:lvl5pPr>
            <a:lvl6pPr marL="2489225" indent="0">
              <a:buNone/>
              <a:defRPr sz="1500">
                <a:solidFill>
                  <a:schemeClr val="tx1">
                    <a:tint val="75000"/>
                  </a:schemeClr>
                </a:solidFill>
              </a:defRPr>
            </a:lvl6pPr>
            <a:lvl7pPr marL="2987070" indent="0">
              <a:buNone/>
              <a:defRPr sz="1500">
                <a:solidFill>
                  <a:schemeClr val="tx1">
                    <a:tint val="75000"/>
                  </a:schemeClr>
                </a:solidFill>
              </a:defRPr>
            </a:lvl7pPr>
            <a:lvl8pPr marL="3484916" indent="0">
              <a:buNone/>
              <a:defRPr sz="1500">
                <a:solidFill>
                  <a:schemeClr val="tx1">
                    <a:tint val="75000"/>
                  </a:schemeClr>
                </a:solidFill>
              </a:defRPr>
            </a:lvl8pPr>
            <a:lvl9pPr marL="3982761" indent="0">
              <a:buNone/>
              <a:defRPr sz="15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1216BB3-7439-468A-B41B-39126443FFBC}" type="datetime1">
              <a:rPr lang="en-GB" smtClean="0"/>
              <a:pPr/>
              <a:t>12/03/2015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F547F84-F19D-43CA-90AB-35119836C190}" type="slidenum">
              <a:rPr lang="en-GB" smtClean="0"/>
              <a:pPr/>
              <a:t>‹N°›</a:t>
            </a:fld>
            <a:endParaRPr lang="en-GB"/>
          </a:p>
        </p:txBody>
      </p:sp>
    </p:spTree>
    <p:extLst>
      <p:ext uri="{BB962C8B-B14F-4D97-AF65-F5344CB8AC3E}">
        <p14:creationId xmlns:p14="http://schemas.microsoft.com/office/powerpoint/2010/main" val="17027270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534670" y="1764296"/>
            <a:ext cx="4722918" cy="4990084"/>
          </a:xfrm>
        </p:spPr>
        <p:txBody>
          <a:bodyPr/>
          <a:lstStyle>
            <a:lvl1pPr>
              <a:defRPr sz="3000"/>
            </a:lvl1pPr>
            <a:lvl2pPr>
              <a:defRPr sz="2600"/>
            </a:lvl2pPr>
            <a:lvl3pPr>
              <a:defRPr sz="22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5435812" y="1764296"/>
            <a:ext cx="4722918" cy="4990084"/>
          </a:xfrm>
        </p:spPr>
        <p:txBody>
          <a:bodyPr/>
          <a:lstStyle>
            <a:lvl1pPr>
              <a:defRPr sz="3000"/>
            </a:lvl1pPr>
            <a:lvl2pPr>
              <a:defRPr sz="2600"/>
            </a:lvl2pPr>
            <a:lvl3pPr>
              <a:defRPr sz="22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31E75163-42EC-4AD8-B81D-DF080387C213}" type="datetime1">
              <a:rPr lang="en-GB" smtClean="0"/>
              <a:pPr/>
              <a:t>12/03/2015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F547F84-F19D-43CA-90AB-35119836C190}" type="slidenum">
              <a:rPr lang="en-GB" smtClean="0"/>
              <a:pPr/>
              <a:t>‹N°›</a:t>
            </a:fld>
            <a:endParaRPr lang="en-GB"/>
          </a:p>
        </p:txBody>
      </p:sp>
    </p:spTree>
    <p:extLst>
      <p:ext uri="{BB962C8B-B14F-4D97-AF65-F5344CB8AC3E}">
        <p14:creationId xmlns:p14="http://schemas.microsoft.com/office/powerpoint/2010/main" val="13841606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534670" y="1692533"/>
            <a:ext cx="4724775" cy="705367"/>
          </a:xfrm>
        </p:spPr>
        <p:txBody>
          <a:bodyPr anchor="b"/>
          <a:lstStyle>
            <a:lvl1pPr marL="0" indent="0">
              <a:buNone/>
              <a:defRPr sz="2600" b="1"/>
            </a:lvl1pPr>
            <a:lvl2pPr marL="497845" indent="0">
              <a:buNone/>
              <a:defRPr sz="2200" b="1"/>
            </a:lvl2pPr>
            <a:lvl3pPr marL="995690" indent="0">
              <a:buNone/>
              <a:defRPr sz="2000" b="1"/>
            </a:lvl3pPr>
            <a:lvl4pPr marL="1493535" indent="0">
              <a:buNone/>
              <a:defRPr sz="1700" b="1"/>
            </a:lvl4pPr>
            <a:lvl5pPr marL="1991380" indent="0">
              <a:buNone/>
              <a:defRPr sz="1700" b="1"/>
            </a:lvl5pPr>
            <a:lvl6pPr marL="2489225" indent="0">
              <a:buNone/>
              <a:defRPr sz="1700" b="1"/>
            </a:lvl6pPr>
            <a:lvl7pPr marL="2987070" indent="0">
              <a:buNone/>
              <a:defRPr sz="1700" b="1"/>
            </a:lvl7pPr>
            <a:lvl8pPr marL="3484916" indent="0">
              <a:buNone/>
              <a:defRPr sz="1700" b="1"/>
            </a:lvl8pPr>
            <a:lvl9pPr marL="3982761" indent="0">
              <a:buNone/>
              <a:defRPr sz="1700" b="1"/>
            </a:lvl9pPr>
          </a:lstStyle>
          <a:p>
            <a:pPr lvl="0"/>
            <a:r>
              <a:rPr lang="en-US" smtClean="0"/>
              <a:t>Click to edit Master text styles</a:t>
            </a:r>
          </a:p>
        </p:txBody>
      </p:sp>
      <p:sp>
        <p:nvSpPr>
          <p:cNvPr id="4" name="Content Placeholder 3"/>
          <p:cNvSpPr>
            <a:spLocks noGrp="1"/>
          </p:cNvSpPr>
          <p:nvPr>
            <p:ph sz="half" idx="2"/>
          </p:nvPr>
        </p:nvSpPr>
        <p:spPr>
          <a:xfrm>
            <a:off x="534670" y="2397901"/>
            <a:ext cx="4724775" cy="4356478"/>
          </a:xfrm>
        </p:spPr>
        <p:txBody>
          <a:bodyPr/>
          <a:lstStyle>
            <a:lvl1pPr>
              <a:defRPr sz="2600"/>
            </a:lvl1pPr>
            <a:lvl2pPr>
              <a:defRPr sz="2200"/>
            </a:lvl2pPr>
            <a:lvl3pPr>
              <a:defRPr sz="2000"/>
            </a:lvl3pPr>
            <a:lvl4pPr>
              <a:defRPr sz="1700"/>
            </a:lvl4pPr>
            <a:lvl5pPr>
              <a:defRPr sz="1700"/>
            </a:lvl5pPr>
            <a:lvl6pPr>
              <a:defRPr sz="1700"/>
            </a:lvl6pPr>
            <a:lvl7pPr>
              <a:defRPr sz="1700"/>
            </a:lvl7pPr>
            <a:lvl8pPr>
              <a:defRPr sz="1700"/>
            </a:lvl8pPr>
            <a:lvl9pPr>
              <a:defRPr sz="1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5432099" y="1692533"/>
            <a:ext cx="4726632" cy="705367"/>
          </a:xfrm>
        </p:spPr>
        <p:txBody>
          <a:bodyPr anchor="b"/>
          <a:lstStyle>
            <a:lvl1pPr marL="0" indent="0">
              <a:buNone/>
              <a:defRPr sz="2600" b="1"/>
            </a:lvl1pPr>
            <a:lvl2pPr marL="497845" indent="0">
              <a:buNone/>
              <a:defRPr sz="2200" b="1"/>
            </a:lvl2pPr>
            <a:lvl3pPr marL="995690" indent="0">
              <a:buNone/>
              <a:defRPr sz="2000" b="1"/>
            </a:lvl3pPr>
            <a:lvl4pPr marL="1493535" indent="0">
              <a:buNone/>
              <a:defRPr sz="1700" b="1"/>
            </a:lvl4pPr>
            <a:lvl5pPr marL="1991380" indent="0">
              <a:buNone/>
              <a:defRPr sz="1700" b="1"/>
            </a:lvl5pPr>
            <a:lvl6pPr marL="2489225" indent="0">
              <a:buNone/>
              <a:defRPr sz="1700" b="1"/>
            </a:lvl6pPr>
            <a:lvl7pPr marL="2987070" indent="0">
              <a:buNone/>
              <a:defRPr sz="1700" b="1"/>
            </a:lvl7pPr>
            <a:lvl8pPr marL="3484916" indent="0">
              <a:buNone/>
              <a:defRPr sz="1700" b="1"/>
            </a:lvl8pPr>
            <a:lvl9pPr marL="3982761" indent="0">
              <a:buNone/>
              <a:defRPr sz="1700" b="1"/>
            </a:lvl9pPr>
          </a:lstStyle>
          <a:p>
            <a:pPr lvl="0"/>
            <a:r>
              <a:rPr lang="en-US" smtClean="0"/>
              <a:t>Click to edit Master text styles</a:t>
            </a:r>
          </a:p>
        </p:txBody>
      </p:sp>
      <p:sp>
        <p:nvSpPr>
          <p:cNvPr id="6" name="Content Placeholder 5"/>
          <p:cNvSpPr>
            <a:spLocks noGrp="1"/>
          </p:cNvSpPr>
          <p:nvPr>
            <p:ph sz="quarter" idx="4"/>
          </p:nvPr>
        </p:nvSpPr>
        <p:spPr>
          <a:xfrm>
            <a:off x="5432099" y="2397901"/>
            <a:ext cx="4726632" cy="4356478"/>
          </a:xfrm>
        </p:spPr>
        <p:txBody>
          <a:bodyPr/>
          <a:lstStyle>
            <a:lvl1pPr>
              <a:defRPr sz="2600"/>
            </a:lvl1pPr>
            <a:lvl2pPr>
              <a:defRPr sz="2200"/>
            </a:lvl2pPr>
            <a:lvl3pPr>
              <a:defRPr sz="2000"/>
            </a:lvl3pPr>
            <a:lvl4pPr>
              <a:defRPr sz="1700"/>
            </a:lvl4pPr>
            <a:lvl5pPr>
              <a:defRPr sz="1700"/>
            </a:lvl5pPr>
            <a:lvl6pPr>
              <a:defRPr sz="1700"/>
            </a:lvl6pPr>
            <a:lvl7pPr>
              <a:defRPr sz="1700"/>
            </a:lvl7pPr>
            <a:lvl8pPr>
              <a:defRPr sz="1700"/>
            </a:lvl8pPr>
            <a:lvl9pPr>
              <a:defRPr sz="1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FF106A3D-A572-457C-AB25-92061A9246A4}" type="datetime1">
              <a:rPr lang="en-GB" smtClean="0"/>
              <a:pPr/>
              <a:t>12/03/2015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FF547F84-F19D-43CA-90AB-35119836C190}" type="slidenum">
              <a:rPr lang="en-GB" smtClean="0"/>
              <a:pPr/>
              <a:t>‹N°›</a:t>
            </a:fld>
            <a:endParaRPr lang="en-GB"/>
          </a:p>
        </p:txBody>
      </p:sp>
    </p:spTree>
    <p:extLst>
      <p:ext uri="{BB962C8B-B14F-4D97-AF65-F5344CB8AC3E}">
        <p14:creationId xmlns:p14="http://schemas.microsoft.com/office/powerpoint/2010/main" val="36943054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AF506773-2272-4D7C-9F58-EEB8F2B23F2E}" type="datetime1">
              <a:rPr lang="en-GB" smtClean="0"/>
              <a:pPr/>
              <a:t>12/03/2015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FF547F84-F19D-43CA-90AB-35119836C190}" type="slidenum">
              <a:rPr lang="en-GB" smtClean="0"/>
              <a:pPr/>
              <a:t>‹N°›</a:t>
            </a:fld>
            <a:endParaRPr lang="en-GB"/>
          </a:p>
        </p:txBody>
      </p:sp>
    </p:spTree>
    <p:extLst>
      <p:ext uri="{BB962C8B-B14F-4D97-AF65-F5344CB8AC3E}">
        <p14:creationId xmlns:p14="http://schemas.microsoft.com/office/powerpoint/2010/main" val="18680606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91" y="0"/>
            <a:ext cx="10692384" cy="7562088"/>
          </a:xfrm>
          <a:prstGeom prst="rect">
            <a:avLst/>
          </a:prstGeom>
          <a:noFill/>
          <a:ln>
            <a:noFill/>
          </a:ln>
        </p:spPr>
      </p:pic>
      <p:sp>
        <p:nvSpPr>
          <p:cNvPr id="2" name="Date Placeholder 1"/>
          <p:cNvSpPr>
            <a:spLocks noGrp="1"/>
          </p:cNvSpPr>
          <p:nvPr>
            <p:ph type="dt" sz="half" idx="10"/>
          </p:nvPr>
        </p:nvSpPr>
        <p:spPr/>
        <p:txBody>
          <a:bodyPr/>
          <a:lstStyle/>
          <a:p>
            <a:fld id="{97A29D95-B44C-4E17-8D1E-C0C6D26135E7}" type="datetime1">
              <a:rPr lang="en-GB" smtClean="0"/>
              <a:pPr/>
              <a:t>12/03/2015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FF547F84-F19D-43CA-90AB-35119836C190}" type="slidenum">
              <a:rPr lang="en-GB" smtClean="0"/>
              <a:pPr/>
              <a:t>‹N°›</a:t>
            </a:fld>
            <a:endParaRPr lang="en-GB"/>
          </a:p>
        </p:txBody>
      </p:sp>
    </p:spTree>
    <p:extLst>
      <p:ext uri="{BB962C8B-B14F-4D97-AF65-F5344CB8AC3E}">
        <p14:creationId xmlns:p14="http://schemas.microsoft.com/office/powerpoint/2010/main" val="3389338384"/>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4670" y="301050"/>
            <a:ext cx="3518055" cy="1281214"/>
          </a:xfrm>
        </p:spPr>
        <p:txBody>
          <a:bodyPr anchor="b"/>
          <a:lstStyle>
            <a:lvl1pPr algn="l">
              <a:defRPr sz="2200" b="1"/>
            </a:lvl1pPr>
          </a:lstStyle>
          <a:p>
            <a:r>
              <a:rPr lang="en-US" smtClean="0"/>
              <a:t>Click to edit Master title style</a:t>
            </a:r>
            <a:endParaRPr lang="en-GB"/>
          </a:p>
        </p:txBody>
      </p:sp>
      <p:sp>
        <p:nvSpPr>
          <p:cNvPr id="3" name="Content Placeholder 2"/>
          <p:cNvSpPr>
            <a:spLocks noGrp="1"/>
          </p:cNvSpPr>
          <p:nvPr>
            <p:ph idx="1"/>
          </p:nvPr>
        </p:nvSpPr>
        <p:spPr>
          <a:xfrm>
            <a:off x="4180823" y="301052"/>
            <a:ext cx="5977907" cy="6453328"/>
          </a:xfrm>
        </p:spPr>
        <p:txBody>
          <a:bodyPr/>
          <a:lstStyle>
            <a:lvl1pPr>
              <a:defRPr sz="3500"/>
            </a:lvl1pPr>
            <a:lvl2pPr>
              <a:defRPr sz="3000"/>
            </a:lvl2pPr>
            <a:lvl3pPr>
              <a:defRPr sz="2600"/>
            </a:lvl3pPr>
            <a:lvl4pPr>
              <a:defRPr sz="2200"/>
            </a:lvl4pPr>
            <a:lvl5pPr>
              <a:defRPr sz="2200"/>
            </a:lvl5pPr>
            <a:lvl6pPr>
              <a:defRPr sz="2200"/>
            </a:lvl6pPr>
            <a:lvl7pPr>
              <a:defRPr sz="2200"/>
            </a:lvl7pPr>
            <a:lvl8pPr>
              <a:defRPr sz="2200"/>
            </a:lvl8pPr>
            <a:lvl9pPr>
              <a:defRPr sz="2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534670" y="1582266"/>
            <a:ext cx="3518055" cy="5172114"/>
          </a:xfrm>
        </p:spPr>
        <p:txBody>
          <a:bodyPr/>
          <a:lstStyle>
            <a:lvl1pPr marL="0" indent="0">
              <a:buNone/>
              <a:defRPr sz="1500"/>
            </a:lvl1pPr>
            <a:lvl2pPr marL="497845" indent="0">
              <a:buNone/>
              <a:defRPr sz="1300"/>
            </a:lvl2pPr>
            <a:lvl3pPr marL="995690" indent="0">
              <a:buNone/>
              <a:defRPr sz="1100"/>
            </a:lvl3pPr>
            <a:lvl4pPr marL="1493535" indent="0">
              <a:buNone/>
              <a:defRPr sz="1000"/>
            </a:lvl4pPr>
            <a:lvl5pPr marL="1991380" indent="0">
              <a:buNone/>
              <a:defRPr sz="1000"/>
            </a:lvl5pPr>
            <a:lvl6pPr marL="2489225" indent="0">
              <a:buNone/>
              <a:defRPr sz="1000"/>
            </a:lvl6pPr>
            <a:lvl7pPr marL="2987070" indent="0">
              <a:buNone/>
              <a:defRPr sz="1000"/>
            </a:lvl7pPr>
            <a:lvl8pPr marL="3484916" indent="0">
              <a:buNone/>
              <a:defRPr sz="1000"/>
            </a:lvl8pPr>
            <a:lvl9pPr marL="3982761"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F15B157-4115-4BD9-B1EA-F5747A4B8A1C}" type="datetime1">
              <a:rPr lang="en-GB" smtClean="0"/>
              <a:pPr/>
              <a:t>12/03/2015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F547F84-F19D-43CA-90AB-35119836C190}" type="slidenum">
              <a:rPr lang="en-GB" smtClean="0"/>
              <a:pPr/>
              <a:t>‹N°›</a:t>
            </a:fld>
            <a:endParaRPr lang="en-GB"/>
          </a:p>
        </p:txBody>
      </p:sp>
    </p:spTree>
    <p:extLst>
      <p:ext uri="{BB962C8B-B14F-4D97-AF65-F5344CB8AC3E}">
        <p14:creationId xmlns:p14="http://schemas.microsoft.com/office/powerpoint/2010/main" val="2062471354"/>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95981" y="5292884"/>
            <a:ext cx="6416040" cy="624855"/>
          </a:xfrm>
        </p:spPr>
        <p:txBody>
          <a:bodyPr anchor="b"/>
          <a:lstStyle>
            <a:lvl1pPr algn="l">
              <a:defRPr sz="2200" b="1"/>
            </a:lvl1pPr>
          </a:lstStyle>
          <a:p>
            <a:r>
              <a:rPr lang="en-US" smtClean="0"/>
              <a:t>Click to edit Master title style</a:t>
            </a:r>
            <a:endParaRPr lang="en-GB"/>
          </a:p>
        </p:txBody>
      </p:sp>
      <p:sp>
        <p:nvSpPr>
          <p:cNvPr id="3" name="Picture Placeholder 2"/>
          <p:cNvSpPr>
            <a:spLocks noGrp="1"/>
          </p:cNvSpPr>
          <p:nvPr>
            <p:ph type="pic" idx="1"/>
          </p:nvPr>
        </p:nvSpPr>
        <p:spPr>
          <a:xfrm>
            <a:off x="2095981" y="675613"/>
            <a:ext cx="6416040" cy="4536758"/>
          </a:xfrm>
        </p:spPr>
        <p:txBody>
          <a:bodyPr/>
          <a:lstStyle>
            <a:lvl1pPr marL="0" indent="0">
              <a:buNone/>
              <a:defRPr sz="3500"/>
            </a:lvl1pPr>
            <a:lvl2pPr marL="497845" indent="0">
              <a:buNone/>
              <a:defRPr sz="3000"/>
            </a:lvl2pPr>
            <a:lvl3pPr marL="995690" indent="0">
              <a:buNone/>
              <a:defRPr sz="2600"/>
            </a:lvl3pPr>
            <a:lvl4pPr marL="1493535" indent="0">
              <a:buNone/>
              <a:defRPr sz="2200"/>
            </a:lvl4pPr>
            <a:lvl5pPr marL="1991380" indent="0">
              <a:buNone/>
              <a:defRPr sz="2200"/>
            </a:lvl5pPr>
            <a:lvl6pPr marL="2489225" indent="0">
              <a:buNone/>
              <a:defRPr sz="2200"/>
            </a:lvl6pPr>
            <a:lvl7pPr marL="2987070" indent="0">
              <a:buNone/>
              <a:defRPr sz="2200"/>
            </a:lvl7pPr>
            <a:lvl8pPr marL="3484916" indent="0">
              <a:buNone/>
              <a:defRPr sz="2200"/>
            </a:lvl8pPr>
            <a:lvl9pPr marL="3982761" indent="0">
              <a:buNone/>
              <a:defRPr sz="2200"/>
            </a:lvl9pPr>
          </a:lstStyle>
          <a:p>
            <a:endParaRPr lang="en-GB"/>
          </a:p>
        </p:txBody>
      </p:sp>
      <p:sp>
        <p:nvSpPr>
          <p:cNvPr id="4" name="Text Placeholder 3"/>
          <p:cNvSpPr>
            <a:spLocks noGrp="1"/>
          </p:cNvSpPr>
          <p:nvPr>
            <p:ph type="body" sz="half" idx="2"/>
          </p:nvPr>
        </p:nvSpPr>
        <p:spPr>
          <a:xfrm>
            <a:off x="2095981" y="5917739"/>
            <a:ext cx="6416040" cy="887398"/>
          </a:xfrm>
        </p:spPr>
        <p:txBody>
          <a:bodyPr/>
          <a:lstStyle>
            <a:lvl1pPr marL="0" indent="0">
              <a:buNone/>
              <a:defRPr sz="1500"/>
            </a:lvl1pPr>
            <a:lvl2pPr marL="497845" indent="0">
              <a:buNone/>
              <a:defRPr sz="1300"/>
            </a:lvl2pPr>
            <a:lvl3pPr marL="995690" indent="0">
              <a:buNone/>
              <a:defRPr sz="1100"/>
            </a:lvl3pPr>
            <a:lvl4pPr marL="1493535" indent="0">
              <a:buNone/>
              <a:defRPr sz="1000"/>
            </a:lvl4pPr>
            <a:lvl5pPr marL="1991380" indent="0">
              <a:buNone/>
              <a:defRPr sz="1000"/>
            </a:lvl5pPr>
            <a:lvl6pPr marL="2489225" indent="0">
              <a:buNone/>
              <a:defRPr sz="1000"/>
            </a:lvl6pPr>
            <a:lvl7pPr marL="2987070" indent="0">
              <a:buNone/>
              <a:defRPr sz="1000"/>
            </a:lvl7pPr>
            <a:lvl8pPr marL="3484916" indent="0">
              <a:buNone/>
              <a:defRPr sz="1000"/>
            </a:lvl8pPr>
            <a:lvl9pPr marL="3982761"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0FA93CA-EEB8-4DBE-AFFC-5980FCA8EDDA}" type="datetime1">
              <a:rPr lang="en-GB" smtClean="0"/>
              <a:pPr/>
              <a:t>12/03/2015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F547F84-F19D-43CA-90AB-35119836C190}" type="slidenum">
              <a:rPr lang="en-GB" smtClean="0"/>
              <a:pPr/>
              <a:t>‹N°›</a:t>
            </a:fld>
            <a:endParaRPr lang="en-GB"/>
          </a:p>
        </p:txBody>
      </p:sp>
    </p:spTree>
    <p:extLst>
      <p:ext uri="{BB962C8B-B14F-4D97-AF65-F5344CB8AC3E}">
        <p14:creationId xmlns:p14="http://schemas.microsoft.com/office/powerpoint/2010/main" val="38687506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34670" y="302801"/>
            <a:ext cx="9624060" cy="1260211"/>
          </a:xfrm>
          <a:prstGeom prst="rect">
            <a:avLst/>
          </a:prstGeom>
        </p:spPr>
        <p:txBody>
          <a:bodyPr vert="horz" lIns="99569" tIns="49785" rIns="99569" bIns="49785"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534670" y="1764296"/>
            <a:ext cx="9624060" cy="4990084"/>
          </a:xfrm>
          <a:prstGeom prst="rect">
            <a:avLst/>
          </a:prstGeom>
        </p:spPr>
        <p:txBody>
          <a:bodyPr vert="horz" lIns="99569" tIns="49785" rIns="99569" bIns="49785"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534670" y="7008172"/>
            <a:ext cx="2495127" cy="402567"/>
          </a:xfrm>
          <a:prstGeom prst="rect">
            <a:avLst/>
          </a:prstGeom>
        </p:spPr>
        <p:txBody>
          <a:bodyPr vert="horz" lIns="99569" tIns="49785" rIns="99569" bIns="49785" rtlCol="0" anchor="ctr"/>
          <a:lstStyle>
            <a:lvl1pPr algn="l">
              <a:defRPr sz="1300">
                <a:solidFill>
                  <a:schemeClr val="tx1">
                    <a:tint val="75000"/>
                  </a:schemeClr>
                </a:solidFill>
              </a:defRPr>
            </a:lvl1pPr>
          </a:lstStyle>
          <a:p>
            <a:fld id="{ABF06E5B-50A3-4DD2-AAC9-73A32F812E11}" type="datetime1">
              <a:rPr lang="en-GB" smtClean="0"/>
              <a:pPr/>
              <a:t>12/03/2015</a:t>
            </a:fld>
            <a:endParaRPr lang="en-GB"/>
          </a:p>
        </p:txBody>
      </p:sp>
      <p:sp>
        <p:nvSpPr>
          <p:cNvPr id="5" name="Footer Placeholder 4"/>
          <p:cNvSpPr>
            <a:spLocks noGrp="1"/>
          </p:cNvSpPr>
          <p:nvPr>
            <p:ph type="ftr" sz="quarter" idx="3"/>
          </p:nvPr>
        </p:nvSpPr>
        <p:spPr>
          <a:xfrm>
            <a:off x="3653579" y="7008172"/>
            <a:ext cx="3386243" cy="402567"/>
          </a:xfrm>
          <a:prstGeom prst="rect">
            <a:avLst/>
          </a:prstGeom>
        </p:spPr>
        <p:txBody>
          <a:bodyPr vert="horz" lIns="99569" tIns="49785" rIns="99569" bIns="49785" rtlCol="0" anchor="ctr"/>
          <a:lstStyle>
            <a:lvl1pPr algn="ctr">
              <a:defRPr sz="13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7663603" y="7008172"/>
            <a:ext cx="2495127" cy="402567"/>
          </a:xfrm>
          <a:prstGeom prst="rect">
            <a:avLst/>
          </a:prstGeom>
        </p:spPr>
        <p:txBody>
          <a:bodyPr vert="horz" lIns="99569" tIns="49785" rIns="99569" bIns="49785" rtlCol="0" anchor="ctr"/>
          <a:lstStyle>
            <a:lvl1pPr algn="r">
              <a:defRPr sz="1300">
                <a:solidFill>
                  <a:schemeClr val="tx1">
                    <a:tint val="75000"/>
                  </a:schemeClr>
                </a:solidFill>
              </a:defRPr>
            </a:lvl1pPr>
          </a:lstStyle>
          <a:p>
            <a:fld id="{FF547F84-F19D-43CA-90AB-35119836C190}" type="slidenum">
              <a:rPr lang="en-GB" smtClean="0"/>
              <a:pPr/>
              <a:t>‹N°›</a:t>
            </a:fld>
            <a:endParaRPr lang="en-GB"/>
          </a:p>
        </p:txBody>
      </p:sp>
    </p:spTree>
    <p:extLst>
      <p:ext uri="{BB962C8B-B14F-4D97-AF65-F5344CB8AC3E}">
        <p14:creationId xmlns:p14="http://schemas.microsoft.com/office/powerpoint/2010/main" val="24127630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95690" rtl="0" eaLnBrk="1" latinLnBrk="0" hangingPunct="1">
        <a:spcBef>
          <a:spcPct val="0"/>
        </a:spcBef>
        <a:buNone/>
        <a:defRPr sz="4800" kern="1200">
          <a:solidFill>
            <a:schemeClr val="tx1"/>
          </a:solidFill>
          <a:latin typeface="+mj-lt"/>
          <a:ea typeface="+mj-ea"/>
          <a:cs typeface="+mj-cs"/>
        </a:defRPr>
      </a:lvl1pPr>
    </p:titleStyle>
    <p:bodyStyle>
      <a:lvl1pPr marL="373384" indent="-373384" algn="l" defTabSz="995690"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08998" indent="-311153" algn="l" defTabSz="995690" rtl="0" eaLnBrk="1" latinLnBrk="0" hangingPunct="1">
        <a:spcBef>
          <a:spcPct val="20000"/>
        </a:spcBef>
        <a:buFont typeface="Arial" panose="020B0604020202020204" pitchFamily="34" charset="0"/>
        <a:buChar char="–"/>
        <a:defRPr sz="3000" kern="1200">
          <a:solidFill>
            <a:schemeClr val="tx1"/>
          </a:solidFill>
          <a:latin typeface="+mn-lt"/>
          <a:ea typeface="+mn-ea"/>
          <a:cs typeface="+mn-cs"/>
        </a:defRPr>
      </a:lvl2pPr>
      <a:lvl3pPr marL="1244613" indent="-248923" algn="l" defTabSz="995690"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42458" indent="-248923" algn="l" defTabSz="995690"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40303" indent="-248923" algn="l" defTabSz="995690"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38148" indent="-248923" algn="l" defTabSz="995690"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35993" indent="-248923" algn="l" defTabSz="995690"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33838" indent="-248923" algn="l" defTabSz="995690"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31683" indent="-248923" algn="l" defTabSz="995690"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p:bodyStyle>
    <p:otherStyle>
      <a:defPPr>
        <a:defRPr lang="en-US"/>
      </a:defPPr>
      <a:lvl1pPr marL="0" algn="l" defTabSz="995690" rtl="0" eaLnBrk="1" latinLnBrk="0" hangingPunct="1">
        <a:defRPr sz="2000" kern="1200">
          <a:solidFill>
            <a:schemeClr val="tx1"/>
          </a:solidFill>
          <a:latin typeface="+mn-lt"/>
          <a:ea typeface="+mn-ea"/>
          <a:cs typeface="+mn-cs"/>
        </a:defRPr>
      </a:lvl1pPr>
      <a:lvl2pPr marL="497845" algn="l" defTabSz="995690" rtl="0" eaLnBrk="1" latinLnBrk="0" hangingPunct="1">
        <a:defRPr sz="2000" kern="1200">
          <a:solidFill>
            <a:schemeClr val="tx1"/>
          </a:solidFill>
          <a:latin typeface="+mn-lt"/>
          <a:ea typeface="+mn-ea"/>
          <a:cs typeface="+mn-cs"/>
        </a:defRPr>
      </a:lvl2pPr>
      <a:lvl3pPr marL="995690" algn="l" defTabSz="995690" rtl="0" eaLnBrk="1" latinLnBrk="0" hangingPunct="1">
        <a:defRPr sz="2000" kern="1200">
          <a:solidFill>
            <a:schemeClr val="tx1"/>
          </a:solidFill>
          <a:latin typeface="+mn-lt"/>
          <a:ea typeface="+mn-ea"/>
          <a:cs typeface="+mn-cs"/>
        </a:defRPr>
      </a:lvl3pPr>
      <a:lvl4pPr marL="1493535" algn="l" defTabSz="995690" rtl="0" eaLnBrk="1" latinLnBrk="0" hangingPunct="1">
        <a:defRPr sz="2000" kern="1200">
          <a:solidFill>
            <a:schemeClr val="tx1"/>
          </a:solidFill>
          <a:latin typeface="+mn-lt"/>
          <a:ea typeface="+mn-ea"/>
          <a:cs typeface="+mn-cs"/>
        </a:defRPr>
      </a:lvl4pPr>
      <a:lvl5pPr marL="1991380" algn="l" defTabSz="995690" rtl="0" eaLnBrk="1" latinLnBrk="0" hangingPunct="1">
        <a:defRPr sz="2000" kern="1200">
          <a:solidFill>
            <a:schemeClr val="tx1"/>
          </a:solidFill>
          <a:latin typeface="+mn-lt"/>
          <a:ea typeface="+mn-ea"/>
          <a:cs typeface="+mn-cs"/>
        </a:defRPr>
      </a:lvl5pPr>
      <a:lvl6pPr marL="2489225" algn="l" defTabSz="995690" rtl="0" eaLnBrk="1" latinLnBrk="0" hangingPunct="1">
        <a:defRPr sz="2000" kern="1200">
          <a:solidFill>
            <a:schemeClr val="tx1"/>
          </a:solidFill>
          <a:latin typeface="+mn-lt"/>
          <a:ea typeface="+mn-ea"/>
          <a:cs typeface="+mn-cs"/>
        </a:defRPr>
      </a:lvl6pPr>
      <a:lvl7pPr marL="2987070" algn="l" defTabSz="995690" rtl="0" eaLnBrk="1" latinLnBrk="0" hangingPunct="1">
        <a:defRPr sz="2000" kern="1200">
          <a:solidFill>
            <a:schemeClr val="tx1"/>
          </a:solidFill>
          <a:latin typeface="+mn-lt"/>
          <a:ea typeface="+mn-ea"/>
          <a:cs typeface="+mn-cs"/>
        </a:defRPr>
      </a:lvl7pPr>
      <a:lvl8pPr marL="3484916" algn="l" defTabSz="995690" rtl="0" eaLnBrk="1" latinLnBrk="0" hangingPunct="1">
        <a:defRPr sz="2000" kern="1200">
          <a:solidFill>
            <a:schemeClr val="tx1"/>
          </a:solidFill>
          <a:latin typeface="+mn-lt"/>
          <a:ea typeface="+mn-ea"/>
          <a:cs typeface="+mn-cs"/>
        </a:defRPr>
      </a:lvl8pPr>
      <a:lvl9pPr marL="3982761" algn="l" defTabSz="995690" rtl="0" eaLnBrk="1" latinLnBrk="0" hangingPunct="1">
        <a:defRPr sz="2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emf"/><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5.emf"/><Relationship Id="rId5" Type="http://schemas.openxmlformats.org/officeDocument/2006/relationships/image" Target="../media/image4.emf"/><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976" y="0"/>
            <a:ext cx="8694432" cy="786974"/>
          </a:xfrm>
          <a:prstGeom prst="rect">
            <a:avLst/>
          </a:prstGeom>
          <a:solidFill>
            <a:srgbClr val="3D61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rgbClr val="036BB6"/>
              </a:solidFill>
            </a:endParaRP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 y="846490"/>
            <a:ext cx="6683834" cy="6019762"/>
          </a:xfrm>
          <a:prstGeom prst="rect">
            <a:avLst/>
          </a:prstGeom>
        </p:spPr>
      </p:pic>
      <p:sp>
        <p:nvSpPr>
          <p:cNvPr id="20" name="TextBox 19"/>
          <p:cNvSpPr txBox="1"/>
          <p:nvPr/>
        </p:nvSpPr>
        <p:spPr>
          <a:xfrm>
            <a:off x="115961" y="6161145"/>
            <a:ext cx="3930633" cy="716095"/>
          </a:xfrm>
          <a:prstGeom prst="rect">
            <a:avLst/>
          </a:prstGeom>
          <a:noFill/>
        </p:spPr>
        <p:txBody>
          <a:bodyPr wrap="square" lIns="99569" tIns="49785" rIns="99569" bIns="49785" rtlCol="0">
            <a:spAutoFit/>
          </a:bodyPr>
          <a:lstStyle/>
          <a:p>
            <a:r>
              <a:rPr lang="fr-FR" sz="800" dirty="0">
                <a:solidFill>
                  <a:srgbClr val="659AD2"/>
                </a:solidFill>
                <a:latin typeface="Arial" panose="020B0604020202020204" pitchFamily="34" charset="0"/>
                <a:cs typeface="Arial" panose="020B0604020202020204" pitchFamily="34" charset="0"/>
              </a:rPr>
              <a:t>Date de </a:t>
            </a:r>
            <a:r>
              <a:rPr lang="fr-FR" sz="800" dirty="0" smtClean="0">
                <a:solidFill>
                  <a:srgbClr val="659AD2"/>
                </a:solidFill>
                <a:latin typeface="Arial" panose="020B0604020202020204" pitchFamily="34" charset="0"/>
                <a:cs typeface="Arial" panose="020B0604020202020204" pitchFamily="34" charset="0"/>
              </a:rPr>
              <a:t>création </a:t>
            </a:r>
            <a:r>
              <a:rPr lang="fr-FR" sz="800" dirty="0">
                <a:solidFill>
                  <a:srgbClr val="659AD2"/>
                </a:solidFill>
                <a:latin typeface="Arial" panose="020B0604020202020204" pitchFamily="34" charset="0"/>
                <a:cs typeface="Arial" panose="020B0604020202020204" pitchFamily="34" charset="0"/>
              </a:rPr>
              <a:t>: 11 décembre 2014</a:t>
            </a:r>
          </a:p>
          <a:p>
            <a:r>
              <a:rPr lang="fr-FR" sz="800" dirty="0">
                <a:solidFill>
                  <a:srgbClr val="659AD2"/>
                </a:solidFill>
                <a:latin typeface="Arial" panose="020B0604020202020204" pitchFamily="34" charset="0"/>
                <a:cs typeface="Arial" panose="020B0604020202020204" pitchFamily="34" charset="0"/>
              </a:rPr>
              <a:t>Sources des données de la carte : UNCS, DevInfo, OCHA</a:t>
            </a:r>
            <a:r>
              <a:rPr lang="fr-FR" sz="800" dirty="0" smtClean="0">
                <a:solidFill>
                  <a:srgbClr val="659AD2"/>
                </a:solidFill>
                <a:latin typeface="Arial" panose="020B0604020202020204" pitchFamily="34" charset="0"/>
                <a:cs typeface="Arial" panose="020B0604020202020204" pitchFamily="34" charset="0"/>
              </a:rPr>
              <a:t>.</a:t>
            </a:r>
          </a:p>
          <a:p>
            <a:endParaRPr lang="fr-FR" sz="800" dirty="0">
              <a:solidFill>
                <a:srgbClr val="659AD2"/>
              </a:solidFill>
              <a:latin typeface="Arial" panose="020B0604020202020204" pitchFamily="34" charset="0"/>
              <a:cs typeface="Arial" panose="020B0604020202020204" pitchFamily="34" charset="0"/>
            </a:endParaRPr>
          </a:p>
          <a:p>
            <a:r>
              <a:rPr lang="fr-FR" sz="800" dirty="0">
                <a:solidFill>
                  <a:srgbClr val="659AD2"/>
                </a:solidFill>
                <a:latin typeface="Arial" panose="020B0604020202020204" pitchFamily="34" charset="0"/>
                <a:cs typeface="Arial" panose="020B0604020202020204" pitchFamily="34" charset="0"/>
              </a:rPr>
              <a:t>Les frontières indiquées et les désignations utilisées sur carte cette n'impliquent</a:t>
            </a:r>
          </a:p>
          <a:p>
            <a:r>
              <a:rPr lang="fr-FR" sz="800" dirty="0">
                <a:solidFill>
                  <a:srgbClr val="659AD2"/>
                </a:solidFill>
                <a:latin typeface="Arial" panose="020B0604020202020204" pitchFamily="34" charset="0"/>
                <a:cs typeface="Arial" panose="020B0604020202020204" pitchFamily="34" charset="0"/>
              </a:rPr>
              <a:t>pas l'approbation des Nations Unies.</a:t>
            </a:r>
            <a:endParaRPr lang="en-GB" sz="1500" dirty="0">
              <a:solidFill>
                <a:srgbClr val="659AD2"/>
              </a:solidFill>
              <a:latin typeface="Arial" panose="020B0604020202020204" pitchFamily="34" charset="0"/>
              <a:cs typeface="Arial" panose="020B0604020202020204" pitchFamily="34" charset="0"/>
            </a:endParaRPr>
          </a:p>
        </p:txBody>
      </p:sp>
      <p:sp>
        <p:nvSpPr>
          <p:cNvPr id="36" name="TextBox 35"/>
          <p:cNvSpPr txBox="1"/>
          <p:nvPr/>
        </p:nvSpPr>
        <p:spPr>
          <a:xfrm>
            <a:off x="6678731" y="444988"/>
            <a:ext cx="1322740" cy="285208"/>
          </a:xfrm>
          <a:prstGeom prst="rect">
            <a:avLst/>
          </a:prstGeom>
          <a:noFill/>
        </p:spPr>
        <p:txBody>
          <a:bodyPr wrap="square" lIns="99569" tIns="49785" rIns="99569" bIns="49785" rtlCol="0" anchor="ctr">
            <a:spAutoFit/>
          </a:bodyPr>
          <a:lstStyle/>
          <a:p>
            <a:r>
              <a:rPr lang="en-GB" sz="1200" b="1" dirty="0" smtClean="0">
                <a:solidFill>
                  <a:schemeClr val="bg2">
                    <a:lumMod val="75000"/>
                  </a:schemeClr>
                </a:solidFill>
                <a:latin typeface="+mj-lt"/>
                <a:cs typeface="Arial" panose="020B0604020202020204" pitchFamily="34" charset="0"/>
              </a:rPr>
              <a:t>3 – 9 Mar 2015</a:t>
            </a:r>
            <a:endParaRPr lang="en-GB" sz="1200" b="1" dirty="0">
              <a:solidFill>
                <a:schemeClr val="bg2">
                  <a:lumMod val="75000"/>
                </a:schemeClr>
              </a:solidFill>
              <a:latin typeface="+mj-lt"/>
              <a:cs typeface="Arial" panose="020B0604020202020204" pitchFamily="34" charset="0"/>
            </a:endParaRPr>
          </a:p>
        </p:txBody>
      </p:sp>
      <p:sp>
        <p:nvSpPr>
          <p:cNvPr id="53" name="TextBox 52"/>
          <p:cNvSpPr txBox="1"/>
          <p:nvPr/>
        </p:nvSpPr>
        <p:spPr>
          <a:xfrm>
            <a:off x="6721523" y="828303"/>
            <a:ext cx="3953770" cy="6732960"/>
          </a:xfrm>
          <a:prstGeom prst="rect">
            <a:avLst/>
          </a:prstGeom>
          <a:noFill/>
        </p:spPr>
        <p:txBody>
          <a:bodyPr wrap="square" lIns="99569" tIns="49785" rIns="99569" bIns="49785" rtlCol="0">
            <a:noAutofit/>
          </a:bodyPr>
          <a:lstStyle/>
          <a:p>
            <a:r>
              <a:rPr lang="fr-FR" sz="900" b="1" dirty="0" smtClean="0">
                <a:solidFill>
                  <a:srgbClr val="FF721E"/>
                </a:solidFill>
                <a:latin typeface="Arial"/>
              </a:rPr>
              <a:t>CAMEROUN</a:t>
            </a:r>
            <a:endParaRPr lang="fr-FR" sz="900" b="1" dirty="0">
              <a:solidFill>
                <a:srgbClr val="FF721E"/>
              </a:solidFill>
              <a:latin typeface="Arial"/>
            </a:endParaRPr>
          </a:p>
          <a:p>
            <a:r>
              <a:rPr lang="fr-FR" sz="800" b="1" i="1" cap="all" dirty="0">
                <a:solidFill>
                  <a:srgbClr val="036BB6"/>
                </a:solidFill>
                <a:latin typeface="Arial"/>
              </a:rPr>
              <a:t>117 000 DÉPLACÉS INTERNES </a:t>
            </a:r>
            <a:endParaRPr lang="fr-FR" sz="800" b="1" i="1" cap="all" dirty="0" smtClean="0">
              <a:solidFill>
                <a:srgbClr val="036BB6"/>
              </a:solidFill>
              <a:latin typeface="Arial"/>
            </a:endParaRPr>
          </a:p>
          <a:p>
            <a:pPr algn="just">
              <a:spcAft>
                <a:spcPts val="300"/>
              </a:spcAft>
            </a:pPr>
            <a:r>
              <a:rPr lang="fr-FR" sz="750" dirty="0" smtClean="0">
                <a:solidFill>
                  <a:srgbClr val="A6A6A6"/>
                </a:solidFill>
                <a:latin typeface="Arial" pitchFamily="34" charset="0"/>
                <a:cs typeface="Arial" pitchFamily="34" charset="0"/>
              </a:rPr>
              <a:t>Le </a:t>
            </a:r>
            <a:r>
              <a:rPr lang="fr-FR" sz="750" dirty="0">
                <a:solidFill>
                  <a:srgbClr val="A6A6A6"/>
                </a:solidFill>
                <a:latin typeface="Arial" pitchFamily="34" charset="0"/>
                <a:cs typeface="Arial" pitchFamily="34" charset="0"/>
              </a:rPr>
              <a:t>nombre de personnes déplacées internes au nord du Cameroun, tantôt fuyant les attaques transfrontalières en provenance du Nigeria ou quittant leurs maisons à titre préventif, est désormais estimé à plus de 117 000. Le Cameroun accueille aussi quelques 66 000 réfugiés nigérians. Les acteurs humanitaires continuent d'accroître leurs capacités pour répondre aux besoins urgents des réfugiés, des personnes déplacées et des communautés locales.</a:t>
            </a:r>
            <a:r>
              <a:rPr lang="en-GB" sz="750" dirty="0" smtClean="0">
                <a:solidFill>
                  <a:srgbClr val="A6A6A6"/>
                </a:solidFill>
                <a:latin typeface="Arial" pitchFamily="34" charset="0"/>
                <a:cs typeface="Arial" pitchFamily="34" charset="0"/>
              </a:rPr>
              <a:t> </a:t>
            </a:r>
            <a:endParaRPr lang="fr-FR" sz="750" dirty="0">
              <a:solidFill>
                <a:srgbClr val="A6A6A6"/>
              </a:solidFill>
              <a:latin typeface="Arial" pitchFamily="34" charset="0"/>
              <a:cs typeface="Arial" pitchFamily="34" charset="0"/>
            </a:endParaRPr>
          </a:p>
          <a:p>
            <a:r>
              <a:rPr lang="fr-FR" sz="900" b="1" dirty="0" smtClean="0">
                <a:solidFill>
                  <a:srgbClr val="FF721E"/>
                </a:solidFill>
                <a:latin typeface="Arial"/>
              </a:rPr>
              <a:t>NIGER</a:t>
            </a:r>
            <a:endParaRPr lang="fr-FR" sz="900" b="1" dirty="0">
              <a:solidFill>
                <a:srgbClr val="FF721E"/>
              </a:solidFill>
              <a:latin typeface="Arial"/>
            </a:endParaRPr>
          </a:p>
          <a:p>
            <a:r>
              <a:rPr lang="fr-FR" sz="800" b="1" i="1" cap="all" dirty="0">
                <a:solidFill>
                  <a:srgbClr val="036BB6"/>
                </a:solidFill>
                <a:latin typeface="Arial"/>
              </a:rPr>
              <a:t>OFFENSIVE CONJOINTE AVEC LE </a:t>
            </a:r>
            <a:r>
              <a:rPr lang="fr-FR" sz="800" b="1" i="1" cap="all" dirty="0" smtClean="0">
                <a:solidFill>
                  <a:srgbClr val="036BB6"/>
                </a:solidFill>
                <a:latin typeface="Arial"/>
              </a:rPr>
              <a:t>TCHAD</a:t>
            </a:r>
          </a:p>
          <a:p>
            <a:pPr algn="just">
              <a:spcAft>
                <a:spcPts val="300"/>
              </a:spcAft>
            </a:pPr>
            <a:r>
              <a:rPr lang="fr-FR" sz="750" dirty="0">
                <a:solidFill>
                  <a:srgbClr val="A6A6A6"/>
                </a:solidFill>
                <a:latin typeface="Arial" pitchFamily="34" charset="0"/>
                <a:cs typeface="Arial" pitchFamily="34" charset="0"/>
              </a:rPr>
              <a:t>Le 8 Mars, le Tchad et le Niger ont lancé une opération militaire conjointe contre Boko Haram au Nigeria, celle-ci marque la première intervention majeure du Niger en territoire nigérian pour lutter contre les insurgés. La campagne est venue après une semaine d'attaques récurrentes le long de la frontière entre le Niger et le Nigeria.</a:t>
            </a:r>
            <a:endParaRPr lang="en-US" sz="750" dirty="0">
              <a:solidFill>
                <a:srgbClr val="A6A6A6"/>
              </a:solidFill>
              <a:latin typeface="Arial" pitchFamily="34" charset="0"/>
              <a:cs typeface="Arial" pitchFamily="34" charset="0"/>
            </a:endParaRPr>
          </a:p>
          <a:p>
            <a:r>
              <a:rPr lang="en-US" sz="900" b="1" dirty="0" smtClean="0">
                <a:solidFill>
                  <a:srgbClr val="FF721E"/>
                </a:solidFill>
                <a:latin typeface="Arial"/>
              </a:rPr>
              <a:t>NIGERIA</a:t>
            </a:r>
            <a:endParaRPr lang="en-US" sz="900" b="1" dirty="0" smtClean="0">
              <a:solidFill>
                <a:srgbClr val="FF721E"/>
              </a:solidFill>
              <a:latin typeface="Arial"/>
            </a:endParaRPr>
          </a:p>
          <a:p>
            <a:r>
              <a:rPr lang="fr-FR" sz="800" b="1" i="1" cap="all" dirty="0">
                <a:solidFill>
                  <a:srgbClr val="036BB6"/>
                </a:solidFill>
                <a:latin typeface="Arial"/>
              </a:rPr>
              <a:t>1,2 million de personnes </a:t>
            </a:r>
            <a:r>
              <a:rPr lang="fr-FR" sz="800" b="1" i="1" cap="all" dirty="0" smtClean="0">
                <a:solidFill>
                  <a:srgbClr val="036BB6"/>
                </a:solidFill>
                <a:latin typeface="Arial"/>
              </a:rPr>
              <a:t>déplacées</a:t>
            </a:r>
          </a:p>
          <a:p>
            <a:pPr algn="just">
              <a:spcAft>
                <a:spcPts val="300"/>
              </a:spcAft>
            </a:pPr>
            <a:r>
              <a:rPr lang="fr-FR" sz="750" dirty="0">
                <a:solidFill>
                  <a:srgbClr val="A6A6A6"/>
                </a:solidFill>
                <a:latin typeface="Arial" pitchFamily="34" charset="0"/>
                <a:cs typeface="Arial" pitchFamily="34" charset="0"/>
              </a:rPr>
              <a:t>Le nombre de personnes déplacées par la crise dans le nord du Nigeria s’accroit davantage. Plus de 1,2 million de personnes ont été déplacées à l'intérieur, près de 90 pour cent d'entre elles vivent dans des familles d'accueil, et le reste dans des sites dans les états d’Adamaoua, Borno et Taraba. Plus de 190 000 personnes ont fui les violences au Niger, au Tchad et au Cameroun voisins</a:t>
            </a:r>
            <a:r>
              <a:rPr lang="fr-FR" sz="750" dirty="0" smtClean="0">
                <a:solidFill>
                  <a:srgbClr val="A6A6A6"/>
                </a:solidFill>
                <a:latin typeface="Arial" pitchFamily="34" charset="0"/>
                <a:cs typeface="Arial" pitchFamily="34" charset="0"/>
              </a:rPr>
              <a:t>.</a:t>
            </a:r>
            <a:endParaRPr lang="en-GB" sz="750" dirty="0" smtClean="0">
              <a:solidFill>
                <a:srgbClr val="A6A6A6"/>
              </a:solidFill>
              <a:latin typeface="Arial" pitchFamily="34" charset="0"/>
              <a:cs typeface="Arial" pitchFamily="34" charset="0"/>
            </a:endParaRPr>
          </a:p>
          <a:p>
            <a:r>
              <a:rPr lang="fr-FR" sz="800" b="1" i="1" cap="all" dirty="0" smtClean="0">
                <a:solidFill>
                  <a:srgbClr val="036BB6"/>
                </a:solidFill>
                <a:latin typeface="Arial"/>
              </a:rPr>
              <a:t>95 </a:t>
            </a:r>
            <a:r>
              <a:rPr lang="fr-FR" sz="800" b="1" i="1" cap="all" dirty="0">
                <a:solidFill>
                  <a:srgbClr val="036BB6"/>
                </a:solidFill>
                <a:latin typeface="Arial"/>
              </a:rPr>
              <a:t>tués dans des attaques dans l’état de </a:t>
            </a:r>
            <a:r>
              <a:rPr lang="fr-FR" sz="800" b="1" i="1" cap="all" dirty="0" smtClean="0">
                <a:solidFill>
                  <a:srgbClr val="036BB6"/>
                </a:solidFill>
                <a:latin typeface="Arial"/>
              </a:rPr>
              <a:t>Borno</a:t>
            </a:r>
          </a:p>
          <a:p>
            <a:pPr algn="just">
              <a:spcAft>
                <a:spcPts val="300"/>
              </a:spcAft>
            </a:pPr>
            <a:r>
              <a:rPr lang="fr-FR" sz="750" dirty="0">
                <a:solidFill>
                  <a:srgbClr val="A6A6A6"/>
                </a:solidFill>
                <a:latin typeface="Arial" pitchFamily="34" charset="0"/>
                <a:cs typeface="Arial" pitchFamily="34" charset="0"/>
              </a:rPr>
              <a:t>Le 7 Mars, quatre attentats suicides ont secoué Maiduguri, la capitale de l'Etat de Borno situé au Nord-Est, tuant au moins 50 personnes. Les explosions ont frappé un marché très fréquenté et une station de bus bondée. Quatre jours plus tôt, des insurgés présumés de Boko Haram ont attaqué le village de Njaba à Borno et tué au moins 45 personnes.</a:t>
            </a:r>
          </a:p>
          <a:p>
            <a:r>
              <a:rPr lang="en-GB" sz="900" b="1" dirty="0" smtClean="0">
                <a:solidFill>
                  <a:srgbClr val="FF721E"/>
                </a:solidFill>
                <a:latin typeface="Arial"/>
              </a:rPr>
              <a:t>MALI</a:t>
            </a:r>
            <a:endParaRPr lang="fr-FR" sz="900" b="1" dirty="0">
              <a:solidFill>
                <a:srgbClr val="FF721E"/>
              </a:solidFill>
              <a:latin typeface="Arial"/>
            </a:endParaRPr>
          </a:p>
          <a:p>
            <a:r>
              <a:rPr lang="fr-FR" sz="800" b="1" i="1" cap="all" dirty="0">
                <a:solidFill>
                  <a:srgbClr val="036BB6"/>
                </a:solidFill>
                <a:latin typeface="Arial"/>
              </a:rPr>
              <a:t>8 TUÉS DANS DES RAIDS </a:t>
            </a:r>
            <a:r>
              <a:rPr lang="fr-FR" sz="800" b="1" i="1" cap="all" dirty="0" smtClean="0">
                <a:solidFill>
                  <a:srgbClr val="036BB6"/>
                </a:solidFill>
                <a:latin typeface="Arial"/>
              </a:rPr>
              <a:t>ARMÉS</a:t>
            </a:r>
          </a:p>
          <a:p>
            <a:pPr algn="just">
              <a:spcAft>
                <a:spcPts val="300"/>
              </a:spcAft>
            </a:pPr>
            <a:r>
              <a:rPr lang="fr-FR" sz="750" dirty="0">
                <a:solidFill>
                  <a:srgbClr val="A6A6A6"/>
                </a:solidFill>
                <a:latin typeface="Arial" pitchFamily="34" charset="0"/>
                <a:cs typeface="Arial" pitchFamily="34" charset="0"/>
              </a:rPr>
              <a:t>Le 8 Mars, des assaillants inconnus ont tiré des roquettes sur une base de l'ONU dans la ville septentrionale de Kidal, tuant deux enfants et un casque bleu tchadien. Onze casques bleus ont également été blessés dans l'attaque. L'incident est survenu un jour après que des hommes armés ont attaqué un restaurant de la capitale Bamako et tué cinq personnes. Les attaques soulignent l'insécurité persistante au Mali</a:t>
            </a:r>
            <a:r>
              <a:rPr lang="fr-FR" sz="750" dirty="0" smtClean="0">
                <a:solidFill>
                  <a:srgbClr val="A6A6A6"/>
                </a:solidFill>
                <a:latin typeface="Arial" pitchFamily="34" charset="0"/>
                <a:cs typeface="Arial" pitchFamily="34" charset="0"/>
              </a:rPr>
              <a:t>.</a:t>
            </a:r>
          </a:p>
          <a:p>
            <a:r>
              <a:rPr lang="en-GB" sz="900" b="1" dirty="0" smtClean="0">
                <a:solidFill>
                  <a:srgbClr val="FF721E"/>
                </a:solidFill>
                <a:latin typeface="Arial"/>
              </a:rPr>
              <a:t>LIBERIA</a:t>
            </a:r>
            <a:endParaRPr lang="fr-FR" sz="900" b="1" dirty="0">
              <a:solidFill>
                <a:srgbClr val="FF721E"/>
              </a:solidFill>
              <a:latin typeface="Arial"/>
            </a:endParaRPr>
          </a:p>
          <a:p>
            <a:r>
              <a:rPr lang="fr-FR" sz="800" b="1" i="1" cap="all" dirty="0">
                <a:solidFill>
                  <a:srgbClr val="036BB6"/>
                </a:solidFill>
                <a:latin typeface="Arial"/>
              </a:rPr>
              <a:t>0 CAS DE FIEVRE EBOLA EN DEUX </a:t>
            </a:r>
            <a:r>
              <a:rPr lang="fr-FR" sz="800" b="1" i="1" cap="all" dirty="0" smtClean="0">
                <a:solidFill>
                  <a:srgbClr val="036BB6"/>
                </a:solidFill>
                <a:latin typeface="Arial"/>
              </a:rPr>
              <a:t>SEMAINES</a:t>
            </a:r>
          </a:p>
          <a:p>
            <a:pPr algn="just">
              <a:spcAft>
                <a:spcPts val="300"/>
              </a:spcAft>
            </a:pPr>
            <a:r>
              <a:rPr lang="fr-FR" sz="750" dirty="0">
                <a:solidFill>
                  <a:srgbClr val="A6A6A6"/>
                </a:solidFill>
                <a:latin typeface="Arial" pitchFamily="34" charset="0"/>
                <a:cs typeface="Arial" pitchFamily="34" charset="0"/>
              </a:rPr>
              <a:t>Depuis quinze jours, au Liberia, aucun nouveau cas confirmé n’a été enregistré. Actuellement, seuls neuf cas suspects sont dans les centres de traitement d'Ebola. Quatre-vingt-quatre personnes sont surveillées pour avoir été en contact avec des patients infectés</a:t>
            </a:r>
            <a:r>
              <a:rPr lang="fr-FR" sz="750" dirty="0" smtClean="0">
                <a:solidFill>
                  <a:srgbClr val="A6A6A6"/>
                </a:solidFill>
                <a:latin typeface="Arial" pitchFamily="34" charset="0"/>
                <a:cs typeface="Arial" pitchFamily="34" charset="0"/>
              </a:rPr>
              <a:t>.</a:t>
            </a:r>
          </a:p>
          <a:p>
            <a:r>
              <a:rPr lang="fr-FR" sz="900" b="1" dirty="0" smtClean="0">
                <a:solidFill>
                  <a:srgbClr val="FF721E"/>
                </a:solidFill>
                <a:latin typeface="Arial"/>
              </a:rPr>
              <a:t>FIEVRE </a:t>
            </a:r>
            <a:r>
              <a:rPr lang="fr-FR" sz="900" b="1" dirty="0">
                <a:solidFill>
                  <a:srgbClr val="FF721E"/>
                </a:solidFill>
                <a:latin typeface="Arial"/>
              </a:rPr>
              <a:t>A VIRUS </a:t>
            </a:r>
            <a:r>
              <a:rPr lang="fr-FR" sz="900" b="1" dirty="0" smtClean="0">
                <a:solidFill>
                  <a:srgbClr val="FF721E"/>
                </a:solidFill>
                <a:latin typeface="Arial"/>
              </a:rPr>
              <a:t>EBOLA/ RÉGIONAL</a:t>
            </a:r>
            <a:r>
              <a:rPr lang="fr-FR" sz="900" b="1" dirty="0">
                <a:solidFill>
                  <a:srgbClr val="FF721E"/>
                </a:solidFill>
                <a:latin typeface="Arial"/>
              </a:rPr>
              <a:t>: 23 934 </a:t>
            </a:r>
            <a:r>
              <a:rPr lang="fr-FR" sz="900" b="1" dirty="0" smtClean="0">
                <a:solidFill>
                  <a:srgbClr val="FF721E"/>
                </a:solidFill>
                <a:latin typeface="Arial"/>
              </a:rPr>
              <a:t>CAS ET 9792 </a:t>
            </a:r>
            <a:r>
              <a:rPr lang="fr-FR" sz="900" b="1" dirty="0" smtClean="0">
                <a:solidFill>
                  <a:srgbClr val="FF721E"/>
                </a:solidFill>
                <a:latin typeface="Arial"/>
              </a:rPr>
              <a:t>DÉCÈS </a:t>
            </a:r>
          </a:p>
          <a:p>
            <a:r>
              <a:rPr lang="fr-FR" sz="800" b="1" i="1" cap="all" dirty="0" smtClean="0">
                <a:solidFill>
                  <a:srgbClr val="036BB6"/>
                </a:solidFill>
                <a:latin typeface="Arial"/>
              </a:rPr>
              <a:t>Augmentation </a:t>
            </a:r>
            <a:r>
              <a:rPr lang="fr-FR" sz="800" b="1" i="1" cap="all" dirty="0">
                <a:solidFill>
                  <a:srgbClr val="036BB6"/>
                </a:solidFill>
                <a:latin typeface="Arial"/>
              </a:rPr>
              <a:t>des cas hebdomadaire de 33 pour cent</a:t>
            </a:r>
          </a:p>
          <a:p>
            <a:pPr algn="just"/>
            <a:r>
              <a:rPr lang="fr-FR" sz="750" dirty="0">
                <a:solidFill>
                  <a:srgbClr val="A6A6A6"/>
                </a:solidFill>
                <a:latin typeface="Arial" pitchFamily="34" charset="0"/>
                <a:cs typeface="Arial" pitchFamily="34" charset="0"/>
              </a:rPr>
              <a:t>Un total de 132 cas confirmés a été signalé dans la semaine qui a pris fin le 1er Mars. Soit une hausse de 33 pour cent par rapport à la semaine précédente. Tous les cas étaient de la Guinée et de la Sierra Leone (respectivement 51 et 81). De nombreux décès dus à Ebola se produisent encore dans les communautés en Guinée et en Sierra Leone, ce qui suggère que la nécessité de l’isolement et du traitement précoces n‘est pas encore comprise, acceptée ou appliquée.</a:t>
            </a:r>
            <a:endParaRPr lang="fr-FR" sz="700" dirty="0">
              <a:solidFill>
                <a:srgbClr val="A6A6A6"/>
              </a:solidFill>
              <a:latin typeface="Arial" pitchFamily="34" charset="0"/>
              <a:cs typeface="Arial" pitchFamily="34" charset="0"/>
            </a:endParaRPr>
          </a:p>
        </p:txBody>
      </p:sp>
      <p:sp>
        <p:nvSpPr>
          <p:cNvPr id="66" name="TextBox 22"/>
          <p:cNvSpPr txBox="1"/>
          <p:nvPr/>
        </p:nvSpPr>
        <p:spPr>
          <a:xfrm>
            <a:off x="2034332" y="4024235"/>
            <a:ext cx="1008112" cy="315986"/>
          </a:xfrm>
          <a:prstGeom prst="rect">
            <a:avLst/>
          </a:prstGeom>
          <a:noFill/>
        </p:spPr>
        <p:txBody>
          <a:bodyPr wrap="square" lIns="99569" tIns="49785" rIns="99569" bIns="49785" rtlCol="0" anchor="ctr" anchorCtr="0">
            <a:noAutofit/>
          </a:bodyPr>
          <a:lstStyle>
            <a:defPPr>
              <a:defRPr lang="en-US"/>
            </a:defPPr>
            <a:lvl1pPr>
              <a:defRPr sz="1400" b="1">
                <a:solidFill>
                  <a:srgbClr val="026DB6"/>
                </a:solidFill>
                <a:latin typeface="Arial" panose="020B0604020202020204" pitchFamily="34" charset="0"/>
                <a:cs typeface="Arial" panose="020B0604020202020204" pitchFamily="34" charset="0"/>
              </a:defRPr>
            </a:lvl1pPr>
          </a:lstStyle>
          <a:p>
            <a:r>
              <a:rPr lang="en-GB" dirty="0" smtClean="0"/>
              <a:t>LIBERIA</a:t>
            </a:r>
            <a:endParaRPr lang="en-GB" dirty="0"/>
          </a:p>
        </p:txBody>
      </p:sp>
      <p:sp>
        <p:nvSpPr>
          <p:cNvPr id="68" name="TextBox 44"/>
          <p:cNvSpPr txBox="1"/>
          <p:nvPr/>
        </p:nvSpPr>
        <p:spPr>
          <a:xfrm>
            <a:off x="2472551" y="4346104"/>
            <a:ext cx="1023149" cy="221538"/>
          </a:xfrm>
          <a:prstGeom prst="rect">
            <a:avLst/>
          </a:prstGeom>
          <a:noFill/>
        </p:spPr>
        <p:txBody>
          <a:bodyPr wrap="square" lIns="0" tIns="0" rIns="0" bIns="0" rtlCol="0" anchor="ctr" anchorCtr="0">
            <a:noAutofit/>
          </a:bodyPr>
          <a:lstStyle>
            <a:defPPr>
              <a:defRPr lang="en-US"/>
            </a:defPPr>
            <a:lvl1pPr>
              <a:defRPr sz="900" b="1">
                <a:solidFill>
                  <a:srgbClr val="026DB6"/>
                </a:solidFill>
                <a:latin typeface="Arial" panose="020B0604020202020204" pitchFamily="34" charset="0"/>
                <a:cs typeface="Arial" panose="020B0604020202020204" pitchFamily="34" charset="0"/>
              </a:defRPr>
            </a:lvl1pPr>
          </a:lstStyle>
          <a:p>
            <a:r>
              <a:rPr lang="en-GB" dirty="0" smtClean="0"/>
              <a:t>CAS D’EBOLA EN DEUX SEMAINES</a:t>
            </a:r>
            <a:endParaRPr lang="en-GB" dirty="0"/>
          </a:p>
        </p:txBody>
      </p:sp>
      <p:cxnSp>
        <p:nvCxnSpPr>
          <p:cNvPr id="82" name="Connecteur droit 81"/>
          <p:cNvCxnSpPr/>
          <p:nvPr/>
        </p:nvCxnSpPr>
        <p:spPr>
          <a:xfrm flipV="1">
            <a:off x="1480901" y="2883411"/>
            <a:ext cx="6723" cy="1"/>
          </a:xfrm>
          <a:prstGeom prst="line">
            <a:avLst/>
          </a:prstGeom>
          <a:ln w="12700">
            <a:solidFill>
              <a:srgbClr val="A6A6A6"/>
            </a:solidFill>
          </a:ln>
        </p:spPr>
        <p:style>
          <a:lnRef idx="1">
            <a:schemeClr val="accent1"/>
          </a:lnRef>
          <a:fillRef idx="0">
            <a:schemeClr val="accent1"/>
          </a:fillRef>
          <a:effectRef idx="0">
            <a:schemeClr val="accent1"/>
          </a:effectRef>
          <a:fontRef idx="minor">
            <a:schemeClr val="tx1"/>
          </a:fontRef>
        </p:style>
      </p:cxnSp>
      <p:cxnSp>
        <p:nvCxnSpPr>
          <p:cNvPr id="77" name="Connecteur en angle 76"/>
          <p:cNvCxnSpPr>
            <a:stCxn id="66" idx="1"/>
          </p:cNvCxnSpPr>
          <p:nvPr/>
        </p:nvCxnSpPr>
        <p:spPr>
          <a:xfrm rot="10800000">
            <a:off x="1338034" y="3923574"/>
            <a:ext cx="696299" cy="258655"/>
          </a:xfrm>
          <a:prstGeom prst="bentConnector3">
            <a:avLst>
              <a:gd name="adj1" fmla="val 99246"/>
            </a:avLst>
          </a:prstGeom>
          <a:ln w="12700">
            <a:solidFill>
              <a:srgbClr val="A6A6A6"/>
            </a:solidFill>
            <a:tailEnd type="oval"/>
          </a:ln>
        </p:spPr>
        <p:style>
          <a:lnRef idx="1">
            <a:schemeClr val="accent1"/>
          </a:lnRef>
          <a:fillRef idx="0">
            <a:schemeClr val="accent1"/>
          </a:fillRef>
          <a:effectRef idx="0">
            <a:schemeClr val="accent1"/>
          </a:effectRef>
          <a:fontRef idx="minor">
            <a:schemeClr val="tx1"/>
          </a:fontRef>
        </p:style>
      </p:cxnSp>
      <p:sp>
        <p:nvSpPr>
          <p:cNvPr id="39" name="TextBox 22"/>
          <p:cNvSpPr txBox="1"/>
          <p:nvPr/>
        </p:nvSpPr>
        <p:spPr>
          <a:xfrm>
            <a:off x="1583057" y="1814251"/>
            <a:ext cx="689131" cy="241666"/>
          </a:xfrm>
          <a:prstGeom prst="rect">
            <a:avLst/>
          </a:prstGeom>
          <a:noFill/>
        </p:spPr>
        <p:txBody>
          <a:bodyPr wrap="square" lIns="99569" tIns="49785" rIns="99569" bIns="49785" rtlCol="0" anchor="ctr" anchorCtr="0">
            <a:noAutofit/>
          </a:bodyPr>
          <a:lstStyle>
            <a:defPPr>
              <a:defRPr lang="en-US"/>
            </a:defPPr>
            <a:lvl1pPr>
              <a:defRPr sz="1400" b="1">
                <a:solidFill>
                  <a:srgbClr val="026DB6"/>
                </a:solidFill>
                <a:latin typeface="Arial" panose="020B0604020202020204" pitchFamily="34" charset="0"/>
                <a:cs typeface="Arial" panose="020B0604020202020204" pitchFamily="34" charset="0"/>
              </a:defRPr>
            </a:lvl1pPr>
          </a:lstStyle>
          <a:p>
            <a:r>
              <a:rPr lang="en-GB" dirty="0" smtClean="0"/>
              <a:t>MALI</a:t>
            </a:r>
            <a:endParaRPr lang="en-GB" dirty="0"/>
          </a:p>
        </p:txBody>
      </p:sp>
      <p:sp>
        <p:nvSpPr>
          <p:cNvPr id="41" name="TextBox 44"/>
          <p:cNvSpPr txBox="1"/>
          <p:nvPr/>
        </p:nvSpPr>
        <p:spPr>
          <a:xfrm>
            <a:off x="4246560" y="3886847"/>
            <a:ext cx="1135052" cy="485900"/>
          </a:xfrm>
          <a:prstGeom prst="rect">
            <a:avLst/>
          </a:prstGeom>
          <a:noFill/>
        </p:spPr>
        <p:txBody>
          <a:bodyPr wrap="square" lIns="99569" tIns="49785" rIns="99569" bIns="49785" rtlCol="0" anchor="ctr" anchorCtr="0">
            <a:noAutofit/>
          </a:bodyPr>
          <a:lstStyle/>
          <a:p>
            <a:r>
              <a:rPr lang="en-GB" sz="900" b="1" dirty="0" smtClean="0">
                <a:solidFill>
                  <a:srgbClr val="026DB6"/>
                </a:solidFill>
                <a:latin typeface="Arial" panose="020B0604020202020204" pitchFamily="34" charset="0"/>
                <a:cs typeface="Arial" panose="020B0604020202020204" pitchFamily="34" charset="0"/>
              </a:rPr>
              <a:t>DÉPLACÉS DANS LE NORD</a:t>
            </a:r>
            <a:endParaRPr lang="en-GB" sz="900" b="1" dirty="0">
              <a:solidFill>
                <a:srgbClr val="026DB6"/>
              </a:solidFill>
              <a:latin typeface="Arial" panose="020B0604020202020204" pitchFamily="34" charset="0"/>
              <a:cs typeface="Arial" panose="020B0604020202020204" pitchFamily="34" charset="0"/>
            </a:endParaRPr>
          </a:p>
        </p:txBody>
      </p:sp>
      <p:sp>
        <p:nvSpPr>
          <p:cNvPr id="43" name="TextBox 22"/>
          <p:cNvSpPr txBox="1"/>
          <p:nvPr/>
        </p:nvSpPr>
        <p:spPr>
          <a:xfrm>
            <a:off x="3131341" y="2948285"/>
            <a:ext cx="965809" cy="167379"/>
          </a:xfrm>
          <a:prstGeom prst="rect">
            <a:avLst/>
          </a:prstGeom>
          <a:noFill/>
        </p:spPr>
        <p:txBody>
          <a:bodyPr wrap="square" lIns="99569" tIns="49785" rIns="99569" bIns="49785" rtlCol="0" anchor="ctr" anchorCtr="0">
            <a:noAutofit/>
          </a:bodyPr>
          <a:lstStyle>
            <a:defPPr>
              <a:defRPr lang="en-US"/>
            </a:defPPr>
            <a:lvl1pPr>
              <a:defRPr sz="1400" b="1">
                <a:solidFill>
                  <a:srgbClr val="026DB6"/>
                </a:solidFill>
                <a:latin typeface="Arial" panose="020B0604020202020204" pitchFamily="34" charset="0"/>
                <a:cs typeface="Arial" panose="020B0604020202020204" pitchFamily="34" charset="0"/>
              </a:defRPr>
            </a:lvl1pPr>
          </a:lstStyle>
          <a:p>
            <a:r>
              <a:rPr lang="fr-CH" dirty="0" smtClean="0"/>
              <a:t>NIGERIA</a:t>
            </a:r>
            <a:endParaRPr lang="en-GB" dirty="0"/>
          </a:p>
        </p:txBody>
      </p:sp>
      <p:sp>
        <p:nvSpPr>
          <p:cNvPr id="45" name="TextBox 44"/>
          <p:cNvSpPr txBox="1"/>
          <p:nvPr/>
        </p:nvSpPr>
        <p:spPr>
          <a:xfrm>
            <a:off x="3539387" y="3130562"/>
            <a:ext cx="871209" cy="359219"/>
          </a:xfrm>
          <a:prstGeom prst="rect">
            <a:avLst/>
          </a:prstGeom>
          <a:noFill/>
        </p:spPr>
        <p:txBody>
          <a:bodyPr wrap="square" lIns="99569" tIns="49785" rIns="99569" bIns="49785" rtlCol="0" anchor="ctr" anchorCtr="0">
            <a:noAutofit/>
          </a:bodyPr>
          <a:lstStyle/>
          <a:p>
            <a:r>
              <a:rPr lang="en-GB" sz="900" b="1" dirty="0" smtClean="0">
                <a:solidFill>
                  <a:srgbClr val="026DB6"/>
                </a:solidFill>
                <a:latin typeface="Arial" panose="020B0604020202020204" pitchFamily="34" charset="0"/>
                <a:cs typeface="Arial" panose="020B0604020202020204" pitchFamily="34" charset="0"/>
              </a:rPr>
              <a:t>DÉPLACÉS</a:t>
            </a:r>
          </a:p>
        </p:txBody>
      </p:sp>
      <p:sp>
        <p:nvSpPr>
          <p:cNvPr id="63" name="TextBox 22"/>
          <p:cNvSpPr txBox="1"/>
          <p:nvPr/>
        </p:nvSpPr>
        <p:spPr>
          <a:xfrm>
            <a:off x="18108" y="4328876"/>
            <a:ext cx="1949626" cy="315986"/>
          </a:xfrm>
          <a:prstGeom prst="rect">
            <a:avLst/>
          </a:prstGeom>
          <a:noFill/>
        </p:spPr>
        <p:txBody>
          <a:bodyPr wrap="square" lIns="99569" tIns="49785" rIns="99569" bIns="49785" rtlCol="0" anchor="ctr" anchorCtr="0">
            <a:noAutofit/>
          </a:bodyPr>
          <a:lstStyle>
            <a:defPPr>
              <a:defRPr lang="en-US"/>
            </a:defPPr>
            <a:lvl1pPr>
              <a:defRPr sz="1400" b="1">
                <a:solidFill>
                  <a:srgbClr val="026DB6"/>
                </a:solidFill>
                <a:latin typeface="Arial" panose="020B0604020202020204" pitchFamily="34" charset="0"/>
                <a:cs typeface="Arial" panose="020B0604020202020204" pitchFamily="34" charset="0"/>
              </a:defRPr>
            </a:lvl1pPr>
          </a:lstStyle>
          <a:p>
            <a:r>
              <a:rPr lang="en-GB" dirty="0" smtClean="0"/>
              <a:t>EBOLA / REGIONAL</a:t>
            </a:r>
            <a:endParaRPr lang="en-GB" dirty="0"/>
          </a:p>
        </p:txBody>
      </p:sp>
      <p:pic>
        <p:nvPicPr>
          <p:cNvPr id="64" name="Image 6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5961" y="4640411"/>
            <a:ext cx="217529" cy="210513"/>
          </a:xfrm>
          <a:prstGeom prst="rect">
            <a:avLst/>
          </a:prstGeom>
        </p:spPr>
      </p:pic>
      <p:sp>
        <p:nvSpPr>
          <p:cNvPr id="65" name="TextBox 44"/>
          <p:cNvSpPr txBox="1"/>
          <p:nvPr/>
        </p:nvSpPr>
        <p:spPr>
          <a:xfrm>
            <a:off x="675841" y="4644862"/>
            <a:ext cx="1487053" cy="506746"/>
          </a:xfrm>
          <a:prstGeom prst="rect">
            <a:avLst/>
          </a:prstGeom>
          <a:noFill/>
        </p:spPr>
        <p:txBody>
          <a:bodyPr wrap="square" lIns="0" tIns="0" rIns="0" bIns="0" rtlCol="0" anchor="ctr" anchorCtr="0">
            <a:noAutofit/>
          </a:bodyPr>
          <a:lstStyle>
            <a:defPPr>
              <a:defRPr lang="en-US"/>
            </a:defPPr>
            <a:lvl1pPr>
              <a:defRPr sz="900" b="1">
                <a:solidFill>
                  <a:srgbClr val="026DB6"/>
                </a:solidFill>
                <a:latin typeface="Arial" panose="020B0604020202020204" pitchFamily="34" charset="0"/>
                <a:cs typeface="Arial" panose="020B0604020202020204" pitchFamily="34" charset="0"/>
              </a:defRPr>
            </a:lvl1pPr>
          </a:lstStyle>
          <a:p>
            <a:r>
              <a:rPr lang="fr-FR" cap="all" dirty="0">
                <a:solidFill>
                  <a:srgbClr val="036BB6"/>
                </a:solidFill>
                <a:latin typeface="Arial"/>
              </a:rPr>
              <a:t>pour cent</a:t>
            </a:r>
          </a:p>
          <a:p>
            <a:r>
              <a:rPr lang="fr-FR" cap="all" dirty="0" smtClean="0">
                <a:solidFill>
                  <a:srgbClr val="036BB6"/>
                </a:solidFill>
                <a:latin typeface="Arial"/>
              </a:rPr>
              <a:t>D’Augmentation </a:t>
            </a:r>
            <a:r>
              <a:rPr lang="fr-FR" cap="all" dirty="0">
                <a:solidFill>
                  <a:srgbClr val="036BB6"/>
                </a:solidFill>
                <a:latin typeface="Arial"/>
              </a:rPr>
              <a:t>des cas </a:t>
            </a:r>
            <a:r>
              <a:rPr lang="fr-FR" cap="all" dirty="0" smtClean="0">
                <a:solidFill>
                  <a:srgbClr val="036BB6"/>
                </a:solidFill>
                <a:latin typeface="Arial"/>
              </a:rPr>
              <a:t>hebdomadaires</a:t>
            </a:r>
            <a:endParaRPr lang="fr-FR" cap="all" dirty="0">
              <a:solidFill>
                <a:srgbClr val="036BB6"/>
              </a:solidFill>
              <a:latin typeface="Arial"/>
            </a:endParaRPr>
          </a:p>
        </p:txBody>
      </p:sp>
      <p:cxnSp>
        <p:nvCxnSpPr>
          <p:cNvPr id="74" name="Connecteur en angle 73"/>
          <p:cNvCxnSpPr/>
          <p:nvPr/>
        </p:nvCxnSpPr>
        <p:spPr>
          <a:xfrm rot="16200000" flipV="1">
            <a:off x="398531" y="3588676"/>
            <a:ext cx="727116" cy="246930"/>
          </a:xfrm>
          <a:prstGeom prst="bentConnector3">
            <a:avLst>
              <a:gd name="adj1" fmla="val -637"/>
            </a:avLst>
          </a:prstGeom>
          <a:ln w="12700">
            <a:solidFill>
              <a:srgbClr val="A6A6A6"/>
            </a:solidFill>
            <a:tailEnd type="oval"/>
          </a:ln>
        </p:spPr>
        <p:style>
          <a:lnRef idx="1">
            <a:schemeClr val="accent1"/>
          </a:lnRef>
          <a:fillRef idx="0">
            <a:schemeClr val="accent1"/>
          </a:fillRef>
          <a:effectRef idx="0">
            <a:schemeClr val="accent1"/>
          </a:effectRef>
          <a:fontRef idx="minor">
            <a:schemeClr val="tx1"/>
          </a:fontRef>
        </p:style>
      </p:cxnSp>
      <p:cxnSp>
        <p:nvCxnSpPr>
          <p:cNvPr id="75" name="Connecteur en angle 74"/>
          <p:cNvCxnSpPr/>
          <p:nvPr/>
        </p:nvCxnSpPr>
        <p:spPr>
          <a:xfrm rot="16200000" flipV="1">
            <a:off x="649251" y="3836042"/>
            <a:ext cx="472606" cy="6704"/>
          </a:xfrm>
          <a:prstGeom prst="bentConnector3">
            <a:avLst>
              <a:gd name="adj1" fmla="val -1028"/>
            </a:avLst>
          </a:prstGeom>
          <a:ln w="12700">
            <a:solidFill>
              <a:srgbClr val="A6A6A6"/>
            </a:solidFill>
            <a:tailEnd type="oval"/>
          </a:ln>
        </p:spPr>
        <p:style>
          <a:lnRef idx="1">
            <a:schemeClr val="accent1"/>
          </a:lnRef>
          <a:fillRef idx="0">
            <a:schemeClr val="accent1"/>
          </a:fillRef>
          <a:effectRef idx="0">
            <a:schemeClr val="accent1"/>
          </a:effectRef>
          <a:fontRef idx="minor">
            <a:schemeClr val="tx1"/>
          </a:fontRef>
        </p:style>
      </p:cxnSp>
      <p:cxnSp>
        <p:nvCxnSpPr>
          <p:cNvPr id="79" name="Connecteur en angle 78"/>
          <p:cNvCxnSpPr/>
          <p:nvPr/>
        </p:nvCxnSpPr>
        <p:spPr>
          <a:xfrm rot="5400000" flipH="1" flipV="1">
            <a:off x="871273" y="3829693"/>
            <a:ext cx="263639" cy="228373"/>
          </a:xfrm>
          <a:prstGeom prst="bentConnector3">
            <a:avLst>
              <a:gd name="adj1" fmla="val -1079"/>
            </a:avLst>
          </a:prstGeom>
          <a:ln w="12700">
            <a:solidFill>
              <a:srgbClr val="A6A6A6"/>
            </a:solidFill>
            <a:tailEnd type="oval"/>
          </a:ln>
        </p:spPr>
        <p:style>
          <a:lnRef idx="1">
            <a:schemeClr val="accent1"/>
          </a:lnRef>
          <a:fillRef idx="0">
            <a:schemeClr val="accent1"/>
          </a:fillRef>
          <a:effectRef idx="0">
            <a:schemeClr val="accent1"/>
          </a:effectRef>
          <a:fontRef idx="minor">
            <a:schemeClr val="tx1"/>
          </a:fontRef>
        </p:style>
      </p:cxnSp>
      <p:cxnSp>
        <p:nvCxnSpPr>
          <p:cNvPr id="85" name="Connecteur droit 84"/>
          <p:cNvCxnSpPr/>
          <p:nvPr/>
        </p:nvCxnSpPr>
        <p:spPr>
          <a:xfrm flipH="1">
            <a:off x="882202" y="4088768"/>
            <a:ext cx="2" cy="253179"/>
          </a:xfrm>
          <a:prstGeom prst="line">
            <a:avLst/>
          </a:prstGeom>
          <a:ln w="12700">
            <a:solidFill>
              <a:srgbClr val="A6A6A6"/>
            </a:solidFill>
          </a:ln>
        </p:spPr>
        <p:style>
          <a:lnRef idx="1">
            <a:schemeClr val="accent1"/>
          </a:lnRef>
          <a:fillRef idx="0">
            <a:schemeClr val="accent1"/>
          </a:fillRef>
          <a:effectRef idx="0">
            <a:schemeClr val="accent1"/>
          </a:effectRef>
          <a:fontRef idx="minor">
            <a:schemeClr val="tx1"/>
          </a:fontRef>
        </p:style>
      </p:cxnSp>
      <p:pic>
        <p:nvPicPr>
          <p:cNvPr id="87" name="Image 86"/>
          <p:cNvPicPr>
            <a:picLocks noChangeAspect="1"/>
          </p:cNvPicPr>
          <p:nvPr/>
        </p:nvPicPr>
        <p:blipFill>
          <a:blip r:embed="rId5"/>
          <a:stretch>
            <a:fillRect/>
          </a:stretch>
        </p:blipFill>
        <p:spPr>
          <a:xfrm>
            <a:off x="2883466" y="3142307"/>
            <a:ext cx="247500" cy="236250"/>
          </a:xfrm>
          <a:prstGeom prst="rect">
            <a:avLst/>
          </a:prstGeom>
        </p:spPr>
      </p:pic>
      <p:sp>
        <p:nvSpPr>
          <p:cNvPr id="34" name="TextBox 48"/>
          <p:cNvSpPr txBox="1"/>
          <p:nvPr/>
        </p:nvSpPr>
        <p:spPr>
          <a:xfrm>
            <a:off x="3650954" y="3929482"/>
            <a:ext cx="648073" cy="399394"/>
          </a:xfrm>
          <a:prstGeom prst="rect">
            <a:avLst/>
          </a:prstGeom>
          <a:noFill/>
        </p:spPr>
        <p:txBody>
          <a:bodyPr wrap="square" lIns="0" tIns="0" rIns="0" bIns="0" rtlCol="0">
            <a:noAutofit/>
          </a:bodyPr>
          <a:lstStyle/>
          <a:p>
            <a:pPr algn="r"/>
            <a:r>
              <a:rPr lang="en-GB" sz="1600" b="1" dirty="0" smtClean="0">
                <a:solidFill>
                  <a:srgbClr val="026DB6"/>
                </a:solidFill>
                <a:latin typeface="Arial" panose="020B0604020202020204" pitchFamily="34" charset="0"/>
                <a:cs typeface="Arial" panose="020B0604020202020204" pitchFamily="34" charset="0"/>
              </a:rPr>
              <a:t>117m</a:t>
            </a:r>
            <a:endParaRPr lang="en-GB" sz="1600" b="1" dirty="0">
              <a:solidFill>
                <a:srgbClr val="026DB6"/>
              </a:solidFill>
              <a:latin typeface="Arial" panose="020B0604020202020204" pitchFamily="34" charset="0"/>
              <a:cs typeface="Arial" panose="020B0604020202020204" pitchFamily="34" charset="0"/>
            </a:endParaRPr>
          </a:p>
        </p:txBody>
      </p:sp>
      <p:sp>
        <p:nvSpPr>
          <p:cNvPr id="35" name="TextBox 44"/>
          <p:cNvSpPr txBox="1"/>
          <p:nvPr/>
        </p:nvSpPr>
        <p:spPr>
          <a:xfrm>
            <a:off x="2043854" y="2058147"/>
            <a:ext cx="963362" cy="570356"/>
          </a:xfrm>
          <a:prstGeom prst="rect">
            <a:avLst/>
          </a:prstGeom>
          <a:noFill/>
        </p:spPr>
        <p:txBody>
          <a:bodyPr wrap="square" lIns="99569" tIns="49785" rIns="99569" bIns="49785" rtlCol="0" anchor="ctr" anchorCtr="0">
            <a:noAutofit/>
          </a:bodyPr>
          <a:lstStyle/>
          <a:p>
            <a:r>
              <a:rPr lang="fr-FR" sz="900" b="1" dirty="0" smtClean="0">
                <a:solidFill>
                  <a:srgbClr val="026DB6"/>
                </a:solidFill>
                <a:latin typeface="Arial" panose="020B0604020202020204" pitchFamily="34" charset="0"/>
                <a:cs typeface="Arial" panose="020B0604020202020204" pitchFamily="34" charset="0"/>
              </a:rPr>
              <a:t>TUÉS </a:t>
            </a:r>
            <a:r>
              <a:rPr lang="fr-FR" sz="900" b="1" dirty="0">
                <a:solidFill>
                  <a:srgbClr val="026DB6"/>
                </a:solidFill>
                <a:latin typeface="Arial" panose="020B0604020202020204" pitchFamily="34" charset="0"/>
                <a:cs typeface="Arial" panose="020B0604020202020204" pitchFamily="34" charset="0"/>
              </a:rPr>
              <a:t>DANS DES RAIDS ARMÉS</a:t>
            </a:r>
          </a:p>
        </p:txBody>
      </p:sp>
      <p:sp>
        <p:nvSpPr>
          <p:cNvPr id="44" name="TextBox 22"/>
          <p:cNvSpPr txBox="1"/>
          <p:nvPr/>
        </p:nvSpPr>
        <p:spPr>
          <a:xfrm>
            <a:off x="3930968" y="3688992"/>
            <a:ext cx="1271715" cy="167379"/>
          </a:xfrm>
          <a:prstGeom prst="rect">
            <a:avLst/>
          </a:prstGeom>
          <a:noFill/>
        </p:spPr>
        <p:txBody>
          <a:bodyPr wrap="square" lIns="99569" tIns="49785" rIns="99569" bIns="49785" rtlCol="0" anchor="ctr" anchorCtr="0">
            <a:noAutofit/>
          </a:bodyPr>
          <a:lstStyle>
            <a:defPPr>
              <a:defRPr lang="en-US"/>
            </a:defPPr>
            <a:lvl1pPr>
              <a:defRPr sz="1400" b="1">
                <a:solidFill>
                  <a:srgbClr val="026DB6"/>
                </a:solidFill>
                <a:latin typeface="Arial" panose="020B0604020202020204" pitchFamily="34" charset="0"/>
                <a:cs typeface="Arial" panose="020B0604020202020204" pitchFamily="34" charset="0"/>
              </a:defRPr>
            </a:lvl1pPr>
          </a:lstStyle>
          <a:p>
            <a:r>
              <a:rPr lang="fr-CH" dirty="0" smtClean="0"/>
              <a:t>CAMEROON</a:t>
            </a:r>
            <a:endParaRPr lang="en-GB" dirty="0"/>
          </a:p>
        </p:txBody>
      </p:sp>
      <p:sp>
        <p:nvSpPr>
          <p:cNvPr id="46" name="TextBox 48"/>
          <p:cNvSpPr txBox="1"/>
          <p:nvPr/>
        </p:nvSpPr>
        <p:spPr>
          <a:xfrm>
            <a:off x="2287919" y="4341028"/>
            <a:ext cx="131853" cy="231691"/>
          </a:xfrm>
          <a:prstGeom prst="rect">
            <a:avLst/>
          </a:prstGeom>
          <a:noFill/>
        </p:spPr>
        <p:txBody>
          <a:bodyPr wrap="square" lIns="0" tIns="0" rIns="0" bIns="0" rtlCol="0">
            <a:noAutofit/>
          </a:bodyPr>
          <a:lstStyle/>
          <a:p>
            <a:pPr algn="r"/>
            <a:r>
              <a:rPr lang="en-GB" sz="1600" b="1" dirty="0" smtClean="0">
                <a:solidFill>
                  <a:srgbClr val="026DB6"/>
                </a:solidFill>
                <a:latin typeface="Arial" panose="020B0604020202020204" pitchFamily="34" charset="0"/>
                <a:cs typeface="Arial" panose="020B0604020202020204" pitchFamily="34" charset="0"/>
              </a:rPr>
              <a:t>0</a:t>
            </a:r>
            <a:endParaRPr lang="en-GB" sz="1600" b="1" dirty="0">
              <a:solidFill>
                <a:srgbClr val="026DB6"/>
              </a:solidFill>
              <a:latin typeface="Arial" panose="020B0604020202020204" pitchFamily="34" charset="0"/>
              <a:cs typeface="Arial" panose="020B0604020202020204" pitchFamily="34" charset="0"/>
            </a:endParaRPr>
          </a:p>
        </p:txBody>
      </p:sp>
      <p:sp>
        <p:nvSpPr>
          <p:cNvPr id="47" name="TextBox 48"/>
          <p:cNvSpPr txBox="1"/>
          <p:nvPr/>
        </p:nvSpPr>
        <p:spPr>
          <a:xfrm>
            <a:off x="3114452" y="3159262"/>
            <a:ext cx="477712" cy="231691"/>
          </a:xfrm>
          <a:prstGeom prst="rect">
            <a:avLst/>
          </a:prstGeom>
          <a:noFill/>
        </p:spPr>
        <p:txBody>
          <a:bodyPr wrap="square" lIns="0" tIns="0" rIns="0" bIns="0" rtlCol="0">
            <a:noAutofit/>
          </a:bodyPr>
          <a:lstStyle/>
          <a:p>
            <a:pPr algn="r"/>
            <a:r>
              <a:rPr lang="en-GB" sz="1600" b="1" dirty="0" smtClean="0">
                <a:solidFill>
                  <a:srgbClr val="026DB6"/>
                </a:solidFill>
                <a:latin typeface="Arial" panose="020B0604020202020204" pitchFamily="34" charset="0"/>
                <a:cs typeface="Arial" panose="020B0604020202020204" pitchFamily="34" charset="0"/>
              </a:rPr>
              <a:t>1.2M</a:t>
            </a:r>
            <a:endParaRPr lang="en-GB" sz="1600" b="1" dirty="0">
              <a:solidFill>
                <a:srgbClr val="026DB6"/>
              </a:solidFill>
              <a:latin typeface="Arial" panose="020B0604020202020204" pitchFamily="34" charset="0"/>
              <a:cs typeface="Arial" panose="020B0604020202020204" pitchFamily="34" charset="0"/>
            </a:endParaRPr>
          </a:p>
        </p:txBody>
      </p:sp>
      <p:pic>
        <p:nvPicPr>
          <p:cNvPr id="52" name="Image 51"/>
          <p:cNvPicPr>
            <a:picLocks noChangeAspect="1"/>
          </p:cNvPicPr>
          <p:nvPr/>
        </p:nvPicPr>
        <p:blipFill>
          <a:blip r:embed="rId5"/>
          <a:stretch>
            <a:fillRect/>
          </a:stretch>
        </p:blipFill>
        <p:spPr>
          <a:xfrm>
            <a:off x="3539387" y="3929482"/>
            <a:ext cx="247500" cy="236250"/>
          </a:xfrm>
          <a:prstGeom prst="rect">
            <a:avLst/>
          </a:prstGeom>
        </p:spPr>
      </p:pic>
      <p:pic>
        <p:nvPicPr>
          <p:cNvPr id="2" name="Image 1"/>
          <p:cNvPicPr>
            <a:picLocks noChangeAspect="1"/>
          </p:cNvPicPr>
          <p:nvPr/>
        </p:nvPicPr>
        <p:blipFill>
          <a:blip r:embed="rId6"/>
          <a:stretch>
            <a:fillRect/>
          </a:stretch>
        </p:blipFill>
        <p:spPr>
          <a:xfrm>
            <a:off x="1686183" y="2104145"/>
            <a:ext cx="228837" cy="266976"/>
          </a:xfrm>
          <a:prstGeom prst="rect">
            <a:avLst/>
          </a:prstGeom>
        </p:spPr>
      </p:pic>
      <p:sp>
        <p:nvSpPr>
          <p:cNvPr id="31" name="TextBox 48"/>
          <p:cNvSpPr txBox="1"/>
          <p:nvPr/>
        </p:nvSpPr>
        <p:spPr>
          <a:xfrm>
            <a:off x="1829069" y="2121911"/>
            <a:ext cx="277330" cy="231691"/>
          </a:xfrm>
          <a:prstGeom prst="rect">
            <a:avLst/>
          </a:prstGeom>
          <a:noFill/>
        </p:spPr>
        <p:txBody>
          <a:bodyPr wrap="square" lIns="0" tIns="0" rIns="0" bIns="0" rtlCol="0">
            <a:noAutofit/>
          </a:bodyPr>
          <a:lstStyle/>
          <a:p>
            <a:pPr algn="r"/>
            <a:r>
              <a:rPr lang="en-GB" sz="1600" b="1" dirty="0" smtClean="0">
                <a:solidFill>
                  <a:srgbClr val="026DB6"/>
                </a:solidFill>
                <a:latin typeface="Arial" panose="020B0604020202020204" pitchFamily="34" charset="0"/>
                <a:cs typeface="Arial" panose="020B0604020202020204" pitchFamily="34" charset="0"/>
              </a:rPr>
              <a:t>8</a:t>
            </a:r>
            <a:endParaRPr lang="en-GB" sz="1600" b="1" dirty="0">
              <a:solidFill>
                <a:srgbClr val="026DB6"/>
              </a:solidFill>
              <a:latin typeface="Arial" panose="020B0604020202020204" pitchFamily="34" charset="0"/>
              <a:cs typeface="Arial" panose="020B0604020202020204" pitchFamily="34" charset="0"/>
            </a:endParaRPr>
          </a:p>
        </p:txBody>
      </p:sp>
      <p:sp>
        <p:nvSpPr>
          <p:cNvPr id="32" name="TextBox 22"/>
          <p:cNvSpPr txBox="1"/>
          <p:nvPr/>
        </p:nvSpPr>
        <p:spPr>
          <a:xfrm>
            <a:off x="3450647" y="1818836"/>
            <a:ext cx="815934" cy="167379"/>
          </a:xfrm>
          <a:prstGeom prst="rect">
            <a:avLst/>
          </a:prstGeom>
          <a:noFill/>
        </p:spPr>
        <p:txBody>
          <a:bodyPr wrap="square" lIns="99569" tIns="49785" rIns="99569" bIns="49785" rtlCol="0" anchor="ctr" anchorCtr="0">
            <a:noAutofit/>
          </a:bodyPr>
          <a:lstStyle>
            <a:defPPr>
              <a:defRPr lang="en-US"/>
            </a:defPPr>
            <a:lvl1pPr>
              <a:defRPr sz="1400" b="1">
                <a:solidFill>
                  <a:srgbClr val="026DB6"/>
                </a:solidFill>
                <a:latin typeface="Arial" panose="020B0604020202020204" pitchFamily="34" charset="0"/>
                <a:cs typeface="Arial" panose="020B0604020202020204" pitchFamily="34" charset="0"/>
              </a:defRPr>
            </a:lvl1pPr>
          </a:lstStyle>
          <a:p>
            <a:r>
              <a:rPr lang="fr-CH" dirty="0" smtClean="0"/>
              <a:t>NIGER</a:t>
            </a:r>
            <a:endParaRPr lang="en-GB" dirty="0"/>
          </a:p>
        </p:txBody>
      </p:sp>
      <p:sp>
        <p:nvSpPr>
          <p:cNvPr id="33" name="TextBox 44"/>
          <p:cNvSpPr txBox="1"/>
          <p:nvPr/>
        </p:nvSpPr>
        <p:spPr>
          <a:xfrm>
            <a:off x="3222940" y="2001113"/>
            <a:ext cx="1763719" cy="359219"/>
          </a:xfrm>
          <a:prstGeom prst="rect">
            <a:avLst/>
          </a:prstGeom>
          <a:noFill/>
        </p:spPr>
        <p:txBody>
          <a:bodyPr wrap="square" lIns="99569" tIns="49785" rIns="99569" bIns="49785" rtlCol="0" anchor="ctr" anchorCtr="0">
            <a:noAutofit/>
          </a:bodyPr>
          <a:lstStyle/>
          <a:p>
            <a:r>
              <a:rPr lang="fr-FR" sz="900" b="1" dirty="0" smtClean="0">
                <a:solidFill>
                  <a:srgbClr val="026DB6"/>
                </a:solidFill>
                <a:latin typeface="Arial" panose="020B0604020202020204" pitchFamily="34" charset="0"/>
                <a:cs typeface="Arial" panose="020B0604020202020204" pitchFamily="34" charset="0"/>
              </a:rPr>
              <a:t>OFFENSIVE CONJOINTE </a:t>
            </a:r>
            <a:r>
              <a:rPr lang="fr-FR" sz="900" b="1" dirty="0">
                <a:solidFill>
                  <a:srgbClr val="026DB6"/>
                </a:solidFill>
                <a:latin typeface="Arial" panose="020B0604020202020204" pitchFamily="34" charset="0"/>
                <a:cs typeface="Arial" panose="020B0604020202020204" pitchFamily="34" charset="0"/>
              </a:rPr>
              <a:t>AVEC LE TCHAD</a:t>
            </a:r>
          </a:p>
        </p:txBody>
      </p:sp>
      <p:sp>
        <p:nvSpPr>
          <p:cNvPr id="38" name="TextBox 48"/>
          <p:cNvSpPr txBox="1"/>
          <p:nvPr/>
        </p:nvSpPr>
        <p:spPr>
          <a:xfrm>
            <a:off x="316842" y="4640411"/>
            <a:ext cx="277330" cy="231691"/>
          </a:xfrm>
          <a:prstGeom prst="rect">
            <a:avLst/>
          </a:prstGeom>
          <a:noFill/>
        </p:spPr>
        <p:txBody>
          <a:bodyPr wrap="square" lIns="0" tIns="0" rIns="0" bIns="0" rtlCol="0">
            <a:noAutofit/>
          </a:bodyPr>
          <a:lstStyle/>
          <a:p>
            <a:pPr algn="r"/>
            <a:r>
              <a:rPr lang="en-GB" sz="1600" b="1" dirty="0" smtClean="0">
                <a:solidFill>
                  <a:srgbClr val="026DB6"/>
                </a:solidFill>
                <a:latin typeface="Arial" panose="020B0604020202020204" pitchFamily="34" charset="0"/>
                <a:cs typeface="Arial" panose="020B0604020202020204" pitchFamily="34" charset="0"/>
              </a:rPr>
              <a:t>33</a:t>
            </a:r>
            <a:endParaRPr lang="en-GB" sz="1600" b="1" dirty="0">
              <a:solidFill>
                <a:srgbClr val="026DB6"/>
              </a:solidFill>
              <a:latin typeface="Arial" panose="020B0604020202020204" pitchFamily="34" charset="0"/>
              <a:cs typeface="Arial" panose="020B0604020202020204" pitchFamily="34" charset="0"/>
            </a:endParaRPr>
          </a:p>
        </p:txBody>
      </p:sp>
      <p:pic>
        <p:nvPicPr>
          <p:cNvPr id="48" name="Image 4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054130" y="4351617"/>
            <a:ext cx="217529" cy="210513"/>
          </a:xfrm>
          <a:prstGeom prst="rect">
            <a:avLst/>
          </a:prstGeom>
        </p:spPr>
      </p:pic>
      <p:pic>
        <p:nvPicPr>
          <p:cNvPr id="11" name="Image 10"/>
          <p:cNvPicPr>
            <a:picLocks noChangeAspect="1"/>
          </p:cNvPicPr>
          <p:nvPr/>
        </p:nvPicPr>
        <p:blipFill>
          <a:blip r:embed="rId7"/>
          <a:stretch>
            <a:fillRect/>
          </a:stretch>
        </p:blipFill>
        <p:spPr>
          <a:xfrm>
            <a:off x="3042444" y="2104145"/>
            <a:ext cx="236250" cy="146250"/>
          </a:xfrm>
          <a:prstGeom prst="rect">
            <a:avLst/>
          </a:prstGeom>
        </p:spPr>
      </p:pic>
      <p:sp>
        <p:nvSpPr>
          <p:cNvPr id="3" name="TextBox 2"/>
          <p:cNvSpPr txBox="1"/>
          <p:nvPr/>
        </p:nvSpPr>
        <p:spPr>
          <a:xfrm>
            <a:off x="311272" y="79401"/>
            <a:ext cx="7843740" cy="523220"/>
          </a:xfrm>
          <a:prstGeom prst="rect">
            <a:avLst/>
          </a:prstGeom>
          <a:noFill/>
        </p:spPr>
        <p:txBody>
          <a:bodyPr wrap="square" rtlCol="0">
            <a:spAutoFit/>
          </a:bodyPr>
          <a:lstStyle/>
          <a:p>
            <a:r>
              <a:rPr lang="en-US" sz="2800" dirty="0" smtClean="0">
                <a:solidFill>
                  <a:schemeClr val="bg1"/>
                </a:solidFill>
              </a:rPr>
              <a:t>REGION DE L’AFRIQUE DE L’OUEST ET DU CENTRE</a:t>
            </a:r>
            <a:endParaRPr lang="fr-FR" sz="2800" dirty="0">
              <a:solidFill>
                <a:schemeClr val="bg1"/>
              </a:solidFill>
            </a:endParaRPr>
          </a:p>
        </p:txBody>
      </p:sp>
      <p:sp>
        <p:nvSpPr>
          <p:cNvPr id="4" name="TextBox 3"/>
          <p:cNvSpPr txBox="1"/>
          <p:nvPr/>
        </p:nvSpPr>
        <p:spPr>
          <a:xfrm>
            <a:off x="333490" y="439568"/>
            <a:ext cx="6437421" cy="276999"/>
          </a:xfrm>
          <a:prstGeom prst="rect">
            <a:avLst/>
          </a:prstGeom>
          <a:noFill/>
        </p:spPr>
        <p:txBody>
          <a:bodyPr wrap="square" rtlCol="0" anchor="ctr">
            <a:spAutoFit/>
          </a:bodyPr>
          <a:lstStyle/>
          <a:p>
            <a:pPr fontAlgn="base"/>
            <a:r>
              <a:rPr lang="fr-FR" sz="1200" dirty="0" smtClean="0">
                <a:solidFill>
                  <a:schemeClr val="bg2">
                    <a:lumMod val="75000"/>
                  </a:schemeClr>
                </a:solidFill>
              </a:rPr>
              <a:t>Aperçu </a:t>
            </a:r>
            <a:r>
              <a:rPr lang="fr-FR" sz="1200" dirty="0">
                <a:solidFill>
                  <a:schemeClr val="bg2">
                    <a:lumMod val="75000"/>
                  </a:schemeClr>
                </a:solidFill>
              </a:rPr>
              <a:t>humanitaire </a:t>
            </a:r>
            <a:r>
              <a:rPr lang="fr-FR" sz="1200" dirty="0" smtClean="0">
                <a:solidFill>
                  <a:schemeClr val="bg2">
                    <a:lumMod val="75000"/>
                  </a:schemeClr>
                </a:solidFill>
              </a:rPr>
              <a:t>hebdomadaire de OCHA - Bureau Régional pour l'Afrique </a:t>
            </a:r>
            <a:r>
              <a:rPr lang="fr-FR" sz="1200" dirty="0">
                <a:solidFill>
                  <a:schemeClr val="bg2">
                    <a:lumMod val="75000"/>
                  </a:schemeClr>
                </a:solidFill>
              </a:rPr>
              <a:t>de </a:t>
            </a:r>
            <a:r>
              <a:rPr lang="fr-FR" sz="1200" dirty="0" smtClean="0">
                <a:solidFill>
                  <a:schemeClr val="bg2">
                    <a:lumMod val="75000"/>
                  </a:schemeClr>
                </a:solidFill>
              </a:rPr>
              <a:t>l‘Ouest </a:t>
            </a:r>
            <a:r>
              <a:rPr lang="fr-FR" sz="1200" dirty="0">
                <a:solidFill>
                  <a:schemeClr val="bg2">
                    <a:lumMod val="75000"/>
                  </a:schemeClr>
                </a:solidFill>
              </a:rPr>
              <a:t>et du </a:t>
            </a:r>
            <a:r>
              <a:rPr lang="fr-FR" sz="1200" dirty="0" smtClean="0">
                <a:solidFill>
                  <a:schemeClr val="bg2">
                    <a:lumMod val="75000"/>
                  </a:schemeClr>
                </a:solidFill>
              </a:rPr>
              <a:t>Centre</a:t>
            </a:r>
            <a:endParaRPr lang="fr-FR" sz="1200" dirty="0">
              <a:solidFill>
                <a:schemeClr val="bg2">
                  <a:lumMod val="75000"/>
                </a:schemeClr>
              </a:solidFill>
            </a:endParaRPr>
          </a:p>
        </p:txBody>
      </p:sp>
    </p:spTree>
    <p:extLst>
      <p:ext uri="{BB962C8B-B14F-4D97-AF65-F5344CB8AC3E}">
        <p14:creationId xmlns:p14="http://schemas.microsoft.com/office/powerpoint/2010/main" val="355978383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EsriMapsInfo xmlns="ESRI.ArcGIS.Mapping.OfficeIntegration.PowerPointInfo">
  <Version>Version1</Version>
  <RequiresSignIn>False</RequiresSignIn>
</EsriMapsInfo>
</file>

<file path=customXml/itemProps1.xml><?xml version="1.0" encoding="utf-8"?>
<ds:datastoreItem xmlns:ds="http://schemas.openxmlformats.org/officeDocument/2006/customXml" ds:itemID="{978112C3-794E-4766-A3EB-BDA2149EA95B}">
  <ds:schemaRefs>
    <ds:schemaRef ds:uri="ESRI.ArcGIS.Mapping.OfficeIntegration.PowerPointInfo"/>
  </ds:schemaRefs>
</ds:datastoreItem>
</file>

<file path=docProps/app.xml><?xml version="1.0" encoding="utf-8"?>
<Properties xmlns="http://schemas.openxmlformats.org/officeDocument/2006/extended-properties" xmlns:vt="http://schemas.openxmlformats.org/officeDocument/2006/docPropsVTypes">
  <TotalTime>5248</TotalTime>
  <Words>647</Words>
  <Application>Microsoft Office PowerPoint</Application>
  <PresentationFormat>Personnalisé</PresentationFormat>
  <Paragraphs>46</Paragraphs>
  <Slides>1</Slides>
  <Notes>1</Notes>
  <HiddenSlides>0</HiddenSlides>
  <MMClips>0</MMClips>
  <ScaleCrop>false</ScaleCrop>
  <HeadingPairs>
    <vt:vector size="4" baseType="variant">
      <vt:variant>
        <vt:lpstr>Thème</vt:lpstr>
      </vt:variant>
      <vt:variant>
        <vt:i4>1</vt:i4>
      </vt:variant>
      <vt:variant>
        <vt:lpstr>Titres des diapositives</vt:lpstr>
      </vt:variant>
      <vt:variant>
        <vt:i4>1</vt:i4>
      </vt:variant>
    </vt:vector>
  </HeadingPairs>
  <TitlesOfParts>
    <vt:vector size="2" baseType="lpstr">
      <vt:lpstr>Office Theme</vt:lpstr>
      <vt:lpstr>Présentation PowerPoint</vt:lpstr>
    </vt:vector>
  </TitlesOfParts>
  <Company>OCHA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OCHA</dc:creator>
  <cp:lastModifiedBy>Seynabou Niang</cp:lastModifiedBy>
  <cp:revision>571</cp:revision>
  <cp:lastPrinted>2014-12-11T10:27:48Z</cp:lastPrinted>
  <dcterms:created xsi:type="dcterms:W3CDTF">2014-03-10T10:37:19Z</dcterms:created>
  <dcterms:modified xsi:type="dcterms:W3CDTF">2015-03-12T15:31:10Z</dcterms:modified>
</cp:coreProperties>
</file>