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4"/>
  </p:notesMasterIdLst>
  <p:handoutMasterIdLst>
    <p:handoutMasterId r:id="rId5"/>
  </p:handoutMasterIdLst>
  <p:sldIdLst>
    <p:sldId id="256" r:id="rId3"/>
  </p:sldIdLst>
  <p:sldSz cx="10693400" cy="7561263"/>
  <p:notesSz cx="6797675" cy="9928225"/>
  <p:defaultText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382">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36BB6"/>
    <a:srgbClr val="FF721E"/>
    <a:srgbClr val="404040"/>
    <a:srgbClr val="026DB6"/>
    <a:srgbClr val="E1E8F6"/>
    <a:srgbClr val="659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26" autoAdjust="0"/>
    <p:restoredTop sz="96453" autoAdjust="0"/>
  </p:normalViewPr>
  <p:slideViewPr>
    <p:cSldViewPr>
      <p:cViewPr>
        <p:scale>
          <a:sx n="130" d="100"/>
          <a:sy n="130" d="100"/>
        </p:scale>
        <p:origin x="114" y="2184"/>
      </p:cViewPr>
      <p:guideLst>
        <p:guide orient="horz" pos="2382"/>
        <p:guide pos="336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sz="quarter" idx="1"/>
          </p:nvPr>
        </p:nvSpPr>
        <p:spPr>
          <a:xfrm>
            <a:off x="3850446" y="4"/>
            <a:ext cx="2945659" cy="496412"/>
          </a:xfrm>
          <a:prstGeom prst="rect">
            <a:avLst/>
          </a:prstGeom>
        </p:spPr>
        <p:txBody>
          <a:bodyPr vert="horz" lIns="88230" tIns="44115" rIns="88230" bIns="44115" rtlCol="0"/>
          <a:lstStyle>
            <a:lvl1pPr algn="r">
              <a:defRPr sz="1200"/>
            </a:lvl1pPr>
          </a:lstStyle>
          <a:p>
            <a:fld id="{8D0646A3-2D5B-49F5-BAF5-25EA1885F4A2}" type="datetimeFigureOut">
              <a:rPr lang="en-GB" smtClean="0"/>
              <a:pPr/>
              <a:t>28/05/2015</a:t>
            </a:fld>
            <a:endParaRPr lang="en-GB"/>
          </a:p>
        </p:txBody>
      </p:sp>
      <p:sp>
        <p:nvSpPr>
          <p:cNvPr id="4" name="Footer Placeholder 3"/>
          <p:cNvSpPr>
            <a:spLocks noGrp="1"/>
          </p:cNvSpPr>
          <p:nvPr>
            <p:ph type="ftr" sz="quarter" idx="2"/>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5" name="Slide Number Placeholder 4"/>
          <p:cNvSpPr>
            <a:spLocks noGrp="1"/>
          </p:cNvSpPr>
          <p:nvPr>
            <p:ph type="sldNum" sz="quarter" idx="3"/>
          </p:nvPr>
        </p:nvSpPr>
        <p:spPr>
          <a:xfrm>
            <a:off x="3850446" y="9430093"/>
            <a:ext cx="2945659" cy="496412"/>
          </a:xfrm>
          <a:prstGeom prst="rect">
            <a:avLst/>
          </a:prstGeom>
        </p:spPr>
        <p:txBody>
          <a:bodyPr vert="horz" lIns="88230" tIns="44115" rIns="88230" bIns="44115" rtlCol="0" anchor="b"/>
          <a:lstStyle>
            <a:lvl1pPr algn="r">
              <a:defRPr sz="1200"/>
            </a:lvl1pPr>
          </a:lstStyle>
          <a:p>
            <a:fld id="{577AD020-3FC2-4759-B854-5FBC332A98B5}" type="slidenum">
              <a:rPr lang="en-GB" smtClean="0"/>
              <a:pPr/>
              <a:t>‹N°›</a:t>
            </a:fld>
            <a:endParaRPr lang="en-GB"/>
          </a:p>
        </p:txBody>
      </p:sp>
    </p:spTree>
    <p:extLst>
      <p:ext uri="{BB962C8B-B14F-4D97-AF65-F5344CB8AC3E}">
        <p14:creationId xmlns:p14="http://schemas.microsoft.com/office/powerpoint/2010/main" val="499453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59" cy="496412"/>
          </a:xfrm>
          <a:prstGeom prst="rect">
            <a:avLst/>
          </a:prstGeom>
        </p:spPr>
        <p:txBody>
          <a:bodyPr vert="horz" lIns="88230" tIns="44115" rIns="88230" bIns="44115" rtlCol="0"/>
          <a:lstStyle>
            <a:lvl1pPr algn="l">
              <a:defRPr sz="1200"/>
            </a:lvl1pPr>
          </a:lstStyle>
          <a:p>
            <a:endParaRPr lang="en-GB"/>
          </a:p>
        </p:txBody>
      </p:sp>
      <p:sp>
        <p:nvSpPr>
          <p:cNvPr id="3" name="Date Placeholder 2"/>
          <p:cNvSpPr>
            <a:spLocks noGrp="1"/>
          </p:cNvSpPr>
          <p:nvPr>
            <p:ph type="dt" idx="1"/>
          </p:nvPr>
        </p:nvSpPr>
        <p:spPr>
          <a:xfrm>
            <a:off x="3850446" y="4"/>
            <a:ext cx="2945659" cy="496412"/>
          </a:xfrm>
          <a:prstGeom prst="rect">
            <a:avLst/>
          </a:prstGeom>
        </p:spPr>
        <p:txBody>
          <a:bodyPr vert="horz" lIns="88230" tIns="44115" rIns="88230" bIns="44115" rtlCol="0"/>
          <a:lstStyle>
            <a:lvl1pPr algn="r">
              <a:defRPr sz="1200"/>
            </a:lvl1pPr>
          </a:lstStyle>
          <a:p>
            <a:fld id="{5A2B425A-96DC-4E2D-8346-6BA9089F278C}" type="datetimeFigureOut">
              <a:rPr lang="en-GB" smtClean="0"/>
              <a:pPr/>
              <a:t>28/05/2015</a:t>
            </a:fld>
            <a:endParaRPr lang="en-GB"/>
          </a:p>
        </p:txBody>
      </p:sp>
      <p:sp>
        <p:nvSpPr>
          <p:cNvPr id="4" name="Slide Image Placeholder 3"/>
          <p:cNvSpPr>
            <a:spLocks noGrp="1" noRot="1" noChangeAspect="1"/>
          </p:cNvSpPr>
          <p:nvPr>
            <p:ph type="sldImg" idx="2"/>
          </p:nvPr>
        </p:nvSpPr>
        <p:spPr>
          <a:xfrm>
            <a:off x="768350" y="746125"/>
            <a:ext cx="5260975" cy="3721100"/>
          </a:xfrm>
          <a:prstGeom prst="rect">
            <a:avLst/>
          </a:prstGeom>
          <a:noFill/>
          <a:ln w="12700">
            <a:solidFill>
              <a:prstClr val="black"/>
            </a:solidFill>
          </a:ln>
        </p:spPr>
        <p:txBody>
          <a:bodyPr vert="horz" lIns="88230" tIns="44115" rIns="88230" bIns="44115"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88230" tIns="44115" rIns="88230" bIns="441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3"/>
            <a:ext cx="2945659" cy="496412"/>
          </a:xfrm>
          <a:prstGeom prst="rect">
            <a:avLst/>
          </a:prstGeom>
        </p:spPr>
        <p:txBody>
          <a:bodyPr vert="horz" lIns="88230" tIns="44115" rIns="88230" bIns="44115" rtlCol="0" anchor="b"/>
          <a:lstStyle>
            <a:lvl1pPr algn="l">
              <a:defRPr sz="1200"/>
            </a:lvl1pPr>
          </a:lstStyle>
          <a:p>
            <a:endParaRPr lang="en-GB"/>
          </a:p>
        </p:txBody>
      </p:sp>
      <p:sp>
        <p:nvSpPr>
          <p:cNvPr id="7" name="Slide Number Placeholder 6"/>
          <p:cNvSpPr>
            <a:spLocks noGrp="1"/>
          </p:cNvSpPr>
          <p:nvPr>
            <p:ph type="sldNum" sz="quarter" idx="5"/>
          </p:nvPr>
        </p:nvSpPr>
        <p:spPr>
          <a:xfrm>
            <a:off x="3850446" y="9430093"/>
            <a:ext cx="2945659" cy="496412"/>
          </a:xfrm>
          <a:prstGeom prst="rect">
            <a:avLst/>
          </a:prstGeom>
        </p:spPr>
        <p:txBody>
          <a:bodyPr vert="horz" lIns="88230" tIns="44115" rIns="88230" bIns="44115" rtlCol="0" anchor="b"/>
          <a:lstStyle>
            <a:lvl1pPr algn="r">
              <a:defRPr sz="1200"/>
            </a:lvl1pPr>
          </a:lstStyle>
          <a:p>
            <a:fld id="{A2D061BF-6542-4C76-8F8B-861149430082}" type="slidenum">
              <a:rPr lang="en-GB" smtClean="0"/>
              <a:pPr/>
              <a:t>‹N°›</a:t>
            </a:fld>
            <a:endParaRPr lang="en-GB"/>
          </a:p>
        </p:txBody>
      </p:sp>
    </p:spTree>
    <p:extLst>
      <p:ext uri="{BB962C8B-B14F-4D97-AF65-F5344CB8AC3E}">
        <p14:creationId xmlns:p14="http://schemas.microsoft.com/office/powerpoint/2010/main" val="3743431958"/>
      </p:ext>
    </p:extLst>
  </p:cSld>
  <p:clrMap bg1="lt1" tx1="dk1" bg2="lt2" tx2="dk2" accent1="accent1" accent2="accent2" accent3="accent3" accent4="accent4" accent5="accent5" accent6="accent6" hlink="hlink" folHlink="folHlink"/>
  <p:hf sldNum="0" hdr="0" ftr="0" dt="0"/>
  <p:notesStyle>
    <a:lvl1pPr marL="0" algn="l" defTabSz="995690" rtl="0" eaLnBrk="1" latinLnBrk="0" hangingPunct="1">
      <a:defRPr sz="1300" kern="1200">
        <a:solidFill>
          <a:schemeClr val="tx1"/>
        </a:solidFill>
        <a:latin typeface="+mn-lt"/>
        <a:ea typeface="+mn-ea"/>
        <a:cs typeface="+mn-cs"/>
      </a:defRPr>
    </a:lvl1pPr>
    <a:lvl2pPr marL="497845" algn="l" defTabSz="995690" rtl="0" eaLnBrk="1" latinLnBrk="0" hangingPunct="1">
      <a:defRPr sz="1300" kern="1200">
        <a:solidFill>
          <a:schemeClr val="tx1"/>
        </a:solidFill>
        <a:latin typeface="+mn-lt"/>
        <a:ea typeface="+mn-ea"/>
        <a:cs typeface="+mn-cs"/>
      </a:defRPr>
    </a:lvl2pPr>
    <a:lvl3pPr marL="995690" algn="l" defTabSz="995690" rtl="0" eaLnBrk="1" latinLnBrk="0" hangingPunct="1">
      <a:defRPr sz="1300" kern="1200">
        <a:solidFill>
          <a:schemeClr val="tx1"/>
        </a:solidFill>
        <a:latin typeface="+mn-lt"/>
        <a:ea typeface="+mn-ea"/>
        <a:cs typeface="+mn-cs"/>
      </a:defRPr>
    </a:lvl3pPr>
    <a:lvl4pPr marL="1493535" algn="l" defTabSz="995690" rtl="0" eaLnBrk="1" latinLnBrk="0" hangingPunct="1">
      <a:defRPr sz="1300" kern="1200">
        <a:solidFill>
          <a:schemeClr val="tx1"/>
        </a:solidFill>
        <a:latin typeface="+mn-lt"/>
        <a:ea typeface="+mn-ea"/>
        <a:cs typeface="+mn-cs"/>
      </a:defRPr>
    </a:lvl4pPr>
    <a:lvl5pPr marL="1991380" algn="l" defTabSz="995690" rtl="0" eaLnBrk="1" latinLnBrk="0" hangingPunct="1">
      <a:defRPr sz="1300" kern="1200">
        <a:solidFill>
          <a:schemeClr val="tx1"/>
        </a:solidFill>
        <a:latin typeface="+mn-lt"/>
        <a:ea typeface="+mn-ea"/>
        <a:cs typeface="+mn-cs"/>
      </a:defRPr>
    </a:lvl5pPr>
    <a:lvl6pPr marL="2489225" algn="l" defTabSz="995690" rtl="0" eaLnBrk="1" latinLnBrk="0" hangingPunct="1">
      <a:defRPr sz="1300" kern="1200">
        <a:solidFill>
          <a:schemeClr val="tx1"/>
        </a:solidFill>
        <a:latin typeface="+mn-lt"/>
        <a:ea typeface="+mn-ea"/>
        <a:cs typeface="+mn-cs"/>
      </a:defRPr>
    </a:lvl6pPr>
    <a:lvl7pPr marL="2987070" algn="l" defTabSz="995690" rtl="0" eaLnBrk="1" latinLnBrk="0" hangingPunct="1">
      <a:defRPr sz="1300" kern="1200">
        <a:solidFill>
          <a:schemeClr val="tx1"/>
        </a:solidFill>
        <a:latin typeface="+mn-lt"/>
        <a:ea typeface="+mn-ea"/>
        <a:cs typeface="+mn-cs"/>
      </a:defRPr>
    </a:lvl7pPr>
    <a:lvl8pPr marL="3484916" algn="l" defTabSz="995690" rtl="0" eaLnBrk="1" latinLnBrk="0" hangingPunct="1">
      <a:defRPr sz="1300" kern="1200">
        <a:solidFill>
          <a:schemeClr val="tx1"/>
        </a:solidFill>
        <a:latin typeface="+mn-lt"/>
        <a:ea typeface="+mn-ea"/>
        <a:cs typeface="+mn-cs"/>
      </a:defRPr>
    </a:lvl8pPr>
    <a:lvl9pPr marL="3982761" algn="l" defTabSz="99569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68350" y="746125"/>
            <a:ext cx="5260975" cy="3721100"/>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42713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8894"/>
            <a:ext cx="9089390" cy="1620771"/>
          </a:xfrm>
        </p:spPr>
        <p:txBody>
          <a:bodyPr/>
          <a:lstStyle/>
          <a:p>
            <a:r>
              <a:rPr lang="en-US" smtClean="0"/>
              <a:t>Click to edit Master title style</a:t>
            </a:r>
            <a:endParaRPr lang="en-GB"/>
          </a:p>
        </p:txBody>
      </p:sp>
      <p:sp>
        <p:nvSpPr>
          <p:cNvPr id="3" name="Subtitle 2"/>
          <p:cNvSpPr>
            <a:spLocks noGrp="1"/>
          </p:cNvSpPr>
          <p:nvPr>
            <p:ph type="subTitle" idx="1"/>
          </p:nvPr>
        </p:nvSpPr>
        <p:spPr>
          <a:xfrm>
            <a:off x="1604010" y="4284716"/>
            <a:ext cx="7485380" cy="1932323"/>
          </a:xfrm>
        </p:spPr>
        <p:txBody>
          <a:bodyPr/>
          <a:lstStyle>
            <a:lvl1pPr marL="0" indent="0" algn="ctr">
              <a:buNone/>
              <a:defRPr>
                <a:solidFill>
                  <a:schemeClr val="tx1">
                    <a:tint val="75000"/>
                  </a:schemeClr>
                </a:solidFill>
              </a:defRPr>
            </a:lvl1pPr>
            <a:lvl2pPr marL="497845" indent="0" algn="ctr">
              <a:buNone/>
              <a:defRPr>
                <a:solidFill>
                  <a:schemeClr val="tx1">
                    <a:tint val="75000"/>
                  </a:schemeClr>
                </a:solidFill>
              </a:defRPr>
            </a:lvl2pPr>
            <a:lvl3pPr marL="995690" indent="0" algn="ctr">
              <a:buNone/>
              <a:defRPr>
                <a:solidFill>
                  <a:schemeClr val="tx1">
                    <a:tint val="75000"/>
                  </a:schemeClr>
                </a:solidFill>
              </a:defRPr>
            </a:lvl3pPr>
            <a:lvl4pPr marL="1493535" indent="0" algn="ctr">
              <a:buNone/>
              <a:defRPr>
                <a:solidFill>
                  <a:schemeClr val="tx1">
                    <a:tint val="75000"/>
                  </a:schemeClr>
                </a:solidFill>
              </a:defRPr>
            </a:lvl4pPr>
            <a:lvl5pPr marL="1991380" indent="0" algn="ctr">
              <a:buNone/>
              <a:defRPr>
                <a:solidFill>
                  <a:schemeClr val="tx1">
                    <a:tint val="75000"/>
                  </a:schemeClr>
                </a:solidFill>
              </a:defRPr>
            </a:lvl5pPr>
            <a:lvl6pPr marL="2489225" indent="0" algn="ctr">
              <a:buNone/>
              <a:defRPr>
                <a:solidFill>
                  <a:schemeClr val="tx1">
                    <a:tint val="75000"/>
                  </a:schemeClr>
                </a:solidFill>
              </a:defRPr>
            </a:lvl6pPr>
            <a:lvl7pPr marL="2987070" indent="0" algn="ctr">
              <a:buNone/>
              <a:defRPr>
                <a:solidFill>
                  <a:schemeClr val="tx1">
                    <a:tint val="75000"/>
                  </a:schemeClr>
                </a:solidFill>
              </a:defRPr>
            </a:lvl7pPr>
            <a:lvl8pPr marL="3484916" indent="0" algn="ctr">
              <a:buNone/>
              <a:defRPr>
                <a:solidFill>
                  <a:schemeClr val="tx1">
                    <a:tint val="75000"/>
                  </a:schemeClr>
                </a:solidFill>
              </a:defRPr>
            </a:lvl8pPr>
            <a:lvl9pPr marL="3982761"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02DC2E5-8ACC-47FC-9359-99277C577CE0}"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55929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B3E7074-8760-4BCC-837A-292AACC0D714}"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77980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803"/>
            <a:ext cx="2406015" cy="645157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534670" y="302803"/>
            <a:ext cx="7039822" cy="645157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3A0E6EA-3E7E-4BFF-8ABC-259986C49B93}"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53597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D6E99D6-352E-4F51-84FB-A2FC5DF7FEF4}"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1856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8813"/>
            <a:ext cx="9089390" cy="1501751"/>
          </a:xfrm>
        </p:spPr>
        <p:txBody>
          <a:bodyPr anchor="t"/>
          <a:lstStyle>
            <a:lvl1pPr algn="l">
              <a:defRPr sz="4400" b="1" cap="all"/>
            </a:lvl1pPr>
          </a:lstStyle>
          <a:p>
            <a:r>
              <a:rPr lang="en-US" smtClean="0"/>
              <a:t>Click to edit Master title style</a:t>
            </a:r>
            <a:endParaRPr lang="en-GB"/>
          </a:p>
        </p:txBody>
      </p:sp>
      <p:sp>
        <p:nvSpPr>
          <p:cNvPr id="3" name="Text Placeholder 2"/>
          <p:cNvSpPr>
            <a:spLocks noGrp="1"/>
          </p:cNvSpPr>
          <p:nvPr>
            <p:ph type="body" idx="1"/>
          </p:nvPr>
        </p:nvSpPr>
        <p:spPr>
          <a:xfrm>
            <a:off x="844705" y="3204786"/>
            <a:ext cx="9089390" cy="1654026"/>
          </a:xfrm>
        </p:spPr>
        <p:txBody>
          <a:bodyPr anchor="b"/>
          <a:lstStyle>
            <a:lvl1pPr marL="0" indent="0">
              <a:buNone/>
              <a:defRPr sz="2200">
                <a:solidFill>
                  <a:schemeClr val="tx1">
                    <a:tint val="75000"/>
                  </a:schemeClr>
                </a:solidFill>
              </a:defRPr>
            </a:lvl1pPr>
            <a:lvl2pPr marL="497845" indent="0">
              <a:buNone/>
              <a:defRPr sz="2000">
                <a:solidFill>
                  <a:schemeClr val="tx1">
                    <a:tint val="75000"/>
                  </a:schemeClr>
                </a:solidFill>
              </a:defRPr>
            </a:lvl2pPr>
            <a:lvl3pPr marL="995690" indent="0">
              <a:buNone/>
              <a:defRPr sz="1700">
                <a:solidFill>
                  <a:schemeClr val="tx1">
                    <a:tint val="75000"/>
                  </a:schemeClr>
                </a:solidFill>
              </a:defRPr>
            </a:lvl3pPr>
            <a:lvl4pPr marL="1493535" indent="0">
              <a:buNone/>
              <a:defRPr sz="1500">
                <a:solidFill>
                  <a:schemeClr val="tx1">
                    <a:tint val="75000"/>
                  </a:schemeClr>
                </a:solidFill>
              </a:defRPr>
            </a:lvl4pPr>
            <a:lvl5pPr marL="1991380" indent="0">
              <a:buNone/>
              <a:defRPr sz="1500">
                <a:solidFill>
                  <a:schemeClr val="tx1">
                    <a:tint val="75000"/>
                  </a:schemeClr>
                </a:solidFill>
              </a:defRPr>
            </a:lvl5pPr>
            <a:lvl6pPr marL="2489225" indent="0">
              <a:buNone/>
              <a:defRPr sz="1500">
                <a:solidFill>
                  <a:schemeClr val="tx1">
                    <a:tint val="75000"/>
                  </a:schemeClr>
                </a:solidFill>
              </a:defRPr>
            </a:lvl6pPr>
            <a:lvl7pPr marL="2987070" indent="0">
              <a:buNone/>
              <a:defRPr sz="1500">
                <a:solidFill>
                  <a:schemeClr val="tx1">
                    <a:tint val="75000"/>
                  </a:schemeClr>
                </a:solidFill>
              </a:defRPr>
            </a:lvl7pPr>
            <a:lvl8pPr marL="3484916" indent="0">
              <a:buNone/>
              <a:defRPr sz="1500">
                <a:solidFill>
                  <a:schemeClr val="tx1">
                    <a:tint val="75000"/>
                  </a:schemeClr>
                </a:solidFill>
              </a:defRPr>
            </a:lvl8pPr>
            <a:lvl9pPr marL="398276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16BB3-7439-468A-B41B-39126443FFBC}" type="datetime1">
              <a:rPr lang="en-GB" smtClean="0"/>
              <a:pPr/>
              <a:t>28/05/2015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702727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534670"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435812" y="1764296"/>
            <a:ext cx="4722918" cy="4990084"/>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1E75163-42EC-4AD8-B81D-DF080387C213}"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384160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534670" y="1692533"/>
            <a:ext cx="4724775"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34670" y="2397901"/>
            <a:ext cx="4724775"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5432099" y="1692533"/>
            <a:ext cx="4726632" cy="705367"/>
          </a:xfrm>
        </p:spPr>
        <p:txBody>
          <a:bodyPr anchor="b"/>
          <a:lstStyle>
            <a:lvl1pPr marL="0" indent="0">
              <a:buNone/>
              <a:defRPr sz="2600" b="1"/>
            </a:lvl1pPr>
            <a:lvl2pPr marL="497845" indent="0">
              <a:buNone/>
              <a:defRPr sz="2200" b="1"/>
            </a:lvl2pPr>
            <a:lvl3pPr marL="995690" indent="0">
              <a:buNone/>
              <a:defRPr sz="2000" b="1"/>
            </a:lvl3pPr>
            <a:lvl4pPr marL="1493535" indent="0">
              <a:buNone/>
              <a:defRPr sz="1700" b="1"/>
            </a:lvl4pPr>
            <a:lvl5pPr marL="1991380" indent="0">
              <a:buNone/>
              <a:defRPr sz="1700" b="1"/>
            </a:lvl5pPr>
            <a:lvl6pPr marL="2489225" indent="0">
              <a:buNone/>
              <a:defRPr sz="1700" b="1"/>
            </a:lvl6pPr>
            <a:lvl7pPr marL="2987070" indent="0">
              <a:buNone/>
              <a:defRPr sz="1700" b="1"/>
            </a:lvl7pPr>
            <a:lvl8pPr marL="3484916" indent="0">
              <a:buNone/>
              <a:defRPr sz="1700" b="1"/>
            </a:lvl8pPr>
            <a:lvl9pPr marL="3982761"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5432099" y="2397901"/>
            <a:ext cx="4726632" cy="435647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F106A3D-A572-457C-AB25-92061A9246A4}" type="datetime1">
              <a:rPr lang="en-GB" smtClean="0"/>
              <a:pPr/>
              <a:t>28/05/2015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69430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F506773-2272-4D7C-9F58-EEB8F2B23F2E}" type="datetime1">
              <a:rPr lang="en-GB" smtClean="0"/>
              <a:pPr/>
              <a:t>28/05/2015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186806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 y="0"/>
            <a:ext cx="10692384" cy="7562088"/>
          </a:xfrm>
          <a:prstGeom prst="rect">
            <a:avLst/>
          </a:prstGeom>
          <a:noFill/>
          <a:ln>
            <a:noFill/>
          </a:ln>
        </p:spPr>
      </p:pic>
      <p:sp>
        <p:nvSpPr>
          <p:cNvPr id="2" name="Date Placeholder 1"/>
          <p:cNvSpPr>
            <a:spLocks noGrp="1"/>
          </p:cNvSpPr>
          <p:nvPr>
            <p:ph type="dt" sz="half" idx="10"/>
          </p:nvPr>
        </p:nvSpPr>
        <p:spPr/>
        <p:txBody>
          <a:bodyPr/>
          <a:lstStyle/>
          <a:p>
            <a:fld id="{97A29D95-B44C-4E17-8D1E-C0C6D26135E7}" type="datetime1">
              <a:rPr lang="en-GB" smtClean="0"/>
              <a:pPr/>
              <a:t>28/05/2015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38933838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0" y="301050"/>
            <a:ext cx="3518055" cy="1281214"/>
          </a:xfrm>
        </p:spPr>
        <p:txBody>
          <a:bodyPr anchor="b"/>
          <a:lstStyle>
            <a:lvl1pPr algn="l">
              <a:defRPr sz="2200" b="1"/>
            </a:lvl1pPr>
          </a:lstStyle>
          <a:p>
            <a:r>
              <a:rPr lang="en-US" smtClean="0"/>
              <a:t>Click to edit Master title style</a:t>
            </a:r>
            <a:endParaRPr lang="en-GB"/>
          </a:p>
        </p:txBody>
      </p:sp>
      <p:sp>
        <p:nvSpPr>
          <p:cNvPr id="3" name="Content Placeholder 2"/>
          <p:cNvSpPr>
            <a:spLocks noGrp="1"/>
          </p:cNvSpPr>
          <p:nvPr>
            <p:ph idx="1"/>
          </p:nvPr>
        </p:nvSpPr>
        <p:spPr>
          <a:xfrm>
            <a:off x="4180823" y="301052"/>
            <a:ext cx="5977907" cy="6453328"/>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534670" y="1582266"/>
            <a:ext cx="3518055" cy="5172114"/>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15B157-4115-4BD9-B1EA-F5747A4B8A1C}"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20624713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92884"/>
            <a:ext cx="6416040" cy="624855"/>
          </a:xfrm>
        </p:spPr>
        <p:txBody>
          <a:bodyPr anchor="b"/>
          <a:lstStyle>
            <a:lvl1pPr algn="l">
              <a:defRPr sz="2200" b="1"/>
            </a:lvl1pPr>
          </a:lstStyle>
          <a:p>
            <a:r>
              <a:rPr lang="en-US" smtClean="0"/>
              <a:t>Click to edit Master title style</a:t>
            </a:r>
            <a:endParaRPr lang="en-GB"/>
          </a:p>
        </p:txBody>
      </p:sp>
      <p:sp>
        <p:nvSpPr>
          <p:cNvPr id="3" name="Picture Placeholder 2"/>
          <p:cNvSpPr>
            <a:spLocks noGrp="1"/>
          </p:cNvSpPr>
          <p:nvPr>
            <p:ph type="pic" idx="1"/>
          </p:nvPr>
        </p:nvSpPr>
        <p:spPr>
          <a:xfrm>
            <a:off x="2095981" y="675613"/>
            <a:ext cx="6416040" cy="4536758"/>
          </a:xfrm>
        </p:spPr>
        <p:txBody>
          <a:bodyPr/>
          <a:lstStyle>
            <a:lvl1pPr marL="0" indent="0">
              <a:buNone/>
              <a:defRPr sz="3500"/>
            </a:lvl1pPr>
            <a:lvl2pPr marL="497845" indent="0">
              <a:buNone/>
              <a:defRPr sz="3000"/>
            </a:lvl2pPr>
            <a:lvl3pPr marL="995690" indent="0">
              <a:buNone/>
              <a:defRPr sz="2600"/>
            </a:lvl3pPr>
            <a:lvl4pPr marL="1493535" indent="0">
              <a:buNone/>
              <a:defRPr sz="2200"/>
            </a:lvl4pPr>
            <a:lvl5pPr marL="1991380" indent="0">
              <a:buNone/>
              <a:defRPr sz="2200"/>
            </a:lvl5pPr>
            <a:lvl6pPr marL="2489225" indent="0">
              <a:buNone/>
              <a:defRPr sz="2200"/>
            </a:lvl6pPr>
            <a:lvl7pPr marL="2987070" indent="0">
              <a:buNone/>
              <a:defRPr sz="2200"/>
            </a:lvl7pPr>
            <a:lvl8pPr marL="3484916" indent="0">
              <a:buNone/>
              <a:defRPr sz="2200"/>
            </a:lvl8pPr>
            <a:lvl9pPr marL="3982761" indent="0">
              <a:buNone/>
              <a:defRPr sz="2200"/>
            </a:lvl9pPr>
          </a:lstStyle>
          <a:p>
            <a:endParaRPr lang="en-GB"/>
          </a:p>
        </p:txBody>
      </p:sp>
      <p:sp>
        <p:nvSpPr>
          <p:cNvPr id="4" name="Text Placeholder 3"/>
          <p:cNvSpPr>
            <a:spLocks noGrp="1"/>
          </p:cNvSpPr>
          <p:nvPr>
            <p:ph type="body" sz="half" idx="2"/>
          </p:nvPr>
        </p:nvSpPr>
        <p:spPr>
          <a:xfrm>
            <a:off x="2095981" y="5917739"/>
            <a:ext cx="6416040" cy="887398"/>
          </a:xfrm>
        </p:spPr>
        <p:txBody>
          <a:bodyPr/>
          <a:lstStyle>
            <a:lvl1pPr marL="0" indent="0">
              <a:buNone/>
              <a:defRPr sz="1500"/>
            </a:lvl1pPr>
            <a:lvl2pPr marL="497845" indent="0">
              <a:buNone/>
              <a:defRPr sz="1300"/>
            </a:lvl2pPr>
            <a:lvl3pPr marL="995690" indent="0">
              <a:buNone/>
              <a:defRPr sz="1100"/>
            </a:lvl3pPr>
            <a:lvl4pPr marL="1493535" indent="0">
              <a:buNone/>
              <a:defRPr sz="1000"/>
            </a:lvl4pPr>
            <a:lvl5pPr marL="1991380" indent="0">
              <a:buNone/>
              <a:defRPr sz="1000"/>
            </a:lvl5pPr>
            <a:lvl6pPr marL="2489225" indent="0">
              <a:buNone/>
              <a:defRPr sz="1000"/>
            </a:lvl6pPr>
            <a:lvl7pPr marL="2987070" indent="0">
              <a:buNone/>
              <a:defRPr sz="1000"/>
            </a:lvl7pPr>
            <a:lvl8pPr marL="3484916" indent="0">
              <a:buNone/>
              <a:defRPr sz="1000"/>
            </a:lvl8pPr>
            <a:lvl9pPr marL="398276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FA93CA-EEB8-4DBE-AFFC-5980FCA8EDDA}" type="datetime1">
              <a:rPr lang="en-GB" smtClean="0"/>
              <a:pPr/>
              <a:t>28/05/2015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547F84-F19D-43CA-90AB-35119836C190}" type="slidenum">
              <a:rPr lang="en-GB" smtClean="0"/>
              <a:pPr/>
              <a:t>‹N°›</a:t>
            </a:fld>
            <a:endParaRPr lang="en-GB"/>
          </a:p>
        </p:txBody>
      </p:sp>
    </p:spTree>
    <p:extLst>
      <p:ext uri="{BB962C8B-B14F-4D97-AF65-F5344CB8AC3E}">
        <p14:creationId xmlns:p14="http://schemas.microsoft.com/office/powerpoint/2010/main" val="386875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801"/>
            <a:ext cx="9624060" cy="1260211"/>
          </a:xfrm>
          <a:prstGeom prst="rect">
            <a:avLst/>
          </a:prstGeom>
        </p:spPr>
        <p:txBody>
          <a:bodyPr vert="horz" lIns="99569" tIns="49785" rIns="99569" bIns="49785"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534670" y="1764296"/>
            <a:ext cx="9624060" cy="4990084"/>
          </a:xfrm>
          <a:prstGeom prst="rect">
            <a:avLst/>
          </a:prstGeom>
        </p:spPr>
        <p:txBody>
          <a:bodyPr vert="horz" lIns="99569" tIns="49785" rIns="99569" bIns="497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534670" y="7008172"/>
            <a:ext cx="2495127" cy="402567"/>
          </a:xfrm>
          <a:prstGeom prst="rect">
            <a:avLst/>
          </a:prstGeom>
        </p:spPr>
        <p:txBody>
          <a:bodyPr vert="horz" lIns="99569" tIns="49785" rIns="99569" bIns="49785" rtlCol="0" anchor="ctr"/>
          <a:lstStyle>
            <a:lvl1pPr algn="l">
              <a:defRPr sz="1300">
                <a:solidFill>
                  <a:schemeClr val="tx1">
                    <a:tint val="75000"/>
                  </a:schemeClr>
                </a:solidFill>
              </a:defRPr>
            </a:lvl1pPr>
          </a:lstStyle>
          <a:p>
            <a:fld id="{ABF06E5B-50A3-4DD2-AAC9-73A32F812E11}" type="datetime1">
              <a:rPr lang="en-GB" smtClean="0"/>
              <a:pPr/>
              <a:t>28/05/2015</a:t>
            </a:fld>
            <a:endParaRPr lang="en-GB"/>
          </a:p>
        </p:txBody>
      </p:sp>
      <p:sp>
        <p:nvSpPr>
          <p:cNvPr id="5" name="Footer Placeholder 4"/>
          <p:cNvSpPr>
            <a:spLocks noGrp="1"/>
          </p:cNvSpPr>
          <p:nvPr>
            <p:ph type="ftr" sz="quarter" idx="3"/>
          </p:nvPr>
        </p:nvSpPr>
        <p:spPr>
          <a:xfrm>
            <a:off x="3653579" y="7008172"/>
            <a:ext cx="3386243" cy="402567"/>
          </a:xfrm>
          <a:prstGeom prst="rect">
            <a:avLst/>
          </a:prstGeom>
        </p:spPr>
        <p:txBody>
          <a:bodyPr vert="horz" lIns="99569" tIns="49785" rIns="99569" bIns="49785" rtlCol="0" anchor="ctr"/>
          <a:lstStyle>
            <a:lvl1pPr algn="ctr">
              <a:defRPr sz="13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663603" y="7008172"/>
            <a:ext cx="2495127" cy="402567"/>
          </a:xfrm>
          <a:prstGeom prst="rect">
            <a:avLst/>
          </a:prstGeom>
        </p:spPr>
        <p:txBody>
          <a:bodyPr vert="horz" lIns="99569" tIns="49785" rIns="99569" bIns="49785" rtlCol="0" anchor="ctr"/>
          <a:lstStyle>
            <a:lvl1pPr algn="r">
              <a:defRPr sz="1300">
                <a:solidFill>
                  <a:schemeClr val="tx1">
                    <a:tint val="75000"/>
                  </a:schemeClr>
                </a:solidFill>
              </a:defRPr>
            </a:lvl1pPr>
          </a:lstStyle>
          <a:p>
            <a:fld id="{FF547F84-F19D-43CA-90AB-35119836C190}" type="slidenum">
              <a:rPr lang="en-GB" smtClean="0"/>
              <a:pPr/>
              <a:t>‹N°›</a:t>
            </a:fld>
            <a:endParaRPr lang="en-GB"/>
          </a:p>
        </p:txBody>
      </p:sp>
    </p:spTree>
    <p:extLst>
      <p:ext uri="{BB962C8B-B14F-4D97-AF65-F5344CB8AC3E}">
        <p14:creationId xmlns:p14="http://schemas.microsoft.com/office/powerpoint/2010/main" val="2412763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95690" rtl="0" eaLnBrk="1" latinLnBrk="0" hangingPunct="1">
        <a:spcBef>
          <a:spcPct val="0"/>
        </a:spcBef>
        <a:buNone/>
        <a:defRPr sz="4800" kern="1200">
          <a:solidFill>
            <a:schemeClr val="tx1"/>
          </a:solidFill>
          <a:latin typeface="+mj-lt"/>
          <a:ea typeface="+mj-ea"/>
          <a:cs typeface="+mj-cs"/>
        </a:defRPr>
      </a:lvl1pPr>
    </p:titleStyle>
    <p:bodyStyle>
      <a:lvl1pPr marL="373384" indent="-373384" algn="l" defTabSz="99569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08998" indent="-311153" algn="l" defTabSz="99569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2pPr>
      <a:lvl3pPr marL="1244613" indent="-248923" algn="l" defTabSz="99569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4245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4030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3814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3599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33838"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31683" indent="-248923" algn="l" defTabSz="9956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995690" rtl="0" eaLnBrk="1" latinLnBrk="0" hangingPunct="1">
        <a:defRPr sz="2000" kern="1200">
          <a:solidFill>
            <a:schemeClr val="tx1"/>
          </a:solidFill>
          <a:latin typeface="+mn-lt"/>
          <a:ea typeface="+mn-ea"/>
          <a:cs typeface="+mn-cs"/>
        </a:defRPr>
      </a:lvl1pPr>
      <a:lvl2pPr marL="497845" algn="l" defTabSz="995690" rtl="0" eaLnBrk="1" latinLnBrk="0" hangingPunct="1">
        <a:defRPr sz="2000" kern="1200">
          <a:solidFill>
            <a:schemeClr val="tx1"/>
          </a:solidFill>
          <a:latin typeface="+mn-lt"/>
          <a:ea typeface="+mn-ea"/>
          <a:cs typeface="+mn-cs"/>
        </a:defRPr>
      </a:lvl2pPr>
      <a:lvl3pPr marL="995690" algn="l" defTabSz="995690" rtl="0" eaLnBrk="1" latinLnBrk="0" hangingPunct="1">
        <a:defRPr sz="2000" kern="1200">
          <a:solidFill>
            <a:schemeClr val="tx1"/>
          </a:solidFill>
          <a:latin typeface="+mn-lt"/>
          <a:ea typeface="+mn-ea"/>
          <a:cs typeface="+mn-cs"/>
        </a:defRPr>
      </a:lvl3pPr>
      <a:lvl4pPr marL="1493535" algn="l" defTabSz="995690" rtl="0" eaLnBrk="1" latinLnBrk="0" hangingPunct="1">
        <a:defRPr sz="2000" kern="1200">
          <a:solidFill>
            <a:schemeClr val="tx1"/>
          </a:solidFill>
          <a:latin typeface="+mn-lt"/>
          <a:ea typeface="+mn-ea"/>
          <a:cs typeface="+mn-cs"/>
        </a:defRPr>
      </a:lvl4pPr>
      <a:lvl5pPr marL="1991380" algn="l" defTabSz="995690" rtl="0" eaLnBrk="1" latinLnBrk="0" hangingPunct="1">
        <a:defRPr sz="2000" kern="1200">
          <a:solidFill>
            <a:schemeClr val="tx1"/>
          </a:solidFill>
          <a:latin typeface="+mn-lt"/>
          <a:ea typeface="+mn-ea"/>
          <a:cs typeface="+mn-cs"/>
        </a:defRPr>
      </a:lvl5pPr>
      <a:lvl6pPr marL="2489225" algn="l" defTabSz="995690" rtl="0" eaLnBrk="1" latinLnBrk="0" hangingPunct="1">
        <a:defRPr sz="2000" kern="1200">
          <a:solidFill>
            <a:schemeClr val="tx1"/>
          </a:solidFill>
          <a:latin typeface="+mn-lt"/>
          <a:ea typeface="+mn-ea"/>
          <a:cs typeface="+mn-cs"/>
        </a:defRPr>
      </a:lvl6pPr>
      <a:lvl7pPr marL="2987070" algn="l" defTabSz="995690" rtl="0" eaLnBrk="1" latinLnBrk="0" hangingPunct="1">
        <a:defRPr sz="2000" kern="1200">
          <a:solidFill>
            <a:schemeClr val="tx1"/>
          </a:solidFill>
          <a:latin typeface="+mn-lt"/>
          <a:ea typeface="+mn-ea"/>
          <a:cs typeface="+mn-cs"/>
        </a:defRPr>
      </a:lvl7pPr>
      <a:lvl8pPr marL="3484916" algn="l" defTabSz="995690" rtl="0" eaLnBrk="1" latinLnBrk="0" hangingPunct="1">
        <a:defRPr sz="2000" kern="1200">
          <a:solidFill>
            <a:schemeClr val="tx1"/>
          </a:solidFill>
          <a:latin typeface="+mn-lt"/>
          <a:ea typeface="+mn-ea"/>
          <a:cs typeface="+mn-cs"/>
        </a:defRPr>
      </a:lvl8pPr>
      <a:lvl9pPr marL="3982761" algn="l" defTabSz="99569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 y="846490"/>
            <a:ext cx="6683827" cy="6019757"/>
          </a:xfrm>
          <a:prstGeom prst="rect">
            <a:avLst/>
          </a:prstGeom>
        </p:spPr>
      </p:pic>
      <p:sp>
        <p:nvSpPr>
          <p:cNvPr id="20" name="TextBox 19"/>
          <p:cNvSpPr txBox="1"/>
          <p:nvPr/>
        </p:nvSpPr>
        <p:spPr>
          <a:xfrm>
            <a:off x="138675" y="6084887"/>
            <a:ext cx="3930633" cy="716095"/>
          </a:xfrm>
          <a:prstGeom prst="rect">
            <a:avLst/>
          </a:prstGeom>
          <a:noFill/>
        </p:spPr>
        <p:txBody>
          <a:bodyPr wrap="square" lIns="99569" tIns="49785" rIns="99569" bIns="49785" rtlCol="0">
            <a:spAutoFit/>
          </a:bodyPr>
          <a:lstStyle/>
          <a:p>
            <a:r>
              <a:rPr lang="en-GB" sz="800" dirty="0">
                <a:solidFill>
                  <a:srgbClr val="659AD2"/>
                </a:solidFill>
                <a:latin typeface="Arial" panose="020B0604020202020204" pitchFamily="34" charset="0"/>
                <a:cs typeface="Arial" panose="020B0604020202020204" pitchFamily="34" charset="0"/>
              </a:rPr>
              <a:t>Creation date: </a:t>
            </a:r>
            <a:r>
              <a:rPr lang="en-GB" sz="800" dirty="0" smtClean="0">
                <a:solidFill>
                  <a:srgbClr val="659AD2"/>
                </a:solidFill>
                <a:latin typeface="Arial" panose="020B0604020202020204" pitchFamily="34" charset="0"/>
                <a:cs typeface="Arial" panose="020B0604020202020204" pitchFamily="34" charset="0"/>
              </a:rPr>
              <a:t>27 May </a:t>
            </a:r>
            <a:r>
              <a:rPr lang="en-GB" sz="800" dirty="0" smtClean="0">
                <a:solidFill>
                  <a:srgbClr val="659AD2"/>
                </a:solidFill>
                <a:latin typeface="Arial" panose="020B0604020202020204" pitchFamily="34" charset="0"/>
                <a:cs typeface="Arial" panose="020B0604020202020204" pitchFamily="34" charset="0"/>
              </a:rPr>
              <a:t>2015</a:t>
            </a:r>
            <a:endParaRPr lang="en-GB" sz="800" dirty="0">
              <a:solidFill>
                <a:srgbClr val="659AD2"/>
              </a:solidFill>
              <a:latin typeface="Arial" panose="020B0604020202020204" pitchFamily="34" charset="0"/>
              <a:cs typeface="Arial" panose="020B0604020202020204" pitchFamily="34" charset="0"/>
            </a:endParaRPr>
          </a:p>
          <a:p>
            <a:r>
              <a:rPr lang="fr-FR" sz="800" dirty="0" err="1">
                <a:solidFill>
                  <a:srgbClr val="659AD2"/>
                </a:solidFill>
                <a:latin typeface="Arial" panose="020B0604020202020204" pitchFamily="34" charset="0"/>
                <a:cs typeface="Arial" panose="020B0604020202020204" pitchFamily="34" charset="0"/>
              </a:rPr>
              <a:t>Map</a:t>
            </a:r>
            <a:r>
              <a:rPr lang="fr-FR" sz="800" dirty="0">
                <a:solidFill>
                  <a:srgbClr val="659AD2"/>
                </a:solidFill>
                <a:latin typeface="Arial" panose="020B0604020202020204" pitchFamily="34" charset="0"/>
                <a:cs typeface="Arial" panose="020B0604020202020204" pitchFamily="34" charset="0"/>
              </a:rPr>
              <a:t> data sources: UNCS, </a:t>
            </a:r>
            <a:r>
              <a:rPr lang="fr-FR" sz="800" dirty="0" err="1">
                <a:solidFill>
                  <a:srgbClr val="659AD2"/>
                </a:solidFill>
                <a:latin typeface="Arial" panose="020B0604020202020204" pitchFamily="34" charset="0"/>
                <a:cs typeface="Arial" panose="020B0604020202020204" pitchFamily="34" charset="0"/>
              </a:rPr>
              <a:t>DevInfo</a:t>
            </a:r>
            <a:r>
              <a:rPr lang="fr-FR" sz="800" dirty="0">
                <a:solidFill>
                  <a:srgbClr val="659AD2"/>
                </a:solidFill>
                <a:latin typeface="Arial" panose="020B0604020202020204" pitchFamily="34" charset="0"/>
                <a:cs typeface="Arial" panose="020B0604020202020204" pitchFamily="34" charset="0"/>
              </a:rPr>
              <a:t>, OCHA.</a:t>
            </a:r>
          </a:p>
          <a:p>
            <a:endParaRPr lang="fr-FR" sz="800" dirty="0">
              <a:solidFill>
                <a:srgbClr val="659AD2"/>
              </a:solidFill>
              <a:latin typeface="Arial" panose="020B0604020202020204" pitchFamily="34" charset="0"/>
              <a:cs typeface="Arial" panose="020B0604020202020204" pitchFamily="34" charset="0"/>
            </a:endParaRPr>
          </a:p>
          <a:p>
            <a:r>
              <a:rPr lang="en-GB" sz="800" dirty="0">
                <a:solidFill>
                  <a:srgbClr val="659AD2"/>
                </a:solidFill>
                <a:latin typeface="Arial" panose="020B0604020202020204" pitchFamily="34" charset="0"/>
                <a:cs typeface="Arial" panose="020B0604020202020204" pitchFamily="34" charset="0"/>
              </a:rPr>
              <a:t>The boundaries and names shown and the designations used on this map do not imply official endorsement or acceptance by the United </a:t>
            </a:r>
            <a:r>
              <a:rPr lang="en-GB" sz="800" dirty="0" smtClean="0">
                <a:solidFill>
                  <a:srgbClr val="659AD2"/>
                </a:solidFill>
                <a:latin typeface="Arial" panose="020B0604020202020204" pitchFamily="34" charset="0"/>
                <a:cs typeface="Arial" panose="020B0604020202020204" pitchFamily="34" charset="0"/>
              </a:rPr>
              <a:t>Nations</a:t>
            </a:r>
            <a:endParaRPr lang="en-GB" sz="1500" dirty="0">
              <a:solidFill>
                <a:srgbClr val="659AD2"/>
              </a:solidFill>
              <a:latin typeface="Arial" panose="020B0604020202020204" pitchFamily="34" charset="0"/>
              <a:cs typeface="Arial" panose="020B0604020202020204" pitchFamily="34" charset="0"/>
            </a:endParaRPr>
          </a:p>
        </p:txBody>
      </p:sp>
      <p:sp>
        <p:nvSpPr>
          <p:cNvPr id="36" name="TextBox 35"/>
          <p:cNvSpPr txBox="1"/>
          <p:nvPr/>
        </p:nvSpPr>
        <p:spPr>
          <a:xfrm>
            <a:off x="6570836" y="475406"/>
            <a:ext cx="2083028" cy="254431"/>
          </a:xfrm>
          <a:prstGeom prst="rect">
            <a:avLst/>
          </a:prstGeom>
          <a:noFill/>
        </p:spPr>
        <p:txBody>
          <a:bodyPr wrap="square" lIns="99569" tIns="49785" rIns="99569" bIns="49785" rtlCol="0">
            <a:spAutoFit/>
          </a:bodyPr>
          <a:lstStyle/>
          <a:p>
            <a:r>
              <a:rPr lang="en-GB" sz="1000" b="1" dirty="0" smtClean="0">
                <a:solidFill>
                  <a:schemeClr val="bg1"/>
                </a:solidFill>
                <a:latin typeface="Arial" panose="020B0604020202020204" pitchFamily="34" charset="0"/>
                <a:cs typeface="Arial" panose="020B0604020202020204" pitchFamily="34" charset="0"/>
              </a:rPr>
              <a:t>19 - 25 May 2015</a:t>
            </a:r>
            <a:endParaRPr lang="en-GB" sz="1000" b="1" dirty="0">
              <a:solidFill>
                <a:schemeClr val="bg1"/>
              </a:solidFill>
              <a:latin typeface="Arial" panose="020B0604020202020204" pitchFamily="34" charset="0"/>
              <a:cs typeface="Arial" panose="020B0604020202020204" pitchFamily="34" charset="0"/>
            </a:endParaRPr>
          </a:p>
        </p:txBody>
      </p:sp>
      <p:sp>
        <p:nvSpPr>
          <p:cNvPr id="53" name="TextBox 52"/>
          <p:cNvSpPr txBox="1"/>
          <p:nvPr/>
        </p:nvSpPr>
        <p:spPr>
          <a:xfrm>
            <a:off x="6721523" y="828303"/>
            <a:ext cx="3953770" cy="6192688"/>
          </a:xfrm>
          <a:prstGeom prst="rect">
            <a:avLst/>
          </a:prstGeom>
          <a:noFill/>
        </p:spPr>
        <p:txBody>
          <a:bodyPr wrap="square" lIns="99569" tIns="49785" rIns="99569" bIns="49785" rtlCol="0">
            <a:noAutofit/>
          </a:bodyPr>
          <a:lstStyle/>
          <a:p>
            <a:r>
              <a:rPr lang="fr-FR" sz="800" b="1" dirty="0" smtClean="0">
                <a:solidFill>
                  <a:srgbClr val="FF721E"/>
                </a:solidFill>
                <a:latin typeface="Arial"/>
              </a:rPr>
              <a:t>CENTRAL AFRICAN REPUBLIC</a:t>
            </a:r>
            <a:endParaRPr lang="fr-FR" sz="800" b="1" dirty="0">
              <a:solidFill>
                <a:srgbClr val="FF721E"/>
              </a:solidFill>
              <a:latin typeface="Arial"/>
            </a:endParaRPr>
          </a:p>
          <a:p>
            <a:r>
              <a:rPr lang="en-GB" sz="700" b="1" i="1" cap="all" dirty="0">
                <a:solidFill>
                  <a:srgbClr val="036BB6"/>
                </a:solidFill>
                <a:latin typeface="Arial"/>
              </a:rPr>
              <a:t>4,400 DISPLACED BY ATTACKS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Around 1,900 IDPs and 2,500 residents in </a:t>
            </a:r>
            <a:r>
              <a:rPr lang="en-GB" sz="700" dirty="0" err="1">
                <a:solidFill>
                  <a:srgbClr val="A6A6A6"/>
                </a:solidFill>
                <a:latin typeface="Arial" pitchFamily="34" charset="0"/>
                <a:cs typeface="Arial" pitchFamily="34" charset="0"/>
              </a:rPr>
              <a:t>Bissingalé</a:t>
            </a:r>
            <a:r>
              <a:rPr lang="en-GB" sz="700" dirty="0">
                <a:solidFill>
                  <a:srgbClr val="A6A6A6"/>
                </a:solidFill>
                <a:latin typeface="Arial" pitchFamily="34" charset="0"/>
                <a:cs typeface="Arial" pitchFamily="34" charset="0"/>
              </a:rPr>
              <a:t> locality have been forced to flee to the nearby </a:t>
            </a:r>
            <a:r>
              <a:rPr lang="en-GB" sz="700" dirty="0" err="1">
                <a:solidFill>
                  <a:srgbClr val="A6A6A6"/>
                </a:solidFill>
                <a:latin typeface="Arial" pitchFamily="34" charset="0"/>
                <a:cs typeface="Arial" pitchFamily="34" charset="0"/>
              </a:rPr>
              <a:t>Kaga-Bandoro</a:t>
            </a:r>
            <a:r>
              <a:rPr lang="en-GB" sz="700" dirty="0">
                <a:solidFill>
                  <a:srgbClr val="A6A6A6"/>
                </a:solidFill>
                <a:latin typeface="Arial" pitchFamily="34" charset="0"/>
                <a:cs typeface="Arial" pitchFamily="34" charset="0"/>
              </a:rPr>
              <a:t> town in the north of the country following armed attacks by unknown gunmen on Site-Nana, </a:t>
            </a:r>
            <a:r>
              <a:rPr lang="en-GB" sz="700" dirty="0" err="1">
                <a:solidFill>
                  <a:srgbClr val="A6A6A6"/>
                </a:solidFill>
                <a:latin typeface="Arial" pitchFamily="34" charset="0"/>
                <a:cs typeface="Arial" pitchFamily="34" charset="0"/>
              </a:rPr>
              <a:t>Bissingalé</a:t>
            </a:r>
            <a:r>
              <a:rPr lang="en-GB" sz="700" dirty="0">
                <a:solidFill>
                  <a:srgbClr val="A6A6A6"/>
                </a:solidFill>
                <a:latin typeface="Arial" pitchFamily="34" charset="0"/>
                <a:cs typeface="Arial" pitchFamily="34" charset="0"/>
              </a:rPr>
              <a:t> and </a:t>
            </a:r>
            <a:r>
              <a:rPr lang="en-GB" sz="700" dirty="0" err="1">
                <a:solidFill>
                  <a:srgbClr val="A6A6A6"/>
                </a:solidFill>
                <a:latin typeface="Arial" pitchFamily="34" charset="0"/>
                <a:cs typeface="Arial" pitchFamily="34" charset="0"/>
              </a:rPr>
              <a:t>Ndémayo</a:t>
            </a:r>
            <a:r>
              <a:rPr lang="en-GB" sz="700" dirty="0">
                <a:solidFill>
                  <a:srgbClr val="A6A6A6"/>
                </a:solidFill>
                <a:latin typeface="Arial" pitchFamily="34" charset="0"/>
                <a:cs typeface="Arial" pitchFamily="34" charset="0"/>
              </a:rPr>
              <a:t> villages in </a:t>
            </a:r>
            <a:r>
              <a:rPr lang="en-GB" sz="700" dirty="0" err="1">
                <a:solidFill>
                  <a:srgbClr val="A6A6A6"/>
                </a:solidFill>
                <a:latin typeface="Arial" pitchFamily="34" charset="0"/>
                <a:cs typeface="Arial" pitchFamily="34" charset="0"/>
              </a:rPr>
              <a:t>Kaga-Bandoro</a:t>
            </a:r>
            <a:r>
              <a:rPr lang="en-GB" sz="700" dirty="0">
                <a:solidFill>
                  <a:srgbClr val="A6A6A6"/>
                </a:solidFill>
                <a:latin typeface="Arial" pitchFamily="34" charset="0"/>
                <a:cs typeface="Arial" pitchFamily="34" charset="0"/>
              </a:rPr>
              <a:t> on the night of 15 May. Ten people were killed in the raid which happened five days after the signing of an agreement between armed groups and the government to end hostilities and begin a disarmament, demobilisation and reintegration process.</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r>
              <a:rPr lang="fr-FR" sz="800" b="1" dirty="0">
                <a:solidFill>
                  <a:srgbClr val="FF721E"/>
                </a:solidFill>
                <a:latin typeface="Arial"/>
              </a:rPr>
              <a:t>MALI</a:t>
            </a:r>
          </a:p>
          <a:p>
            <a:r>
              <a:rPr lang="en-GB" sz="700" b="1" i="1" cap="all" dirty="0">
                <a:solidFill>
                  <a:srgbClr val="036BB6"/>
                </a:solidFill>
                <a:latin typeface="Arial"/>
              </a:rPr>
              <a:t>27,000 FLEE ARMED RAIDS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As of 21 May, armed attacks had forced a total of 26,983 people from their homes in Timbuktu region. The attackers looted homes and business and stole livestock. The displaced have sought refuge in more populated areas in the south of Niger river, where they are staying in temporary shelters, camping or with host families and are in urgent need of water, food, non-food items and shelter. Humanitarian actors in the region are positioning relief items to deliver. A needs assessment and food distribution are ongoing.</a:t>
            </a:r>
            <a:endParaRPr lang="fr-FR" sz="700" dirty="0">
              <a:solidFill>
                <a:srgbClr val="A6A6A6"/>
              </a:solidFill>
              <a:latin typeface="Arial" pitchFamily="34" charset="0"/>
              <a:cs typeface="Arial" pitchFamily="34" charset="0"/>
            </a:endParaRPr>
          </a:p>
          <a:p>
            <a:pPr algn="just"/>
            <a:endParaRPr lang="fr-FR" sz="500" dirty="0">
              <a:solidFill>
                <a:srgbClr val="A6A6A6"/>
              </a:solidFill>
              <a:latin typeface="Arial" pitchFamily="34" charset="0"/>
              <a:cs typeface="Arial" pitchFamily="34" charset="0"/>
            </a:endParaRPr>
          </a:p>
          <a:p>
            <a:r>
              <a:rPr lang="en-GB" sz="800" b="1" dirty="0">
                <a:solidFill>
                  <a:srgbClr val="FF721E"/>
                </a:solidFill>
                <a:latin typeface="Arial"/>
              </a:rPr>
              <a:t>NIGER</a:t>
            </a:r>
            <a:endParaRPr lang="fr-FR" sz="800" b="1" dirty="0">
              <a:solidFill>
                <a:srgbClr val="FF721E"/>
              </a:solidFill>
              <a:latin typeface="Arial"/>
            </a:endParaRPr>
          </a:p>
          <a:p>
            <a:r>
              <a:rPr lang="en-GB" sz="700" b="1" i="1" cap="all" dirty="0">
                <a:solidFill>
                  <a:srgbClr val="036BB6"/>
                </a:solidFill>
                <a:latin typeface="Arial"/>
              </a:rPr>
              <a:t>238 ARRIVE FROM MALI FLEEING VIOLENCE</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A total of 238 displaced people have arrived in Niger’s </a:t>
            </a:r>
            <a:r>
              <a:rPr lang="en-GB" sz="700" dirty="0" err="1">
                <a:solidFill>
                  <a:srgbClr val="A6A6A6"/>
                </a:solidFill>
                <a:latin typeface="Arial" pitchFamily="34" charset="0"/>
                <a:cs typeface="Arial" pitchFamily="34" charset="0"/>
              </a:rPr>
              <a:t>Tillabery</a:t>
            </a:r>
            <a:r>
              <a:rPr lang="en-GB" sz="700" dirty="0">
                <a:solidFill>
                  <a:srgbClr val="A6A6A6"/>
                </a:solidFill>
                <a:latin typeface="Arial" pitchFamily="34" charset="0"/>
                <a:cs typeface="Arial" pitchFamily="34" charset="0"/>
              </a:rPr>
              <a:t> region since 21 May from Tin Hama in the Gao region of Mali due to fighting and alleged executions. On the Malian side, a food and NFI response is underway led by the Ministry of Solidarity Affairs and supported by humanitarian actors. UNHCR facilitated the reception of the displaced through its partners at the border-crossing to the </a:t>
            </a:r>
            <a:r>
              <a:rPr lang="en-GB" sz="700" dirty="0" err="1">
                <a:solidFill>
                  <a:srgbClr val="A6A6A6"/>
                </a:solidFill>
                <a:latin typeface="Arial" pitchFamily="34" charset="0"/>
                <a:cs typeface="Arial" pitchFamily="34" charset="0"/>
              </a:rPr>
              <a:t>Tillabéry</a:t>
            </a:r>
            <a:r>
              <a:rPr lang="en-GB" sz="700" dirty="0">
                <a:solidFill>
                  <a:srgbClr val="A6A6A6"/>
                </a:solidFill>
                <a:latin typeface="Arial" pitchFamily="34" charset="0"/>
                <a:cs typeface="Arial" pitchFamily="34" charset="0"/>
              </a:rPr>
              <a:t> region in Niger, the transport of 51 displaced to a camp and the temporary lodging of 187 in </a:t>
            </a:r>
            <a:r>
              <a:rPr lang="en-GB" sz="700" dirty="0" err="1">
                <a:solidFill>
                  <a:srgbClr val="A6A6A6"/>
                </a:solidFill>
                <a:latin typeface="Arial" pitchFamily="34" charset="0"/>
                <a:cs typeface="Arial" pitchFamily="34" charset="0"/>
              </a:rPr>
              <a:t>Ayorou</a:t>
            </a:r>
            <a:r>
              <a:rPr lang="en-GB" sz="700" dirty="0">
                <a:solidFill>
                  <a:srgbClr val="A6A6A6"/>
                </a:solidFill>
                <a:latin typeface="Arial" pitchFamily="34" charset="0"/>
                <a:cs typeface="Arial" pitchFamily="34" charset="0"/>
              </a:rPr>
              <a:t> as of 24 May.</a:t>
            </a:r>
            <a:endParaRPr lang="fr-FR" sz="7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800" b="1" dirty="0">
                <a:solidFill>
                  <a:srgbClr val="FF721E"/>
                </a:solidFill>
                <a:latin typeface="Arial"/>
              </a:rPr>
              <a:t>NIGERIA</a:t>
            </a:r>
          </a:p>
          <a:p>
            <a:r>
              <a:rPr lang="en-GB" sz="700" b="1" i="1" cap="all" dirty="0">
                <a:solidFill>
                  <a:srgbClr val="036BB6"/>
                </a:solidFill>
                <a:latin typeface="Arial"/>
              </a:rPr>
              <a:t>‘ALARMING’ RISE IN USE OF FEMALE SUICIDE BOMBERS </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In the first five months of 2015, more women and children have been used in suicide attacks than the whole of last year, UNICEF announced on 26 May. In 2014, 26 suicide attacks were recorded, compared to 27 attacks as of May 2015. In at least three-quarters of these incidents, women and children were reportedly used to carry out the attacks. The agency expressed concern that the increasing use of children as suicide bombers could lead to children being perceived as potential threats, which would put all children associated with armed groups at risk of retaliation and would impede their rehabilitation and reintegration in their communities. </a:t>
            </a:r>
            <a:endParaRPr lang="en-GB" sz="700" dirty="0" smtClean="0">
              <a:solidFill>
                <a:srgbClr val="A6A6A6"/>
              </a:solidFill>
              <a:latin typeface="Arial" pitchFamily="34" charset="0"/>
              <a:cs typeface="Arial" pitchFamily="34" charset="0"/>
            </a:endParaRPr>
          </a:p>
          <a:p>
            <a:pPr algn="just"/>
            <a:endParaRPr lang="en-GB" sz="500" dirty="0" smtClean="0">
              <a:solidFill>
                <a:srgbClr val="A6A6A6"/>
              </a:solidFill>
              <a:latin typeface="Arial" pitchFamily="34" charset="0"/>
              <a:cs typeface="Arial" pitchFamily="34" charset="0"/>
            </a:endParaRPr>
          </a:p>
          <a:p>
            <a:r>
              <a:rPr lang="en-GB" sz="800" b="1" dirty="0">
                <a:solidFill>
                  <a:srgbClr val="FF721E"/>
                </a:solidFill>
                <a:latin typeface="Arial"/>
              </a:rPr>
              <a:t>SIERRA LEONE</a:t>
            </a:r>
            <a:endParaRPr lang="fr-FR" sz="800" b="1" dirty="0">
              <a:solidFill>
                <a:srgbClr val="FF721E"/>
              </a:solidFill>
              <a:latin typeface="Arial"/>
            </a:endParaRPr>
          </a:p>
          <a:p>
            <a:r>
              <a:rPr lang="en-GB" sz="700" b="1" i="1" cap="all" dirty="0">
                <a:solidFill>
                  <a:srgbClr val="036BB6"/>
                </a:solidFill>
                <a:latin typeface="Arial"/>
              </a:rPr>
              <a:t>0 EVD CASES IN THREE CONSECUTIVE DAYS</a:t>
            </a:r>
            <a:endParaRPr lang="fr-FR" sz="700" b="1" i="1" cap="all" dirty="0">
              <a:solidFill>
                <a:srgbClr val="036BB6"/>
              </a:solidFill>
              <a:latin typeface="Arial"/>
            </a:endParaRPr>
          </a:p>
          <a:p>
            <a:r>
              <a:rPr lang="en-GB" sz="700" dirty="0">
                <a:solidFill>
                  <a:srgbClr val="A6A6A6"/>
                </a:solidFill>
                <a:latin typeface="Arial" pitchFamily="34" charset="0"/>
                <a:cs typeface="Arial" pitchFamily="34" charset="0"/>
              </a:rPr>
              <a:t>Sierra Leone has reported no new confirmed cases in three days between 22 - 24 May, a new window of no infections after an eight-day lull earlier this month (6 - 13 May) was broken by eight confirmed cases in the week to 17 May. </a:t>
            </a:r>
            <a:endParaRPr lang="fr-FR" sz="500" dirty="0">
              <a:solidFill>
                <a:srgbClr val="A6A6A6"/>
              </a:solidFill>
              <a:latin typeface="Arial" pitchFamily="34" charset="0"/>
              <a:cs typeface="Arial" pitchFamily="34" charset="0"/>
            </a:endParaRPr>
          </a:p>
          <a:p>
            <a:r>
              <a:rPr lang="en-GB" sz="500" b="1" dirty="0"/>
              <a:t> </a:t>
            </a:r>
            <a:endParaRPr lang="fr-FR" sz="500" dirty="0"/>
          </a:p>
          <a:p>
            <a:r>
              <a:rPr lang="en-GB" sz="800" b="1" dirty="0">
                <a:solidFill>
                  <a:srgbClr val="FF721E"/>
                </a:solidFill>
                <a:latin typeface="Arial"/>
              </a:rPr>
              <a:t>GUINEA</a:t>
            </a:r>
            <a:endParaRPr lang="fr-FR" sz="800" b="1" dirty="0">
              <a:solidFill>
                <a:srgbClr val="FF721E"/>
              </a:solidFill>
              <a:latin typeface="Arial"/>
            </a:endParaRPr>
          </a:p>
          <a:p>
            <a:r>
              <a:rPr lang="en-GB" sz="700" b="1" i="1" cap="all" dirty="0">
                <a:solidFill>
                  <a:srgbClr val="036BB6"/>
                </a:solidFill>
                <a:latin typeface="Arial"/>
              </a:rPr>
              <a:t>COMMUNITY RESISTANCE IN NEW HOTSPOTS</a:t>
            </a:r>
            <a:endParaRPr lang="fr-FR" sz="700" b="1" i="1" cap="all" dirty="0">
              <a:solidFill>
                <a:srgbClr val="036BB6"/>
              </a:solidFill>
              <a:latin typeface="Arial"/>
            </a:endParaRPr>
          </a:p>
          <a:p>
            <a:pPr algn="just"/>
            <a:r>
              <a:rPr lang="en-GB" sz="700" dirty="0">
                <a:solidFill>
                  <a:srgbClr val="A6A6A6"/>
                </a:solidFill>
                <a:latin typeface="Arial" pitchFamily="34" charset="0"/>
                <a:cs typeface="Arial" pitchFamily="34" charset="0"/>
              </a:rPr>
              <a:t>Guinea reported five new cases between 22 - 24 May. Community resistance has hampered response in the two new EVD hotspots of </a:t>
            </a:r>
            <a:r>
              <a:rPr lang="en-GB" sz="700" dirty="0" err="1">
                <a:solidFill>
                  <a:srgbClr val="A6A6A6"/>
                </a:solidFill>
                <a:latin typeface="Arial" pitchFamily="34" charset="0"/>
                <a:cs typeface="Arial" pitchFamily="34" charset="0"/>
              </a:rPr>
              <a:t>Boké</a:t>
            </a:r>
            <a:r>
              <a:rPr lang="en-GB" sz="700" dirty="0">
                <a:solidFill>
                  <a:srgbClr val="A6A6A6"/>
                </a:solidFill>
                <a:latin typeface="Arial" pitchFamily="34" charset="0"/>
                <a:cs typeface="Arial" pitchFamily="34" charset="0"/>
              </a:rPr>
              <a:t> and </a:t>
            </a:r>
            <a:r>
              <a:rPr lang="en-GB" sz="700" dirty="0" err="1">
                <a:solidFill>
                  <a:srgbClr val="A6A6A6"/>
                </a:solidFill>
                <a:latin typeface="Arial" pitchFamily="34" charset="0"/>
                <a:cs typeface="Arial" pitchFamily="34" charset="0"/>
              </a:rPr>
              <a:t>Dubréka</a:t>
            </a:r>
            <a:r>
              <a:rPr lang="en-GB" sz="700" dirty="0">
                <a:solidFill>
                  <a:srgbClr val="A6A6A6"/>
                </a:solidFill>
                <a:latin typeface="Arial" pitchFamily="34" charset="0"/>
                <a:cs typeface="Arial" pitchFamily="34" charset="0"/>
              </a:rPr>
              <a:t> prefectures that were recently identified. A team from Guinea’s National Coordination (on Ebola) has been sent to </a:t>
            </a:r>
            <a:r>
              <a:rPr lang="en-GB" sz="700" dirty="0" err="1">
                <a:solidFill>
                  <a:srgbClr val="A6A6A6"/>
                </a:solidFill>
                <a:latin typeface="Arial" pitchFamily="34" charset="0"/>
                <a:cs typeface="Arial" pitchFamily="34" charset="0"/>
              </a:rPr>
              <a:t>Tanéné</a:t>
            </a:r>
            <a:r>
              <a:rPr lang="en-GB" sz="700" dirty="0">
                <a:solidFill>
                  <a:srgbClr val="A6A6A6"/>
                </a:solidFill>
                <a:latin typeface="Arial" pitchFamily="34" charset="0"/>
                <a:cs typeface="Arial" pitchFamily="34" charset="0"/>
              </a:rPr>
              <a:t> sub-prefecture in </a:t>
            </a:r>
            <a:r>
              <a:rPr lang="en-GB" sz="700" dirty="0" err="1">
                <a:solidFill>
                  <a:srgbClr val="A6A6A6"/>
                </a:solidFill>
                <a:latin typeface="Arial" pitchFamily="34" charset="0"/>
                <a:cs typeface="Arial" pitchFamily="34" charset="0"/>
              </a:rPr>
              <a:t>Dubréka</a:t>
            </a:r>
            <a:r>
              <a:rPr lang="en-GB" sz="700" dirty="0">
                <a:solidFill>
                  <a:srgbClr val="A6A6A6"/>
                </a:solidFill>
                <a:latin typeface="Arial" pitchFamily="34" charset="0"/>
                <a:cs typeface="Arial" pitchFamily="34" charset="0"/>
              </a:rPr>
              <a:t> to identify the cause of the outbreak and establish response strategies. Response measures are also being stepped up in </a:t>
            </a:r>
            <a:r>
              <a:rPr lang="en-GB" sz="700" dirty="0" err="1">
                <a:solidFill>
                  <a:srgbClr val="A6A6A6"/>
                </a:solidFill>
                <a:latin typeface="Arial" pitchFamily="34" charset="0"/>
                <a:cs typeface="Arial" pitchFamily="34" charset="0"/>
              </a:rPr>
              <a:t>Boké</a:t>
            </a:r>
            <a:r>
              <a:rPr lang="en-GB" sz="700" dirty="0">
                <a:solidFill>
                  <a:srgbClr val="A6A6A6"/>
                </a:solidFill>
                <a:latin typeface="Arial" pitchFamily="34" charset="0"/>
                <a:cs typeface="Arial" pitchFamily="34" charset="0"/>
              </a:rPr>
              <a:t>. </a:t>
            </a:r>
            <a:endParaRPr lang="fr-FR" sz="700" dirty="0">
              <a:solidFill>
                <a:srgbClr val="A6A6A6"/>
              </a:solidFill>
              <a:latin typeface="Arial" pitchFamily="34" charset="0"/>
              <a:cs typeface="Arial" pitchFamily="34" charset="0"/>
            </a:endParaRPr>
          </a:p>
          <a:p>
            <a:endParaRPr lang="en-US" sz="500" b="1" dirty="0" smtClean="0">
              <a:solidFill>
                <a:srgbClr val="FF721E"/>
              </a:solidFill>
              <a:latin typeface="Arial"/>
            </a:endParaRPr>
          </a:p>
          <a:p>
            <a:r>
              <a:rPr lang="en-US" sz="800" b="1" dirty="0">
                <a:solidFill>
                  <a:srgbClr val="FF721E"/>
                </a:solidFill>
                <a:latin typeface="Arial"/>
              </a:rPr>
              <a:t>REGIONAL / EBOLA VIRUS DISEASE</a:t>
            </a:r>
          </a:p>
          <a:p>
            <a:r>
              <a:rPr lang="en-GB" sz="700" b="1" i="1" cap="all" dirty="0" smtClean="0">
                <a:solidFill>
                  <a:srgbClr val="036BB6"/>
                </a:solidFill>
                <a:latin typeface="Arial"/>
              </a:rPr>
              <a:t>5 CASES IN THREE DAYS, AFTER 35 LAST WEEK</a:t>
            </a:r>
            <a:endParaRPr lang="fr-FR" sz="700" b="1" i="1" cap="all" dirty="0">
              <a:solidFill>
                <a:srgbClr val="036BB6"/>
              </a:solidFill>
              <a:latin typeface="Arial"/>
            </a:endParaRPr>
          </a:p>
          <a:p>
            <a:pPr algn="just"/>
            <a:r>
              <a:rPr lang="en-GB" sz="700" dirty="0" smtClean="0">
                <a:solidFill>
                  <a:srgbClr val="A6A6A6"/>
                </a:solidFill>
                <a:latin typeface="Arial" pitchFamily="34" charset="0"/>
                <a:cs typeface="Arial" pitchFamily="34" charset="0"/>
              </a:rPr>
              <a:t>Between </a:t>
            </a:r>
            <a:r>
              <a:rPr lang="en-GB" sz="700" dirty="0">
                <a:solidFill>
                  <a:srgbClr val="A6A6A6"/>
                </a:solidFill>
                <a:latin typeface="Arial" pitchFamily="34" charset="0"/>
                <a:cs typeface="Arial" pitchFamily="34" charset="0"/>
              </a:rPr>
              <a:t>22 - 24 </a:t>
            </a:r>
            <a:r>
              <a:rPr lang="en-GB" sz="700" dirty="0" smtClean="0">
                <a:solidFill>
                  <a:srgbClr val="A6A6A6"/>
                </a:solidFill>
                <a:latin typeface="Arial" pitchFamily="34" charset="0"/>
                <a:cs typeface="Arial" pitchFamily="34" charset="0"/>
              </a:rPr>
              <a:t>May, five new cases were reported in Guinea, and no new case in Sierra Leone. </a:t>
            </a:r>
            <a:r>
              <a:rPr lang="en-GB" sz="700" dirty="0">
                <a:solidFill>
                  <a:srgbClr val="A6A6A6"/>
                </a:solidFill>
                <a:latin typeface="Arial" pitchFamily="34" charset="0"/>
                <a:cs typeface="Arial" pitchFamily="34" charset="0"/>
              </a:rPr>
              <a:t>The week that ended on 17 </a:t>
            </a:r>
            <a:r>
              <a:rPr lang="en-GB" sz="700" dirty="0" smtClean="0">
                <a:solidFill>
                  <a:srgbClr val="A6A6A6"/>
                </a:solidFill>
                <a:latin typeface="Arial" pitchFamily="34" charset="0"/>
                <a:cs typeface="Arial" pitchFamily="34" charset="0"/>
              </a:rPr>
              <a:t>May however, </a:t>
            </a:r>
            <a:r>
              <a:rPr lang="en-GB" sz="700" dirty="0">
                <a:solidFill>
                  <a:srgbClr val="A6A6A6"/>
                </a:solidFill>
                <a:latin typeface="Arial" pitchFamily="34" charset="0"/>
                <a:cs typeface="Arial" pitchFamily="34" charset="0"/>
              </a:rPr>
              <a:t>saw the highest weekly total of confirmed cases of Ebola for over a month, with 35 cases reported from Guinea and Sierra Leone compared to only nine cases the previous week. The geographical area of transmission also expanded, with six districts reporting cases - twice as many in the previous weeks. </a:t>
            </a:r>
            <a:endParaRPr lang="fr-FR" sz="700" dirty="0">
              <a:solidFill>
                <a:srgbClr val="A6A6A6"/>
              </a:solidFill>
              <a:latin typeface="Arial" pitchFamily="34" charset="0"/>
              <a:cs typeface="Arial" pitchFamily="34" charset="0"/>
            </a:endParaRPr>
          </a:p>
          <a:p>
            <a:pPr algn="just"/>
            <a:r>
              <a:rPr lang="fr-FR" sz="700" dirty="0">
                <a:solidFill>
                  <a:srgbClr val="A6A6A6"/>
                </a:solidFill>
                <a:latin typeface="Arial" pitchFamily="34" charset="0"/>
                <a:cs typeface="Arial" pitchFamily="34" charset="0"/>
              </a:rPr>
              <a:t> </a:t>
            </a:r>
          </a:p>
        </p:txBody>
      </p:sp>
      <p:sp>
        <p:nvSpPr>
          <p:cNvPr id="66" name="TextBox 22"/>
          <p:cNvSpPr txBox="1"/>
          <p:nvPr/>
        </p:nvSpPr>
        <p:spPr>
          <a:xfrm>
            <a:off x="5045194" y="3465218"/>
            <a:ext cx="432048"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CAR</a:t>
            </a:r>
            <a:endParaRPr lang="en-GB" dirty="0"/>
          </a:p>
        </p:txBody>
      </p:sp>
      <p:sp>
        <p:nvSpPr>
          <p:cNvPr id="68" name="TextBox 44"/>
          <p:cNvSpPr txBox="1"/>
          <p:nvPr/>
        </p:nvSpPr>
        <p:spPr>
          <a:xfrm>
            <a:off x="5083324" y="3721564"/>
            <a:ext cx="949954"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DISPLACED BY ATTACKS</a:t>
            </a:r>
            <a:endParaRPr lang="en-GB" dirty="0"/>
          </a:p>
        </p:txBody>
      </p:sp>
      <p:cxnSp>
        <p:nvCxnSpPr>
          <p:cNvPr id="82" name="Connecteur droit 81"/>
          <p:cNvCxnSpPr/>
          <p:nvPr/>
        </p:nvCxnSpPr>
        <p:spPr>
          <a:xfrm flipV="1">
            <a:off x="1480901" y="2883411"/>
            <a:ext cx="6723" cy="1"/>
          </a:xfrm>
          <a:prstGeom prst="line">
            <a:avLst/>
          </a:prstGeom>
          <a:ln w="12700">
            <a:solidFill>
              <a:srgbClr val="A6A6A6"/>
            </a:solidFill>
          </a:ln>
        </p:spPr>
        <p:style>
          <a:lnRef idx="1">
            <a:schemeClr val="accent1"/>
          </a:lnRef>
          <a:fillRef idx="0">
            <a:schemeClr val="accent1"/>
          </a:fillRef>
          <a:effectRef idx="0">
            <a:schemeClr val="accent1"/>
          </a:effectRef>
          <a:fontRef idx="minor">
            <a:schemeClr val="tx1"/>
          </a:fontRef>
        </p:style>
      </p:cxnSp>
      <p:sp>
        <p:nvSpPr>
          <p:cNvPr id="39" name="TextBox 22"/>
          <p:cNvSpPr txBox="1"/>
          <p:nvPr/>
        </p:nvSpPr>
        <p:spPr>
          <a:xfrm>
            <a:off x="3080131" y="1986643"/>
            <a:ext cx="600223"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a:t>
            </a:r>
            <a:endParaRPr lang="en-GB" dirty="0"/>
          </a:p>
        </p:txBody>
      </p:sp>
      <p:sp>
        <p:nvSpPr>
          <p:cNvPr id="63" name="TextBox 22"/>
          <p:cNvSpPr txBox="1"/>
          <p:nvPr/>
        </p:nvSpPr>
        <p:spPr>
          <a:xfrm>
            <a:off x="18108" y="4193488"/>
            <a:ext cx="1697820" cy="315986"/>
          </a:xfrm>
          <a:prstGeom prst="rect">
            <a:avLst/>
          </a:prstGeom>
          <a:noFill/>
        </p:spPr>
        <p:txBody>
          <a:bodyPr wrap="square" lIns="99569" tIns="49785" rIns="99569" bIns="49785"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GUINEA</a:t>
            </a:r>
            <a:endParaRPr lang="en-GB" dirty="0"/>
          </a:p>
        </p:txBody>
      </p:sp>
      <p:pic>
        <p:nvPicPr>
          <p:cNvPr id="64" name="Imag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266" y="4583364"/>
            <a:ext cx="217529" cy="210513"/>
          </a:xfrm>
          <a:prstGeom prst="rect">
            <a:avLst/>
          </a:prstGeom>
        </p:spPr>
      </p:pic>
      <p:cxnSp>
        <p:nvCxnSpPr>
          <p:cNvPr id="74" name="Connecteur en angle 73"/>
          <p:cNvCxnSpPr/>
          <p:nvPr/>
        </p:nvCxnSpPr>
        <p:spPr>
          <a:xfrm rot="5400000" flipH="1" flipV="1">
            <a:off x="22242" y="3650992"/>
            <a:ext cx="1000647" cy="155228"/>
          </a:xfrm>
          <a:prstGeom prst="bentConnector3">
            <a:avLst>
              <a:gd name="adj1" fmla="val 50000"/>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35" name="TextBox 44"/>
          <p:cNvSpPr txBox="1"/>
          <p:nvPr/>
        </p:nvSpPr>
        <p:spPr>
          <a:xfrm>
            <a:off x="3663897" y="2193475"/>
            <a:ext cx="1014027"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ARRIVE FROM MALI</a:t>
            </a:r>
            <a:endParaRPr lang="en-GB" sz="900" b="1" dirty="0">
              <a:solidFill>
                <a:srgbClr val="026DB6"/>
              </a:solidFill>
              <a:latin typeface="Arial" panose="020B0604020202020204" pitchFamily="34" charset="0"/>
              <a:cs typeface="Arial" panose="020B0604020202020204" pitchFamily="34" charset="0"/>
            </a:endParaRPr>
          </a:p>
        </p:txBody>
      </p:sp>
      <p:sp>
        <p:nvSpPr>
          <p:cNvPr id="37" name="TextBox 44"/>
          <p:cNvSpPr txBox="1"/>
          <p:nvPr/>
        </p:nvSpPr>
        <p:spPr>
          <a:xfrm>
            <a:off x="577289" y="4509474"/>
            <a:ext cx="739130" cy="351277"/>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NEW CASES IN THREE DAYS</a:t>
            </a:r>
            <a:endParaRPr lang="en-GB" dirty="0"/>
          </a:p>
        </p:txBody>
      </p:sp>
      <p:sp>
        <p:nvSpPr>
          <p:cNvPr id="52" name="TextBox 22"/>
          <p:cNvSpPr txBox="1"/>
          <p:nvPr/>
        </p:nvSpPr>
        <p:spPr>
          <a:xfrm>
            <a:off x="1953299" y="4228927"/>
            <a:ext cx="1377177"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SIERRA LEONE</a:t>
            </a:r>
            <a:endParaRPr lang="en-GB" dirty="0"/>
          </a:p>
        </p:txBody>
      </p:sp>
      <p:sp>
        <p:nvSpPr>
          <p:cNvPr id="54" name="TextBox 44"/>
          <p:cNvSpPr txBox="1"/>
          <p:nvPr/>
        </p:nvSpPr>
        <p:spPr>
          <a:xfrm>
            <a:off x="2351195" y="4482746"/>
            <a:ext cx="979281"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EVD CASES IN THREE DAYS</a:t>
            </a:r>
            <a:endParaRPr lang="en-GB" dirty="0"/>
          </a:p>
        </p:txBody>
      </p:sp>
      <p:cxnSp>
        <p:nvCxnSpPr>
          <p:cNvPr id="50" name="Connecteur en angle 49"/>
          <p:cNvCxnSpPr/>
          <p:nvPr/>
        </p:nvCxnSpPr>
        <p:spPr>
          <a:xfrm rot="10800000">
            <a:off x="946854" y="3538450"/>
            <a:ext cx="1294074" cy="746237"/>
          </a:xfrm>
          <a:prstGeom prst="bentConnector3">
            <a:avLst>
              <a:gd name="adj1" fmla="val 439"/>
            </a:avLst>
          </a:prstGeom>
          <a:ln w="12700">
            <a:solidFill>
              <a:srgbClr val="A6A6A6"/>
            </a:solidFill>
            <a:tailEnd type="oval"/>
          </a:ln>
        </p:spPr>
        <p:style>
          <a:lnRef idx="1">
            <a:schemeClr val="accent1"/>
          </a:lnRef>
          <a:fillRef idx="0">
            <a:schemeClr val="accent1"/>
          </a:fillRef>
          <a:effectRef idx="0">
            <a:schemeClr val="accent1"/>
          </a:effectRef>
          <a:fontRef idx="minor">
            <a:schemeClr val="tx1"/>
          </a:fontRef>
        </p:style>
      </p:cxnSp>
      <p:sp>
        <p:nvSpPr>
          <p:cNvPr id="46" name="TextBox 22"/>
          <p:cNvSpPr txBox="1"/>
          <p:nvPr/>
        </p:nvSpPr>
        <p:spPr>
          <a:xfrm>
            <a:off x="1646426" y="1711095"/>
            <a:ext cx="449573" cy="245109"/>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MALI</a:t>
            </a:r>
            <a:endParaRPr lang="en-GB" dirty="0"/>
          </a:p>
        </p:txBody>
      </p:sp>
      <p:sp>
        <p:nvSpPr>
          <p:cNvPr id="55" name="TextBox 44"/>
          <p:cNvSpPr txBox="1"/>
          <p:nvPr/>
        </p:nvSpPr>
        <p:spPr>
          <a:xfrm>
            <a:off x="2242405" y="1964571"/>
            <a:ext cx="789582" cy="221538"/>
          </a:xfrm>
          <a:prstGeom prst="rect">
            <a:avLst/>
          </a:prstGeom>
          <a:noFill/>
        </p:spPr>
        <p:txBody>
          <a:bodyPr wrap="square" lIns="0" tIns="0" rIns="0" bIns="0" rtlCol="0" anchor="ctr" anchorCtr="0">
            <a:noAutofit/>
          </a:bodyPr>
          <a:lstStyle>
            <a:defPPr>
              <a:defRPr lang="en-US"/>
            </a:defPPr>
            <a:lvl1pPr>
              <a:defRPr sz="900" b="1">
                <a:solidFill>
                  <a:srgbClr val="026DB6"/>
                </a:solidFill>
                <a:latin typeface="Arial" panose="020B0604020202020204" pitchFamily="34" charset="0"/>
                <a:cs typeface="Arial" panose="020B0604020202020204" pitchFamily="34" charset="0"/>
              </a:defRPr>
            </a:lvl1pPr>
          </a:lstStyle>
          <a:p>
            <a:r>
              <a:rPr lang="en-GB" dirty="0" smtClean="0"/>
              <a:t>FLEE ARMED RAIDS</a:t>
            </a:r>
            <a:endParaRPr lang="en-GB" dirty="0"/>
          </a:p>
        </p:txBody>
      </p:sp>
      <p:sp>
        <p:nvSpPr>
          <p:cNvPr id="59" name="TextBox 48"/>
          <p:cNvSpPr txBox="1"/>
          <p:nvPr/>
        </p:nvSpPr>
        <p:spPr>
          <a:xfrm>
            <a:off x="1858811" y="1960482"/>
            <a:ext cx="3454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27k</a:t>
            </a:r>
            <a:endParaRPr lang="en-GB" sz="1600" b="1" dirty="0">
              <a:solidFill>
                <a:srgbClr val="026DB6"/>
              </a:solidFill>
              <a:latin typeface="Arial" panose="020B0604020202020204" pitchFamily="34" charset="0"/>
              <a:cs typeface="Arial" panose="020B0604020202020204" pitchFamily="34" charset="0"/>
            </a:endParaRPr>
          </a:p>
        </p:txBody>
      </p:sp>
      <p:sp>
        <p:nvSpPr>
          <p:cNvPr id="44" name="TextBox 48"/>
          <p:cNvSpPr txBox="1"/>
          <p:nvPr/>
        </p:nvSpPr>
        <p:spPr>
          <a:xfrm>
            <a:off x="4644024" y="3717475"/>
            <a:ext cx="413900"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4,4k</a:t>
            </a:r>
            <a:endParaRPr lang="en-GB" sz="1600" b="1" dirty="0">
              <a:solidFill>
                <a:srgbClr val="026DB6"/>
              </a:solidFill>
              <a:latin typeface="Arial" panose="020B0604020202020204" pitchFamily="34" charset="0"/>
              <a:cs typeface="Arial" panose="020B0604020202020204" pitchFamily="34" charset="0"/>
            </a:endParaRPr>
          </a:p>
        </p:txBody>
      </p:sp>
      <p:pic>
        <p:nvPicPr>
          <p:cNvPr id="45" name="Imag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7535" y="4488259"/>
            <a:ext cx="217529" cy="210513"/>
          </a:xfrm>
          <a:prstGeom prst="rect">
            <a:avLst/>
          </a:prstGeom>
        </p:spPr>
      </p:pic>
      <p:pic>
        <p:nvPicPr>
          <p:cNvPr id="47"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1640703" y="1952276"/>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22"/>
          <p:cNvSpPr txBox="1"/>
          <p:nvPr/>
        </p:nvSpPr>
        <p:spPr>
          <a:xfrm>
            <a:off x="2966565" y="2997525"/>
            <a:ext cx="795959" cy="255948"/>
          </a:xfrm>
          <a:prstGeom prst="rect">
            <a:avLst/>
          </a:prstGeom>
          <a:noFill/>
        </p:spPr>
        <p:txBody>
          <a:bodyPr wrap="square" lIns="0" tIns="0" rIns="0" bIns="0" rtlCol="0" anchor="ctr" anchorCtr="0">
            <a:noAutofit/>
          </a:bodyPr>
          <a:lstStyle>
            <a:defPPr>
              <a:defRPr lang="en-US"/>
            </a:defPPr>
            <a:lvl1pPr>
              <a:defRPr sz="1400" b="1">
                <a:solidFill>
                  <a:srgbClr val="026DB6"/>
                </a:solidFill>
                <a:latin typeface="Arial" panose="020B0604020202020204" pitchFamily="34" charset="0"/>
                <a:cs typeface="Arial" panose="020B0604020202020204" pitchFamily="34" charset="0"/>
              </a:defRPr>
            </a:lvl1pPr>
          </a:lstStyle>
          <a:p>
            <a:r>
              <a:rPr lang="en-GB" dirty="0" smtClean="0"/>
              <a:t>NIGERIA</a:t>
            </a:r>
            <a:endParaRPr lang="en-GB" dirty="0"/>
          </a:p>
        </p:txBody>
      </p:sp>
      <p:sp>
        <p:nvSpPr>
          <p:cNvPr id="60" name="TextBox 44"/>
          <p:cNvSpPr txBox="1"/>
          <p:nvPr/>
        </p:nvSpPr>
        <p:spPr>
          <a:xfrm>
            <a:off x="3229775" y="3220259"/>
            <a:ext cx="1324838" cy="293835"/>
          </a:xfrm>
          <a:prstGeom prst="rect">
            <a:avLst/>
          </a:prstGeom>
          <a:noFill/>
        </p:spPr>
        <p:txBody>
          <a:bodyPr wrap="square" lIns="0" tIns="0" rIns="0" bIns="0" rtlCol="0" anchor="ctr" anchorCtr="0">
            <a:noAutofit/>
          </a:bodyPr>
          <a:lstStyle/>
          <a:p>
            <a:r>
              <a:rPr lang="en-GB" sz="900" b="1" dirty="0" smtClean="0">
                <a:solidFill>
                  <a:srgbClr val="026DB6"/>
                </a:solidFill>
                <a:latin typeface="Arial" panose="020B0604020202020204" pitchFamily="34" charset="0"/>
                <a:cs typeface="Arial" panose="020B0604020202020204" pitchFamily="34" charset="0"/>
              </a:rPr>
              <a:t>STEEP RISE IN USE OF FEMALE BOMBERS</a:t>
            </a:r>
            <a:endParaRPr lang="en-GB" sz="900" b="1" dirty="0">
              <a:solidFill>
                <a:srgbClr val="026DB6"/>
              </a:solidFill>
              <a:latin typeface="Arial" panose="020B0604020202020204" pitchFamily="34" charset="0"/>
              <a:cs typeface="Arial" panose="020B0604020202020204" pitchFamily="34" charset="0"/>
            </a:endParaRPr>
          </a:p>
        </p:txBody>
      </p:sp>
      <p:sp>
        <p:nvSpPr>
          <p:cNvPr id="32" name="TextBox 48"/>
          <p:cNvSpPr txBox="1"/>
          <p:nvPr/>
        </p:nvSpPr>
        <p:spPr>
          <a:xfrm>
            <a:off x="3290411" y="2225534"/>
            <a:ext cx="345493"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238</a:t>
            </a:r>
            <a:endParaRPr lang="en-GB" sz="1600" b="1" dirty="0">
              <a:solidFill>
                <a:srgbClr val="026DB6"/>
              </a:solidFill>
              <a:latin typeface="Arial" panose="020B0604020202020204" pitchFamily="34" charset="0"/>
              <a:cs typeface="Arial" panose="020B0604020202020204" pitchFamily="34" charset="0"/>
            </a:endParaRPr>
          </a:p>
        </p:txBody>
      </p:sp>
      <p:sp>
        <p:nvSpPr>
          <p:cNvPr id="38" name="TextBox 48"/>
          <p:cNvSpPr txBox="1"/>
          <p:nvPr/>
        </p:nvSpPr>
        <p:spPr>
          <a:xfrm>
            <a:off x="2175999" y="4474036"/>
            <a:ext cx="146365" cy="229717"/>
          </a:xfrm>
          <a:prstGeom prst="rect">
            <a:avLst/>
          </a:prstGeom>
          <a:noFill/>
        </p:spPr>
        <p:txBody>
          <a:bodyPr wrap="square" lIns="0" tIns="0" rIns="0" bIns="0" rtlCol="0">
            <a:noAutofit/>
          </a:bodyPr>
          <a:lstStyle/>
          <a:p>
            <a:pPr algn="r"/>
            <a:r>
              <a:rPr lang="en-GB" sz="1600" b="1" dirty="0" smtClean="0">
                <a:solidFill>
                  <a:srgbClr val="026DB6"/>
                </a:solidFill>
                <a:latin typeface="Arial" panose="020B0604020202020204" pitchFamily="34" charset="0"/>
                <a:cs typeface="Arial" panose="020B0604020202020204" pitchFamily="34" charset="0"/>
              </a:rPr>
              <a:t>0</a:t>
            </a:r>
            <a:endParaRPr lang="en-GB" sz="1600" b="1" dirty="0">
              <a:solidFill>
                <a:srgbClr val="026DB6"/>
              </a:solidFill>
              <a:latin typeface="Arial" panose="020B0604020202020204" pitchFamily="34" charset="0"/>
              <a:cs typeface="Arial" panose="020B0604020202020204" pitchFamily="34" charset="0"/>
            </a:endParaRPr>
          </a:p>
        </p:txBody>
      </p:sp>
      <p:pic>
        <p:nvPicPr>
          <p:cNvPr id="40"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042444" y="2217328"/>
            <a:ext cx="246128" cy="246128"/>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6"/>
          <a:stretch>
            <a:fillRect/>
          </a:stretch>
        </p:blipFill>
        <p:spPr>
          <a:xfrm>
            <a:off x="2921813" y="3254676"/>
            <a:ext cx="236250" cy="225000"/>
          </a:xfrm>
          <a:prstGeom prst="rect">
            <a:avLst/>
          </a:prstGeom>
        </p:spPr>
      </p:pic>
      <p:pic>
        <p:nvPicPr>
          <p:cNvPr id="41"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410596" y="3709269"/>
            <a:ext cx="246128" cy="246128"/>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48"/>
          <p:cNvSpPr txBox="1"/>
          <p:nvPr/>
        </p:nvSpPr>
        <p:spPr>
          <a:xfrm>
            <a:off x="371767" y="4571340"/>
            <a:ext cx="146365" cy="229717"/>
          </a:xfrm>
          <a:prstGeom prst="rect">
            <a:avLst/>
          </a:prstGeom>
          <a:noFill/>
        </p:spPr>
        <p:txBody>
          <a:bodyPr wrap="square" lIns="0" tIns="0" rIns="0" bIns="0" rtlCol="0">
            <a:noAutofit/>
          </a:bodyPr>
          <a:lstStyle/>
          <a:p>
            <a:pPr algn="r"/>
            <a:r>
              <a:rPr lang="en-GB" sz="1600" b="1" dirty="0">
                <a:solidFill>
                  <a:srgbClr val="026DB6"/>
                </a:solidFill>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55978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978112C3-794E-4766-A3EB-BDA2149EA95B}">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otalTime>5499</TotalTime>
  <Words>562</Words>
  <Application>Microsoft Office PowerPoint</Application>
  <PresentationFormat>Personnalisé</PresentationFormat>
  <Paragraphs>50</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Office Theme</vt:lpstr>
      <vt:lpstr>Présentation PowerPoint</vt:lpstr>
    </vt:vector>
  </TitlesOfParts>
  <Company>OCHA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OCHA</dc:creator>
  <cp:lastModifiedBy>Seynabou Niang</cp:lastModifiedBy>
  <cp:revision>624</cp:revision>
  <cp:lastPrinted>2014-12-11T10:27:48Z</cp:lastPrinted>
  <dcterms:created xsi:type="dcterms:W3CDTF">2014-03-10T10:37:19Z</dcterms:created>
  <dcterms:modified xsi:type="dcterms:W3CDTF">2015-05-28T16:01:54Z</dcterms:modified>
</cp:coreProperties>
</file>