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44" autoAdjust="0"/>
    <p:restoredTop sz="94063" autoAdjust="0"/>
  </p:normalViewPr>
  <p:slideViewPr>
    <p:cSldViewPr snapToGrid="0">
      <p:cViewPr>
        <p:scale>
          <a:sx n="124" d="100"/>
          <a:sy n="124" d="100"/>
        </p:scale>
        <p:origin x="678" y="-96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2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2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05-Oct-16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3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 Coordonnateur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humanitaire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l'ONU,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Fabrizio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Hochschild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exprimé son inquiétude devant l'aggravation de l'insécurité dans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zone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Kaga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Bandoro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au nord, depuis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début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Au moins 16 incidents d'insécurité,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dont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attaques contre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travailleurs humanitaires,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cambriolages et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vols ont été signalés. L'insécurité a également réduit l'accès humanitaire à certaines localités. Certains groupes d'aide ont quitté la région et leurs partenaires d'exécution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ont suspendu leurs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opérations. Plus tôt dans le mois, les combats entre groupes armés rivaux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avaient tué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six personnes et forcé environ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3 200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civils à fuir leurs maisons. La majorité des personnes déplacées ont depuis regagné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leur domicile.</a:t>
            </a:r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>
                <a:solidFill>
                  <a:prstClr val="black"/>
                </a:solidFill>
                <a:latin typeface="Arial"/>
              </a:rPr>
              <a:t>TCHAD</a:t>
            </a:r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autorités soudanaises et tchadiennes ainsi que le HCR ont tenu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seconde série de discussions sur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modalités de rapatriement volontaire des réfugiés soudanais au Tchad. Actuellement,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 309 000 soudanais sont installés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une douzaine de camps de réfugiés dans l'est du Tchad. Ils exigent une meilleure sécurité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leur pays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d'origine avant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d'être rapatriés.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L’émission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cartes d'identité aux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retournés tchadiens, arrivés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la République centrafricaine (RCA) en 2013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2014,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 commencé le 26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sites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sud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Tchad. Dans le cadre d'un projet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financé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par l'Union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Européenne et mis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œuvre par le HCR et ses partenaires, au moins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7 000 retournés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tchadiens de deux sites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sud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du Tchad (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Kobitey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Danamadja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) recevront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papiers d’identité.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efforts de plaidoyer se concentrent sur l'extension de l'initiative à tous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83 000 retournés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tchadiens de la RCA dans le pays.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1591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NIGER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NIGERIA</a:t>
                </a:r>
                <a:endParaRPr lang="en-US" dirty="0"/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NIGERIA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hommes armés de Boko Haram ont attaqué à plusieurs reprises les localités nouvellement accessibles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Askira-Uba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Chibok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Gamboru-Ngala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l’État 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où des milliers de personnes ont été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contraintes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vivre dans des sites de déplacement.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assaillants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ciblé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marchés,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maisons,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des vivres, des convois de bétail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des positions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militaires.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Plus de 10 personnes, dont des civils et 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soldats,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été tués dans une attaque récente. Bien que le gouvernement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fédéral dit avoir commencé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travaux de reconstruction dans certaines des localités, 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série d’attaques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soulève des questions de sécurité pour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déplacés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travailleurs humanitaires.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SAHEL ET AFRIQUE DE L’OUEST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fr-CA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Selon les experts, après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des pluies abondantes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bien réparties dans une grande partie du Sahel et de l'Afrique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l'Ouest cette saison,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bonnes récoltes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production animale satisfaisante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attendues.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production céréalière pourrait se situer entre 64 et 75 millions de tonnes métriques: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une hausse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28 pour cent par rapport à l'année dernière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et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moyenne des cinq dernières années.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perspectives de </a:t>
            </a:r>
            <a:r>
              <a:rPr lang="fr-CA" sz="80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lang="fr-CA" sz="80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bétail sont satisfaisantes en raison de la disponibilité des points d'eau</a:t>
            </a:r>
            <a:r>
              <a:rPr lang="fr-CA" sz="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pâturages abondants </a:t>
            </a:r>
            <a:r>
              <a:rPr lang="fr-CA" sz="80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smtClean="0">
                <a:latin typeface="Arial" panose="020B0604020202020204" pitchFamily="34" charset="0"/>
                <a:cs typeface="Arial" panose="020B0604020202020204" pitchFamily="34" charset="0"/>
              </a:rPr>
              <a:t>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contrôle des maladies. Cependant, des poches de déficits fourragers ont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observées dans certaines régions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Mali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Mauritanie, au Niger et au </a:t>
            </a:r>
            <a:r>
              <a:rPr lang="fr-CA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Tchad.</a:t>
            </a:r>
            <a:endParaRPr lang="en-GB" sz="500" dirty="0" smtClean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420504" y="6190049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 flipV="1">
            <a:off x="8414154" y="832729"/>
            <a:ext cx="2069323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73149"/>
            <a:ext cx="20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SÉRIE D’ATTAQUES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FRAPPE L’ETAT DE BORNO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1966080" cy="338554"/>
            <a:chOff x="285118" y="2804248"/>
            <a:chExt cx="2241747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361527" y="2804248"/>
              <a:ext cx="216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AGGRAVATION DE L’INSÉCURITÉ À KAGA BANDORO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698885" y="3331376"/>
            <a:ext cx="225000" cy="328204"/>
            <a:chOff x="4499508" y="1144203"/>
            <a:chExt cx="225000" cy="328204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7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176" name="ZoneTexte 2175"/>
          <p:cNvSpPr txBox="1"/>
          <p:nvPr/>
        </p:nvSpPr>
        <p:spPr>
          <a:xfrm>
            <a:off x="445497" y="3576176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RÉUNION TRIPARTITE SUR LES RÉFUGIÉS SOUDANAIS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75" name="ZoneTexte 2175"/>
          <p:cNvSpPr txBox="1"/>
          <p:nvPr/>
        </p:nvSpPr>
        <p:spPr>
          <a:xfrm>
            <a:off x="482101" y="5217850"/>
            <a:ext cx="186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RETOURNÉS TCHADIENS RECOIVENT LEURS CARTES D’IDENTITÉ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ZoneTexte 2237"/>
          <p:cNvSpPr txBox="1"/>
          <p:nvPr/>
        </p:nvSpPr>
        <p:spPr>
          <a:xfrm>
            <a:off x="8629304" y="3660411"/>
            <a:ext cx="20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BONNES RECOLTES ATTENDUES </a:t>
            </a:r>
            <a:b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LA SAISON 2016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-2017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necteur droit 75"/>
          <p:cNvCxnSpPr/>
          <p:nvPr/>
        </p:nvCxnSpPr>
        <p:spPr>
          <a:xfrm flipV="1">
            <a:off x="237122" y="3549374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Connecteur droit 90"/>
          <p:cNvCxnSpPr/>
          <p:nvPr/>
        </p:nvCxnSpPr>
        <p:spPr>
          <a:xfrm flipV="1">
            <a:off x="8414154" y="3620929"/>
            <a:ext cx="2037119" cy="13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44064" y="3620302"/>
            <a:ext cx="225000" cy="326250"/>
            <a:chOff x="5176538" y="1337838"/>
            <a:chExt cx="225000" cy="326250"/>
          </a:xfrm>
        </p:grpSpPr>
        <p:pic>
          <p:nvPicPr>
            <p:cNvPr id="221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5" name="Group 224"/>
          <p:cNvGrpSpPr/>
          <p:nvPr/>
        </p:nvGrpSpPr>
        <p:grpSpPr>
          <a:xfrm>
            <a:off x="235897" y="5294671"/>
            <a:ext cx="225000" cy="326250"/>
            <a:chOff x="5176538" y="1337838"/>
            <a:chExt cx="225000" cy="326250"/>
          </a:xfrm>
        </p:grpSpPr>
        <p:pic>
          <p:nvPicPr>
            <p:cNvPr id="226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27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8414154" y="3681271"/>
            <a:ext cx="228747" cy="350779"/>
            <a:chOff x="4974690" y="1300756"/>
            <a:chExt cx="228747" cy="350779"/>
          </a:xfrm>
        </p:grpSpPr>
        <p:pic>
          <p:nvPicPr>
            <p:cNvPr id="229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978437" y="1325285"/>
              <a:ext cx="225000" cy="326250"/>
            </a:xfrm>
            <a:prstGeom prst="rect">
              <a:avLst/>
            </a:prstGeom>
          </p:spPr>
        </p:pic>
        <p:pic>
          <p:nvPicPr>
            <p:cNvPr id="230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74690" y="1300756"/>
              <a:ext cx="208800" cy="208800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429623" y="907646"/>
            <a:ext cx="225000" cy="328204"/>
            <a:chOff x="4499508" y="1144203"/>
            <a:chExt cx="225000" cy="328204"/>
          </a:xfrm>
        </p:grpSpPr>
        <p:pic>
          <p:nvPicPr>
            <p:cNvPr id="239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0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5660744" y="2961277"/>
            <a:ext cx="225000" cy="328204"/>
            <a:chOff x="4499508" y="1144203"/>
            <a:chExt cx="225000" cy="328204"/>
          </a:xfrm>
        </p:grpSpPr>
        <p:pic>
          <p:nvPicPr>
            <p:cNvPr id="242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43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44" name="Group 243"/>
          <p:cNvGrpSpPr/>
          <p:nvPr/>
        </p:nvGrpSpPr>
        <p:grpSpPr>
          <a:xfrm>
            <a:off x="6522333" y="2675225"/>
            <a:ext cx="225000" cy="326250"/>
            <a:chOff x="5176538" y="1337838"/>
            <a:chExt cx="225000" cy="326250"/>
          </a:xfrm>
        </p:grpSpPr>
        <p:pic>
          <p:nvPicPr>
            <p:cNvPr id="24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6538" y="1337838"/>
              <a:ext cx="225000" cy="326250"/>
            </a:xfrm>
            <a:prstGeom prst="rect">
              <a:avLst/>
            </a:prstGeom>
          </p:spPr>
        </p:pic>
        <p:pic>
          <p:nvPicPr>
            <p:cNvPr id="246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4232" y="1348304"/>
              <a:ext cx="201600" cy="192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6846</TotalTime>
  <Words>673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( 27 septembre – 3 octobre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420</cp:revision>
  <cp:lastPrinted>2016-10-05T12:57:19Z</cp:lastPrinted>
  <dcterms:created xsi:type="dcterms:W3CDTF">2015-12-15T11:10:25Z</dcterms:created>
  <dcterms:modified xsi:type="dcterms:W3CDTF">2016-10-05T14:00:31Z</dcterms:modified>
</cp:coreProperties>
</file>