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30" d="100"/>
          <a:sy n="130" d="100"/>
        </p:scale>
        <p:origin x="46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2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2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11-Oct-16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10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Suite aux attaques armées dans la zone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Kouang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au sud le mois dernier, 670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3 560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déplacées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rentrés chez eux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1er octobre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Lors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l'attaque 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six personnes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avaient été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tuées et plus de 400 maisons brûlées.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L’amélioration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sécurité, grâce aux patrouilles des casques bleus de l’ONU,  encourage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personnes déplacées à retourner dans leurs villages. Cependant, ils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un besoin urgent d'articles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ménagers essentiels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d’abris afin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reprendre une vie normale. L'insécurité reste une menace majeure pour la sécurité des civils dans tout le pays et un obstacle aux opérations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humanitaires.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RÉPUBLIQUE DU CONGO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4 300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sont toujours déplacées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sud du Pool,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qui fut le théâtre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d’opérations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militaires contre un groupe armé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accusé d’attaques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violentes dans la capitale Brazzaville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avril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Selon le gouvernement, quelque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ont fui vers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Kinkala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la capitale de la région, et 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1 500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zones environnantes. Les autorités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accusent les hommes armés à l’origine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récentes attaques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d’être liés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Frédéric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Bintsamou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mieux connu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sous le nom de Pasteur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Ntumi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qui a dirigé une milice qui a combattu le président Denis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Sassou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Nguesso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pendant et après la guerre civile de 1997.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solidFill>
                  <a:prstClr val="black"/>
                </a:solidFill>
                <a:latin typeface="Arial"/>
              </a:rPr>
              <a:t>NIGERIA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'OMS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déclaré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octobre qu’un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poliovirus dérivé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vaccin a été détecté 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Nigeria. Ce dernier vient s’ajouter aux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trois cas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poliovirus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sauvage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diagnostiqués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campagne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vaccination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supplémentaire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grande échelle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actuellement en cours dans la région.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Cameroun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la République centrafricaine, le Tchad et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déclaré une urgence de santé publique régionale pour la sous-région du lac Tchad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suite au cas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Nigeria.</a:t>
            </a: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159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Une épidémie de fièvre de la V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allée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Rift dans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district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Tchintabaraden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l’ouest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infecté 90 personnes et tué 28 autres 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début 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Des experts des ministères de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l‘élevage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l'OMS et la FAO travaillent à contenir l'épidémie qui pourrait se propager aux pays voisins. Un laboratoire mobile de l'Institut Pasteur du Sénégal a également été déployé sur le terrain pour aider dans le diagnostic et le suivi de la réponse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6 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ctobre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des assaillants armés ont attaqué une position militaire 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Tassalit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à l’ouest,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qui abrite 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réfugiés maliens. Les assaillants ont tué 22 soldats et blessé cinq autres. Ils ont également pillé le centre de santé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local, volé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stocks médicaux et incendié une ambulance du HCR. Toutefois, aucun membre du personnel du HCR ou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partenaires n’étaient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présents pendant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raid. Aucun réfugié n’a également été blessé. Le Niger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accueille actuellement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réfugiés maliens et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accueilli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depuis le début de l’année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Secrétaire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général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l'ONU,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Ki-moon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 exhorté le gouvernement du Niger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renforcer la sécurité autour des camps de réfugiés.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14154" y="565436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73149"/>
            <a:ext cx="206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FIÈVRE DE LA VALLÉE DU RIFT POURRAIT SE PROPAGER À TRAVERS LES FRONTIÈRES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 DÉPLACÉS RETOURNENT CHEZ EUX APRÈS LES ATTAQUES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692745" y="2111916"/>
            <a:ext cx="225000" cy="328204"/>
            <a:chOff x="4499508" y="1144203"/>
            <a:chExt cx="225000" cy="328204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7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54174" y="3387797"/>
            <a:ext cx="195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4,300 PERSONNES DÉPLACÉES DANS LA RÉGION SUD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75" name="ZoneTexte 2175"/>
          <p:cNvSpPr txBox="1"/>
          <p:nvPr/>
        </p:nvSpPr>
        <p:spPr>
          <a:xfrm>
            <a:off x="471687" y="5800662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APPARITION D’UN CAS DE POLIO DÉRIVÉ DU VACCIN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562186" y="2863338"/>
            <a:ext cx="20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ATTAQUE DANS UNE VILLE HABRITANT DES RÉFUGIÉS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necteur droit 75"/>
          <p:cNvCxnSpPr/>
          <p:nvPr/>
        </p:nvCxnSpPr>
        <p:spPr>
          <a:xfrm flipV="1">
            <a:off x="244437" y="3381129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51380" y="3436539"/>
            <a:ext cx="225000" cy="326250"/>
            <a:chOff x="5176538" y="1337838"/>
            <a:chExt cx="225000" cy="326250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181" name="Groupe 20"/>
          <p:cNvGrpSpPr/>
          <p:nvPr/>
        </p:nvGrpSpPr>
        <p:grpSpPr>
          <a:xfrm>
            <a:off x="5757192" y="2974048"/>
            <a:ext cx="225000" cy="326250"/>
            <a:chOff x="8607920" y="3083161"/>
            <a:chExt cx="225000" cy="326250"/>
          </a:xfrm>
        </p:grpSpPr>
        <p:pic>
          <p:nvPicPr>
            <p:cNvPr id="182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87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6105163" y="4218360"/>
            <a:ext cx="225000" cy="326250"/>
            <a:chOff x="5176538" y="1337838"/>
            <a:chExt cx="225000" cy="326250"/>
          </a:xfrm>
        </p:grpSpPr>
        <p:pic>
          <p:nvPicPr>
            <p:cNvPr id="18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90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6676107" y="3339249"/>
            <a:ext cx="225000" cy="326250"/>
            <a:chOff x="5176538" y="1337838"/>
            <a:chExt cx="225000" cy="326250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95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196" name="Connecteur droit 75"/>
          <p:cNvCxnSpPr/>
          <p:nvPr/>
        </p:nvCxnSpPr>
        <p:spPr>
          <a:xfrm flipV="1">
            <a:off x="243888" y="580848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e 20"/>
          <p:cNvGrpSpPr/>
          <p:nvPr/>
        </p:nvGrpSpPr>
        <p:grpSpPr>
          <a:xfrm>
            <a:off x="245122" y="5852937"/>
            <a:ext cx="225000" cy="326250"/>
            <a:chOff x="8607920" y="3083161"/>
            <a:chExt cx="225000" cy="326250"/>
          </a:xfrm>
        </p:grpSpPr>
        <p:pic>
          <p:nvPicPr>
            <p:cNvPr id="198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9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0" name="Groupe 20"/>
          <p:cNvGrpSpPr/>
          <p:nvPr/>
        </p:nvGrpSpPr>
        <p:grpSpPr>
          <a:xfrm>
            <a:off x="8434193" y="917750"/>
            <a:ext cx="225000" cy="326250"/>
            <a:chOff x="8607920" y="3083161"/>
            <a:chExt cx="225000" cy="326250"/>
          </a:xfrm>
        </p:grpSpPr>
        <p:pic>
          <p:nvPicPr>
            <p:cNvPr id="201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2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8398496" y="2900581"/>
            <a:ext cx="225000" cy="328204"/>
            <a:chOff x="4499508" y="1144203"/>
            <a:chExt cx="225000" cy="328204"/>
          </a:xfrm>
        </p:grpSpPr>
        <p:pic>
          <p:nvPicPr>
            <p:cNvPr id="204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05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6998</TotalTime>
  <Words>682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( 4 – 10 octobre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430</cp:revision>
  <cp:lastPrinted>2016-10-11T16:52:24Z</cp:lastPrinted>
  <dcterms:created xsi:type="dcterms:W3CDTF">2015-12-15T11:10:25Z</dcterms:created>
  <dcterms:modified xsi:type="dcterms:W3CDTF">2016-10-11T17:17:55Z</dcterms:modified>
</cp:coreProperties>
</file>