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72" autoAdjust="0"/>
    <p:restoredTop sz="94063" autoAdjust="0"/>
  </p:normalViewPr>
  <p:slideViewPr>
    <p:cSldViewPr snapToGrid="0">
      <p:cViewPr>
        <p:scale>
          <a:sx n="100" d="100"/>
          <a:sy n="100" d="100"/>
        </p:scale>
        <p:origin x="1488" y="-10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8105" y="1"/>
            <a:ext cx="2982119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62050"/>
            <a:ext cx="4433887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" y="8829972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8105" y="8829972"/>
            <a:ext cx="2982119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20-Sep-16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– 19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elon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force de maintien de la paix des Nations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Unies (MINUSCA),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combats entre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groupes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armés dans les villes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Kaga-Bandoro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Ndomete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nord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fait six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morts 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septembre. Dénonçant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violence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mettant 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garde contre les tentatives visant à provoquer une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instabilité dans le pays, la MINUSCA 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renforcé sa présence dans les deux zones touchées et est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intervenue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entre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parties au conflit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pour protéger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civils.</a:t>
            </a:r>
          </a:p>
          <a:p>
            <a:pPr lvl="0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deuxième des cinq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volets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vaccination contre la poliomyélite a commencé le 17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La campagne nationale de vaccination menée par le Ministère de la Santé avec l'appui de l'UNICEF et de l'OMS vise 3,3 millions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d’enfants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moins de 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sera achevé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 risque d'une épidémie demeure élevée au Tchad,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alors que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trois cas de poliomyélite ont été récemment découverts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au Nigeria voisin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septembre, 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Fonds central d'intervention d'urgence (CERF)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alloué 10 millions $ pour répondre aux besoins de 210 000 réfugiés et retournés de la RCA et leurs communautés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d'accueil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quatre régions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sud.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fonds serviront à soutenir sept projets visant à fournir une assistance multisectorielle d'urgence: renforcer la sécurité alimentaire, les services de nutrition, l'accès aux soins de santé, l'entretien et l'amélioration des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l'eau et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l'assainissement,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réhabilitation des abris détruits et l'accès à l'éducation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24003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6105"/>
            <a:ext cx="5751297" cy="5891268"/>
            <a:chOff x="2534864" y="836105"/>
            <a:chExt cx="5751297" cy="5891268"/>
          </a:xfrm>
        </p:grpSpPr>
        <p:sp>
          <p:nvSpPr>
            <p:cNvPr id="16" name="Rectangle 15"/>
            <p:cNvSpPr/>
            <p:nvPr/>
          </p:nvSpPr>
          <p:spPr>
            <a:xfrm>
              <a:off x="2545237" y="838769"/>
              <a:ext cx="5740924" cy="587421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47185" y="3291521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RD CONGO</a:t>
            </a:r>
            <a:endParaRPr lang="en-GB" sz="10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violentes manifestations anti-gouvernementales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éclaté le 19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capitale Kinshasa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d’autres villes 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pays,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entraînant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mort de 17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personnes, dont trois policiers, d’après le ministre de l’intérieur.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manifestation était contre l'intention perçue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Président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Joseph Kabila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prolonger son mandat.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manifestations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continué dans la capitale pour une deuxième journée. Le Secrétaire général Ban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Ki-moon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a condamné la violence et a appelé à la retenue. Les pourparlers pour résoudre la crise sont en cours, bien que les principaux partis d'opposition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boycotté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9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en-GB" sz="10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L'épidémie de fièvre jaune qui 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débuté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Angola 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écembre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2015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s’est étendu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la République démocratique du Congo est maintenant sous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contrôle. Selon l'OMS, il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n'y a plus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risque d'une épidémie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majeure.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janvier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2 707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ont été signalés dans l'ensemble des 26 provinces de la RDC, avec au moins 76 cas confirmés et 16 décès.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Rien qu’à Kinshasa, 7,7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millions de personnes ont été vaccinées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lors d’une campagne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vaccination récente.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5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NIGER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septembre, 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Coordonnateur humanitaire régional pour le Sahel,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Toby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Lanzer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appelé à un soutien international accru pour les millions de personnes dévastées par les conflits, les déplacements et la perte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moyens de subsistance à travers le bassin du lac Tchad.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L'appel a été lancé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fin d'une visite de quatre jours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la région de Diffa, au sud-est du Niger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L'insuffisance du financement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l'insécurité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persistante sont quelques-uns des principaux obstacles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empêchant d’atteindre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ceux qui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plus besoin, a noté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Lanzer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Jusqu'à présent, ce mois-ci, au moins sept attaques ont été signalées à Diffa, y compris un raid sur trois villages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quelques heures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après la visite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Coordonnateur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humanitaire régional.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333107" y="5552552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56965"/>
            <a:ext cx="206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DIX-SEPT TUÉS DANS DES MANIFESTATIONS VIOLENTES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37572" y="286095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90"/>
          <p:cNvCxnSpPr/>
          <p:nvPr/>
        </p:nvCxnSpPr>
        <p:spPr>
          <a:xfrm>
            <a:off x="8428501" y="491478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2035240" cy="338554"/>
            <a:chOff x="285118" y="2804248"/>
            <a:chExt cx="2320600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440379" y="2804248"/>
              <a:ext cx="2165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SIX TUÉS DANS DES COMBATS </a:t>
              </a:r>
              <a:b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ENTRE MILICES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6698885" y="3331376"/>
            <a:ext cx="225000" cy="328204"/>
            <a:chOff x="4499508" y="1144203"/>
            <a:chExt cx="225000" cy="328204"/>
          </a:xfrm>
        </p:grpSpPr>
        <p:pic>
          <p:nvPicPr>
            <p:cNvPr id="21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7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47" name="ZoneTexte 2175"/>
          <p:cNvSpPr txBox="1"/>
          <p:nvPr/>
        </p:nvSpPr>
        <p:spPr>
          <a:xfrm>
            <a:off x="8615079" y="4911700"/>
            <a:ext cx="203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D’ASSISTANCE REQUISE DANS LA CRISE DU BASSIN DU LAC TCHAD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73071" y="4651046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 DE 10 </a:t>
            </a: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MILLIONS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DU CERF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52568" y="875633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20" name="Groupe 20"/>
          <p:cNvGrpSpPr/>
          <p:nvPr/>
        </p:nvGrpSpPr>
        <p:grpSpPr>
          <a:xfrm>
            <a:off x="8417258" y="2989110"/>
            <a:ext cx="225000" cy="326250"/>
            <a:chOff x="8607920" y="3083161"/>
            <a:chExt cx="225000" cy="326250"/>
          </a:xfrm>
        </p:grpSpPr>
        <p:pic>
          <p:nvPicPr>
            <p:cNvPr id="221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2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58" name="Groupe 20"/>
          <p:cNvGrpSpPr/>
          <p:nvPr/>
        </p:nvGrpSpPr>
        <p:grpSpPr>
          <a:xfrm>
            <a:off x="6299574" y="2707364"/>
            <a:ext cx="225000" cy="326250"/>
            <a:chOff x="8607920" y="3083161"/>
            <a:chExt cx="225000" cy="326250"/>
          </a:xfrm>
        </p:grpSpPr>
        <p:pic>
          <p:nvPicPr>
            <p:cNvPr id="259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60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62" name="Group 261"/>
          <p:cNvGrpSpPr/>
          <p:nvPr/>
        </p:nvGrpSpPr>
        <p:grpSpPr>
          <a:xfrm>
            <a:off x="8442327" y="892736"/>
            <a:ext cx="225000" cy="328204"/>
            <a:chOff x="4499508" y="1144203"/>
            <a:chExt cx="225000" cy="328204"/>
          </a:xfrm>
        </p:grpSpPr>
        <p:pic>
          <p:nvPicPr>
            <p:cNvPr id="26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6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66" name="Group 265"/>
          <p:cNvGrpSpPr/>
          <p:nvPr/>
        </p:nvGrpSpPr>
        <p:grpSpPr>
          <a:xfrm>
            <a:off x="5521723" y="2047121"/>
            <a:ext cx="276038" cy="371235"/>
            <a:chOff x="7430099" y="2153431"/>
            <a:chExt cx="276038" cy="371235"/>
          </a:xfrm>
        </p:grpSpPr>
        <p:pic>
          <p:nvPicPr>
            <p:cNvPr id="267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68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408319" y="4889402"/>
            <a:ext cx="276038" cy="371235"/>
            <a:chOff x="7430099" y="2153431"/>
            <a:chExt cx="276038" cy="371235"/>
          </a:xfrm>
        </p:grpSpPr>
        <p:pic>
          <p:nvPicPr>
            <p:cNvPr id="270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71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6966963" y="3876677"/>
            <a:ext cx="225000" cy="328204"/>
            <a:chOff x="4499508" y="1144203"/>
            <a:chExt cx="225000" cy="328204"/>
          </a:xfrm>
        </p:grpSpPr>
        <p:pic>
          <p:nvPicPr>
            <p:cNvPr id="27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7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75" name="ZoneTexte 2175"/>
          <p:cNvSpPr txBox="1"/>
          <p:nvPr/>
        </p:nvSpPr>
        <p:spPr>
          <a:xfrm>
            <a:off x="474222" y="2897550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CAMPAGNE DE VACCINATION CONTRE LA POLIO EN COURS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" name="Groupe 20"/>
          <p:cNvGrpSpPr/>
          <p:nvPr/>
        </p:nvGrpSpPr>
        <p:grpSpPr>
          <a:xfrm>
            <a:off x="241704" y="2901821"/>
            <a:ext cx="225000" cy="326250"/>
            <a:chOff x="8607920" y="3083161"/>
            <a:chExt cx="225000" cy="326250"/>
          </a:xfrm>
        </p:grpSpPr>
        <p:pic>
          <p:nvPicPr>
            <p:cNvPr id="277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78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79" name="Group 278"/>
          <p:cNvGrpSpPr/>
          <p:nvPr/>
        </p:nvGrpSpPr>
        <p:grpSpPr>
          <a:xfrm>
            <a:off x="214346" y="4654853"/>
            <a:ext cx="276038" cy="371235"/>
            <a:chOff x="7430099" y="2153431"/>
            <a:chExt cx="276038" cy="371235"/>
          </a:xfrm>
        </p:grpSpPr>
        <p:pic>
          <p:nvPicPr>
            <p:cNvPr id="280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81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2" name="ZoneTexte 2237"/>
          <p:cNvSpPr txBox="1"/>
          <p:nvPr/>
        </p:nvSpPr>
        <p:spPr>
          <a:xfrm>
            <a:off x="8615079" y="2958087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L’ÉPIDÉMIE DE FIÈVRE JAUNE SOUS CONTRÔLE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5158</TotalTime>
  <Words>725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( 13 – 19 septembre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389</cp:revision>
  <cp:lastPrinted>2016-09-14T15:48:57Z</cp:lastPrinted>
  <dcterms:created xsi:type="dcterms:W3CDTF">2015-12-15T11:10:25Z</dcterms:created>
  <dcterms:modified xsi:type="dcterms:W3CDTF">2016-09-20T17:14:48Z</dcterms:modified>
</cp:coreProperties>
</file>