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72" autoAdjust="0"/>
    <p:restoredTop sz="94063" autoAdjust="0"/>
  </p:normalViewPr>
  <p:slideViewPr>
    <p:cSldViewPr snapToGrid="0">
      <p:cViewPr>
        <p:scale>
          <a:sx n="75" d="100"/>
          <a:sy n="75" d="100"/>
        </p:scale>
        <p:origin x="924" y="5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4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4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(23 – 29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algn="just"/>
            <a:endParaRPr lang="fr-CA" sz="3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CENTRAFRICAINE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 date du 25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235 cas de choléra et 25 décès ont été enregistrés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cours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l'épidémie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déclarée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11 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Ministère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Santé et le groupe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travail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conjoint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WASH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 Santé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intensifient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réponse avec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mise en place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points de chloration de l'eau,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kits de purification d'eau,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campagnes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sur les bonnes pratiques d'hygiène et de traitement des patients. Une hotline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 opérationnelle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pour toutes les questions du grand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liées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choléra.</a:t>
            </a:r>
          </a:p>
          <a:p>
            <a:endParaRPr lang="fr-CA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TCHAD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fr-CA" sz="7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Environ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cas de malnutrition ont été enregistrés dans la région occidentale de Kanem en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c’est-à-dire 200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plus que le mois précédent.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région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Bahr-el-Ghazal,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également dans l'ouest du pays, a enregistré près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cas. La tendance à la baisse observée dans d'autres régions de la ceinture du Sahel peut être attribuée à des mouvements saisonniers. Les familles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s’éloignent de plus en plus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centres de santé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car ils se déplacent pour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mener des activités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agricoles 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champs. De plus,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nombreux centres de santé sont inaccessibles pendant la saison des pluies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fr-CA" sz="800" dirty="0" smtClean="0">
              <a:solidFill>
                <a:prstClr val="black"/>
              </a:solidFill>
              <a:latin typeface="Arial"/>
            </a:endParaRPr>
          </a:p>
          <a:p>
            <a:pPr algn="just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GABON</a:t>
            </a:r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camp 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président sortant Ali Bongo et celui de son principal challenger, Jean Ping, ont tous deux revendiqué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leur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victoire à l'élection présidentielle du 27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Les résultats officiels sont attendus le 30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L'activité économique dans la capitale Libreville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 au ralentie depuis le jour du scrutin.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Cependant, la situation est restée calme malgré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revendications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victoire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deux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parties.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56466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200055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573971" y="4197809"/>
                <a:ext cx="6017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GABON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308864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TOGO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1" cy="485502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NIGERIA</a:t>
            </a:r>
            <a:endParaRPr lang="en-GB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Selon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un communiqué paru le 29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août, 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ministres de la Santé du Cameroun,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République centrafricaine,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Tchad,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Niger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Nigeria ont déclaré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récente épidémie de poliomyélite au Nigeria une urgence de santé publique pour les pays du bassin du lac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Tchad. 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autorités nigérianes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rapporté deux nouveaux cas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polio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l‘État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les premiers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ce genre en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deux ans.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déclaration invite le Nigeria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les pays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bassin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lac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Tchad à mettre en œuvre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pleinement et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toute urgence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réponses coordonnées pour endiguer l'épidémie avant la fin de l'année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prévenir une éventuelle propagation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internationale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TOGO</a:t>
            </a:r>
            <a:endParaRPr lang="en-GB" sz="1000" dirty="0" smtClean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autorités togolaises 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déclaré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27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 avoir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abattu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11 500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poulets pour lutter contre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propagation de la grippe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aviaire dans deux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fermes situées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la capitale Lomé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Adétikopé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une ville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 nord de la capitale. Les œufs et les aliments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également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été détruits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le cadre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mesures de contrôle. Aucun cas humain n'a été signalé.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cours des derniers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mois, plusieurs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pays d'Afrique de l'Ouest ont été touchés par le virus </a:t>
            </a:r>
            <a:r>
              <a:rPr lang="fr-CA" sz="800" smtClean="0">
                <a:latin typeface="Arial" panose="020B0604020202020204" pitchFamily="34" charset="0"/>
                <a:cs typeface="Arial" panose="020B0604020202020204" pitchFamily="34" charset="0"/>
              </a:rPr>
              <a:t>hautement pathogène appelé H5N1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541489" y="5517111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8" y="856965"/>
            <a:ext cx="2046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URGENCE DE SANTÉ PUBLIQUE DÉCLARÉE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 À LA RÉSURGENCE DE LA POLIOMYELITE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27970" y="5444721"/>
            <a:ext cx="183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CANDIDATS PRINCIPAUX REVENDIQUENT </a:t>
            </a:r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VICTOIRE 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L'ÉLECTION PRÉSIDENTIELLE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1" y="2633213"/>
            <a:ext cx="6923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76"/>
          <p:cNvCxnSpPr/>
          <p:nvPr/>
        </p:nvCxnSpPr>
        <p:spPr>
          <a:xfrm flipV="1">
            <a:off x="234771" y="3015635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ZoneTexte 84"/>
          <p:cNvSpPr txBox="1"/>
          <p:nvPr/>
        </p:nvSpPr>
        <p:spPr>
          <a:xfrm>
            <a:off x="426933" y="884550"/>
            <a:ext cx="191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CHOLÉRA INFECTE PLUS DE 230 PERSONNES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ZoneTexte 84"/>
          <p:cNvSpPr txBox="1"/>
          <p:nvPr/>
        </p:nvSpPr>
        <p:spPr>
          <a:xfrm>
            <a:off x="426345" y="3059538"/>
            <a:ext cx="216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MALNUTRITION PERSISTE DANS </a:t>
            </a:r>
            <a:b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CEINTURE SAHELIENNE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Connecteur droit 90"/>
          <p:cNvCxnSpPr/>
          <p:nvPr/>
        </p:nvCxnSpPr>
        <p:spPr>
          <a:xfrm>
            <a:off x="8423736" y="3499836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eur droit 75"/>
          <p:cNvCxnSpPr/>
          <p:nvPr/>
        </p:nvCxnSpPr>
        <p:spPr>
          <a:xfrm flipV="1">
            <a:off x="238810" y="5431276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4" name="Groupe 20"/>
          <p:cNvGrpSpPr/>
          <p:nvPr/>
        </p:nvGrpSpPr>
        <p:grpSpPr>
          <a:xfrm>
            <a:off x="8406514" y="3542026"/>
            <a:ext cx="225000" cy="326250"/>
            <a:chOff x="8607920" y="3083161"/>
            <a:chExt cx="225000" cy="326250"/>
          </a:xfrm>
        </p:grpSpPr>
        <p:pic>
          <p:nvPicPr>
            <p:cNvPr id="225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26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24530" y="3095000"/>
              <a:ext cx="191250" cy="191250"/>
            </a:xfrm>
            <a:prstGeom prst="rect">
              <a:avLst/>
            </a:prstGeom>
          </p:spPr>
        </p:pic>
      </p:grpSp>
      <p:sp>
        <p:nvSpPr>
          <p:cNvPr id="247" name="ZoneTexte 2237"/>
          <p:cNvSpPr txBox="1"/>
          <p:nvPr/>
        </p:nvSpPr>
        <p:spPr>
          <a:xfrm>
            <a:off x="8614374" y="3528632"/>
            <a:ext cx="1881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GRIPPE AVIAIRE APPARAIT DANS DEUX FERMES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8" name="Groupe 20"/>
          <p:cNvGrpSpPr/>
          <p:nvPr/>
        </p:nvGrpSpPr>
        <p:grpSpPr>
          <a:xfrm>
            <a:off x="221062" y="913975"/>
            <a:ext cx="225000" cy="326250"/>
            <a:chOff x="8607920" y="3083161"/>
            <a:chExt cx="225000" cy="326250"/>
          </a:xfrm>
        </p:grpSpPr>
        <p:pic>
          <p:nvPicPr>
            <p:cNvPr id="249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53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/>
        </p:nvGrpSpPr>
        <p:grpSpPr>
          <a:xfrm>
            <a:off x="238076" y="3044195"/>
            <a:ext cx="227427" cy="352889"/>
            <a:chOff x="5687447" y="1514475"/>
            <a:chExt cx="225000" cy="352889"/>
          </a:xfrm>
        </p:grpSpPr>
        <p:pic>
          <p:nvPicPr>
            <p:cNvPr id="205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10" name="Imag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88418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6352824" y="2730063"/>
            <a:ext cx="227427" cy="352889"/>
            <a:chOff x="5687447" y="1514475"/>
            <a:chExt cx="225000" cy="352889"/>
          </a:xfrm>
        </p:grpSpPr>
        <p:pic>
          <p:nvPicPr>
            <p:cNvPr id="215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17" name="Imag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88418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234771" y="5474573"/>
            <a:ext cx="226800" cy="338932"/>
            <a:chOff x="4610478" y="1227912"/>
            <a:chExt cx="226800" cy="338932"/>
          </a:xfrm>
        </p:grpSpPr>
        <p:pic>
          <p:nvPicPr>
            <p:cNvPr id="228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10478" y="1227912"/>
              <a:ext cx="226800" cy="338932"/>
            </a:xfrm>
            <a:prstGeom prst="rect">
              <a:avLst/>
            </a:prstGeom>
          </p:spPr>
        </p:pic>
        <p:pic>
          <p:nvPicPr>
            <p:cNvPr id="239" name="Picture 225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126" y="1243909"/>
              <a:ext cx="163252" cy="1545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0" name="Group 239"/>
          <p:cNvGrpSpPr/>
          <p:nvPr/>
        </p:nvGrpSpPr>
        <p:grpSpPr>
          <a:xfrm>
            <a:off x="5791675" y="3919012"/>
            <a:ext cx="226800" cy="338932"/>
            <a:chOff x="4610478" y="1227912"/>
            <a:chExt cx="226800" cy="338932"/>
          </a:xfrm>
        </p:grpSpPr>
        <p:pic>
          <p:nvPicPr>
            <p:cNvPr id="241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10478" y="1227912"/>
              <a:ext cx="226800" cy="338932"/>
            </a:xfrm>
            <a:prstGeom prst="rect">
              <a:avLst/>
            </a:prstGeom>
            <a:noFill/>
          </p:spPr>
        </p:pic>
        <p:pic>
          <p:nvPicPr>
            <p:cNvPr id="242" name="Picture 225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126" y="1243909"/>
              <a:ext cx="163252" cy="154591"/>
            </a:xfrm>
            <a:prstGeom prst="rect">
              <a:avLst/>
            </a:prstGeom>
            <a:noFill/>
          </p:spPr>
        </p:pic>
      </p:grpSp>
      <p:grpSp>
        <p:nvGrpSpPr>
          <p:cNvPr id="250" name="Groupe 20"/>
          <p:cNvGrpSpPr/>
          <p:nvPr/>
        </p:nvGrpSpPr>
        <p:grpSpPr>
          <a:xfrm>
            <a:off x="4686829" y="3202877"/>
            <a:ext cx="225000" cy="326250"/>
            <a:chOff x="8607920" y="3083161"/>
            <a:chExt cx="225000" cy="326250"/>
          </a:xfrm>
        </p:grpSpPr>
        <p:pic>
          <p:nvPicPr>
            <p:cNvPr id="251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52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24530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54" name="Groupe 20"/>
          <p:cNvGrpSpPr/>
          <p:nvPr/>
        </p:nvGrpSpPr>
        <p:grpSpPr>
          <a:xfrm>
            <a:off x="6647354" y="3324771"/>
            <a:ext cx="225000" cy="326250"/>
            <a:chOff x="8607920" y="3083161"/>
            <a:chExt cx="225000" cy="326250"/>
          </a:xfrm>
        </p:grpSpPr>
        <p:pic>
          <p:nvPicPr>
            <p:cNvPr id="255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56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24530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57" name="Groupe 20"/>
          <p:cNvGrpSpPr/>
          <p:nvPr/>
        </p:nvGrpSpPr>
        <p:grpSpPr>
          <a:xfrm>
            <a:off x="8450110" y="911175"/>
            <a:ext cx="225000" cy="326250"/>
            <a:chOff x="8607920" y="3083161"/>
            <a:chExt cx="225000" cy="326250"/>
          </a:xfrm>
        </p:grpSpPr>
        <p:pic>
          <p:nvPicPr>
            <p:cNvPr id="258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59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24530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60" name="Groupe 20"/>
          <p:cNvGrpSpPr/>
          <p:nvPr/>
        </p:nvGrpSpPr>
        <p:grpSpPr>
          <a:xfrm>
            <a:off x="5504168" y="2982320"/>
            <a:ext cx="225000" cy="326250"/>
            <a:chOff x="8607920" y="3083161"/>
            <a:chExt cx="225000" cy="326250"/>
          </a:xfrm>
        </p:grpSpPr>
        <p:pic>
          <p:nvPicPr>
            <p:cNvPr id="262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63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24530" y="3095000"/>
              <a:ext cx="191250" cy="191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5787</TotalTime>
  <Words>630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(23 – 29 août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361</cp:revision>
  <cp:lastPrinted>2016-08-30T16:16:25Z</cp:lastPrinted>
  <dcterms:created xsi:type="dcterms:W3CDTF">2015-12-15T11:10:25Z</dcterms:created>
  <dcterms:modified xsi:type="dcterms:W3CDTF">2016-08-30T16:54:51Z</dcterms:modified>
</cp:coreProperties>
</file>