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06" d="100"/>
          <a:sy n="106" d="100"/>
        </p:scale>
        <p:origin x="762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algn="just"/>
            <a:endParaRPr lang="fr-CA" sz="3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Guera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le centre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Tchad,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dans quatre villages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sont retrouvées sans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abri après de fortes pluies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qui ont détruit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environ 280 maisons, le 18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Beaucoup d'autres parties du pays ont également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touchées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comme la région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Salamat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le sud-est, où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sont exposées à un risque imminent d'inondation.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CA" sz="7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suspects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malaria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 semaine ont été signalés depuis le début de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deux fois plus que l'an dernier à la même période. Au total,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260 000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ont été confirmés depuis le début de l'année, dont plus de 700 morts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>
                <a:solidFill>
                  <a:prstClr val="black"/>
                </a:solidFill>
                <a:latin typeface="Arial"/>
              </a:rPr>
              <a:t>NIGERIA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un convoi humanitaire de retour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Maiduguri après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avoir acheminé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l'aide a été attaqué par des combattants présumés de Boko Haram, près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Meleri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nord-est du pays. Le convoi comprenait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personnel de l'UNICEF,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Fonds des Nations Unies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la Population et de l'Organisation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internationale pour les migrations. Plusieurs employés ont été blessés dans l'attaque et ont été admis pour traitement. L'ONU a suspendu temporairement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déplacements de son personnel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les zones à haut risque. En dépit de la suspension temporaire, l'UNICEF a prévu d'intensifier ses opérations de réponse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9232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0" cy="485503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 PAM a averti que si 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contributions immédiates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n’étaient pas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reçues d'ici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fin 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il serait contraint de suspendre ses activités humanitaires, y compris la fourniture d'une assistance aux enfants souffrant de malnutrition.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y a déjà eu des réductions de rations alimentaires;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l’aide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les cantines scolaires et le travail de développement rural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pourraient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être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arrêtés.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PAM lance un appel de 21,4 millions $ pour aider les personnes les plus vulnérables du Niger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décembre 2016.</a:t>
            </a:r>
          </a:p>
          <a:p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date du 25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à la suite de fortes pluies dans plusieurs régions, au moins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29 888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touchées par les inondations,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faisant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 et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dommages importants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travers le pays. Agadez et Tahoua sont de loin les régions les plus touchées avec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respectivement 60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18%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touchées.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autorités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locales et les Nations Unies 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fourni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l'aide alimentaire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personnes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déplacées. L'ONU a averti que les inondations pourraient affecter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d'ici la fin de l'année.</a:t>
            </a:r>
            <a:endParaRPr lang="fr-FR" sz="1000" dirty="0" smtClean="0"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pPr lvl="0"/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23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violences intercommunautaires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Ngakobo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la province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Ouaka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460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km au nord-est de Bangui,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mort de deux personnes,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provoquant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nouveaux déplacements. Dans le nord du pays, dans le village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Krakoma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déplacées suite à une attaque par des éléments armés non identifiés qui ont pillé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otages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mi-juillet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82535" y="551532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MANQUE DE FINANCEMENT MENACE LA FOURNITURE DE L’AIDE</a:t>
            </a:r>
          </a:p>
        </p:txBody>
      </p:sp>
      <p:sp>
        <p:nvSpPr>
          <p:cNvPr id="2238" name="ZoneTexte 2237"/>
          <p:cNvSpPr txBox="1"/>
          <p:nvPr/>
        </p:nvSpPr>
        <p:spPr>
          <a:xfrm>
            <a:off x="8623682" y="3038566"/>
            <a:ext cx="202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PRÈS DE 30 000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44703" y="4059310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ATTAQUES CONTRE DES TRAVAILLEURS HUMANITAIRES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44944" y="404781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5740216" y="2090362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sp>
        <p:nvSpPr>
          <p:cNvPr id="243" name="ZoneTexte 84"/>
          <p:cNvSpPr txBox="1"/>
          <p:nvPr/>
        </p:nvSpPr>
        <p:spPr>
          <a:xfrm>
            <a:off x="426933" y="914530"/>
            <a:ext cx="191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D’UN MILLIER DE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5223232" y="2941550"/>
            <a:ext cx="225000" cy="328204"/>
            <a:chOff x="4499508" y="1144203"/>
            <a:chExt cx="225000" cy="328204"/>
          </a:xfrm>
        </p:grpSpPr>
        <p:pic>
          <p:nvPicPr>
            <p:cNvPr id="25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2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97" name="Group 196"/>
          <p:cNvGrpSpPr/>
          <p:nvPr/>
        </p:nvGrpSpPr>
        <p:grpSpPr>
          <a:xfrm>
            <a:off x="234764" y="971138"/>
            <a:ext cx="226800" cy="350621"/>
            <a:chOff x="5476747" y="1463387"/>
            <a:chExt cx="226800" cy="350621"/>
          </a:xfrm>
        </p:grpSpPr>
        <p:pic>
          <p:nvPicPr>
            <p:cNvPr id="201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2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6318859" y="2021430"/>
            <a:ext cx="226800" cy="350621"/>
            <a:chOff x="5476747" y="1463387"/>
            <a:chExt cx="226800" cy="350621"/>
          </a:xfrm>
        </p:grpSpPr>
        <p:pic>
          <p:nvPicPr>
            <p:cNvPr id="20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5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6617192" y="3340327"/>
            <a:ext cx="225000" cy="326250"/>
            <a:chOff x="5176538" y="1337838"/>
            <a:chExt cx="225000" cy="326250"/>
          </a:xfrm>
        </p:grpSpPr>
        <p:pic>
          <p:nvPicPr>
            <p:cNvPr id="21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5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17" name="Groupe 20"/>
          <p:cNvGrpSpPr/>
          <p:nvPr/>
        </p:nvGrpSpPr>
        <p:grpSpPr>
          <a:xfrm>
            <a:off x="6270829" y="2950741"/>
            <a:ext cx="225000" cy="326250"/>
            <a:chOff x="8607920" y="3083161"/>
            <a:chExt cx="225000" cy="326250"/>
          </a:xfrm>
        </p:grpSpPr>
        <p:pic>
          <p:nvPicPr>
            <p:cNvPr id="228" name="Image 3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39" name="Image 3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5146998" y="2356619"/>
            <a:ext cx="226800" cy="350621"/>
            <a:chOff x="5476747" y="1463387"/>
            <a:chExt cx="226800" cy="350621"/>
          </a:xfrm>
        </p:grpSpPr>
        <p:pic>
          <p:nvPicPr>
            <p:cNvPr id="245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46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sp>
        <p:nvSpPr>
          <p:cNvPr id="261" name="ZoneTexte 84"/>
          <p:cNvSpPr txBox="1"/>
          <p:nvPr/>
        </p:nvSpPr>
        <p:spPr>
          <a:xfrm>
            <a:off x="447494" y="2585694"/>
            <a:ext cx="19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NOMBRE DE CAS DE MALARIA ATTEINT DE NOUVEAUX SOMMETS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e 20"/>
          <p:cNvGrpSpPr/>
          <p:nvPr/>
        </p:nvGrpSpPr>
        <p:grpSpPr>
          <a:xfrm>
            <a:off x="236079" y="2612781"/>
            <a:ext cx="225000" cy="326250"/>
            <a:chOff x="8607920" y="3083161"/>
            <a:chExt cx="225000" cy="326250"/>
          </a:xfrm>
        </p:grpSpPr>
        <p:pic>
          <p:nvPicPr>
            <p:cNvPr id="263" name="Image 3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4" name="Image 3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32481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71" name="Group 270"/>
          <p:cNvGrpSpPr/>
          <p:nvPr/>
        </p:nvGrpSpPr>
        <p:grpSpPr>
          <a:xfrm>
            <a:off x="243765" y="4103579"/>
            <a:ext cx="225000" cy="328204"/>
            <a:chOff x="4499508" y="1144203"/>
            <a:chExt cx="225000" cy="328204"/>
          </a:xfrm>
        </p:grpSpPr>
        <p:pic>
          <p:nvPicPr>
            <p:cNvPr id="272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73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74" name="Group 273"/>
          <p:cNvGrpSpPr/>
          <p:nvPr/>
        </p:nvGrpSpPr>
        <p:grpSpPr>
          <a:xfrm>
            <a:off x="8428785" y="865169"/>
            <a:ext cx="233554" cy="352889"/>
            <a:chOff x="5678893" y="1514475"/>
            <a:chExt cx="233554" cy="352889"/>
          </a:xfrm>
        </p:grpSpPr>
        <p:pic>
          <p:nvPicPr>
            <p:cNvPr id="27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76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77" name="Group 276"/>
          <p:cNvGrpSpPr/>
          <p:nvPr/>
        </p:nvGrpSpPr>
        <p:grpSpPr>
          <a:xfrm>
            <a:off x="8412066" y="3068223"/>
            <a:ext cx="226800" cy="350621"/>
            <a:chOff x="5476747" y="1463387"/>
            <a:chExt cx="226800" cy="350621"/>
          </a:xfrm>
        </p:grpSpPr>
        <p:pic>
          <p:nvPicPr>
            <p:cNvPr id="278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79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sp>
        <p:nvSpPr>
          <p:cNvPr id="280" name="ZoneTexte 2237"/>
          <p:cNvSpPr txBox="1"/>
          <p:nvPr/>
        </p:nvSpPr>
        <p:spPr>
          <a:xfrm>
            <a:off x="8634223" y="5323617"/>
            <a:ext cx="20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FLAMBÉE DE LA VIOLENCE PROVOQUE DE NOUVEAUX DÉPLACEMENTS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8419861" y="5361272"/>
            <a:ext cx="225000" cy="326250"/>
            <a:chOff x="5176538" y="1337838"/>
            <a:chExt cx="225000" cy="326250"/>
          </a:xfrm>
        </p:grpSpPr>
        <p:pic>
          <p:nvPicPr>
            <p:cNvPr id="28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86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287" name="Connecteur droit 90"/>
          <p:cNvCxnSpPr/>
          <p:nvPr/>
        </p:nvCxnSpPr>
        <p:spPr>
          <a:xfrm>
            <a:off x="8414154" y="5319433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3797</TotalTime>
  <Words>674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(26 juillet – 1 août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310</cp:revision>
  <cp:lastPrinted>2016-07-26T16:47:39Z</cp:lastPrinted>
  <dcterms:created xsi:type="dcterms:W3CDTF">2015-12-15T11:10:25Z</dcterms:created>
  <dcterms:modified xsi:type="dcterms:W3CDTF">2016-08-03T09:29:30Z</dcterms:modified>
</cp:coreProperties>
</file>