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0693400" cy="756126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45B"/>
    <a:srgbClr val="026CB6"/>
    <a:srgbClr val="B6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72" autoAdjust="0"/>
    <p:restoredTop sz="96453" autoAdjust="0"/>
  </p:normalViewPr>
  <p:slideViewPr>
    <p:cSldViewPr snapToGrid="0">
      <p:cViewPr>
        <p:scale>
          <a:sx n="100" d="100"/>
          <a:sy n="100" d="100"/>
        </p:scale>
        <p:origin x="264" y="-432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2119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98103" y="1"/>
            <a:ext cx="2982119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D22D471-A6F8-40EF-8223-1DCA8FA618BE}" type="datetimeFigureOut">
              <a:rPr lang="en-US" smtClean="0"/>
              <a:t>07-Jun-16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22375" y="1162050"/>
            <a:ext cx="4437063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8829968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98103" y="8829968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E8891B9-E1F8-46C1-98AE-90783B714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82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891B9-E1F8-46C1-98AE-90783B714E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1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237457"/>
            <a:ext cx="9089390" cy="2632440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63" indent="0" algn="ctr">
              <a:buNone/>
              <a:defRPr sz="2205"/>
            </a:lvl2pPr>
            <a:lvl3pPr marL="1008126" indent="0" algn="ctr">
              <a:buNone/>
              <a:defRPr sz="1985"/>
            </a:lvl3pPr>
            <a:lvl4pPr marL="1512189" indent="0" algn="ctr">
              <a:buNone/>
              <a:defRPr sz="1764"/>
            </a:lvl4pPr>
            <a:lvl5pPr marL="2016252" indent="0" algn="ctr">
              <a:buNone/>
              <a:defRPr sz="1764"/>
            </a:lvl5pPr>
            <a:lvl6pPr marL="2520315" indent="0" algn="ctr">
              <a:buNone/>
              <a:defRPr sz="1764"/>
            </a:lvl6pPr>
            <a:lvl7pPr marL="3024378" indent="0" algn="ctr">
              <a:buNone/>
              <a:defRPr sz="1764"/>
            </a:lvl7pPr>
            <a:lvl8pPr marL="3528441" indent="0" algn="ctr">
              <a:buNone/>
              <a:defRPr sz="1764"/>
            </a:lvl8pPr>
            <a:lvl9pPr marL="4032504" indent="0" algn="ctr">
              <a:buNone/>
              <a:defRPr sz="1764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07-Jun-16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07-Jun-16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0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567"/>
            <a:ext cx="2305764" cy="64078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2" y="402567"/>
            <a:ext cx="6783626" cy="640782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07-Jun-16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5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07-Jun-16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</p:spPr>
        <p:txBody>
          <a:bodyPr anchor="b"/>
          <a:lstStyle>
            <a:lvl1pPr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6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07-Jun-16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6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4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07-Jun-16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0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65" y="2761961"/>
            <a:ext cx="4523809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560"/>
            <a:ext cx="4546088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1961"/>
            <a:ext cx="4546088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07-Jun-16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07-Jun-16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3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07-Jun-16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3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683"/>
            <a:ext cx="5413534" cy="5373398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07-Jun-16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8" y="1088683"/>
            <a:ext cx="5413534" cy="5373398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63" indent="0">
              <a:buNone/>
              <a:defRPr sz="3087"/>
            </a:lvl2pPr>
            <a:lvl3pPr marL="1008126" indent="0">
              <a:buNone/>
              <a:defRPr sz="2646"/>
            </a:lvl3pPr>
            <a:lvl4pPr marL="1512189" indent="0">
              <a:buNone/>
              <a:defRPr sz="2205"/>
            </a:lvl4pPr>
            <a:lvl5pPr marL="2016252" indent="0">
              <a:buNone/>
              <a:defRPr sz="2205"/>
            </a:lvl5pPr>
            <a:lvl6pPr marL="2520315" indent="0">
              <a:buNone/>
              <a:defRPr sz="2205"/>
            </a:lvl6pPr>
            <a:lvl7pPr marL="3024378" indent="0">
              <a:buNone/>
              <a:defRPr sz="2205"/>
            </a:lvl7pPr>
            <a:lvl8pPr marL="3528441" indent="0">
              <a:buNone/>
              <a:defRPr sz="2205"/>
            </a:lvl8pPr>
            <a:lvl9pPr marL="4032504" indent="0">
              <a:buNone/>
              <a:defRPr sz="220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07-Jun-16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8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76D50-4887-45D9-B59D-90E5BB4B1469}" type="datetimeFigureOut">
              <a:rPr lang="en-US" smtClean="0"/>
              <a:t>07-Jun-16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8126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9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image" Target="../media/image8.emf"/><Relationship Id="rId17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11" Type="http://schemas.openxmlformats.org/officeDocument/2006/relationships/image" Target="../media/image7.emf"/><Relationship Id="rId5" Type="http://schemas.openxmlformats.org/officeDocument/2006/relationships/hyperlink" Target="http://twitter.com/OCHAROWCA" TargetMode="External"/><Relationship Id="rId15" Type="http://schemas.openxmlformats.org/officeDocument/2006/relationships/image" Target="../media/image11.emf"/><Relationship Id="rId10" Type="http://schemas.openxmlformats.org/officeDocument/2006/relationships/image" Target="../media/image6.emf"/><Relationship Id="rId4" Type="http://schemas.openxmlformats.org/officeDocument/2006/relationships/hyperlink" Target="mailto:ocharowca@un.org" TargetMode="External"/><Relationship Id="rId9" Type="http://schemas.openxmlformats.org/officeDocument/2006/relationships/image" Target="../media/image5.emf"/><Relationship Id="rId1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512" y="4740665"/>
            <a:ext cx="201600" cy="19243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9924" y="188259"/>
            <a:ext cx="10273553" cy="349623"/>
          </a:xfrm>
          <a:solidFill>
            <a:srgbClr val="026CB6"/>
          </a:solidFill>
        </p:spPr>
        <p:txBody>
          <a:bodyPr>
            <a:normAutofit/>
          </a:bodyPr>
          <a:lstStyle/>
          <a:p>
            <a:pPr algn="l"/>
            <a:r>
              <a:rPr lang="fr-F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Afrique de l’Ouest et du Centre</a:t>
            </a:r>
            <a:r>
              <a:rPr lang="en-GB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perçu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humanitaire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hebdomadaire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(31 </a:t>
            </a:r>
            <a:r>
              <a:rPr lang="en-GB" sz="1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6 </a:t>
            </a:r>
            <a:r>
              <a:rPr lang="en-GB" sz="1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juin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</a:t>
            </a:r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13276" y="6872683"/>
            <a:ext cx="6283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de </a:t>
            </a:r>
            <a:r>
              <a:rPr lang="en-GB" sz="8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création</a:t>
            </a:r>
            <a:r>
              <a:rPr lang="en-GB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en-GB" sz="8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</a:t>
            </a:r>
            <a:r>
              <a:rPr lang="en-GB" sz="8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 </a:t>
            </a:r>
            <a:r>
              <a:rPr lang="fr-FR" sz="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de données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UNCS, 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DevInfo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OCHA.</a:t>
            </a:r>
            <a:r>
              <a:rPr lang="fr-FR" sz="8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ocharowca@un.org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Twitter: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@OCHAROWCA</a:t>
            </a:r>
            <a:endParaRPr lang="fr-FR" sz="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frontières,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désignations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employés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sur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cette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fr-FR" sz="700" i="1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</a:t>
            </a:r>
            <a:r>
              <a:rPr lang="fr-FR" sz="700" i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n’impliquent pas une reconnaissance ou acceptation officielle par les Nations Unies</a:t>
            </a:r>
            <a:r>
              <a:rPr lang="en-GB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52"/>
          <p:cNvSpPr txBox="1"/>
          <p:nvPr/>
        </p:nvSpPr>
        <p:spPr>
          <a:xfrm>
            <a:off x="238135" y="639929"/>
            <a:ext cx="2092202" cy="6769359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RÉPUBLIQUE CENTRAFRICAINE</a:t>
            </a:r>
          </a:p>
          <a:p>
            <a:pPr>
              <a:spcBef>
                <a:spcPts val="600"/>
              </a:spcBef>
            </a:pPr>
            <a:endParaRPr lang="en-GB" sz="1000" b="1" i="1" dirty="0">
              <a:solidFill>
                <a:schemeClr val="bg1">
                  <a:lumMod val="50000"/>
                </a:schemeClr>
              </a:solidFill>
              <a:latin typeface="Arial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Après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une période de calme relatif à Bambari et ses environs, une région qui a été instable pendant des mois en raison de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violences intercommunautaires, des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mouvements de retour ont été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observés,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en particulier sur l'axe Bambari-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Ndjoubissi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au nord-est de Bangui et dans de nombreux quartiers de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Bambari.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En mai, plus de 924 ménages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(2 591 personnes)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sont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retournés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dans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leurs régions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d'origine.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Des évaluations des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besoins </a:t>
            </a:r>
            <a:r>
              <a:rPr lang="fr-FR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multi-sectoriels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sont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prévus pour évaluer les besoins des rapatriés dans la région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Bef>
                <a:spcPts val="600"/>
              </a:spcBef>
            </a:pPr>
            <a:endParaRPr lang="en-US" sz="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TCHAD</a:t>
            </a:r>
            <a:endParaRPr lang="fr-FR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Au cours de la nuit du 31 mai au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1er juin,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deux véhicules militaires de la Force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multinationale conjointe ont sauté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sur des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engins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explosifs improvisés dans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une attaque présumée de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Boko Haram sur la route de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Kaiga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N'</a:t>
            </a:r>
            <a:r>
              <a:rPr lang="fr-FR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Gouboua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(45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km de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Baga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Sola),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à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Kaiga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Litri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(10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km de la frontière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nigériane),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tuant 14 soldats et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blessant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16 personnes. Cet incident pourrait sérieusement affecter les opérations humanitaires en cours dans la zone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N'</a:t>
            </a:r>
            <a:r>
              <a:rPr lang="fr-FR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Gouboua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où plus de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15 000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personnes déplacées et plus de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3 000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personnes des communautés d'accueil ont été récemment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assistées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par le PAM et l'UNICEF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fr-FR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000" dirty="0" smtClean="0">
                <a:latin typeface="Arial"/>
              </a:rPr>
              <a:t>CONGO</a:t>
            </a:r>
            <a:endParaRPr lang="en-GB" sz="1000" dirty="0">
              <a:latin typeface="Arial"/>
            </a:endParaRPr>
          </a:p>
          <a:p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Une équipe d'évaluation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multisectorielle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sera déployée du 6 au 10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juin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après que le gouvernement a accordé l'accès à la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région sud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du Pool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à l'ONU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et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aux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partenaires humanitaires. L'accès devrait permettre aux partenaires d'évaluer l'impact potentiel de la situation sur les populations civiles, y compris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les déplacements,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l'accès aux services de base, l'éducation et la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protection. Des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opérations de sécurité,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comprenant des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bombardements contre les positions d'un ancien chef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rebelle,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ont été menées en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avril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par les forces de sécurité congolaises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Connecteur droit 75"/>
          <p:cNvCxnSpPr/>
          <p:nvPr/>
        </p:nvCxnSpPr>
        <p:spPr>
          <a:xfrm flipV="1">
            <a:off x="238134" y="836105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ZoneTexte 84"/>
          <p:cNvSpPr txBox="1"/>
          <p:nvPr/>
        </p:nvSpPr>
        <p:spPr>
          <a:xfrm>
            <a:off x="380662" y="826187"/>
            <a:ext cx="2185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PLUS DE </a:t>
            </a:r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2 500 PERSONNES RETOURNENT DANS LEURS RÉGIONS D’ORIGINE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5079" y="1008104"/>
            <a:ext cx="192926" cy="176016"/>
          </a:xfrm>
          <a:prstGeom prst="rect">
            <a:avLst/>
          </a:prstGeom>
        </p:spPr>
      </p:pic>
      <p:pic>
        <p:nvPicPr>
          <p:cNvPr id="2217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2523" y="211195"/>
            <a:ext cx="1248750" cy="303750"/>
          </a:xfrm>
          <a:prstGeom prst="rect">
            <a:avLst/>
          </a:prstGeom>
        </p:spPr>
      </p:pic>
      <p:grpSp>
        <p:nvGrpSpPr>
          <p:cNvPr id="18" name="Groupe 17"/>
          <p:cNvGrpSpPr/>
          <p:nvPr/>
        </p:nvGrpSpPr>
        <p:grpSpPr>
          <a:xfrm>
            <a:off x="2497156" y="836105"/>
            <a:ext cx="5751297" cy="5891268"/>
            <a:chOff x="2534864" y="836105"/>
            <a:chExt cx="5751297" cy="5891268"/>
          </a:xfrm>
        </p:grpSpPr>
        <p:sp>
          <p:nvSpPr>
            <p:cNvPr id="16" name="Rectangle 15"/>
            <p:cNvSpPr/>
            <p:nvPr/>
          </p:nvSpPr>
          <p:spPr>
            <a:xfrm>
              <a:off x="2545237" y="838769"/>
              <a:ext cx="5740924" cy="587421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e 13"/>
            <p:cNvGrpSpPr/>
            <p:nvPr/>
          </p:nvGrpSpPr>
          <p:grpSpPr>
            <a:xfrm>
              <a:off x="2534864" y="836105"/>
              <a:ext cx="5750655" cy="5891268"/>
              <a:chOff x="2534864" y="836105"/>
              <a:chExt cx="5750655" cy="5891268"/>
            </a:xfrm>
          </p:grpSpPr>
          <p:sp>
            <p:nvSpPr>
              <p:cNvPr id="375" name="Freeform 7"/>
              <p:cNvSpPr>
                <a:spLocks/>
              </p:cNvSpPr>
              <p:nvPr/>
            </p:nvSpPr>
            <p:spPr bwMode="auto">
              <a:xfrm>
                <a:off x="4703675" y="3105932"/>
                <a:ext cx="194222" cy="497879"/>
              </a:xfrm>
              <a:custGeom>
                <a:avLst/>
                <a:gdLst>
                  <a:gd name="T0" fmla="*/ 123 w 138"/>
                  <a:gd name="T1" fmla="*/ 348 h 358"/>
                  <a:gd name="T2" fmla="*/ 106 w 138"/>
                  <a:gd name="T3" fmla="*/ 354 h 358"/>
                  <a:gd name="T4" fmla="*/ 90 w 138"/>
                  <a:gd name="T5" fmla="*/ 354 h 358"/>
                  <a:gd name="T6" fmla="*/ 81 w 138"/>
                  <a:gd name="T7" fmla="*/ 342 h 358"/>
                  <a:gd name="T8" fmla="*/ 65 w 138"/>
                  <a:gd name="T9" fmla="*/ 334 h 358"/>
                  <a:gd name="T10" fmla="*/ 61 w 138"/>
                  <a:gd name="T11" fmla="*/ 323 h 358"/>
                  <a:gd name="T12" fmla="*/ 56 w 138"/>
                  <a:gd name="T13" fmla="*/ 311 h 358"/>
                  <a:gd name="T14" fmla="*/ 48 w 138"/>
                  <a:gd name="T15" fmla="*/ 304 h 358"/>
                  <a:gd name="T16" fmla="*/ 52 w 138"/>
                  <a:gd name="T17" fmla="*/ 292 h 358"/>
                  <a:gd name="T18" fmla="*/ 56 w 138"/>
                  <a:gd name="T19" fmla="*/ 275 h 358"/>
                  <a:gd name="T20" fmla="*/ 50 w 138"/>
                  <a:gd name="T21" fmla="*/ 265 h 358"/>
                  <a:gd name="T22" fmla="*/ 48 w 138"/>
                  <a:gd name="T23" fmla="*/ 254 h 358"/>
                  <a:gd name="T24" fmla="*/ 54 w 138"/>
                  <a:gd name="T25" fmla="*/ 242 h 358"/>
                  <a:gd name="T26" fmla="*/ 54 w 138"/>
                  <a:gd name="T27" fmla="*/ 229 h 358"/>
                  <a:gd name="T28" fmla="*/ 54 w 138"/>
                  <a:gd name="T29" fmla="*/ 212 h 358"/>
                  <a:gd name="T30" fmla="*/ 60 w 138"/>
                  <a:gd name="T31" fmla="*/ 204 h 358"/>
                  <a:gd name="T32" fmla="*/ 58 w 138"/>
                  <a:gd name="T33" fmla="*/ 192 h 358"/>
                  <a:gd name="T34" fmla="*/ 50 w 138"/>
                  <a:gd name="T35" fmla="*/ 183 h 358"/>
                  <a:gd name="T36" fmla="*/ 40 w 138"/>
                  <a:gd name="T37" fmla="*/ 173 h 358"/>
                  <a:gd name="T38" fmla="*/ 44 w 138"/>
                  <a:gd name="T39" fmla="*/ 167 h 358"/>
                  <a:gd name="T40" fmla="*/ 44 w 138"/>
                  <a:gd name="T41" fmla="*/ 152 h 358"/>
                  <a:gd name="T42" fmla="*/ 48 w 138"/>
                  <a:gd name="T43" fmla="*/ 138 h 358"/>
                  <a:gd name="T44" fmla="*/ 50 w 138"/>
                  <a:gd name="T45" fmla="*/ 121 h 358"/>
                  <a:gd name="T46" fmla="*/ 40 w 138"/>
                  <a:gd name="T47" fmla="*/ 117 h 358"/>
                  <a:gd name="T48" fmla="*/ 27 w 138"/>
                  <a:gd name="T49" fmla="*/ 117 h 358"/>
                  <a:gd name="T50" fmla="*/ 27 w 138"/>
                  <a:gd name="T51" fmla="*/ 112 h 358"/>
                  <a:gd name="T52" fmla="*/ 37 w 138"/>
                  <a:gd name="T53" fmla="*/ 106 h 358"/>
                  <a:gd name="T54" fmla="*/ 35 w 138"/>
                  <a:gd name="T55" fmla="*/ 96 h 358"/>
                  <a:gd name="T56" fmla="*/ 37 w 138"/>
                  <a:gd name="T57" fmla="*/ 81 h 358"/>
                  <a:gd name="T58" fmla="*/ 37 w 138"/>
                  <a:gd name="T59" fmla="*/ 69 h 358"/>
                  <a:gd name="T60" fmla="*/ 37 w 138"/>
                  <a:gd name="T61" fmla="*/ 60 h 358"/>
                  <a:gd name="T62" fmla="*/ 33 w 138"/>
                  <a:gd name="T63" fmla="*/ 54 h 358"/>
                  <a:gd name="T64" fmla="*/ 27 w 138"/>
                  <a:gd name="T65" fmla="*/ 50 h 358"/>
                  <a:gd name="T66" fmla="*/ 19 w 138"/>
                  <a:gd name="T67" fmla="*/ 42 h 358"/>
                  <a:gd name="T68" fmla="*/ 8 w 138"/>
                  <a:gd name="T69" fmla="*/ 37 h 358"/>
                  <a:gd name="T70" fmla="*/ 8 w 138"/>
                  <a:gd name="T71" fmla="*/ 23 h 358"/>
                  <a:gd name="T72" fmla="*/ 14 w 138"/>
                  <a:gd name="T73" fmla="*/ 12 h 358"/>
                  <a:gd name="T74" fmla="*/ 2 w 138"/>
                  <a:gd name="T75" fmla="*/ 2 h 358"/>
                  <a:gd name="T76" fmla="*/ 14 w 138"/>
                  <a:gd name="T77" fmla="*/ 2 h 358"/>
                  <a:gd name="T78" fmla="*/ 33 w 138"/>
                  <a:gd name="T79" fmla="*/ 6 h 358"/>
                  <a:gd name="T80" fmla="*/ 48 w 138"/>
                  <a:gd name="T81" fmla="*/ 14 h 358"/>
                  <a:gd name="T82" fmla="*/ 69 w 138"/>
                  <a:gd name="T83" fmla="*/ 10 h 358"/>
                  <a:gd name="T84" fmla="*/ 73 w 138"/>
                  <a:gd name="T85" fmla="*/ 23 h 358"/>
                  <a:gd name="T86" fmla="*/ 67 w 138"/>
                  <a:gd name="T87" fmla="*/ 39 h 358"/>
                  <a:gd name="T88" fmla="*/ 67 w 138"/>
                  <a:gd name="T89" fmla="*/ 54 h 358"/>
                  <a:gd name="T90" fmla="*/ 86 w 138"/>
                  <a:gd name="T91" fmla="*/ 67 h 358"/>
                  <a:gd name="T92" fmla="*/ 106 w 138"/>
                  <a:gd name="T93" fmla="*/ 85 h 358"/>
                  <a:gd name="T94" fmla="*/ 108 w 138"/>
                  <a:gd name="T95" fmla="*/ 108 h 358"/>
                  <a:gd name="T96" fmla="*/ 109 w 138"/>
                  <a:gd name="T97" fmla="*/ 123 h 358"/>
                  <a:gd name="T98" fmla="*/ 117 w 138"/>
                  <a:gd name="T99" fmla="*/ 137 h 358"/>
                  <a:gd name="T100" fmla="*/ 125 w 138"/>
                  <a:gd name="T101" fmla="*/ 150 h 358"/>
                  <a:gd name="T102" fmla="*/ 125 w 138"/>
                  <a:gd name="T103" fmla="*/ 167 h 358"/>
                  <a:gd name="T104" fmla="*/ 127 w 138"/>
                  <a:gd name="T105" fmla="*/ 187 h 358"/>
                  <a:gd name="T106" fmla="*/ 125 w 138"/>
                  <a:gd name="T107" fmla="*/ 208 h 358"/>
                  <a:gd name="T108" fmla="*/ 125 w 138"/>
                  <a:gd name="T109" fmla="*/ 231 h 358"/>
                  <a:gd name="T110" fmla="*/ 125 w 138"/>
                  <a:gd name="T111" fmla="*/ 246 h 358"/>
                  <a:gd name="T112" fmla="*/ 129 w 138"/>
                  <a:gd name="T113" fmla="*/ 260 h 358"/>
                  <a:gd name="T114" fmla="*/ 127 w 138"/>
                  <a:gd name="T115" fmla="*/ 277 h 358"/>
                  <a:gd name="T116" fmla="*/ 123 w 138"/>
                  <a:gd name="T117" fmla="*/ 300 h 358"/>
                  <a:gd name="T118" fmla="*/ 125 w 138"/>
                  <a:gd name="T119" fmla="*/ 311 h 358"/>
                  <a:gd name="T120" fmla="*/ 125 w 138"/>
                  <a:gd name="T121" fmla="*/ 323 h 358"/>
                  <a:gd name="T122" fmla="*/ 134 w 138"/>
                  <a:gd name="T123" fmla="*/ 331 h 358"/>
                  <a:gd name="T124" fmla="*/ 136 w 138"/>
                  <a:gd name="T125" fmla="*/ 338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8" h="358">
                    <a:moveTo>
                      <a:pt x="136" y="344"/>
                    </a:moveTo>
                    <a:lnTo>
                      <a:pt x="134" y="344"/>
                    </a:lnTo>
                    <a:lnTo>
                      <a:pt x="134" y="346"/>
                    </a:lnTo>
                    <a:lnTo>
                      <a:pt x="133" y="346"/>
                    </a:lnTo>
                    <a:lnTo>
                      <a:pt x="131" y="346"/>
                    </a:lnTo>
                    <a:lnTo>
                      <a:pt x="129" y="346"/>
                    </a:lnTo>
                    <a:lnTo>
                      <a:pt x="127" y="346"/>
                    </a:lnTo>
                    <a:lnTo>
                      <a:pt x="125" y="348"/>
                    </a:lnTo>
                    <a:lnTo>
                      <a:pt x="123" y="348"/>
                    </a:lnTo>
                    <a:lnTo>
                      <a:pt x="121" y="350"/>
                    </a:lnTo>
                    <a:lnTo>
                      <a:pt x="119" y="350"/>
                    </a:lnTo>
                    <a:lnTo>
                      <a:pt x="117" y="350"/>
                    </a:lnTo>
                    <a:lnTo>
                      <a:pt x="115" y="350"/>
                    </a:lnTo>
                    <a:lnTo>
                      <a:pt x="113" y="352"/>
                    </a:lnTo>
                    <a:lnTo>
                      <a:pt x="111" y="352"/>
                    </a:lnTo>
                    <a:lnTo>
                      <a:pt x="109" y="352"/>
                    </a:lnTo>
                    <a:lnTo>
                      <a:pt x="108" y="352"/>
                    </a:lnTo>
                    <a:lnTo>
                      <a:pt x="106" y="354"/>
                    </a:lnTo>
                    <a:lnTo>
                      <a:pt x="104" y="354"/>
                    </a:lnTo>
                    <a:lnTo>
                      <a:pt x="102" y="354"/>
                    </a:lnTo>
                    <a:lnTo>
                      <a:pt x="100" y="356"/>
                    </a:lnTo>
                    <a:lnTo>
                      <a:pt x="98" y="356"/>
                    </a:lnTo>
                    <a:lnTo>
                      <a:pt x="96" y="356"/>
                    </a:lnTo>
                    <a:lnTo>
                      <a:pt x="94" y="358"/>
                    </a:lnTo>
                    <a:lnTo>
                      <a:pt x="94" y="354"/>
                    </a:lnTo>
                    <a:lnTo>
                      <a:pt x="92" y="354"/>
                    </a:lnTo>
                    <a:lnTo>
                      <a:pt x="90" y="354"/>
                    </a:lnTo>
                    <a:lnTo>
                      <a:pt x="88" y="354"/>
                    </a:lnTo>
                    <a:lnTo>
                      <a:pt x="86" y="354"/>
                    </a:lnTo>
                    <a:lnTo>
                      <a:pt x="86" y="352"/>
                    </a:lnTo>
                    <a:lnTo>
                      <a:pt x="86" y="350"/>
                    </a:lnTo>
                    <a:lnTo>
                      <a:pt x="85" y="348"/>
                    </a:lnTo>
                    <a:lnTo>
                      <a:pt x="83" y="348"/>
                    </a:lnTo>
                    <a:lnTo>
                      <a:pt x="83" y="346"/>
                    </a:lnTo>
                    <a:lnTo>
                      <a:pt x="81" y="344"/>
                    </a:lnTo>
                    <a:lnTo>
                      <a:pt x="81" y="342"/>
                    </a:lnTo>
                    <a:lnTo>
                      <a:pt x="79" y="342"/>
                    </a:lnTo>
                    <a:lnTo>
                      <a:pt x="75" y="342"/>
                    </a:lnTo>
                    <a:lnTo>
                      <a:pt x="73" y="340"/>
                    </a:lnTo>
                    <a:lnTo>
                      <a:pt x="71" y="338"/>
                    </a:lnTo>
                    <a:lnTo>
                      <a:pt x="71" y="336"/>
                    </a:lnTo>
                    <a:lnTo>
                      <a:pt x="69" y="336"/>
                    </a:lnTo>
                    <a:lnTo>
                      <a:pt x="67" y="336"/>
                    </a:lnTo>
                    <a:lnTo>
                      <a:pt x="65" y="336"/>
                    </a:lnTo>
                    <a:lnTo>
                      <a:pt x="65" y="334"/>
                    </a:lnTo>
                    <a:lnTo>
                      <a:pt x="63" y="334"/>
                    </a:lnTo>
                    <a:lnTo>
                      <a:pt x="63" y="333"/>
                    </a:lnTo>
                    <a:lnTo>
                      <a:pt x="63" y="331"/>
                    </a:lnTo>
                    <a:lnTo>
                      <a:pt x="61" y="331"/>
                    </a:lnTo>
                    <a:lnTo>
                      <a:pt x="61" y="329"/>
                    </a:lnTo>
                    <a:lnTo>
                      <a:pt x="61" y="327"/>
                    </a:lnTo>
                    <a:lnTo>
                      <a:pt x="63" y="325"/>
                    </a:lnTo>
                    <a:lnTo>
                      <a:pt x="63" y="323"/>
                    </a:lnTo>
                    <a:lnTo>
                      <a:pt x="61" y="323"/>
                    </a:lnTo>
                    <a:lnTo>
                      <a:pt x="60" y="323"/>
                    </a:lnTo>
                    <a:lnTo>
                      <a:pt x="60" y="321"/>
                    </a:lnTo>
                    <a:lnTo>
                      <a:pt x="58" y="321"/>
                    </a:lnTo>
                    <a:lnTo>
                      <a:pt x="56" y="321"/>
                    </a:lnTo>
                    <a:lnTo>
                      <a:pt x="56" y="319"/>
                    </a:lnTo>
                    <a:lnTo>
                      <a:pt x="56" y="317"/>
                    </a:lnTo>
                    <a:lnTo>
                      <a:pt x="56" y="315"/>
                    </a:lnTo>
                    <a:lnTo>
                      <a:pt x="56" y="313"/>
                    </a:lnTo>
                    <a:lnTo>
                      <a:pt x="56" y="311"/>
                    </a:lnTo>
                    <a:lnTo>
                      <a:pt x="54" y="311"/>
                    </a:lnTo>
                    <a:lnTo>
                      <a:pt x="52" y="310"/>
                    </a:lnTo>
                    <a:lnTo>
                      <a:pt x="50" y="310"/>
                    </a:lnTo>
                    <a:lnTo>
                      <a:pt x="52" y="308"/>
                    </a:lnTo>
                    <a:lnTo>
                      <a:pt x="50" y="308"/>
                    </a:lnTo>
                    <a:lnTo>
                      <a:pt x="52" y="308"/>
                    </a:lnTo>
                    <a:lnTo>
                      <a:pt x="50" y="306"/>
                    </a:lnTo>
                    <a:lnTo>
                      <a:pt x="48" y="306"/>
                    </a:lnTo>
                    <a:lnTo>
                      <a:pt x="48" y="304"/>
                    </a:lnTo>
                    <a:lnTo>
                      <a:pt x="50" y="302"/>
                    </a:lnTo>
                    <a:lnTo>
                      <a:pt x="50" y="300"/>
                    </a:lnTo>
                    <a:lnTo>
                      <a:pt x="50" y="298"/>
                    </a:lnTo>
                    <a:lnTo>
                      <a:pt x="48" y="298"/>
                    </a:lnTo>
                    <a:lnTo>
                      <a:pt x="48" y="296"/>
                    </a:lnTo>
                    <a:lnTo>
                      <a:pt x="48" y="294"/>
                    </a:lnTo>
                    <a:lnTo>
                      <a:pt x="50" y="294"/>
                    </a:lnTo>
                    <a:lnTo>
                      <a:pt x="52" y="294"/>
                    </a:lnTo>
                    <a:lnTo>
                      <a:pt x="52" y="292"/>
                    </a:lnTo>
                    <a:lnTo>
                      <a:pt x="54" y="292"/>
                    </a:lnTo>
                    <a:lnTo>
                      <a:pt x="54" y="290"/>
                    </a:lnTo>
                    <a:lnTo>
                      <a:pt x="54" y="288"/>
                    </a:lnTo>
                    <a:lnTo>
                      <a:pt x="54" y="286"/>
                    </a:lnTo>
                    <a:lnTo>
                      <a:pt x="54" y="285"/>
                    </a:lnTo>
                    <a:lnTo>
                      <a:pt x="54" y="283"/>
                    </a:lnTo>
                    <a:lnTo>
                      <a:pt x="54" y="281"/>
                    </a:lnTo>
                    <a:lnTo>
                      <a:pt x="56" y="279"/>
                    </a:lnTo>
                    <a:lnTo>
                      <a:pt x="56" y="275"/>
                    </a:lnTo>
                    <a:lnTo>
                      <a:pt x="56" y="273"/>
                    </a:lnTo>
                    <a:lnTo>
                      <a:pt x="58" y="273"/>
                    </a:lnTo>
                    <a:lnTo>
                      <a:pt x="58" y="271"/>
                    </a:lnTo>
                    <a:lnTo>
                      <a:pt x="58" y="269"/>
                    </a:lnTo>
                    <a:lnTo>
                      <a:pt x="58" y="267"/>
                    </a:lnTo>
                    <a:lnTo>
                      <a:pt x="56" y="265"/>
                    </a:lnTo>
                    <a:lnTo>
                      <a:pt x="54" y="265"/>
                    </a:lnTo>
                    <a:lnTo>
                      <a:pt x="52" y="265"/>
                    </a:lnTo>
                    <a:lnTo>
                      <a:pt x="50" y="265"/>
                    </a:lnTo>
                    <a:lnTo>
                      <a:pt x="48" y="265"/>
                    </a:lnTo>
                    <a:lnTo>
                      <a:pt x="48" y="263"/>
                    </a:lnTo>
                    <a:lnTo>
                      <a:pt x="48" y="261"/>
                    </a:lnTo>
                    <a:lnTo>
                      <a:pt x="46" y="261"/>
                    </a:lnTo>
                    <a:lnTo>
                      <a:pt x="46" y="260"/>
                    </a:lnTo>
                    <a:lnTo>
                      <a:pt x="48" y="260"/>
                    </a:lnTo>
                    <a:lnTo>
                      <a:pt x="46" y="258"/>
                    </a:lnTo>
                    <a:lnTo>
                      <a:pt x="46" y="256"/>
                    </a:lnTo>
                    <a:lnTo>
                      <a:pt x="48" y="254"/>
                    </a:lnTo>
                    <a:lnTo>
                      <a:pt x="48" y="252"/>
                    </a:lnTo>
                    <a:lnTo>
                      <a:pt x="50" y="252"/>
                    </a:lnTo>
                    <a:lnTo>
                      <a:pt x="50" y="250"/>
                    </a:lnTo>
                    <a:lnTo>
                      <a:pt x="52" y="250"/>
                    </a:lnTo>
                    <a:lnTo>
                      <a:pt x="52" y="248"/>
                    </a:lnTo>
                    <a:lnTo>
                      <a:pt x="52" y="246"/>
                    </a:lnTo>
                    <a:lnTo>
                      <a:pt x="52" y="244"/>
                    </a:lnTo>
                    <a:lnTo>
                      <a:pt x="54" y="244"/>
                    </a:lnTo>
                    <a:lnTo>
                      <a:pt x="54" y="242"/>
                    </a:lnTo>
                    <a:lnTo>
                      <a:pt x="54" y="240"/>
                    </a:lnTo>
                    <a:lnTo>
                      <a:pt x="56" y="240"/>
                    </a:lnTo>
                    <a:lnTo>
                      <a:pt x="56" y="238"/>
                    </a:lnTo>
                    <a:lnTo>
                      <a:pt x="54" y="238"/>
                    </a:lnTo>
                    <a:lnTo>
                      <a:pt x="54" y="236"/>
                    </a:lnTo>
                    <a:lnTo>
                      <a:pt x="54" y="235"/>
                    </a:lnTo>
                    <a:lnTo>
                      <a:pt x="54" y="233"/>
                    </a:lnTo>
                    <a:lnTo>
                      <a:pt x="54" y="231"/>
                    </a:lnTo>
                    <a:lnTo>
                      <a:pt x="54" y="229"/>
                    </a:lnTo>
                    <a:lnTo>
                      <a:pt x="54" y="227"/>
                    </a:lnTo>
                    <a:lnTo>
                      <a:pt x="54" y="225"/>
                    </a:lnTo>
                    <a:lnTo>
                      <a:pt x="54" y="223"/>
                    </a:lnTo>
                    <a:lnTo>
                      <a:pt x="54" y="221"/>
                    </a:lnTo>
                    <a:lnTo>
                      <a:pt x="54" y="219"/>
                    </a:lnTo>
                    <a:lnTo>
                      <a:pt x="52" y="217"/>
                    </a:lnTo>
                    <a:lnTo>
                      <a:pt x="52" y="213"/>
                    </a:lnTo>
                    <a:lnTo>
                      <a:pt x="54" y="213"/>
                    </a:lnTo>
                    <a:lnTo>
                      <a:pt x="54" y="212"/>
                    </a:lnTo>
                    <a:lnTo>
                      <a:pt x="54" y="210"/>
                    </a:lnTo>
                    <a:lnTo>
                      <a:pt x="52" y="210"/>
                    </a:lnTo>
                    <a:lnTo>
                      <a:pt x="52" y="208"/>
                    </a:lnTo>
                    <a:lnTo>
                      <a:pt x="54" y="208"/>
                    </a:lnTo>
                    <a:lnTo>
                      <a:pt x="56" y="208"/>
                    </a:lnTo>
                    <a:lnTo>
                      <a:pt x="56" y="206"/>
                    </a:lnTo>
                    <a:lnTo>
                      <a:pt x="56" y="204"/>
                    </a:lnTo>
                    <a:lnTo>
                      <a:pt x="58" y="204"/>
                    </a:lnTo>
                    <a:lnTo>
                      <a:pt x="60" y="204"/>
                    </a:lnTo>
                    <a:lnTo>
                      <a:pt x="60" y="202"/>
                    </a:lnTo>
                    <a:lnTo>
                      <a:pt x="61" y="204"/>
                    </a:lnTo>
                    <a:lnTo>
                      <a:pt x="61" y="202"/>
                    </a:lnTo>
                    <a:lnTo>
                      <a:pt x="61" y="200"/>
                    </a:lnTo>
                    <a:lnTo>
                      <a:pt x="61" y="198"/>
                    </a:lnTo>
                    <a:lnTo>
                      <a:pt x="61" y="196"/>
                    </a:lnTo>
                    <a:lnTo>
                      <a:pt x="61" y="194"/>
                    </a:lnTo>
                    <a:lnTo>
                      <a:pt x="60" y="194"/>
                    </a:lnTo>
                    <a:lnTo>
                      <a:pt x="58" y="192"/>
                    </a:lnTo>
                    <a:lnTo>
                      <a:pt x="58" y="190"/>
                    </a:lnTo>
                    <a:lnTo>
                      <a:pt x="58" y="188"/>
                    </a:lnTo>
                    <a:lnTo>
                      <a:pt x="56" y="188"/>
                    </a:lnTo>
                    <a:lnTo>
                      <a:pt x="56" y="187"/>
                    </a:lnTo>
                    <a:lnTo>
                      <a:pt x="54" y="187"/>
                    </a:lnTo>
                    <a:lnTo>
                      <a:pt x="52" y="187"/>
                    </a:lnTo>
                    <a:lnTo>
                      <a:pt x="52" y="185"/>
                    </a:lnTo>
                    <a:lnTo>
                      <a:pt x="50" y="185"/>
                    </a:lnTo>
                    <a:lnTo>
                      <a:pt x="50" y="183"/>
                    </a:lnTo>
                    <a:lnTo>
                      <a:pt x="48" y="183"/>
                    </a:lnTo>
                    <a:lnTo>
                      <a:pt x="46" y="183"/>
                    </a:lnTo>
                    <a:lnTo>
                      <a:pt x="46" y="181"/>
                    </a:lnTo>
                    <a:lnTo>
                      <a:pt x="44" y="181"/>
                    </a:lnTo>
                    <a:lnTo>
                      <a:pt x="44" y="179"/>
                    </a:lnTo>
                    <a:lnTo>
                      <a:pt x="42" y="177"/>
                    </a:lnTo>
                    <a:lnTo>
                      <a:pt x="42" y="175"/>
                    </a:lnTo>
                    <a:lnTo>
                      <a:pt x="40" y="175"/>
                    </a:lnTo>
                    <a:lnTo>
                      <a:pt x="40" y="173"/>
                    </a:lnTo>
                    <a:lnTo>
                      <a:pt x="38" y="173"/>
                    </a:lnTo>
                    <a:lnTo>
                      <a:pt x="38" y="171"/>
                    </a:lnTo>
                    <a:lnTo>
                      <a:pt x="38" y="169"/>
                    </a:lnTo>
                    <a:lnTo>
                      <a:pt x="38" y="167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2" y="165"/>
                    </a:lnTo>
                    <a:lnTo>
                      <a:pt x="44" y="165"/>
                    </a:lnTo>
                    <a:lnTo>
                      <a:pt x="44" y="167"/>
                    </a:lnTo>
                    <a:lnTo>
                      <a:pt x="46" y="165"/>
                    </a:lnTo>
                    <a:lnTo>
                      <a:pt x="46" y="163"/>
                    </a:lnTo>
                    <a:lnTo>
                      <a:pt x="48" y="162"/>
                    </a:lnTo>
                    <a:lnTo>
                      <a:pt x="48" y="160"/>
                    </a:lnTo>
                    <a:lnTo>
                      <a:pt x="48" y="158"/>
                    </a:lnTo>
                    <a:lnTo>
                      <a:pt x="46" y="156"/>
                    </a:lnTo>
                    <a:lnTo>
                      <a:pt x="46" y="154"/>
                    </a:lnTo>
                    <a:lnTo>
                      <a:pt x="44" y="154"/>
                    </a:lnTo>
                    <a:lnTo>
                      <a:pt x="44" y="152"/>
                    </a:lnTo>
                    <a:lnTo>
                      <a:pt x="42" y="150"/>
                    </a:lnTo>
                    <a:lnTo>
                      <a:pt x="42" y="148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2"/>
                    </a:lnTo>
                    <a:lnTo>
                      <a:pt x="44" y="140"/>
                    </a:lnTo>
                    <a:lnTo>
                      <a:pt x="46" y="140"/>
                    </a:lnTo>
                    <a:lnTo>
                      <a:pt x="48" y="138"/>
                    </a:lnTo>
                    <a:lnTo>
                      <a:pt x="48" y="137"/>
                    </a:lnTo>
                    <a:lnTo>
                      <a:pt x="46" y="135"/>
                    </a:lnTo>
                    <a:lnTo>
                      <a:pt x="46" y="133"/>
                    </a:lnTo>
                    <a:lnTo>
                      <a:pt x="48" y="131"/>
                    </a:lnTo>
                    <a:lnTo>
                      <a:pt x="50" y="129"/>
                    </a:lnTo>
                    <a:lnTo>
                      <a:pt x="50" y="127"/>
                    </a:lnTo>
                    <a:lnTo>
                      <a:pt x="50" y="125"/>
                    </a:lnTo>
                    <a:lnTo>
                      <a:pt x="50" y="123"/>
                    </a:lnTo>
                    <a:lnTo>
                      <a:pt x="50" y="121"/>
                    </a:lnTo>
                    <a:lnTo>
                      <a:pt x="48" y="121"/>
                    </a:lnTo>
                    <a:lnTo>
                      <a:pt x="48" y="119"/>
                    </a:lnTo>
                    <a:lnTo>
                      <a:pt x="46" y="119"/>
                    </a:lnTo>
                    <a:lnTo>
                      <a:pt x="46" y="121"/>
                    </a:lnTo>
                    <a:lnTo>
                      <a:pt x="46" y="119"/>
                    </a:lnTo>
                    <a:lnTo>
                      <a:pt x="46" y="117"/>
                    </a:lnTo>
                    <a:lnTo>
                      <a:pt x="44" y="117"/>
                    </a:lnTo>
                    <a:lnTo>
                      <a:pt x="42" y="117"/>
                    </a:lnTo>
                    <a:lnTo>
                      <a:pt x="40" y="117"/>
                    </a:lnTo>
                    <a:lnTo>
                      <a:pt x="38" y="117"/>
                    </a:lnTo>
                    <a:lnTo>
                      <a:pt x="37" y="117"/>
                    </a:lnTo>
                    <a:lnTo>
                      <a:pt x="35" y="117"/>
                    </a:lnTo>
                    <a:lnTo>
                      <a:pt x="35" y="119"/>
                    </a:lnTo>
                    <a:lnTo>
                      <a:pt x="33" y="121"/>
                    </a:lnTo>
                    <a:lnTo>
                      <a:pt x="31" y="121"/>
                    </a:lnTo>
                    <a:lnTo>
                      <a:pt x="29" y="121"/>
                    </a:lnTo>
                    <a:lnTo>
                      <a:pt x="27" y="119"/>
                    </a:lnTo>
                    <a:lnTo>
                      <a:pt x="27" y="117"/>
                    </a:lnTo>
                    <a:lnTo>
                      <a:pt x="29" y="117"/>
                    </a:lnTo>
                    <a:lnTo>
                      <a:pt x="31" y="117"/>
                    </a:lnTo>
                    <a:lnTo>
                      <a:pt x="33" y="117"/>
                    </a:lnTo>
                    <a:lnTo>
                      <a:pt x="33" y="115"/>
                    </a:lnTo>
                    <a:lnTo>
                      <a:pt x="31" y="115"/>
                    </a:lnTo>
                    <a:lnTo>
                      <a:pt x="29" y="115"/>
                    </a:lnTo>
                    <a:lnTo>
                      <a:pt x="27" y="115"/>
                    </a:lnTo>
                    <a:lnTo>
                      <a:pt x="27" y="114"/>
                    </a:lnTo>
                    <a:lnTo>
                      <a:pt x="27" y="112"/>
                    </a:lnTo>
                    <a:lnTo>
                      <a:pt x="29" y="112"/>
                    </a:lnTo>
                    <a:lnTo>
                      <a:pt x="31" y="112"/>
                    </a:lnTo>
                    <a:lnTo>
                      <a:pt x="33" y="112"/>
                    </a:lnTo>
                    <a:lnTo>
                      <a:pt x="35" y="112"/>
                    </a:lnTo>
                    <a:lnTo>
                      <a:pt x="37" y="112"/>
                    </a:lnTo>
                    <a:lnTo>
                      <a:pt x="38" y="110"/>
                    </a:lnTo>
                    <a:lnTo>
                      <a:pt x="37" y="110"/>
                    </a:lnTo>
                    <a:lnTo>
                      <a:pt x="37" y="108"/>
                    </a:lnTo>
                    <a:lnTo>
                      <a:pt x="37" y="106"/>
                    </a:lnTo>
                    <a:lnTo>
                      <a:pt x="37" y="104"/>
                    </a:lnTo>
                    <a:lnTo>
                      <a:pt x="35" y="104"/>
                    </a:lnTo>
                    <a:lnTo>
                      <a:pt x="35" y="102"/>
                    </a:lnTo>
                    <a:lnTo>
                      <a:pt x="35" y="100"/>
                    </a:lnTo>
                    <a:lnTo>
                      <a:pt x="33" y="100"/>
                    </a:lnTo>
                    <a:lnTo>
                      <a:pt x="35" y="98"/>
                    </a:lnTo>
                    <a:lnTo>
                      <a:pt x="33" y="98"/>
                    </a:lnTo>
                    <a:lnTo>
                      <a:pt x="35" y="98"/>
                    </a:lnTo>
                    <a:lnTo>
                      <a:pt x="35" y="96"/>
                    </a:lnTo>
                    <a:lnTo>
                      <a:pt x="35" y="94"/>
                    </a:lnTo>
                    <a:lnTo>
                      <a:pt x="37" y="92"/>
                    </a:lnTo>
                    <a:lnTo>
                      <a:pt x="35" y="90"/>
                    </a:lnTo>
                    <a:lnTo>
                      <a:pt x="35" y="89"/>
                    </a:lnTo>
                    <a:lnTo>
                      <a:pt x="35" y="87"/>
                    </a:lnTo>
                    <a:lnTo>
                      <a:pt x="37" y="87"/>
                    </a:lnTo>
                    <a:lnTo>
                      <a:pt x="38" y="85"/>
                    </a:lnTo>
                    <a:lnTo>
                      <a:pt x="37" y="83"/>
                    </a:lnTo>
                    <a:lnTo>
                      <a:pt x="37" y="81"/>
                    </a:lnTo>
                    <a:lnTo>
                      <a:pt x="37" y="79"/>
                    </a:lnTo>
                    <a:lnTo>
                      <a:pt x="38" y="79"/>
                    </a:lnTo>
                    <a:lnTo>
                      <a:pt x="40" y="79"/>
                    </a:lnTo>
                    <a:lnTo>
                      <a:pt x="40" y="77"/>
                    </a:lnTo>
                    <a:lnTo>
                      <a:pt x="38" y="75"/>
                    </a:lnTo>
                    <a:lnTo>
                      <a:pt x="37" y="75"/>
                    </a:lnTo>
                    <a:lnTo>
                      <a:pt x="35" y="73"/>
                    </a:lnTo>
                    <a:lnTo>
                      <a:pt x="37" y="71"/>
                    </a:lnTo>
                    <a:lnTo>
                      <a:pt x="37" y="69"/>
                    </a:lnTo>
                    <a:lnTo>
                      <a:pt x="37" y="67"/>
                    </a:lnTo>
                    <a:lnTo>
                      <a:pt x="37" y="65"/>
                    </a:lnTo>
                    <a:lnTo>
                      <a:pt x="37" y="64"/>
                    </a:lnTo>
                    <a:lnTo>
                      <a:pt x="37" y="62"/>
                    </a:lnTo>
                    <a:lnTo>
                      <a:pt x="38" y="62"/>
                    </a:lnTo>
                    <a:lnTo>
                      <a:pt x="37" y="62"/>
                    </a:lnTo>
                    <a:lnTo>
                      <a:pt x="38" y="60"/>
                    </a:lnTo>
                    <a:lnTo>
                      <a:pt x="38" y="58"/>
                    </a:lnTo>
                    <a:lnTo>
                      <a:pt x="37" y="60"/>
                    </a:lnTo>
                    <a:lnTo>
                      <a:pt x="37" y="58"/>
                    </a:lnTo>
                    <a:lnTo>
                      <a:pt x="35" y="60"/>
                    </a:lnTo>
                    <a:lnTo>
                      <a:pt x="33" y="60"/>
                    </a:lnTo>
                    <a:lnTo>
                      <a:pt x="33" y="58"/>
                    </a:lnTo>
                    <a:lnTo>
                      <a:pt x="35" y="58"/>
                    </a:lnTo>
                    <a:lnTo>
                      <a:pt x="35" y="56"/>
                    </a:lnTo>
                    <a:lnTo>
                      <a:pt x="33" y="58"/>
                    </a:lnTo>
                    <a:lnTo>
                      <a:pt x="33" y="56"/>
                    </a:lnTo>
                    <a:lnTo>
                      <a:pt x="33" y="54"/>
                    </a:lnTo>
                    <a:lnTo>
                      <a:pt x="31" y="54"/>
                    </a:lnTo>
                    <a:lnTo>
                      <a:pt x="33" y="54"/>
                    </a:lnTo>
                    <a:lnTo>
                      <a:pt x="33" y="52"/>
                    </a:lnTo>
                    <a:lnTo>
                      <a:pt x="31" y="52"/>
                    </a:lnTo>
                    <a:lnTo>
                      <a:pt x="31" y="50"/>
                    </a:lnTo>
                    <a:lnTo>
                      <a:pt x="31" y="52"/>
                    </a:lnTo>
                    <a:lnTo>
                      <a:pt x="29" y="52"/>
                    </a:lnTo>
                    <a:lnTo>
                      <a:pt x="27" y="52"/>
                    </a:lnTo>
                    <a:lnTo>
                      <a:pt x="27" y="50"/>
                    </a:lnTo>
                    <a:lnTo>
                      <a:pt x="25" y="52"/>
                    </a:lnTo>
                    <a:lnTo>
                      <a:pt x="23" y="52"/>
                    </a:lnTo>
                    <a:lnTo>
                      <a:pt x="23" y="50"/>
                    </a:lnTo>
                    <a:lnTo>
                      <a:pt x="23" y="48"/>
                    </a:lnTo>
                    <a:lnTo>
                      <a:pt x="21" y="48"/>
                    </a:lnTo>
                    <a:lnTo>
                      <a:pt x="21" y="46"/>
                    </a:lnTo>
                    <a:lnTo>
                      <a:pt x="21" y="44"/>
                    </a:lnTo>
                    <a:lnTo>
                      <a:pt x="21" y="42"/>
                    </a:lnTo>
                    <a:lnTo>
                      <a:pt x="19" y="42"/>
                    </a:lnTo>
                    <a:lnTo>
                      <a:pt x="17" y="42"/>
                    </a:lnTo>
                    <a:lnTo>
                      <a:pt x="17" y="41"/>
                    </a:lnTo>
                    <a:lnTo>
                      <a:pt x="15" y="41"/>
                    </a:lnTo>
                    <a:lnTo>
                      <a:pt x="15" y="39"/>
                    </a:lnTo>
                    <a:lnTo>
                      <a:pt x="14" y="39"/>
                    </a:lnTo>
                    <a:lnTo>
                      <a:pt x="12" y="39"/>
                    </a:lnTo>
                    <a:lnTo>
                      <a:pt x="12" y="37"/>
                    </a:lnTo>
                    <a:lnTo>
                      <a:pt x="10" y="37"/>
                    </a:lnTo>
                    <a:lnTo>
                      <a:pt x="8" y="37"/>
                    </a:lnTo>
                    <a:lnTo>
                      <a:pt x="8" y="35"/>
                    </a:lnTo>
                    <a:lnTo>
                      <a:pt x="6" y="35"/>
                    </a:lnTo>
                    <a:lnTo>
                      <a:pt x="6" y="33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6" y="25"/>
                    </a:lnTo>
                    <a:lnTo>
                      <a:pt x="8" y="25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0" y="21"/>
                    </a:lnTo>
                    <a:lnTo>
                      <a:pt x="10" y="19"/>
                    </a:lnTo>
                    <a:lnTo>
                      <a:pt x="10" y="17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0" y="12"/>
                    </a:lnTo>
                    <a:lnTo>
                      <a:pt x="12" y="12"/>
                    </a:lnTo>
                    <a:lnTo>
                      <a:pt x="14" y="12"/>
                    </a:lnTo>
                    <a:lnTo>
                      <a:pt x="14" y="10"/>
                    </a:lnTo>
                    <a:lnTo>
                      <a:pt x="14" y="6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2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19" y="4"/>
                    </a:lnTo>
                    <a:lnTo>
                      <a:pt x="25" y="4"/>
                    </a:lnTo>
                    <a:lnTo>
                      <a:pt x="27" y="4"/>
                    </a:lnTo>
                    <a:lnTo>
                      <a:pt x="29" y="4"/>
                    </a:lnTo>
                    <a:lnTo>
                      <a:pt x="29" y="6"/>
                    </a:lnTo>
                    <a:lnTo>
                      <a:pt x="31" y="6"/>
                    </a:lnTo>
                    <a:lnTo>
                      <a:pt x="33" y="6"/>
                    </a:lnTo>
                    <a:lnTo>
                      <a:pt x="37" y="6"/>
                    </a:lnTo>
                    <a:lnTo>
                      <a:pt x="38" y="6"/>
                    </a:lnTo>
                    <a:lnTo>
                      <a:pt x="38" y="8"/>
                    </a:lnTo>
                    <a:lnTo>
                      <a:pt x="40" y="8"/>
                    </a:lnTo>
                    <a:lnTo>
                      <a:pt x="46" y="8"/>
                    </a:lnTo>
                    <a:lnTo>
                      <a:pt x="46" y="10"/>
                    </a:lnTo>
                    <a:lnTo>
                      <a:pt x="46" y="12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50" y="12"/>
                    </a:lnTo>
                    <a:lnTo>
                      <a:pt x="52" y="12"/>
                    </a:lnTo>
                    <a:lnTo>
                      <a:pt x="54" y="12"/>
                    </a:lnTo>
                    <a:lnTo>
                      <a:pt x="58" y="10"/>
                    </a:lnTo>
                    <a:lnTo>
                      <a:pt x="60" y="10"/>
                    </a:lnTo>
                    <a:lnTo>
                      <a:pt x="61" y="10"/>
                    </a:lnTo>
                    <a:lnTo>
                      <a:pt x="63" y="10"/>
                    </a:lnTo>
                    <a:lnTo>
                      <a:pt x="67" y="10"/>
                    </a:lnTo>
                    <a:lnTo>
                      <a:pt x="69" y="10"/>
                    </a:lnTo>
                    <a:lnTo>
                      <a:pt x="71" y="10"/>
                    </a:lnTo>
                    <a:lnTo>
                      <a:pt x="73" y="10"/>
                    </a:lnTo>
                    <a:lnTo>
                      <a:pt x="75" y="10"/>
                    </a:lnTo>
                    <a:lnTo>
                      <a:pt x="75" y="12"/>
                    </a:lnTo>
                    <a:lnTo>
                      <a:pt x="75" y="14"/>
                    </a:lnTo>
                    <a:lnTo>
                      <a:pt x="73" y="16"/>
                    </a:lnTo>
                    <a:lnTo>
                      <a:pt x="75" y="17"/>
                    </a:lnTo>
                    <a:lnTo>
                      <a:pt x="73" y="19"/>
                    </a:lnTo>
                    <a:lnTo>
                      <a:pt x="73" y="23"/>
                    </a:lnTo>
                    <a:lnTo>
                      <a:pt x="71" y="23"/>
                    </a:lnTo>
                    <a:lnTo>
                      <a:pt x="71" y="25"/>
                    </a:lnTo>
                    <a:lnTo>
                      <a:pt x="69" y="27"/>
                    </a:lnTo>
                    <a:lnTo>
                      <a:pt x="67" y="29"/>
                    </a:lnTo>
                    <a:lnTo>
                      <a:pt x="67" y="31"/>
                    </a:lnTo>
                    <a:lnTo>
                      <a:pt x="67" y="33"/>
                    </a:lnTo>
                    <a:lnTo>
                      <a:pt x="67" y="35"/>
                    </a:lnTo>
                    <a:lnTo>
                      <a:pt x="67" y="37"/>
                    </a:lnTo>
                    <a:lnTo>
                      <a:pt x="67" y="39"/>
                    </a:lnTo>
                    <a:lnTo>
                      <a:pt x="67" y="41"/>
                    </a:lnTo>
                    <a:lnTo>
                      <a:pt x="67" y="42"/>
                    </a:lnTo>
                    <a:lnTo>
                      <a:pt x="67" y="44"/>
                    </a:lnTo>
                    <a:lnTo>
                      <a:pt x="65" y="44"/>
                    </a:lnTo>
                    <a:lnTo>
                      <a:pt x="65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65" y="54"/>
                    </a:lnTo>
                    <a:lnTo>
                      <a:pt x="67" y="54"/>
                    </a:lnTo>
                    <a:lnTo>
                      <a:pt x="69" y="56"/>
                    </a:lnTo>
                    <a:lnTo>
                      <a:pt x="73" y="58"/>
                    </a:lnTo>
                    <a:lnTo>
                      <a:pt x="73" y="60"/>
                    </a:lnTo>
                    <a:lnTo>
                      <a:pt x="75" y="60"/>
                    </a:lnTo>
                    <a:lnTo>
                      <a:pt x="77" y="62"/>
                    </a:lnTo>
                    <a:lnTo>
                      <a:pt x="81" y="65"/>
                    </a:lnTo>
                    <a:lnTo>
                      <a:pt x="83" y="65"/>
                    </a:lnTo>
                    <a:lnTo>
                      <a:pt x="85" y="67"/>
                    </a:lnTo>
                    <a:lnTo>
                      <a:pt x="86" y="67"/>
                    </a:lnTo>
                    <a:lnTo>
                      <a:pt x="86" y="69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4" y="73"/>
                    </a:lnTo>
                    <a:lnTo>
                      <a:pt x="100" y="77"/>
                    </a:lnTo>
                    <a:lnTo>
                      <a:pt x="102" y="79"/>
                    </a:lnTo>
                    <a:lnTo>
                      <a:pt x="104" y="79"/>
                    </a:lnTo>
                    <a:lnTo>
                      <a:pt x="106" y="81"/>
                    </a:lnTo>
                    <a:lnTo>
                      <a:pt x="106" y="85"/>
                    </a:lnTo>
                    <a:lnTo>
                      <a:pt x="106" y="87"/>
                    </a:lnTo>
                    <a:lnTo>
                      <a:pt x="106" y="90"/>
                    </a:lnTo>
                    <a:lnTo>
                      <a:pt x="108" y="94"/>
                    </a:lnTo>
                    <a:lnTo>
                      <a:pt x="108" y="96"/>
                    </a:lnTo>
                    <a:lnTo>
                      <a:pt x="108" y="100"/>
                    </a:lnTo>
                    <a:lnTo>
                      <a:pt x="108" y="102"/>
                    </a:lnTo>
                    <a:lnTo>
                      <a:pt x="108" y="104"/>
                    </a:lnTo>
                    <a:lnTo>
                      <a:pt x="108" y="106"/>
                    </a:lnTo>
                    <a:lnTo>
                      <a:pt x="108" y="108"/>
                    </a:lnTo>
                    <a:lnTo>
                      <a:pt x="106" y="110"/>
                    </a:lnTo>
                    <a:lnTo>
                      <a:pt x="106" y="112"/>
                    </a:lnTo>
                    <a:lnTo>
                      <a:pt x="106" y="114"/>
                    </a:lnTo>
                    <a:lnTo>
                      <a:pt x="106" y="115"/>
                    </a:lnTo>
                    <a:lnTo>
                      <a:pt x="106" y="117"/>
                    </a:lnTo>
                    <a:lnTo>
                      <a:pt x="108" y="117"/>
                    </a:lnTo>
                    <a:lnTo>
                      <a:pt x="109" y="117"/>
                    </a:lnTo>
                    <a:lnTo>
                      <a:pt x="109" y="121"/>
                    </a:lnTo>
                    <a:lnTo>
                      <a:pt x="109" y="123"/>
                    </a:lnTo>
                    <a:lnTo>
                      <a:pt x="109" y="125"/>
                    </a:lnTo>
                    <a:lnTo>
                      <a:pt x="109" y="127"/>
                    </a:lnTo>
                    <a:lnTo>
                      <a:pt x="109" y="129"/>
                    </a:lnTo>
                    <a:lnTo>
                      <a:pt x="111" y="131"/>
                    </a:lnTo>
                    <a:lnTo>
                      <a:pt x="113" y="131"/>
                    </a:lnTo>
                    <a:lnTo>
                      <a:pt x="113" y="133"/>
                    </a:lnTo>
                    <a:lnTo>
                      <a:pt x="113" y="135"/>
                    </a:lnTo>
                    <a:lnTo>
                      <a:pt x="115" y="135"/>
                    </a:lnTo>
                    <a:lnTo>
                      <a:pt x="117" y="137"/>
                    </a:lnTo>
                    <a:lnTo>
                      <a:pt x="117" y="138"/>
                    </a:lnTo>
                    <a:lnTo>
                      <a:pt x="121" y="138"/>
                    </a:lnTo>
                    <a:lnTo>
                      <a:pt x="121" y="140"/>
                    </a:lnTo>
                    <a:lnTo>
                      <a:pt x="121" y="142"/>
                    </a:lnTo>
                    <a:lnTo>
                      <a:pt x="123" y="142"/>
                    </a:lnTo>
                    <a:lnTo>
                      <a:pt x="123" y="144"/>
                    </a:lnTo>
                    <a:lnTo>
                      <a:pt x="125" y="146"/>
                    </a:lnTo>
                    <a:lnTo>
                      <a:pt x="125" y="148"/>
                    </a:lnTo>
                    <a:lnTo>
                      <a:pt x="125" y="150"/>
                    </a:lnTo>
                    <a:lnTo>
                      <a:pt x="125" y="152"/>
                    </a:lnTo>
                    <a:lnTo>
                      <a:pt x="125" y="154"/>
                    </a:lnTo>
                    <a:lnTo>
                      <a:pt x="125" y="156"/>
                    </a:lnTo>
                    <a:lnTo>
                      <a:pt x="125" y="158"/>
                    </a:lnTo>
                    <a:lnTo>
                      <a:pt x="125" y="160"/>
                    </a:lnTo>
                    <a:lnTo>
                      <a:pt x="125" y="162"/>
                    </a:lnTo>
                    <a:lnTo>
                      <a:pt x="125" y="163"/>
                    </a:lnTo>
                    <a:lnTo>
                      <a:pt x="125" y="165"/>
                    </a:lnTo>
                    <a:lnTo>
                      <a:pt x="125" y="167"/>
                    </a:lnTo>
                    <a:lnTo>
                      <a:pt x="125" y="169"/>
                    </a:lnTo>
                    <a:lnTo>
                      <a:pt x="125" y="171"/>
                    </a:lnTo>
                    <a:lnTo>
                      <a:pt x="125" y="173"/>
                    </a:lnTo>
                    <a:lnTo>
                      <a:pt x="125" y="175"/>
                    </a:lnTo>
                    <a:lnTo>
                      <a:pt x="125" y="177"/>
                    </a:lnTo>
                    <a:lnTo>
                      <a:pt x="125" y="181"/>
                    </a:lnTo>
                    <a:lnTo>
                      <a:pt x="125" y="185"/>
                    </a:lnTo>
                    <a:lnTo>
                      <a:pt x="125" y="187"/>
                    </a:lnTo>
                    <a:lnTo>
                      <a:pt x="127" y="187"/>
                    </a:lnTo>
                    <a:lnTo>
                      <a:pt x="127" y="188"/>
                    </a:lnTo>
                    <a:lnTo>
                      <a:pt x="127" y="190"/>
                    </a:lnTo>
                    <a:lnTo>
                      <a:pt x="125" y="190"/>
                    </a:lnTo>
                    <a:lnTo>
                      <a:pt x="125" y="192"/>
                    </a:lnTo>
                    <a:lnTo>
                      <a:pt x="125" y="194"/>
                    </a:lnTo>
                    <a:lnTo>
                      <a:pt x="125" y="196"/>
                    </a:lnTo>
                    <a:lnTo>
                      <a:pt x="125" y="198"/>
                    </a:lnTo>
                    <a:lnTo>
                      <a:pt x="125" y="200"/>
                    </a:lnTo>
                    <a:lnTo>
                      <a:pt x="125" y="208"/>
                    </a:lnTo>
                    <a:lnTo>
                      <a:pt x="125" y="210"/>
                    </a:lnTo>
                    <a:lnTo>
                      <a:pt x="125" y="212"/>
                    </a:lnTo>
                    <a:lnTo>
                      <a:pt x="125" y="215"/>
                    </a:lnTo>
                    <a:lnTo>
                      <a:pt x="125" y="217"/>
                    </a:lnTo>
                    <a:lnTo>
                      <a:pt x="125" y="223"/>
                    </a:lnTo>
                    <a:lnTo>
                      <a:pt x="127" y="223"/>
                    </a:lnTo>
                    <a:lnTo>
                      <a:pt x="125" y="225"/>
                    </a:lnTo>
                    <a:lnTo>
                      <a:pt x="125" y="229"/>
                    </a:lnTo>
                    <a:lnTo>
                      <a:pt x="125" y="231"/>
                    </a:lnTo>
                    <a:lnTo>
                      <a:pt x="125" y="233"/>
                    </a:lnTo>
                    <a:lnTo>
                      <a:pt x="125" y="235"/>
                    </a:lnTo>
                    <a:lnTo>
                      <a:pt x="125" y="236"/>
                    </a:lnTo>
                    <a:lnTo>
                      <a:pt x="127" y="236"/>
                    </a:lnTo>
                    <a:lnTo>
                      <a:pt x="125" y="242"/>
                    </a:lnTo>
                    <a:lnTo>
                      <a:pt x="125" y="244"/>
                    </a:lnTo>
                    <a:lnTo>
                      <a:pt x="127" y="244"/>
                    </a:lnTo>
                    <a:lnTo>
                      <a:pt x="127" y="246"/>
                    </a:lnTo>
                    <a:lnTo>
                      <a:pt x="125" y="246"/>
                    </a:lnTo>
                    <a:lnTo>
                      <a:pt x="125" y="248"/>
                    </a:lnTo>
                    <a:lnTo>
                      <a:pt x="127" y="248"/>
                    </a:lnTo>
                    <a:lnTo>
                      <a:pt x="127" y="250"/>
                    </a:lnTo>
                    <a:lnTo>
                      <a:pt x="127" y="252"/>
                    </a:lnTo>
                    <a:lnTo>
                      <a:pt x="127" y="254"/>
                    </a:lnTo>
                    <a:lnTo>
                      <a:pt x="127" y="256"/>
                    </a:lnTo>
                    <a:lnTo>
                      <a:pt x="127" y="258"/>
                    </a:lnTo>
                    <a:lnTo>
                      <a:pt x="129" y="258"/>
                    </a:lnTo>
                    <a:lnTo>
                      <a:pt x="129" y="260"/>
                    </a:lnTo>
                    <a:lnTo>
                      <a:pt x="127" y="260"/>
                    </a:lnTo>
                    <a:lnTo>
                      <a:pt x="127" y="263"/>
                    </a:lnTo>
                    <a:lnTo>
                      <a:pt x="127" y="265"/>
                    </a:lnTo>
                    <a:lnTo>
                      <a:pt x="125" y="265"/>
                    </a:lnTo>
                    <a:lnTo>
                      <a:pt x="125" y="267"/>
                    </a:lnTo>
                    <a:lnTo>
                      <a:pt x="127" y="275"/>
                    </a:lnTo>
                    <a:lnTo>
                      <a:pt x="125" y="275"/>
                    </a:lnTo>
                    <a:lnTo>
                      <a:pt x="127" y="275"/>
                    </a:lnTo>
                    <a:lnTo>
                      <a:pt x="127" y="277"/>
                    </a:lnTo>
                    <a:lnTo>
                      <a:pt x="127" y="285"/>
                    </a:lnTo>
                    <a:lnTo>
                      <a:pt x="127" y="292"/>
                    </a:lnTo>
                    <a:lnTo>
                      <a:pt x="127" y="294"/>
                    </a:lnTo>
                    <a:lnTo>
                      <a:pt x="123" y="294"/>
                    </a:lnTo>
                    <a:lnTo>
                      <a:pt x="121" y="294"/>
                    </a:lnTo>
                    <a:lnTo>
                      <a:pt x="121" y="296"/>
                    </a:lnTo>
                    <a:lnTo>
                      <a:pt x="121" y="298"/>
                    </a:lnTo>
                    <a:lnTo>
                      <a:pt x="121" y="300"/>
                    </a:lnTo>
                    <a:lnTo>
                      <a:pt x="123" y="300"/>
                    </a:lnTo>
                    <a:lnTo>
                      <a:pt x="123" y="302"/>
                    </a:lnTo>
                    <a:lnTo>
                      <a:pt x="123" y="304"/>
                    </a:lnTo>
                    <a:lnTo>
                      <a:pt x="123" y="306"/>
                    </a:lnTo>
                    <a:lnTo>
                      <a:pt x="125" y="306"/>
                    </a:lnTo>
                    <a:lnTo>
                      <a:pt x="123" y="308"/>
                    </a:lnTo>
                    <a:lnTo>
                      <a:pt x="125" y="308"/>
                    </a:lnTo>
                    <a:lnTo>
                      <a:pt x="123" y="310"/>
                    </a:lnTo>
                    <a:lnTo>
                      <a:pt x="125" y="310"/>
                    </a:lnTo>
                    <a:lnTo>
                      <a:pt x="125" y="311"/>
                    </a:lnTo>
                    <a:lnTo>
                      <a:pt x="123" y="313"/>
                    </a:lnTo>
                    <a:lnTo>
                      <a:pt x="123" y="315"/>
                    </a:lnTo>
                    <a:lnTo>
                      <a:pt x="121" y="315"/>
                    </a:lnTo>
                    <a:lnTo>
                      <a:pt x="123" y="315"/>
                    </a:lnTo>
                    <a:lnTo>
                      <a:pt x="123" y="317"/>
                    </a:lnTo>
                    <a:lnTo>
                      <a:pt x="125" y="319"/>
                    </a:lnTo>
                    <a:lnTo>
                      <a:pt x="123" y="319"/>
                    </a:lnTo>
                    <a:lnTo>
                      <a:pt x="125" y="321"/>
                    </a:lnTo>
                    <a:lnTo>
                      <a:pt x="125" y="323"/>
                    </a:lnTo>
                    <a:lnTo>
                      <a:pt x="127" y="323"/>
                    </a:lnTo>
                    <a:lnTo>
                      <a:pt x="129" y="323"/>
                    </a:lnTo>
                    <a:lnTo>
                      <a:pt x="129" y="325"/>
                    </a:lnTo>
                    <a:lnTo>
                      <a:pt x="131" y="325"/>
                    </a:lnTo>
                    <a:lnTo>
                      <a:pt x="131" y="327"/>
                    </a:lnTo>
                    <a:lnTo>
                      <a:pt x="131" y="329"/>
                    </a:lnTo>
                    <a:lnTo>
                      <a:pt x="133" y="329"/>
                    </a:lnTo>
                    <a:lnTo>
                      <a:pt x="133" y="331"/>
                    </a:lnTo>
                    <a:lnTo>
                      <a:pt x="134" y="331"/>
                    </a:lnTo>
                    <a:lnTo>
                      <a:pt x="134" y="333"/>
                    </a:lnTo>
                    <a:lnTo>
                      <a:pt x="134" y="334"/>
                    </a:lnTo>
                    <a:lnTo>
                      <a:pt x="136" y="334"/>
                    </a:lnTo>
                    <a:lnTo>
                      <a:pt x="134" y="334"/>
                    </a:lnTo>
                    <a:lnTo>
                      <a:pt x="134" y="336"/>
                    </a:lnTo>
                    <a:lnTo>
                      <a:pt x="136" y="336"/>
                    </a:lnTo>
                    <a:lnTo>
                      <a:pt x="134" y="336"/>
                    </a:lnTo>
                    <a:lnTo>
                      <a:pt x="134" y="338"/>
                    </a:lnTo>
                    <a:lnTo>
                      <a:pt x="136" y="338"/>
                    </a:lnTo>
                    <a:lnTo>
                      <a:pt x="136" y="340"/>
                    </a:lnTo>
                    <a:lnTo>
                      <a:pt x="136" y="342"/>
                    </a:lnTo>
                    <a:lnTo>
                      <a:pt x="136" y="344"/>
                    </a:lnTo>
                    <a:lnTo>
                      <a:pt x="138" y="344"/>
                    </a:lnTo>
                    <a:lnTo>
                      <a:pt x="136" y="34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8"/>
              <p:cNvSpPr>
                <a:spLocks/>
              </p:cNvSpPr>
              <p:nvPr/>
            </p:nvSpPr>
            <p:spPr bwMode="auto">
              <a:xfrm>
                <a:off x="6049154" y="1844546"/>
                <a:ext cx="1037257" cy="1624364"/>
              </a:xfrm>
              <a:custGeom>
                <a:avLst/>
                <a:gdLst>
                  <a:gd name="T0" fmla="*/ 687 w 737"/>
                  <a:gd name="T1" fmla="*/ 579 h 1168"/>
                  <a:gd name="T2" fmla="*/ 668 w 737"/>
                  <a:gd name="T3" fmla="*/ 600 h 1168"/>
                  <a:gd name="T4" fmla="*/ 651 w 737"/>
                  <a:gd name="T5" fmla="*/ 632 h 1168"/>
                  <a:gd name="T6" fmla="*/ 630 w 737"/>
                  <a:gd name="T7" fmla="*/ 665 h 1168"/>
                  <a:gd name="T8" fmla="*/ 616 w 737"/>
                  <a:gd name="T9" fmla="*/ 703 h 1168"/>
                  <a:gd name="T10" fmla="*/ 614 w 737"/>
                  <a:gd name="T11" fmla="*/ 742 h 1168"/>
                  <a:gd name="T12" fmla="*/ 593 w 737"/>
                  <a:gd name="T13" fmla="*/ 771 h 1168"/>
                  <a:gd name="T14" fmla="*/ 610 w 737"/>
                  <a:gd name="T15" fmla="*/ 796 h 1168"/>
                  <a:gd name="T16" fmla="*/ 628 w 737"/>
                  <a:gd name="T17" fmla="*/ 823 h 1168"/>
                  <a:gd name="T18" fmla="*/ 637 w 737"/>
                  <a:gd name="T19" fmla="*/ 863 h 1168"/>
                  <a:gd name="T20" fmla="*/ 664 w 737"/>
                  <a:gd name="T21" fmla="*/ 911 h 1168"/>
                  <a:gd name="T22" fmla="*/ 624 w 737"/>
                  <a:gd name="T23" fmla="*/ 919 h 1168"/>
                  <a:gd name="T24" fmla="*/ 587 w 737"/>
                  <a:gd name="T25" fmla="*/ 928 h 1168"/>
                  <a:gd name="T26" fmla="*/ 580 w 737"/>
                  <a:gd name="T27" fmla="*/ 957 h 1168"/>
                  <a:gd name="T28" fmla="*/ 560 w 737"/>
                  <a:gd name="T29" fmla="*/ 976 h 1168"/>
                  <a:gd name="T30" fmla="*/ 541 w 737"/>
                  <a:gd name="T31" fmla="*/ 996 h 1168"/>
                  <a:gd name="T32" fmla="*/ 524 w 737"/>
                  <a:gd name="T33" fmla="*/ 1015 h 1168"/>
                  <a:gd name="T34" fmla="*/ 497 w 737"/>
                  <a:gd name="T35" fmla="*/ 1034 h 1168"/>
                  <a:gd name="T36" fmla="*/ 464 w 737"/>
                  <a:gd name="T37" fmla="*/ 1047 h 1168"/>
                  <a:gd name="T38" fmla="*/ 428 w 737"/>
                  <a:gd name="T39" fmla="*/ 1057 h 1168"/>
                  <a:gd name="T40" fmla="*/ 390 w 737"/>
                  <a:gd name="T41" fmla="*/ 1059 h 1168"/>
                  <a:gd name="T42" fmla="*/ 395 w 737"/>
                  <a:gd name="T43" fmla="*/ 1080 h 1168"/>
                  <a:gd name="T44" fmla="*/ 376 w 737"/>
                  <a:gd name="T45" fmla="*/ 1107 h 1168"/>
                  <a:gd name="T46" fmla="*/ 340 w 737"/>
                  <a:gd name="T47" fmla="*/ 1128 h 1168"/>
                  <a:gd name="T48" fmla="*/ 286 w 737"/>
                  <a:gd name="T49" fmla="*/ 1136 h 1168"/>
                  <a:gd name="T50" fmla="*/ 265 w 737"/>
                  <a:gd name="T51" fmla="*/ 1147 h 1168"/>
                  <a:gd name="T52" fmla="*/ 234 w 737"/>
                  <a:gd name="T53" fmla="*/ 1163 h 1168"/>
                  <a:gd name="T54" fmla="*/ 211 w 737"/>
                  <a:gd name="T55" fmla="*/ 1145 h 1168"/>
                  <a:gd name="T56" fmla="*/ 182 w 737"/>
                  <a:gd name="T57" fmla="*/ 1159 h 1168"/>
                  <a:gd name="T58" fmla="*/ 142 w 737"/>
                  <a:gd name="T59" fmla="*/ 1163 h 1168"/>
                  <a:gd name="T60" fmla="*/ 134 w 737"/>
                  <a:gd name="T61" fmla="*/ 1126 h 1168"/>
                  <a:gd name="T62" fmla="*/ 117 w 737"/>
                  <a:gd name="T63" fmla="*/ 1084 h 1168"/>
                  <a:gd name="T64" fmla="*/ 82 w 737"/>
                  <a:gd name="T65" fmla="*/ 1065 h 1168"/>
                  <a:gd name="T66" fmla="*/ 54 w 737"/>
                  <a:gd name="T67" fmla="*/ 1028 h 1168"/>
                  <a:gd name="T68" fmla="*/ 54 w 737"/>
                  <a:gd name="T69" fmla="*/ 988 h 1168"/>
                  <a:gd name="T70" fmla="*/ 100 w 737"/>
                  <a:gd name="T71" fmla="*/ 990 h 1168"/>
                  <a:gd name="T72" fmla="*/ 146 w 737"/>
                  <a:gd name="T73" fmla="*/ 992 h 1168"/>
                  <a:gd name="T74" fmla="*/ 134 w 737"/>
                  <a:gd name="T75" fmla="*/ 971 h 1168"/>
                  <a:gd name="T76" fmla="*/ 113 w 737"/>
                  <a:gd name="T77" fmla="*/ 934 h 1168"/>
                  <a:gd name="T78" fmla="*/ 109 w 737"/>
                  <a:gd name="T79" fmla="*/ 898 h 1168"/>
                  <a:gd name="T80" fmla="*/ 111 w 737"/>
                  <a:gd name="T81" fmla="*/ 865 h 1168"/>
                  <a:gd name="T82" fmla="*/ 107 w 737"/>
                  <a:gd name="T83" fmla="*/ 836 h 1168"/>
                  <a:gd name="T84" fmla="*/ 96 w 737"/>
                  <a:gd name="T85" fmla="*/ 805 h 1168"/>
                  <a:gd name="T86" fmla="*/ 75 w 737"/>
                  <a:gd name="T87" fmla="*/ 788 h 1168"/>
                  <a:gd name="T88" fmla="*/ 40 w 737"/>
                  <a:gd name="T89" fmla="*/ 765 h 1168"/>
                  <a:gd name="T90" fmla="*/ 8 w 737"/>
                  <a:gd name="T91" fmla="*/ 715 h 1168"/>
                  <a:gd name="T92" fmla="*/ 11 w 737"/>
                  <a:gd name="T93" fmla="*/ 661 h 1168"/>
                  <a:gd name="T94" fmla="*/ 29 w 737"/>
                  <a:gd name="T95" fmla="*/ 623 h 1168"/>
                  <a:gd name="T96" fmla="*/ 86 w 737"/>
                  <a:gd name="T97" fmla="*/ 556 h 1168"/>
                  <a:gd name="T98" fmla="*/ 150 w 737"/>
                  <a:gd name="T99" fmla="*/ 358 h 1168"/>
                  <a:gd name="T100" fmla="*/ 177 w 737"/>
                  <a:gd name="T101" fmla="*/ 235 h 1168"/>
                  <a:gd name="T102" fmla="*/ 146 w 737"/>
                  <a:gd name="T103" fmla="*/ 196 h 1168"/>
                  <a:gd name="T104" fmla="*/ 119 w 737"/>
                  <a:gd name="T105" fmla="*/ 108 h 1168"/>
                  <a:gd name="T106" fmla="*/ 134 w 737"/>
                  <a:gd name="T107" fmla="*/ 19 h 1168"/>
                  <a:gd name="T108" fmla="*/ 209 w 737"/>
                  <a:gd name="T109" fmla="*/ 16 h 1168"/>
                  <a:gd name="T110" fmla="*/ 273 w 737"/>
                  <a:gd name="T111" fmla="*/ 48 h 1168"/>
                  <a:gd name="T112" fmla="*/ 376 w 737"/>
                  <a:gd name="T113" fmla="*/ 102 h 1168"/>
                  <a:gd name="T114" fmla="*/ 580 w 737"/>
                  <a:gd name="T115" fmla="*/ 210 h 1168"/>
                  <a:gd name="T116" fmla="*/ 639 w 737"/>
                  <a:gd name="T117" fmla="*/ 242 h 1168"/>
                  <a:gd name="T118" fmla="*/ 722 w 737"/>
                  <a:gd name="T119" fmla="*/ 287 h 1168"/>
                  <a:gd name="T120" fmla="*/ 737 w 737"/>
                  <a:gd name="T121" fmla="*/ 446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7" h="1168">
                    <a:moveTo>
                      <a:pt x="737" y="573"/>
                    </a:moveTo>
                    <a:lnTo>
                      <a:pt x="737" y="577"/>
                    </a:lnTo>
                    <a:lnTo>
                      <a:pt x="735" y="577"/>
                    </a:lnTo>
                    <a:lnTo>
                      <a:pt x="733" y="577"/>
                    </a:lnTo>
                    <a:lnTo>
                      <a:pt x="731" y="577"/>
                    </a:lnTo>
                    <a:lnTo>
                      <a:pt x="727" y="575"/>
                    </a:lnTo>
                    <a:lnTo>
                      <a:pt x="724" y="575"/>
                    </a:lnTo>
                    <a:lnTo>
                      <a:pt x="722" y="575"/>
                    </a:lnTo>
                    <a:lnTo>
                      <a:pt x="720" y="575"/>
                    </a:lnTo>
                    <a:lnTo>
                      <a:pt x="718" y="575"/>
                    </a:lnTo>
                    <a:lnTo>
                      <a:pt x="718" y="573"/>
                    </a:lnTo>
                    <a:lnTo>
                      <a:pt x="714" y="573"/>
                    </a:lnTo>
                    <a:lnTo>
                      <a:pt x="710" y="573"/>
                    </a:lnTo>
                    <a:lnTo>
                      <a:pt x="708" y="573"/>
                    </a:lnTo>
                    <a:lnTo>
                      <a:pt x="706" y="575"/>
                    </a:lnTo>
                    <a:lnTo>
                      <a:pt x="704" y="575"/>
                    </a:lnTo>
                    <a:lnTo>
                      <a:pt x="702" y="575"/>
                    </a:lnTo>
                    <a:lnTo>
                      <a:pt x="699" y="577"/>
                    </a:lnTo>
                    <a:lnTo>
                      <a:pt x="697" y="577"/>
                    </a:lnTo>
                    <a:lnTo>
                      <a:pt x="697" y="579"/>
                    </a:lnTo>
                    <a:lnTo>
                      <a:pt x="695" y="579"/>
                    </a:lnTo>
                    <a:lnTo>
                      <a:pt x="693" y="579"/>
                    </a:lnTo>
                    <a:lnTo>
                      <a:pt x="691" y="579"/>
                    </a:lnTo>
                    <a:lnTo>
                      <a:pt x="689" y="579"/>
                    </a:lnTo>
                    <a:lnTo>
                      <a:pt x="687" y="579"/>
                    </a:lnTo>
                    <a:lnTo>
                      <a:pt x="685" y="577"/>
                    </a:lnTo>
                    <a:lnTo>
                      <a:pt x="683" y="577"/>
                    </a:lnTo>
                    <a:lnTo>
                      <a:pt x="681" y="577"/>
                    </a:lnTo>
                    <a:lnTo>
                      <a:pt x="679" y="577"/>
                    </a:lnTo>
                    <a:lnTo>
                      <a:pt x="678" y="577"/>
                    </a:lnTo>
                    <a:lnTo>
                      <a:pt x="676" y="577"/>
                    </a:lnTo>
                    <a:lnTo>
                      <a:pt x="676" y="579"/>
                    </a:lnTo>
                    <a:lnTo>
                      <a:pt x="674" y="579"/>
                    </a:lnTo>
                    <a:lnTo>
                      <a:pt x="674" y="581"/>
                    </a:lnTo>
                    <a:lnTo>
                      <a:pt x="672" y="581"/>
                    </a:lnTo>
                    <a:lnTo>
                      <a:pt x="670" y="582"/>
                    </a:lnTo>
                    <a:lnTo>
                      <a:pt x="670" y="584"/>
                    </a:lnTo>
                    <a:lnTo>
                      <a:pt x="668" y="584"/>
                    </a:lnTo>
                    <a:lnTo>
                      <a:pt x="668" y="586"/>
                    </a:lnTo>
                    <a:lnTo>
                      <a:pt x="666" y="586"/>
                    </a:lnTo>
                    <a:lnTo>
                      <a:pt x="664" y="586"/>
                    </a:lnTo>
                    <a:lnTo>
                      <a:pt x="662" y="588"/>
                    </a:lnTo>
                    <a:lnTo>
                      <a:pt x="662" y="590"/>
                    </a:lnTo>
                    <a:lnTo>
                      <a:pt x="662" y="592"/>
                    </a:lnTo>
                    <a:lnTo>
                      <a:pt x="662" y="594"/>
                    </a:lnTo>
                    <a:lnTo>
                      <a:pt x="664" y="596"/>
                    </a:lnTo>
                    <a:lnTo>
                      <a:pt x="666" y="596"/>
                    </a:lnTo>
                    <a:lnTo>
                      <a:pt x="666" y="598"/>
                    </a:lnTo>
                    <a:lnTo>
                      <a:pt x="668" y="598"/>
                    </a:lnTo>
                    <a:lnTo>
                      <a:pt x="668" y="600"/>
                    </a:lnTo>
                    <a:lnTo>
                      <a:pt x="668" y="602"/>
                    </a:lnTo>
                    <a:lnTo>
                      <a:pt x="668" y="604"/>
                    </a:lnTo>
                    <a:lnTo>
                      <a:pt x="668" y="605"/>
                    </a:lnTo>
                    <a:lnTo>
                      <a:pt x="668" y="607"/>
                    </a:lnTo>
                    <a:lnTo>
                      <a:pt x="666" y="609"/>
                    </a:lnTo>
                    <a:lnTo>
                      <a:pt x="668" y="609"/>
                    </a:lnTo>
                    <a:lnTo>
                      <a:pt x="668" y="611"/>
                    </a:lnTo>
                    <a:lnTo>
                      <a:pt x="666" y="611"/>
                    </a:lnTo>
                    <a:lnTo>
                      <a:pt x="666" y="613"/>
                    </a:lnTo>
                    <a:lnTo>
                      <a:pt x="666" y="615"/>
                    </a:lnTo>
                    <a:lnTo>
                      <a:pt x="664" y="615"/>
                    </a:lnTo>
                    <a:lnTo>
                      <a:pt x="662" y="617"/>
                    </a:lnTo>
                    <a:lnTo>
                      <a:pt x="664" y="619"/>
                    </a:lnTo>
                    <a:lnTo>
                      <a:pt x="664" y="621"/>
                    </a:lnTo>
                    <a:lnTo>
                      <a:pt x="662" y="621"/>
                    </a:lnTo>
                    <a:lnTo>
                      <a:pt x="660" y="621"/>
                    </a:lnTo>
                    <a:lnTo>
                      <a:pt x="658" y="621"/>
                    </a:lnTo>
                    <a:lnTo>
                      <a:pt x="658" y="623"/>
                    </a:lnTo>
                    <a:lnTo>
                      <a:pt x="658" y="625"/>
                    </a:lnTo>
                    <a:lnTo>
                      <a:pt x="656" y="625"/>
                    </a:lnTo>
                    <a:lnTo>
                      <a:pt x="654" y="627"/>
                    </a:lnTo>
                    <a:lnTo>
                      <a:pt x="653" y="629"/>
                    </a:lnTo>
                    <a:lnTo>
                      <a:pt x="651" y="629"/>
                    </a:lnTo>
                    <a:lnTo>
                      <a:pt x="651" y="630"/>
                    </a:lnTo>
                    <a:lnTo>
                      <a:pt x="651" y="632"/>
                    </a:lnTo>
                    <a:lnTo>
                      <a:pt x="651" y="634"/>
                    </a:lnTo>
                    <a:lnTo>
                      <a:pt x="651" y="636"/>
                    </a:lnTo>
                    <a:lnTo>
                      <a:pt x="649" y="636"/>
                    </a:lnTo>
                    <a:lnTo>
                      <a:pt x="647" y="636"/>
                    </a:lnTo>
                    <a:lnTo>
                      <a:pt x="645" y="638"/>
                    </a:lnTo>
                    <a:lnTo>
                      <a:pt x="645" y="640"/>
                    </a:lnTo>
                    <a:lnTo>
                      <a:pt x="645" y="642"/>
                    </a:lnTo>
                    <a:lnTo>
                      <a:pt x="647" y="646"/>
                    </a:lnTo>
                    <a:lnTo>
                      <a:pt x="647" y="648"/>
                    </a:lnTo>
                    <a:lnTo>
                      <a:pt x="649" y="650"/>
                    </a:lnTo>
                    <a:lnTo>
                      <a:pt x="649" y="652"/>
                    </a:lnTo>
                    <a:lnTo>
                      <a:pt x="641" y="654"/>
                    </a:lnTo>
                    <a:lnTo>
                      <a:pt x="635" y="655"/>
                    </a:lnTo>
                    <a:lnTo>
                      <a:pt x="633" y="655"/>
                    </a:lnTo>
                    <a:lnTo>
                      <a:pt x="631" y="655"/>
                    </a:lnTo>
                    <a:lnTo>
                      <a:pt x="630" y="655"/>
                    </a:lnTo>
                    <a:lnTo>
                      <a:pt x="630" y="657"/>
                    </a:lnTo>
                    <a:lnTo>
                      <a:pt x="628" y="657"/>
                    </a:lnTo>
                    <a:lnTo>
                      <a:pt x="626" y="657"/>
                    </a:lnTo>
                    <a:lnTo>
                      <a:pt x="626" y="659"/>
                    </a:lnTo>
                    <a:lnTo>
                      <a:pt x="626" y="661"/>
                    </a:lnTo>
                    <a:lnTo>
                      <a:pt x="624" y="663"/>
                    </a:lnTo>
                    <a:lnTo>
                      <a:pt x="626" y="663"/>
                    </a:lnTo>
                    <a:lnTo>
                      <a:pt x="628" y="665"/>
                    </a:lnTo>
                    <a:lnTo>
                      <a:pt x="630" y="665"/>
                    </a:lnTo>
                    <a:lnTo>
                      <a:pt x="630" y="667"/>
                    </a:lnTo>
                    <a:lnTo>
                      <a:pt x="630" y="669"/>
                    </a:lnTo>
                    <a:lnTo>
                      <a:pt x="628" y="671"/>
                    </a:lnTo>
                    <a:lnTo>
                      <a:pt x="630" y="675"/>
                    </a:lnTo>
                    <a:lnTo>
                      <a:pt x="630" y="677"/>
                    </a:lnTo>
                    <a:lnTo>
                      <a:pt x="628" y="679"/>
                    </a:lnTo>
                    <a:lnTo>
                      <a:pt x="628" y="680"/>
                    </a:lnTo>
                    <a:lnTo>
                      <a:pt x="630" y="680"/>
                    </a:lnTo>
                    <a:lnTo>
                      <a:pt x="631" y="684"/>
                    </a:lnTo>
                    <a:lnTo>
                      <a:pt x="633" y="682"/>
                    </a:lnTo>
                    <a:lnTo>
                      <a:pt x="637" y="684"/>
                    </a:lnTo>
                    <a:lnTo>
                      <a:pt x="637" y="686"/>
                    </a:lnTo>
                    <a:lnTo>
                      <a:pt x="637" y="688"/>
                    </a:lnTo>
                    <a:lnTo>
                      <a:pt x="635" y="692"/>
                    </a:lnTo>
                    <a:lnTo>
                      <a:pt x="633" y="692"/>
                    </a:lnTo>
                    <a:lnTo>
                      <a:pt x="631" y="694"/>
                    </a:lnTo>
                    <a:lnTo>
                      <a:pt x="630" y="696"/>
                    </a:lnTo>
                    <a:lnTo>
                      <a:pt x="628" y="696"/>
                    </a:lnTo>
                    <a:lnTo>
                      <a:pt x="628" y="698"/>
                    </a:lnTo>
                    <a:lnTo>
                      <a:pt x="626" y="698"/>
                    </a:lnTo>
                    <a:lnTo>
                      <a:pt x="624" y="700"/>
                    </a:lnTo>
                    <a:lnTo>
                      <a:pt x="622" y="700"/>
                    </a:lnTo>
                    <a:lnTo>
                      <a:pt x="620" y="700"/>
                    </a:lnTo>
                    <a:lnTo>
                      <a:pt x="618" y="702"/>
                    </a:lnTo>
                    <a:lnTo>
                      <a:pt x="616" y="703"/>
                    </a:lnTo>
                    <a:lnTo>
                      <a:pt x="614" y="703"/>
                    </a:lnTo>
                    <a:lnTo>
                      <a:pt x="614" y="705"/>
                    </a:lnTo>
                    <a:lnTo>
                      <a:pt x="612" y="707"/>
                    </a:lnTo>
                    <a:lnTo>
                      <a:pt x="608" y="711"/>
                    </a:lnTo>
                    <a:lnTo>
                      <a:pt x="607" y="711"/>
                    </a:lnTo>
                    <a:lnTo>
                      <a:pt x="607" y="713"/>
                    </a:lnTo>
                    <a:lnTo>
                      <a:pt x="605" y="717"/>
                    </a:lnTo>
                    <a:lnTo>
                      <a:pt x="605" y="719"/>
                    </a:lnTo>
                    <a:lnTo>
                      <a:pt x="607" y="719"/>
                    </a:lnTo>
                    <a:lnTo>
                      <a:pt x="607" y="721"/>
                    </a:lnTo>
                    <a:lnTo>
                      <a:pt x="607" y="723"/>
                    </a:lnTo>
                    <a:lnTo>
                      <a:pt x="607" y="725"/>
                    </a:lnTo>
                    <a:lnTo>
                      <a:pt x="607" y="727"/>
                    </a:lnTo>
                    <a:lnTo>
                      <a:pt x="608" y="727"/>
                    </a:lnTo>
                    <a:lnTo>
                      <a:pt x="608" y="728"/>
                    </a:lnTo>
                    <a:lnTo>
                      <a:pt x="608" y="730"/>
                    </a:lnTo>
                    <a:lnTo>
                      <a:pt x="610" y="730"/>
                    </a:lnTo>
                    <a:lnTo>
                      <a:pt x="612" y="730"/>
                    </a:lnTo>
                    <a:lnTo>
                      <a:pt x="612" y="732"/>
                    </a:lnTo>
                    <a:lnTo>
                      <a:pt x="612" y="734"/>
                    </a:lnTo>
                    <a:lnTo>
                      <a:pt x="612" y="736"/>
                    </a:lnTo>
                    <a:lnTo>
                      <a:pt x="612" y="738"/>
                    </a:lnTo>
                    <a:lnTo>
                      <a:pt x="612" y="740"/>
                    </a:lnTo>
                    <a:lnTo>
                      <a:pt x="614" y="740"/>
                    </a:lnTo>
                    <a:lnTo>
                      <a:pt x="614" y="742"/>
                    </a:lnTo>
                    <a:lnTo>
                      <a:pt x="614" y="744"/>
                    </a:lnTo>
                    <a:lnTo>
                      <a:pt x="616" y="744"/>
                    </a:lnTo>
                    <a:lnTo>
                      <a:pt x="618" y="744"/>
                    </a:lnTo>
                    <a:lnTo>
                      <a:pt x="618" y="746"/>
                    </a:lnTo>
                    <a:lnTo>
                      <a:pt x="618" y="748"/>
                    </a:lnTo>
                    <a:lnTo>
                      <a:pt x="616" y="748"/>
                    </a:lnTo>
                    <a:lnTo>
                      <a:pt x="616" y="750"/>
                    </a:lnTo>
                    <a:lnTo>
                      <a:pt x="614" y="752"/>
                    </a:lnTo>
                    <a:lnTo>
                      <a:pt x="612" y="753"/>
                    </a:lnTo>
                    <a:lnTo>
                      <a:pt x="610" y="755"/>
                    </a:lnTo>
                    <a:lnTo>
                      <a:pt x="610" y="757"/>
                    </a:lnTo>
                    <a:lnTo>
                      <a:pt x="608" y="757"/>
                    </a:lnTo>
                    <a:lnTo>
                      <a:pt x="608" y="759"/>
                    </a:lnTo>
                    <a:lnTo>
                      <a:pt x="607" y="761"/>
                    </a:lnTo>
                    <a:lnTo>
                      <a:pt x="605" y="761"/>
                    </a:lnTo>
                    <a:lnTo>
                      <a:pt x="603" y="761"/>
                    </a:lnTo>
                    <a:lnTo>
                      <a:pt x="603" y="763"/>
                    </a:lnTo>
                    <a:lnTo>
                      <a:pt x="601" y="763"/>
                    </a:lnTo>
                    <a:lnTo>
                      <a:pt x="599" y="763"/>
                    </a:lnTo>
                    <a:lnTo>
                      <a:pt x="599" y="765"/>
                    </a:lnTo>
                    <a:lnTo>
                      <a:pt x="597" y="765"/>
                    </a:lnTo>
                    <a:lnTo>
                      <a:pt x="597" y="767"/>
                    </a:lnTo>
                    <a:lnTo>
                      <a:pt x="595" y="767"/>
                    </a:lnTo>
                    <a:lnTo>
                      <a:pt x="593" y="769"/>
                    </a:lnTo>
                    <a:lnTo>
                      <a:pt x="593" y="771"/>
                    </a:lnTo>
                    <a:lnTo>
                      <a:pt x="593" y="773"/>
                    </a:lnTo>
                    <a:lnTo>
                      <a:pt x="591" y="773"/>
                    </a:lnTo>
                    <a:lnTo>
                      <a:pt x="591" y="775"/>
                    </a:lnTo>
                    <a:lnTo>
                      <a:pt x="589" y="775"/>
                    </a:lnTo>
                    <a:lnTo>
                      <a:pt x="589" y="778"/>
                    </a:lnTo>
                    <a:lnTo>
                      <a:pt x="587" y="780"/>
                    </a:lnTo>
                    <a:lnTo>
                      <a:pt x="587" y="782"/>
                    </a:lnTo>
                    <a:lnTo>
                      <a:pt x="587" y="784"/>
                    </a:lnTo>
                    <a:lnTo>
                      <a:pt x="585" y="786"/>
                    </a:lnTo>
                    <a:lnTo>
                      <a:pt x="585" y="788"/>
                    </a:lnTo>
                    <a:lnTo>
                      <a:pt x="587" y="788"/>
                    </a:lnTo>
                    <a:lnTo>
                      <a:pt x="587" y="790"/>
                    </a:lnTo>
                    <a:lnTo>
                      <a:pt x="587" y="792"/>
                    </a:lnTo>
                    <a:lnTo>
                      <a:pt x="587" y="794"/>
                    </a:lnTo>
                    <a:lnTo>
                      <a:pt x="589" y="794"/>
                    </a:lnTo>
                    <a:lnTo>
                      <a:pt x="589" y="796"/>
                    </a:lnTo>
                    <a:lnTo>
                      <a:pt x="591" y="798"/>
                    </a:lnTo>
                    <a:lnTo>
                      <a:pt x="593" y="800"/>
                    </a:lnTo>
                    <a:lnTo>
                      <a:pt x="595" y="800"/>
                    </a:lnTo>
                    <a:lnTo>
                      <a:pt x="597" y="800"/>
                    </a:lnTo>
                    <a:lnTo>
                      <a:pt x="601" y="800"/>
                    </a:lnTo>
                    <a:lnTo>
                      <a:pt x="605" y="798"/>
                    </a:lnTo>
                    <a:lnTo>
                      <a:pt x="607" y="798"/>
                    </a:lnTo>
                    <a:lnTo>
                      <a:pt x="608" y="796"/>
                    </a:lnTo>
                    <a:lnTo>
                      <a:pt x="610" y="796"/>
                    </a:lnTo>
                    <a:lnTo>
                      <a:pt x="610" y="794"/>
                    </a:lnTo>
                    <a:lnTo>
                      <a:pt x="612" y="792"/>
                    </a:lnTo>
                    <a:lnTo>
                      <a:pt x="612" y="790"/>
                    </a:lnTo>
                    <a:lnTo>
                      <a:pt x="614" y="792"/>
                    </a:lnTo>
                    <a:lnTo>
                      <a:pt x="616" y="794"/>
                    </a:lnTo>
                    <a:lnTo>
                      <a:pt x="618" y="794"/>
                    </a:lnTo>
                    <a:lnTo>
                      <a:pt x="618" y="796"/>
                    </a:lnTo>
                    <a:lnTo>
                      <a:pt x="622" y="798"/>
                    </a:lnTo>
                    <a:lnTo>
                      <a:pt x="626" y="798"/>
                    </a:lnTo>
                    <a:lnTo>
                      <a:pt x="626" y="800"/>
                    </a:lnTo>
                    <a:lnTo>
                      <a:pt x="628" y="800"/>
                    </a:lnTo>
                    <a:lnTo>
                      <a:pt x="630" y="800"/>
                    </a:lnTo>
                    <a:lnTo>
                      <a:pt x="630" y="801"/>
                    </a:lnTo>
                    <a:lnTo>
                      <a:pt x="628" y="803"/>
                    </a:lnTo>
                    <a:lnTo>
                      <a:pt x="628" y="805"/>
                    </a:lnTo>
                    <a:lnTo>
                      <a:pt x="628" y="807"/>
                    </a:lnTo>
                    <a:lnTo>
                      <a:pt x="626" y="809"/>
                    </a:lnTo>
                    <a:lnTo>
                      <a:pt x="626" y="811"/>
                    </a:lnTo>
                    <a:lnTo>
                      <a:pt x="624" y="813"/>
                    </a:lnTo>
                    <a:lnTo>
                      <a:pt x="624" y="815"/>
                    </a:lnTo>
                    <a:lnTo>
                      <a:pt x="626" y="815"/>
                    </a:lnTo>
                    <a:lnTo>
                      <a:pt x="628" y="817"/>
                    </a:lnTo>
                    <a:lnTo>
                      <a:pt x="628" y="819"/>
                    </a:lnTo>
                    <a:lnTo>
                      <a:pt x="628" y="821"/>
                    </a:lnTo>
                    <a:lnTo>
                      <a:pt x="628" y="823"/>
                    </a:lnTo>
                    <a:lnTo>
                      <a:pt x="630" y="825"/>
                    </a:lnTo>
                    <a:lnTo>
                      <a:pt x="630" y="828"/>
                    </a:lnTo>
                    <a:lnTo>
                      <a:pt x="631" y="828"/>
                    </a:lnTo>
                    <a:lnTo>
                      <a:pt x="631" y="830"/>
                    </a:lnTo>
                    <a:lnTo>
                      <a:pt x="631" y="832"/>
                    </a:lnTo>
                    <a:lnTo>
                      <a:pt x="631" y="834"/>
                    </a:lnTo>
                    <a:lnTo>
                      <a:pt x="631" y="836"/>
                    </a:lnTo>
                    <a:lnTo>
                      <a:pt x="631" y="838"/>
                    </a:lnTo>
                    <a:lnTo>
                      <a:pt x="631" y="840"/>
                    </a:lnTo>
                    <a:lnTo>
                      <a:pt x="631" y="842"/>
                    </a:lnTo>
                    <a:lnTo>
                      <a:pt x="630" y="842"/>
                    </a:lnTo>
                    <a:lnTo>
                      <a:pt x="631" y="844"/>
                    </a:lnTo>
                    <a:lnTo>
                      <a:pt x="633" y="842"/>
                    </a:lnTo>
                    <a:lnTo>
                      <a:pt x="635" y="842"/>
                    </a:lnTo>
                    <a:lnTo>
                      <a:pt x="637" y="840"/>
                    </a:lnTo>
                    <a:lnTo>
                      <a:pt x="637" y="842"/>
                    </a:lnTo>
                    <a:lnTo>
                      <a:pt x="639" y="840"/>
                    </a:lnTo>
                    <a:lnTo>
                      <a:pt x="641" y="842"/>
                    </a:lnTo>
                    <a:lnTo>
                      <a:pt x="643" y="840"/>
                    </a:lnTo>
                    <a:lnTo>
                      <a:pt x="643" y="842"/>
                    </a:lnTo>
                    <a:lnTo>
                      <a:pt x="641" y="846"/>
                    </a:lnTo>
                    <a:lnTo>
                      <a:pt x="639" y="853"/>
                    </a:lnTo>
                    <a:lnTo>
                      <a:pt x="639" y="855"/>
                    </a:lnTo>
                    <a:lnTo>
                      <a:pt x="637" y="859"/>
                    </a:lnTo>
                    <a:lnTo>
                      <a:pt x="637" y="863"/>
                    </a:lnTo>
                    <a:lnTo>
                      <a:pt x="637" y="865"/>
                    </a:lnTo>
                    <a:lnTo>
                      <a:pt x="637" y="867"/>
                    </a:lnTo>
                    <a:lnTo>
                      <a:pt x="637" y="873"/>
                    </a:lnTo>
                    <a:lnTo>
                      <a:pt x="639" y="874"/>
                    </a:lnTo>
                    <a:lnTo>
                      <a:pt x="643" y="878"/>
                    </a:lnTo>
                    <a:lnTo>
                      <a:pt x="645" y="880"/>
                    </a:lnTo>
                    <a:lnTo>
                      <a:pt x="647" y="880"/>
                    </a:lnTo>
                    <a:lnTo>
                      <a:pt x="649" y="882"/>
                    </a:lnTo>
                    <a:lnTo>
                      <a:pt x="651" y="882"/>
                    </a:lnTo>
                    <a:lnTo>
                      <a:pt x="653" y="884"/>
                    </a:lnTo>
                    <a:lnTo>
                      <a:pt x="653" y="888"/>
                    </a:lnTo>
                    <a:lnTo>
                      <a:pt x="658" y="886"/>
                    </a:lnTo>
                    <a:lnTo>
                      <a:pt x="660" y="886"/>
                    </a:lnTo>
                    <a:lnTo>
                      <a:pt x="664" y="886"/>
                    </a:lnTo>
                    <a:lnTo>
                      <a:pt x="664" y="890"/>
                    </a:lnTo>
                    <a:lnTo>
                      <a:pt x="664" y="894"/>
                    </a:lnTo>
                    <a:lnTo>
                      <a:pt x="666" y="894"/>
                    </a:lnTo>
                    <a:lnTo>
                      <a:pt x="666" y="896"/>
                    </a:lnTo>
                    <a:lnTo>
                      <a:pt x="666" y="898"/>
                    </a:lnTo>
                    <a:lnTo>
                      <a:pt x="666" y="901"/>
                    </a:lnTo>
                    <a:lnTo>
                      <a:pt x="666" y="903"/>
                    </a:lnTo>
                    <a:lnTo>
                      <a:pt x="666" y="905"/>
                    </a:lnTo>
                    <a:lnTo>
                      <a:pt x="666" y="907"/>
                    </a:lnTo>
                    <a:lnTo>
                      <a:pt x="664" y="909"/>
                    </a:lnTo>
                    <a:lnTo>
                      <a:pt x="664" y="911"/>
                    </a:lnTo>
                    <a:lnTo>
                      <a:pt x="662" y="915"/>
                    </a:lnTo>
                    <a:lnTo>
                      <a:pt x="660" y="917"/>
                    </a:lnTo>
                    <a:lnTo>
                      <a:pt x="660" y="919"/>
                    </a:lnTo>
                    <a:lnTo>
                      <a:pt x="660" y="921"/>
                    </a:lnTo>
                    <a:lnTo>
                      <a:pt x="658" y="921"/>
                    </a:lnTo>
                    <a:lnTo>
                      <a:pt x="656" y="921"/>
                    </a:lnTo>
                    <a:lnTo>
                      <a:pt x="654" y="921"/>
                    </a:lnTo>
                    <a:lnTo>
                      <a:pt x="653" y="921"/>
                    </a:lnTo>
                    <a:lnTo>
                      <a:pt x="651" y="921"/>
                    </a:lnTo>
                    <a:lnTo>
                      <a:pt x="651" y="919"/>
                    </a:lnTo>
                    <a:lnTo>
                      <a:pt x="649" y="919"/>
                    </a:lnTo>
                    <a:lnTo>
                      <a:pt x="647" y="919"/>
                    </a:lnTo>
                    <a:lnTo>
                      <a:pt x="645" y="917"/>
                    </a:lnTo>
                    <a:lnTo>
                      <a:pt x="643" y="919"/>
                    </a:lnTo>
                    <a:lnTo>
                      <a:pt x="641" y="917"/>
                    </a:lnTo>
                    <a:lnTo>
                      <a:pt x="639" y="917"/>
                    </a:lnTo>
                    <a:lnTo>
                      <a:pt x="637" y="917"/>
                    </a:lnTo>
                    <a:lnTo>
                      <a:pt x="633" y="915"/>
                    </a:lnTo>
                    <a:lnTo>
                      <a:pt x="633" y="917"/>
                    </a:lnTo>
                    <a:lnTo>
                      <a:pt x="631" y="917"/>
                    </a:lnTo>
                    <a:lnTo>
                      <a:pt x="630" y="917"/>
                    </a:lnTo>
                    <a:lnTo>
                      <a:pt x="628" y="917"/>
                    </a:lnTo>
                    <a:lnTo>
                      <a:pt x="628" y="919"/>
                    </a:lnTo>
                    <a:lnTo>
                      <a:pt x="626" y="919"/>
                    </a:lnTo>
                    <a:lnTo>
                      <a:pt x="624" y="919"/>
                    </a:lnTo>
                    <a:lnTo>
                      <a:pt x="622" y="919"/>
                    </a:lnTo>
                    <a:lnTo>
                      <a:pt x="620" y="919"/>
                    </a:lnTo>
                    <a:lnTo>
                      <a:pt x="620" y="921"/>
                    </a:lnTo>
                    <a:lnTo>
                      <a:pt x="618" y="921"/>
                    </a:lnTo>
                    <a:lnTo>
                      <a:pt x="616" y="923"/>
                    </a:lnTo>
                    <a:lnTo>
                      <a:pt x="614" y="923"/>
                    </a:lnTo>
                    <a:lnTo>
                      <a:pt x="612" y="923"/>
                    </a:lnTo>
                    <a:lnTo>
                      <a:pt x="610" y="923"/>
                    </a:lnTo>
                    <a:lnTo>
                      <a:pt x="610" y="924"/>
                    </a:lnTo>
                    <a:lnTo>
                      <a:pt x="608" y="924"/>
                    </a:lnTo>
                    <a:lnTo>
                      <a:pt x="607" y="924"/>
                    </a:lnTo>
                    <a:lnTo>
                      <a:pt x="605" y="924"/>
                    </a:lnTo>
                    <a:lnTo>
                      <a:pt x="603" y="924"/>
                    </a:lnTo>
                    <a:lnTo>
                      <a:pt x="601" y="924"/>
                    </a:lnTo>
                    <a:lnTo>
                      <a:pt x="599" y="924"/>
                    </a:lnTo>
                    <a:lnTo>
                      <a:pt x="597" y="924"/>
                    </a:lnTo>
                    <a:lnTo>
                      <a:pt x="597" y="926"/>
                    </a:lnTo>
                    <a:lnTo>
                      <a:pt x="595" y="926"/>
                    </a:lnTo>
                    <a:lnTo>
                      <a:pt x="593" y="926"/>
                    </a:lnTo>
                    <a:lnTo>
                      <a:pt x="591" y="926"/>
                    </a:lnTo>
                    <a:lnTo>
                      <a:pt x="589" y="926"/>
                    </a:lnTo>
                    <a:lnTo>
                      <a:pt x="587" y="926"/>
                    </a:lnTo>
                    <a:lnTo>
                      <a:pt x="587" y="928"/>
                    </a:lnTo>
                    <a:lnTo>
                      <a:pt x="587" y="926"/>
                    </a:lnTo>
                    <a:lnTo>
                      <a:pt x="587" y="928"/>
                    </a:lnTo>
                    <a:lnTo>
                      <a:pt x="585" y="928"/>
                    </a:lnTo>
                    <a:lnTo>
                      <a:pt x="583" y="930"/>
                    </a:lnTo>
                    <a:lnTo>
                      <a:pt x="583" y="932"/>
                    </a:lnTo>
                    <a:lnTo>
                      <a:pt x="583" y="934"/>
                    </a:lnTo>
                    <a:lnTo>
                      <a:pt x="582" y="934"/>
                    </a:lnTo>
                    <a:lnTo>
                      <a:pt x="583" y="934"/>
                    </a:lnTo>
                    <a:lnTo>
                      <a:pt x="583" y="936"/>
                    </a:lnTo>
                    <a:lnTo>
                      <a:pt x="583" y="938"/>
                    </a:lnTo>
                    <a:lnTo>
                      <a:pt x="582" y="938"/>
                    </a:lnTo>
                    <a:lnTo>
                      <a:pt x="583" y="938"/>
                    </a:lnTo>
                    <a:lnTo>
                      <a:pt x="583" y="940"/>
                    </a:lnTo>
                    <a:lnTo>
                      <a:pt x="582" y="940"/>
                    </a:lnTo>
                    <a:lnTo>
                      <a:pt x="582" y="942"/>
                    </a:lnTo>
                    <a:lnTo>
                      <a:pt x="580" y="942"/>
                    </a:lnTo>
                    <a:lnTo>
                      <a:pt x="580" y="944"/>
                    </a:lnTo>
                    <a:lnTo>
                      <a:pt x="578" y="946"/>
                    </a:lnTo>
                    <a:lnTo>
                      <a:pt x="578" y="948"/>
                    </a:lnTo>
                    <a:lnTo>
                      <a:pt x="580" y="948"/>
                    </a:lnTo>
                    <a:lnTo>
                      <a:pt x="578" y="949"/>
                    </a:lnTo>
                    <a:lnTo>
                      <a:pt x="578" y="951"/>
                    </a:lnTo>
                    <a:lnTo>
                      <a:pt x="580" y="953"/>
                    </a:lnTo>
                    <a:lnTo>
                      <a:pt x="580" y="955"/>
                    </a:lnTo>
                    <a:lnTo>
                      <a:pt x="582" y="955"/>
                    </a:lnTo>
                    <a:lnTo>
                      <a:pt x="582" y="957"/>
                    </a:lnTo>
                    <a:lnTo>
                      <a:pt x="580" y="957"/>
                    </a:lnTo>
                    <a:lnTo>
                      <a:pt x="582" y="957"/>
                    </a:lnTo>
                    <a:lnTo>
                      <a:pt x="582" y="959"/>
                    </a:lnTo>
                    <a:lnTo>
                      <a:pt x="580" y="961"/>
                    </a:lnTo>
                    <a:lnTo>
                      <a:pt x="580" y="963"/>
                    </a:lnTo>
                    <a:lnTo>
                      <a:pt x="578" y="963"/>
                    </a:lnTo>
                    <a:lnTo>
                      <a:pt x="578" y="965"/>
                    </a:lnTo>
                    <a:lnTo>
                      <a:pt x="580" y="965"/>
                    </a:lnTo>
                    <a:lnTo>
                      <a:pt x="578" y="965"/>
                    </a:lnTo>
                    <a:lnTo>
                      <a:pt x="578" y="967"/>
                    </a:lnTo>
                    <a:lnTo>
                      <a:pt x="578" y="969"/>
                    </a:lnTo>
                    <a:lnTo>
                      <a:pt x="576" y="969"/>
                    </a:lnTo>
                    <a:lnTo>
                      <a:pt x="574" y="969"/>
                    </a:lnTo>
                    <a:lnTo>
                      <a:pt x="576" y="969"/>
                    </a:lnTo>
                    <a:lnTo>
                      <a:pt x="574" y="969"/>
                    </a:lnTo>
                    <a:lnTo>
                      <a:pt x="574" y="971"/>
                    </a:lnTo>
                    <a:lnTo>
                      <a:pt x="572" y="971"/>
                    </a:lnTo>
                    <a:lnTo>
                      <a:pt x="570" y="972"/>
                    </a:lnTo>
                    <a:lnTo>
                      <a:pt x="568" y="972"/>
                    </a:lnTo>
                    <a:lnTo>
                      <a:pt x="566" y="972"/>
                    </a:lnTo>
                    <a:lnTo>
                      <a:pt x="566" y="971"/>
                    </a:lnTo>
                    <a:lnTo>
                      <a:pt x="564" y="971"/>
                    </a:lnTo>
                    <a:lnTo>
                      <a:pt x="564" y="972"/>
                    </a:lnTo>
                    <a:lnTo>
                      <a:pt x="562" y="974"/>
                    </a:lnTo>
                    <a:lnTo>
                      <a:pt x="562" y="976"/>
                    </a:lnTo>
                    <a:lnTo>
                      <a:pt x="560" y="976"/>
                    </a:lnTo>
                    <a:lnTo>
                      <a:pt x="560" y="978"/>
                    </a:lnTo>
                    <a:lnTo>
                      <a:pt x="559" y="978"/>
                    </a:lnTo>
                    <a:lnTo>
                      <a:pt x="559" y="980"/>
                    </a:lnTo>
                    <a:lnTo>
                      <a:pt x="559" y="982"/>
                    </a:lnTo>
                    <a:lnTo>
                      <a:pt x="559" y="984"/>
                    </a:lnTo>
                    <a:lnTo>
                      <a:pt x="557" y="984"/>
                    </a:lnTo>
                    <a:lnTo>
                      <a:pt x="557" y="986"/>
                    </a:lnTo>
                    <a:lnTo>
                      <a:pt x="555" y="986"/>
                    </a:lnTo>
                    <a:lnTo>
                      <a:pt x="555" y="988"/>
                    </a:lnTo>
                    <a:lnTo>
                      <a:pt x="553" y="990"/>
                    </a:lnTo>
                    <a:lnTo>
                      <a:pt x="553" y="988"/>
                    </a:lnTo>
                    <a:lnTo>
                      <a:pt x="553" y="990"/>
                    </a:lnTo>
                    <a:lnTo>
                      <a:pt x="551" y="990"/>
                    </a:lnTo>
                    <a:lnTo>
                      <a:pt x="549" y="990"/>
                    </a:lnTo>
                    <a:lnTo>
                      <a:pt x="549" y="988"/>
                    </a:lnTo>
                    <a:lnTo>
                      <a:pt x="549" y="990"/>
                    </a:lnTo>
                    <a:lnTo>
                      <a:pt x="547" y="990"/>
                    </a:lnTo>
                    <a:lnTo>
                      <a:pt x="547" y="988"/>
                    </a:lnTo>
                    <a:lnTo>
                      <a:pt x="545" y="988"/>
                    </a:lnTo>
                    <a:lnTo>
                      <a:pt x="545" y="990"/>
                    </a:lnTo>
                    <a:lnTo>
                      <a:pt x="543" y="990"/>
                    </a:lnTo>
                    <a:lnTo>
                      <a:pt x="543" y="992"/>
                    </a:lnTo>
                    <a:lnTo>
                      <a:pt x="541" y="992"/>
                    </a:lnTo>
                    <a:lnTo>
                      <a:pt x="541" y="994"/>
                    </a:lnTo>
                    <a:lnTo>
                      <a:pt x="541" y="996"/>
                    </a:lnTo>
                    <a:lnTo>
                      <a:pt x="539" y="996"/>
                    </a:lnTo>
                    <a:lnTo>
                      <a:pt x="537" y="997"/>
                    </a:lnTo>
                    <a:lnTo>
                      <a:pt x="537" y="999"/>
                    </a:lnTo>
                    <a:lnTo>
                      <a:pt x="535" y="999"/>
                    </a:lnTo>
                    <a:lnTo>
                      <a:pt x="535" y="1001"/>
                    </a:lnTo>
                    <a:lnTo>
                      <a:pt x="535" y="1003"/>
                    </a:lnTo>
                    <a:lnTo>
                      <a:pt x="534" y="1003"/>
                    </a:lnTo>
                    <a:lnTo>
                      <a:pt x="532" y="1005"/>
                    </a:lnTo>
                    <a:lnTo>
                      <a:pt x="532" y="1003"/>
                    </a:lnTo>
                    <a:lnTo>
                      <a:pt x="530" y="1003"/>
                    </a:lnTo>
                    <a:lnTo>
                      <a:pt x="530" y="1005"/>
                    </a:lnTo>
                    <a:lnTo>
                      <a:pt x="530" y="1007"/>
                    </a:lnTo>
                    <a:lnTo>
                      <a:pt x="528" y="1007"/>
                    </a:lnTo>
                    <a:lnTo>
                      <a:pt x="528" y="1005"/>
                    </a:lnTo>
                    <a:lnTo>
                      <a:pt x="528" y="1007"/>
                    </a:lnTo>
                    <a:lnTo>
                      <a:pt x="528" y="1009"/>
                    </a:lnTo>
                    <a:lnTo>
                      <a:pt x="526" y="1009"/>
                    </a:lnTo>
                    <a:lnTo>
                      <a:pt x="528" y="1009"/>
                    </a:lnTo>
                    <a:lnTo>
                      <a:pt x="528" y="1011"/>
                    </a:lnTo>
                    <a:lnTo>
                      <a:pt x="526" y="1011"/>
                    </a:lnTo>
                    <a:lnTo>
                      <a:pt x="526" y="1013"/>
                    </a:lnTo>
                    <a:lnTo>
                      <a:pt x="528" y="1013"/>
                    </a:lnTo>
                    <a:lnTo>
                      <a:pt x="526" y="1013"/>
                    </a:lnTo>
                    <a:lnTo>
                      <a:pt x="526" y="1015"/>
                    </a:lnTo>
                    <a:lnTo>
                      <a:pt x="524" y="1015"/>
                    </a:lnTo>
                    <a:lnTo>
                      <a:pt x="524" y="1019"/>
                    </a:lnTo>
                    <a:lnTo>
                      <a:pt x="522" y="1019"/>
                    </a:lnTo>
                    <a:lnTo>
                      <a:pt x="522" y="1021"/>
                    </a:lnTo>
                    <a:lnTo>
                      <a:pt x="520" y="1021"/>
                    </a:lnTo>
                    <a:lnTo>
                      <a:pt x="518" y="1022"/>
                    </a:lnTo>
                    <a:lnTo>
                      <a:pt x="518" y="1024"/>
                    </a:lnTo>
                    <a:lnTo>
                      <a:pt x="516" y="1024"/>
                    </a:lnTo>
                    <a:lnTo>
                      <a:pt x="514" y="1026"/>
                    </a:lnTo>
                    <a:lnTo>
                      <a:pt x="516" y="1028"/>
                    </a:lnTo>
                    <a:lnTo>
                      <a:pt x="514" y="1028"/>
                    </a:lnTo>
                    <a:lnTo>
                      <a:pt x="512" y="1028"/>
                    </a:lnTo>
                    <a:lnTo>
                      <a:pt x="511" y="1028"/>
                    </a:lnTo>
                    <a:lnTo>
                      <a:pt x="511" y="1030"/>
                    </a:lnTo>
                    <a:lnTo>
                      <a:pt x="509" y="1030"/>
                    </a:lnTo>
                    <a:lnTo>
                      <a:pt x="507" y="1030"/>
                    </a:lnTo>
                    <a:lnTo>
                      <a:pt x="505" y="1030"/>
                    </a:lnTo>
                    <a:lnTo>
                      <a:pt x="503" y="1030"/>
                    </a:lnTo>
                    <a:lnTo>
                      <a:pt x="503" y="1032"/>
                    </a:lnTo>
                    <a:lnTo>
                      <a:pt x="503" y="1034"/>
                    </a:lnTo>
                    <a:lnTo>
                      <a:pt x="501" y="1034"/>
                    </a:lnTo>
                    <a:lnTo>
                      <a:pt x="501" y="1036"/>
                    </a:lnTo>
                    <a:lnTo>
                      <a:pt x="503" y="1036"/>
                    </a:lnTo>
                    <a:lnTo>
                      <a:pt x="499" y="1036"/>
                    </a:lnTo>
                    <a:lnTo>
                      <a:pt x="499" y="1034"/>
                    </a:lnTo>
                    <a:lnTo>
                      <a:pt x="497" y="1034"/>
                    </a:lnTo>
                    <a:lnTo>
                      <a:pt x="497" y="1036"/>
                    </a:lnTo>
                    <a:lnTo>
                      <a:pt x="495" y="1034"/>
                    </a:lnTo>
                    <a:lnTo>
                      <a:pt x="495" y="1036"/>
                    </a:lnTo>
                    <a:lnTo>
                      <a:pt x="495" y="1034"/>
                    </a:lnTo>
                    <a:lnTo>
                      <a:pt x="495" y="1036"/>
                    </a:lnTo>
                    <a:lnTo>
                      <a:pt x="493" y="1038"/>
                    </a:lnTo>
                    <a:lnTo>
                      <a:pt x="491" y="1038"/>
                    </a:lnTo>
                    <a:lnTo>
                      <a:pt x="491" y="1040"/>
                    </a:lnTo>
                    <a:lnTo>
                      <a:pt x="491" y="1042"/>
                    </a:lnTo>
                    <a:lnTo>
                      <a:pt x="489" y="1044"/>
                    </a:lnTo>
                    <a:lnTo>
                      <a:pt x="489" y="1047"/>
                    </a:lnTo>
                    <a:lnTo>
                      <a:pt x="488" y="1047"/>
                    </a:lnTo>
                    <a:lnTo>
                      <a:pt x="486" y="1047"/>
                    </a:lnTo>
                    <a:lnTo>
                      <a:pt x="484" y="1049"/>
                    </a:lnTo>
                    <a:lnTo>
                      <a:pt x="482" y="1049"/>
                    </a:lnTo>
                    <a:lnTo>
                      <a:pt x="480" y="1049"/>
                    </a:lnTo>
                    <a:lnTo>
                      <a:pt x="478" y="1049"/>
                    </a:lnTo>
                    <a:lnTo>
                      <a:pt x="476" y="1049"/>
                    </a:lnTo>
                    <a:lnTo>
                      <a:pt x="474" y="1049"/>
                    </a:lnTo>
                    <a:lnTo>
                      <a:pt x="472" y="1047"/>
                    </a:lnTo>
                    <a:lnTo>
                      <a:pt x="470" y="1049"/>
                    </a:lnTo>
                    <a:lnTo>
                      <a:pt x="468" y="1049"/>
                    </a:lnTo>
                    <a:lnTo>
                      <a:pt x="466" y="1049"/>
                    </a:lnTo>
                    <a:lnTo>
                      <a:pt x="464" y="1049"/>
                    </a:lnTo>
                    <a:lnTo>
                      <a:pt x="464" y="1047"/>
                    </a:lnTo>
                    <a:lnTo>
                      <a:pt x="464" y="1049"/>
                    </a:lnTo>
                    <a:lnTo>
                      <a:pt x="463" y="1049"/>
                    </a:lnTo>
                    <a:lnTo>
                      <a:pt x="461" y="1049"/>
                    </a:lnTo>
                    <a:lnTo>
                      <a:pt x="459" y="1049"/>
                    </a:lnTo>
                    <a:lnTo>
                      <a:pt x="459" y="1051"/>
                    </a:lnTo>
                    <a:lnTo>
                      <a:pt x="457" y="1051"/>
                    </a:lnTo>
                    <a:lnTo>
                      <a:pt x="457" y="1053"/>
                    </a:lnTo>
                    <a:lnTo>
                      <a:pt x="455" y="1053"/>
                    </a:lnTo>
                    <a:lnTo>
                      <a:pt x="453" y="1053"/>
                    </a:lnTo>
                    <a:lnTo>
                      <a:pt x="453" y="1055"/>
                    </a:lnTo>
                    <a:lnTo>
                      <a:pt x="451" y="1055"/>
                    </a:lnTo>
                    <a:lnTo>
                      <a:pt x="449" y="1055"/>
                    </a:lnTo>
                    <a:lnTo>
                      <a:pt x="447" y="1055"/>
                    </a:lnTo>
                    <a:lnTo>
                      <a:pt x="445" y="1055"/>
                    </a:lnTo>
                    <a:lnTo>
                      <a:pt x="443" y="1055"/>
                    </a:lnTo>
                    <a:lnTo>
                      <a:pt x="441" y="1055"/>
                    </a:lnTo>
                    <a:lnTo>
                      <a:pt x="440" y="1055"/>
                    </a:lnTo>
                    <a:lnTo>
                      <a:pt x="438" y="1055"/>
                    </a:lnTo>
                    <a:lnTo>
                      <a:pt x="436" y="1057"/>
                    </a:lnTo>
                    <a:lnTo>
                      <a:pt x="434" y="1057"/>
                    </a:lnTo>
                    <a:lnTo>
                      <a:pt x="432" y="1057"/>
                    </a:lnTo>
                    <a:lnTo>
                      <a:pt x="430" y="1057"/>
                    </a:lnTo>
                    <a:lnTo>
                      <a:pt x="428" y="1057"/>
                    </a:lnTo>
                    <a:lnTo>
                      <a:pt x="428" y="1055"/>
                    </a:lnTo>
                    <a:lnTo>
                      <a:pt x="428" y="1057"/>
                    </a:lnTo>
                    <a:lnTo>
                      <a:pt x="426" y="1057"/>
                    </a:lnTo>
                    <a:lnTo>
                      <a:pt x="424" y="1057"/>
                    </a:lnTo>
                    <a:lnTo>
                      <a:pt x="422" y="1057"/>
                    </a:lnTo>
                    <a:lnTo>
                      <a:pt x="420" y="1057"/>
                    </a:lnTo>
                    <a:lnTo>
                      <a:pt x="418" y="1057"/>
                    </a:lnTo>
                    <a:lnTo>
                      <a:pt x="416" y="1057"/>
                    </a:lnTo>
                    <a:lnTo>
                      <a:pt x="415" y="1057"/>
                    </a:lnTo>
                    <a:lnTo>
                      <a:pt x="413" y="1057"/>
                    </a:lnTo>
                    <a:lnTo>
                      <a:pt x="411" y="1057"/>
                    </a:lnTo>
                    <a:lnTo>
                      <a:pt x="411" y="1059"/>
                    </a:lnTo>
                    <a:lnTo>
                      <a:pt x="409" y="1059"/>
                    </a:lnTo>
                    <a:lnTo>
                      <a:pt x="407" y="1059"/>
                    </a:lnTo>
                    <a:lnTo>
                      <a:pt x="407" y="1057"/>
                    </a:lnTo>
                    <a:lnTo>
                      <a:pt x="405" y="1057"/>
                    </a:lnTo>
                    <a:lnTo>
                      <a:pt x="403" y="1057"/>
                    </a:lnTo>
                    <a:lnTo>
                      <a:pt x="401" y="1057"/>
                    </a:lnTo>
                    <a:lnTo>
                      <a:pt x="399" y="1057"/>
                    </a:lnTo>
                    <a:lnTo>
                      <a:pt x="397" y="1057"/>
                    </a:lnTo>
                    <a:lnTo>
                      <a:pt x="397" y="1059"/>
                    </a:lnTo>
                    <a:lnTo>
                      <a:pt x="395" y="1059"/>
                    </a:lnTo>
                    <a:lnTo>
                      <a:pt x="393" y="1059"/>
                    </a:lnTo>
                    <a:lnTo>
                      <a:pt x="393" y="1057"/>
                    </a:lnTo>
                    <a:lnTo>
                      <a:pt x="393" y="1059"/>
                    </a:lnTo>
                    <a:lnTo>
                      <a:pt x="392" y="1059"/>
                    </a:lnTo>
                    <a:lnTo>
                      <a:pt x="390" y="1059"/>
                    </a:lnTo>
                    <a:lnTo>
                      <a:pt x="388" y="1059"/>
                    </a:lnTo>
                    <a:lnTo>
                      <a:pt x="388" y="1061"/>
                    </a:lnTo>
                    <a:lnTo>
                      <a:pt x="386" y="1061"/>
                    </a:lnTo>
                    <a:lnTo>
                      <a:pt x="386" y="1063"/>
                    </a:lnTo>
                    <a:lnTo>
                      <a:pt x="384" y="1063"/>
                    </a:lnTo>
                    <a:lnTo>
                      <a:pt x="384" y="1065"/>
                    </a:lnTo>
                    <a:lnTo>
                      <a:pt x="384" y="1063"/>
                    </a:lnTo>
                    <a:lnTo>
                      <a:pt x="382" y="1065"/>
                    </a:lnTo>
                    <a:lnTo>
                      <a:pt x="380" y="1067"/>
                    </a:lnTo>
                    <a:lnTo>
                      <a:pt x="378" y="1067"/>
                    </a:lnTo>
                    <a:lnTo>
                      <a:pt x="378" y="1069"/>
                    </a:lnTo>
                    <a:lnTo>
                      <a:pt x="378" y="1070"/>
                    </a:lnTo>
                    <a:lnTo>
                      <a:pt x="380" y="1070"/>
                    </a:lnTo>
                    <a:lnTo>
                      <a:pt x="380" y="1069"/>
                    </a:lnTo>
                    <a:lnTo>
                      <a:pt x="380" y="1070"/>
                    </a:lnTo>
                    <a:lnTo>
                      <a:pt x="380" y="1072"/>
                    </a:lnTo>
                    <a:lnTo>
                      <a:pt x="382" y="1072"/>
                    </a:lnTo>
                    <a:lnTo>
                      <a:pt x="384" y="1072"/>
                    </a:lnTo>
                    <a:lnTo>
                      <a:pt x="384" y="1074"/>
                    </a:lnTo>
                    <a:lnTo>
                      <a:pt x="388" y="1074"/>
                    </a:lnTo>
                    <a:lnTo>
                      <a:pt x="388" y="1076"/>
                    </a:lnTo>
                    <a:lnTo>
                      <a:pt x="390" y="1078"/>
                    </a:lnTo>
                    <a:lnTo>
                      <a:pt x="392" y="1078"/>
                    </a:lnTo>
                    <a:lnTo>
                      <a:pt x="393" y="1080"/>
                    </a:lnTo>
                    <a:lnTo>
                      <a:pt x="395" y="1080"/>
                    </a:lnTo>
                    <a:lnTo>
                      <a:pt x="395" y="1082"/>
                    </a:lnTo>
                    <a:lnTo>
                      <a:pt x="393" y="1082"/>
                    </a:lnTo>
                    <a:lnTo>
                      <a:pt x="393" y="1084"/>
                    </a:lnTo>
                    <a:lnTo>
                      <a:pt x="392" y="1084"/>
                    </a:lnTo>
                    <a:lnTo>
                      <a:pt x="392" y="1086"/>
                    </a:lnTo>
                    <a:lnTo>
                      <a:pt x="390" y="1088"/>
                    </a:lnTo>
                    <a:lnTo>
                      <a:pt x="390" y="1090"/>
                    </a:lnTo>
                    <a:lnTo>
                      <a:pt x="390" y="1092"/>
                    </a:lnTo>
                    <a:lnTo>
                      <a:pt x="388" y="1092"/>
                    </a:lnTo>
                    <a:lnTo>
                      <a:pt x="388" y="1094"/>
                    </a:lnTo>
                    <a:lnTo>
                      <a:pt x="386" y="1094"/>
                    </a:lnTo>
                    <a:lnTo>
                      <a:pt x="388" y="1094"/>
                    </a:lnTo>
                    <a:lnTo>
                      <a:pt x="386" y="1095"/>
                    </a:lnTo>
                    <a:lnTo>
                      <a:pt x="386" y="1097"/>
                    </a:lnTo>
                    <a:lnTo>
                      <a:pt x="384" y="1097"/>
                    </a:lnTo>
                    <a:lnTo>
                      <a:pt x="382" y="1099"/>
                    </a:lnTo>
                    <a:lnTo>
                      <a:pt x="382" y="1101"/>
                    </a:lnTo>
                    <a:lnTo>
                      <a:pt x="382" y="1103"/>
                    </a:lnTo>
                    <a:lnTo>
                      <a:pt x="380" y="1103"/>
                    </a:lnTo>
                    <a:lnTo>
                      <a:pt x="380" y="1105"/>
                    </a:lnTo>
                    <a:lnTo>
                      <a:pt x="378" y="1105"/>
                    </a:lnTo>
                    <a:lnTo>
                      <a:pt x="376" y="1105"/>
                    </a:lnTo>
                    <a:lnTo>
                      <a:pt x="376" y="1107"/>
                    </a:lnTo>
                    <a:lnTo>
                      <a:pt x="378" y="1107"/>
                    </a:lnTo>
                    <a:lnTo>
                      <a:pt x="376" y="1107"/>
                    </a:lnTo>
                    <a:lnTo>
                      <a:pt x="376" y="1109"/>
                    </a:lnTo>
                    <a:lnTo>
                      <a:pt x="374" y="1111"/>
                    </a:lnTo>
                    <a:lnTo>
                      <a:pt x="372" y="1111"/>
                    </a:lnTo>
                    <a:lnTo>
                      <a:pt x="372" y="1113"/>
                    </a:lnTo>
                    <a:lnTo>
                      <a:pt x="370" y="1113"/>
                    </a:lnTo>
                    <a:lnTo>
                      <a:pt x="368" y="1113"/>
                    </a:lnTo>
                    <a:lnTo>
                      <a:pt x="365" y="1115"/>
                    </a:lnTo>
                    <a:lnTo>
                      <a:pt x="363" y="1117"/>
                    </a:lnTo>
                    <a:lnTo>
                      <a:pt x="363" y="1119"/>
                    </a:lnTo>
                    <a:lnTo>
                      <a:pt x="361" y="1119"/>
                    </a:lnTo>
                    <a:lnTo>
                      <a:pt x="361" y="1120"/>
                    </a:lnTo>
                    <a:lnTo>
                      <a:pt x="363" y="1124"/>
                    </a:lnTo>
                    <a:lnTo>
                      <a:pt x="361" y="1124"/>
                    </a:lnTo>
                    <a:lnTo>
                      <a:pt x="361" y="1126"/>
                    </a:lnTo>
                    <a:lnTo>
                      <a:pt x="359" y="1126"/>
                    </a:lnTo>
                    <a:lnTo>
                      <a:pt x="357" y="1126"/>
                    </a:lnTo>
                    <a:lnTo>
                      <a:pt x="355" y="1126"/>
                    </a:lnTo>
                    <a:lnTo>
                      <a:pt x="353" y="1126"/>
                    </a:lnTo>
                    <a:lnTo>
                      <a:pt x="351" y="1126"/>
                    </a:lnTo>
                    <a:lnTo>
                      <a:pt x="349" y="1126"/>
                    </a:lnTo>
                    <a:lnTo>
                      <a:pt x="349" y="1128"/>
                    </a:lnTo>
                    <a:lnTo>
                      <a:pt x="347" y="1128"/>
                    </a:lnTo>
                    <a:lnTo>
                      <a:pt x="345" y="1128"/>
                    </a:lnTo>
                    <a:lnTo>
                      <a:pt x="342" y="1128"/>
                    </a:lnTo>
                    <a:lnTo>
                      <a:pt x="340" y="1128"/>
                    </a:lnTo>
                    <a:lnTo>
                      <a:pt x="338" y="1128"/>
                    </a:lnTo>
                    <a:lnTo>
                      <a:pt x="336" y="1128"/>
                    </a:lnTo>
                    <a:lnTo>
                      <a:pt x="334" y="1128"/>
                    </a:lnTo>
                    <a:lnTo>
                      <a:pt x="332" y="1128"/>
                    </a:lnTo>
                    <a:lnTo>
                      <a:pt x="330" y="1128"/>
                    </a:lnTo>
                    <a:lnTo>
                      <a:pt x="328" y="1128"/>
                    </a:lnTo>
                    <a:lnTo>
                      <a:pt x="326" y="1128"/>
                    </a:lnTo>
                    <a:lnTo>
                      <a:pt x="324" y="1128"/>
                    </a:lnTo>
                    <a:lnTo>
                      <a:pt x="321" y="1128"/>
                    </a:lnTo>
                    <a:lnTo>
                      <a:pt x="319" y="1130"/>
                    </a:lnTo>
                    <a:lnTo>
                      <a:pt x="317" y="1130"/>
                    </a:lnTo>
                    <a:lnTo>
                      <a:pt x="313" y="1132"/>
                    </a:lnTo>
                    <a:lnTo>
                      <a:pt x="311" y="1132"/>
                    </a:lnTo>
                    <a:lnTo>
                      <a:pt x="303" y="1132"/>
                    </a:lnTo>
                    <a:lnTo>
                      <a:pt x="301" y="1132"/>
                    </a:lnTo>
                    <a:lnTo>
                      <a:pt x="299" y="1132"/>
                    </a:lnTo>
                    <a:lnTo>
                      <a:pt x="297" y="1132"/>
                    </a:lnTo>
                    <a:lnTo>
                      <a:pt x="296" y="1132"/>
                    </a:lnTo>
                    <a:lnTo>
                      <a:pt x="294" y="1132"/>
                    </a:lnTo>
                    <a:lnTo>
                      <a:pt x="292" y="1134"/>
                    </a:lnTo>
                    <a:lnTo>
                      <a:pt x="290" y="1136"/>
                    </a:lnTo>
                    <a:lnTo>
                      <a:pt x="290" y="1134"/>
                    </a:lnTo>
                    <a:lnTo>
                      <a:pt x="288" y="1134"/>
                    </a:lnTo>
                    <a:lnTo>
                      <a:pt x="288" y="1136"/>
                    </a:lnTo>
                    <a:lnTo>
                      <a:pt x="286" y="1136"/>
                    </a:lnTo>
                    <a:lnTo>
                      <a:pt x="284" y="1136"/>
                    </a:lnTo>
                    <a:lnTo>
                      <a:pt x="284" y="1138"/>
                    </a:lnTo>
                    <a:lnTo>
                      <a:pt x="284" y="1140"/>
                    </a:lnTo>
                    <a:lnTo>
                      <a:pt x="282" y="1140"/>
                    </a:lnTo>
                    <a:lnTo>
                      <a:pt x="280" y="1138"/>
                    </a:lnTo>
                    <a:lnTo>
                      <a:pt x="278" y="1138"/>
                    </a:lnTo>
                    <a:lnTo>
                      <a:pt x="278" y="1140"/>
                    </a:lnTo>
                    <a:lnTo>
                      <a:pt x="278" y="1138"/>
                    </a:lnTo>
                    <a:lnTo>
                      <a:pt x="276" y="1138"/>
                    </a:lnTo>
                    <a:lnTo>
                      <a:pt x="276" y="1140"/>
                    </a:lnTo>
                    <a:lnTo>
                      <a:pt x="274" y="1140"/>
                    </a:lnTo>
                    <a:lnTo>
                      <a:pt x="274" y="1142"/>
                    </a:lnTo>
                    <a:lnTo>
                      <a:pt x="274" y="1140"/>
                    </a:lnTo>
                    <a:lnTo>
                      <a:pt x="273" y="1142"/>
                    </a:lnTo>
                    <a:lnTo>
                      <a:pt x="273" y="1140"/>
                    </a:lnTo>
                    <a:lnTo>
                      <a:pt x="273" y="1142"/>
                    </a:lnTo>
                    <a:lnTo>
                      <a:pt x="271" y="1142"/>
                    </a:lnTo>
                    <a:lnTo>
                      <a:pt x="269" y="1142"/>
                    </a:lnTo>
                    <a:lnTo>
                      <a:pt x="269" y="1143"/>
                    </a:lnTo>
                    <a:lnTo>
                      <a:pt x="267" y="1143"/>
                    </a:lnTo>
                    <a:lnTo>
                      <a:pt x="267" y="1145"/>
                    </a:lnTo>
                    <a:lnTo>
                      <a:pt x="265" y="1145"/>
                    </a:lnTo>
                    <a:lnTo>
                      <a:pt x="267" y="1145"/>
                    </a:lnTo>
                    <a:lnTo>
                      <a:pt x="267" y="1147"/>
                    </a:lnTo>
                    <a:lnTo>
                      <a:pt x="265" y="1147"/>
                    </a:lnTo>
                    <a:lnTo>
                      <a:pt x="263" y="1147"/>
                    </a:lnTo>
                    <a:lnTo>
                      <a:pt x="263" y="1149"/>
                    </a:lnTo>
                    <a:lnTo>
                      <a:pt x="261" y="1149"/>
                    </a:lnTo>
                    <a:lnTo>
                      <a:pt x="259" y="1151"/>
                    </a:lnTo>
                    <a:lnTo>
                      <a:pt x="259" y="1153"/>
                    </a:lnTo>
                    <a:lnTo>
                      <a:pt x="257" y="1153"/>
                    </a:lnTo>
                    <a:lnTo>
                      <a:pt x="255" y="1153"/>
                    </a:lnTo>
                    <a:lnTo>
                      <a:pt x="255" y="1151"/>
                    </a:lnTo>
                    <a:lnTo>
                      <a:pt x="253" y="1151"/>
                    </a:lnTo>
                    <a:lnTo>
                      <a:pt x="253" y="1153"/>
                    </a:lnTo>
                    <a:lnTo>
                      <a:pt x="253" y="1155"/>
                    </a:lnTo>
                    <a:lnTo>
                      <a:pt x="251" y="1155"/>
                    </a:lnTo>
                    <a:lnTo>
                      <a:pt x="249" y="1155"/>
                    </a:lnTo>
                    <a:lnTo>
                      <a:pt x="248" y="1155"/>
                    </a:lnTo>
                    <a:lnTo>
                      <a:pt x="246" y="1155"/>
                    </a:lnTo>
                    <a:lnTo>
                      <a:pt x="246" y="1157"/>
                    </a:lnTo>
                    <a:lnTo>
                      <a:pt x="244" y="1155"/>
                    </a:lnTo>
                    <a:lnTo>
                      <a:pt x="242" y="1157"/>
                    </a:lnTo>
                    <a:lnTo>
                      <a:pt x="240" y="1157"/>
                    </a:lnTo>
                    <a:lnTo>
                      <a:pt x="240" y="1159"/>
                    </a:lnTo>
                    <a:lnTo>
                      <a:pt x="240" y="1161"/>
                    </a:lnTo>
                    <a:lnTo>
                      <a:pt x="238" y="1161"/>
                    </a:lnTo>
                    <a:lnTo>
                      <a:pt x="238" y="1163"/>
                    </a:lnTo>
                    <a:lnTo>
                      <a:pt x="236" y="1163"/>
                    </a:lnTo>
                    <a:lnTo>
                      <a:pt x="234" y="1163"/>
                    </a:lnTo>
                    <a:lnTo>
                      <a:pt x="234" y="1161"/>
                    </a:lnTo>
                    <a:lnTo>
                      <a:pt x="232" y="1161"/>
                    </a:lnTo>
                    <a:lnTo>
                      <a:pt x="232" y="1159"/>
                    </a:lnTo>
                    <a:lnTo>
                      <a:pt x="230" y="1157"/>
                    </a:lnTo>
                    <a:lnTo>
                      <a:pt x="228" y="1155"/>
                    </a:lnTo>
                    <a:lnTo>
                      <a:pt x="226" y="1155"/>
                    </a:lnTo>
                    <a:lnTo>
                      <a:pt x="225" y="1155"/>
                    </a:lnTo>
                    <a:lnTo>
                      <a:pt x="225" y="1153"/>
                    </a:lnTo>
                    <a:lnTo>
                      <a:pt x="225" y="1151"/>
                    </a:lnTo>
                    <a:lnTo>
                      <a:pt x="223" y="1151"/>
                    </a:lnTo>
                    <a:lnTo>
                      <a:pt x="225" y="1149"/>
                    </a:lnTo>
                    <a:lnTo>
                      <a:pt x="223" y="1147"/>
                    </a:lnTo>
                    <a:lnTo>
                      <a:pt x="221" y="1147"/>
                    </a:lnTo>
                    <a:lnTo>
                      <a:pt x="219" y="1145"/>
                    </a:lnTo>
                    <a:lnTo>
                      <a:pt x="219" y="1143"/>
                    </a:lnTo>
                    <a:lnTo>
                      <a:pt x="219" y="1142"/>
                    </a:lnTo>
                    <a:lnTo>
                      <a:pt x="219" y="1140"/>
                    </a:lnTo>
                    <a:lnTo>
                      <a:pt x="219" y="1138"/>
                    </a:lnTo>
                    <a:lnTo>
                      <a:pt x="217" y="1140"/>
                    </a:lnTo>
                    <a:lnTo>
                      <a:pt x="215" y="1140"/>
                    </a:lnTo>
                    <a:lnTo>
                      <a:pt x="215" y="1142"/>
                    </a:lnTo>
                    <a:lnTo>
                      <a:pt x="213" y="1142"/>
                    </a:lnTo>
                    <a:lnTo>
                      <a:pt x="213" y="1143"/>
                    </a:lnTo>
                    <a:lnTo>
                      <a:pt x="211" y="1143"/>
                    </a:lnTo>
                    <a:lnTo>
                      <a:pt x="211" y="1145"/>
                    </a:lnTo>
                    <a:lnTo>
                      <a:pt x="209" y="1145"/>
                    </a:lnTo>
                    <a:lnTo>
                      <a:pt x="209" y="1143"/>
                    </a:lnTo>
                    <a:lnTo>
                      <a:pt x="207" y="1143"/>
                    </a:lnTo>
                    <a:lnTo>
                      <a:pt x="207" y="1145"/>
                    </a:lnTo>
                    <a:lnTo>
                      <a:pt x="205" y="1145"/>
                    </a:lnTo>
                    <a:lnTo>
                      <a:pt x="205" y="1147"/>
                    </a:lnTo>
                    <a:lnTo>
                      <a:pt x="207" y="1147"/>
                    </a:lnTo>
                    <a:lnTo>
                      <a:pt x="205" y="1147"/>
                    </a:lnTo>
                    <a:lnTo>
                      <a:pt x="205" y="1149"/>
                    </a:lnTo>
                    <a:lnTo>
                      <a:pt x="207" y="1149"/>
                    </a:lnTo>
                    <a:lnTo>
                      <a:pt x="207" y="1151"/>
                    </a:lnTo>
                    <a:lnTo>
                      <a:pt x="205" y="1151"/>
                    </a:lnTo>
                    <a:lnTo>
                      <a:pt x="205" y="1153"/>
                    </a:lnTo>
                    <a:lnTo>
                      <a:pt x="203" y="1153"/>
                    </a:lnTo>
                    <a:lnTo>
                      <a:pt x="202" y="1153"/>
                    </a:lnTo>
                    <a:lnTo>
                      <a:pt x="200" y="1155"/>
                    </a:lnTo>
                    <a:lnTo>
                      <a:pt x="198" y="1155"/>
                    </a:lnTo>
                    <a:lnTo>
                      <a:pt x="196" y="1157"/>
                    </a:lnTo>
                    <a:lnTo>
                      <a:pt x="194" y="1157"/>
                    </a:lnTo>
                    <a:lnTo>
                      <a:pt x="192" y="1157"/>
                    </a:lnTo>
                    <a:lnTo>
                      <a:pt x="190" y="1157"/>
                    </a:lnTo>
                    <a:lnTo>
                      <a:pt x="188" y="1159"/>
                    </a:lnTo>
                    <a:lnTo>
                      <a:pt x="186" y="1159"/>
                    </a:lnTo>
                    <a:lnTo>
                      <a:pt x="184" y="1159"/>
                    </a:lnTo>
                    <a:lnTo>
                      <a:pt x="182" y="1159"/>
                    </a:lnTo>
                    <a:lnTo>
                      <a:pt x="180" y="1159"/>
                    </a:lnTo>
                    <a:lnTo>
                      <a:pt x="180" y="1161"/>
                    </a:lnTo>
                    <a:lnTo>
                      <a:pt x="180" y="1163"/>
                    </a:lnTo>
                    <a:lnTo>
                      <a:pt x="178" y="1163"/>
                    </a:lnTo>
                    <a:lnTo>
                      <a:pt x="178" y="1165"/>
                    </a:lnTo>
                    <a:lnTo>
                      <a:pt x="177" y="1165"/>
                    </a:lnTo>
                    <a:lnTo>
                      <a:pt x="177" y="1167"/>
                    </a:lnTo>
                    <a:lnTo>
                      <a:pt x="175" y="1167"/>
                    </a:lnTo>
                    <a:lnTo>
                      <a:pt x="173" y="1167"/>
                    </a:lnTo>
                    <a:lnTo>
                      <a:pt x="171" y="1167"/>
                    </a:lnTo>
                    <a:lnTo>
                      <a:pt x="171" y="1168"/>
                    </a:lnTo>
                    <a:lnTo>
                      <a:pt x="169" y="1168"/>
                    </a:lnTo>
                    <a:lnTo>
                      <a:pt x="167" y="1168"/>
                    </a:lnTo>
                    <a:lnTo>
                      <a:pt x="165" y="1168"/>
                    </a:lnTo>
                    <a:lnTo>
                      <a:pt x="163" y="1168"/>
                    </a:lnTo>
                    <a:lnTo>
                      <a:pt x="161" y="1168"/>
                    </a:lnTo>
                    <a:lnTo>
                      <a:pt x="159" y="1168"/>
                    </a:lnTo>
                    <a:lnTo>
                      <a:pt x="159" y="1167"/>
                    </a:lnTo>
                    <a:lnTo>
                      <a:pt x="157" y="1165"/>
                    </a:lnTo>
                    <a:lnTo>
                      <a:pt x="154" y="1165"/>
                    </a:lnTo>
                    <a:lnTo>
                      <a:pt x="152" y="1165"/>
                    </a:lnTo>
                    <a:lnTo>
                      <a:pt x="150" y="1165"/>
                    </a:lnTo>
                    <a:lnTo>
                      <a:pt x="146" y="1165"/>
                    </a:lnTo>
                    <a:lnTo>
                      <a:pt x="144" y="1165"/>
                    </a:lnTo>
                    <a:lnTo>
                      <a:pt x="142" y="1163"/>
                    </a:lnTo>
                    <a:lnTo>
                      <a:pt x="144" y="1163"/>
                    </a:lnTo>
                    <a:lnTo>
                      <a:pt x="144" y="1161"/>
                    </a:lnTo>
                    <a:lnTo>
                      <a:pt x="146" y="1161"/>
                    </a:lnTo>
                    <a:lnTo>
                      <a:pt x="146" y="1159"/>
                    </a:lnTo>
                    <a:lnTo>
                      <a:pt x="148" y="1159"/>
                    </a:lnTo>
                    <a:lnTo>
                      <a:pt x="146" y="1159"/>
                    </a:lnTo>
                    <a:lnTo>
                      <a:pt x="146" y="1157"/>
                    </a:lnTo>
                    <a:lnTo>
                      <a:pt x="148" y="1157"/>
                    </a:lnTo>
                    <a:lnTo>
                      <a:pt x="148" y="1155"/>
                    </a:lnTo>
                    <a:lnTo>
                      <a:pt x="148" y="1153"/>
                    </a:lnTo>
                    <a:lnTo>
                      <a:pt x="150" y="1151"/>
                    </a:lnTo>
                    <a:lnTo>
                      <a:pt x="148" y="1151"/>
                    </a:lnTo>
                    <a:lnTo>
                      <a:pt x="148" y="1149"/>
                    </a:lnTo>
                    <a:lnTo>
                      <a:pt x="148" y="1147"/>
                    </a:lnTo>
                    <a:lnTo>
                      <a:pt x="148" y="1145"/>
                    </a:lnTo>
                    <a:lnTo>
                      <a:pt x="146" y="1145"/>
                    </a:lnTo>
                    <a:lnTo>
                      <a:pt x="144" y="1145"/>
                    </a:lnTo>
                    <a:lnTo>
                      <a:pt x="142" y="1143"/>
                    </a:lnTo>
                    <a:lnTo>
                      <a:pt x="142" y="1142"/>
                    </a:lnTo>
                    <a:lnTo>
                      <a:pt x="140" y="1140"/>
                    </a:lnTo>
                    <a:lnTo>
                      <a:pt x="138" y="1138"/>
                    </a:lnTo>
                    <a:lnTo>
                      <a:pt x="136" y="1132"/>
                    </a:lnTo>
                    <a:lnTo>
                      <a:pt x="136" y="1130"/>
                    </a:lnTo>
                    <a:lnTo>
                      <a:pt x="134" y="1128"/>
                    </a:lnTo>
                    <a:lnTo>
                      <a:pt x="134" y="1126"/>
                    </a:lnTo>
                    <a:lnTo>
                      <a:pt x="134" y="1124"/>
                    </a:lnTo>
                    <a:lnTo>
                      <a:pt x="134" y="1122"/>
                    </a:lnTo>
                    <a:lnTo>
                      <a:pt x="134" y="1120"/>
                    </a:lnTo>
                    <a:lnTo>
                      <a:pt x="132" y="1120"/>
                    </a:lnTo>
                    <a:lnTo>
                      <a:pt x="132" y="1119"/>
                    </a:lnTo>
                    <a:lnTo>
                      <a:pt x="130" y="1113"/>
                    </a:lnTo>
                    <a:lnTo>
                      <a:pt x="129" y="1113"/>
                    </a:lnTo>
                    <a:lnTo>
                      <a:pt x="129" y="1111"/>
                    </a:lnTo>
                    <a:lnTo>
                      <a:pt x="129" y="1109"/>
                    </a:lnTo>
                    <a:lnTo>
                      <a:pt x="127" y="1109"/>
                    </a:lnTo>
                    <a:lnTo>
                      <a:pt x="127" y="1107"/>
                    </a:lnTo>
                    <a:lnTo>
                      <a:pt x="127" y="1103"/>
                    </a:lnTo>
                    <a:lnTo>
                      <a:pt x="125" y="1101"/>
                    </a:lnTo>
                    <a:lnTo>
                      <a:pt x="125" y="1099"/>
                    </a:lnTo>
                    <a:lnTo>
                      <a:pt x="125" y="1097"/>
                    </a:lnTo>
                    <a:lnTo>
                      <a:pt x="123" y="1095"/>
                    </a:lnTo>
                    <a:lnTo>
                      <a:pt x="123" y="1094"/>
                    </a:lnTo>
                    <a:lnTo>
                      <a:pt x="123" y="1092"/>
                    </a:lnTo>
                    <a:lnTo>
                      <a:pt x="123" y="1090"/>
                    </a:lnTo>
                    <a:lnTo>
                      <a:pt x="121" y="1090"/>
                    </a:lnTo>
                    <a:lnTo>
                      <a:pt x="121" y="1088"/>
                    </a:lnTo>
                    <a:lnTo>
                      <a:pt x="121" y="1086"/>
                    </a:lnTo>
                    <a:lnTo>
                      <a:pt x="119" y="1086"/>
                    </a:lnTo>
                    <a:lnTo>
                      <a:pt x="119" y="1084"/>
                    </a:lnTo>
                    <a:lnTo>
                      <a:pt x="117" y="1084"/>
                    </a:lnTo>
                    <a:lnTo>
                      <a:pt x="115" y="1082"/>
                    </a:lnTo>
                    <a:lnTo>
                      <a:pt x="113" y="1082"/>
                    </a:lnTo>
                    <a:lnTo>
                      <a:pt x="111" y="1082"/>
                    </a:lnTo>
                    <a:lnTo>
                      <a:pt x="109" y="1082"/>
                    </a:lnTo>
                    <a:lnTo>
                      <a:pt x="107" y="1082"/>
                    </a:lnTo>
                    <a:lnTo>
                      <a:pt x="106" y="1082"/>
                    </a:lnTo>
                    <a:lnTo>
                      <a:pt x="106" y="1080"/>
                    </a:lnTo>
                    <a:lnTo>
                      <a:pt x="106" y="1078"/>
                    </a:lnTo>
                    <a:lnTo>
                      <a:pt x="104" y="1078"/>
                    </a:lnTo>
                    <a:lnTo>
                      <a:pt x="104" y="1076"/>
                    </a:lnTo>
                    <a:lnTo>
                      <a:pt x="102" y="1076"/>
                    </a:lnTo>
                    <a:lnTo>
                      <a:pt x="100" y="1076"/>
                    </a:lnTo>
                    <a:lnTo>
                      <a:pt x="102" y="1076"/>
                    </a:lnTo>
                    <a:lnTo>
                      <a:pt x="102" y="1074"/>
                    </a:lnTo>
                    <a:lnTo>
                      <a:pt x="100" y="1074"/>
                    </a:lnTo>
                    <a:lnTo>
                      <a:pt x="100" y="1072"/>
                    </a:lnTo>
                    <a:lnTo>
                      <a:pt x="98" y="1072"/>
                    </a:lnTo>
                    <a:lnTo>
                      <a:pt x="96" y="1072"/>
                    </a:lnTo>
                    <a:lnTo>
                      <a:pt x="94" y="1072"/>
                    </a:lnTo>
                    <a:lnTo>
                      <a:pt x="92" y="1072"/>
                    </a:lnTo>
                    <a:lnTo>
                      <a:pt x="90" y="1072"/>
                    </a:lnTo>
                    <a:lnTo>
                      <a:pt x="88" y="1070"/>
                    </a:lnTo>
                    <a:lnTo>
                      <a:pt x="86" y="1069"/>
                    </a:lnTo>
                    <a:lnTo>
                      <a:pt x="84" y="1067"/>
                    </a:lnTo>
                    <a:lnTo>
                      <a:pt x="82" y="1065"/>
                    </a:lnTo>
                    <a:lnTo>
                      <a:pt x="81" y="1063"/>
                    </a:lnTo>
                    <a:lnTo>
                      <a:pt x="77" y="1059"/>
                    </a:lnTo>
                    <a:lnTo>
                      <a:pt x="75" y="1057"/>
                    </a:lnTo>
                    <a:lnTo>
                      <a:pt x="73" y="1057"/>
                    </a:lnTo>
                    <a:lnTo>
                      <a:pt x="73" y="1055"/>
                    </a:lnTo>
                    <a:lnTo>
                      <a:pt x="71" y="1053"/>
                    </a:lnTo>
                    <a:lnTo>
                      <a:pt x="71" y="1051"/>
                    </a:lnTo>
                    <a:lnTo>
                      <a:pt x="69" y="1051"/>
                    </a:lnTo>
                    <a:lnTo>
                      <a:pt x="69" y="1049"/>
                    </a:lnTo>
                    <a:lnTo>
                      <a:pt x="67" y="1049"/>
                    </a:lnTo>
                    <a:lnTo>
                      <a:pt x="67" y="1047"/>
                    </a:lnTo>
                    <a:lnTo>
                      <a:pt x="65" y="1047"/>
                    </a:lnTo>
                    <a:lnTo>
                      <a:pt x="65" y="1045"/>
                    </a:lnTo>
                    <a:lnTo>
                      <a:pt x="63" y="1045"/>
                    </a:lnTo>
                    <a:lnTo>
                      <a:pt x="63" y="1044"/>
                    </a:lnTo>
                    <a:lnTo>
                      <a:pt x="63" y="1042"/>
                    </a:lnTo>
                    <a:lnTo>
                      <a:pt x="63" y="1040"/>
                    </a:lnTo>
                    <a:lnTo>
                      <a:pt x="63" y="1038"/>
                    </a:lnTo>
                    <a:lnTo>
                      <a:pt x="61" y="1038"/>
                    </a:lnTo>
                    <a:lnTo>
                      <a:pt x="61" y="1036"/>
                    </a:lnTo>
                    <a:lnTo>
                      <a:pt x="59" y="1032"/>
                    </a:lnTo>
                    <a:lnTo>
                      <a:pt x="58" y="1032"/>
                    </a:lnTo>
                    <a:lnTo>
                      <a:pt x="56" y="1032"/>
                    </a:lnTo>
                    <a:lnTo>
                      <a:pt x="54" y="1030"/>
                    </a:lnTo>
                    <a:lnTo>
                      <a:pt x="54" y="1028"/>
                    </a:lnTo>
                    <a:lnTo>
                      <a:pt x="52" y="1028"/>
                    </a:lnTo>
                    <a:lnTo>
                      <a:pt x="52" y="1026"/>
                    </a:lnTo>
                    <a:lnTo>
                      <a:pt x="50" y="1026"/>
                    </a:lnTo>
                    <a:lnTo>
                      <a:pt x="50" y="1024"/>
                    </a:lnTo>
                    <a:lnTo>
                      <a:pt x="48" y="1024"/>
                    </a:lnTo>
                    <a:lnTo>
                      <a:pt x="46" y="1022"/>
                    </a:lnTo>
                    <a:lnTo>
                      <a:pt x="44" y="1021"/>
                    </a:lnTo>
                    <a:lnTo>
                      <a:pt x="42" y="1019"/>
                    </a:lnTo>
                    <a:lnTo>
                      <a:pt x="40" y="1017"/>
                    </a:lnTo>
                    <a:lnTo>
                      <a:pt x="40" y="1015"/>
                    </a:lnTo>
                    <a:lnTo>
                      <a:pt x="38" y="1013"/>
                    </a:lnTo>
                    <a:lnTo>
                      <a:pt x="38" y="1011"/>
                    </a:lnTo>
                    <a:lnTo>
                      <a:pt x="38" y="1009"/>
                    </a:lnTo>
                    <a:lnTo>
                      <a:pt x="40" y="1007"/>
                    </a:lnTo>
                    <a:lnTo>
                      <a:pt x="40" y="1005"/>
                    </a:lnTo>
                    <a:lnTo>
                      <a:pt x="42" y="1005"/>
                    </a:lnTo>
                    <a:lnTo>
                      <a:pt x="42" y="1003"/>
                    </a:lnTo>
                    <a:lnTo>
                      <a:pt x="44" y="1001"/>
                    </a:lnTo>
                    <a:lnTo>
                      <a:pt x="48" y="997"/>
                    </a:lnTo>
                    <a:lnTo>
                      <a:pt x="48" y="996"/>
                    </a:lnTo>
                    <a:lnTo>
                      <a:pt x="50" y="996"/>
                    </a:lnTo>
                    <a:lnTo>
                      <a:pt x="50" y="994"/>
                    </a:lnTo>
                    <a:lnTo>
                      <a:pt x="50" y="992"/>
                    </a:lnTo>
                    <a:lnTo>
                      <a:pt x="50" y="990"/>
                    </a:lnTo>
                    <a:lnTo>
                      <a:pt x="54" y="988"/>
                    </a:lnTo>
                    <a:lnTo>
                      <a:pt x="56" y="988"/>
                    </a:lnTo>
                    <a:lnTo>
                      <a:pt x="58" y="988"/>
                    </a:lnTo>
                    <a:lnTo>
                      <a:pt x="59" y="988"/>
                    </a:lnTo>
                    <a:lnTo>
                      <a:pt x="61" y="988"/>
                    </a:lnTo>
                    <a:lnTo>
                      <a:pt x="63" y="988"/>
                    </a:lnTo>
                    <a:lnTo>
                      <a:pt x="65" y="988"/>
                    </a:lnTo>
                    <a:lnTo>
                      <a:pt x="67" y="988"/>
                    </a:lnTo>
                    <a:lnTo>
                      <a:pt x="69" y="988"/>
                    </a:lnTo>
                    <a:lnTo>
                      <a:pt x="71" y="988"/>
                    </a:lnTo>
                    <a:lnTo>
                      <a:pt x="73" y="988"/>
                    </a:lnTo>
                    <a:lnTo>
                      <a:pt x="75" y="988"/>
                    </a:lnTo>
                    <a:lnTo>
                      <a:pt x="77" y="988"/>
                    </a:lnTo>
                    <a:lnTo>
                      <a:pt x="79" y="990"/>
                    </a:lnTo>
                    <a:lnTo>
                      <a:pt x="81" y="990"/>
                    </a:lnTo>
                    <a:lnTo>
                      <a:pt x="82" y="990"/>
                    </a:lnTo>
                    <a:lnTo>
                      <a:pt x="84" y="990"/>
                    </a:lnTo>
                    <a:lnTo>
                      <a:pt x="86" y="992"/>
                    </a:lnTo>
                    <a:lnTo>
                      <a:pt x="88" y="992"/>
                    </a:lnTo>
                    <a:lnTo>
                      <a:pt x="90" y="992"/>
                    </a:lnTo>
                    <a:lnTo>
                      <a:pt x="92" y="992"/>
                    </a:lnTo>
                    <a:lnTo>
                      <a:pt x="92" y="994"/>
                    </a:lnTo>
                    <a:lnTo>
                      <a:pt x="94" y="994"/>
                    </a:lnTo>
                    <a:lnTo>
                      <a:pt x="96" y="994"/>
                    </a:lnTo>
                    <a:lnTo>
                      <a:pt x="98" y="992"/>
                    </a:lnTo>
                    <a:lnTo>
                      <a:pt x="100" y="990"/>
                    </a:lnTo>
                    <a:lnTo>
                      <a:pt x="102" y="990"/>
                    </a:lnTo>
                    <a:lnTo>
                      <a:pt x="104" y="988"/>
                    </a:lnTo>
                    <a:lnTo>
                      <a:pt x="106" y="988"/>
                    </a:lnTo>
                    <a:lnTo>
                      <a:pt x="107" y="988"/>
                    </a:lnTo>
                    <a:lnTo>
                      <a:pt x="109" y="988"/>
                    </a:lnTo>
                    <a:lnTo>
                      <a:pt x="109" y="990"/>
                    </a:lnTo>
                    <a:lnTo>
                      <a:pt x="111" y="990"/>
                    </a:lnTo>
                    <a:lnTo>
                      <a:pt x="113" y="990"/>
                    </a:lnTo>
                    <a:lnTo>
                      <a:pt x="115" y="990"/>
                    </a:lnTo>
                    <a:lnTo>
                      <a:pt x="115" y="988"/>
                    </a:lnTo>
                    <a:lnTo>
                      <a:pt x="117" y="988"/>
                    </a:lnTo>
                    <a:lnTo>
                      <a:pt x="119" y="990"/>
                    </a:lnTo>
                    <a:lnTo>
                      <a:pt x="121" y="990"/>
                    </a:lnTo>
                    <a:lnTo>
                      <a:pt x="123" y="988"/>
                    </a:lnTo>
                    <a:lnTo>
                      <a:pt x="125" y="988"/>
                    </a:lnTo>
                    <a:lnTo>
                      <a:pt x="127" y="990"/>
                    </a:lnTo>
                    <a:lnTo>
                      <a:pt x="129" y="990"/>
                    </a:lnTo>
                    <a:lnTo>
                      <a:pt x="130" y="990"/>
                    </a:lnTo>
                    <a:lnTo>
                      <a:pt x="132" y="990"/>
                    </a:lnTo>
                    <a:lnTo>
                      <a:pt x="136" y="992"/>
                    </a:lnTo>
                    <a:lnTo>
                      <a:pt x="138" y="992"/>
                    </a:lnTo>
                    <a:lnTo>
                      <a:pt x="140" y="992"/>
                    </a:lnTo>
                    <a:lnTo>
                      <a:pt x="142" y="992"/>
                    </a:lnTo>
                    <a:lnTo>
                      <a:pt x="144" y="992"/>
                    </a:lnTo>
                    <a:lnTo>
                      <a:pt x="146" y="992"/>
                    </a:lnTo>
                    <a:lnTo>
                      <a:pt x="148" y="992"/>
                    </a:lnTo>
                    <a:lnTo>
                      <a:pt x="148" y="990"/>
                    </a:lnTo>
                    <a:lnTo>
                      <a:pt x="150" y="990"/>
                    </a:lnTo>
                    <a:lnTo>
                      <a:pt x="152" y="990"/>
                    </a:lnTo>
                    <a:lnTo>
                      <a:pt x="154" y="990"/>
                    </a:lnTo>
                    <a:lnTo>
                      <a:pt x="155" y="988"/>
                    </a:lnTo>
                    <a:lnTo>
                      <a:pt x="154" y="988"/>
                    </a:lnTo>
                    <a:lnTo>
                      <a:pt x="155" y="988"/>
                    </a:lnTo>
                    <a:lnTo>
                      <a:pt x="154" y="988"/>
                    </a:lnTo>
                    <a:lnTo>
                      <a:pt x="154" y="986"/>
                    </a:lnTo>
                    <a:lnTo>
                      <a:pt x="152" y="986"/>
                    </a:lnTo>
                    <a:lnTo>
                      <a:pt x="150" y="984"/>
                    </a:lnTo>
                    <a:lnTo>
                      <a:pt x="148" y="984"/>
                    </a:lnTo>
                    <a:lnTo>
                      <a:pt x="146" y="982"/>
                    </a:lnTo>
                    <a:lnTo>
                      <a:pt x="144" y="982"/>
                    </a:lnTo>
                    <a:lnTo>
                      <a:pt x="144" y="980"/>
                    </a:lnTo>
                    <a:lnTo>
                      <a:pt x="144" y="982"/>
                    </a:lnTo>
                    <a:lnTo>
                      <a:pt x="142" y="982"/>
                    </a:lnTo>
                    <a:lnTo>
                      <a:pt x="142" y="980"/>
                    </a:lnTo>
                    <a:lnTo>
                      <a:pt x="140" y="978"/>
                    </a:lnTo>
                    <a:lnTo>
                      <a:pt x="140" y="976"/>
                    </a:lnTo>
                    <a:lnTo>
                      <a:pt x="138" y="974"/>
                    </a:lnTo>
                    <a:lnTo>
                      <a:pt x="136" y="972"/>
                    </a:lnTo>
                    <a:lnTo>
                      <a:pt x="136" y="971"/>
                    </a:lnTo>
                    <a:lnTo>
                      <a:pt x="134" y="971"/>
                    </a:lnTo>
                    <a:lnTo>
                      <a:pt x="132" y="969"/>
                    </a:lnTo>
                    <a:lnTo>
                      <a:pt x="132" y="967"/>
                    </a:lnTo>
                    <a:lnTo>
                      <a:pt x="130" y="967"/>
                    </a:lnTo>
                    <a:lnTo>
                      <a:pt x="129" y="967"/>
                    </a:lnTo>
                    <a:lnTo>
                      <a:pt x="129" y="965"/>
                    </a:lnTo>
                    <a:lnTo>
                      <a:pt x="127" y="963"/>
                    </a:lnTo>
                    <a:lnTo>
                      <a:pt x="129" y="963"/>
                    </a:lnTo>
                    <a:lnTo>
                      <a:pt x="127" y="963"/>
                    </a:lnTo>
                    <a:lnTo>
                      <a:pt x="127" y="961"/>
                    </a:lnTo>
                    <a:lnTo>
                      <a:pt x="127" y="959"/>
                    </a:lnTo>
                    <a:lnTo>
                      <a:pt x="125" y="957"/>
                    </a:lnTo>
                    <a:lnTo>
                      <a:pt x="125" y="955"/>
                    </a:lnTo>
                    <a:lnTo>
                      <a:pt x="123" y="953"/>
                    </a:lnTo>
                    <a:lnTo>
                      <a:pt x="121" y="951"/>
                    </a:lnTo>
                    <a:lnTo>
                      <a:pt x="119" y="951"/>
                    </a:lnTo>
                    <a:lnTo>
                      <a:pt x="117" y="949"/>
                    </a:lnTo>
                    <a:lnTo>
                      <a:pt x="117" y="948"/>
                    </a:lnTo>
                    <a:lnTo>
                      <a:pt x="117" y="946"/>
                    </a:lnTo>
                    <a:lnTo>
                      <a:pt x="117" y="944"/>
                    </a:lnTo>
                    <a:lnTo>
                      <a:pt x="117" y="942"/>
                    </a:lnTo>
                    <a:lnTo>
                      <a:pt x="117" y="940"/>
                    </a:lnTo>
                    <a:lnTo>
                      <a:pt x="117" y="938"/>
                    </a:lnTo>
                    <a:lnTo>
                      <a:pt x="115" y="938"/>
                    </a:lnTo>
                    <a:lnTo>
                      <a:pt x="115" y="936"/>
                    </a:lnTo>
                    <a:lnTo>
                      <a:pt x="113" y="934"/>
                    </a:lnTo>
                    <a:lnTo>
                      <a:pt x="113" y="932"/>
                    </a:lnTo>
                    <a:lnTo>
                      <a:pt x="111" y="930"/>
                    </a:lnTo>
                    <a:lnTo>
                      <a:pt x="111" y="928"/>
                    </a:lnTo>
                    <a:lnTo>
                      <a:pt x="111" y="926"/>
                    </a:lnTo>
                    <a:lnTo>
                      <a:pt x="113" y="926"/>
                    </a:lnTo>
                    <a:lnTo>
                      <a:pt x="113" y="924"/>
                    </a:lnTo>
                    <a:lnTo>
                      <a:pt x="113" y="923"/>
                    </a:lnTo>
                    <a:lnTo>
                      <a:pt x="113" y="921"/>
                    </a:lnTo>
                    <a:lnTo>
                      <a:pt x="111" y="919"/>
                    </a:lnTo>
                    <a:lnTo>
                      <a:pt x="111" y="917"/>
                    </a:lnTo>
                    <a:lnTo>
                      <a:pt x="109" y="917"/>
                    </a:lnTo>
                    <a:lnTo>
                      <a:pt x="111" y="917"/>
                    </a:lnTo>
                    <a:lnTo>
                      <a:pt x="111" y="915"/>
                    </a:lnTo>
                    <a:lnTo>
                      <a:pt x="109" y="915"/>
                    </a:lnTo>
                    <a:lnTo>
                      <a:pt x="111" y="915"/>
                    </a:lnTo>
                    <a:lnTo>
                      <a:pt x="111" y="913"/>
                    </a:lnTo>
                    <a:lnTo>
                      <a:pt x="109" y="913"/>
                    </a:lnTo>
                    <a:lnTo>
                      <a:pt x="109" y="911"/>
                    </a:lnTo>
                    <a:lnTo>
                      <a:pt x="109" y="909"/>
                    </a:lnTo>
                    <a:lnTo>
                      <a:pt x="109" y="907"/>
                    </a:lnTo>
                    <a:lnTo>
                      <a:pt x="109" y="905"/>
                    </a:lnTo>
                    <a:lnTo>
                      <a:pt x="109" y="903"/>
                    </a:lnTo>
                    <a:lnTo>
                      <a:pt x="109" y="901"/>
                    </a:lnTo>
                    <a:lnTo>
                      <a:pt x="109" y="899"/>
                    </a:lnTo>
                    <a:lnTo>
                      <a:pt x="109" y="898"/>
                    </a:lnTo>
                    <a:lnTo>
                      <a:pt x="109" y="896"/>
                    </a:lnTo>
                    <a:lnTo>
                      <a:pt x="109" y="894"/>
                    </a:lnTo>
                    <a:lnTo>
                      <a:pt x="111" y="894"/>
                    </a:lnTo>
                    <a:lnTo>
                      <a:pt x="109" y="894"/>
                    </a:lnTo>
                    <a:lnTo>
                      <a:pt x="111" y="892"/>
                    </a:lnTo>
                    <a:lnTo>
                      <a:pt x="111" y="890"/>
                    </a:lnTo>
                    <a:lnTo>
                      <a:pt x="111" y="888"/>
                    </a:lnTo>
                    <a:lnTo>
                      <a:pt x="111" y="886"/>
                    </a:lnTo>
                    <a:lnTo>
                      <a:pt x="111" y="884"/>
                    </a:lnTo>
                    <a:lnTo>
                      <a:pt x="113" y="884"/>
                    </a:lnTo>
                    <a:lnTo>
                      <a:pt x="113" y="882"/>
                    </a:lnTo>
                    <a:lnTo>
                      <a:pt x="115" y="880"/>
                    </a:lnTo>
                    <a:lnTo>
                      <a:pt x="117" y="880"/>
                    </a:lnTo>
                    <a:lnTo>
                      <a:pt x="115" y="880"/>
                    </a:lnTo>
                    <a:lnTo>
                      <a:pt x="117" y="878"/>
                    </a:lnTo>
                    <a:lnTo>
                      <a:pt x="117" y="876"/>
                    </a:lnTo>
                    <a:lnTo>
                      <a:pt x="115" y="876"/>
                    </a:lnTo>
                    <a:lnTo>
                      <a:pt x="113" y="874"/>
                    </a:lnTo>
                    <a:lnTo>
                      <a:pt x="113" y="873"/>
                    </a:lnTo>
                    <a:lnTo>
                      <a:pt x="113" y="871"/>
                    </a:lnTo>
                    <a:lnTo>
                      <a:pt x="113" y="869"/>
                    </a:lnTo>
                    <a:lnTo>
                      <a:pt x="111" y="869"/>
                    </a:lnTo>
                    <a:lnTo>
                      <a:pt x="113" y="869"/>
                    </a:lnTo>
                    <a:lnTo>
                      <a:pt x="111" y="867"/>
                    </a:lnTo>
                    <a:lnTo>
                      <a:pt x="111" y="865"/>
                    </a:lnTo>
                    <a:lnTo>
                      <a:pt x="113" y="863"/>
                    </a:lnTo>
                    <a:lnTo>
                      <a:pt x="113" y="865"/>
                    </a:lnTo>
                    <a:lnTo>
                      <a:pt x="113" y="863"/>
                    </a:lnTo>
                    <a:lnTo>
                      <a:pt x="113" y="861"/>
                    </a:lnTo>
                    <a:lnTo>
                      <a:pt x="115" y="861"/>
                    </a:lnTo>
                    <a:lnTo>
                      <a:pt x="115" y="859"/>
                    </a:lnTo>
                    <a:lnTo>
                      <a:pt x="113" y="857"/>
                    </a:lnTo>
                    <a:lnTo>
                      <a:pt x="113" y="855"/>
                    </a:lnTo>
                    <a:lnTo>
                      <a:pt x="111" y="855"/>
                    </a:lnTo>
                    <a:lnTo>
                      <a:pt x="109" y="853"/>
                    </a:lnTo>
                    <a:lnTo>
                      <a:pt x="109" y="851"/>
                    </a:lnTo>
                    <a:lnTo>
                      <a:pt x="111" y="851"/>
                    </a:lnTo>
                    <a:lnTo>
                      <a:pt x="111" y="850"/>
                    </a:lnTo>
                    <a:lnTo>
                      <a:pt x="111" y="848"/>
                    </a:lnTo>
                    <a:lnTo>
                      <a:pt x="111" y="846"/>
                    </a:lnTo>
                    <a:lnTo>
                      <a:pt x="111" y="848"/>
                    </a:lnTo>
                    <a:lnTo>
                      <a:pt x="113" y="846"/>
                    </a:lnTo>
                    <a:lnTo>
                      <a:pt x="111" y="844"/>
                    </a:lnTo>
                    <a:lnTo>
                      <a:pt x="109" y="844"/>
                    </a:lnTo>
                    <a:lnTo>
                      <a:pt x="109" y="842"/>
                    </a:lnTo>
                    <a:lnTo>
                      <a:pt x="111" y="842"/>
                    </a:lnTo>
                    <a:lnTo>
                      <a:pt x="111" y="840"/>
                    </a:lnTo>
                    <a:lnTo>
                      <a:pt x="109" y="840"/>
                    </a:lnTo>
                    <a:lnTo>
                      <a:pt x="109" y="838"/>
                    </a:lnTo>
                    <a:lnTo>
                      <a:pt x="107" y="836"/>
                    </a:lnTo>
                    <a:lnTo>
                      <a:pt x="106" y="836"/>
                    </a:lnTo>
                    <a:lnTo>
                      <a:pt x="106" y="838"/>
                    </a:lnTo>
                    <a:lnTo>
                      <a:pt x="104" y="838"/>
                    </a:lnTo>
                    <a:lnTo>
                      <a:pt x="104" y="836"/>
                    </a:lnTo>
                    <a:lnTo>
                      <a:pt x="102" y="836"/>
                    </a:lnTo>
                    <a:lnTo>
                      <a:pt x="100" y="834"/>
                    </a:lnTo>
                    <a:lnTo>
                      <a:pt x="100" y="832"/>
                    </a:lnTo>
                    <a:lnTo>
                      <a:pt x="100" y="830"/>
                    </a:lnTo>
                    <a:lnTo>
                      <a:pt x="100" y="828"/>
                    </a:lnTo>
                    <a:lnTo>
                      <a:pt x="100" y="826"/>
                    </a:lnTo>
                    <a:lnTo>
                      <a:pt x="100" y="825"/>
                    </a:lnTo>
                    <a:lnTo>
                      <a:pt x="100" y="823"/>
                    </a:lnTo>
                    <a:lnTo>
                      <a:pt x="100" y="821"/>
                    </a:lnTo>
                    <a:lnTo>
                      <a:pt x="100" y="819"/>
                    </a:lnTo>
                    <a:lnTo>
                      <a:pt x="100" y="817"/>
                    </a:lnTo>
                    <a:lnTo>
                      <a:pt x="100" y="815"/>
                    </a:lnTo>
                    <a:lnTo>
                      <a:pt x="98" y="815"/>
                    </a:lnTo>
                    <a:lnTo>
                      <a:pt x="98" y="813"/>
                    </a:lnTo>
                    <a:lnTo>
                      <a:pt x="98" y="811"/>
                    </a:lnTo>
                    <a:lnTo>
                      <a:pt x="98" y="813"/>
                    </a:lnTo>
                    <a:lnTo>
                      <a:pt x="96" y="813"/>
                    </a:lnTo>
                    <a:lnTo>
                      <a:pt x="96" y="811"/>
                    </a:lnTo>
                    <a:lnTo>
                      <a:pt x="96" y="809"/>
                    </a:lnTo>
                    <a:lnTo>
                      <a:pt x="96" y="807"/>
                    </a:lnTo>
                    <a:lnTo>
                      <a:pt x="96" y="805"/>
                    </a:lnTo>
                    <a:lnTo>
                      <a:pt x="96" y="803"/>
                    </a:lnTo>
                    <a:lnTo>
                      <a:pt x="96" y="801"/>
                    </a:lnTo>
                    <a:lnTo>
                      <a:pt x="96" y="800"/>
                    </a:lnTo>
                    <a:lnTo>
                      <a:pt x="94" y="800"/>
                    </a:lnTo>
                    <a:lnTo>
                      <a:pt x="92" y="800"/>
                    </a:lnTo>
                    <a:lnTo>
                      <a:pt x="90" y="800"/>
                    </a:lnTo>
                    <a:lnTo>
                      <a:pt x="90" y="798"/>
                    </a:lnTo>
                    <a:lnTo>
                      <a:pt x="90" y="796"/>
                    </a:lnTo>
                    <a:lnTo>
                      <a:pt x="88" y="796"/>
                    </a:lnTo>
                    <a:lnTo>
                      <a:pt x="88" y="798"/>
                    </a:lnTo>
                    <a:lnTo>
                      <a:pt x="86" y="798"/>
                    </a:lnTo>
                    <a:lnTo>
                      <a:pt x="86" y="796"/>
                    </a:lnTo>
                    <a:lnTo>
                      <a:pt x="86" y="794"/>
                    </a:lnTo>
                    <a:lnTo>
                      <a:pt x="88" y="794"/>
                    </a:lnTo>
                    <a:lnTo>
                      <a:pt x="86" y="794"/>
                    </a:lnTo>
                    <a:lnTo>
                      <a:pt x="86" y="792"/>
                    </a:lnTo>
                    <a:lnTo>
                      <a:pt x="84" y="794"/>
                    </a:lnTo>
                    <a:lnTo>
                      <a:pt x="82" y="794"/>
                    </a:lnTo>
                    <a:lnTo>
                      <a:pt x="82" y="792"/>
                    </a:lnTo>
                    <a:lnTo>
                      <a:pt x="81" y="792"/>
                    </a:lnTo>
                    <a:lnTo>
                      <a:pt x="81" y="790"/>
                    </a:lnTo>
                    <a:lnTo>
                      <a:pt x="79" y="792"/>
                    </a:lnTo>
                    <a:lnTo>
                      <a:pt x="77" y="790"/>
                    </a:lnTo>
                    <a:lnTo>
                      <a:pt x="77" y="788"/>
                    </a:lnTo>
                    <a:lnTo>
                      <a:pt x="75" y="788"/>
                    </a:lnTo>
                    <a:lnTo>
                      <a:pt x="75" y="786"/>
                    </a:lnTo>
                    <a:lnTo>
                      <a:pt x="77" y="786"/>
                    </a:lnTo>
                    <a:lnTo>
                      <a:pt x="77" y="784"/>
                    </a:lnTo>
                    <a:lnTo>
                      <a:pt x="77" y="782"/>
                    </a:lnTo>
                    <a:lnTo>
                      <a:pt x="77" y="780"/>
                    </a:lnTo>
                    <a:lnTo>
                      <a:pt x="77" y="778"/>
                    </a:lnTo>
                    <a:lnTo>
                      <a:pt x="75" y="778"/>
                    </a:lnTo>
                    <a:lnTo>
                      <a:pt x="75" y="776"/>
                    </a:lnTo>
                    <a:lnTo>
                      <a:pt x="75" y="775"/>
                    </a:lnTo>
                    <a:lnTo>
                      <a:pt x="73" y="773"/>
                    </a:lnTo>
                    <a:lnTo>
                      <a:pt x="71" y="771"/>
                    </a:lnTo>
                    <a:lnTo>
                      <a:pt x="69" y="769"/>
                    </a:lnTo>
                    <a:lnTo>
                      <a:pt x="69" y="767"/>
                    </a:lnTo>
                    <a:lnTo>
                      <a:pt x="67" y="767"/>
                    </a:lnTo>
                    <a:lnTo>
                      <a:pt x="63" y="767"/>
                    </a:lnTo>
                    <a:lnTo>
                      <a:pt x="61" y="767"/>
                    </a:lnTo>
                    <a:lnTo>
                      <a:pt x="59" y="767"/>
                    </a:lnTo>
                    <a:lnTo>
                      <a:pt x="58" y="767"/>
                    </a:lnTo>
                    <a:lnTo>
                      <a:pt x="52" y="767"/>
                    </a:lnTo>
                    <a:lnTo>
                      <a:pt x="50" y="767"/>
                    </a:lnTo>
                    <a:lnTo>
                      <a:pt x="48" y="767"/>
                    </a:lnTo>
                    <a:lnTo>
                      <a:pt x="46" y="767"/>
                    </a:lnTo>
                    <a:lnTo>
                      <a:pt x="42" y="767"/>
                    </a:lnTo>
                    <a:lnTo>
                      <a:pt x="42" y="765"/>
                    </a:lnTo>
                    <a:lnTo>
                      <a:pt x="40" y="765"/>
                    </a:lnTo>
                    <a:lnTo>
                      <a:pt x="40" y="763"/>
                    </a:lnTo>
                    <a:lnTo>
                      <a:pt x="38" y="761"/>
                    </a:lnTo>
                    <a:lnTo>
                      <a:pt x="36" y="759"/>
                    </a:lnTo>
                    <a:lnTo>
                      <a:pt x="35" y="757"/>
                    </a:lnTo>
                    <a:lnTo>
                      <a:pt x="35" y="755"/>
                    </a:lnTo>
                    <a:lnTo>
                      <a:pt x="33" y="752"/>
                    </a:lnTo>
                    <a:lnTo>
                      <a:pt x="29" y="748"/>
                    </a:lnTo>
                    <a:lnTo>
                      <a:pt x="27" y="746"/>
                    </a:lnTo>
                    <a:lnTo>
                      <a:pt x="27" y="744"/>
                    </a:lnTo>
                    <a:lnTo>
                      <a:pt x="25" y="742"/>
                    </a:lnTo>
                    <a:lnTo>
                      <a:pt x="23" y="738"/>
                    </a:lnTo>
                    <a:lnTo>
                      <a:pt x="21" y="736"/>
                    </a:lnTo>
                    <a:lnTo>
                      <a:pt x="19" y="734"/>
                    </a:lnTo>
                    <a:lnTo>
                      <a:pt x="17" y="730"/>
                    </a:lnTo>
                    <a:lnTo>
                      <a:pt x="17" y="728"/>
                    </a:lnTo>
                    <a:lnTo>
                      <a:pt x="15" y="728"/>
                    </a:lnTo>
                    <a:lnTo>
                      <a:pt x="13" y="727"/>
                    </a:lnTo>
                    <a:lnTo>
                      <a:pt x="11" y="725"/>
                    </a:lnTo>
                    <a:lnTo>
                      <a:pt x="11" y="723"/>
                    </a:lnTo>
                    <a:lnTo>
                      <a:pt x="10" y="723"/>
                    </a:lnTo>
                    <a:lnTo>
                      <a:pt x="10" y="721"/>
                    </a:lnTo>
                    <a:lnTo>
                      <a:pt x="10" y="719"/>
                    </a:lnTo>
                    <a:lnTo>
                      <a:pt x="10" y="717"/>
                    </a:lnTo>
                    <a:lnTo>
                      <a:pt x="10" y="715"/>
                    </a:lnTo>
                    <a:lnTo>
                      <a:pt x="8" y="715"/>
                    </a:lnTo>
                    <a:lnTo>
                      <a:pt x="8" y="713"/>
                    </a:lnTo>
                    <a:lnTo>
                      <a:pt x="8" y="711"/>
                    </a:lnTo>
                    <a:lnTo>
                      <a:pt x="8" y="709"/>
                    </a:lnTo>
                    <a:lnTo>
                      <a:pt x="6" y="707"/>
                    </a:lnTo>
                    <a:lnTo>
                      <a:pt x="6" y="694"/>
                    </a:lnTo>
                    <a:lnTo>
                      <a:pt x="6" y="692"/>
                    </a:lnTo>
                    <a:lnTo>
                      <a:pt x="4" y="690"/>
                    </a:lnTo>
                    <a:lnTo>
                      <a:pt x="4" y="688"/>
                    </a:lnTo>
                    <a:lnTo>
                      <a:pt x="4" y="686"/>
                    </a:lnTo>
                    <a:lnTo>
                      <a:pt x="4" y="684"/>
                    </a:lnTo>
                    <a:lnTo>
                      <a:pt x="2" y="680"/>
                    </a:lnTo>
                    <a:lnTo>
                      <a:pt x="2" y="679"/>
                    </a:lnTo>
                    <a:lnTo>
                      <a:pt x="0" y="675"/>
                    </a:lnTo>
                    <a:lnTo>
                      <a:pt x="0" y="671"/>
                    </a:lnTo>
                    <a:lnTo>
                      <a:pt x="0" y="669"/>
                    </a:lnTo>
                    <a:lnTo>
                      <a:pt x="0" y="667"/>
                    </a:lnTo>
                    <a:lnTo>
                      <a:pt x="0" y="665"/>
                    </a:lnTo>
                    <a:lnTo>
                      <a:pt x="2" y="665"/>
                    </a:lnTo>
                    <a:lnTo>
                      <a:pt x="4" y="665"/>
                    </a:lnTo>
                    <a:lnTo>
                      <a:pt x="4" y="663"/>
                    </a:lnTo>
                    <a:lnTo>
                      <a:pt x="6" y="663"/>
                    </a:lnTo>
                    <a:lnTo>
                      <a:pt x="8" y="663"/>
                    </a:lnTo>
                    <a:lnTo>
                      <a:pt x="10" y="663"/>
                    </a:lnTo>
                    <a:lnTo>
                      <a:pt x="11" y="663"/>
                    </a:lnTo>
                    <a:lnTo>
                      <a:pt x="11" y="661"/>
                    </a:lnTo>
                    <a:lnTo>
                      <a:pt x="13" y="661"/>
                    </a:lnTo>
                    <a:lnTo>
                      <a:pt x="15" y="661"/>
                    </a:lnTo>
                    <a:lnTo>
                      <a:pt x="15" y="659"/>
                    </a:lnTo>
                    <a:lnTo>
                      <a:pt x="15" y="657"/>
                    </a:lnTo>
                    <a:lnTo>
                      <a:pt x="15" y="655"/>
                    </a:lnTo>
                    <a:lnTo>
                      <a:pt x="15" y="654"/>
                    </a:lnTo>
                    <a:lnTo>
                      <a:pt x="13" y="654"/>
                    </a:lnTo>
                    <a:lnTo>
                      <a:pt x="15" y="652"/>
                    </a:lnTo>
                    <a:lnTo>
                      <a:pt x="17" y="652"/>
                    </a:lnTo>
                    <a:lnTo>
                      <a:pt x="19" y="650"/>
                    </a:lnTo>
                    <a:lnTo>
                      <a:pt x="21" y="650"/>
                    </a:lnTo>
                    <a:lnTo>
                      <a:pt x="21" y="648"/>
                    </a:lnTo>
                    <a:lnTo>
                      <a:pt x="23" y="648"/>
                    </a:lnTo>
                    <a:lnTo>
                      <a:pt x="23" y="646"/>
                    </a:lnTo>
                    <a:lnTo>
                      <a:pt x="23" y="644"/>
                    </a:lnTo>
                    <a:lnTo>
                      <a:pt x="23" y="642"/>
                    </a:lnTo>
                    <a:lnTo>
                      <a:pt x="23" y="640"/>
                    </a:lnTo>
                    <a:lnTo>
                      <a:pt x="23" y="638"/>
                    </a:lnTo>
                    <a:lnTo>
                      <a:pt x="23" y="636"/>
                    </a:lnTo>
                    <a:lnTo>
                      <a:pt x="23" y="634"/>
                    </a:lnTo>
                    <a:lnTo>
                      <a:pt x="25" y="632"/>
                    </a:lnTo>
                    <a:lnTo>
                      <a:pt x="25" y="629"/>
                    </a:lnTo>
                    <a:lnTo>
                      <a:pt x="27" y="627"/>
                    </a:lnTo>
                    <a:lnTo>
                      <a:pt x="29" y="625"/>
                    </a:lnTo>
                    <a:lnTo>
                      <a:pt x="29" y="623"/>
                    </a:lnTo>
                    <a:lnTo>
                      <a:pt x="31" y="621"/>
                    </a:lnTo>
                    <a:lnTo>
                      <a:pt x="33" y="619"/>
                    </a:lnTo>
                    <a:lnTo>
                      <a:pt x="33" y="617"/>
                    </a:lnTo>
                    <a:lnTo>
                      <a:pt x="35" y="617"/>
                    </a:lnTo>
                    <a:lnTo>
                      <a:pt x="35" y="615"/>
                    </a:lnTo>
                    <a:lnTo>
                      <a:pt x="36" y="613"/>
                    </a:lnTo>
                    <a:lnTo>
                      <a:pt x="40" y="609"/>
                    </a:lnTo>
                    <a:lnTo>
                      <a:pt x="42" y="607"/>
                    </a:lnTo>
                    <a:lnTo>
                      <a:pt x="44" y="605"/>
                    </a:lnTo>
                    <a:lnTo>
                      <a:pt x="48" y="602"/>
                    </a:lnTo>
                    <a:lnTo>
                      <a:pt x="50" y="598"/>
                    </a:lnTo>
                    <a:lnTo>
                      <a:pt x="52" y="596"/>
                    </a:lnTo>
                    <a:lnTo>
                      <a:pt x="54" y="592"/>
                    </a:lnTo>
                    <a:lnTo>
                      <a:pt x="58" y="590"/>
                    </a:lnTo>
                    <a:lnTo>
                      <a:pt x="59" y="586"/>
                    </a:lnTo>
                    <a:lnTo>
                      <a:pt x="65" y="581"/>
                    </a:lnTo>
                    <a:lnTo>
                      <a:pt x="67" y="579"/>
                    </a:lnTo>
                    <a:lnTo>
                      <a:pt x="69" y="575"/>
                    </a:lnTo>
                    <a:lnTo>
                      <a:pt x="73" y="571"/>
                    </a:lnTo>
                    <a:lnTo>
                      <a:pt x="75" y="569"/>
                    </a:lnTo>
                    <a:lnTo>
                      <a:pt x="79" y="565"/>
                    </a:lnTo>
                    <a:lnTo>
                      <a:pt x="79" y="563"/>
                    </a:lnTo>
                    <a:lnTo>
                      <a:pt x="82" y="559"/>
                    </a:lnTo>
                    <a:lnTo>
                      <a:pt x="84" y="557"/>
                    </a:lnTo>
                    <a:lnTo>
                      <a:pt x="86" y="556"/>
                    </a:lnTo>
                    <a:lnTo>
                      <a:pt x="88" y="554"/>
                    </a:lnTo>
                    <a:lnTo>
                      <a:pt x="94" y="544"/>
                    </a:lnTo>
                    <a:lnTo>
                      <a:pt x="100" y="536"/>
                    </a:lnTo>
                    <a:lnTo>
                      <a:pt x="106" y="531"/>
                    </a:lnTo>
                    <a:lnTo>
                      <a:pt x="107" y="531"/>
                    </a:lnTo>
                    <a:lnTo>
                      <a:pt x="111" y="525"/>
                    </a:lnTo>
                    <a:lnTo>
                      <a:pt x="117" y="519"/>
                    </a:lnTo>
                    <a:lnTo>
                      <a:pt x="119" y="515"/>
                    </a:lnTo>
                    <a:lnTo>
                      <a:pt x="121" y="513"/>
                    </a:lnTo>
                    <a:lnTo>
                      <a:pt x="123" y="509"/>
                    </a:lnTo>
                    <a:lnTo>
                      <a:pt x="127" y="507"/>
                    </a:lnTo>
                    <a:lnTo>
                      <a:pt x="136" y="494"/>
                    </a:lnTo>
                    <a:lnTo>
                      <a:pt x="138" y="492"/>
                    </a:lnTo>
                    <a:lnTo>
                      <a:pt x="140" y="479"/>
                    </a:lnTo>
                    <a:lnTo>
                      <a:pt x="148" y="410"/>
                    </a:lnTo>
                    <a:lnTo>
                      <a:pt x="148" y="404"/>
                    </a:lnTo>
                    <a:lnTo>
                      <a:pt x="148" y="396"/>
                    </a:lnTo>
                    <a:lnTo>
                      <a:pt x="148" y="386"/>
                    </a:lnTo>
                    <a:lnTo>
                      <a:pt x="148" y="381"/>
                    </a:lnTo>
                    <a:lnTo>
                      <a:pt x="148" y="375"/>
                    </a:lnTo>
                    <a:lnTo>
                      <a:pt x="148" y="371"/>
                    </a:lnTo>
                    <a:lnTo>
                      <a:pt x="148" y="367"/>
                    </a:lnTo>
                    <a:lnTo>
                      <a:pt x="148" y="363"/>
                    </a:lnTo>
                    <a:lnTo>
                      <a:pt x="148" y="361"/>
                    </a:lnTo>
                    <a:lnTo>
                      <a:pt x="150" y="358"/>
                    </a:lnTo>
                    <a:lnTo>
                      <a:pt x="150" y="354"/>
                    </a:lnTo>
                    <a:lnTo>
                      <a:pt x="150" y="352"/>
                    </a:lnTo>
                    <a:lnTo>
                      <a:pt x="150" y="348"/>
                    </a:lnTo>
                    <a:lnTo>
                      <a:pt x="150" y="344"/>
                    </a:lnTo>
                    <a:lnTo>
                      <a:pt x="152" y="338"/>
                    </a:lnTo>
                    <a:lnTo>
                      <a:pt x="152" y="331"/>
                    </a:lnTo>
                    <a:lnTo>
                      <a:pt x="154" y="323"/>
                    </a:lnTo>
                    <a:lnTo>
                      <a:pt x="154" y="313"/>
                    </a:lnTo>
                    <a:lnTo>
                      <a:pt x="155" y="308"/>
                    </a:lnTo>
                    <a:lnTo>
                      <a:pt x="155" y="302"/>
                    </a:lnTo>
                    <a:lnTo>
                      <a:pt x="157" y="296"/>
                    </a:lnTo>
                    <a:lnTo>
                      <a:pt x="157" y="292"/>
                    </a:lnTo>
                    <a:lnTo>
                      <a:pt x="157" y="287"/>
                    </a:lnTo>
                    <a:lnTo>
                      <a:pt x="157" y="281"/>
                    </a:lnTo>
                    <a:lnTo>
                      <a:pt x="159" y="277"/>
                    </a:lnTo>
                    <a:lnTo>
                      <a:pt x="159" y="267"/>
                    </a:lnTo>
                    <a:lnTo>
                      <a:pt x="159" y="265"/>
                    </a:lnTo>
                    <a:lnTo>
                      <a:pt x="161" y="263"/>
                    </a:lnTo>
                    <a:lnTo>
                      <a:pt x="163" y="262"/>
                    </a:lnTo>
                    <a:lnTo>
                      <a:pt x="165" y="258"/>
                    </a:lnTo>
                    <a:lnTo>
                      <a:pt x="167" y="254"/>
                    </a:lnTo>
                    <a:lnTo>
                      <a:pt x="169" y="252"/>
                    </a:lnTo>
                    <a:lnTo>
                      <a:pt x="171" y="246"/>
                    </a:lnTo>
                    <a:lnTo>
                      <a:pt x="175" y="240"/>
                    </a:lnTo>
                    <a:lnTo>
                      <a:pt x="177" y="235"/>
                    </a:lnTo>
                    <a:lnTo>
                      <a:pt x="175" y="233"/>
                    </a:lnTo>
                    <a:lnTo>
                      <a:pt x="173" y="231"/>
                    </a:lnTo>
                    <a:lnTo>
                      <a:pt x="171" y="229"/>
                    </a:lnTo>
                    <a:lnTo>
                      <a:pt x="169" y="227"/>
                    </a:lnTo>
                    <a:lnTo>
                      <a:pt x="167" y="225"/>
                    </a:lnTo>
                    <a:lnTo>
                      <a:pt x="165" y="223"/>
                    </a:lnTo>
                    <a:lnTo>
                      <a:pt x="163" y="221"/>
                    </a:lnTo>
                    <a:lnTo>
                      <a:pt x="163" y="219"/>
                    </a:lnTo>
                    <a:lnTo>
                      <a:pt x="161" y="217"/>
                    </a:lnTo>
                    <a:lnTo>
                      <a:pt x="161" y="215"/>
                    </a:lnTo>
                    <a:lnTo>
                      <a:pt x="159" y="215"/>
                    </a:lnTo>
                    <a:lnTo>
                      <a:pt x="159" y="214"/>
                    </a:lnTo>
                    <a:lnTo>
                      <a:pt x="159" y="212"/>
                    </a:lnTo>
                    <a:lnTo>
                      <a:pt x="157" y="212"/>
                    </a:lnTo>
                    <a:lnTo>
                      <a:pt x="155" y="210"/>
                    </a:lnTo>
                    <a:lnTo>
                      <a:pt x="154" y="210"/>
                    </a:lnTo>
                    <a:lnTo>
                      <a:pt x="152" y="208"/>
                    </a:lnTo>
                    <a:lnTo>
                      <a:pt x="152" y="206"/>
                    </a:lnTo>
                    <a:lnTo>
                      <a:pt x="150" y="204"/>
                    </a:lnTo>
                    <a:lnTo>
                      <a:pt x="148" y="204"/>
                    </a:lnTo>
                    <a:lnTo>
                      <a:pt x="148" y="202"/>
                    </a:lnTo>
                    <a:lnTo>
                      <a:pt x="148" y="200"/>
                    </a:lnTo>
                    <a:lnTo>
                      <a:pt x="146" y="200"/>
                    </a:lnTo>
                    <a:lnTo>
                      <a:pt x="146" y="198"/>
                    </a:lnTo>
                    <a:lnTo>
                      <a:pt x="146" y="196"/>
                    </a:lnTo>
                    <a:lnTo>
                      <a:pt x="146" y="194"/>
                    </a:lnTo>
                    <a:lnTo>
                      <a:pt x="148" y="192"/>
                    </a:lnTo>
                    <a:lnTo>
                      <a:pt x="150" y="190"/>
                    </a:lnTo>
                    <a:lnTo>
                      <a:pt x="150" y="189"/>
                    </a:lnTo>
                    <a:lnTo>
                      <a:pt x="150" y="187"/>
                    </a:lnTo>
                    <a:lnTo>
                      <a:pt x="146" y="183"/>
                    </a:lnTo>
                    <a:lnTo>
                      <a:pt x="144" y="179"/>
                    </a:lnTo>
                    <a:lnTo>
                      <a:pt x="142" y="177"/>
                    </a:lnTo>
                    <a:lnTo>
                      <a:pt x="140" y="173"/>
                    </a:lnTo>
                    <a:lnTo>
                      <a:pt x="138" y="169"/>
                    </a:lnTo>
                    <a:lnTo>
                      <a:pt x="136" y="167"/>
                    </a:lnTo>
                    <a:lnTo>
                      <a:pt x="134" y="164"/>
                    </a:lnTo>
                    <a:lnTo>
                      <a:pt x="132" y="160"/>
                    </a:lnTo>
                    <a:lnTo>
                      <a:pt x="130" y="158"/>
                    </a:lnTo>
                    <a:lnTo>
                      <a:pt x="121" y="148"/>
                    </a:lnTo>
                    <a:lnTo>
                      <a:pt x="119" y="146"/>
                    </a:lnTo>
                    <a:lnTo>
                      <a:pt x="121" y="144"/>
                    </a:lnTo>
                    <a:lnTo>
                      <a:pt x="121" y="141"/>
                    </a:lnTo>
                    <a:lnTo>
                      <a:pt x="119" y="135"/>
                    </a:lnTo>
                    <a:lnTo>
                      <a:pt x="119" y="131"/>
                    </a:lnTo>
                    <a:lnTo>
                      <a:pt x="119" y="127"/>
                    </a:lnTo>
                    <a:lnTo>
                      <a:pt x="119" y="121"/>
                    </a:lnTo>
                    <a:lnTo>
                      <a:pt x="119" y="116"/>
                    </a:lnTo>
                    <a:lnTo>
                      <a:pt x="119" y="110"/>
                    </a:lnTo>
                    <a:lnTo>
                      <a:pt x="119" y="108"/>
                    </a:lnTo>
                    <a:lnTo>
                      <a:pt x="119" y="106"/>
                    </a:lnTo>
                    <a:lnTo>
                      <a:pt x="119" y="104"/>
                    </a:lnTo>
                    <a:lnTo>
                      <a:pt x="119" y="102"/>
                    </a:lnTo>
                    <a:lnTo>
                      <a:pt x="117" y="98"/>
                    </a:lnTo>
                    <a:lnTo>
                      <a:pt x="117" y="96"/>
                    </a:lnTo>
                    <a:lnTo>
                      <a:pt x="115" y="92"/>
                    </a:lnTo>
                    <a:lnTo>
                      <a:pt x="115" y="85"/>
                    </a:lnTo>
                    <a:lnTo>
                      <a:pt x="113" y="83"/>
                    </a:lnTo>
                    <a:lnTo>
                      <a:pt x="113" y="75"/>
                    </a:lnTo>
                    <a:lnTo>
                      <a:pt x="113" y="71"/>
                    </a:lnTo>
                    <a:lnTo>
                      <a:pt x="111" y="66"/>
                    </a:lnTo>
                    <a:lnTo>
                      <a:pt x="111" y="60"/>
                    </a:lnTo>
                    <a:lnTo>
                      <a:pt x="109" y="56"/>
                    </a:lnTo>
                    <a:lnTo>
                      <a:pt x="107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6" y="35"/>
                    </a:lnTo>
                    <a:lnTo>
                      <a:pt x="107" y="33"/>
                    </a:lnTo>
                    <a:lnTo>
                      <a:pt x="113" y="31"/>
                    </a:lnTo>
                    <a:lnTo>
                      <a:pt x="115" y="29"/>
                    </a:lnTo>
                    <a:lnTo>
                      <a:pt x="117" y="29"/>
                    </a:lnTo>
                    <a:lnTo>
                      <a:pt x="123" y="25"/>
                    </a:lnTo>
                    <a:lnTo>
                      <a:pt x="125" y="25"/>
                    </a:lnTo>
                    <a:lnTo>
                      <a:pt x="132" y="21"/>
                    </a:lnTo>
                    <a:lnTo>
                      <a:pt x="134" y="19"/>
                    </a:lnTo>
                    <a:lnTo>
                      <a:pt x="138" y="18"/>
                    </a:lnTo>
                    <a:lnTo>
                      <a:pt x="140" y="16"/>
                    </a:lnTo>
                    <a:lnTo>
                      <a:pt x="142" y="16"/>
                    </a:lnTo>
                    <a:lnTo>
                      <a:pt x="144" y="14"/>
                    </a:lnTo>
                    <a:lnTo>
                      <a:pt x="150" y="12"/>
                    </a:lnTo>
                    <a:lnTo>
                      <a:pt x="152" y="12"/>
                    </a:lnTo>
                    <a:lnTo>
                      <a:pt x="154" y="10"/>
                    </a:lnTo>
                    <a:lnTo>
                      <a:pt x="155" y="10"/>
                    </a:lnTo>
                    <a:lnTo>
                      <a:pt x="157" y="8"/>
                    </a:lnTo>
                    <a:lnTo>
                      <a:pt x="167" y="4"/>
                    </a:lnTo>
                    <a:lnTo>
                      <a:pt x="169" y="4"/>
                    </a:lnTo>
                    <a:lnTo>
                      <a:pt x="173" y="0"/>
                    </a:lnTo>
                    <a:lnTo>
                      <a:pt x="175" y="0"/>
                    </a:lnTo>
                    <a:lnTo>
                      <a:pt x="177" y="0"/>
                    </a:lnTo>
                    <a:lnTo>
                      <a:pt x="184" y="2"/>
                    </a:lnTo>
                    <a:lnTo>
                      <a:pt x="188" y="6"/>
                    </a:lnTo>
                    <a:lnTo>
                      <a:pt x="192" y="8"/>
                    </a:lnTo>
                    <a:lnTo>
                      <a:pt x="194" y="8"/>
                    </a:lnTo>
                    <a:lnTo>
                      <a:pt x="196" y="8"/>
                    </a:lnTo>
                    <a:lnTo>
                      <a:pt x="198" y="10"/>
                    </a:lnTo>
                    <a:lnTo>
                      <a:pt x="200" y="10"/>
                    </a:lnTo>
                    <a:lnTo>
                      <a:pt x="202" y="12"/>
                    </a:lnTo>
                    <a:lnTo>
                      <a:pt x="203" y="12"/>
                    </a:lnTo>
                    <a:lnTo>
                      <a:pt x="205" y="14"/>
                    </a:lnTo>
                    <a:lnTo>
                      <a:pt x="209" y="16"/>
                    </a:lnTo>
                    <a:lnTo>
                      <a:pt x="215" y="19"/>
                    </a:lnTo>
                    <a:lnTo>
                      <a:pt x="217" y="19"/>
                    </a:lnTo>
                    <a:lnTo>
                      <a:pt x="219" y="19"/>
                    </a:lnTo>
                    <a:lnTo>
                      <a:pt x="219" y="21"/>
                    </a:lnTo>
                    <a:lnTo>
                      <a:pt x="226" y="23"/>
                    </a:lnTo>
                    <a:lnTo>
                      <a:pt x="226" y="25"/>
                    </a:lnTo>
                    <a:lnTo>
                      <a:pt x="228" y="25"/>
                    </a:lnTo>
                    <a:lnTo>
                      <a:pt x="234" y="27"/>
                    </a:lnTo>
                    <a:lnTo>
                      <a:pt x="234" y="29"/>
                    </a:lnTo>
                    <a:lnTo>
                      <a:pt x="236" y="29"/>
                    </a:lnTo>
                    <a:lnTo>
                      <a:pt x="238" y="31"/>
                    </a:lnTo>
                    <a:lnTo>
                      <a:pt x="240" y="31"/>
                    </a:lnTo>
                    <a:lnTo>
                      <a:pt x="242" y="33"/>
                    </a:lnTo>
                    <a:lnTo>
                      <a:pt x="244" y="33"/>
                    </a:lnTo>
                    <a:lnTo>
                      <a:pt x="246" y="33"/>
                    </a:lnTo>
                    <a:lnTo>
                      <a:pt x="246" y="35"/>
                    </a:lnTo>
                    <a:lnTo>
                      <a:pt x="248" y="35"/>
                    </a:lnTo>
                    <a:lnTo>
                      <a:pt x="249" y="37"/>
                    </a:lnTo>
                    <a:lnTo>
                      <a:pt x="251" y="37"/>
                    </a:lnTo>
                    <a:lnTo>
                      <a:pt x="253" y="39"/>
                    </a:lnTo>
                    <a:lnTo>
                      <a:pt x="261" y="41"/>
                    </a:lnTo>
                    <a:lnTo>
                      <a:pt x="263" y="43"/>
                    </a:lnTo>
                    <a:lnTo>
                      <a:pt x="267" y="44"/>
                    </a:lnTo>
                    <a:lnTo>
                      <a:pt x="269" y="46"/>
                    </a:lnTo>
                    <a:lnTo>
                      <a:pt x="273" y="48"/>
                    </a:lnTo>
                    <a:lnTo>
                      <a:pt x="274" y="48"/>
                    </a:lnTo>
                    <a:lnTo>
                      <a:pt x="278" y="50"/>
                    </a:lnTo>
                    <a:lnTo>
                      <a:pt x="286" y="54"/>
                    </a:lnTo>
                    <a:lnTo>
                      <a:pt x="294" y="60"/>
                    </a:lnTo>
                    <a:lnTo>
                      <a:pt x="299" y="62"/>
                    </a:lnTo>
                    <a:lnTo>
                      <a:pt x="303" y="64"/>
                    </a:lnTo>
                    <a:lnTo>
                      <a:pt x="311" y="67"/>
                    </a:lnTo>
                    <a:lnTo>
                      <a:pt x="317" y="71"/>
                    </a:lnTo>
                    <a:lnTo>
                      <a:pt x="321" y="71"/>
                    </a:lnTo>
                    <a:lnTo>
                      <a:pt x="322" y="73"/>
                    </a:lnTo>
                    <a:lnTo>
                      <a:pt x="326" y="75"/>
                    </a:lnTo>
                    <a:lnTo>
                      <a:pt x="328" y="77"/>
                    </a:lnTo>
                    <a:lnTo>
                      <a:pt x="332" y="79"/>
                    </a:lnTo>
                    <a:lnTo>
                      <a:pt x="334" y="79"/>
                    </a:lnTo>
                    <a:lnTo>
                      <a:pt x="336" y="81"/>
                    </a:lnTo>
                    <a:lnTo>
                      <a:pt x="345" y="85"/>
                    </a:lnTo>
                    <a:lnTo>
                      <a:pt x="347" y="87"/>
                    </a:lnTo>
                    <a:lnTo>
                      <a:pt x="353" y="89"/>
                    </a:lnTo>
                    <a:lnTo>
                      <a:pt x="359" y="92"/>
                    </a:lnTo>
                    <a:lnTo>
                      <a:pt x="363" y="94"/>
                    </a:lnTo>
                    <a:lnTo>
                      <a:pt x="365" y="94"/>
                    </a:lnTo>
                    <a:lnTo>
                      <a:pt x="365" y="96"/>
                    </a:lnTo>
                    <a:lnTo>
                      <a:pt x="368" y="96"/>
                    </a:lnTo>
                    <a:lnTo>
                      <a:pt x="370" y="98"/>
                    </a:lnTo>
                    <a:lnTo>
                      <a:pt x="376" y="102"/>
                    </a:lnTo>
                    <a:lnTo>
                      <a:pt x="388" y="108"/>
                    </a:lnTo>
                    <a:lnTo>
                      <a:pt x="393" y="110"/>
                    </a:lnTo>
                    <a:lnTo>
                      <a:pt x="457" y="144"/>
                    </a:lnTo>
                    <a:lnTo>
                      <a:pt x="482" y="158"/>
                    </a:lnTo>
                    <a:lnTo>
                      <a:pt x="491" y="162"/>
                    </a:lnTo>
                    <a:lnTo>
                      <a:pt x="495" y="164"/>
                    </a:lnTo>
                    <a:lnTo>
                      <a:pt x="511" y="173"/>
                    </a:lnTo>
                    <a:lnTo>
                      <a:pt x="518" y="177"/>
                    </a:lnTo>
                    <a:lnTo>
                      <a:pt x="528" y="181"/>
                    </a:lnTo>
                    <a:lnTo>
                      <a:pt x="530" y="183"/>
                    </a:lnTo>
                    <a:lnTo>
                      <a:pt x="532" y="185"/>
                    </a:lnTo>
                    <a:lnTo>
                      <a:pt x="534" y="185"/>
                    </a:lnTo>
                    <a:lnTo>
                      <a:pt x="535" y="185"/>
                    </a:lnTo>
                    <a:lnTo>
                      <a:pt x="537" y="187"/>
                    </a:lnTo>
                    <a:lnTo>
                      <a:pt x="543" y="190"/>
                    </a:lnTo>
                    <a:lnTo>
                      <a:pt x="545" y="192"/>
                    </a:lnTo>
                    <a:lnTo>
                      <a:pt x="553" y="194"/>
                    </a:lnTo>
                    <a:lnTo>
                      <a:pt x="555" y="196"/>
                    </a:lnTo>
                    <a:lnTo>
                      <a:pt x="560" y="200"/>
                    </a:lnTo>
                    <a:lnTo>
                      <a:pt x="562" y="200"/>
                    </a:lnTo>
                    <a:lnTo>
                      <a:pt x="566" y="202"/>
                    </a:lnTo>
                    <a:lnTo>
                      <a:pt x="572" y="206"/>
                    </a:lnTo>
                    <a:lnTo>
                      <a:pt x="574" y="206"/>
                    </a:lnTo>
                    <a:lnTo>
                      <a:pt x="576" y="208"/>
                    </a:lnTo>
                    <a:lnTo>
                      <a:pt x="580" y="210"/>
                    </a:lnTo>
                    <a:lnTo>
                      <a:pt x="582" y="212"/>
                    </a:lnTo>
                    <a:lnTo>
                      <a:pt x="583" y="212"/>
                    </a:lnTo>
                    <a:lnTo>
                      <a:pt x="585" y="214"/>
                    </a:lnTo>
                    <a:lnTo>
                      <a:pt x="587" y="214"/>
                    </a:lnTo>
                    <a:lnTo>
                      <a:pt x="589" y="215"/>
                    </a:lnTo>
                    <a:lnTo>
                      <a:pt x="591" y="215"/>
                    </a:lnTo>
                    <a:lnTo>
                      <a:pt x="593" y="217"/>
                    </a:lnTo>
                    <a:lnTo>
                      <a:pt x="595" y="217"/>
                    </a:lnTo>
                    <a:lnTo>
                      <a:pt x="595" y="219"/>
                    </a:lnTo>
                    <a:lnTo>
                      <a:pt x="601" y="221"/>
                    </a:lnTo>
                    <a:lnTo>
                      <a:pt x="605" y="223"/>
                    </a:lnTo>
                    <a:lnTo>
                      <a:pt x="608" y="225"/>
                    </a:lnTo>
                    <a:lnTo>
                      <a:pt x="610" y="227"/>
                    </a:lnTo>
                    <a:lnTo>
                      <a:pt x="612" y="227"/>
                    </a:lnTo>
                    <a:lnTo>
                      <a:pt x="614" y="229"/>
                    </a:lnTo>
                    <a:lnTo>
                      <a:pt x="618" y="231"/>
                    </a:lnTo>
                    <a:lnTo>
                      <a:pt x="620" y="233"/>
                    </a:lnTo>
                    <a:lnTo>
                      <a:pt x="622" y="233"/>
                    </a:lnTo>
                    <a:lnTo>
                      <a:pt x="628" y="237"/>
                    </a:lnTo>
                    <a:lnTo>
                      <a:pt x="630" y="237"/>
                    </a:lnTo>
                    <a:lnTo>
                      <a:pt x="631" y="238"/>
                    </a:lnTo>
                    <a:lnTo>
                      <a:pt x="633" y="240"/>
                    </a:lnTo>
                    <a:lnTo>
                      <a:pt x="635" y="240"/>
                    </a:lnTo>
                    <a:lnTo>
                      <a:pt x="637" y="240"/>
                    </a:lnTo>
                    <a:lnTo>
                      <a:pt x="639" y="242"/>
                    </a:lnTo>
                    <a:lnTo>
                      <a:pt x="641" y="244"/>
                    </a:lnTo>
                    <a:lnTo>
                      <a:pt x="643" y="244"/>
                    </a:lnTo>
                    <a:lnTo>
                      <a:pt x="649" y="248"/>
                    </a:lnTo>
                    <a:lnTo>
                      <a:pt x="651" y="250"/>
                    </a:lnTo>
                    <a:lnTo>
                      <a:pt x="653" y="250"/>
                    </a:lnTo>
                    <a:lnTo>
                      <a:pt x="654" y="250"/>
                    </a:lnTo>
                    <a:lnTo>
                      <a:pt x="660" y="254"/>
                    </a:lnTo>
                    <a:lnTo>
                      <a:pt x="668" y="258"/>
                    </a:lnTo>
                    <a:lnTo>
                      <a:pt x="672" y="260"/>
                    </a:lnTo>
                    <a:lnTo>
                      <a:pt x="674" y="262"/>
                    </a:lnTo>
                    <a:lnTo>
                      <a:pt x="676" y="263"/>
                    </a:lnTo>
                    <a:lnTo>
                      <a:pt x="678" y="263"/>
                    </a:lnTo>
                    <a:lnTo>
                      <a:pt x="683" y="267"/>
                    </a:lnTo>
                    <a:lnTo>
                      <a:pt x="687" y="269"/>
                    </a:lnTo>
                    <a:lnTo>
                      <a:pt x="689" y="269"/>
                    </a:lnTo>
                    <a:lnTo>
                      <a:pt x="689" y="271"/>
                    </a:lnTo>
                    <a:lnTo>
                      <a:pt x="693" y="271"/>
                    </a:lnTo>
                    <a:lnTo>
                      <a:pt x="697" y="273"/>
                    </a:lnTo>
                    <a:lnTo>
                      <a:pt x="699" y="275"/>
                    </a:lnTo>
                    <a:lnTo>
                      <a:pt x="701" y="277"/>
                    </a:lnTo>
                    <a:lnTo>
                      <a:pt x="706" y="279"/>
                    </a:lnTo>
                    <a:lnTo>
                      <a:pt x="708" y="281"/>
                    </a:lnTo>
                    <a:lnTo>
                      <a:pt x="716" y="285"/>
                    </a:lnTo>
                    <a:lnTo>
                      <a:pt x="718" y="285"/>
                    </a:lnTo>
                    <a:lnTo>
                      <a:pt x="722" y="287"/>
                    </a:lnTo>
                    <a:lnTo>
                      <a:pt x="722" y="288"/>
                    </a:lnTo>
                    <a:lnTo>
                      <a:pt x="726" y="290"/>
                    </a:lnTo>
                    <a:lnTo>
                      <a:pt x="733" y="294"/>
                    </a:lnTo>
                    <a:lnTo>
                      <a:pt x="737" y="296"/>
                    </a:lnTo>
                    <a:lnTo>
                      <a:pt x="737" y="298"/>
                    </a:lnTo>
                    <a:lnTo>
                      <a:pt x="737" y="304"/>
                    </a:lnTo>
                    <a:lnTo>
                      <a:pt x="737" y="312"/>
                    </a:lnTo>
                    <a:lnTo>
                      <a:pt x="737" y="319"/>
                    </a:lnTo>
                    <a:lnTo>
                      <a:pt x="737" y="327"/>
                    </a:lnTo>
                    <a:lnTo>
                      <a:pt x="737" y="335"/>
                    </a:lnTo>
                    <a:lnTo>
                      <a:pt x="737" y="342"/>
                    </a:lnTo>
                    <a:lnTo>
                      <a:pt x="737" y="350"/>
                    </a:lnTo>
                    <a:lnTo>
                      <a:pt x="737" y="358"/>
                    </a:lnTo>
                    <a:lnTo>
                      <a:pt x="737" y="363"/>
                    </a:lnTo>
                    <a:lnTo>
                      <a:pt x="737" y="371"/>
                    </a:lnTo>
                    <a:lnTo>
                      <a:pt x="737" y="379"/>
                    </a:lnTo>
                    <a:lnTo>
                      <a:pt x="737" y="386"/>
                    </a:lnTo>
                    <a:lnTo>
                      <a:pt x="737" y="394"/>
                    </a:lnTo>
                    <a:lnTo>
                      <a:pt x="737" y="402"/>
                    </a:lnTo>
                    <a:lnTo>
                      <a:pt x="737" y="408"/>
                    </a:lnTo>
                    <a:lnTo>
                      <a:pt x="737" y="415"/>
                    </a:lnTo>
                    <a:lnTo>
                      <a:pt x="737" y="423"/>
                    </a:lnTo>
                    <a:lnTo>
                      <a:pt x="737" y="431"/>
                    </a:lnTo>
                    <a:lnTo>
                      <a:pt x="737" y="438"/>
                    </a:lnTo>
                    <a:lnTo>
                      <a:pt x="737" y="446"/>
                    </a:lnTo>
                    <a:lnTo>
                      <a:pt x="737" y="452"/>
                    </a:lnTo>
                    <a:lnTo>
                      <a:pt x="737" y="459"/>
                    </a:lnTo>
                    <a:lnTo>
                      <a:pt x="737" y="467"/>
                    </a:lnTo>
                    <a:lnTo>
                      <a:pt x="737" y="475"/>
                    </a:lnTo>
                    <a:lnTo>
                      <a:pt x="737" y="483"/>
                    </a:lnTo>
                    <a:lnTo>
                      <a:pt x="737" y="490"/>
                    </a:lnTo>
                    <a:lnTo>
                      <a:pt x="737" y="496"/>
                    </a:lnTo>
                    <a:lnTo>
                      <a:pt x="737" y="504"/>
                    </a:lnTo>
                    <a:lnTo>
                      <a:pt x="737" y="511"/>
                    </a:lnTo>
                    <a:lnTo>
                      <a:pt x="737" y="519"/>
                    </a:lnTo>
                    <a:lnTo>
                      <a:pt x="737" y="527"/>
                    </a:lnTo>
                    <a:lnTo>
                      <a:pt x="737" y="532"/>
                    </a:lnTo>
                    <a:lnTo>
                      <a:pt x="737" y="540"/>
                    </a:lnTo>
                    <a:lnTo>
                      <a:pt x="737" y="548"/>
                    </a:lnTo>
                    <a:lnTo>
                      <a:pt x="737" y="556"/>
                    </a:lnTo>
                    <a:lnTo>
                      <a:pt x="737" y="563"/>
                    </a:lnTo>
                    <a:lnTo>
                      <a:pt x="737" y="571"/>
                    </a:lnTo>
                    <a:lnTo>
                      <a:pt x="737" y="57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5" name="Freeform 9"/>
              <p:cNvSpPr>
                <a:spLocks noEditPoints="1"/>
              </p:cNvSpPr>
              <p:nvPr/>
            </p:nvSpPr>
            <p:spPr bwMode="auto">
              <a:xfrm>
                <a:off x="5358118" y="4033543"/>
                <a:ext cx="97111" cy="168278"/>
              </a:xfrm>
              <a:custGeom>
                <a:avLst/>
                <a:gdLst>
                  <a:gd name="T0" fmla="*/ 19 w 69"/>
                  <a:gd name="T1" fmla="*/ 100 h 121"/>
                  <a:gd name="T2" fmla="*/ 19 w 69"/>
                  <a:gd name="T3" fmla="*/ 102 h 121"/>
                  <a:gd name="T4" fmla="*/ 17 w 69"/>
                  <a:gd name="T5" fmla="*/ 106 h 121"/>
                  <a:gd name="T6" fmla="*/ 15 w 69"/>
                  <a:gd name="T7" fmla="*/ 106 h 121"/>
                  <a:gd name="T8" fmla="*/ 15 w 69"/>
                  <a:gd name="T9" fmla="*/ 107 h 121"/>
                  <a:gd name="T10" fmla="*/ 15 w 69"/>
                  <a:gd name="T11" fmla="*/ 107 h 121"/>
                  <a:gd name="T12" fmla="*/ 13 w 69"/>
                  <a:gd name="T13" fmla="*/ 109 h 121"/>
                  <a:gd name="T14" fmla="*/ 11 w 69"/>
                  <a:gd name="T15" fmla="*/ 111 h 121"/>
                  <a:gd name="T16" fmla="*/ 9 w 69"/>
                  <a:gd name="T17" fmla="*/ 113 h 121"/>
                  <a:gd name="T18" fmla="*/ 7 w 69"/>
                  <a:gd name="T19" fmla="*/ 113 h 121"/>
                  <a:gd name="T20" fmla="*/ 7 w 69"/>
                  <a:gd name="T21" fmla="*/ 113 h 121"/>
                  <a:gd name="T22" fmla="*/ 5 w 69"/>
                  <a:gd name="T23" fmla="*/ 117 h 121"/>
                  <a:gd name="T24" fmla="*/ 5 w 69"/>
                  <a:gd name="T25" fmla="*/ 115 h 121"/>
                  <a:gd name="T26" fmla="*/ 3 w 69"/>
                  <a:gd name="T27" fmla="*/ 115 h 121"/>
                  <a:gd name="T28" fmla="*/ 3 w 69"/>
                  <a:gd name="T29" fmla="*/ 113 h 121"/>
                  <a:gd name="T30" fmla="*/ 1 w 69"/>
                  <a:gd name="T31" fmla="*/ 111 h 121"/>
                  <a:gd name="T32" fmla="*/ 1 w 69"/>
                  <a:gd name="T33" fmla="*/ 109 h 121"/>
                  <a:gd name="T34" fmla="*/ 1 w 69"/>
                  <a:gd name="T35" fmla="*/ 107 h 121"/>
                  <a:gd name="T36" fmla="*/ 0 w 69"/>
                  <a:gd name="T37" fmla="*/ 104 h 121"/>
                  <a:gd name="T38" fmla="*/ 0 w 69"/>
                  <a:gd name="T39" fmla="*/ 100 h 121"/>
                  <a:gd name="T40" fmla="*/ 1 w 69"/>
                  <a:gd name="T41" fmla="*/ 96 h 121"/>
                  <a:gd name="T42" fmla="*/ 5 w 69"/>
                  <a:gd name="T43" fmla="*/ 94 h 121"/>
                  <a:gd name="T44" fmla="*/ 9 w 69"/>
                  <a:gd name="T45" fmla="*/ 92 h 121"/>
                  <a:gd name="T46" fmla="*/ 11 w 69"/>
                  <a:gd name="T47" fmla="*/ 90 h 121"/>
                  <a:gd name="T48" fmla="*/ 13 w 69"/>
                  <a:gd name="T49" fmla="*/ 90 h 121"/>
                  <a:gd name="T50" fmla="*/ 17 w 69"/>
                  <a:gd name="T51" fmla="*/ 90 h 121"/>
                  <a:gd name="T52" fmla="*/ 19 w 69"/>
                  <a:gd name="T53" fmla="*/ 92 h 121"/>
                  <a:gd name="T54" fmla="*/ 19 w 69"/>
                  <a:gd name="T55" fmla="*/ 94 h 121"/>
                  <a:gd name="T56" fmla="*/ 19 w 69"/>
                  <a:gd name="T57" fmla="*/ 94 h 121"/>
                  <a:gd name="T58" fmla="*/ 19 w 69"/>
                  <a:gd name="T59" fmla="*/ 96 h 121"/>
                  <a:gd name="T60" fmla="*/ 21 w 69"/>
                  <a:gd name="T61" fmla="*/ 98 h 121"/>
                  <a:gd name="T62" fmla="*/ 69 w 69"/>
                  <a:gd name="T63" fmla="*/ 2 h 121"/>
                  <a:gd name="T64" fmla="*/ 67 w 69"/>
                  <a:gd name="T65" fmla="*/ 4 h 121"/>
                  <a:gd name="T66" fmla="*/ 69 w 69"/>
                  <a:gd name="T67" fmla="*/ 4 h 121"/>
                  <a:gd name="T68" fmla="*/ 69 w 69"/>
                  <a:gd name="T69" fmla="*/ 4 h 121"/>
                  <a:gd name="T70" fmla="*/ 69 w 69"/>
                  <a:gd name="T71" fmla="*/ 6 h 121"/>
                  <a:gd name="T72" fmla="*/ 67 w 69"/>
                  <a:gd name="T73" fmla="*/ 10 h 121"/>
                  <a:gd name="T74" fmla="*/ 67 w 69"/>
                  <a:gd name="T75" fmla="*/ 10 h 121"/>
                  <a:gd name="T76" fmla="*/ 65 w 69"/>
                  <a:gd name="T77" fmla="*/ 11 h 121"/>
                  <a:gd name="T78" fmla="*/ 65 w 69"/>
                  <a:gd name="T79" fmla="*/ 11 h 121"/>
                  <a:gd name="T80" fmla="*/ 61 w 69"/>
                  <a:gd name="T81" fmla="*/ 10 h 121"/>
                  <a:gd name="T82" fmla="*/ 61 w 69"/>
                  <a:gd name="T83" fmla="*/ 8 h 121"/>
                  <a:gd name="T84" fmla="*/ 61 w 69"/>
                  <a:gd name="T85" fmla="*/ 6 h 121"/>
                  <a:gd name="T86" fmla="*/ 63 w 69"/>
                  <a:gd name="T87" fmla="*/ 6 h 121"/>
                  <a:gd name="T88" fmla="*/ 63 w 69"/>
                  <a:gd name="T89" fmla="*/ 4 h 121"/>
                  <a:gd name="T90" fmla="*/ 63 w 69"/>
                  <a:gd name="T91" fmla="*/ 2 h 121"/>
                  <a:gd name="T92" fmla="*/ 65 w 69"/>
                  <a:gd name="T93" fmla="*/ 0 h 121"/>
                  <a:gd name="T94" fmla="*/ 67 w 69"/>
                  <a:gd name="T95" fmla="*/ 0 h 121"/>
                  <a:gd name="T96" fmla="*/ 69 w 69"/>
                  <a:gd name="T97" fmla="*/ 0 h 121"/>
                  <a:gd name="T98" fmla="*/ 57 w 69"/>
                  <a:gd name="T99" fmla="*/ 21 h 121"/>
                  <a:gd name="T100" fmla="*/ 55 w 69"/>
                  <a:gd name="T101" fmla="*/ 19 h 121"/>
                  <a:gd name="T102" fmla="*/ 3 w 69"/>
                  <a:gd name="T103" fmla="*/ 119 h 121"/>
                  <a:gd name="T104" fmla="*/ 3 w 69"/>
                  <a:gd name="T105" fmla="*/ 119 h 121"/>
                  <a:gd name="T106" fmla="*/ 3 w 69"/>
                  <a:gd name="T107" fmla="*/ 119 h 121"/>
                  <a:gd name="T108" fmla="*/ 55 w 69"/>
                  <a:gd name="T109" fmla="*/ 23 h 121"/>
                  <a:gd name="T110" fmla="*/ 57 w 69"/>
                  <a:gd name="T111" fmla="*/ 2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9" h="121">
                    <a:moveTo>
                      <a:pt x="21" y="98"/>
                    </a:moveTo>
                    <a:lnTo>
                      <a:pt x="21" y="98"/>
                    </a:lnTo>
                    <a:lnTo>
                      <a:pt x="21" y="98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4"/>
                    </a:lnTo>
                    <a:lnTo>
                      <a:pt x="19" y="104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5" y="106"/>
                    </a:lnTo>
                    <a:lnTo>
                      <a:pt x="15" y="106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11"/>
                    </a:lnTo>
                    <a:lnTo>
                      <a:pt x="13" y="111"/>
                    </a:lnTo>
                    <a:lnTo>
                      <a:pt x="13" y="111"/>
                    </a:lnTo>
                    <a:lnTo>
                      <a:pt x="11" y="111"/>
                    </a:lnTo>
                    <a:lnTo>
                      <a:pt x="11" y="111"/>
                    </a:lnTo>
                    <a:lnTo>
                      <a:pt x="11" y="111"/>
                    </a:lnTo>
                    <a:lnTo>
                      <a:pt x="11" y="113"/>
                    </a:lnTo>
                    <a:lnTo>
                      <a:pt x="11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5"/>
                    </a:lnTo>
                    <a:lnTo>
                      <a:pt x="7" y="115"/>
                    </a:lnTo>
                    <a:lnTo>
                      <a:pt x="7" y="115"/>
                    </a:lnTo>
                    <a:lnTo>
                      <a:pt x="7" y="117"/>
                    </a:lnTo>
                    <a:lnTo>
                      <a:pt x="5" y="117"/>
                    </a:lnTo>
                    <a:lnTo>
                      <a:pt x="5" y="117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7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3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1" y="111"/>
                    </a:lnTo>
                    <a:lnTo>
                      <a:pt x="1" y="111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7"/>
                    </a:lnTo>
                    <a:lnTo>
                      <a:pt x="1" y="107"/>
                    </a:lnTo>
                    <a:lnTo>
                      <a:pt x="0" y="106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" y="100"/>
                    </a:lnTo>
                    <a:lnTo>
                      <a:pt x="1" y="100"/>
                    </a:lnTo>
                    <a:lnTo>
                      <a:pt x="1" y="98"/>
                    </a:lnTo>
                    <a:lnTo>
                      <a:pt x="1" y="98"/>
                    </a:lnTo>
                    <a:lnTo>
                      <a:pt x="1" y="96"/>
                    </a:lnTo>
                    <a:lnTo>
                      <a:pt x="3" y="96"/>
                    </a:lnTo>
                    <a:lnTo>
                      <a:pt x="3" y="96"/>
                    </a:lnTo>
                    <a:lnTo>
                      <a:pt x="3" y="96"/>
                    </a:lnTo>
                    <a:lnTo>
                      <a:pt x="3" y="94"/>
                    </a:lnTo>
                    <a:lnTo>
                      <a:pt x="5" y="94"/>
                    </a:lnTo>
                    <a:lnTo>
                      <a:pt x="5" y="94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9" y="92"/>
                    </a:lnTo>
                    <a:lnTo>
                      <a:pt x="9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3" y="90"/>
                    </a:lnTo>
                    <a:lnTo>
                      <a:pt x="13" y="90"/>
                    </a:lnTo>
                    <a:lnTo>
                      <a:pt x="13" y="90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7" y="90"/>
                    </a:lnTo>
                    <a:lnTo>
                      <a:pt x="17" y="92"/>
                    </a:lnTo>
                    <a:lnTo>
                      <a:pt x="17" y="92"/>
                    </a:lnTo>
                    <a:lnTo>
                      <a:pt x="17" y="92"/>
                    </a:lnTo>
                    <a:lnTo>
                      <a:pt x="19" y="92"/>
                    </a:lnTo>
                    <a:lnTo>
                      <a:pt x="19" y="92"/>
                    </a:lnTo>
                    <a:lnTo>
                      <a:pt x="17" y="94"/>
                    </a:lnTo>
                    <a:lnTo>
                      <a:pt x="17" y="94"/>
                    </a:lnTo>
                    <a:lnTo>
                      <a:pt x="17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6"/>
                    </a:lnTo>
                    <a:lnTo>
                      <a:pt x="19" y="96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21" y="98"/>
                    </a:lnTo>
                    <a:lnTo>
                      <a:pt x="21" y="98"/>
                    </a:lnTo>
                    <a:lnTo>
                      <a:pt x="21" y="98"/>
                    </a:lnTo>
                    <a:lnTo>
                      <a:pt x="21" y="98"/>
                    </a:lnTo>
                    <a:close/>
                    <a:moveTo>
                      <a:pt x="69" y="2"/>
                    </a:move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7" y="2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7" y="6"/>
                    </a:lnTo>
                    <a:lnTo>
                      <a:pt x="67" y="6"/>
                    </a:lnTo>
                    <a:lnTo>
                      <a:pt x="67" y="8"/>
                    </a:lnTo>
                    <a:lnTo>
                      <a:pt x="67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5" y="10"/>
                    </a:lnTo>
                    <a:lnTo>
                      <a:pt x="65" y="10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3" y="11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0"/>
                    </a:lnTo>
                    <a:lnTo>
                      <a:pt x="63" y="0"/>
                    </a:lnTo>
                    <a:lnTo>
                      <a:pt x="63" y="2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close/>
                    <a:moveTo>
                      <a:pt x="57" y="21"/>
                    </a:moveTo>
                    <a:lnTo>
                      <a:pt x="57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5" y="19"/>
                    </a:lnTo>
                    <a:lnTo>
                      <a:pt x="57" y="21"/>
                    </a:lnTo>
                    <a:lnTo>
                      <a:pt x="57" y="21"/>
                    </a:lnTo>
                    <a:close/>
                    <a:moveTo>
                      <a:pt x="3" y="119"/>
                    </a:move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21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close/>
                    <a:moveTo>
                      <a:pt x="57" y="23"/>
                    </a:moveTo>
                    <a:lnTo>
                      <a:pt x="57" y="23"/>
                    </a:lnTo>
                    <a:lnTo>
                      <a:pt x="57" y="23"/>
                    </a:lnTo>
                    <a:lnTo>
                      <a:pt x="57" y="23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7" y="23"/>
                    </a:lnTo>
                    <a:lnTo>
                      <a:pt x="57" y="23"/>
                    </a:lnTo>
                    <a:lnTo>
                      <a:pt x="57" y="2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10"/>
              <p:cNvSpPr>
                <a:spLocks noEditPoints="1"/>
              </p:cNvSpPr>
              <p:nvPr/>
            </p:nvSpPr>
            <p:spPr bwMode="auto">
              <a:xfrm>
                <a:off x="3407456" y="3218580"/>
                <a:ext cx="296963" cy="304569"/>
              </a:xfrm>
              <a:custGeom>
                <a:avLst/>
                <a:gdLst>
                  <a:gd name="T0" fmla="*/ 197 w 211"/>
                  <a:gd name="T1" fmla="*/ 132 h 219"/>
                  <a:gd name="T2" fmla="*/ 178 w 211"/>
                  <a:gd name="T3" fmla="*/ 165 h 219"/>
                  <a:gd name="T4" fmla="*/ 153 w 211"/>
                  <a:gd name="T5" fmla="*/ 186 h 219"/>
                  <a:gd name="T6" fmla="*/ 136 w 211"/>
                  <a:gd name="T7" fmla="*/ 204 h 219"/>
                  <a:gd name="T8" fmla="*/ 123 w 211"/>
                  <a:gd name="T9" fmla="*/ 219 h 219"/>
                  <a:gd name="T10" fmla="*/ 115 w 211"/>
                  <a:gd name="T11" fmla="*/ 211 h 219"/>
                  <a:gd name="T12" fmla="*/ 103 w 211"/>
                  <a:gd name="T13" fmla="*/ 205 h 219"/>
                  <a:gd name="T14" fmla="*/ 78 w 211"/>
                  <a:gd name="T15" fmla="*/ 194 h 219"/>
                  <a:gd name="T16" fmla="*/ 52 w 211"/>
                  <a:gd name="T17" fmla="*/ 184 h 219"/>
                  <a:gd name="T18" fmla="*/ 80 w 211"/>
                  <a:gd name="T19" fmla="*/ 194 h 219"/>
                  <a:gd name="T20" fmla="*/ 73 w 211"/>
                  <a:gd name="T21" fmla="*/ 186 h 219"/>
                  <a:gd name="T22" fmla="*/ 63 w 211"/>
                  <a:gd name="T23" fmla="*/ 180 h 219"/>
                  <a:gd name="T24" fmla="*/ 61 w 211"/>
                  <a:gd name="T25" fmla="*/ 177 h 219"/>
                  <a:gd name="T26" fmla="*/ 61 w 211"/>
                  <a:gd name="T27" fmla="*/ 173 h 219"/>
                  <a:gd name="T28" fmla="*/ 59 w 211"/>
                  <a:gd name="T29" fmla="*/ 169 h 219"/>
                  <a:gd name="T30" fmla="*/ 55 w 211"/>
                  <a:gd name="T31" fmla="*/ 165 h 219"/>
                  <a:gd name="T32" fmla="*/ 53 w 211"/>
                  <a:gd name="T33" fmla="*/ 161 h 219"/>
                  <a:gd name="T34" fmla="*/ 46 w 211"/>
                  <a:gd name="T35" fmla="*/ 161 h 219"/>
                  <a:gd name="T36" fmla="*/ 29 w 211"/>
                  <a:gd name="T37" fmla="*/ 155 h 219"/>
                  <a:gd name="T38" fmla="*/ 30 w 211"/>
                  <a:gd name="T39" fmla="*/ 146 h 219"/>
                  <a:gd name="T40" fmla="*/ 40 w 211"/>
                  <a:gd name="T41" fmla="*/ 146 h 219"/>
                  <a:gd name="T42" fmla="*/ 27 w 211"/>
                  <a:gd name="T43" fmla="*/ 142 h 219"/>
                  <a:gd name="T44" fmla="*/ 27 w 211"/>
                  <a:gd name="T45" fmla="*/ 134 h 219"/>
                  <a:gd name="T46" fmla="*/ 15 w 211"/>
                  <a:gd name="T47" fmla="*/ 125 h 219"/>
                  <a:gd name="T48" fmla="*/ 7 w 211"/>
                  <a:gd name="T49" fmla="*/ 121 h 219"/>
                  <a:gd name="T50" fmla="*/ 0 w 211"/>
                  <a:gd name="T51" fmla="*/ 111 h 219"/>
                  <a:gd name="T52" fmla="*/ 5 w 211"/>
                  <a:gd name="T53" fmla="*/ 109 h 219"/>
                  <a:gd name="T54" fmla="*/ 19 w 211"/>
                  <a:gd name="T55" fmla="*/ 115 h 219"/>
                  <a:gd name="T56" fmla="*/ 15 w 211"/>
                  <a:gd name="T57" fmla="*/ 111 h 219"/>
                  <a:gd name="T58" fmla="*/ 17 w 211"/>
                  <a:gd name="T59" fmla="*/ 106 h 219"/>
                  <a:gd name="T60" fmla="*/ 21 w 211"/>
                  <a:gd name="T61" fmla="*/ 102 h 219"/>
                  <a:gd name="T62" fmla="*/ 36 w 211"/>
                  <a:gd name="T63" fmla="*/ 102 h 219"/>
                  <a:gd name="T64" fmla="*/ 30 w 211"/>
                  <a:gd name="T65" fmla="*/ 94 h 219"/>
                  <a:gd name="T66" fmla="*/ 19 w 211"/>
                  <a:gd name="T67" fmla="*/ 100 h 219"/>
                  <a:gd name="T68" fmla="*/ 17 w 211"/>
                  <a:gd name="T69" fmla="*/ 100 h 219"/>
                  <a:gd name="T70" fmla="*/ 15 w 211"/>
                  <a:gd name="T71" fmla="*/ 94 h 219"/>
                  <a:gd name="T72" fmla="*/ 9 w 211"/>
                  <a:gd name="T73" fmla="*/ 96 h 219"/>
                  <a:gd name="T74" fmla="*/ 9 w 211"/>
                  <a:gd name="T75" fmla="*/ 102 h 219"/>
                  <a:gd name="T76" fmla="*/ 4 w 211"/>
                  <a:gd name="T77" fmla="*/ 92 h 219"/>
                  <a:gd name="T78" fmla="*/ 4 w 211"/>
                  <a:gd name="T79" fmla="*/ 84 h 219"/>
                  <a:gd name="T80" fmla="*/ 23 w 211"/>
                  <a:gd name="T81" fmla="*/ 82 h 219"/>
                  <a:gd name="T82" fmla="*/ 5 w 211"/>
                  <a:gd name="T83" fmla="*/ 77 h 219"/>
                  <a:gd name="T84" fmla="*/ 2 w 211"/>
                  <a:gd name="T85" fmla="*/ 65 h 219"/>
                  <a:gd name="T86" fmla="*/ 21 w 211"/>
                  <a:gd name="T87" fmla="*/ 61 h 219"/>
                  <a:gd name="T88" fmla="*/ 36 w 211"/>
                  <a:gd name="T89" fmla="*/ 50 h 219"/>
                  <a:gd name="T90" fmla="*/ 48 w 211"/>
                  <a:gd name="T91" fmla="*/ 27 h 219"/>
                  <a:gd name="T92" fmla="*/ 59 w 211"/>
                  <a:gd name="T93" fmla="*/ 11 h 219"/>
                  <a:gd name="T94" fmla="*/ 100 w 211"/>
                  <a:gd name="T95" fmla="*/ 0 h 219"/>
                  <a:gd name="T96" fmla="*/ 161 w 211"/>
                  <a:gd name="T97" fmla="*/ 19 h 219"/>
                  <a:gd name="T98" fmla="*/ 174 w 211"/>
                  <a:gd name="T99" fmla="*/ 42 h 219"/>
                  <a:gd name="T100" fmla="*/ 180 w 211"/>
                  <a:gd name="T101" fmla="*/ 57 h 219"/>
                  <a:gd name="T102" fmla="*/ 192 w 211"/>
                  <a:gd name="T103" fmla="*/ 81 h 219"/>
                  <a:gd name="T104" fmla="*/ 190 w 211"/>
                  <a:gd name="T105" fmla="*/ 102 h 219"/>
                  <a:gd name="T106" fmla="*/ 180 w 211"/>
                  <a:gd name="T107" fmla="*/ 123 h 219"/>
                  <a:gd name="T108" fmla="*/ 201 w 211"/>
                  <a:gd name="T109" fmla="*/ 111 h 219"/>
                  <a:gd name="T110" fmla="*/ 52 w 211"/>
                  <a:gd name="T111" fmla="*/ 186 h 219"/>
                  <a:gd name="T112" fmla="*/ 30 w 211"/>
                  <a:gd name="T113" fmla="*/ 175 h 219"/>
                  <a:gd name="T114" fmla="*/ 38 w 211"/>
                  <a:gd name="T115" fmla="*/ 175 h 219"/>
                  <a:gd name="T116" fmla="*/ 29 w 211"/>
                  <a:gd name="T117" fmla="*/ 173 h 219"/>
                  <a:gd name="T118" fmla="*/ 36 w 211"/>
                  <a:gd name="T119" fmla="*/ 167 h 219"/>
                  <a:gd name="T120" fmla="*/ 48 w 211"/>
                  <a:gd name="T121" fmla="*/ 169 h 219"/>
                  <a:gd name="T122" fmla="*/ 48 w 211"/>
                  <a:gd name="T123" fmla="*/ 171 h 219"/>
                  <a:gd name="T124" fmla="*/ 19 w 211"/>
                  <a:gd name="T125" fmla="*/ 106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11" h="219">
                    <a:moveTo>
                      <a:pt x="211" y="113"/>
                    </a:moveTo>
                    <a:lnTo>
                      <a:pt x="211" y="115"/>
                    </a:lnTo>
                    <a:lnTo>
                      <a:pt x="211" y="117"/>
                    </a:lnTo>
                    <a:lnTo>
                      <a:pt x="209" y="117"/>
                    </a:lnTo>
                    <a:lnTo>
                      <a:pt x="209" y="119"/>
                    </a:lnTo>
                    <a:lnTo>
                      <a:pt x="209" y="123"/>
                    </a:lnTo>
                    <a:lnTo>
                      <a:pt x="209" y="125"/>
                    </a:lnTo>
                    <a:lnTo>
                      <a:pt x="209" y="127"/>
                    </a:lnTo>
                    <a:lnTo>
                      <a:pt x="209" y="129"/>
                    </a:lnTo>
                    <a:lnTo>
                      <a:pt x="207" y="129"/>
                    </a:lnTo>
                    <a:lnTo>
                      <a:pt x="207" y="131"/>
                    </a:lnTo>
                    <a:lnTo>
                      <a:pt x="205" y="132"/>
                    </a:lnTo>
                    <a:lnTo>
                      <a:pt x="205" y="131"/>
                    </a:lnTo>
                    <a:lnTo>
                      <a:pt x="203" y="132"/>
                    </a:lnTo>
                    <a:lnTo>
                      <a:pt x="201" y="132"/>
                    </a:lnTo>
                    <a:lnTo>
                      <a:pt x="199" y="132"/>
                    </a:lnTo>
                    <a:lnTo>
                      <a:pt x="199" y="131"/>
                    </a:lnTo>
                    <a:lnTo>
                      <a:pt x="197" y="132"/>
                    </a:lnTo>
                    <a:lnTo>
                      <a:pt x="196" y="132"/>
                    </a:lnTo>
                    <a:lnTo>
                      <a:pt x="194" y="132"/>
                    </a:lnTo>
                    <a:lnTo>
                      <a:pt x="192" y="138"/>
                    </a:lnTo>
                    <a:lnTo>
                      <a:pt x="190" y="138"/>
                    </a:lnTo>
                    <a:lnTo>
                      <a:pt x="190" y="140"/>
                    </a:lnTo>
                    <a:lnTo>
                      <a:pt x="188" y="140"/>
                    </a:lnTo>
                    <a:lnTo>
                      <a:pt x="188" y="142"/>
                    </a:lnTo>
                    <a:lnTo>
                      <a:pt x="188" y="146"/>
                    </a:lnTo>
                    <a:lnTo>
                      <a:pt x="188" y="148"/>
                    </a:lnTo>
                    <a:lnTo>
                      <a:pt x="188" y="150"/>
                    </a:lnTo>
                    <a:lnTo>
                      <a:pt x="188" y="157"/>
                    </a:lnTo>
                    <a:lnTo>
                      <a:pt x="186" y="159"/>
                    </a:lnTo>
                    <a:lnTo>
                      <a:pt x="184" y="159"/>
                    </a:lnTo>
                    <a:lnTo>
                      <a:pt x="182" y="159"/>
                    </a:lnTo>
                    <a:lnTo>
                      <a:pt x="182" y="161"/>
                    </a:lnTo>
                    <a:lnTo>
                      <a:pt x="180" y="163"/>
                    </a:lnTo>
                    <a:lnTo>
                      <a:pt x="180" y="165"/>
                    </a:lnTo>
                    <a:lnTo>
                      <a:pt x="178" y="165"/>
                    </a:lnTo>
                    <a:lnTo>
                      <a:pt x="178" y="167"/>
                    </a:lnTo>
                    <a:lnTo>
                      <a:pt x="176" y="167"/>
                    </a:lnTo>
                    <a:lnTo>
                      <a:pt x="176" y="169"/>
                    </a:lnTo>
                    <a:lnTo>
                      <a:pt x="176" y="171"/>
                    </a:lnTo>
                    <a:lnTo>
                      <a:pt x="174" y="171"/>
                    </a:lnTo>
                    <a:lnTo>
                      <a:pt x="174" y="173"/>
                    </a:lnTo>
                    <a:lnTo>
                      <a:pt x="172" y="173"/>
                    </a:lnTo>
                    <a:lnTo>
                      <a:pt x="172" y="175"/>
                    </a:lnTo>
                    <a:lnTo>
                      <a:pt x="171" y="175"/>
                    </a:lnTo>
                    <a:lnTo>
                      <a:pt x="169" y="177"/>
                    </a:lnTo>
                    <a:lnTo>
                      <a:pt x="167" y="177"/>
                    </a:lnTo>
                    <a:lnTo>
                      <a:pt x="165" y="177"/>
                    </a:lnTo>
                    <a:lnTo>
                      <a:pt x="163" y="179"/>
                    </a:lnTo>
                    <a:lnTo>
                      <a:pt x="161" y="180"/>
                    </a:lnTo>
                    <a:lnTo>
                      <a:pt x="159" y="182"/>
                    </a:lnTo>
                    <a:lnTo>
                      <a:pt x="157" y="184"/>
                    </a:lnTo>
                    <a:lnTo>
                      <a:pt x="155" y="184"/>
                    </a:lnTo>
                    <a:lnTo>
                      <a:pt x="153" y="186"/>
                    </a:lnTo>
                    <a:lnTo>
                      <a:pt x="151" y="188"/>
                    </a:lnTo>
                    <a:lnTo>
                      <a:pt x="151" y="190"/>
                    </a:lnTo>
                    <a:lnTo>
                      <a:pt x="149" y="190"/>
                    </a:lnTo>
                    <a:lnTo>
                      <a:pt x="149" y="192"/>
                    </a:lnTo>
                    <a:lnTo>
                      <a:pt x="148" y="194"/>
                    </a:lnTo>
                    <a:lnTo>
                      <a:pt x="149" y="194"/>
                    </a:lnTo>
                    <a:lnTo>
                      <a:pt x="148" y="194"/>
                    </a:lnTo>
                    <a:lnTo>
                      <a:pt x="146" y="196"/>
                    </a:lnTo>
                    <a:lnTo>
                      <a:pt x="146" y="194"/>
                    </a:lnTo>
                    <a:lnTo>
                      <a:pt x="146" y="196"/>
                    </a:lnTo>
                    <a:lnTo>
                      <a:pt x="144" y="196"/>
                    </a:lnTo>
                    <a:lnTo>
                      <a:pt x="142" y="196"/>
                    </a:lnTo>
                    <a:lnTo>
                      <a:pt x="142" y="198"/>
                    </a:lnTo>
                    <a:lnTo>
                      <a:pt x="140" y="198"/>
                    </a:lnTo>
                    <a:lnTo>
                      <a:pt x="140" y="200"/>
                    </a:lnTo>
                    <a:lnTo>
                      <a:pt x="138" y="202"/>
                    </a:lnTo>
                    <a:lnTo>
                      <a:pt x="136" y="202"/>
                    </a:lnTo>
                    <a:lnTo>
                      <a:pt x="136" y="204"/>
                    </a:lnTo>
                    <a:lnTo>
                      <a:pt x="138" y="204"/>
                    </a:lnTo>
                    <a:lnTo>
                      <a:pt x="138" y="205"/>
                    </a:lnTo>
                    <a:lnTo>
                      <a:pt x="138" y="207"/>
                    </a:lnTo>
                    <a:lnTo>
                      <a:pt x="136" y="207"/>
                    </a:lnTo>
                    <a:lnTo>
                      <a:pt x="134" y="207"/>
                    </a:lnTo>
                    <a:lnTo>
                      <a:pt x="136" y="209"/>
                    </a:lnTo>
                    <a:lnTo>
                      <a:pt x="136" y="211"/>
                    </a:lnTo>
                    <a:lnTo>
                      <a:pt x="134" y="211"/>
                    </a:lnTo>
                    <a:lnTo>
                      <a:pt x="134" y="213"/>
                    </a:lnTo>
                    <a:lnTo>
                      <a:pt x="132" y="213"/>
                    </a:lnTo>
                    <a:lnTo>
                      <a:pt x="132" y="215"/>
                    </a:lnTo>
                    <a:lnTo>
                      <a:pt x="132" y="217"/>
                    </a:lnTo>
                    <a:lnTo>
                      <a:pt x="130" y="217"/>
                    </a:lnTo>
                    <a:lnTo>
                      <a:pt x="128" y="217"/>
                    </a:lnTo>
                    <a:lnTo>
                      <a:pt x="126" y="217"/>
                    </a:lnTo>
                    <a:lnTo>
                      <a:pt x="126" y="219"/>
                    </a:lnTo>
                    <a:lnTo>
                      <a:pt x="124" y="219"/>
                    </a:lnTo>
                    <a:lnTo>
                      <a:pt x="123" y="219"/>
                    </a:lnTo>
                    <a:lnTo>
                      <a:pt x="121" y="217"/>
                    </a:lnTo>
                    <a:lnTo>
                      <a:pt x="121" y="219"/>
                    </a:lnTo>
                    <a:lnTo>
                      <a:pt x="123" y="219"/>
                    </a:lnTo>
                    <a:lnTo>
                      <a:pt x="121" y="219"/>
                    </a:lnTo>
                    <a:lnTo>
                      <a:pt x="121" y="217"/>
                    </a:lnTo>
                    <a:lnTo>
                      <a:pt x="119" y="217"/>
                    </a:lnTo>
                    <a:lnTo>
                      <a:pt x="117" y="217"/>
                    </a:lnTo>
                    <a:lnTo>
                      <a:pt x="117" y="215"/>
                    </a:lnTo>
                    <a:lnTo>
                      <a:pt x="117" y="217"/>
                    </a:lnTo>
                    <a:lnTo>
                      <a:pt x="119" y="217"/>
                    </a:lnTo>
                    <a:lnTo>
                      <a:pt x="119" y="215"/>
                    </a:lnTo>
                    <a:lnTo>
                      <a:pt x="121" y="215"/>
                    </a:lnTo>
                    <a:lnTo>
                      <a:pt x="121" y="213"/>
                    </a:lnTo>
                    <a:lnTo>
                      <a:pt x="119" y="215"/>
                    </a:lnTo>
                    <a:lnTo>
                      <a:pt x="117" y="215"/>
                    </a:lnTo>
                    <a:lnTo>
                      <a:pt x="117" y="213"/>
                    </a:lnTo>
                    <a:lnTo>
                      <a:pt x="115" y="213"/>
                    </a:lnTo>
                    <a:lnTo>
                      <a:pt x="115" y="211"/>
                    </a:lnTo>
                    <a:lnTo>
                      <a:pt x="117" y="211"/>
                    </a:lnTo>
                    <a:lnTo>
                      <a:pt x="115" y="211"/>
                    </a:lnTo>
                    <a:lnTo>
                      <a:pt x="115" y="209"/>
                    </a:lnTo>
                    <a:lnTo>
                      <a:pt x="115" y="211"/>
                    </a:lnTo>
                    <a:lnTo>
                      <a:pt x="115" y="213"/>
                    </a:lnTo>
                    <a:lnTo>
                      <a:pt x="117" y="213"/>
                    </a:lnTo>
                    <a:lnTo>
                      <a:pt x="117" y="215"/>
                    </a:lnTo>
                    <a:lnTo>
                      <a:pt x="115" y="215"/>
                    </a:lnTo>
                    <a:lnTo>
                      <a:pt x="115" y="213"/>
                    </a:lnTo>
                    <a:lnTo>
                      <a:pt x="115" y="211"/>
                    </a:lnTo>
                    <a:lnTo>
                      <a:pt x="113" y="211"/>
                    </a:lnTo>
                    <a:lnTo>
                      <a:pt x="113" y="209"/>
                    </a:lnTo>
                    <a:lnTo>
                      <a:pt x="111" y="209"/>
                    </a:lnTo>
                    <a:lnTo>
                      <a:pt x="109" y="209"/>
                    </a:lnTo>
                    <a:lnTo>
                      <a:pt x="109" y="207"/>
                    </a:lnTo>
                    <a:lnTo>
                      <a:pt x="107" y="207"/>
                    </a:lnTo>
                    <a:lnTo>
                      <a:pt x="105" y="207"/>
                    </a:lnTo>
                    <a:lnTo>
                      <a:pt x="103" y="205"/>
                    </a:lnTo>
                    <a:lnTo>
                      <a:pt x="101" y="205"/>
                    </a:lnTo>
                    <a:lnTo>
                      <a:pt x="101" y="204"/>
                    </a:lnTo>
                    <a:lnTo>
                      <a:pt x="100" y="204"/>
                    </a:lnTo>
                    <a:lnTo>
                      <a:pt x="98" y="204"/>
                    </a:lnTo>
                    <a:lnTo>
                      <a:pt x="98" y="202"/>
                    </a:lnTo>
                    <a:lnTo>
                      <a:pt x="96" y="202"/>
                    </a:lnTo>
                    <a:lnTo>
                      <a:pt x="94" y="202"/>
                    </a:lnTo>
                    <a:lnTo>
                      <a:pt x="92" y="202"/>
                    </a:lnTo>
                    <a:lnTo>
                      <a:pt x="92" y="200"/>
                    </a:lnTo>
                    <a:lnTo>
                      <a:pt x="90" y="200"/>
                    </a:lnTo>
                    <a:lnTo>
                      <a:pt x="88" y="200"/>
                    </a:lnTo>
                    <a:lnTo>
                      <a:pt x="88" y="198"/>
                    </a:lnTo>
                    <a:lnTo>
                      <a:pt x="86" y="198"/>
                    </a:lnTo>
                    <a:lnTo>
                      <a:pt x="84" y="198"/>
                    </a:lnTo>
                    <a:lnTo>
                      <a:pt x="82" y="196"/>
                    </a:lnTo>
                    <a:lnTo>
                      <a:pt x="80" y="196"/>
                    </a:lnTo>
                    <a:lnTo>
                      <a:pt x="78" y="196"/>
                    </a:lnTo>
                    <a:lnTo>
                      <a:pt x="78" y="194"/>
                    </a:lnTo>
                    <a:lnTo>
                      <a:pt x="76" y="194"/>
                    </a:lnTo>
                    <a:lnTo>
                      <a:pt x="75" y="194"/>
                    </a:lnTo>
                    <a:lnTo>
                      <a:pt x="73" y="192"/>
                    </a:lnTo>
                    <a:lnTo>
                      <a:pt x="71" y="192"/>
                    </a:lnTo>
                    <a:lnTo>
                      <a:pt x="69" y="192"/>
                    </a:lnTo>
                    <a:lnTo>
                      <a:pt x="69" y="190"/>
                    </a:lnTo>
                    <a:lnTo>
                      <a:pt x="67" y="190"/>
                    </a:lnTo>
                    <a:lnTo>
                      <a:pt x="65" y="190"/>
                    </a:lnTo>
                    <a:lnTo>
                      <a:pt x="63" y="190"/>
                    </a:lnTo>
                    <a:lnTo>
                      <a:pt x="63" y="188"/>
                    </a:lnTo>
                    <a:lnTo>
                      <a:pt x="61" y="188"/>
                    </a:lnTo>
                    <a:lnTo>
                      <a:pt x="59" y="188"/>
                    </a:lnTo>
                    <a:lnTo>
                      <a:pt x="57" y="188"/>
                    </a:lnTo>
                    <a:lnTo>
                      <a:pt x="57" y="186"/>
                    </a:lnTo>
                    <a:lnTo>
                      <a:pt x="55" y="186"/>
                    </a:lnTo>
                    <a:lnTo>
                      <a:pt x="53" y="186"/>
                    </a:lnTo>
                    <a:lnTo>
                      <a:pt x="52" y="186"/>
                    </a:lnTo>
                    <a:lnTo>
                      <a:pt x="52" y="184"/>
                    </a:lnTo>
                    <a:lnTo>
                      <a:pt x="53" y="184"/>
                    </a:lnTo>
                    <a:lnTo>
                      <a:pt x="55" y="184"/>
                    </a:lnTo>
                    <a:lnTo>
                      <a:pt x="57" y="184"/>
                    </a:lnTo>
                    <a:lnTo>
                      <a:pt x="59" y="184"/>
                    </a:lnTo>
                    <a:lnTo>
                      <a:pt x="61" y="186"/>
                    </a:lnTo>
                    <a:lnTo>
                      <a:pt x="63" y="186"/>
                    </a:lnTo>
                    <a:lnTo>
                      <a:pt x="65" y="186"/>
                    </a:lnTo>
                    <a:lnTo>
                      <a:pt x="65" y="188"/>
                    </a:lnTo>
                    <a:lnTo>
                      <a:pt x="67" y="188"/>
                    </a:lnTo>
                    <a:lnTo>
                      <a:pt x="69" y="188"/>
                    </a:lnTo>
                    <a:lnTo>
                      <a:pt x="71" y="188"/>
                    </a:lnTo>
                    <a:lnTo>
                      <a:pt x="71" y="190"/>
                    </a:lnTo>
                    <a:lnTo>
                      <a:pt x="73" y="190"/>
                    </a:lnTo>
                    <a:lnTo>
                      <a:pt x="73" y="192"/>
                    </a:lnTo>
                    <a:lnTo>
                      <a:pt x="75" y="192"/>
                    </a:lnTo>
                    <a:lnTo>
                      <a:pt x="76" y="192"/>
                    </a:lnTo>
                    <a:lnTo>
                      <a:pt x="78" y="192"/>
                    </a:lnTo>
                    <a:lnTo>
                      <a:pt x="80" y="194"/>
                    </a:lnTo>
                    <a:lnTo>
                      <a:pt x="80" y="196"/>
                    </a:lnTo>
                    <a:lnTo>
                      <a:pt x="82" y="196"/>
                    </a:lnTo>
                    <a:lnTo>
                      <a:pt x="82" y="194"/>
                    </a:lnTo>
                    <a:lnTo>
                      <a:pt x="80" y="194"/>
                    </a:lnTo>
                    <a:lnTo>
                      <a:pt x="80" y="192"/>
                    </a:lnTo>
                    <a:lnTo>
                      <a:pt x="82" y="192"/>
                    </a:lnTo>
                    <a:lnTo>
                      <a:pt x="82" y="190"/>
                    </a:lnTo>
                    <a:lnTo>
                      <a:pt x="84" y="190"/>
                    </a:lnTo>
                    <a:lnTo>
                      <a:pt x="84" y="188"/>
                    </a:lnTo>
                    <a:lnTo>
                      <a:pt x="82" y="188"/>
                    </a:lnTo>
                    <a:lnTo>
                      <a:pt x="82" y="190"/>
                    </a:lnTo>
                    <a:lnTo>
                      <a:pt x="80" y="190"/>
                    </a:lnTo>
                    <a:lnTo>
                      <a:pt x="80" y="192"/>
                    </a:lnTo>
                    <a:lnTo>
                      <a:pt x="78" y="192"/>
                    </a:lnTo>
                    <a:lnTo>
                      <a:pt x="76" y="190"/>
                    </a:lnTo>
                    <a:lnTo>
                      <a:pt x="76" y="188"/>
                    </a:lnTo>
                    <a:lnTo>
                      <a:pt x="75" y="188"/>
                    </a:lnTo>
                    <a:lnTo>
                      <a:pt x="73" y="186"/>
                    </a:lnTo>
                    <a:lnTo>
                      <a:pt x="71" y="188"/>
                    </a:lnTo>
                    <a:lnTo>
                      <a:pt x="69" y="186"/>
                    </a:lnTo>
                    <a:lnTo>
                      <a:pt x="67" y="186"/>
                    </a:lnTo>
                    <a:lnTo>
                      <a:pt x="65" y="186"/>
                    </a:lnTo>
                    <a:lnTo>
                      <a:pt x="63" y="186"/>
                    </a:lnTo>
                    <a:lnTo>
                      <a:pt x="63" y="184"/>
                    </a:lnTo>
                    <a:lnTo>
                      <a:pt x="63" y="182"/>
                    </a:lnTo>
                    <a:lnTo>
                      <a:pt x="65" y="182"/>
                    </a:lnTo>
                    <a:lnTo>
                      <a:pt x="65" y="184"/>
                    </a:lnTo>
                    <a:lnTo>
                      <a:pt x="67" y="184"/>
                    </a:lnTo>
                    <a:lnTo>
                      <a:pt x="65" y="184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4"/>
                    </a:lnTo>
                    <a:lnTo>
                      <a:pt x="67" y="182"/>
                    </a:lnTo>
                    <a:lnTo>
                      <a:pt x="65" y="182"/>
                    </a:lnTo>
                    <a:lnTo>
                      <a:pt x="65" y="180"/>
                    </a:lnTo>
                    <a:lnTo>
                      <a:pt x="63" y="180"/>
                    </a:lnTo>
                    <a:lnTo>
                      <a:pt x="61" y="182"/>
                    </a:lnTo>
                    <a:lnTo>
                      <a:pt x="59" y="182"/>
                    </a:lnTo>
                    <a:lnTo>
                      <a:pt x="59" y="184"/>
                    </a:lnTo>
                    <a:lnTo>
                      <a:pt x="57" y="184"/>
                    </a:lnTo>
                    <a:lnTo>
                      <a:pt x="57" y="182"/>
                    </a:lnTo>
                    <a:lnTo>
                      <a:pt x="55" y="182"/>
                    </a:lnTo>
                    <a:lnTo>
                      <a:pt x="57" y="182"/>
                    </a:lnTo>
                    <a:lnTo>
                      <a:pt x="57" y="180"/>
                    </a:lnTo>
                    <a:lnTo>
                      <a:pt x="55" y="180"/>
                    </a:lnTo>
                    <a:lnTo>
                      <a:pt x="55" y="179"/>
                    </a:lnTo>
                    <a:lnTo>
                      <a:pt x="57" y="179"/>
                    </a:lnTo>
                    <a:lnTo>
                      <a:pt x="57" y="177"/>
                    </a:lnTo>
                    <a:lnTo>
                      <a:pt x="59" y="177"/>
                    </a:lnTo>
                    <a:lnTo>
                      <a:pt x="59" y="175"/>
                    </a:lnTo>
                    <a:lnTo>
                      <a:pt x="59" y="177"/>
                    </a:lnTo>
                    <a:lnTo>
                      <a:pt x="61" y="177"/>
                    </a:lnTo>
                    <a:lnTo>
                      <a:pt x="59" y="177"/>
                    </a:lnTo>
                    <a:lnTo>
                      <a:pt x="61" y="177"/>
                    </a:lnTo>
                    <a:lnTo>
                      <a:pt x="61" y="175"/>
                    </a:lnTo>
                    <a:lnTo>
                      <a:pt x="61" y="177"/>
                    </a:lnTo>
                    <a:lnTo>
                      <a:pt x="63" y="177"/>
                    </a:lnTo>
                    <a:lnTo>
                      <a:pt x="63" y="179"/>
                    </a:lnTo>
                    <a:lnTo>
                      <a:pt x="63" y="177"/>
                    </a:lnTo>
                    <a:lnTo>
                      <a:pt x="63" y="175"/>
                    </a:lnTo>
                    <a:lnTo>
                      <a:pt x="65" y="175"/>
                    </a:lnTo>
                    <a:lnTo>
                      <a:pt x="65" y="177"/>
                    </a:lnTo>
                    <a:lnTo>
                      <a:pt x="65" y="179"/>
                    </a:lnTo>
                    <a:lnTo>
                      <a:pt x="65" y="177"/>
                    </a:lnTo>
                    <a:lnTo>
                      <a:pt x="67" y="177"/>
                    </a:lnTo>
                    <a:lnTo>
                      <a:pt x="67" y="175"/>
                    </a:lnTo>
                    <a:lnTo>
                      <a:pt x="65" y="175"/>
                    </a:lnTo>
                    <a:lnTo>
                      <a:pt x="65" y="173"/>
                    </a:lnTo>
                    <a:lnTo>
                      <a:pt x="63" y="173"/>
                    </a:lnTo>
                    <a:lnTo>
                      <a:pt x="63" y="175"/>
                    </a:lnTo>
                    <a:lnTo>
                      <a:pt x="61" y="175"/>
                    </a:lnTo>
                    <a:lnTo>
                      <a:pt x="61" y="173"/>
                    </a:lnTo>
                    <a:lnTo>
                      <a:pt x="63" y="173"/>
                    </a:lnTo>
                    <a:lnTo>
                      <a:pt x="61" y="173"/>
                    </a:lnTo>
                    <a:lnTo>
                      <a:pt x="63" y="171"/>
                    </a:lnTo>
                    <a:lnTo>
                      <a:pt x="65" y="171"/>
                    </a:lnTo>
                    <a:lnTo>
                      <a:pt x="65" y="169"/>
                    </a:lnTo>
                    <a:lnTo>
                      <a:pt x="67" y="169"/>
                    </a:lnTo>
                    <a:lnTo>
                      <a:pt x="67" y="167"/>
                    </a:lnTo>
                    <a:lnTo>
                      <a:pt x="67" y="169"/>
                    </a:lnTo>
                    <a:lnTo>
                      <a:pt x="65" y="169"/>
                    </a:lnTo>
                    <a:lnTo>
                      <a:pt x="63" y="169"/>
                    </a:lnTo>
                    <a:lnTo>
                      <a:pt x="63" y="171"/>
                    </a:lnTo>
                    <a:lnTo>
                      <a:pt x="61" y="171"/>
                    </a:lnTo>
                    <a:lnTo>
                      <a:pt x="61" y="169"/>
                    </a:lnTo>
                    <a:lnTo>
                      <a:pt x="63" y="169"/>
                    </a:lnTo>
                    <a:lnTo>
                      <a:pt x="63" y="167"/>
                    </a:lnTo>
                    <a:lnTo>
                      <a:pt x="63" y="169"/>
                    </a:lnTo>
                    <a:lnTo>
                      <a:pt x="61" y="169"/>
                    </a:lnTo>
                    <a:lnTo>
                      <a:pt x="59" y="169"/>
                    </a:lnTo>
                    <a:lnTo>
                      <a:pt x="59" y="171"/>
                    </a:lnTo>
                    <a:lnTo>
                      <a:pt x="57" y="171"/>
                    </a:lnTo>
                    <a:lnTo>
                      <a:pt x="57" y="173"/>
                    </a:lnTo>
                    <a:lnTo>
                      <a:pt x="57" y="171"/>
                    </a:lnTo>
                    <a:lnTo>
                      <a:pt x="55" y="171"/>
                    </a:lnTo>
                    <a:lnTo>
                      <a:pt x="55" y="169"/>
                    </a:lnTo>
                    <a:lnTo>
                      <a:pt x="57" y="169"/>
                    </a:lnTo>
                    <a:lnTo>
                      <a:pt x="57" y="167"/>
                    </a:lnTo>
                    <a:lnTo>
                      <a:pt x="59" y="167"/>
                    </a:lnTo>
                    <a:lnTo>
                      <a:pt x="61" y="167"/>
                    </a:lnTo>
                    <a:lnTo>
                      <a:pt x="61" y="165"/>
                    </a:lnTo>
                    <a:lnTo>
                      <a:pt x="59" y="165"/>
                    </a:lnTo>
                    <a:lnTo>
                      <a:pt x="59" y="167"/>
                    </a:lnTo>
                    <a:lnTo>
                      <a:pt x="57" y="167"/>
                    </a:lnTo>
                    <a:lnTo>
                      <a:pt x="57" y="169"/>
                    </a:lnTo>
                    <a:lnTo>
                      <a:pt x="55" y="169"/>
                    </a:lnTo>
                    <a:lnTo>
                      <a:pt x="55" y="167"/>
                    </a:lnTo>
                    <a:lnTo>
                      <a:pt x="55" y="165"/>
                    </a:lnTo>
                    <a:lnTo>
                      <a:pt x="57" y="165"/>
                    </a:lnTo>
                    <a:lnTo>
                      <a:pt x="57" y="163"/>
                    </a:lnTo>
                    <a:lnTo>
                      <a:pt x="59" y="163"/>
                    </a:lnTo>
                    <a:lnTo>
                      <a:pt x="59" y="161"/>
                    </a:lnTo>
                    <a:lnTo>
                      <a:pt x="57" y="161"/>
                    </a:lnTo>
                    <a:lnTo>
                      <a:pt x="57" y="163"/>
                    </a:lnTo>
                    <a:lnTo>
                      <a:pt x="57" y="165"/>
                    </a:lnTo>
                    <a:lnTo>
                      <a:pt x="55" y="165"/>
                    </a:lnTo>
                    <a:lnTo>
                      <a:pt x="53" y="165"/>
                    </a:lnTo>
                    <a:lnTo>
                      <a:pt x="55" y="167"/>
                    </a:lnTo>
                    <a:lnTo>
                      <a:pt x="53" y="167"/>
                    </a:lnTo>
                    <a:lnTo>
                      <a:pt x="53" y="165"/>
                    </a:lnTo>
                    <a:lnTo>
                      <a:pt x="52" y="165"/>
                    </a:lnTo>
                    <a:lnTo>
                      <a:pt x="53" y="165"/>
                    </a:lnTo>
                    <a:lnTo>
                      <a:pt x="53" y="163"/>
                    </a:lnTo>
                    <a:lnTo>
                      <a:pt x="55" y="163"/>
                    </a:lnTo>
                    <a:lnTo>
                      <a:pt x="55" y="161"/>
                    </a:lnTo>
                    <a:lnTo>
                      <a:pt x="53" y="161"/>
                    </a:lnTo>
                    <a:lnTo>
                      <a:pt x="53" y="163"/>
                    </a:lnTo>
                    <a:lnTo>
                      <a:pt x="52" y="163"/>
                    </a:lnTo>
                    <a:lnTo>
                      <a:pt x="53" y="163"/>
                    </a:lnTo>
                    <a:lnTo>
                      <a:pt x="53" y="161"/>
                    </a:lnTo>
                    <a:lnTo>
                      <a:pt x="55" y="161"/>
                    </a:lnTo>
                    <a:lnTo>
                      <a:pt x="55" y="159"/>
                    </a:lnTo>
                    <a:lnTo>
                      <a:pt x="57" y="161"/>
                    </a:lnTo>
                    <a:lnTo>
                      <a:pt x="59" y="159"/>
                    </a:lnTo>
                    <a:lnTo>
                      <a:pt x="57" y="159"/>
                    </a:lnTo>
                    <a:lnTo>
                      <a:pt x="55" y="159"/>
                    </a:lnTo>
                    <a:lnTo>
                      <a:pt x="53" y="159"/>
                    </a:lnTo>
                    <a:lnTo>
                      <a:pt x="53" y="161"/>
                    </a:lnTo>
                    <a:lnTo>
                      <a:pt x="52" y="161"/>
                    </a:lnTo>
                    <a:lnTo>
                      <a:pt x="50" y="161"/>
                    </a:lnTo>
                    <a:lnTo>
                      <a:pt x="50" y="163"/>
                    </a:lnTo>
                    <a:lnTo>
                      <a:pt x="48" y="163"/>
                    </a:lnTo>
                    <a:lnTo>
                      <a:pt x="46" y="163"/>
                    </a:lnTo>
                    <a:lnTo>
                      <a:pt x="46" y="161"/>
                    </a:lnTo>
                    <a:lnTo>
                      <a:pt x="44" y="161"/>
                    </a:lnTo>
                    <a:lnTo>
                      <a:pt x="44" y="163"/>
                    </a:lnTo>
                    <a:lnTo>
                      <a:pt x="42" y="163"/>
                    </a:lnTo>
                    <a:lnTo>
                      <a:pt x="40" y="163"/>
                    </a:lnTo>
                    <a:lnTo>
                      <a:pt x="38" y="163"/>
                    </a:lnTo>
                    <a:lnTo>
                      <a:pt x="38" y="161"/>
                    </a:lnTo>
                    <a:lnTo>
                      <a:pt x="36" y="161"/>
                    </a:lnTo>
                    <a:lnTo>
                      <a:pt x="36" y="159"/>
                    </a:lnTo>
                    <a:lnTo>
                      <a:pt x="36" y="157"/>
                    </a:lnTo>
                    <a:lnTo>
                      <a:pt x="34" y="157"/>
                    </a:lnTo>
                    <a:lnTo>
                      <a:pt x="34" y="155"/>
                    </a:lnTo>
                    <a:lnTo>
                      <a:pt x="34" y="154"/>
                    </a:lnTo>
                    <a:lnTo>
                      <a:pt x="36" y="154"/>
                    </a:lnTo>
                    <a:lnTo>
                      <a:pt x="34" y="154"/>
                    </a:lnTo>
                    <a:lnTo>
                      <a:pt x="34" y="155"/>
                    </a:lnTo>
                    <a:lnTo>
                      <a:pt x="32" y="155"/>
                    </a:lnTo>
                    <a:lnTo>
                      <a:pt x="30" y="155"/>
                    </a:lnTo>
                    <a:lnTo>
                      <a:pt x="29" y="155"/>
                    </a:lnTo>
                    <a:lnTo>
                      <a:pt x="29" y="154"/>
                    </a:lnTo>
                    <a:lnTo>
                      <a:pt x="27" y="154"/>
                    </a:lnTo>
                    <a:lnTo>
                      <a:pt x="29" y="154"/>
                    </a:lnTo>
                    <a:lnTo>
                      <a:pt x="27" y="154"/>
                    </a:lnTo>
                    <a:lnTo>
                      <a:pt x="27" y="152"/>
                    </a:lnTo>
                    <a:lnTo>
                      <a:pt x="25" y="152"/>
                    </a:lnTo>
                    <a:lnTo>
                      <a:pt x="23" y="152"/>
                    </a:lnTo>
                    <a:lnTo>
                      <a:pt x="23" y="150"/>
                    </a:lnTo>
                    <a:lnTo>
                      <a:pt x="21" y="150"/>
                    </a:lnTo>
                    <a:lnTo>
                      <a:pt x="21" y="148"/>
                    </a:lnTo>
                    <a:lnTo>
                      <a:pt x="23" y="148"/>
                    </a:lnTo>
                    <a:lnTo>
                      <a:pt x="25" y="148"/>
                    </a:lnTo>
                    <a:lnTo>
                      <a:pt x="25" y="146"/>
                    </a:lnTo>
                    <a:lnTo>
                      <a:pt x="27" y="146"/>
                    </a:lnTo>
                    <a:lnTo>
                      <a:pt x="27" y="148"/>
                    </a:lnTo>
                    <a:lnTo>
                      <a:pt x="27" y="146"/>
                    </a:lnTo>
                    <a:lnTo>
                      <a:pt x="29" y="146"/>
                    </a:lnTo>
                    <a:lnTo>
                      <a:pt x="30" y="146"/>
                    </a:lnTo>
                    <a:lnTo>
                      <a:pt x="30" y="148"/>
                    </a:lnTo>
                    <a:lnTo>
                      <a:pt x="30" y="150"/>
                    </a:lnTo>
                    <a:lnTo>
                      <a:pt x="30" y="148"/>
                    </a:lnTo>
                    <a:lnTo>
                      <a:pt x="32" y="148"/>
                    </a:lnTo>
                    <a:lnTo>
                      <a:pt x="34" y="148"/>
                    </a:lnTo>
                    <a:lnTo>
                      <a:pt x="34" y="146"/>
                    </a:lnTo>
                    <a:lnTo>
                      <a:pt x="34" y="148"/>
                    </a:lnTo>
                    <a:lnTo>
                      <a:pt x="36" y="148"/>
                    </a:lnTo>
                    <a:lnTo>
                      <a:pt x="34" y="146"/>
                    </a:lnTo>
                    <a:lnTo>
                      <a:pt x="36" y="146"/>
                    </a:lnTo>
                    <a:lnTo>
                      <a:pt x="38" y="146"/>
                    </a:lnTo>
                    <a:lnTo>
                      <a:pt x="40" y="146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6"/>
                    </a:lnTo>
                    <a:lnTo>
                      <a:pt x="42" y="146"/>
                    </a:lnTo>
                    <a:lnTo>
                      <a:pt x="40" y="146"/>
                    </a:lnTo>
                    <a:lnTo>
                      <a:pt x="38" y="146"/>
                    </a:lnTo>
                    <a:lnTo>
                      <a:pt x="38" y="144"/>
                    </a:lnTo>
                    <a:lnTo>
                      <a:pt x="38" y="142"/>
                    </a:lnTo>
                    <a:lnTo>
                      <a:pt x="38" y="144"/>
                    </a:lnTo>
                    <a:lnTo>
                      <a:pt x="36" y="144"/>
                    </a:lnTo>
                    <a:lnTo>
                      <a:pt x="36" y="146"/>
                    </a:lnTo>
                    <a:lnTo>
                      <a:pt x="34" y="146"/>
                    </a:lnTo>
                    <a:lnTo>
                      <a:pt x="32" y="148"/>
                    </a:lnTo>
                    <a:lnTo>
                      <a:pt x="32" y="146"/>
                    </a:lnTo>
                    <a:lnTo>
                      <a:pt x="30" y="146"/>
                    </a:lnTo>
                    <a:lnTo>
                      <a:pt x="30" y="144"/>
                    </a:lnTo>
                    <a:lnTo>
                      <a:pt x="32" y="144"/>
                    </a:lnTo>
                    <a:lnTo>
                      <a:pt x="30" y="144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27" y="146"/>
                    </a:lnTo>
                    <a:lnTo>
                      <a:pt x="27" y="144"/>
                    </a:lnTo>
                    <a:lnTo>
                      <a:pt x="27" y="142"/>
                    </a:lnTo>
                    <a:lnTo>
                      <a:pt x="25" y="142"/>
                    </a:lnTo>
                    <a:lnTo>
                      <a:pt x="27" y="142"/>
                    </a:lnTo>
                    <a:lnTo>
                      <a:pt x="27" y="140"/>
                    </a:lnTo>
                    <a:lnTo>
                      <a:pt x="27" y="138"/>
                    </a:lnTo>
                    <a:lnTo>
                      <a:pt x="25" y="138"/>
                    </a:lnTo>
                    <a:lnTo>
                      <a:pt x="25" y="136"/>
                    </a:lnTo>
                    <a:lnTo>
                      <a:pt x="27" y="136"/>
                    </a:lnTo>
                    <a:lnTo>
                      <a:pt x="29" y="136"/>
                    </a:lnTo>
                    <a:lnTo>
                      <a:pt x="30" y="136"/>
                    </a:lnTo>
                    <a:lnTo>
                      <a:pt x="32" y="136"/>
                    </a:lnTo>
                    <a:lnTo>
                      <a:pt x="30" y="136"/>
                    </a:lnTo>
                    <a:lnTo>
                      <a:pt x="29" y="136"/>
                    </a:lnTo>
                    <a:lnTo>
                      <a:pt x="29" y="134"/>
                    </a:lnTo>
                    <a:lnTo>
                      <a:pt x="29" y="132"/>
                    </a:lnTo>
                    <a:lnTo>
                      <a:pt x="29" y="134"/>
                    </a:lnTo>
                    <a:lnTo>
                      <a:pt x="27" y="134"/>
                    </a:lnTo>
                    <a:lnTo>
                      <a:pt x="27" y="136"/>
                    </a:lnTo>
                    <a:lnTo>
                      <a:pt x="27" y="134"/>
                    </a:lnTo>
                    <a:lnTo>
                      <a:pt x="25" y="136"/>
                    </a:lnTo>
                    <a:lnTo>
                      <a:pt x="25" y="134"/>
                    </a:lnTo>
                    <a:lnTo>
                      <a:pt x="25" y="132"/>
                    </a:lnTo>
                    <a:lnTo>
                      <a:pt x="23" y="132"/>
                    </a:lnTo>
                    <a:lnTo>
                      <a:pt x="23" y="131"/>
                    </a:lnTo>
                    <a:lnTo>
                      <a:pt x="21" y="131"/>
                    </a:lnTo>
                    <a:lnTo>
                      <a:pt x="21" y="129"/>
                    </a:lnTo>
                    <a:lnTo>
                      <a:pt x="19" y="129"/>
                    </a:lnTo>
                    <a:lnTo>
                      <a:pt x="19" y="127"/>
                    </a:lnTo>
                    <a:lnTo>
                      <a:pt x="21" y="127"/>
                    </a:lnTo>
                    <a:lnTo>
                      <a:pt x="21" y="125"/>
                    </a:lnTo>
                    <a:lnTo>
                      <a:pt x="23" y="123"/>
                    </a:lnTo>
                    <a:lnTo>
                      <a:pt x="21" y="123"/>
                    </a:lnTo>
                    <a:lnTo>
                      <a:pt x="21" y="125"/>
                    </a:lnTo>
                    <a:lnTo>
                      <a:pt x="19" y="125"/>
                    </a:lnTo>
                    <a:lnTo>
                      <a:pt x="19" y="123"/>
                    </a:lnTo>
                    <a:lnTo>
                      <a:pt x="17" y="125"/>
                    </a:lnTo>
                    <a:lnTo>
                      <a:pt x="15" y="125"/>
                    </a:lnTo>
                    <a:lnTo>
                      <a:pt x="13" y="125"/>
                    </a:lnTo>
                    <a:lnTo>
                      <a:pt x="13" y="127"/>
                    </a:lnTo>
                    <a:lnTo>
                      <a:pt x="11" y="129"/>
                    </a:lnTo>
                    <a:lnTo>
                      <a:pt x="9" y="129"/>
                    </a:lnTo>
                    <a:lnTo>
                      <a:pt x="9" y="131"/>
                    </a:lnTo>
                    <a:lnTo>
                      <a:pt x="7" y="131"/>
                    </a:lnTo>
                    <a:lnTo>
                      <a:pt x="9" y="129"/>
                    </a:lnTo>
                    <a:lnTo>
                      <a:pt x="9" y="127"/>
                    </a:lnTo>
                    <a:lnTo>
                      <a:pt x="9" y="125"/>
                    </a:lnTo>
                    <a:lnTo>
                      <a:pt x="7" y="125"/>
                    </a:lnTo>
                    <a:lnTo>
                      <a:pt x="7" y="123"/>
                    </a:lnTo>
                    <a:lnTo>
                      <a:pt x="9" y="123"/>
                    </a:lnTo>
                    <a:lnTo>
                      <a:pt x="9" y="121"/>
                    </a:lnTo>
                    <a:lnTo>
                      <a:pt x="7" y="121"/>
                    </a:lnTo>
                    <a:lnTo>
                      <a:pt x="7" y="123"/>
                    </a:lnTo>
                    <a:lnTo>
                      <a:pt x="7" y="121"/>
                    </a:lnTo>
                    <a:lnTo>
                      <a:pt x="5" y="121"/>
                    </a:lnTo>
                    <a:lnTo>
                      <a:pt x="7" y="121"/>
                    </a:lnTo>
                    <a:lnTo>
                      <a:pt x="5" y="121"/>
                    </a:lnTo>
                    <a:lnTo>
                      <a:pt x="5" y="119"/>
                    </a:lnTo>
                    <a:lnTo>
                      <a:pt x="7" y="119"/>
                    </a:lnTo>
                    <a:lnTo>
                      <a:pt x="5" y="119"/>
                    </a:lnTo>
                    <a:lnTo>
                      <a:pt x="7" y="117"/>
                    </a:lnTo>
                    <a:lnTo>
                      <a:pt x="5" y="119"/>
                    </a:lnTo>
                    <a:lnTo>
                      <a:pt x="5" y="117"/>
                    </a:lnTo>
                    <a:lnTo>
                      <a:pt x="5" y="119"/>
                    </a:lnTo>
                    <a:lnTo>
                      <a:pt x="4" y="117"/>
                    </a:lnTo>
                    <a:lnTo>
                      <a:pt x="2" y="117"/>
                    </a:lnTo>
                    <a:lnTo>
                      <a:pt x="2" y="115"/>
                    </a:lnTo>
                    <a:lnTo>
                      <a:pt x="2" y="113"/>
                    </a:lnTo>
                    <a:lnTo>
                      <a:pt x="0" y="113"/>
                    </a:lnTo>
                    <a:lnTo>
                      <a:pt x="0" y="111"/>
                    </a:lnTo>
                    <a:lnTo>
                      <a:pt x="0" y="113"/>
                    </a:lnTo>
                    <a:lnTo>
                      <a:pt x="2" y="113"/>
                    </a:lnTo>
                    <a:lnTo>
                      <a:pt x="2" y="111"/>
                    </a:lnTo>
                    <a:lnTo>
                      <a:pt x="0" y="111"/>
                    </a:lnTo>
                    <a:lnTo>
                      <a:pt x="0" y="109"/>
                    </a:lnTo>
                    <a:lnTo>
                      <a:pt x="0" y="107"/>
                    </a:lnTo>
                    <a:lnTo>
                      <a:pt x="0" y="106"/>
                    </a:lnTo>
                    <a:lnTo>
                      <a:pt x="0" y="107"/>
                    </a:lnTo>
                    <a:lnTo>
                      <a:pt x="0" y="106"/>
                    </a:lnTo>
                    <a:lnTo>
                      <a:pt x="0" y="107"/>
                    </a:lnTo>
                    <a:lnTo>
                      <a:pt x="2" y="107"/>
                    </a:lnTo>
                    <a:lnTo>
                      <a:pt x="0" y="107"/>
                    </a:lnTo>
                    <a:lnTo>
                      <a:pt x="0" y="109"/>
                    </a:lnTo>
                    <a:lnTo>
                      <a:pt x="2" y="109"/>
                    </a:lnTo>
                    <a:lnTo>
                      <a:pt x="0" y="107"/>
                    </a:lnTo>
                    <a:lnTo>
                      <a:pt x="2" y="107"/>
                    </a:lnTo>
                    <a:lnTo>
                      <a:pt x="2" y="106"/>
                    </a:lnTo>
                    <a:lnTo>
                      <a:pt x="2" y="107"/>
                    </a:lnTo>
                    <a:lnTo>
                      <a:pt x="4" y="109"/>
                    </a:lnTo>
                    <a:lnTo>
                      <a:pt x="4" y="107"/>
                    </a:lnTo>
                    <a:lnTo>
                      <a:pt x="4" y="109"/>
                    </a:lnTo>
                    <a:lnTo>
                      <a:pt x="5" y="109"/>
                    </a:lnTo>
                    <a:lnTo>
                      <a:pt x="5" y="107"/>
                    </a:lnTo>
                    <a:lnTo>
                      <a:pt x="7" y="107"/>
                    </a:lnTo>
                    <a:lnTo>
                      <a:pt x="7" y="109"/>
                    </a:lnTo>
                    <a:lnTo>
                      <a:pt x="9" y="109"/>
                    </a:lnTo>
                    <a:lnTo>
                      <a:pt x="9" y="111"/>
                    </a:lnTo>
                    <a:lnTo>
                      <a:pt x="11" y="111"/>
                    </a:lnTo>
                    <a:lnTo>
                      <a:pt x="11" y="113"/>
                    </a:lnTo>
                    <a:lnTo>
                      <a:pt x="13" y="113"/>
                    </a:lnTo>
                    <a:lnTo>
                      <a:pt x="13" y="115"/>
                    </a:lnTo>
                    <a:lnTo>
                      <a:pt x="15" y="115"/>
                    </a:lnTo>
                    <a:lnTo>
                      <a:pt x="15" y="117"/>
                    </a:lnTo>
                    <a:lnTo>
                      <a:pt x="15" y="115"/>
                    </a:lnTo>
                    <a:lnTo>
                      <a:pt x="17" y="115"/>
                    </a:lnTo>
                    <a:lnTo>
                      <a:pt x="19" y="115"/>
                    </a:lnTo>
                    <a:lnTo>
                      <a:pt x="19" y="113"/>
                    </a:lnTo>
                    <a:lnTo>
                      <a:pt x="21" y="113"/>
                    </a:lnTo>
                    <a:lnTo>
                      <a:pt x="19" y="113"/>
                    </a:lnTo>
                    <a:lnTo>
                      <a:pt x="19" y="115"/>
                    </a:lnTo>
                    <a:lnTo>
                      <a:pt x="19" y="113"/>
                    </a:lnTo>
                    <a:lnTo>
                      <a:pt x="19" y="115"/>
                    </a:lnTo>
                    <a:lnTo>
                      <a:pt x="17" y="115"/>
                    </a:lnTo>
                    <a:lnTo>
                      <a:pt x="15" y="115"/>
                    </a:lnTo>
                    <a:lnTo>
                      <a:pt x="15" y="113"/>
                    </a:lnTo>
                    <a:lnTo>
                      <a:pt x="13" y="113"/>
                    </a:lnTo>
                    <a:lnTo>
                      <a:pt x="15" y="111"/>
                    </a:lnTo>
                    <a:lnTo>
                      <a:pt x="17" y="113"/>
                    </a:lnTo>
                    <a:lnTo>
                      <a:pt x="17" y="111"/>
                    </a:lnTo>
                    <a:lnTo>
                      <a:pt x="15" y="111"/>
                    </a:lnTo>
                    <a:lnTo>
                      <a:pt x="17" y="111"/>
                    </a:lnTo>
                    <a:lnTo>
                      <a:pt x="19" y="111"/>
                    </a:lnTo>
                    <a:lnTo>
                      <a:pt x="17" y="111"/>
                    </a:lnTo>
                    <a:lnTo>
                      <a:pt x="15" y="111"/>
                    </a:lnTo>
                    <a:lnTo>
                      <a:pt x="15" y="109"/>
                    </a:lnTo>
                    <a:lnTo>
                      <a:pt x="17" y="109"/>
                    </a:lnTo>
                    <a:lnTo>
                      <a:pt x="15" y="109"/>
                    </a:lnTo>
                    <a:lnTo>
                      <a:pt x="15" y="111"/>
                    </a:lnTo>
                    <a:lnTo>
                      <a:pt x="13" y="111"/>
                    </a:lnTo>
                    <a:lnTo>
                      <a:pt x="13" y="109"/>
                    </a:lnTo>
                    <a:lnTo>
                      <a:pt x="13" y="111"/>
                    </a:lnTo>
                    <a:lnTo>
                      <a:pt x="11" y="111"/>
                    </a:lnTo>
                    <a:lnTo>
                      <a:pt x="11" y="109"/>
                    </a:lnTo>
                    <a:lnTo>
                      <a:pt x="9" y="109"/>
                    </a:lnTo>
                    <a:lnTo>
                      <a:pt x="11" y="109"/>
                    </a:lnTo>
                    <a:lnTo>
                      <a:pt x="11" y="107"/>
                    </a:lnTo>
                    <a:lnTo>
                      <a:pt x="11" y="109"/>
                    </a:lnTo>
                    <a:lnTo>
                      <a:pt x="13" y="109"/>
                    </a:lnTo>
                    <a:lnTo>
                      <a:pt x="13" y="107"/>
                    </a:lnTo>
                    <a:lnTo>
                      <a:pt x="11" y="107"/>
                    </a:lnTo>
                    <a:lnTo>
                      <a:pt x="13" y="107"/>
                    </a:lnTo>
                    <a:lnTo>
                      <a:pt x="15" y="107"/>
                    </a:lnTo>
                    <a:lnTo>
                      <a:pt x="15" y="106"/>
                    </a:lnTo>
                    <a:lnTo>
                      <a:pt x="17" y="106"/>
                    </a:lnTo>
                    <a:lnTo>
                      <a:pt x="17" y="104"/>
                    </a:lnTo>
                    <a:lnTo>
                      <a:pt x="17" y="106"/>
                    </a:lnTo>
                    <a:lnTo>
                      <a:pt x="19" y="106"/>
                    </a:lnTo>
                    <a:lnTo>
                      <a:pt x="17" y="106"/>
                    </a:lnTo>
                    <a:lnTo>
                      <a:pt x="17" y="107"/>
                    </a:lnTo>
                    <a:lnTo>
                      <a:pt x="15" y="107"/>
                    </a:lnTo>
                    <a:lnTo>
                      <a:pt x="17" y="107"/>
                    </a:lnTo>
                    <a:lnTo>
                      <a:pt x="17" y="109"/>
                    </a:lnTo>
                    <a:lnTo>
                      <a:pt x="17" y="107"/>
                    </a:lnTo>
                    <a:lnTo>
                      <a:pt x="19" y="107"/>
                    </a:lnTo>
                    <a:lnTo>
                      <a:pt x="19" y="109"/>
                    </a:lnTo>
                    <a:lnTo>
                      <a:pt x="19" y="107"/>
                    </a:lnTo>
                    <a:lnTo>
                      <a:pt x="19" y="109"/>
                    </a:lnTo>
                    <a:lnTo>
                      <a:pt x="19" y="107"/>
                    </a:lnTo>
                    <a:lnTo>
                      <a:pt x="19" y="106"/>
                    </a:lnTo>
                    <a:lnTo>
                      <a:pt x="21" y="106"/>
                    </a:lnTo>
                    <a:lnTo>
                      <a:pt x="21" y="104"/>
                    </a:lnTo>
                    <a:lnTo>
                      <a:pt x="19" y="104"/>
                    </a:lnTo>
                    <a:lnTo>
                      <a:pt x="19" y="102"/>
                    </a:lnTo>
                    <a:lnTo>
                      <a:pt x="21" y="102"/>
                    </a:lnTo>
                    <a:lnTo>
                      <a:pt x="23" y="102"/>
                    </a:lnTo>
                    <a:lnTo>
                      <a:pt x="23" y="104"/>
                    </a:lnTo>
                    <a:lnTo>
                      <a:pt x="23" y="106"/>
                    </a:lnTo>
                    <a:lnTo>
                      <a:pt x="25" y="106"/>
                    </a:lnTo>
                    <a:lnTo>
                      <a:pt x="23" y="106"/>
                    </a:lnTo>
                    <a:lnTo>
                      <a:pt x="23" y="107"/>
                    </a:lnTo>
                    <a:lnTo>
                      <a:pt x="23" y="109"/>
                    </a:lnTo>
                    <a:lnTo>
                      <a:pt x="25" y="107"/>
                    </a:lnTo>
                    <a:lnTo>
                      <a:pt x="23" y="106"/>
                    </a:lnTo>
                    <a:lnTo>
                      <a:pt x="25" y="106"/>
                    </a:lnTo>
                    <a:lnTo>
                      <a:pt x="25" y="104"/>
                    </a:lnTo>
                    <a:lnTo>
                      <a:pt x="27" y="104"/>
                    </a:lnTo>
                    <a:lnTo>
                      <a:pt x="27" y="102"/>
                    </a:lnTo>
                    <a:lnTo>
                      <a:pt x="29" y="102"/>
                    </a:lnTo>
                    <a:lnTo>
                      <a:pt x="30" y="102"/>
                    </a:lnTo>
                    <a:lnTo>
                      <a:pt x="32" y="102"/>
                    </a:lnTo>
                    <a:lnTo>
                      <a:pt x="34" y="102"/>
                    </a:lnTo>
                    <a:lnTo>
                      <a:pt x="36" y="102"/>
                    </a:lnTo>
                    <a:lnTo>
                      <a:pt x="36" y="100"/>
                    </a:lnTo>
                    <a:lnTo>
                      <a:pt x="38" y="100"/>
                    </a:lnTo>
                    <a:lnTo>
                      <a:pt x="36" y="10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0" y="102"/>
                    </a:lnTo>
                    <a:lnTo>
                      <a:pt x="29" y="102"/>
                    </a:lnTo>
                    <a:lnTo>
                      <a:pt x="27" y="102"/>
                    </a:lnTo>
                    <a:lnTo>
                      <a:pt x="25" y="102"/>
                    </a:lnTo>
                    <a:lnTo>
                      <a:pt x="23" y="102"/>
                    </a:lnTo>
                    <a:lnTo>
                      <a:pt x="25" y="102"/>
                    </a:lnTo>
                    <a:lnTo>
                      <a:pt x="25" y="100"/>
                    </a:lnTo>
                    <a:lnTo>
                      <a:pt x="27" y="100"/>
                    </a:lnTo>
                    <a:lnTo>
                      <a:pt x="27" y="98"/>
                    </a:lnTo>
                    <a:lnTo>
                      <a:pt x="29" y="98"/>
                    </a:lnTo>
                    <a:lnTo>
                      <a:pt x="29" y="96"/>
                    </a:lnTo>
                    <a:lnTo>
                      <a:pt x="29" y="94"/>
                    </a:lnTo>
                    <a:lnTo>
                      <a:pt x="30" y="94"/>
                    </a:lnTo>
                    <a:lnTo>
                      <a:pt x="29" y="94"/>
                    </a:lnTo>
                    <a:lnTo>
                      <a:pt x="29" y="92"/>
                    </a:lnTo>
                    <a:lnTo>
                      <a:pt x="30" y="92"/>
                    </a:lnTo>
                    <a:lnTo>
                      <a:pt x="30" y="90"/>
                    </a:lnTo>
                    <a:lnTo>
                      <a:pt x="30" y="92"/>
                    </a:lnTo>
                    <a:lnTo>
                      <a:pt x="29" y="92"/>
                    </a:lnTo>
                    <a:lnTo>
                      <a:pt x="29" y="94"/>
                    </a:lnTo>
                    <a:lnTo>
                      <a:pt x="29" y="96"/>
                    </a:lnTo>
                    <a:lnTo>
                      <a:pt x="27" y="98"/>
                    </a:lnTo>
                    <a:lnTo>
                      <a:pt x="25" y="98"/>
                    </a:lnTo>
                    <a:lnTo>
                      <a:pt x="25" y="100"/>
                    </a:lnTo>
                    <a:lnTo>
                      <a:pt x="23" y="100"/>
                    </a:lnTo>
                    <a:lnTo>
                      <a:pt x="23" y="98"/>
                    </a:lnTo>
                    <a:lnTo>
                      <a:pt x="23" y="96"/>
                    </a:lnTo>
                    <a:lnTo>
                      <a:pt x="23" y="98"/>
                    </a:lnTo>
                    <a:lnTo>
                      <a:pt x="23" y="100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19" y="98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21" y="94"/>
                    </a:lnTo>
                    <a:lnTo>
                      <a:pt x="23" y="94"/>
                    </a:lnTo>
                    <a:lnTo>
                      <a:pt x="23" y="92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23" y="92"/>
                    </a:lnTo>
                    <a:lnTo>
                      <a:pt x="21" y="94"/>
                    </a:lnTo>
                    <a:lnTo>
                      <a:pt x="21" y="92"/>
                    </a:lnTo>
                    <a:lnTo>
                      <a:pt x="21" y="94"/>
                    </a:lnTo>
                    <a:lnTo>
                      <a:pt x="19" y="94"/>
                    </a:lnTo>
                    <a:lnTo>
                      <a:pt x="19" y="96"/>
                    </a:lnTo>
                    <a:lnTo>
                      <a:pt x="19" y="98"/>
                    </a:lnTo>
                    <a:lnTo>
                      <a:pt x="17" y="100"/>
                    </a:lnTo>
                    <a:lnTo>
                      <a:pt x="17" y="98"/>
                    </a:lnTo>
                    <a:lnTo>
                      <a:pt x="15" y="98"/>
                    </a:lnTo>
                    <a:lnTo>
                      <a:pt x="17" y="98"/>
                    </a:lnTo>
                    <a:lnTo>
                      <a:pt x="17" y="96"/>
                    </a:lnTo>
                    <a:lnTo>
                      <a:pt x="19" y="96"/>
                    </a:lnTo>
                    <a:lnTo>
                      <a:pt x="19" y="94"/>
                    </a:lnTo>
                    <a:lnTo>
                      <a:pt x="17" y="94"/>
                    </a:lnTo>
                    <a:lnTo>
                      <a:pt x="17" y="96"/>
                    </a:lnTo>
                    <a:lnTo>
                      <a:pt x="15" y="96"/>
                    </a:lnTo>
                    <a:lnTo>
                      <a:pt x="17" y="96"/>
                    </a:lnTo>
                    <a:lnTo>
                      <a:pt x="15" y="96"/>
                    </a:lnTo>
                    <a:lnTo>
                      <a:pt x="15" y="94"/>
                    </a:lnTo>
                    <a:lnTo>
                      <a:pt x="17" y="94"/>
                    </a:lnTo>
                    <a:lnTo>
                      <a:pt x="15" y="94"/>
                    </a:lnTo>
                    <a:lnTo>
                      <a:pt x="17" y="94"/>
                    </a:lnTo>
                    <a:lnTo>
                      <a:pt x="17" y="92"/>
                    </a:lnTo>
                    <a:lnTo>
                      <a:pt x="17" y="94"/>
                    </a:lnTo>
                    <a:lnTo>
                      <a:pt x="15" y="94"/>
                    </a:lnTo>
                    <a:lnTo>
                      <a:pt x="15" y="96"/>
                    </a:lnTo>
                    <a:lnTo>
                      <a:pt x="15" y="98"/>
                    </a:lnTo>
                    <a:lnTo>
                      <a:pt x="13" y="100"/>
                    </a:lnTo>
                    <a:lnTo>
                      <a:pt x="13" y="98"/>
                    </a:lnTo>
                    <a:lnTo>
                      <a:pt x="11" y="98"/>
                    </a:lnTo>
                    <a:lnTo>
                      <a:pt x="13" y="98"/>
                    </a:lnTo>
                    <a:lnTo>
                      <a:pt x="13" y="96"/>
                    </a:lnTo>
                    <a:lnTo>
                      <a:pt x="13" y="94"/>
                    </a:lnTo>
                    <a:lnTo>
                      <a:pt x="13" y="96"/>
                    </a:lnTo>
                    <a:lnTo>
                      <a:pt x="13" y="94"/>
                    </a:lnTo>
                    <a:lnTo>
                      <a:pt x="13" y="96"/>
                    </a:lnTo>
                    <a:lnTo>
                      <a:pt x="13" y="98"/>
                    </a:lnTo>
                    <a:lnTo>
                      <a:pt x="11" y="98"/>
                    </a:lnTo>
                    <a:lnTo>
                      <a:pt x="11" y="96"/>
                    </a:lnTo>
                    <a:lnTo>
                      <a:pt x="9" y="98"/>
                    </a:lnTo>
                    <a:lnTo>
                      <a:pt x="9" y="96"/>
                    </a:lnTo>
                    <a:lnTo>
                      <a:pt x="9" y="94"/>
                    </a:lnTo>
                    <a:lnTo>
                      <a:pt x="9" y="96"/>
                    </a:lnTo>
                    <a:lnTo>
                      <a:pt x="9" y="94"/>
                    </a:lnTo>
                    <a:lnTo>
                      <a:pt x="9" y="96"/>
                    </a:lnTo>
                    <a:lnTo>
                      <a:pt x="7" y="96"/>
                    </a:lnTo>
                    <a:lnTo>
                      <a:pt x="5" y="96"/>
                    </a:lnTo>
                    <a:lnTo>
                      <a:pt x="7" y="96"/>
                    </a:lnTo>
                    <a:lnTo>
                      <a:pt x="7" y="98"/>
                    </a:lnTo>
                    <a:lnTo>
                      <a:pt x="7" y="96"/>
                    </a:lnTo>
                    <a:lnTo>
                      <a:pt x="9" y="98"/>
                    </a:lnTo>
                    <a:lnTo>
                      <a:pt x="7" y="98"/>
                    </a:lnTo>
                    <a:lnTo>
                      <a:pt x="9" y="98"/>
                    </a:lnTo>
                    <a:lnTo>
                      <a:pt x="11" y="98"/>
                    </a:lnTo>
                    <a:lnTo>
                      <a:pt x="9" y="100"/>
                    </a:lnTo>
                    <a:lnTo>
                      <a:pt x="9" y="98"/>
                    </a:lnTo>
                    <a:lnTo>
                      <a:pt x="9" y="100"/>
                    </a:lnTo>
                    <a:lnTo>
                      <a:pt x="11" y="100"/>
                    </a:lnTo>
                    <a:lnTo>
                      <a:pt x="9" y="100"/>
                    </a:lnTo>
                    <a:lnTo>
                      <a:pt x="11" y="102"/>
                    </a:lnTo>
                    <a:lnTo>
                      <a:pt x="9" y="102"/>
                    </a:lnTo>
                    <a:lnTo>
                      <a:pt x="9" y="104"/>
                    </a:lnTo>
                    <a:lnTo>
                      <a:pt x="9" y="106"/>
                    </a:lnTo>
                    <a:lnTo>
                      <a:pt x="7" y="106"/>
                    </a:lnTo>
                    <a:lnTo>
                      <a:pt x="7" y="104"/>
                    </a:lnTo>
                    <a:lnTo>
                      <a:pt x="9" y="104"/>
                    </a:lnTo>
                    <a:lnTo>
                      <a:pt x="7" y="104"/>
                    </a:lnTo>
                    <a:lnTo>
                      <a:pt x="7" y="102"/>
                    </a:lnTo>
                    <a:lnTo>
                      <a:pt x="7" y="100"/>
                    </a:lnTo>
                    <a:lnTo>
                      <a:pt x="7" y="102"/>
                    </a:lnTo>
                    <a:lnTo>
                      <a:pt x="7" y="104"/>
                    </a:lnTo>
                    <a:lnTo>
                      <a:pt x="7" y="102"/>
                    </a:lnTo>
                    <a:lnTo>
                      <a:pt x="5" y="102"/>
                    </a:lnTo>
                    <a:lnTo>
                      <a:pt x="5" y="100"/>
                    </a:lnTo>
                    <a:lnTo>
                      <a:pt x="5" y="98"/>
                    </a:lnTo>
                    <a:lnTo>
                      <a:pt x="4" y="98"/>
                    </a:lnTo>
                    <a:lnTo>
                      <a:pt x="4" y="96"/>
                    </a:lnTo>
                    <a:lnTo>
                      <a:pt x="4" y="94"/>
                    </a:lnTo>
                    <a:lnTo>
                      <a:pt x="4" y="92"/>
                    </a:lnTo>
                    <a:lnTo>
                      <a:pt x="2" y="92"/>
                    </a:lnTo>
                    <a:lnTo>
                      <a:pt x="4" y="92"/>
                    </a:lnTo>
                    <a:lnTo>
                      <a:pt x="4" y="90"/>
                    </a:lnTo>
                    <a:lnTo>
                      <a:pt x="4" y="88"/>
                    </a:lnTo>
                    <a:lnTo>
                      <a:pt x="2" y="88"/>
                    </a:lnTo>
                    <a:lnTo>
                      <a:pt x="2" y="86"/>
                    </a:lnTo>
                    <a:lnTo>
                      <a:pt x="4" y="86"/>
                    </a:lnTo>
                    <a:lnTo>
                      <a:pt x="2" y="86"/>
                    </a:lnTo>
                    <a:lnTo>
                      <a:pt x="2" y="84"/>
                    </a:lnTo>
                    <a:lnTo>
                      <a:pt x="4" y="84"/>
                    </a:lnTo>
                    <a:lnTo>
                      <a:pt x="4" y="82"/>
                    </a:lnTo>
                    <a:lnTo>
                      <a:pt x="5" y="82"/>
                    </a:lnTo>
                    <a:lnTo>
                      <a:pt x="5" y="81"/>
                    </a:lnTo>
                    <a:lnTo>
                      <a:pt x="5" y="82"/>
                    </a:lnTo>
                    <a:lnTo>
                      <a:pt x="7" y="82"/>
                    </a:lnTo>
                    <a:lnTo>
                      <a:pt x="7" y="84"/>
                    </a:lnTo>
                    <a:lnTo>
                      <a:pt x="5" y="84"/>
                    </a:lnTo>
                    <a:lnTo>
                      <a:pt x="4" y="84"/>
                    </a:lnTo>
                    <a:lnTo>
                      <a:pt x="4" y="86"/>
                    </a:lnTo>
                    <a:lnTo>
                      <a:pt x="5" y="86"/>
                    </a:lnTo>
                    <a:lnTo>
                      <a:pt x="5" y="84"/>
                    </a:lnTo>
                    <a:lnTo>
                      <a:pt x="7" y="84"/>
                    </a:lnTo>
                    <a:lnTo>
                      <a:pt x="9" y="84"/>
                    </a:lnTo>
                    <a:lnTo>
                      <a:pt x="9" y="82"/>
                    </a:lnTo>
                    <a:lnTo>
                      <a:pt x="11" y="82"/>
                    </a:lnTo>
                    <a:lnTo>
                      <a:pt x="13" y="82"/>
                    </a:lnTo>
                    <a:lnTo>
                      <a:pt x="15" y="82"/>
                    </a:lnTo>
                    <a:lnTo>
                      <a:pt x="17" y="82"/>
                    </a:lnTo>
                    <a:lnTo>
                      <a:pt x="19" y="82"/>
                    </a:lnTo>
                    <a:lnTo>
                      <a:pt x="21" y="82"/>
                    </a:lnTo>
                    <a:lnTo>
                      <a:pt x="23" y="82"/>
                    </a:lnTo>
                    <a:lnTo>
                      <a:pt x="25" y="82"/>
                    </a:lnTo>
                    <a:lnTo>
                      <a:pt x="27" y="82"/>
                    </a:lnTo>
                    <a:lnTo>
                      <a:pt x="25" y="81"/>
                    </a:lnTo>
                    <a:lnTo>
                      <a:pt x="25" y="82"/>
                    </a:lnTo>
                    <a:lnTo>
                      <a:pt x="23" y="82"/>
                    </a:lnTo>
                    <a:lnTo>
                      <a:pt x="21" y="82"/>
                    </a:lnTo>
                    <a:lnTo>
                      <a:pt x="21" y="81"/>
                    </a:lnTo>
                    <a:lnTo>
                      <a:pt x="21" y="82"/>
                    </a:lnTo>
                    <a:lnTo>
                      <a:pt x="19" y="82"/>
                    </a:lnTo>
                    <a:lnTo>
                      <a:pt x="17" y="82"/>
                    </a:lnTo>
                    <a:lnTo>
                      <a:pt x="15" y="82"/>
                    </a:lnTo>
                    <a:lnTo>
                      <a:pt x="13" y="81"/>
                    </a:lnTo>
                    <a:lnTo>
                      <a:pt x="11" y="81"/>
                    </a:lnTo>
                    <a:lnTo>
                      <a:pt x="11" y="79"/>
                    </a:lnTo>
                    <a:lnTo>
                      <a:pt x="9" y="79"/>
                    </a:lnTo>
                    <a:lnTo>
                      <a:pt x="11" y="77"/>
                    </a:lnTo>
                    <a:lnTo>
                      <a:pt x="13" y="77"/>
                    </a:lnTo>
                    <a:lnTo>
                      <a:pt x="13" y="75"/>
                    </a:lnTo>
                    <a:lnTo>
                      <a:pt x="11" y="75"/>
                    </a:lnTo>
                    <a:lnTo>
                      <a:pt x="11" y="77"/>
                    </a:lnTo>
                    <a:lnTo>
                      <a:pt x="9" y="77"/>
                    </a:lnTo>
                    <a:lnTo>
                      <a:pt x="7" y="77"/>
                    </a:lnTo>
                    <a:lnTo>
                      <a:pt x="5" y="77"/>
                    </a:lnTo>
                    <a:lnTo>
                      <a:pt x="5" y="75"/>
                    </a:lnTo>
                    <a:lnTo>
                      <a:pt x="4" y="75"/>
                    </a:lnTo>
                    <a:lnTo>
                      <a:pt x="4" y="73"/>
                    </a:lnTo>
                    <a:lnTo>
                      <a:pt x="5" y="73"/>
                    </a:lnTo>
                    <a:lnTo>
                      <a:pt x="7" y="73"/>
                    </a:lnTo>
                    <a:lnTo>
                      <a:pt x="5" y="73"/>
                    </a:lnTo>
                    <a:lnTo>
                      <a:pt x="4" y="73"/>
                    </a:lnTo>
                    <a:lnTo>
                      <a:pt x="4" y="71"/>
                    </a:lnTo>
                    <a:lnTo>
                      <a:pt x="4" y="69"/>
                    </a:lnTo>
                    <a:lnTo>
                      <a:pt x="2" y="69"/>
                    </a:lnTo>
                    <a:lnTo>
                      <a:pt x="2" y="71"/>
                    </a:lnTo>
                    <a:lnTo>
                      <a:pt x="2" y="73"/>
                    </a:lnTo>
                    <a:lnTo>
                      <a:pt x="2" y="71"/>
                    </a:lnTo>
                    <a:lnTo>
                      <a:pt x="0" y="71"/>
                    </a:lnTo>
                    <a:lnTo>
                      <a:pt x="0" y="69"/>
                    </a:lnTo>
                    <a:lnTo>
                      <a:pt x="0" y="67"/>
                    </a:lnTo>
                    <a:lnTo>
                      <a:pt x="2" y="67"/>
                    </a:lnTo>
                    <a:lnTo>
                      <a:pt x="2" y="65"/>
                    </a:lnTo>
                    <a:lnTo>
                      <a:pt x="4" y="65"/>
                    </a:lnTo>
                    <a:lnTo>
                      <a:pt x="5" y="65"/>
                    </a:lnTo>
                    <a:lnTo>
                      <a:pt x="7" y="65"/>
                    </a:lnTo>
                    <a:lnTo>
                      <a:pt x="7" y="63"/>
                    </a:lnTo>
                    <a:lnTo>
                      <a:pt x="9" y="63"/>
                    </a:lnTo>
                    <a:lnTo>
                      <a:pt x="9" y="65"/>
                    </a:lnTo>
                    <a:lnTo>
                      <a:pt x="9" y="67"/>
                    </a:lnTo>
                    <a:lnTo>
                      <a:pt x="11" y="67"/>
                    </a:lnTo>
                    <a:lnTo>
                      <a:pt x="13" y="67"/>
                    </a:lnTo>
                    <a:lnTo>
                      <a:pt x="15" y="67"/>
                    </a:lnTo>
                    <a:lnTo>
                      <a:pt x="15" y="65"/>
                    </a:lnTo>
                    <a:lnTo>
                      <a:pt x="17" y="65"/>
                    </a:lnTo>
                    <a:lnTo>
                      <a:pt x="17" y="63"/>
                    </a:lnTo>
                    <a:lnTo>
                      <a:pt x="19" y="63"/>
                    </a:lnTo>
                    <a:lnTo>
                      <a:pt x="19" y="65"/>
                    </a:lnTo>
                    <a:lnTo>
                      <a:pt x="19" y="63"/>
                    </a:lnTo>
                    <a:lnTo>
                      <a:pt x="21" y="63"/>
                    </a:lnTo>
                    <a:lnTo>
                      <a:pt x="21" y="61"/>
                    </a:lnTo>
                    <a:lnTo>
                      <a:pt x="21" y="59"/>
                    </a:lnTo>
                    <a:lnTo>
                      <a:pt x="23" y="59"/>
                    </a:lnTo>
                    <a:lnTo>
                      <a:pt x="23" y="57"/>
                    </a:lnTo>
                    <a:lnTo>
                      <a:pt x="25" y="57"/>
                    </a:lnTo>
                    <a:lnTo>
                      <a:pt x="23" y="57"/>
                    </a:lnTo>
                    <a:lnTo>
                      <a:pt x="23" y="56"/>
                    </a:lnTo>
                    <a:lnTo>
                      <a:pt x="23" y="54"/>
                    </a:lnTo>
                    <a:lnTo>
                      <a:pt x="25" y="54"/>
                    </a:lnTo>
                    <a:lnTo>
                      <a:pt x="25" y="52"/>
                    </a:lnTo>
                    <a:lnTo>
                      <a:pt x="25" y="50"/>
                    </a:lnTo>
                    <a:lnTo>
                      <a:pt x="27" y="50"/>
                    </a:lnTo>
                    <a:lnTo>
                      <a:pt x="27" y="52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30" y="50"/>
                    </a:lnTo>
                    <a:lnTo>
                      <a:pt x="32" y="50"/>
                    </a:lnTo>
                    <a:lnTo>
                      <a:pt x="34" y="50"/>
                    </a:lnTo>
                    <a:lnTo>
                      <a:pt x="36" y="50"/>
                    </a:lnTo>
                    <a:lnTo>
                      <a:pt x="36" y="48"/>
                    </a:lnTo>
                    <a:lnTo>
                      <a:pt x="36" y="46"/>
                    </a:lnTo>
                    <a:lnTo>
                      <a:pt x="38" y="46"/>
                    </a:lnTo>
                    <a:lnTo>
                      <a:pt x="38" y="44"/>
                    </a:lnTo>
                    <a:lnTo>
                      <a:pt x="40" y="44"/>
                    </a:lnTo>
                    <a:lnTo>
                      <a:pt x="42" y="44"/>
                    </a:lnTo>
                    <a:lnTo>
                      <a:pt x="42" y="42"/>
                    </a:lnTo>
                    <a:lnTo>
                      <a:pt x="42" y="40"/>
                    </a:lnTo>
                    <a:lnTo>
                      <a:pt x="42" y="38"/>
                    </a:lnTo>
                    <a:lnTo>
                      <a:pt x="44" y="38"/>
                    </a:lnTo>
                    <a:lnTo>
                      <a:pt x="44" y="36"/>
                    </a:lnTo>
                    <a:lnTo>
                      <a:pt x="46" y="36"/>
                    </a:lnTo>
                    <a:lnTo>
                      <a:pt x="46" y="34"/>
                    </a:lnTo>
                    <a:lnTo>
                      <a:pt x="46" y="33"/>
                    </a:lnTo>
                    <a:lnTo>
                      <a:pt x="48" y="33"/>
                    </a:lnTo>
                    <a:lnTo>
                      <a:pt x="48" y="31"/>
                    </a:lnTo>
                    <a:lnTo>
                      <a:pt x="48" y="29"/>
                    </a:lnTo>
                    <a:lnTo>
                      <a:pt x="48" y="27"/>
                    </a:lnTo>
                    <a:lnTo>
                      <a:pt x="50" y="27"/>
                    </a:lnTo>
                    <a:lnTo>
                      <a:pt x="50" y="29"/>
                    </a:lnTo>
                    <a:lnTo>
                      <a:pt x="50" y="27"/>
                    </a:lnTo>
                    <a:lnTo>
                      <a:pt x="52" y="27"/>
                    </a:lnTo>
                    <a:lnTo>
                      <a:pt x="50" y="25"/>
                    </a:lnTo>
                    <a:lnTo>
                      <a:pt x="52" y="25"/>
                    </a:lnTo>
                    <a:lnTo>
                      <a:pt x="52" y="23"/>
                    </a:lnTo>
                    <a:lnTo>
                      <a:pt x="52" y="21"/>
                    </a:lnTo>
                    <a:lnTo>
                      <a:pt x="53" y="21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7" y="19"/>
                    </a:lnTo>
                    <a:lnTo>
                      <a:pt x="57" y="17"/>
                    </a:lnTo>
                    <a:lnTo>
                      <a:pt x="55" y="17"/>
                    </a:lnTo>
                    <a:lnTo>
                      <a:pt x="55" y="15"/>
                    </a:lnTo>
                    <a:lnTo>
                      <a:pt x="57" y="13"/>
                    </a:lnTo>
                    <a:lnTo>
                      <a:pt x="57" y="11"/>
                    </a:lnTo>
                    <a:lnTo>
                      <a:pt x="59" y="11"/>
                    </a:lnTo>
                    <a:lnTo>
                      <a:pt x="61" y="9"/>
                    </a:lnTo>
                    <a:lnTo>
                      <a:pt x="61" y="8"/>
                    </a:lnTo>
                    <a:lnTo>
                      <a:pt x="63" y="8"/>
                    </a:lnTo>
                    <a:lnTo>
                      <a:pt x="65" y="8"/>
                    </a:lnTo>
                    <a:lnTo>
                      <a:pt x="67" y="8"/>
                    </a:lnTo>
                    <a:lnTo>
                      <a:pt x="69" y="8"/>
                    </a:lnTo>
                    <a:lnTo>
                      <a:pt x="71" y="8"/>
                    </a:lnTo>
                    <a:lnTo>
                      <a:pt x="71" y="6"/>
                    </a:lnTo>
                    <a:lnTo>
                      <a:pt x="73" y="6"/>
                    </a:lnTo>
                    <a:lnTo>
                      <a:pt x="75" y="6"/>
                    </a:lnTo>
                    <a:lnTo>
                      <a:pt x="76" y="8"/>
                    </a:lnTo>
                    <a:lnTo>
                      <a:pt x="78" y="8"/>
                    </a:lnTo>
                    <a:lnTo>
                      <a:pt x="80" y="9"/>
                    </a:lnTo>
                    <a:lnTo>
                      <a:pt x="82" y="9"/>
                    </a:lnTo>
                    <a:lnTo>
                      <a:pt x="98" y="6"/>
                    </a:lnTo>
                    <a:lnTo>
                      <a:pt x="98" y="4"/>
                    </a:lnTo>
                    <a:lnTo>
                      <a:pt x="98" y="2"/>
                    </a:lnTo>
                    <a:lnTo>
                      <a:pt x="100" y="0"/>
                    </a:lnTo>
                    <a:lnTo>
                      <a:pt x="109" y="0"/>
                    </a:lnTo>
                    <a:lnTo>
                      <a:pt x="132" y="0"/>
                    </a:lnTo>
                    <a:lnTo>
                      <a:pt x="148" y="0"/>
                    </a:lnTo>
                    <a:lnTo>
                      <a:pt x="148" y="2"/>
                    </a:lnTo>
                    <a:lnTo>
                      <a:pt x="149" y="2"/>
                    </a:lnTo>
                    <a:lnTo>
                      <a:pt x="149" y="4"/>
                    </a:lnTo>
                    <a:lnTo>
                      <a:pt x="149" y="6"/>
                    </a:lnTo>
                    <a:lnTo>
                      <a:pt x="149" y="8"/>
                    </a:lnTo>
                    <a:lnTo>
                      <a:pt x="151" y="9"/>
                    </a:lnTo>
                    <a:lnTo>
                      <a:pt x="151" y="11"/>
                    </a:lnTo>
                    <a:lnTo>
                      <a:pt x="153" y="11"/>
                    </a:lnTo>
                    <a:lnTo>
                      <a:pt x="155" y="11"/>
                    </a:lnTo>
                    <a:lnTo>
                      <a:pt x="157" y="11"/>
                    </a:lnTo>
                    <a:lnTo>
                      <a:pt x="157" y="13"/>
                    </a:lnTo>
                    <a:lnTo>
                      <a:pt x="159" y="15"/>
                    </a:lnTo>
                    <a:lnTo>
                      <a:pt x="159" y="17"/>
                    </a:lnTo>
                    <a:lnTo>
                      <a:pt x="161" y="17"/>
                    </a:lnTo>
                    <a:lnTo>
                      <a:pt x="161" y="19"/>
                    </a:lnTo>
                    <a:lnTo>
                      <a:pt x="163" y="21"/>
                    </a:lnTo>
                    <a:lnTo>
                      <a:pt x="163" y="23"/>
                    </a:lnTo>
                    <a:lnTo>
                      <a:pt x="163" y="25"/>
                    </a:lnTo>
                    <a:lnTo>
                      <a:pt x="165" y="25"/>
                    </a:lnTo>
                    <a:lnTo>
                      <a:pt x="167" y="25"/>
                    </a:lnTo>
                    <a:lnTo>
                      <a:pt x="167" y="27"/>
                    </a:lnTo>
                    <a:lnTo>
                      <a:pt x="169" y="29"/>
                    </a:lnTo>
                    <a:lnTo>
                      <a:pt x="169" y="31"/>
                    </a:lnTo>
                    <a:lnTo>
                      <a:pt x="169" y="33"/>
                    </a:lnTo>
                    <a:lnTo>
                      <a:pt x="171" y="33"/>
                    </a:lnTo>
                    <a:lnTo>
                      <a:pt x="171" y="34"/>
                    </a:lnTo>
                    <a:lnTo>
                      <a:pt x="172" y="34"/>
                    </a:lnTo>
                    <a:lnTo>
                      <a:pt x="172" y="36"/>
                    </a:lnTo>
                    <a:lnTo>
                      <a:pt x="172" y="38"/>
                    </a:lnTo>
                    <a:lnTo>
                      <a:pt x="171" y="38"/>
                    </a:lnTo>
                    <a:lnTo>
                      <a:pt x="172" y="40"/>
                    </a:lnTo>
                    <a:lnTo>
                      <a:pt x="174" y="40"/>
                    </a:lnTo>
                    <a:lnTo>
                      <a:pt x="174" y="42"/>
                    </a:lnTo>
                    <a:lnTo>
                      <a:pt x="172" y="42"/>
                    </a:lnTo>
                    <a:lnTo>
                      <a:pt x="172" y="44"/>
                    </a:lnTo>
                    <a:lnTo>
                      <a:pt x="174" y="44"/>
                    </a:lnTo>
                    <a:lnTo>
                      <a:pt x="174" y="42"/>
                    </a:lnTo>
                    <a:lnTo>
                      <a:pt x="176" y="44"/>
                    </a:lnTo>
                    <a:lnTo>
                      <a:pt x="178" y="44"/>
                    </a:lnTo>
                    <a:lnTo>
                      <a:pt x="180" y="44"/>
                    </a:lnTo>
                    <a:lnTo>
                      <a:pt x="180" y="46"/>
                    </a:lnTo>
                    <a:lnTo>
                      <a:pt x="182" y="46"/>
                    </a:lnTo>
                    <a:lnTo>
                      <a:pt x="182" y="48"/>
                    </a:lnTo>
                    <a:lnTo>
                      <a:pt x="182" y="50"/>
                    </a:lnTo>
                    <a:lnTo>
                      <a:pt x="184" y="50"/>
                    </a:lnTo>
                    <a:lnTo>
                      <a:pt x="184" y="52"/>
                    </a:lnTo>
                    <a:lnTo>
                      <a:pt x="184" y="54"/>
                    </a:lnTo>
                    <a:lnTo>
                      <a:pt x="184" y="56"/>
                    </a:lnTo>
                    <a:lnTo>
                      <a:pt x="184" y="57"/>
                    </a:lnTo>
                    <a:lnTo>
                      <a:pt x="182" y="57"/>
                    </a:lnTo>
                    <a:lnTo>
                      <a:pt x="180" y="57"/>
                    </a:lnTo>
                    <a:lnTo>
                      <a:pt x="180" y="59"/>
                    </a:lnTo>
                    <a:lnTo>
                      <a:pt x="180" y="61"/>
                    </a:lnTo>
                    <a:lnTo>
                      <a:pt x="180" y="63"/>
                    </a:lnTo>
                    <a:lnTo>
                      <a:pt x="180" y="65"/>
                    </a:lnTo>
                    <a:lnTo>
                      <a:pt x="182" y="65"/>
                    </a:lnTo>
                    <a:lnTo>
                      <a:pt x="184" y="65"/>
                    </a:lnTo>
                    <a:lnTo>
                      <a:pt x="186" y="65"/>
                    </a:lnTo>
                    <a:lnTo>
                      <a:pt x="188" y="65"/>
                    </a:lnTo>
                    <a:lnTo>
                      <a:pt x="188" y="67"/>
                    </a:lnTo>
                    <a:lnTo>
                      <a:pt x="190" y="67"/>
                    </a:lnTo>
                    <a:lnTo>
                      <a:pt x="190" y="69"/>
                    </a:lnTo>
                    <a:lnTo>
                      <a:pt x="190" y="71"/>
                    </a:lnTo>
                    <a:lnTo>
                      <a:pt x="190" y="73"/>
                    </a:lnTo>
                    <a:lnTo>
                      <a:pt x="190" y="75"/>
                    </a:lnTo>
                    <a:lnTo>
                      <a:pt x="190" y="77"/>
                    </a:lnTo>
                    <a:lnTo>
                      <a:pt x="192" y="77"/>
                    </a:lnTo>
                    <a:lnTo>
                      <a:pt x="192" y="79"/>
                    </a:lnTo>
                    <a:lnTo>
                      <a:pt x="192" y="81"/>
                    </a:lnTo>
                    <a:lnTo>
                      <a:pt x="192" y="82"/>
                    </a:lnTo>
                    <a:lnTo>
                      <a:pt x="192" y="84"/>
                    </a:lnTo>
                    <a:lnTo>
                      <a:pt x="192" y="86"/>
                    </a:lnTo>
                    <a:lnTo>
                      <a:pt x="194" y="86"/>
                    </a:lnTo>
                    <a:lnTo>
                      <a:pt x="194" y="88"/>
                    </a:lnTo>
                    <a:lnTo>
                      <a:pt x="196" y="88"/>
                    </a:lnTo>
                    <a:lnTo>
                      <a:pt x="196" y="90"/>
                    </a:lnTo>
                    <a:lnTo>
                      <a:pt x="196" y="92"/>
                    </a:lnTo>
                    <a:lnTo>
                      <a:pt x="196" y="94"/>
                    </a:lnTo>
                    <a:lnTo>
                      <a:pt x="197" y="94"/>
                    </a:lnTo>
                    <a:lnTo>
                      <a:pt x="197" y="96"/>
                    </a:lnTo>
                    <a:lnTo>
                      <a:pt x="197" y="98"/>
                    </a:lnTo>
                    <a:lnTo>
                      <a:pt x="196" y="98"/>
                    </a:lnTo>
                    <a:lnTo>
                      <a:pt x="194" y="98"/>
                    </a:lnTo>
                    <a:lnTo>
                      <a:pt x="194" y="100"/>
                    </a:lnTo>
                    <a:lnTo>
                      <a:pt x="192" y="100"/>
                    </a:lnTo>
                    <a:lnTo>
                      <a:pt x="190" y="100"/>
                    </a:lnTo>
                    <a:lnTo>
                      <a:pt x="190" y="102"/>
                    </a:lnTo>
                    <a:lnTo>
                      <a:pt x="188" y="102"/>
                    </a:lnTo>
                    <a:lnTo>
                      <a:pt x="188" y="104"/>
                    </a:lnTo>
                    <a:lnTo>
                      <a:pt x="186" y="104"/>
                    </a:lnTo>
                    <a:lnTo>
                      <a:pt x="186" y="106"/>
                    </a:lnTo>
                    <a:lnTo>
                      <a:pt x="186" y="107"/>
                    </a:lnTo>
                    <a:lnTo>
                      <a:pt x="188" y="107"/>
                    </a:lnTo>
                    <a:lnTo>
                      <a:pt x="188" y="109"/>
                    </a:lnTo>
                    <a:lnTo>
                      <a:pt x="186" y="109"/>
                    </a:lnTo>
                    <a:lnTo>
                      <a:pt x="186" y="111"/>
                    </a:lnTo>
                    <a:lnTo>
                      <a:pt x="186" y="113"/>
                    </a:lnTo>
                    <a:lnTo>
                      <a:pt x="186" y="115"/>
                    </a:lnTo>
                    <a:lnTo>
                      <a:pt x="184" y="115"/>
                    </a:lnTo>
                    <a:lnTo>
                      <a:pt x="182" y="115"/>
                    </a:lnTo>
                    <a:lnTo>
                      <a:pt x="182" y="117"/>
                    </a:lnTo>
                    <a:lnTo>
                      <a:pt x="182" y="119"/>
                    </a:lnTo>
                    <a:lnTo>
                      <a:pt x="180" y="119"/>
                    </a:lnTo>
                    <a:lnTo>
                      <a:pt x="180" y="121"/>
                    </a:lnTo>
                    <a:lnTo>
                      <a:pt x="180" y="123"/>
                    </a:lnTo>
                    <a:lnTo>
                      <a:pt x="180" y="121"/>
                    </a:lnTo>
                    <a:lnTo>
                      <a:pt x="182" y="121"/>
                    </a:lnTo>
                    <a:lnTo>
                      <a:pt x="182" y="119"/>
                    </a:lnTo>
                    <a:lnTo>
                      <a:pt x="182" y="117"/>
                    </a:lnTo>
                    <a:lnTo>
                      <a:pt x="184" y="117"/>
                    </a:lnTo>
                    <a:lnTo>
                      <a:pt x="186" y="117"/>
                    </a:lnTo>
                    <a:lnTo>
                      <a:pt x="188" y="117"/>
                    </a:lnTo>
                    <a:lnTo>
                      <a:pt x="190" y="117"/>
                    </a:lnTo>
                    <a:lnTo>
                      <a:pt x="190" y="119"/>
                    </a:lnTo>
                    <a:lnTo>
                      <a:pt x="192" y="119"/>
                    </a:lnTo>
                    <a:lnTo>
                      <a:pt x="194" y="119"/>
                    </a:lnTo>
                    <a:lnTo>
                      <a:pt x="196" y="119"/>
                    </a:lnTo>
                    <a:lnTo>
                      <a:pt x="196" y="117"/>
                    </a:lnTo>
                    <a:lnTo>
                      <a:pt x="197" y="115"/>
                    </a:lnTo>
                    <a:lnTo>
                      <a:pt x="199" y="115"/>
                    </a:lnTo>
                    <a:lnTo>
                      <a:pt x="199" y="113"/>
                    </a:lnTo>
                    <a:lnTo>
                      <a:pt x="199" y="111"/>
                    </a:lnTo>
                    <a:lnTo>
                      <a:pt x="201" y="111"/>
                    </a:lnTo>
                    <a:lnTo>
                      <a:pt x="201" y="109"/>
                    </a:lnTo>
                    <a:lnTo>
                      <a:pt x="203" y="109"/>
                    </a:lnTo>
                    <a:lnTo>
                      <a:pt x="203" y="107"/>
                    </a:lnTo>
                    <a:lnTo>
                      <a:pt x="205" y="107"/>
                    </a:lnTo>
                    <a:lnTo>
                      <a:pt x="207" y="107"/>
                    </a:lnTo>
                    <a:lnTo>
                      <a:pt x="207" y="106"/>
                    </a:lnTo>
                    <a:lnTo>
                      <a:pt x="209" y="106"/>
                    </a:lnTo>
                    <a:lnTo>
                      <a:pt x="209" y="107"/>
                    </a:lnTo>
                    <a:lnTo>
                      <a:pt x="211" y="107"/>
                    </a:lnTo>
                    <a:lnTo>
                      <a:pt x="211" y="109"/>
                    </a:lnTo>
                    <a:lnTo>
                      <a:pt x="211" y="113"/>
                    </a:lnTo>
                    <a:close/>
                    <a:moveTo>
                      <a:pt x="55" y="177"/>
                    </a:moveTo>
                    <a:lnTo>
                      <a:pt x="53" y="177"/>
                    </a:lnTo>
                    <a:lnTo>
                      <a:pt x="53" y="179"/>
                    </a:lnTo>
                    <a:lnTo>
                      <a:pt x="52" y="180"/>
                    </a:lnTo>
                    <a:lnTo>
                      <a:pt x="52" y="182"/>
                    </a:lnTo>
                    <a:lnTo>
                      <a:pt x="52" y="184"/>
                    </a:lnTo>
                    <a:lnTo>
                      <a:pt x="52" y="186"/>
                    </a:lnTo>
                    <a:lnTo>
                      <a:pt x="50" y="186"/>
                    </a:lnTo>
                    <a:lnTo>
                      <a:pt x="48" y="186"/>
                    </a:lnTo>
                    <a:lnTo>
                      <a:pt x="48" y="184"/>
                    </a:lnTo>
                    <a:lnTo>
                      <a:pt x="50" y="184"/>
                    </a:lnTo>
                    <a:lnTo>
                      <a:pt x="50" y="182"/>
                    </a:lnTo>
                    <a:lnTo>
                      <a:pt x="48" y="182"/>
                    </a:lnTo>
                    <a:lnTo>
                      <a:pt x="48" y="180"/>
                    </a:lnTo>
                    <a:lnTo>
                      <a:pt x="46" y="180"/>
                    </a:lnTo>
                    <a:lnTo>
                      <a:pt x="44" y="179"/>
                    </a:lnTo>
                    <a:lnTo>
                      <a:pt x="42" y="179"/>
                    </a:lnTo>
                    <a:lnTo>
                      <a:pt x="40" y="179"/>
                    </a:lnTo>
                    <a:lnTo>
                      <a:pt x="40" y="177"/>
                    </a:lnTo>
                    <a:lnTo>
                      <a:pt x="38" y="177"/>
                    </a:lnTo>
                    <a:lnTo>
                      <a:pt x="36" y="177"/>
                    </a:lnTo>
                    <a:lnTo>
                      <a:pt x="34" y="177"/>
                    </a:lnTo>
                    <a:lnTo>
                      <a:pt x="34" y="175"/>
                    </a:lnTo>
                    <a:lnTo>
                      <a:pt x="32" y="175"/>
                    </a:lnTo>
                    <a:lnTo>
                      <a:pt x="30" y="175"/>
                    </a:lnTo>
                    <a:lnTo>
                      <a:pt x="29" y="175"/>
                    </a:lnTo>
                    <a:lnTo>
                      <a:pt x="29" y="173"/>
                    </a:lnTo>
                    <a:lnTo>
                      <a:pt x="27" y="173"/>
                    </a:lnTo>
                    <a:lnTo>
                      <a:pt x="25" y="173"/>
                    </a:lnTo>
                    <a:lnTo>
                      <a:pt x="23" y="173"/>
                    </a:lnTo>
                    <a:lnTo>
                      <a:pt x="21" y="173"/>
                    </a:lnTo>
                    <a:lnTo>
                      <a:pt x="23" y="171"/>
                    </a:lnTo>
                    <a:lnTo>
                      <a:pt x="25" y="171"/>
                    </a:lnTo>
                    <a:lnTo>
                      <a:pt x="27" y="173"/>
                    </a:lnTo>
                    <a:lnTo>
                      <a:pt x="29" y="173"/>
                    </a:lnTo>
                    <a:lnTo>
                      <a:pt x="30" y="173"/>
                    </a:lnTo>
                    <a:lnTo>
                      <a:pt x="32" y="173"/>
                    </a:lnTo>
                    <a:lnTo>
                      <a:pt x="32" y="175"/>
                    </a:lnTo>
                    <a:lnTo>
                      <a:pt x="32" y="173"/>
                    </a:lnTo>
                    <a:lnTo>
                      <a:pt x="32" y="175"/>
                    </a:lnTo>
                    <a:lnTo>
                      <a:pt x="34" y="175"/>
                    </a:lnTo>
                    <a:lnTo>
                      <a:pt x="36" y="175"/>
                    </a:lnTo>
                    <a:lnTo>
                      <a:pt x="38" y="175"/>
                    </a:lnTo>
                    <a:lnTo>
                      <a:pt x="40" y="175"/>
                    </a:lnTo>
                    <a:lnTo>
                      <a:pt x="42" y="177"/>
                    </a:lnTo>
                    <a:lnTo>
                      <a:pt x="44" y="177"/>
                    </a:lnTo>
                    <a:lnTo>
                      <a:pt x="46" y="177"/>
                    </a:lnTo>
                    <a:lnTo>
                      <a:pt x="48" y="177"/>
                    </a:lnTo>
                    <a:lnTo>
                      <a:pt x="46" y="177"/>
                    </a:lnTo>
                    <a:lnTo>
                      <a:pt x="44" y="177"/>
                    </a:lnTo>
                    <a:lnTo>
                      <a:pt x="44" y="175"/>
                    </a:lnTo>
                    <a:lnTo>
                      <a:pt x="42" y="175"/>
                    </a:lnTo>
                    <a:lnTo>
                      <a:pt x="44" y="175"/>
                    </a:lnTo>
                    <a:lnTo>
                      <a:pt x="42" y="175"/>
                    </a:lnTo>
                    <a:lnTo>
                      <a:pt x="40" y="175"/>
                    </a:lnTo>
                    <a:lnTo>
                      <a:pt x="38" y="175"/>
                    </a:lnTo>
                    <a:lnTo>
                      <a:pt x="36" y="175"/>
                    </a:lnTo>
                    <a:lnTo>
                      <a:pt x="34" y="173"/>
                    </a:lnTo>
                    <a:lnTo>
                      <a:pt x="32" y="173"/>
                    </a:lnTo>
                    <a:lnTo>
                      <a:pt x="30" y="173"/>
                    </a:lnTo>
                    <a:lnTo>
                      <a:pt x="29" y="173"/>
                    </a:lnTo>
                    <a:lnTo>
                      <a:pt x="27" y="173"/>
                    </a:lnTo>
                    <a:lnTo>
                      <a:pt x="27" y="171"/>
                    </a:lnTo>
                    <a:lnTo>
                      <a:pt x="25" y="171"/>
                    </a:lnTo>
                    <a:lnTo>
                      <a:pt x="25" y="169"/>
                    </a:lnTo>
                    <a:lnTo>
                      <a:pt x="25" y="171"/>
                    </a:lnTo>
                    <a:lnTo>
                      <a:pt x="27" y="171"/>
                    </a:lnTo>
                    <a:lnTo>
                      <a:pt x="25" y="171"/>
                    </a:lnTo>
                    <a:lnTo>
                      <a:pt x="27" y="169"/>
                    </a:lnTo>
                    <a:lnTo>
                      <a:pt x="29" y="169"/>
                    </a:lnTo>
                    <a:lnTo>
                      <a:pt x="30" y="169"/>
                    </a:lnTo>
                    <a:lnTo>
                      <a:pt x="30" y="171"/>
                    </a:lnTo>
                    <a:lnTo>
                      <a:pt x="30" y="169"/>
                    </a:lnTo>
                    <a:lnTo>
                      <a:pt x="32" y="169"/>
                    </a:lnTo>
                    <a:lnTo>
                      <a:pt x="32" y="171"/>
                    </a:lnTo>
                    <a:lnTo>
                      <a:pt x="32" y="169"/>
                    </a:lnTo>
                    <a:lnTo>
                      <a:pt x="32" y="167"/>
                    </a:lnTo>
                    <a:lnTo>
                      <a:pt x="34" y="167"/>
                    </a:lnTo>
                    <a:lnTo>
                      <a:pt x="36" y="167"/>
                    </a:lnTo>
                    <a:lnTo>
                      <a:pt x="36" y="169"/>
                    </a:lnTo>
                    <a:lnTo>
                      <a:pt x="38" y="169"/>
                    </a:lnTo>
                    <a:lnTo>
                      <a:pt x="38" y="171"/>
                    </a:lnTo>
                    <a:lnTo>
                      <a:pt x="40" y="171"/>
                    </a:lnTo>
                    <a:lnTo>
                      <a:pt x="40" y="173"/>
                    </a:lnTo>
                    <a:lnTo>
                      <a:pt x="40" y="171"/>
                    </a:lnTo>
                    <a:lnTo>
                      <a:pt x="38" y="169"/>
                    </a:lnTo>
                    <a:lnTo>
                      <a:pt x="38" y="167"/>
                    </a:lnTo>
                    <a:lnTo>
                      <a:pt x="40" y="167"/>
                    </a:lnTo>
                    <a:lnTo>
                      <a:pt x="40" y="169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8" y="167"/>
                    </a:lnTo>
                    <a:lnTo>
                      <a:pt x="48" y="169"/>
                    </a:lnTo>
                    <a:lnTo>
                      <a:pt x="46" y="169"/>
                    </a:lnTo>
                    <a:lnTo>
                      <a:pt x="46" y="167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4" y="169"/>
                    </a:lnTo>
                    <a:lnTo>
                      <a:pt x="46" y="169"/>
                    </a:lnTo>
                    <a:lnTo>
                      <a:pt x="44" y="169"/>
                    </a:lnTo>
                    <a:lnTo>
                      <a:pt x="44" y="171"/>
                    </a:lnTo>
                    <a:lnTo>
                      <a:pt x="44" y="173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6" y="171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8" y="171"/>
                    </a:lnTo>
                    <a:lnTo>
                      <a:pt x="48" y="169"/>
                    </a:lnTo>
                    <a:lnTo>
                      <a:pt x="48" y="171"/>
                    </a:lnTo>
                    <a:lnTo>
                      <a:pt x="48" y="173"/>
                    </a:lnTo>
                    <a:lnTo>
                      <a:pt x="50" y="173"/>
                    </a:lnTo>
                    <a:lnTo>
                      <a:pt x="50" y="175"/>
                    </a:lnTo>
                    <a:lnTo>
                      <a:pt x="50" y="177"/>
                    </a:lnTo>
                    <a:lnTo>
                      <a:pt x="50" y="175"/>
                    </a:lnTo>
                    <a:lnTo>
                      <a:pt x="52" y="175"/>
                    </a:lnTo>
                    <a:lnTo>
                      <a:pt x="52" y="173"/>
                    </a:lnTo>
                    <a:lnTo>
                      <a:pt x="53" y="173"/>
                    </a:lnTo>
                    <a:lnTo>
                      <a:pt x="53" y="175"/>
                    </a:lnTo>
                    <a:lnTo>
                      <a:pt x="53" y="177"/>
                    </a:lnTo>
                    <a:lnTo>
                      <a:pt x="52" y="177"/>
                    </a:lnTo>
                    <a:lnTo>
                      <a:pt x="53" y="177"/>
                    </a:lnTo>
                    <a:lnTo>
                      <a:pt x="55" y="177"/>
                    </a:lnTo>
                    <a:close/>
                    <a:moveTo>
                      <a:pt x="19" y="106"/>
                    </a:moveTo>
                    <a:lnTo>
                      <a:pt x="19" y="107"/>
                    </a:lnTo>
                    <a:lnTo>
                      <a:pt x="17" y="107"/>
                    </a:lnTo>
                    <a:lnTo>
                      <a:pt x="17" y="106"/>
                    </a:lnTo>
                    <a:lnTo>
                      <a:pt x="19" y="10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Freeform 11"/>
              <p:cNvSpPr>
                <a:spLocks/>
              </p:cNvSpPr>
              <p:nvPr/>
            </p:nvSpPr>
            <p:spPr bwMode="auto">
              <a:xfrm>
                <a:off x="2988049" y="2548251"/>
                <a:ext cx="610813" cy="440859"/>
              </a:xfrm>
              <a:custGeom>
                <a:avLst/>
                <a:gdLst>
                  <a:gd name="T0" fmla="*/ 432 w 434"/>
                  <a:gd name="T1" fmla="*/ 286 h 317"/>
                  <a:gd name="T2" fmla="*/ 428 w 434"/>
                  <a:gd name="T3" fmla="*/ 299 h 317"/>
                  <a:gd name="T4" fmla="*/ 428 w 434"/>
                  <a:gd name="T5" fmla="*/ 307 h 317"/>
                  <a:gd name="T6" fmla="*/ 396 w 434"/>
                  <a:gd name="T7" fmla="*/ 309 h 317"/>
                  <a:gd name="T8" fmla="*/ 371 w 434"/>
                  <a:gd name="T9" fmla="*/ 313 h 317"/>
                  <a:gd name="T10" fmla="*/ 346 w 434"/>
                  <a:gd name="T11" fmla="*/ 309 h 317"/>
                  <a:gd name="T12" fmla="*/ 323 w 434"/>
                  <a:gd name="T13" fmla="*/ 301 h 317"/>
                  <a:gd name="T14" fmla="*/ 309 w 434"/>
                  <a:gd name="T15" fmla="*/ 294 h 317"/>
                  <a:gd name="T16" fmla="*/ 290 w 434"/>
                  <a:gd name="T17" fmla="*/ 292 h 317"/>
                  <a:gd name="T18" fmla="*/ 186 w 434"/>
                  <a:gd name="T19" fmla="*/ 290 h 317"/>
                  <a:gd name="T20" fmla="*/ 131 w 434"/>
                  <a:gd name="T21" fmla="*/ 309 h 317"/>
                  <a:gd name="T22" fmla="*/ 88 w 434"/>
                  <a:gd name="T23" fmla="*/ 307 h 317"/>
                  <a:gd name="T24" fmla="*/ 56 w 434"/>
                  <a:gd name="T25" fmla="*/ 313 h 317"/>
                  <a:gd name="T26" fmla="*/ 54 w 434"/>
                  <a:gd name="T27" fmla="*/ 284 h 317"/>
                  <a:gd name="T28" fmla="*/ 58 w 434"/>
                  <a:gd name="T29" fmla="*/ 259 h 317"/>
                  <a:gd name="T30" fmla="*/ 104 w 434"/>
                  <a:gd name="T31" fmla="*/ 255 h 317"/>
                  <a:gd name="T32" fmla="*/ 136 w 434"/>
                  <a:gd name="T33" fmla="*/ 242 h 317"/>
                  <a:gd name="T34" fmla="*/ 163 w 434"/>
                  <a:gd name="T35" fmla="*/ 236 h 317"/>
                  <a:gd name="T36" fmla="*/ 183 w 434"/>
                  <a:gd name="T37" fmla="*/ 234 h 317"/>
                  <a:gd name="T38" fmla="*/ 206 w 434"/>
                  <a:gd name="T39" fmla="*/ 242 h 317"/>
                  <a:gd name="T40" fmla="*/ 231 w 434"/>
                  <a:gd name="T41" fmla="*/ 249 h 317"/>
                  <a:gd name="T42" fmla="*/ 257 w 434"/>
                  <a:gd name="T43" fmla="*/ 244 h 317"/>
                  <a:gd name="T44" fmla="*/ 252 w 434"/>
                  <a:gd name="T45" fmla="*/ 224 h 317"/>
                  <a:gd name="T46" fmla="*/ 225 w 434"/>
                  <a:gd name="T47" fmla="*/ 234 h 317"/>
                  <a:gd name="T48" fmla="*/ 202 w 434"/>
                  <a:gd name="T49" fmla="*/ 221 h 317"/>
                  <a:gd name="T50" fmla="*/ 173 w 434"/>
                  <a:gd name="T51" fmla="*/ 207 h 317"/>
                  <a:gd name="T52" fmla="*/ 146 w 434"/>
                  <a:gd name="T53" fmla="*/ 221 h 317"/>
                  <a:gd name="T54" fmla="*/ 67 w 434"/>
                  <a:gd name="T55" fmla="*/ 221 h 317"/>
                  <a:gd name="T56" fmla="*/ 54 w 434"/>
                  <a:gd name="T57" fmla="*/ 197 h 317"/>
                  <a:gd name="T58" fmla="*/ 44 w 434"/>
                  <a:gd name="T59" fmla="*/ 176 h 317"/>
                  <a:gd name="T60" fmla="*/ 31 w 434"/>
                  <a:gd name="T61" fmla="*/ 155 h 317"/>
                  <a:gd name="T62" fmla="*/ 8 w 434"/>
                  <a:gd name="T63" fmla="*/ 142 h 317"/>
                  <a:gd name="T64" fmla="*/ 4 w 434"/>
                  <a:gd name="T65" fmla="*/ 140 h 317"/>
                  <a:gd name="T66" fmla="*/ 37 w 434"/>
                  <a:gd name="T67" fmla="*/ 119 h 317"/>
                  <a:gd name="T68" fmla="*/ 54 w 434"/>
                  <a:gd name="T69" fmla="*/ 94 h 317"/>
                  <a:gd name="T70" fmla="*/ 71 w 434"/>
                  <a:gd name="T71" fmla="*/ 65 h 317"/>
                  <a:gd name="T72" fmla="*/ 77 w 434"/>
                  <a:gd name="T73" fmla="*/ 42 h 317"/>
                  <a:gd name="T74" fmla="*/ 87 w 434"/>
                  <a:gd name="T75" fmla="*/ 19 h 317"/>
                  <a:gd name="T76" fmla="*/ 104 w 434"/>
                  <a:gd name="T77" fmla="*/ 15 h 317"/>
                  <a:gd name="T78" fmla="*/ 131 w 434"/>
                  <a:gd name="T79" fmla="*/ 15 h 317"/>
                  <a:gd name="T80" fmla="*/ 152 w 434"/>
                  <a:gd name="T81" fmla="*/ 9 h 317"/>
                  <a:gd name="T82" fmla="*/ 171 w 434"/>
                  <a:gd name="T83" fmla="*/ 5 h 317"/>
                  <a:gd name="T84" fmla="*/ 183 w 434"/>
                  <a:gd name="T85" fmla="*/ 1 h 317"/>
                  <a:gd name="T86" fmla="*/ 196 w 434"/>
                  <a:gd name="T87" fmla="*/ 3 h 317"/>
                  <a:gd name="T88" fmla="*/ 213 w 434"/>
                  <a:gd name="T89" fmla="*/ 3 h 317"/>
                  <a:gd name="T90" fmla="*/ 229 w 434"/>
                  <a:gd name="T91" fmla="*/ 9 h 317"/>
                  <a:gd name="T92" fmla="*/ 250 w 434"/>
                  <a:gd name="T93" fmla="*/ 28 h 317"/>
                  <a:gd name="T94" fmla="*/ 269 w 434"/>
                  <a:gd name="T95" fmla="*/ 40 h 317"/>
                  <a:gd name="T96" fmla="*/ 282 w 434"/>
                  <a:gd name="T97" fmla="*/ 44 h 317"/>
                  <a:gd name="T98" fmla="*/ 296 w 434"/>
                  <a:gd name="T99" fmla="*/ 55 h 317"/>
                  <a:gd name="T100" fmla="*/ 302 w 434"/>
                  <a:gd name="T101" fmla="*/ 76 h 317"/>
                  <a:gd name="T102" fmla="*/ 317 w 434"/>
                  <a:gd name="T103" fmla="*/ 86 h 317"/>
                  <a:gd name="T104" fmla="*/ 330 w 434"/>
                  <a:gd name="T105" fmla="*/ 99 h 317"/>
                  <a:gd name="T106" fmla="*/ 338 w 434"/>
                  <a:gd name="T107" fmla="*/ 115 h 317"/>
                  <a:gd name="T108" fmla="*/ 357 w 434"/>
                  <a:gd name="T109" fmla="*/ 128 h 317"/>
                  <a:gd name="T110" fmla="*/ 376 w 434"/>
                  <a:gd name="T111" fmla="*/ 144 h 317"/>
                  <a:gd name="T112" fmla="*/ 374 w 434"/>
                  <a:gd name="T113" fmla="*/ 163 h 317"/>
                  <a:gd name="T114" fmla="*/ 388 w 434"/>
                  <a:gd name="T115" fmla="*/ 174 h 317"/>
                  <a:gd name="T116" fmla="*/ 392 w 434"/>
                  <a:gd name="T117" fmla="*/ 209 h 317"/>
                  <a:gd name="T118" fmla="*/ 392 w 434"/>
                  <a:gd name="T119" fmla="*/ 228 h 317"/>
                  <a:gd name="T120" fmla="*/ 405 w 434"/>
                  <a:gd name="T121" fmla="*/ 242 h 317"/>
                  <a:gd name="T122" fmla="*/ 417 w 434"/>
                  <a:gd name="T123" fmla="*/ 244 h 317"/>
                  <a:gd name="T124" fmla="*/ 426 w 434"/>
                  <a:gd name="T125" fmla="*/ 2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34" h="317">
                    <a:moveTo>
                      <a:pt x="434" y="270"/>
                    </a:moveTo>
                    <a:lnTo>
                      <a:pt x="434" y="272"/>
                    </a:lnTo>
                    <a:lnTo>
                      <a:pt x="432" y="272"/>
                    </a:lnTo>
                    <a:lnTo>
                      <a:pt x="430" y="272"/>
                    </a:lnTo>
                    <a:lnTo>
                      <a:pt x="432" y="272"/>
                    </a:lnTo>
                    <a:lnTo>
                      <a:pt x="432" y="274"/>
                    </a:lnTo>
                    <a:lnTo>
                      <a:pt x="430" y="274"/>
                    </a:lnTo>
                    <a:lnTo>
                      <a:pt x="430" y="276"/>
                    </a:lnTo>
                    <a:lnTo>
                      <a:pt x="432" y="276"/>
                    </a:lnTo>
                    <a:lnTo>
                      <a:pt x="430" y="276"/>
                    </a:lnTo>
                    <a:lnTo>
                      <a:pt x="430" y="278"/>
                    </a:lnTo>
                    <a:lnTo>
                      <a:pt x="430" y="280"/>
                    </a:lnTo>
                    <a:lnTo>
                      <a:pt x="432" y="278"/>
                    </a:lnTo>
                    <a:lnTo>
                      <a:pt x="432" y="280"/>
                    </a:lnTo>
                    <a:lnTo>
                      <a:pt x="432" y="282"/>
                    </a:lnTo>
                    <a:lnTo>
                      <a:pt x="432" y="284"/>
                    </a:lnTo>
                    <a:lnTo>
                      <a:pt x="432" y="286"/>
                    </a:lnTo>
                    <a:lnTo>
                      <a:pt x="434" y="286"/>
                    </a:lnTo>
                    <a:lnTo>
                      <a:pt x="432" y="286"/>
                    </a:lnTo>
                    <a:lnTo>
                      <a:pt x="430" y="286"/>
                    </a:lnTo>
                    <a:lnTo>
                      <a:pt x="428" y="286"/>
                    </a:lnTo>
                    <a:lnTo>
                      <a:pt x="428" y="288"/>
                    </a:lnTo>
                    <a:lnTo>
                      <a:pt x="430" y="288"/>
                    </a:lnTo>
                    <a:lnTo>
                      <a:pt x="428" y="290"/>
                    </a:lnTo>
                    <a:lnTo>
                      <a:pt x="428" y="288"/>
                    </a:lnTo>
                    <a:lnTo>
                      <a:pt x="428" y="290"/>
                    </a:lnTo>
                    <a:lnTo>
                      <a:pt x="428" y="292"/>
                    </a:lnTo>
                    <a:lnTo>
                      <a:pt x="430" y="292"/>
                    </a:lnTo>
                    <a:lnTo>
                      <a:pt x="430" y="294"/>
                    </a:lnTo>
                    <a:lnTo>
                      <a:pt x="428" y="295"/>
                    </a:lnTo>
                    <a:lnTo>
                      <a:pt x="430" y="295"/>
                    </a:lnTo>
                    <a:lnTo>
                      <a:pt x="430" y="297"/>
                    </a:lnTo>
                    <a:lnTo>
                      <a:pt x="428" y="297"/>
                    </a:lnTo>
                    <a:lnTo>
                      <a:pt x="428" y="299"/>
                    </a:lnTo>
                    <a:lnTo>
                      <a:pt x="428" y="301"/>
                    </a:lnTo>
                    <a:lnTo>
                      <a:pt x="430" y="301"/>
                    </a:lnTo>
                    <a:lnTo>
                      <a:pt x="430" y="299"/>
                    </a:lnTo>
                    <a:lnTo>
                      <a:pt x="432" y="299"/>
                    </a:lnTo>
                    <a:lnTo>
                      <a:pt x="432" y="301"/>
                    </a:lnTo>
                    <a:lnTo>
                      <a:pt x="432" y="303"/>
                    </a:lnTo>
                    <a:lnTo>
                      <a:pt x="434" y="301"/>
                    </a:lnTo>
                    <a:lnTo>
                      <a:pt x="434" y="303"/>
                    </a:lnTo>
                    <a:lnTo>
                      <a:pt x="434" y="305"/>
                    </a:lnTo>
                    <a:lnTo>
                      <a:pt x="434" y="307"/>
                    </a:lnTo>
                    <a:lnTo>
                      <a:pt x="432" y="307"/>
                    </a:lnTo>
                    <a:lnTo>
                      <a:pt x="434" y="307"/>
                    </a:lnTo>
                    <a:lnTo>
                      <a:pt x="434" y="309"/>
                    </a:lnTo>
                    <a:lnTo>
                      <a:pt x="432" y="309"/>
                    </a:lnTo>
                    <a:lnTo>
                      <a:pt x="430" y="309"/>
                    </a:lnTo>
                    <a:lnTo>
                      <a:pt x="430" y="307"/>
                    </a:lnTo>
                    <a:lnTo>
                      <a:pt x="428" y="307"/>
                    </a:lnTo>
                    <a:lnTo>
                      <a:pt x="426" y="307"/>
                    </a:lnTo>
                    <a:lnTo>
                      <a:pt x="417" y="307"/>
                    </a:lnTo>
                    <a:lnTo>
                      <a:pt x="415" y="307"/>
                    </a:lnTo>
                    <a:lnTo>
                      <a:pt x="413" y="307"/>
                    </a:lnTo>
                    <a:lnTo>
                      <a:pt x="413" y="309"/>
                    </a:lnTo>
                    <a:lnTo>
                      <a:pt x="411" y="309"/>
                    </a:lnTo>
                    <a:lnTo>
                      <a:pt x="409" y="309"/>
                    </a:lnTo>
                    <a:lnTo>
                      <a:pt x="407" y="311"/>
                    </a:lnTo>
                    <a:lnTo>
                      <a:pt x="405" y="311"/>
                    </a:lnTo>
                    <a:lnTo>
                      <a:pt x="403" y="311"/>
                    </a:lnTo>
                    <a:lnTo>
                      <a:pt x="403" y="309"/>
                    </a:lnTo>
                    <a:lnTo>
                      <a:pt x="401" y="311"/>
                    </a:lnTo>
                    <a:lnTo>
                      <a:pt x="401" y="309"/>
                    </a:lnTo>
                    <a:lnTo>
                      <a:pt x="399" y="311"/>
                    </a:lnTo>
                    <a:lnTo>
                      <a:pt x="399" y="309"/>
                    </a:lnTo>
                    <a:lnTo>
                      <a:pt x="398" y="309"/>
                    </a:lnTo>
                    <a:lnTo>
                      <a:pt x="396" y="309"/>
                    </a:lnTo>
                    <a:lnTo>
                      <a:pt x="396" y="307"/>
                    </a:lnTo>
                    <a:lnTo>
                      <a:pt x="392" y="309"/>
                    </a:lnTo>
                    <a:lnTo>
                      <a:pt x="390" y="309"/>
                    </a:lnTo>
                    <a:lnTo>
                      <a:pt x="388" y="309"/>
                    </a:lnTo>
                    <a:lnTo>
                      <a:pt x="386" y="309"/>
                    </a:lnTo>
                    <a:lnTo>
                      <a:pt x="384" y="309"/>
                    </a:lnTo>
                    <a:lnTo>
                      <a:pt x="384" y="307"/>
                    </a:lnTo>
                    <a:lnTo>
                      <a:pt x="384" y="309"/>
                    </a:lnTo>
                    <a:lnTo>
                      <a:pt x="384" y="307"/>
                    </a:lnTo>
                    <a:lnTo>
                      <a:pt x="382" y="309"/>
                    </a:lnTo>
                    <a:lnTo>
                      <a:pt x="380" y="309"/>
                    </a:lnTo>
                    <a:lnTo>
                      <a:pt x="380" y="311"/>
                    </a:lnTo>
                    <a:lnTo>
                      <a:pt x="378" y="311"/>
                    </a:lnTo>
                    <a:lnTo>
                      <a:pt x="376" y="313"/>
                    </a:lnTo>
                    <a:lnTo>
                      <a:pt x="374" y="313"/>
                    </a:lnTo>
                    <a:lnTo>
                      <a:pt x="373" y="313"/>
                    </a:lnTo>
                    <a:lnTo>
                      <a:pt x="371" y="313"/>
                    </a:lnTo>
                    <a:lnTo>
                      <a:pt x="369" y="315"/>
                    </a:lnTo>
                    <a:lnTo>
                      <a:pt x="363" y="317"/>
                    </a:lnTo>
                    <a:lnTo>
                      <a:pt x="363" y="315"/>
                    </a:lnTo>
                    <a:lnTo>
                      <a:pt x="363" y="313"/>
                    </a:lnTo>
                    <a:lnTo>
                      <a:pt x="361" y="313"/>
                    </a:lnTo>
                    <a:lnTo>
                      <a:pt x="361" y="311"/>
                    </a:lnTo>
                    <a:lnTo>
                      <a:pt x="359" y="311"/>
                    </a:lnTo>
                    <a:lnTo>
                      <a:pt x="357" y="311"/>
                    </a:lnTo>
                    <a:lnTo>
                      <a:pt x="355" y="309"/>
                    </a:lnTo>
                    <a:lnTo>
                      <a:pt x="353" y="309"/>
                    </a:lnTo>
                    <a:lnTo>
                      <a:pt x="351" y="309"/>
                    </a:lnTo>
                    <a:lnTo>
                      <a:pt x="351" y="311"/>
                    </a:lnTo>
                    <a:lnTo>
                      <a:pt x="351" y="313"/>
                    </a:lnTo>
                    <a:lnTo>
                      <a:pt x="350" y="313"/>
                    </a:lnTo>
                    <a:lnTo>
                      <a:pt x="348" y="311"/>
                    </a:lnTo>
                    <a:lnTo>
                      <a:pt x="348" y="309"/>
                    </a:lnTo>
                    <a:lnTo>
                      <a:pt x="346" y="309"/>
                    </a:lnTo>
                    <a:lnTo>
                      <a:pt x="346" y="307"/>
                    </a:lnTo>
                    <a:lnTo>
                      <a:pt x="342" y="307"/>
                    </a:lnTo>
                    <a:lnTo>
                      <a:pt x="336" y="307"/>
                    </a:lnTo>
                    <a:lnTo>
                      <a:pt x="336" y="305"/>
                    </a:lnTo>
                    <a:lnTo>
                      <a:pt x="334" y="305"/>
                    </a:lnTo>
                    <a:lnTo>
                      <a:pt x="334" y="303"/>
                    </a:lnTo>
                    <a:lnTo>
                      <a:pt x="332" y="303"/>
                    </a:lnTo>
                    <a:lnTo>
                      <a:pt x="332" y="305"/>
                    </a:lnTo>
                    <a:lnTo>
                      <a:pt x="330" y="305"/>
                    </a:lnTo>
                    <a:lnTo>
                      <a:pt x="330" y="303"/>
                    </a:lnTo>
                    <a:lnTo>
                      <a:pt x="330" y="301"/>
                    </a:lnTo>
                    <a:lnTo>
                      <a:pt x="328" y="301"/>
                    </a:lnTo>
                    <a:lnTo>
                      <a:pt x="327" y="301"/>
                    </a:lnTo>
                    <a:lnTo>
                      <a:pt x="327" y="299"/>
                    </a:lnTo>
                    <a:lnTo>
                      <a:pt x="325" y="299"/>
                    </a:lnTo>
                    <a:lnTo>
                      <a:pt x="323" y="299"/>
                    </a:lnTo>
                    <a:lnTo>
                      <a:pt x="323" y="301"/>
                    </a:lnTo>
                    <a:lnTo>
                      <a:pt x="323" y="303"/>
                    </a:lnTo>
                    <a:lnTo>
                      <a:pt x="323" y="305"/>
                    </a:lnTo>
                    <a:lnTo>
                      <a:pt x="321" y="305"/>
                    </a:lnTo>
                    <a:lnTo>
                      <a:pt x="319" y="305"/>
                    </a:lnTo>
                    <a:lnTo>
                      <a:pt x="319" y="303"/>
                    </a:lnTo>
                    <a:lnTo>
                      <a:pt x="317" y="303"/>
                    </a:lnTo>
                    <a:lnTo>
                      <a:pt x="315" y="303"/>
                    </a:lnTo>
                    <a:lnTo>
                      <a:pt x="315" y="301"/>
                    </a:lnTo>
                    <a:lnTo>
                      <a:pt x="313" y="301"/>
                    </a:lnTo>
                    <a:lnTo>
                      <a:pt x="315" y="299"/>
                    </a:lnTo>
                    <a:lnTo>
                      <a:pt x="315" y="297"/>
                    </a:lnTo>
                    <a:lnTo>
                      <a:pt x="315" y="295"/>
                    </a:lnTo>
                    <a:lnTo>
                      <a:pt x="315" y="294"/>
                    </a:lnTo>
                    <a:lnTo>
                      <a:pt x="315" y="292"/>
                    </a:lnTo>
                    <a:lnTo>
                      <a:pt x="313" y="294"/>
                    </a:lnTo>
                    <a:lnTo>
                      <a:pt x="311" y="294"/>
                    </a:lnTo>
                    <a:lnTo>
                      <a:pt x="309" y="294"/>
                    </a:lnTo>
                    <a:lnTo>
                      <a:pt x="307" y="294"/>
                    </a:lnTo>
                    <a:lnTo>
                      <a:pt x="307" y="292"/>
                    </a:lnTo>
                    <a:lnTo>
                      <a:pt x="307" y="294"/>
                    </a:lnTo>
                    <a:lnTo>
                      <a:pt x="305" y="294"/>
                    </a:lnTo>
                    <a:lnTo>
                      <a:pt x="305" y="292"/>
                    </a:lnTo>
                    <a:lnTo>
                      <a:pt x="303" y="292"/>
                    </a:lnTo>
                    <a:lnTo>
                      <a:pt x="305" y="292"/>
                    </a:lnTo>
                    <a:lnTo>
                      <a:pt x="303" y="292"/>
                    </a:lnTo>
                    <a:lnTo>
                      <a:pt x="303" y="294"/>
                    </a:lnTo>
                    <a:lnTo>
                      <a:pt x="302" y="292"/>
                    </a:lnTo>
                    <a:lnTo>
                      <a:pt x="300" y="292"/>
                    </a:lnTo>
                    <a:lnTo>
                      <a:pt x="298" y="292"/>
                    </a:lnTo>
                    <a:lnTo>
                      <a:pt x="298" y="294"/>
                    </a:lnTo>
                    <a:lnTo>
                      <a:pt x="296" y="294"/>
                    </a:lnTo>
                    <a:lnTo>
                      <a:pt x="296" y="292"/>
                    </a:lnTo>
                    <a:lnTo>
                      <a:pt x="294" y="292"/>
                    </a:lnTo>
                    <a:lnTo>
                      <a:pt x="290" y="292"/>
                    </a:lnTo>
                    <a:lnTo>
                      <a:pt x="286" y="290"/>
                    </a:lnTo>
                    <a:lnTo>
                      <a:pt x="284" y="290"/>
                    </a:lnTo>
                    <a:lnTo>
                      <a:pt x="280" y="290"/>
                    </a:lnTo>
                    <a:lnTo>
                      <a:pt x="277" y="290"/>
                    </a:lnTo>
                    <a:lnTo>
                      <a:pt x="275" y="290"/>
                    </a:lnTo>
                    <a:lnTo>
                      <a:pt x="246" y="290"/>
                    </a:lnTo>
                    <a:lnTo>
                      <a:pt x="244" y="290"/>
                    </a:lnTo>
                    <a:lnTo>
                      <a:pt x="236" y="290"/>
                    </a:lnTo>
                    <a:lnTo>
                      <a:pt x="231" y="290"/>
                    </a:lnTo>
                    <a:lnTo>
                      <a:pt x="225" y="290"/>
                    </a:lnTo>
                    <a:lnTo>
                      <a:pt x="204" y="290"/>
                    </a:lnTo>
                    <a:lnTo>
                      <a:pt x="196" y="290"/>
                    </a:lnTo>
                    <a:lnTo>
                      <a:pt x="194" y="290"/>
                    </a:lnTo>
                    <a:lnTo>
                      <a:pt x="192" y="290"/>
                    </a:lnTo>
                    <a:lnTo>
                      <a:pt x="190" y="290"/>
                    </a:lnTo>
                    <a:lnTo>
                      <a:pt x="188" y="290"/>
                    </a:lnTo>
                    <a:lnTo>
                      <a:pt x="186" y="290"/>
                    </a:lnTo>
                    <a:lnTo>
                      <a:pt x="183" y="290"/>
                    </a:lnTo>
                    <a:lnTo>
                      <a:pt x="179" y="290"/>
                    </a:lnTo>
                    <a:lnTo>
                      <a:pt x="177" y="290"/>
                    </a:lnTo>
                    <a:lnTo>
                      <a:pt x="175" y="290"/>
                    </a:lnTo>
                    <a:lnTo>
                      <a:pt x="171" y="290"/>
                    </a:lnTo>
                    <a:lnTo>
                      <a:pt x="169" y="290"/>
                    </a:lnTo>
                    <a:lnTo>
                      <a:pt x="165" y="290"/>
                    </a:lnTo>
                    <a:lnTo>
                      <a:pt x="161" y="292"/>
                    </a:lnTo>
                    <a:lnTo>
                      <a:pt x="160" y="294"/>
                    </a:lnTo>
                    <a:lnTo>
                      <a:pt x="158" y="294"/>
                    </a:lnTo>
                    <a:lnTo>
                      <a:pt x="156" y="294"/>
                    </a:lnTo>
                    <a:lnTo>
                      <a:pt x="154" y="295"/>
                    </a:lnTo>
                    <a:lnTo>
                      <a:pt x="152" y="297"/>
                    </a:lnTo>
                    <a:lnTo>
                      <a:pt x="148" y="299"/>
                    </a:lnTo>
                    <a:lnTo>
                      <a:pt x="144" y="301"/>
                    </a:lnTo>
                    <a:lnTo>
                      <a:pt x="140" y="303"/>
                    </a:lnTo>
                    <a:lnTo>
                      <a:pt x="131" y="309"/>
                    </a:lnTo>
                    <a:lnTo>
                      <a:pt x="129" y="309"/>
                    </a:lnTo>
                    <a:lnTo>
                      <a:pt x="127" y="307"/>
                    </a:lnTo>
                    <a:lnTo>
                      <a:pt x="123" y="307"/>
                    </a:lnTo>
                    <a:lnTo>
                      <a:pt x="115" y="307"/>
                    </a:lnTo>
                    <a:lnTo>
                      <a:pt x="113" y="307"/>
                    </a:lnTo>
                    <a:lnTo>
                      <a:pt x="112" y="307"/>
                    </a:lnTo>
                    <a:lnTo>
                      <a:pt x="108" y="305"/>
                    </a:lnTo>
                    <a:lnTo>
                      <a:pt x="106" y="305"/>
                    </a:lnTo>
                    <a:lnTo>
                      <a:pt x="104" y="305"/>
                    </a:lnTo>
                    <a:lnTo>
                      <a:pt x="102" y="305"/>
                    </a:lnTo>
                    <a:lnTo>
                      <a:pt x="100" y="305"/>
                    </a:lnTo>
                    <a:lnTo>
                      <a:pt x="98" y="307"/>
                    </a:lnTo>
                    <a:lnTo>
                      <a:pt x="96" y="307"/>
                    </a:lnTo>
                    <a:lnTo>
                      <a:pt x="94" y="305"/>
                    </a:lnTo>
                    <a:lnTo>
                      <a:pt x="92" y="307"/>
                    </a:lnTo>
                    <a:lnTo>
                      <a:pt x="90" y="307"/>
                    </a:lnTo>
                    <a:lnTo>
                      <a:pt x="88" y="307"/>
                    </a:lnTo>
                    <a:lnTo>
                      <a:pt x="87" y="309"/>
                    </a:lnTo>
                    <a:lnTo>
                      <a:pt x="85" y="311"/>
                    </a:lnTo>
                    <a:lnTo>
                      <a:pt x="83" y="313"/>
                    </a:lnTo>
                    <a:lnTo>
                      <a:pt x="81" y="313"/>
                    </a:lnTo>
                    <a:lnTo>
                      <a:pt x="79" y="313"/>
                    </a:lnTo>
                    <a:lnTo>
                      <a:pt x="77" y="313"/>
                    </a:lnTo>
                    <a:lnTo>
                      <a:pt x="75" y="313"/>
                    </a:lnTo>
                    <a:lnTo>
                      <a:pt x="73" y="313"/>
                    </a:lnTo>
                    <a:lnTo>
                      <a:pt x="69" y="313"/>
                    </a:lnTo>
                    <a:lnTo>
                      <a:pt x="65" y="315"/>
                    </a:lnTo>
                    <a:lnTo>
                      <a:pt x="65" y="313"/>
                    </a:lnTo>
                    <a:lnTo>
                      <a:pt x="64" y="313"/>
                    </a:lnTo>
                    <a:lnTo>
                      <a:pt x="62" y="313"/>
                    </a:lnTo>
                    <a:lnTo>
                      <a:pt x="60" y="313"/>
                    </a:lnTo>
                    <a:lnTo>
                      <a:pt x="58" y="315"/>
                    </a:lnTo>
                    <a:lnTo>
                      <a:pt x="58" y="313"/>
                    </a:lnTo>
                    <a:lnTo>
                      <a:pt x="56" y="313"/>
                    </a:lnTo>
                    <a:lnTo>
                      <a:pt x="56" y="311"/>
                    </a:lnTo>
                    <a:lnTo>
                      <a:pt x="54" y="311"/>
                    </a:lnTo>
                    <a:lnTo>
                      <a:pt x="54" y="309"/>
                    </a:lnTo>
                    <a:lnTo>
                      <a:pt x="54" y="307"/>
                    </a:lnTo>
                    <a:lnTo>
                      <a:pt x="52" y="305"/>
                    </a:lnTo>
                    <a:lnTo>
                      <a:pt x="52" y="303"/>
                    </a:lnTo>
                    <a:lnTo>
                      <a:pt x="54" y="303"/>
                    </a:lnTo>
                    <a:lnTo>
                      <a:pt x="54" y="301"/>
                    </a:lnTo>
                    <a:lnTo>
                      <a:pt x="54" y="299"/>
                    </a:lnTo>
                    <a:lnTo>
                      <a:pt x="54" y="297"/>
                    </a:lnTo>
                    <a:lnTo>
                      <a:pt x="54" y="295"/>
                    </a:lnTo>
                    <a:lnTo>
                      <a:pt x="54" y="294"/>
                    </a:lnTo>
                    <a:lnTo>
                      <a:pt x="54" y="292"/>
                    </a:lnTo>
                    <a:lnTo>
                      <a:pt x="54" y="290"/>
                    </a:lnTo>
                    <a:lnTo>
                      <a:pt x="54" y="288"/>
                    </a:lnTo>
                    <a:lnTo>
                      <a:pt x="54" y="286"/>
                    </a:lnTo>
                    <a:lnTo>
                      <a:pt x="54" y="284"/>
                    </a:lnTo>
                    <a:lnTo>
                      <a:pt x="54" y="282"/>
                    </a:lnTo>
                    <a:lnTo>
                      <a:pt x="54" y="280"/>
                    </a:lnTo>
                    <a:lnTo>
                      <a:pt x="54" y="278"/>
                    </a:lnTo>
                    <a:lnTo>
                      <a:pt x="54" y="276"/>
                    </a:lnTo>
                    <a:lnTo>
                      <a:pt x="54" y="274"/>
                    </a:lnTo>
                    <a:lnTo>
                      <a:pt x="56" y="274"/>
                    </a:lnTo>
                    <a:lnTo>
                      <a:pt x="56" y="272"/>
                    </a:lnTo>
                    <a:lnTo>
                      <a:pt x="56" y="270"/>
                    </a:lnTo>
                    <a:lnTo>
                      <a:pt x="56" y="269"/>
                    </a:lnTo>
                    <a:lnTo>
                      <a:pt x="56" y="267"/>
                    </a:lnTo>
                    <a:lnTo>
                      <a:pt x="56" y="265"/>
                    </a:lnTo>
                    <a:lnTo>
                      <a:pt x="56" y="263"/>
                    </a:lnTo>
                    <a:lnTo>
                      <a:pt x="56" y="261"/>
                    </a:lnTo>
                    <a:lnTo>
                      <a:pt x="58" y="261"/>
                    </a:lnTo>
                    <a:lnTo>
                      <a:pt x="56" y="261"/>
                    </a:lnTo>
                    <a:lnTo>
                      <a:pt x="58" y="261"/>
                    </a:lnTo>
                    <a:lnTo>
                      <a:pt x="58" y="259"/>
                    </a:lnTo>
                    <a:lnTo>
                      <a:pt x="56" y="259"/>
                    </a:lnTo>
                    <a:lnTo>
                      <a:pt x="58" y="259"/>
                    </a:lnTo>
                    <a:lnTo>
                      <a:pt x="58" y="257"/>
                    </a:lnTo>
                    <a:lnTo>
                      <a:pt x="58" y="259"/>
                    </a:lnTo>
                    <a:lnTo>
                      <a:pt x="58" y="257"/>
                    </a:lnTo>
                    <a:lnTo>
                      <a:pt x="60" y="257"/>
                    </a:lnTo>
                    <a:lnTo>
                      <a:pt x="58" y="257"/>
                    </a:lnTo>
                    <a:lnTo>
                      <a:pt x="58" y="255"/>
                    </a:lnTo>
                    <a:lnTo>
                      <a:pt x="60" y="255"/>
                    </a:lnTo>
                    <a:lnTo>
                      <a:pt x="62" y="255"/>
                    </a:lnTo>
                    <a:lnTo>
                      <a:pt x="69" y="255"/>
                    </a:lnTo>
                    <a:lnTo>
                      <a:pt x="81" y="255"/>
                    </a:lnTo>
                    <a:lnTo>
                      <a:pt x="85" y="255"/>
                    </a:lnTo>
                    <a:lnTo>
                      <a:pt x="90" y="255"/>
                    </a:lnTo>
                    <a:lnTo>
                      <a:pt x="92" y="255"/>
                    </a:lnTo>
                    <a:lnTo>
                      <a:pt x="98" y="255"/>
                    </a:lnTo>
                    <a:lnTo>
                      <a:pt x="104" y="255"/>
                    </a:lnTo>
                    <a:lnTo>
                      <a:pt x="108" y="255"/>
                    </a:lnTo>
                    <a:lnTo>
                      <a:pt x="110" y="255"/>
                    </a:lnTo>
                    <a:lnTo>
                      <a:pt x="112" y="255"/>
                    </a:lnTo>
                    <a:lnTo>
                      <a:pt x="113" y="255"/>
                    </a:lnTo>
                    <a:lnTo>
                      <a:pt x="119" y="255"/>
                    </a:lnTo>
                    <a:lnTo>
                      <a:pt x="123" y="255"/>
                    </a:lnTo>
                    <a:lnTo>
                      <a:pt x="123" y="249"/>
                    </a:lnTo>
                    <a:lnTo>
                      <a:pt x="121" y="242"/>
                    </a:lnTo>
                    <a:lnTo>
                      <a:pt x="123" y="242"/>
                    </a:lnTo>
                    <a:lnTo>
                      <a:pt x="125" y="242"/>
                    </a:lnTo>
                    <a:lnTo>
                      <a:pt x="127" y="242"/>
                    </a:lnTo>
                    <a:lnTo>
                      <a:pt x="129" y="242"/>
                    </a:lnTo>
                    <a:lnTo>
                      <a:pt x="131" y="240"/>
                    </a:lnTo>
                    <a:lnTo>
                      <a:pt x="133" y="240"/>
                    </a:lnTo>
                    <a:lnTo>
                      <a:pt x="133" y="242"/>
                    </a:lnTo>
                    <a:lnTo>
                      <a:pt x="135" y="242"/>
                    </a:lnTo>
                    <a:lnTo>
                      <a:pt x="136" y="242"/>
                    </a:lnTo>
                    <a:lnTo>
                      <a:pt x="138" y="242"/>
                    </a:lnTo>
                    <a:lnTo>
                      <a:pt x="140" y="242"/>
                    </a:lnTo>
                    <a:lnTo>
                      <a:pt x="140" y="240"/>
                    </a:lnTo>
                    <a:lnTo>
                      <a:pt x="142" y="240"/>
                    </a:lnTo>
                    <a:lnTo>
                      <a:pt x="142" y="238"/>
                    </a:lnTo>
                    <a:lnTo>
                      <a:pt x="144" y="238"/>
                    </a:lnTo>
                    <a:lnTo>
                      <a:pt x="146" y="240"/>
                    </a:lnTo>
                    <a:lnTo>
                      <a:pt x="148" y="240"/>
                    </a:lnTo>
                    <a:lnTo>
                      <a:pt x="152" y="242"/>
                    </a:lnTo>
                    <a:lnTo>
                      <a:pt x="154" y="242"/>
                    </a:lnTo>
                    <a:lnTo>
                      <a:pt x="156" y="242"/>
                    </a:lnTo>
                    <a:lnTo>
                      <a:pt x="156" y="240"/>
                    </a:lnTo>
                    <a:lnTo>
                      <a:pt x="158" y="240"/>
                    </a:lnTo>
                    <a:lnTo>
                      <a:pt x="160" y="240"/>
                    </a:lnTo>
                    <a:lnTo>
                      <a:pt x="160" y="238"/>
                    </a:lnTo>
                    <a:lnTo>
                      <a:pt x="161" y="238"/>
                    </a:lnTo>
                    <a:lnTo>
                      <a:pt x="163" y="236"/>
                    </a:lnTo>
                    <a:lnTo>
                      <a:pt x="163" y="234"/>
                    </a:lnTo>
                    <a:lnTo>
                      <a:pt x="163" y="232"/>
                    </a:lnTo>
                    <a:lnTo>
                      <a:pt x="163" y="230"/>
                    </a:lnTo>
                    <a:lnTo>
                      <a:pt x="165" y="230"/>
                    </a:lnTo>
                    <a:lnTo>
                      <a:pt x="165" y="228"/>
                    </a:lnTo>
                    <a:lnTo>
                      <a:pt x="167" y="228"/>
                    </a:lnTo>
                    <a:lnTo>
                      <a:pt x="167" y="226"/>
                    </a:lnTo>
                    <a:lnTo>
                      <a:pt x="169" y="226"/>
                    </a:lnTo>
                    <a:lnTo>
                      <a:pt x="169" y="224"/>
                    </a:lnTo>
                    <a:lnTo>
                      <a:pt x="173" y="224"/>
                    </a:lnTo>
                    <a:lnTo>
                      <a:pt x="173" y="226"/>
                    </a:lnTo>
                    <a:lnTo>
                      <a:pt x="175" y="228"/>
                    </a:lnTo>
                    <a:lnTo>
                      <a:pt x="177" y="230"/>
                    </a:lnTo>
                    <a:lnTo>
                      <a:pt x="179" y="230"/>
                    </a:lnTo>
                    <a:lnTo>
                      <a:pt x="179" y="232"/>
                    </a:lnTo>
                    <a:lnTo>
                      <a:pt x="181" y="232"/>
                    </a:lnTo>
                    <a:lnTo>
                      <a:pt x="183" y="234"/>
                    </a:lnTo>
                    <a:lnTo>
                      <a:pt x="184" y="234"/>
                    </a:lnTo>
                    <a:lnTo>
                      <a:pt x="186" y="234"/>
                    </a:lnTo>
                    <a:lnTo>
                      <a:pt x="188" y="234"/>
                    </a:lnTo>
                    <a:lnTo>
                      <a:pt x="188" y="236"/>
                    </a:lnTo>
                    <a:lnTo>
                      <a:pt x="190" y="236"/>
                    </a:lnTo>
                    <a:lnTo>
                      <a:pt x="192" y="236"/>
                    </a:lnTo>
                    <a:lnTo>
                      <a:pt x="192" y="238"/>
                    </a:lnTo>
                    <a:lnTo>
                      <a:pt x="194" y="238"/>
                    </a:lnTo>
                    <a:lnTo>
                      <a:pt x="196" y="236"/>
                    </a:lnTo>
                    <a:lnTo>
                      <a:pt x="196" y="238"/>
                    </a:lnTo>
                    <a:lnTo>
                      <a:pt x="196" y="240"/>
                    </a:lnTo>
                    <a:lnTo>
                      <a:pt x="198" y="240"/>
                    </a:lnTo>
                    <a:lnTo>
                      <a:pt x="200" y="240"/>
                    </a:lnTo>
                    <a:lnTo>
                      <a:pt x="200" y="242"/>
                    </a:lnTo>
                    <a:lnTo>
                      <a:pt x="202" y="242"/>
                    </a:lnTo>
                    <a:lnTo>
                      <a:pt x="204" y="242"/>
                    </a:lnTo>
                    <a:lnTo>
                      <a:pt x="206" y="242"/>
                    </a:lnTo>
                    <a:lnTo>
                      <a:pt x="208" y="242"/>
                    </a:lnTo>
                    <a:lnTo>
                      <a:pt x="209" y="242"/>
                    </a:lnTo>
                    <a:lnTo>
                      <a:pt x="209" y="244"/>
                    </a:lnTo>
                    <a:lnTo>
                      <a:pt x="211" y="244"/>
                    </a:lnTo>
                    <a:lnTo>
                      <a:pt x="211" y="246"/>
                    </a:lnTo>
                    <a:lnTo>
                      <a:pt x="213" y="246"/>
                    </a:lnTo>
                    <a:lnTo>
                      <a:pt x="215" y="246"/>
                    </a:lnTo>
                    <a:lnTo>
                      <a:pt x="217" y="246"/>
                    </a:lnTo>
                    <a:lnTo>
                      <a:pt x="217" y="247"/>
                    </a:lnTo>
                    <a:lnTo>
                      <a:pt x="219" y="247"/>
                    </a:lnTo>
                    <a:lnTo>
                      <a:pt x="219" y="249"/>
                    </a:lnTo>
                    <a:lnTo>
                      <a:pt x="221" y="249"/>
                    </a:lnTo>
                    <a:lnTo>
                      <a:pt x="223" y="249"/>
                    </a:lnTo>
                    <a:lnTo>
                      <a:pt x="225" y="249"/>
                    </a:lnTo>
                    <a:lnTo>
                      <a:pt x="227" y="249"/>
                    </a:lnTo>
                    <a:lnTo>
                      <a:pt x="229" y="249"/>
                    </a:lnTo>
                    <a:lnTo>
                      <a:pt x="231" y="249"/>
                    </a:lnTo>
                    <a:lnTo>
                      <a:pt x="231" y="251"/>
                    </a:lnTo>
                    <a:lnTo>
                      <a:pt x="232" y="251"/>
                    </a:lnTo>
                    <a:lnTo>
                      <a:pt x="234" y="251"/>
                    </a:lnTo>
                    <a:lnTo>
                      <a:pt x="236" y="249"/>
                    </a:lnTo>
                    <a:lnTo>
                      <a:pt x="236" y="251"/>
                    </a:lnTo>
                    <a:lnTo>
                      <a:pt x="238" y="251"/>
                    </a:lnTo>
                    <a:lnTo>
                      <a:pt x="240" y="249"/>
                    </a:lnTo>
                    <a:lnTo>
                      <a:pt x="240" y="247"/>
                    </a:lnTo>
                    <a:lnTo>
                      <a:pt x="242" y="246"/>
                    </a:lnTo>
                    <a:lnTo>
                      <a:pt x="244" y="246"/>
                    </a:lnTo>
                    <a:lnTo>
                      <a:pt x="246" y="246"/>
                    </a:lnTo>
                    <a:lnTo>
                      <a:pt x="248" y="246"/>
                    </a:lnTo>
                    <a:lnTo>
                      <a:pt x="250" y="246"/>
                    </a:lnTo>
                    <a:lnTo>
                      <a:pt x="252" y="244"/>
                    </a:lnTo>
                    <a:lnTo>
                      <a:pt x="254" y="244"/>
                    </a:lnTo>
                    <a:lnTo>
                      <a:pt x="255" y="244"/>
                    </a:lnTo>
                    <a:lnTo>
                      <a:pt x="257" y="244"/>
                    </a:lnTo>
                    <a:lnTo>
                      <a:pt x="259" y="244"/>
                    </a:lnTo>
                    <a:lnTo>
                      <a:pt x="261" y="242"/>
                    </a:lnTo>
                    <a:lnTo>
                      <a:pt x="261" y="240"/>
                    </a:lnTo>
                    <a:lnTo>
                      <a:pt x="263" y="238"/>
                    </a:lnTo>
                    <a:lnTo>
                      <a:pt x="263" y="236"/>
                    </a:lnTo>
                    <a:lnTo>
                      <a:pt x="263" y="234"/>
                    </a:lnTo>
                    <a:lnTo>
                      <a:pt x="261" y="234"/>
                    </a:lnTo>
                    <a:lnTo>
                      <a:pt x="261" y="232"/>
                    </a:lnTo>
                    <a:lnTo>
                      <a:pt x="259" y="232"/>
                    </a:lnTo>
                    <a:lnTo>
                      <a:pt x="259" y="230"/>
                    </a:lnTo>
                    <a:lnTo>
                      <a:pt x="257" y="230"/>
                    </a:lnTo>
                    <a:lnTo>
                      <a:pt x="257" y="228"/>
                    </a:lnTo>
                    <a:lnTo>
                      <a:pt x="257" y="226"/>
                    </a:lnTo>
                    <a:lnTo>
                      <a:pt x="255" y="226"/>
                    </a:lnTo>
                    <a:lnTo>
                      <a:pt x="254" y="226"/>
                    </a:lnTo>
                    <a:lnTo>
                      <a:pt x="252" y="226"/>
                    </a:lnTo>
                    <a:lnTo>
                      <a:pt x="252" y="224"/>
                    </a:lnTo>
                    <a:lnTo>
                      <a:pt x="250" y="224"/>
                    </a:lnTo>
                    <a:lnTo>
                      <a:pt x="250" y="226"/>
                    </a:lnTo>
                    <a:lnTo>
                      <a:pt x="248" y="226"/>
                    </a:lnTo>
                    <a:lnTo>
                      <a:pt x="246" y="226"/>
                    </a:lnTo>
                    <a:lnTo>
                      <a:pt x="244" y="226"/>
                    </a:lnTo>
                    <a:lnTo>
                      <a:pt x="242" y="226"/>
                    </a:lnTo>
                    <a:lnTo>
                      <a:pt x="240" y="228"/>
                    </a:lnTo>
                    <a:lnTo>
                      <a:pt x="238" y="228"/>
                    </a:lnTo>
                    <a:lnTo>
                      <a:pt x="236" y="228"/>
                    </a:lnTo>
                    <a:lnTo>
                      <a:pt x="236" y="230"/>
                    </a:lnTo>
                    <a:lnTo>
                      <a:pt x="234" y="230"/>
                    </a:lnTo>
                    <a:lnTo>
                      <a:pt x="232" y="230"/>
                    </a:lnTo>
                    <a:lnTo>
                      <a:pt x="232" y="232"/>
                    </a:lnTo>
                    <a:lnTo>
                      <a:pt x="231" y="232"/>
                    </a:lnTo>
                    <a:lnTo>
                      <a:pt x="229" y="232"/>
                    </a:lnTo>
                    <a:lnTo>
                      <a:pt x="227" y="234"/>
                    </a:lnTo>
                    <a:lnTo>
                      <a:pt x="225" y="234"/>
                    </a:lnTo>
                    <a:lnTo>
                      <a:pt x="223" y="234"/>
                    </a:lnTo>
                    <a:lnTo>
                      <a:pt x="223" y="232"/>
                    </a:lnTo>
                    <a:lnTo>
                      <a:pt x="221" y="232"/>
                    </a:lnTo>
                    <a:lnTo>
                      <a:pt x="219" y="230"/>
                    </a:lnTo>
                    <a:lnTo>
                      <a:pt x="217" y="230"/>
                    </a:lnTo>
                    <a:lnTo>
                      <a:pt x="217" y="228"/>
                    </a:lnTo>
                    <a:lnTo>
                      <a:pt x="215" y="228"/>
                    </a:lnTo>
                    <a:lnTo>
                      <a:pt x="215" y="226"/>
                    </a:lnTo>
                    <a:lnTo>
                      <a:pt x="215" y="224"/>
                    </a:lnTo>
                    <a:lnTo>
                      <a:pt x="213" y="222"/>
                    </a:lnTo>
                    <a:lnTo>
                      <a:pt x="211" y="221"/>
                    </a:lnTo>
                    <a:lnTo>
                      <a:pt x="209" y="221"/>
                    </a:lnTo>
                    <a:lnTo>
                      <a:pt x="208" y="221"/>
                    </a:lnTo>
                    <a:lnTo>
                      <a:pt x="208" y="219"/>
                    </a:lnTo>
                    <a:lnTo>
                      <a:pt x="206" y="219"/>
                    </a:lnTo>
                    <a:lnTo>
                      <a:pt x="204" y="221"/>
                    </a:lnTo>
                    <a:lnTo>
                      <a:pt x="202" y="221"/>
                    </a:lnTo>
                    <a:lnTo>
                      <a:pt x="200" y="222"/>
                    </a:lnTo>
                    <a:lnTo>
                      <a:pt x="198" y="222"/>
                    </a:lnTo>
                    <a:lnTo>
                      <a:pt x="196" y="221"/>
                    </a:lnTo>
                    <a:lnTo>
                      <a:pt x="194" y="221"/>
                    </a:lnTo>
                    <a:lnTo>
                      <a:pt x="194" y="219"/>
                    </a:lnTo>
                    <a:lnTo>
                      <a:pt x="194" y="217"/>
                    </a:lnTo>
                    <a:lnTo>
                      <a:pt x="192" y="215"/>
                    </a:lnTo>
                    <a:lnTo>
                      <a:pt x="192" y="213"/>
                    </a:lnTo>
                    <a:lnTo>
                      <a:pt x="190" y="213"/>
                    </a:lnTo>
                    <a:lnTo>
                      <a:pt x="190" y="211"/>
                    </a:lnTo>
                    <a:lnTo>
                      <a:pt x="188" y="211"/>
                    </a:lnTo>
                    <a:lnTo>
                      <a:pt x="186" y="209"/>
                    </a:lnTo>
                    <a:lnTo>
                      <a:pt x="184" y="209"/>
                    </a:lnTo>
                    <a:lnTo>
                      <a:pt x="183" y="209"/>
                    </a:lnTo>
                    <a:lnTo>
                      <a:pt x="181" y="209"/>
                    </a:lnTo>
                    <a:lnTo>
                      <a:pt x="179" y="209"/>
                    </a:lnTo>
                    <a:lnTo>
                      <a:pt x="173" y="207"/>
                    </a:lnTo>
                    <a:lnTo>
                      <a:pt x="171" y="207"/>
                    </a:lnTo>
                    <a:lnTo>
                      <a:pt x="171" y="209"/>
                    </a:lnTo>
                    <a:lnTo>
                      <a:pt x="167" y="211"/>
                    </a:lnTo>
                    <a:lnTo>
                      <a:pt x="163" y="213"/>
                    </a:lnTo>
                    <a:lnTo>
                      <a:pt x="161" y="213"/>
                    </a:lnTo>
                    <a:lnTo>
                      <a:pt x="161" y="211"/>
                    </a:lnTo>
                    <a:lnTo>
                      <a:pt x="160" y="211"/>
                    </a:lnTo>
                    <a:lnTo>
                      <a:pt x="158" y="211"/>
                    </a:lnTo>
                    <a:lnTo>
                      <a:pt x="156" y="211"/>
                    </a:lnTo>
                    <a:lnTo>
                      <a:pt x="154" y="211"/>
                    </a:lnTo>
                    <a:lnTo>
                      <a:pt x="152" y="211"/>
                    </a:lnTo>
                    <a:lnTo>
                      <a:pt x="150" y="213"/>
                    </a:lnTo>
                    <a:lnTo>
                      <a:pt x="148" y="215"/>
                    </a:lnTo>
                    <a:lnTo>
                      <a:pt x="148" y="217"/>
                    </a:lnTo>
                    <a:lnTo>
                      <a:pt x="146" y="217"/>
                    </a:lnTo>
                    <a:lnTo>
                      <a:pt x="146" y="219"/>
                    </a:lnTo>
                    <a:lnTo>
                      <a:pt x="146" y="221"/>
                    </a:lnTo>
                    <a:lnTo>
                      <a:pt x="146" y="222"/>
                    </a:lnTo>
                    <a:lnTo>
                      <a:pt x="146" y="224"/>
                    </a:lnTo>
                    <a:lnTo>
                      <a:pt x="140" y="224"/>
                    </a:lnTo>
                    <a:lnTo>
                      <a:pt x="131" y="224"/>
                    </a:lnTo>
                    <a:lnTo>
                      <a:pt x="125" y="224"/>
                    </a:lnTo>
                    <a:lnTo>
                      <a:pt x="121" y="224"/>
                    </a:lnTo>
                    <a:lnTo>
                      <a:pt x="115" y="224"/>
                    </a:lnTo>
                    <a:lnTo>
                      <a:pt x="106" y="224"/>
                    </a:lnTo>
                    <a:lnTo>
                      <a:pt x="102" y="224"/>
                    </a:lnTo>
                    <a:lnTo>
                      <a:pt x="98" y="224"/>
                    </a:lnTo>
                    <a:lnTo>
                      <a:pt x="94" y="224"/>
                    </a:lnTo>
                    <a:lnTo>
                      <a:pt x="85" y="224"/>
                    </a:lnTo>
                    <a:lnTo>
                      <a:pt x="77" y="224"/>
                    </a:lnTo>
                    <a:lnTo>
                      <a:pt x="69" y="224"/>
                    </a:lnTo>
                    <a:lnTo>
                      <a:pt x="69" y="222"/>
                    </a:lnTo>
                    <a:lnTo>
                      <a:pt x="67" y="222"/>
                    </a:lnTo>
                    <a:lnTo>
                      <a:pt x="67" y="221"/>
                    </a:lnTo>
                    <a:lnTo>
                      <a:pt x="65" y="221"/>
                    </a:lnTo>
                    <a:lnTo>
                      <a:pt x="65" y="219"/>
                    </a:lnTo>
                    <a:lnTo>
                      <a:pt x="64" y="219"/>
                    </a:lnTo>
                    <a:lnTo>
                      <a:pt x="64" y="217"/>
                    </a:lnTo>
                    <a:lnTo>
                      <a:pt x="64" y="215"/>
                    </a:lnTo>
                    <a:lnTo>
                      <a:pt x="64" y="213"/>
                    </a:lnTo>
                    <a:lnTo>
                      <a:pt x="64" y="211"/>
                    </a:lnTo>
                    <a:lnTo>
                      <a:pt x="62" y="211"/>
                    </a:lnTo>
                    <a:lnTo>
                      <a:pt x="60" y="211"/>
                    </a:lnTo>
                    <a:lnTo>
                      <a:pt x="58" y="211"/>
                    </a:lnTo>
                    <a:lnTo>
                      <a:pt x="58" y="209"/>
                    </a:lnTo>
                    <a:lnTo>
                      <a:pt x="56" y="209"/>
                    </a:lnTo>
                    <a:lnTo>
                      <a:pt x="56" y="207"/>
                    </a:lnTo>
                    <a:lnTo>
                      <a:pt x="54" y="205"/>
                    </a:lnTo>
                    <a:lnTo>
                      <a:pt x="54" y="203"/>
                    </a:lnTo>
                    <a:lnTo>
                      <a:pt x="54" y="201"/>
                    </a:lnTo>
                    <a:lnTo>
                      <a:pt x="54" y="197"/>
                    </a:lnTo>
                    <a:lnTo>
                      <a:pt x="54" y="196"/>
                    </a:lnTo>
                    <a:lnTo>
                      <a:pt x="54" y="194"/>
                    </a:lnTo>
                    <a:lnTo>
                      <a:pt x="54" y="192"/>
                    </a:lnTo>
                    <a:lnTo>
                      <a:pt x="54" y="190"/>
                    </a:lnTo>
                    <a:lnTo>
                      <a:pt x="54" y="188"/>
                    </a:lnTo>
                    <a:lnTo>
                      <a:pt x="52" y="188"/>
                    </a:lnTo>
                    <a:lnTo>
                      <a:pt x="52" y="186"/>
                    </a:lnTo>
                    <a:lnTo>
                      <a:pt x="50" y="184"/>
                    </a:lnTo>
                    <a:lnTo>
                      <a:pt x="48" y="184"/>
                    </a:lnTo>
                    <a:lnTo>
                      <a:pt x="48" y="182"/>
                    </a:lnTo>
                    <a:lnTo>
                      <a:pt x="46" y="182"/>
                    </a:lnTo>
                    <a:lnTo>
                      <a:pt x="46" y="180"/>
                    </a:lnTo>
                    <a:lnTo>
                      <a:pt x="48" y="180"/>
                    </a:lnTo>
                    <a:lnTo>
                      <a:pt x="46" y="180"/>
                    </a:lnTo>
                    <a:lnTo>
                      <a:pt x="46" y="178"/>
                    </a:lnTo>
                    <a:lnTo>
                      <a:pt x="46" y="176"/>
                    </a:lnTo>
                    <a:lnTo>
                      <a:pt x="44" y="176"/>
                    </a:lnTo>
                    <a:lnTo>
                      <a:pt x="44" y="174"/>
                    </a:lnTo>
                    <a:lnTo>
                      <a:pt x="42" y="174"/>
                    </a:lnTo>
                    <a:lnTo>
                      <a:pt x="42" y="173"/>
                    </a:lnTo>
                    <a:lnTo>
                      <a:pt x="42" y="171"/>
                    </a:lnTo>
                    <a:lnTo>
                      <a:pt x="42" y="169"/>
                    </a:lnTo>
                    <a:lnTo>
                      <a:pt x="42" y="167"/>
                    </a:lnTo>
                    <a:lnTo>
                      <a:pt x="41" y="167"/>
                    </a:lnTo>
                    <a:lnTo>
                      <a:pt x="41" y="165"/>
                    </a:lnTo>
                    <a:lnTo>
                      <a:pt x="39" y="165"/>
                    </a:lnTo>
                    <a:lnTo>
                      <a:pt x="39" y="163"/>
                    </a:lnTo>
                    <a:lnTo>
                      <a:pt x="37" y="163"/>
                    </a:lnTo>
                    <a:lnTo>
                      <a:pt x="35" y="163"/>
                    </a:lnTo>
                    <a:lnTo>
                      <a:pt x="35" y="161"/>
                    </a:lnTo>
                    <a:lnTo>
                      <a:pt x="33" y="161"/>
                    </a:lnTo>
                    <a:lnTo>
                      <a:pt x="33" y="159"/>
                    </a:lnTo>
                    <a:lnTo>
                      <a:pt x="31" y="157"/>
                    </a:lnTo>
                    <a:lnTo>
                      <a:pt x="31" y="155"/>
                    </a:lnTo>
                    <a:lnTo>
                      <a:pt x="29" y="153"/>
                    </a:lnTo>
                    <a:lnTo>
                      <a:pt x="29" y="151"/>
                    </a:lnTo>
                    <a:lnTo>
                      <a:pt x="27" y="151"/>
                    </a:lnTo>
                    <a:lnTo>
                      <a:pt x="27" y="149"/>
                    </a:lnTo>
                    <a:lnTo>
                      <a:pt x="25" y="149"/>
                    </a:lnTo>
                    <a:lnTo>
                      <a:pt x="25" y="148"/>
                    </a:lnTo>
                    <a:lnTo>
                      <a:pt x="23" y="146"/>
                    </a:lnTo>
                    <a:lnTo>
                      <a:pt x="21" y="146"/>
                    </a:lnTo>
                    <a:lnTo>
                      <a:pt x="21" y="144"/>
                    </a:lnTo>
                    <a:lnTo>
                      <a:pt x="19" y="144"/>
                    </a:lnTo>
                    <a:lnTo>
                      <a:pt x="17" y="144"/>
                    </a:lnTo>
                    <a:lnTo>
                      <a:pt x="17" y="142"/>
                    </a:lnTo>
                    <a:lnTo>
                      <a:pt x="16" y="142"/>
                    </a:lnTo>
                    <a:lnTo>
                      <a:pt x="14" y="142"/>
                    </a:lnTo>
                    <a:lnTo>
                      <a:pt x="12" y="142"/>
                    </a:lnTo>
                    <a:lnTo>
                      <a:pt x="10" y="142"/>
                    </a:lnTo>
                    <a:lnTo>
                      <a:pt x="8" y="142"/>
                    </a:lnTo>
                    <a:lnTo>
                      <a:pt x="8" y="144"/>
                    </a:lnTo>
                    <a:lnTo>
                      <a:pt x="10" y="144"/>
                    </a:lnTo>
                    <a:lnTo>
                      <a:pt x="8" y="144"/>
                    </a:lnTo>
                    <a:lnTo>
                      <a:pt x="8" y="146"/>
                    </a:lnTo>
                    <a:lnTo>
                      <a:pt x="8" y="144"/>
                    </a:lnTo>
                    <a:lnTo>
                      <a:pt x="8" y="146"/>
                    </a:lnTo>
                    <a:lnTo>
                      <a:pt x="8" y="148"/>
                    </a:lnTo>
                    <a:lnTo>
                      <a:pt x="8" y="146"/>
                    </a:lnTo>
                    <a:lnTo>
                      <a:pt x="6" y="146"/>
                    </a:lnTo>
                    <a:lnTo>
                      <a:pt x="4" y="146"/>
                    </a:lnTo>
                    <a:lnTo>
                      <a:pt x="4" y="144"/>
                    </a:lnTo>
                    <a:lnTo>
                      <a:pt x="4" y="142"/>
                    </a:lnTo>
                    <a:lnTo>
                      <a:pt x="2" y="142"/>
                    </a:lnTo>
                    <a:lnTo>
                      <a:pt x="0" y="142"/>
                    </a:lnTo>
                    <a:lnTo>
                      <a:pt x="0" y="140"/>
                    </a:lnTo>
                    <a:lnTo>
                      <a:pt x="2" y="140"/>
                    </a:lnTo>
                    <a:lnTo>
                      <a:pt x="4" y="140"/>
                    </a:lnTo>
                    <a:lnTo>
                      <a:pt x="2" y="140"/>
                    </a:lnTo>
                    <a:lnTo>
                      <a:pt x="4" y="140"/>
                    </a:lnTo>
                    <a:lnTo>
                      <a:pt x="6" y="140"/>
                    </a:lnTo>
                    <a:lnTo>
                      <a:pt x="8" y="138"/>
                    </a:lnTo>
                    <a:lnTo>
                      <a:pt x="10" y="138"/>
                    </a:lnTo>
                    <a:lnTo>
                      <a:pt x="16" y="136"/>
                    </a:lnTo>
                    <a:lnTo>
                      <a:pt x="21" y="132"/>
                    </a:lnTo>
                    <a:lnTo>
                      <a:pt x="25" y="130"/>
                    </a:lnTo>
                    <a:lnTo>
                      <a:pt x="27" y="130"/>
                    </a:lnTo>
                    <a:lnTo>
                      <a:pt x="29" y="128"/>
                    </a:lnTo>
                    <a:lnTo>
                      <a:pt x="29" y="126"/>
                    </a:lnTo>
                    <a:lnTo>
                      <a:pt x="31" y="126"/>
                    </a:lnTo>
                    <a:lnTo>
                      <a:pt x="31" y="124"/>
                    </a:lnTo>
                    <a:lnTo>
                      <a:pt x="33" y="124"/>
                    </a:lnTo>
                    <a:lnTo>
                      <a:pt x="33" y="123"/>
                    </a:lnTo>
                    <a:lnTo>
                      <a:pt x="35" y="121"/>
                    </a:lnTo>
                    <a:lnTo>
                      <a:pt x="37" y="119"/>
                    </a:lnTo>
                    <a:lnTo>
                      <a:pt x="37" y="117"/>
                    </a:lnTo>
                    <a:lnTo>
                      <a:pt x="39" y="117"/>
                    </a:lnTo>
                    <a:lnTo>
                      <a:pt x="39" y="115"/>
                    </a:lnTo>
                    <a:lnTo>
                      <a:pt x="41" y="115"/>
                    </a:lnTo>
                    <a:lnTo>
                      <a:pt x="41" y="113"/>
                    </a:lnTo>
                    <a:lnTo>
                      <a:pt x="42" y="113"/>
                    </a:lnTo>
                    <a:lnTo>
                      <a:pt x="42" y="111"/>
                    </a:lnTo>
                    <a:lnTo>
                      <a:pt x="44" y="109"/>
                    </a:lnTo>
                    <a:lnTo>
                      <a:pt x="44" y="107"/>
                    </a:lnTo>
                    <a:lnTo>
                      <a:pt x="46" y="107"/>
                    </a:lnTo>
                    <a:lnTo>
                      <a:pt x="46" y="105"/>
                    </a:lnTo>
                    <a:lnTo>
                      <a:pt x="48" y="103"/>
                    </a:lnTo>
                    <a:lnTo>
                      <a:pt x="50" y="101"/>
                    </a:lnTo>
                    <a:lnTo>
                      <a:pt x="50" y="99"/>
                    </a:lnTo>
                    <a:lnTo>
                      <a:pt x="52" y="99"/>
                    </a:lnTo>
                    <a:lnTo>
                      <a:pt x="54" y="96"/>
                    </a:lnTo>
                    <a:lnTo>
                      <a:pt x="54" y="94"/>
                    </a:lnTo>
                    <a:lnTo>
                      <a:pt x="56" y="92"/>
                    </a:lnTo>
                    <a:lnTo>
                      <a:pt x="56" y="90"/>
                    </a:lnTo>
                    <a:lnTo>
                      <a:pt x="58" y="88"/>
                    </a:lnTo>
                    <a:lnTo>
                      <a:pt x="58" y="86"/>
                    </a:lnTo>
                    <a:lnTo>
                      <a:pt x="60" y="86"/>
                    </a:lnTo>
                    <a:lnTo>
                      <a:pt x="60" y="84"/>
                    </a:lnTo>
                    <a:lnTo>
                      <a:pt x="62" y="84"/>
                    </a:lnTo>
                    <a:lnTo>
                      <a:pt x="62" y="82"/>
                    </a:lnTo>
                    <a:lnTo>
                      <a:pt x="64" y="78"/>
                    </a:lnTo>
                    <a:lnTo>
                      <a:pt x="65" y="76"/>
                    </a:lnTo>
                    <a:lnTo>
                      <a:pt x="67" y="75"/>
                    </a:lnTo>
                    <a:lnTo>
                      <a:pt x="67" y="73"/>
                    </a:lnTo>
                    <a:lnTo>
                      <a:pt x="67" y="71"/>
                    </a:lnTo>
                    <a:lnTo>
                      <a:pt x="69" y="71"/>
                    </a:lnTo>
                    <a:lnTo>
                      <a:pt x="69" y="69"/>
                    </a:lnTo>
                    <a:lnTo>
                      <a:pt x="69" y="67"/>
                    </a:lnTo>
                    <a:lnTo>
                      <a:pt x="71" y="65"/>
                    </a:lnTo>
                    <a:lnTo>
                      <a:pt x="71" y="63"/>
                    </a:lnTo>
                    <a:lnTo>
                      <a:pt x="71" y="61"/>
                    </a:lnTo>
                    <a:lnTo>
                      <a:pt x="71" y="59"/>
                    </a:lnTo>
                    <a:lnTo>
                      <a:pt x="71" y="57"/>
                    </a:lnTo>
                    <a:lnTo>
                      <a:pt x="71" y="55"/>
                    </a:lnTo>
                    <a:lnTo>
                      <a:pt x="73" y="55"/>
                    </a:lnTo>
                    <a:lnTo>
                      <a:pt x="73" y="53"/>
                    </a:lnTo>
                    <a:lnTo>
                      <a:pt x="73" y="51"/>
                    </a:lnTo>
                    <a:lnTo>
                      <a:pt x="73" y="50"/>
                    </a:lnTo>
                    <a:lnTo>
                      <a:pt x="73" y="48"/>
                    </a:lnTo>
                    <a:lnTo>
                      <a:pt x="73" y="46"/>
                    </a:lnTo>
                    <a:lnTo>
                      <a:pt x="73" y="44"/>
                    </a:lnTo>
                    <a:lnTo>
                      <a:pt x="75" y="44"/>
                    </a:lnTo>
                    <a:lnTo>
                      <a:pt x="75" y="46"/>
                    </a:lnTo>
                    <a:lnTo>
                      <a:pt x="75" y="44"/>
                    </a:lnTo>
                    <a:lnTo>
                      <a:pt x="77" y="44"/>
                    </a:lnTo>
                    <a:lnTo>
                      <a:pt x="77" y="42"/>
                    </a:lnTo>
                    <a:lnTo>
                      <a:pt x="77" y="40"/>
                    </a:lnTo>
                    <a:lnTo>
                      <a:pt x="77" y="38"/>
                    </a:lnTo>
                    <a:lnTo>
                      <a:pt x="77" y="36"/>
                    </a:lnTo>
                    <a:lnTo>
                      <a:pt x="77" y="34"/>
                    </a:lnTo>
                    <a:lnTo>
                      <a:pt x="79" y="34"/>
                    </a:lnTo>
                    <a:lnTo>
                      <a:pt x="81" y="34"/>
                    </a:lnTo>
                    <a:lnTo>
                      <a:pt x="81" y="32"/>
                    </a:lnTo>
                    <a:lnTo>
                      <a:pt x="83" y="32"/>
                    </a:lnTo>
                    <a:lnTo>
                      <a:pt x="83" y="30"/>
                    </a:lnTo>
                    <a:lnTo>
                      <a:pt x="83" y="28"/>
                    </a:lnTo>
                    <a:lnTo>
                      <a:pt x="83" y="26"/>
                    </a:lnTo>
                    <a:lnTo>
                      <a:pt x="83" y="25"/>
                    </a:lnTo>
                    <a:lnTo>
                      <a:pt x="85" y="25"/>
                    </a:lnTo>
                    <a:lnTo>
                      <a:pt x="85" y="23"/>
                    </a:lnTo>
                    <a:lnTo>
                      <a:pt x="85" y="21"/>
                    </a:lnTo>
                    <a:lnTo>
                      <a:pt x="85" y="19"/>
                    </a:lnTo>
                    <a:lnTo>
                      <a:pt x="87" y="19"/>
                    </a:lnTo>
                    <a:lnTo>
                      <a:pt x="87" y="17"/>
                    </a:lnTo>
                    <a:lnTo>
                      <a:pt x="87" y="15"/>
                    </a:lnTo>
                    <a:lnTo>
                      <a:pt x="88" y="15"/>
                    </a:lnTo>
                    <a:lnTo>
                      <a:pt x="88" y="13"/>
                    </a:lnTo>
                    <a:lnTo>
                      <a:pt x="88" y="11"/>
                    </a:lnTo>
                    <a:lnTo>
                      <a:pt x="90" y="11"/>
                    </a:lnTo>
                    <a:lnTo>
                      <a:pt x="92" y="11"/>
                    </a:lnTo>
                    <a:lnTo>
                      <a:pt x="94" y="11"/>
                    </a:lnTo>
                    <a:lnTo>
                      <a:pt x="96" y="11"/>
                    </a:lnTo>
                    <a:lnTo>
                      <a:pt x="96" y="9"/>
                    </a:lnTo>
                    <a:lnTo>
                      <a:pt x="98" y="9"/>
                    </a:lnTo>
                    <a:lnTo>
                      <a:pt x="100" y="9"/>
                    </a:lnTo>
                    <a:lnTo>
                      <a:pt x="102" y="9"/>
                    </a:lnTo>
                    <a:lnTo>
                      <a:pt x="102" y="11"/>
                    </a:lnTo>
                    <a:lnTo>
                      <a:pt x="104" y="11"/>
                    </a:lnTo>
                    <a:lnTo>
                      <a:pt x="104" y="13"/>
                    </a:lnTo>
                    <a:lnTo>
                      <a:pt x="104" y="15"/>
                    </a:lnTo>
                    <a:lnTo>
                      <a:pt x="106" y="15"/>
                    </a:lnTo>
                    <a:lnTo>
                      <a:pt x="106" y="13"/>
                    </a:lnTo>
                    <a:lnTo>
                      <a:pt x="108" y="13"/>
                    </a:lnTo>
                    <a:lnTo>
                      <a:pt x="110" y="13"/>
                    </a:lnTo>
                    <a:lnTo>
                      <a:pt x="112" y="13"/>
                    </a:lnTo>
                    <a:lnTo>
                      <a:pt x="113" y="13"/>
                    </a:lnTo>
                    <a:lnTo>
                      <a:pt x="113" y="11"/>
                    </a:lnTo>
                    <a:lnTo>
                      <a:pt x="115" y="11"/>
                    </a:lnTo>
                    <a:lnTo>
                      <a:pt x="117" y="11"/>
                    </a:lnTo>
                    <a:lnTo>
                      <a:pt x="117" y="13"/>
                    </a:lnTo>
                    <a:lnTo>
                      <a:pt x="119" y="13"/>
                    </a:lnTo>
                    <a:lnTo>
                      <a:pt x="121" y="13"/>
                    </a:lnTo>
                    <a:lnTo>
                      <a:pt x="123" y="13"/>
                    </a:lnTo>
                    <a:lnTo>
                      <a:pt x="125" y="13"/>
                    </a:lnTo>
                    <a:lnTo>
                      <a:pt x="127" y="13"/>
                    </a:lnTo>
                    <a:lnTo>
                      <a:pt x="129" y="15"/>
                    </a:lnTo>
                    <a:lnTo>
                      <a:pt x="131" y="15"/>
                    </a:lnTo>
                    <a:lnTo>
                      <a:pt x="133" y="15"/>
                    </a:lnTo>
                    <a:lnTo>
                      <a:pt x="133" y="13"/>
                    </a:lnTo>
                    <a:lnTo>
                      <a:pt x="135" y="13"/>
                    </a:lnTo>
                    <a:lnTo>
                      <a:pt x="135" y="11"/>
                    </a:lnTo>
                    <a:lnTo>
                      <a:pt x="136" y="11"/>
                    </a:lnTo>
                    <a:lnTo>
                      <a:pt x="138" y="11"/>
                    </a:lnTo>
                    <a:lnTo>
                      <a:pt x="140" y="11"/>
                    </a:lnTo>
                    <a:lnTo>
                      <a:pt x="142" y="11"/>
                    </a:lnTo>
                    <a:lnTo>
                      <a:pt x="142" y="9"/>
                    </a:lnTo>
                    <a:lnTo>
                      <a:pt x="142" y="7"/>
                    </a:lnTo>
                    <a:lnTo>
                      <a:pt x="144" y="7"/>
                    </a:lnTo>
                    <a:lnTo>
                      <a:pt x="144" y="5"/>
                    </a:lnTo>
                    <a:lnTo>
                      <a:pt x="146" y="5"/>
                    </a:lnTo>
                    <a:lnTo>
                      <a:pt x="148" y="7"/>
                    </a:lnTo>
                    <a:lnTo>
                      <a:pt x="148" y="9"/>
                    </a:lnTo>
                    <a:lnTo>
                      <a:pt x="150" y="9"/>
                    </a:lnTo>
                    <a:lnTo>
                      <a:pt x="152" y="9"/>
                    </a:lnTo>
                    <a:lnTo>
                      <a:pt x="154" y="9"/>
                    </a:lnTo>
                    <a:lnTo>
                      <a:pt x="154" y="7"/>
                    </a:lnTo>
                    <a:lnTo>
                      <a:pt x="154" y="9"/>
                    </a:lnTo>
                    <a:lnTo>
                      <a:pt x="156" y="7"/>
                    </a:lnTo>
                    <a:lnTo>
                      <a:pt x="158" y="7"/>
                    </a:lnTo>
                    <a:lnTo>
                      <a:pt x="160" y="7"/>
                    </a:lnTo>
                    <a:lnTo>
                      <a:pt x="161" y="7"/>
                    </a:lnTo>
                    <a:lnTo>
                      <a:pt x="161" y="9"/>
                    </a:lnTo>
                    <a:lnTo>
                      <a:pt x="163" y="9"/>
                    </a:lnTo>
                    <a:lnTo>
                      <a:pt x="163" y="7"/>
                    </a:lnTo>
                    <a:lnTo>
                      <a:pt x="165" y="7"/>
                    </a:lnTo>
                    <a:lnTo>
                      <a:pt x="165" y="5"/>
                    </a:lnTo>
                    <a:lnTo>
                      <a:pt x="167" y="5"/>
                    </a:lnTo>
                    <a:lnTo>
                      <a:pt x="167" y="7"/>
                    </a:lnTo>
                    <a:lnTo>
                      <a:pt x="169" y="7"/>
                    </a:lnTo>
                    <a:lnTo>
                      <a:pt x="171" y="7"/>
                    </a:lnTo>
                    <a:lnTo>
                      <a:pt x="171" y="5"/>
                    </a:lnTo>
                    <a:lnTo>
                      <a:pt x="173" y="5"/>
                    </a:lnTo>
                    <a:lnTo>
                      <a:pt x="173" y="3"/>
                    </a:lnTo>
                    <a:lnTo>
                      <a:pt x="171" y="3"/>
                    </a:lnTo>
                    <a:lnTo>
                      <a:pt x="169" y="3"/>
                    </a:lnTo>
                    <a:lnTo>
                      <a:pt x="169" y="1"/>
                    </a:lnTo>
                    <a:lnTo>
                      <a:pt x="171" y="1"/>
                    </a:lnTo>
                    <a:lnTo>
                      <a:pt x="171" y="0"/>
                    </a:lnTo>
                    <a:lnTo>
                      <a:pt x="173" y="0"/>
                    </a:lnTo>
                    <a:lnTo>
                      <a:pt x="173" y="1"/>
                    </a:lnTo>
                    <a:lnTo>
                      <a:pt x="175" y="1"/>
                    </a:lnTo>
                    <a:lnTo>
                      <a:pt x="175" y="3"/>
                    </a:lnTo>
                    <a:lnTo>
                      <a:pt x="177" y="3"/>
                    </a:lnTo>
                    <a:lnTo>
                      <a:pt x="179" y="1"/>
                    </a:lnTo>
                    <a:lnTo>
                      <a:pt x="179" y="0"/>
                    </a:lnTo>
                    <a:lnTo>
                      <a:pt x="181" y="0"/>
                    </a:lnTo>
                    <a:lnTo>
                      <a:pt x="183" y="0"/>
                    </a:lnTo>
                    <a:lnTo>
                      <a:pt x="183" y="1"/>
                    </a:lnTo>
                    <a:lnTo>
                      <a:pt x="183" y="3"/>
                    </a:lnTo>
                    <a:lnTo>
                      <a:pt x="184" y="3"/>
                    </a:lnTo>
                    <a:lnTo>
                      <a:pt x="184" y="1"/>
                    </a:lnTo>
                    <a:lnTo>
                      <a:pt x="184" y="3"/>
                    </a:lnTo>
                    <a:lnTo>
                      <a:pt x="186" y="3"/>
                    </a:lnTo>
                    <a:lnTo>
                      <a:pt x="186" y="1"/>
                    </a:lnTo>
                    <a:lnTo>
                      <a:pt x="188" y="1"/>
                    </a:lnTo>
                    <a:lnTo>
                      <a:pt x="188" y="3"/>
                    </a:lnTo>
                    <a:lnTo>
                      <a:pt x="190" y="1"/>
                    </a:lnTo>
                    <a:lnTo>
                      <a:pt x="190" y="3"/>
                    </a:lnTo>
                    <a:lnTo>
                      <a:pt x="190" y="1"/>
                    </a:lnTo>
                    <a:lnTo>
                      <a:pt x="192" y="1"/>
                    </a:lnTo>
                    <a:lnTo>
                      <a:pt x="192" y="3"/>
                    </a:lnTo>
                    <a:lnTo>
                      <a:pt x="194" y="3"/>
                    </a:lnTo>
                    <a:lnTo>
                      <a:pt x="194" y="1"/>
                    </a:lnTo>
                    <a:lnTo>
                      <a:pt x="196" y="1"/>
                    </a:lnTo>
                    <a:lnTo>
                      <a:pt x="196" y="3"/>
                    </a:lnTo>
                    <a:lnTo>
                      <a:pt x="198" y="3"/>
                    </a:lnTo>
                    <a:lnTo>
                      <a:pt x="198" y="1"/>
                    </a:lnTo>
                    <a:lnTo>
                      <a:pt x="198" y="3"/>
                    </a:lnTo>
                    <a:lnTo>
                      <a:pt x="200" y="3"/>
                    </a:lnTo>
                    <a:lnTo>
                      <a:pt x="200" y="1"/>
                    </a:lnTo>
                    <a:lnTo>
                      <a:pt x="202" y="1"/>
                    </a:lnTo>
                    <a:lnTo>
                      <a:pt x="204" y="1"/>
                    </a:lnTo>
                    <a:lnTo>
                      <a:pt x="204" y="3"/>
                    </a:lnTo>
                    <a:lnTo>
                      <a:pt x="206" y="3"/>
                    </a:lnTo>
                    <a:lnTo>
                      <a:pt x="208" y="3"/>
                    </a:lnTo>
                    <a:lnTo>
                      <a:pt x="209" y="3"/>
                    </a:lnTo>
                    <a:lnTo>
                      <a:pt x="209" y="1"/>
                    </a:lnTo>
                    <a:lnTo>
                      <a:pt x="211" y="1"/>
                    </a:lnTo>
                    <a:lnTo>
                      <a:pt x="211" y="3"/>
                    </a:lnTo>
                    <a:lnTo>
                      <a:pt x="213" y="3"/>
                    </a:lnTo>
                    <a:lnTo>
                      <a:pt x="213" y="5"/>
                    </a:lnTo>
                    <a:lnTo>
                      <a:pt x="213" y="3"/>
                    </a:lnTo>
                    <a:lnTo>
                      <a:pt x="215" y="3"/>
                    </a:lnTo>
                    <a:lnTo>
                      <a:pt x="217" y="3"/>
                    </a:lnTo>
                    <a:lnTo>
                      <a:pt x="217" y="1"/>
                    </a:lnTo>
                    <a:lnTo>
                      <a:pt x="219" y="1"/>
                    </a:lnTo>
                    <a:lnTo>
                      <a:pt x="219" y="3"/>
                    </a:lnTo>
                    <a:lnTo>
                      <a:pt x="221" y="3"/>
                    </a:lnTo>
                    <a:lnTo>
                      <a:pt x="223" y="3"/>
                    </a:lnTo>
                    <a:lnTo>
                      <a:pt x="225" y="3"/>
                    </a:lnTo>
                    <a:lnTo>
                      <a:pt x="225" y="1"/>
                    </a:lnTo>
                    <a:lnTo>
                      <a:pt x="225" y="3"/>
                    </a:lnTo>
                    <a:lnTo>
                      <a:pt x="225" y="5"/>
                    </a:lnTo>
                    <a:lnTo>
                      <a:pt x="225" y="7"/>
                    </a:lnTo>
                    <a:lnTo>
                      <a:pt x="227" y="7"/>
                    </a:lnTo>
                    <a:lnTo>
                      <a:pt x="229" y="7"/>
                    </a:lnTo>
                    <a:lnTo>
                      <a:pt x="231" y="7"/>
                    </a:lnTo>
                    <a:lnTo>
                      <a:pt x="229" y="7"/>
                    </a:lnTo>
                    <a:lnTo>
                      <a:pt x="229" y="9"/>
                    </a:lnTo>
                    <a:lnTo>
                      <a:pt x="231" y="11"/>
                    </a:lnTo>
                    <a:lnTo>
                      <a:pt x="232" y="9"/>
                    </a:lnTo>
                    <a:lnTo>
                      <a:pt x="232" y="11"/>
                    </a:lnTo>
                    <a:lnTo>
                      <a:pt x="234" y="11"/>
                    </a:lnTo>
                    <a:lnTo>
                      <a:pt x="234" y="13"/>
                    </a:lnTo>
                    <a:lnTo>
                      <a:pt x="236" y="13"/>
                    </a:lnTo>
                    <a:lnTo>
                      <a:pt x="236" y="15"/>
                    </a:lnTo>
                    <a:lnTo>
                      <a:pt x="238" y="15"/>
                    </a:lnTo>
                    <a:lnTo>
                      <a:pt x="238" y="17"/>
                    </a:lnTo>
                    <a:lnTo>
                      <a:pt x="240" y="17"/>
                    </a:lnTo>
                    <a:lnTo>
                      <a:pt x="242" y="19"/>
                    </a:lnTo>
                    <a:lnTo>
                      <a:pt x="246" y="23"/>
                    </a:lnTo>
                    <a:lnTo>
                      <a:pt x="246" y="25"/>
                    </a:lnTo>
                    <a:lnTo>
                      <a:pt x="248" y="25"/>
                    </a:lnTo>
                    <a:lnTo>
                      <a:pt x="250" y="25"/>
                    </a:lnTo>
                    <a:lnTo>
                      <a:pt x="252" y="26"/>
                    </a:lnTo>
                    <a:lnTo>
                      <a:pt x="250" y="28"/>
                    </a:lnTo>
                    <a:lnTo>
                      <a:pt x="250" y="30"/>
                    </a:lnTo>
                    <a:lnTo>
                      <a:pt x="252" y="30"/>
                    </a:lnTo>
                    <a:lnTo>
                      <a:pt x="250" y="32"/>
                    </a:lnTo>
                    <a:lnTo>
                      <a:pt x="252" y="34"/>
                    </a:lnTo>
                    <a:lnTo>
                      <a:pt x="254" y="32"/>
                    </a:lnTo>
                    <a:lnTo>
                      <a:pt x="254" y="34"/>
                    </a:lnTo>
                    <a:lnTo>
                      <a:pt x="255" y="36"/>
                    </a:lnTo>
                    <a:lnTo>
                      <a:pt x="257" y="36"/>
                    </a:lnTo>
                    <a:lnTo>
                      <a:pt x="257" y="38"/>
                    </a:lnTo>
                    <a:lnTo>
                      <a:pt x="259" y="40"/>
                    </a:lnTo>
                    <a:lnTo>
                      <a:pt x="257" y="40"/>
                    </a:lnTo>
                    <a:lnTo>
                      <a:pt x="259" y="42"/>
                    </a:lnTo>
                    <a:lnTo>
                      <a:pt x="261" y="40"/>
                    </a:lnTo>
                    <a:lnTo>
                      <a:pt x="263" y="38"/>
                    </a:lnTo>
                    <a:lnTo>
                      <a:pt x="265" y="38"/>
                    </a:lnTo>
                    <a:lnTo>
                      <a:pt x="269" y="38"/>
                    </a:lnTo>
                    <a:lnTo>
                      <a:pt x="269" y="40"/>
                    </a:lnTo>
                    <a:lnTo>
                      <a:pt x="269" y="42"/>
                    </a:lnTo>
                    <a:lnTo>
                      <a:pt x="271" y="42"/>
                    </a:lnTo>
                    <a:lnTo>
                      <a:pt x="273" y="42"/>
                    </a:lnTo>
                    <a:lnTo>
                      <a:pt x="275" y="42"/>
                    </a:lnTo>
                    <a:lnTo>
                      <a:pt x="275" y="40"/>
                    </a:lnTo>
                    <a:lnTo>
                      <a:pt x="277" y="40"/>
                    </a:lnTo>
                    <a:lnTo>
                      <a:pt x="279" y="40"/>
                    </a:lnTo>
                    <a:lnTo>
                      <a:pt x="280" y="40"/>
                    </a:lnTo>
                    <a:lnTo>
                      <a:pt x="282" y="40"/>
                    </a:lnTo>
                    <a:lnTo>
                      <a:pt x="284" y="40"/>
                    </a:lnTo>
                    <a:lnTo>
                      <a:pt x="284" y="38"/>
                    </a:lnTo>
                    <a:lnTo>
                      <a:pt x="286" y="38"/>
                    </a:lnTo>
                    <a:lnTo>
                      <a:pt x="286" y="40"/>
                    </a:lnTo>
                    <a:lnTo>
                      <a:pt x="284" y="40"/>
                    </a:lnTo>
                    <a:lnTo>
                      <a:pt x="282" y="40"/>
                    </a:lnTo>
                    <a:lnTo>
                      <a:pt x="282" y="42"/>
                    </a:lnTo>
                    <a:lnTo>
                      <a:pt x="282" y="44"/>
                    </a:lnTo>
                    <a:lnTo>
                      <a:pt x="284" y="44"/>
                    </a:lnTo>
                    <a:lnTo>
                      <a:pt x="284" y="42"/>
                    </a:lnTo>
                    <a:lnTo>
                      <a:pt x="286" y="42"/>
                    </a:lnTo>
                    <a:lnTo>
                      <a:pt x="288" y="42"/>
                    </a:lnTo>
                    <a:lnTo>
                      <a:pt x="288" y="44"/>
                    </a:lnTo>
                    <a:lnTo>
                      <a:pt x="290" y="44"/>
                    </a:lnTo>
                    <a:lnTo>
                      <a:pt x="292" y="44"/>
                    </a:lnTo>
                    <a:lnTo>
                      <a:pt x="292" y="46"/>
                    </a:lnTo>
                    <a:lnTo>
                      <a:pt x="292" y="48"/>
                    </a:lnTo>
                    <a:lnTo>
                      <a:pt x="292" y="50"/>
                    </a:lnTo>
                    <a:lnTo>
                      <a:pt x="294" y="50"/>
                    </a:lnTo>
                    <a:lnTo>
                      <a:pt x="294" y="51"/>
                    </a:lnTo>
                    <a:lnTo>
                      <a:pt x="294" y="53"/>
                    </a:lnTo>
                    <a:lnTo>
                      <a:pt x="296" y="53"/>
                    </a:lnTo>
                    <a:lnTo>
                      <a:pt x="296" y="55"/>
                    </a:lnTo>
                    <a:lnTo>
                      <a:pt x="298" y="55"/>
                    </a:lnTo>
                    <a:lnTo>
                      <a:pt x="296" y="55"/>
                    </a:lnTo>
                    <a:lnTo>
                      <a:pt x="296" y="57"/>
                    </a:lnTo>
                    <a:lnTo>
                      <a:pt x="298" y="57"/>
                    </a:lnTo>
                    <a:lnTo>
                      <a:pt x="298" y="59"/>
                    </a:lnTo>
                    <a:lnTo>
                      <a:pt x="298" y="61"/>
                    </a:lnTo>
                    <a:lnTo>
                      <a:pt x="298" y="63"/>
                    </a:lnTo>
                    <a:lnTo>
                      <a:pt x="300" y="63"/>
                    </a:lnTo>
                    <a:lnTo>
                      <a:pt x="300" y="65"/>
                    </a:lnTo>
                    <a:lnTo>
                      <a:pt x="298" y="65"/>
                    </a:lnTo>
                    <a:lnTo>
                      <a:pt x="298" y="67"/>
                    </a:lnTo>
                    <a:lnTo>
                      <a:pt x="300" y="67"/>
                    </a:lnTo>
                    <a:lnTo>
                      <a:pt x="300" y="69"/>
                    </a:lnTo>
                    <a:lnTo>
                      <a:pt x="302" y="69"/>
                    </a:lnTo>
                    <a:lnTo>
                      <a:pt x="303" y="71"/>
                    </a:lnTo>
                    <a:lnTo>
                      <a:pt x="303" y="73"/>
                    </a:lnTo>
                    <a:lnTo>
                      <a:pt x="302" y="73"/>
                    </a:lnTo>
                    <a:lnTo>
                      <a:pt x="302" y="75"/>
                    </a:lnTo>
                    <a:lnTo>
                      <a:pt x="302" y="76"/>
                    </a:lnTo>
                    <a:lnTo>
                      <a:pt x="303" y="76"/>
                    </a:lnTo>
                    <a:lnTo>
                      <a:pt x="303" y="78"/>
                    </a:lnTo>
                    <a:lnTo>
                      <a:pt x="303" y="76"/>
                    </a:lnTo>
                    <a:lnTo>
                      <a:pt x="305" y="76"/>
                    </a:lnTo>
                    <a:lnTo>
                      <a:pt x="307" y="76"/>
                    </a:lnTo>
                    <a:lnTo>
                      <a:pt x="307" y="78"/>
                    </a:lnTo>
                    <a:lnTo>
                      <a:pt x="309" y="78"/>
                    </a:lnTo>
                    <a:lnTo>
                      <a:pt x="311" y="78"/>
                    </a:lnTo>
                    <a:lnTo>
                      <a:pt x="313" y="80"/>
                    </a:lnTo>
                    <a:lnTo>
                      <a:pt x="313" y="82"/>
                    </a:lnTo>
                    <a:lnTo>
                      <a:pt x="313" y="84"/>
                    </a:lnTo>
                    <a:lnTo>
                      <a:pt x="311" y="84"/>
                    </a:lnTo>
                    <a:lnTo>
                      <a:pt x="311" y="86"/>
                    </a:lnTo>
                    <a:lnTo>
                      <a:pt x="313" y="86"/>
                    </a:lnTo>
                    <a:lnTo>
                      <a:pt x="315" y="86"/>
                    </a:lnTo>
                    <a:lnTo>
                      <a:pt x="315" y="88"/>
                    </a:lnTo>
                    <a:lnTo>
                      <a:pt x="317" y="86"/>
                    </a:lnTo>
                    <a:lnTo>
                      <a:pt x="319" y="86"/>
                    </a:lnTo>
                    <a:lnTo>
                      <a:pt x="321" y="86"/>
                    </a:lnTo>
                    <a:lnTo>
                      <a:pt x="321" y="88"/>
                    </a:lnTo>
                    <a:lnTo>
                      <a:pt x="323" y="88"/>
                    </a:lnTo>
                    <a:lnTo>
                      <a:pt x="321" y="88"/>
                    </a:lnTo>
                    <a:lnTo>
                      <a:pt x="321" y="90"/>
                    </a:lnTo>
                    <a:lnTo>
                      <a:pt x="323" y="90"/>
                    </a:lnTo>
                    <a:lnTo>
                      <a:pt x="325" y="90"/>
                    </a:lnTo>
                    <a:lnTo>
                      <a:pt x="325" y="92"/>
                    </a:lnTo>
                    <a:lnTo>
                      <a:pt x="323" y="92"/>
                    </a:lnTo>
                    <a:lnTo>
                      <a:pt x="323" y="94"/>
                    </a:lnTo>
                    <a:lnTo>
                      <a:pt x="323" y="96"/>
                    </a:lnTo>
                    <a:lnTo>
                      <a:pt x="325" y="98"/>
                    </a:lnTo>
                    <a:lnTo>
                      <a:pt x="327" y="98"/>
                    </a:lnTo>
                    <a:lnTo>
                      <a:pt x="328" y="98"/>
                    </a:lnTo>
                    <a:lnTo>
                      <a:pt x="328" y="99"/>
                    </a:lnTo>
                    <a:lnTo>
                      <a:pt x="330" y="99"/>
                    </a:lnTo>
                    <a:lnTo>
                      <a:pt x="330" y="101"/>
                    </a:lnTo>
                    <a:lnTo>
                      <a:pt x="330" y="103"/>
                    </a:lnTo>
                    <a:lnTo>
                      <a:pt x="328" y="103"/>
                    </a:lnTo>
                    <a:lnTo>
                      <a:pt x="327" y="103"/>
                    </a:lnTo>
                    <a:lnTo>
                      <a:pt x="327" y="105"/>
                    </a:lnTo>
                    <a:lnTo>
                      <a:pt x="328" y="105"/>
                    </a:lnTo>
                    <a:lnTo>
                      <a:pt x="328" y="107"/>
                    </a:lnTo>
                    <a:lnTo>
                      <a:pt x="330" y="107"/>
                    </a:lnTo>
                    <a:lnTo>
                      <a:pt x="332" y="105"/>
                    </a:lnTo>
                    <a:lnTo>
                      <a:pt x="332" y="107"/>
                    </a:lnTo>
                    <a:lnTo>
                      <a:pt x="334" y="107"/>
                    </a:lnTo>
                    <a:lnTo>
                      <a:pt x="334" y="109"/>
                    </a:lnTo>
                    <a:lnTo>
                      <a:pt x="334" y="111"/>
                    </a:lnTo>
                    <a:lnTo>
                      <a:pt x="336" y="111"/>
                    </a:lnTo>
                    <a:lnTo>
                      <a:pt x="336" y="113"/>
                    </a:lnTo>
                    <a:lnTo>
                      <a:pt x="338" y="113"/>
                    </a:lnTo>
                    <a:lnTo>
                      <a:pt x="338" y="115"/>
                    </a:lnTo>
                    <a:lnTo>
                      <a:pt x="340" y="115"/>
                    </a:lnTo>
                    <a:lnTo>
                      <a:pt x="342" y="115"/>
                    </a:lnTo>
                    <a:lnTo>
                      <a:pt x="344" y="115"/>
                    </a:lnTo>
                    <a:lnTo>
                      <a:pt x="346" y="115"/>
                    </a:lnTo>
                    <a:lnTo>
                      <a:pt x="346" y="117"/>
                    </a:lnTo>
                    <a:lnTo>
                      <a:pt x="348" y="117"/>
                    </a:lnTo>
                    <a:lnTo>
                      <a:pt x="348" y="119"/>
                    </a:lnTo>
                    <a:lnTo>
                      <a:pt x="350" y="119"/>
                    </a:lnTo>
                    <a:lnTo>
                      <a:pt x="350" y="121"/>
                    </a:lnTo>
                    <a:lnTo>
                      <a:pt x="351" y="121"/>
                    </a:lnTo>
                    <a:lnTo>
                      <a:pt x="353" y="121"/>
                    </a:lnTo>
                    <a:lnTo>
                      <a:pt x="355" y="121"/>
                    </a:lnTo>
                    <a:lnTo>
                      <a:pt x="355" y="123"/>
                    </a:lnTo>
                    <a:lnTo>
                      <a:pt x="357" y="123"/>
                    </a:lnTo>
                    <a:lnTo>
                      <a:pt x="357" y="124"/>
                    </a:lnTo>
                    <a:lnTo>
                      <a:pt x="357" y="126"/>
                    </a:lnTo>
                    <a:lnTo>
                      <a:pt x="357" y="128"/>
                    </a:lnTo>
                    <a:lnTo>
                      <a:pt x="357" y="130"/>
                    </a:lnTo>
                    <a:lnTo>
                      <a:pt x="359" y="130"/>
                    </a:lnTo>
                    <a:lnTo>
                      <a:pt x="359" y="132"/>
                    </a:lnTo>
                    <a:lnTo>
                      <a:pt x="361" y="132"/>
                    </a:lnTo>
                    <a:lnTo>
                      <a:pt x="361" y="134"/>
                    </a:lnTo>
                    <a:lnTo>
                      <a:pt x="363" y="134"/>
                    </a:lnTo>
                    <a:lnTo>
                      <a:pt x="365" y="134"/>
                    </a:lnTo>
                    <a:lnTo>
                      <a:pt x="367" y="134"/>
                    </a:lnTo>
                    <a:lnTo>
                      <a:pt x="367" y="136"/>
                    </a:lnTo>
                    <a:lnTo>
                      <a:pt x="369" y="136"/>
                    </a:lnTo>
                    <a:lnTo>
                      <a:pt x="369" y="138"/>
                    </a:lnTo>
                    <a:lnTo>
                      <a:pt x="371" y="138"/>
                    </a:lnTo>
                    <a:lnTo>
                      <a:pt x="373" y="140"/>
                    </a:lnTo>
                    <a:lnTo>
                      <a:pt x="373" y="142"/>
                    </a:lnTo>
                    <a:lnTo>
                      <a:pt x="374" y="142"/>
                    </a:lnTo>
                    <a:lnTo>
                      <a:pt x="374" y="144"/>
                    </a:lnTo>
                    <a:lnTo>
                      <a:pt x="376" y="144"/>
                    </a:lnTo>
                    <a:lnTo>
                      <a:pt x="376" y="146"/>
                    </a:lnTo>
                    <a:lnTo>
                      <a:pt x="378" y="146"/>
                    </a:lnTo>
                    <a:lnTo>
                      <a:pt x="376" y="146"/>
                    </a:lnTo>
                    <a:lnTo>
                      <a:pt x="376" y="148"/>
                    </a:lnTo>
                    <a:lnTo>
                      <a:pt x="378" y="148"/>
                    </a:lnTo>
                    <a:lnTo>
                      <a:pt x="378" y="149"/>
                    </a:lnTo>
                    <a:lnTo>
                      <a:pt x="376" y="149"/>
                    </a:lnTo>
                    <a:lnTo>
                      <a:pt x="376" y="151"/>
                    </a:lnTo>
                    <a:lnTo>
                      <a:pt x="376" y="153"/>
                    </a:lnTo>
                    <a:lnTo>
                      <a:pt x="376" y="155"/>
                    </a:lnTo>
                    <a:lnTo>
                      <a:pt x="374" y="155"/>
                    </a:lnTo>
                    <a:lnTo>
                      <a:pt x="374" y="157"/>
                    </a:lnTo>
                    <a:lnTo>
                      <a:pt x="373" y="157"/>
                    </a:lnTo>
                    <a:lnTo>
                      <a:pt x="373" y="159"/>
                    </a:lnTo>
                    <a:lnTo>
                      <a:pt x="374" y="159"/>
                    </a:lnTo>
                    <a:lnTo>
                      <a:pt x="374" y="161"/>
                    </a:lnTo>
                    <a:lnTo>
                      <a:pt x="374" y="163"/>
                    </a:lnTo>
                    <a:lnTo>
                      <a:pt x="376" y="163"/>
                    </a:lnTo>
                    <a:lnTo>
                      <a:pt x="374" y="163"/>
                    </a:lnTo>
                    <a:lnTo>
                      <a:pt x="374" y="165"/>
                    </a:lnTo>
                    <a:lnTo>
                      <a:pt x="376" y="165"/>
                    </a:lnTo>
                    <a:lnTo>
                      <a:pt x="376" y="167"/>
                    </a:lnTo>
                    <a:lnTo>
                      <a:pt x="376" y="165"/>
                    </a:lnTo>
                    <a:lnTo>
                      <a:pt x="376" y="167"/>
                    </a:lnTo>
                    <a:lnTo>
                      <a:pt x="378" y="167"/>
                    </a:lnTo>
                    <a:lnTo>
                      <a:pt x="380" y="167"/>
                    </a:lnTo>
                    <a:lnTo>
                      <a:pt x="380" y="169"/>
                    </a:lnTo>
                    <a:lnTo>
                      <a:pt x="382" y="167"/>
                    </a:lnTo>
                    <a:lnTo>
                      <a:pt x="382" y="169"/>
                    </a:lnTo>
                    <a:lnTo>
                      <a:pt x="382" y="171"/>
                    </a:lnTo>
                    <a:lnTo>
                      <a:pt x="382" y="173"/>
                    </a:lnTo>
                    <a:lnTo>
                      <a:pt x="384" y="173"/>
                    </a:lnTo>
                    <a:lnTo>
                      <a:pt x="386" y="174"/>
                    </a:lnTo>
                    <a:lnTo>
                      <a:pt x="388" y="174"/>
                    </a:lnTo>
                    <a:lnTo>
                      <a:pt x="388" y="176"/>
                    </a:lnTo>
                    <a:lnTo>
                      <a:pt x="388" y="178"/>
                    </a:lnTo>
                    <a:lnTo>
                      <a:pt x="390" y="180"/>
                    </a:lnTo>
                    <a:lnTo>
                      <a:pt x="390" y="182"/>
                    </a:lnTo>
                    <a:lnTo>
                      <a:pt x="390" y="184"/>
                    </a:lnTo>
                    <a:lnTo>
                      <a:pt x="390" y="186"/>
                    </a:lnTo>
                    <a:lnTo>
                      <a:pt x="390" y="188"/>
                    </a:lnTo>
                    <a:lnTo>
                      <a:pt x="390" y="190"/>
                    </a:lnTo>
                    <a:lnTo>
                      <a:pt x="388" y="190"/>
                    </a:lnTo>
                    <a:lnTo>
                      <a:pt x="388" y="194"/>
                    </a:lnTo>
                    <a:lnTo>
                      <a:pt x="388" y="196"/>
                    </a:lnTo>
                    <a:lnTo>
                      <a:pt x="390" y="196"/>
                    </a:lnTo>
                    <a:lnTo>
                      <a:pt x="390" y="197"/>
                    </a:lnTo>
                    <a:lnTo>
                      <a:pt x="392" y="197"/>
                    </a:lnTo>
                    <a:lnTo>
                      <a:pt x="394" y="199"/>
                    </a:lnTo>
                    <a:lnTo>
                      <a:pt x="392" y="207"/>
                    </a:lnTo>
                    <a:lnTo>
                      <a:pt x="392" y="209"/>
                    </a:lnTo>
                    <a:lnTo>
                      <a:pt x="390" y="211"/>
                    </a:lnTo>
                    <a:lnTo>
                      <a:pt x="388" y="211"/>
                    </a:lnTo>
                    <a:lnTo>
                      <a:pt x="388" y="213"/>
                    </a:lnTo>
                    <a:lnTo>
                      <a:pt x="386" y="213"/>
                    </a:lnTo>
                    <a:lnTo>
                      <a:pt x="386" y="215"/>
                    </a:lnTo>
                    <a:lnTo>
                      <a:pt x="384" y="215"/>
                    </a:lnTo>
                    <a:lnTo>
                      <a:pt x="384" y="217"/>
                    </a:lnTo>
                    <a:lnTo>
                      <a:pt x="384" y="219"/>
                    </a:lnTo>
                    <a:lnTo>
                      <a:pt x="386" y="221"/>
                    </a:lnTo>
                    <a:lnTo>
                      <a:pt x="386" y="222"/>
                    </a:lnTo>
                    <a:lnTo>
                      <a:pt x="388" y="222"/>
                    </a:lnTo>
                    <a:lnTo>
                      <a:pt x="388" y="224"/>
                    </a:lnTo>
                    <a:lnTo>
                      <a:pt x="390" y="224"/>
                    </a:lnTo>
                    <a:lnTo>
                      <a:pt x="388" y="226"/>
                    </a:lnTo>
                    <a:lnTo>
                      <a:pt x="390" y="226"/>
                    </a:lnTo>
                    <a:lnTo>
                      <a:pt x="390" y="228"/>
                    </a:lnTo>
                    <a:lnTo>
                      <a:pt x="392" y="228"/>
                    </a:lnTo>
                    <a:lnTo>
                      <a:pt x="392" y="230"/>
                    </a:lnTo>
                    <a:lnTo>
                      <a:pt x="394" y="230"/>
                    </a:lnTo>
                    <a:lnTo>
                      <a:pt x="396" y="230"/>
                    </a:lnTo>
                    <a:lnTo>
                      <a:pt x="396" y="232"/>
                    </a:lnTo>
                    <a:lnTo>
                      <a:pt x="398" y="232"/>
                    </a:lnTo>
                    <a:lnTo>
                      <a:pt x="398" y="234"/>
                    </a:lnTo>
                    <a:lnTo>
                      <a:pt x="398" y="236"/>
                    </a:lnTo>
                    <a:lnTo>
                      <a:pt x="398" y="238"/>
                    </a:lnTo>
                    <a:lnTo>
                      <a:pt x="398" y="240"/>
                    </a:lnTo>
                    <a:lnTo>
                      <a:pt x="399" y="242"/>
                    </a:lnTo>
                    <a:lnTo>
                      <a:pt x="399" y="244"/>
                    </a:lnTo>
                    <a:lnTo>
                      <a:pt x="401" y="244"/>
                    </a:lnTo>
                    <a:lnTo>
                      <a:pt x="401" y="246"/>
                    </a:lnTo>
                    <a:lnTo>
                      <a:pt x="401" y="244"/>
                    </a:lnTo>
                    <a:lnTo>
                      <a:pt x="403" y="244"/>
                    </a:lnTo>
                    <a:lnTo>
                      <a:pt x="403" y="242"/>
                    </a:lnTo>
                    <a:lnTo>
                      <a:pt x="405" y="242"/>
                    </a:lnTo>
                    <a:lnTo>
                      <a:pt x="405" y="240"/>
                    </a:lnTo>
                    <a:lnTo>
                      <a:pt x="407" y="240"/>
                    </a:lnTo>
                    <a:lnTo>
                      <a:pt x="407" y="238"/>
                    </a:lnTo>
                    <a:lnTo>
                      <a:pt x="409" y="238"/>
                    </a:lnTo>
                    <a:lnTo>
                      <a:pt x="411" y="238"/>
                    </a:lnTo>
                    <a:lnTo>
                      <a:pt x="411" y="240"/>
                    </a:lnTo>
                    <a:lnTo>
                      <a:pt x="413" y="240"/>
                    </a:lnTo>
                    <a:lnTo>
                      <a:pt x="413" y="238"/>
                    </a:lnTo>
                    <a:lnTo>
                      <a:pt x="415" y="238"/>
                    </a:lnTo>
                    <a:lnTo>
                      <a:pt x="415" y="240"/>
                    </a:lnTo>
                    <a:lnTo>
                      <a:pt x="415" y="242"/>
                    </a:lnTo>
                    <a:lnTo>
                      <a:pt x="417" y="242"/>
                    </a:lnTo>
                    <a:lnTo>
                      <a:pt x="417" y="240"/>
                    </a:lnTo>
                    <a:lnTo>
                      <a:pt x="417" y="242"/>
                    </a:lnTo>
                    <a:lnTo>
                      <a:pt x="417" y="244"/>
                    </a:lnTo>
                    <a:lnTo>
                      <a:pt x="419" y="244"/>
                    </a:lnTo>
                    <a:lnTo>
                      <a:pt x="417" y="244"/>
                    </a:lnTo>
                    <a:lnTo>
                      <a:pt x="417" y="246"/>
                    </a:lnTo>
                    <a:lnTo>
                      <a:pt x="419" y="246"/>
                    </a:lnTo>
                    <a:lnTo>
                      <a:pt x="421" y="246"/>
                    </a:lnTo>
                    <a:lnTo>
                      <a:pt x="421" y="247"/>
                    </a:lnTo>
                    <a:lnTo>
                      <a:pt x="422" y="247"/>
                    </a:lnTo>
                    <a:lnTo>
                      <a:pt x="422" y="249"/>
                    </a:lnTo>
                    <a:lnTo>
                      <a:pt x="421" y="249"/>
                    </a:lnTo>
                    <a:lnTo>
                      <a:pt x="421" y="251"/>
                    </a:lnTo>
                    <a:lnTo>
                      <a:pt x="421" y="253"/>
                    </a:lnTo>
                    <a:lnTo>
                      <a:pt x="422" y="253"/>
                    </a:lnTo>
                    <a:lnTo>
                      <a:pt x="424" y="253"/>
                    </a:lnTo>
                    <a:lnTo>
                      <a:pt x="424" y="255"/>
                    </a:lnTo>
                    <a:lnTo>
                      <a:pt x="422" y="255"/>
                    </a:lnTo>
                    <a:lnTo>
                      <a:pt x="422" y="257"/>
                    </a:lnTo>
                    <a:lnTo>
                      <a:pt x="424" y="257"/>
                    </a:lnTo>
                    <a:lnTo>
                      <a:pt x="424" y="259"/>
                    </a:lnTo>
                    <a:lnTo>
                      <a:pt x="426" y="259"/>
                    </a:lnTo>
                    <a:lnTo>
                      <a:pt x="428" y="259"/>
                    </a:lnTo>
                    <a:lnTo>
                      <a:pt x="428" y="261"/>
                    </a:lnTo>
                    <a:lnTo>
                      <a:pt x="428" y="263"/>
                    </a:lnTo>
                    <a:lnTo>
                      <a:pt x="430" y="265"/>
                    </a:lnTo>
                    <a:lnTo>
                      <a:pt x="430" y="267"/>
                    </a:lnTo>
                    <a:lnTo>
                      <a:pt x="432" y="267"/>
                    </a:lnTo>
                    <a:lnTo>
                      <a:pt x="430" y="267"/>
                    </a:lnTo>
                    <a:lnTo>
                      <a:pt x="430" y="269"/>
                    </a:lnTo>
                    <a:lnTo>
                      <a:pt x="432" y="269"/>
                    </a:lnTo>
                    <a:lnTo>
                      <a:pt x="432" y="267"/>
                    </a:lnTo>
                    <a:lnTo>
                      <a:pt x="434" y="267"/>
                    </a:lnTo>
                    <a:lnTo>
                      <a:pt x="434" y="269"/>
                    </a:lnTo>
                    <a:lnTo>
                      <a:pt x="434" y="27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12"/>
              <p:cNvSpPr>
                <a:spLocks/>
              </p:cNvSpPr>
              <p:nvPr/>
            </p:nvSpPr>
            <p:spPr bwMode="auto">
              <a:xfrm>
                <a:off x="4982341" y="2830568"/>
                <a:ext cx="1185034" cy="951254"/>
              </a:xfrm>
              <a:custGeom>
                <a:avLst/>
                <a:gdLst>
                  <a:gd name="T0" fmla="*/ 837 w 842"/>
                  <a:gd name="T1" fmla="*/ 160 h 684"/>
                  <a:gd name="T2" fmla="*/ 808 w 842"/>
                  <a:gd name="T3" fmla="*/ 189 h 684"/>
                  <a:gd name="T4" fmla="*/ 773 w 842"/>
                  <a:gd name="T5" fmla="*/ 212 h 684"/>
                  <a:gd name="T6" fmla="*/ 760 w 842"/>
                  <a:gd name="T7" fmla="*/ 254 h 684"/>
                  <a:gd name="T8" fmla="*/ 743 w 842"/>
                  <a:gd name="T9" fmla="*/ 290 h 684"/>
                  <a:gd name="T10" fmla="*/ 720 w 842"/>
                  <a:gd name="T11" fmla="*/ 319 h 684"/>
                  <a:gd name="T12" fmla="*/ 710 w 842"/>
                  <a:gd name="T13" fmla="*/ 356 h 684"/>
                  <a:gd name="T14" fmla="*/ 685 w 842"/>
                  <a:gd name="T15" fmla="*/ 383 h 684"/>
                  <a:gd name="T16" fmla="*/ 668 w 842"/>
                  <a:gd name="T17" fmla="*/ 423 h 684"/>
                  <a:gd name="T18" fmla="*/ 645 w 842"/>
                  <a:gd name="T19" fmla="*/ 465 h 684"/>
                  <a:gd name="T20" fmla="*/ 624 w 842"/>
                  <a:gd name="T21" fmla="*/ 500 h 684"/>
                  <a:gd name="T22" fmla="*/ 606 w 842"/>
                  <a:gd name="T23" fmla="*/ 525 h 684"/>
                  <a:gd name="T24" fmla="*/ 578 w 842"/>
                  <a:gd name="T25" fmla="*/ 508 h 684"/>
                  <a:gd name="T26" fmla="*/ 553 w 842"/>
                  <a:gd name="T27" fmla="*/ 492 h 684"/>
                  <a:gd name="T28" fmla="*/ 510 w 842"/>
                  <a:gd name="T29" fmla="*/ 504 h 684"/>
                  <a:gd name="T30" fmla="*/ 485 w 842"/>
                  <a:gd name="T31" fmla="*/ 525 h 684"/>
                  <a:gd name="T32" fmla="*/ 451 w 842"/>
                  <a:gd name="T33" fmla="*/ 559 h 684"/>
                  <a:gd name="T34" fmla="*/ 434 w 842"/>
                  <a:gd name="T35" fmla="*/ 600 h 684"/>
                  <a:gd name="T36" fmla="*/ 418 w 842"/>
                  <a:gd name="T37" fmla="*/ 646 h 684"/>
                  <a:gd name="T38" fmla="*/ 389 w 842"/>
                  <a:gd name="T39" fmla="*/ 665 h 684"/>
                  <a:gd name="T40" fmla="*/ 338 w 842"/>
                  <a:gd name="T41" fmla="*/ 671 h 684"/>
                  <a:gd name="T42" fmla="*/ 303 w 842"/>
                  <a:gd name="T43" fmla="*/ 677 h 684"/>
                  <a:gd name="T44" fmla="*/ 265 w 842"/>
                  <a:gd name="T45" fmla="*/ 680 h 684"/>
                  <a:gd name="T46" fmla="*/ 222 w 842"/>
                  <a:gd name="T47" fmla="*/ 673 h 684"/>
                  <a:gd name="T48" fmla="*/ 196 w 842"/>
                  <a:gd name="T49" fmla="*/ 638 h 684"/>
                  <a:gd name="T50" fmla="*/ 180 w 842"/>
                  <a:gd name="T51" fmla="*/ 602 h 684"/>
                  <a:gd name="T52" fmla="*/ 161 w 842"/>
                  <a:gd name="T53" fmla="*/ 567 h 684"/>
                  <a:gd name="T54" fmla="*/ 126 w 842"/>
                  <a:gd name="T55" fmla="*/ 538 h 684"/>
                  <a:gd name="T56" fmla="*/ 67 w 842"/>
                  <a:gd name="T57" fmla="*/ 532 h 684"/>
                  <a:gd name="T58" fmla="*/ 9 w 842"/>
                  <a:gd name="T59" fmla="*/ 534 h 684"/>
                  <a:gd name="T60" fmla="*/ 4 w 842"/>
                  <a:gd name="T61" fmla="*/ 496 h 684"/>
                  <a:gd name="T62" fmla="*/ 6 w 842"/>
                  <a:gd name="T63" fmla="*/ 454 h 684"/>
                  <a:gd name="T64" fmla="*/ 6 w 842"/>
                  <a:gd name="T65" fmla="*/ 406 h 684"/>
                  <a:gd name="T66" fmla="*/ 7 w 842"/>
                  <a:gd name="T67" fmla="*/ 360 h 684"/>
                  <a:gd name="T68" fmla="*/ 30 w 842"/>
                  <a:gd name="T69" fmla="*/ 338 h 684"/>
                  <a:gd name="T70" fmla="*/ 48 w 842"/>
                  <a:gd name="T71" fmla="*/ 290 h 684"/>
                  <a:gd name="T72" fmla="*/ 67 w 842"/>
                  <a:gd name="T73" fmla="*/ 254 h 684"/>
                  <a:gd name="T74" fmla="*/ 77 w 842"/>
                  <a:gd name="T75" fmla="*/ 219 h 684"/>
                  <a:gd name="T76" fmla="*/ 65 w 842"/>
                  <a:gd name="T77" fmla="*/ 158 h 684"/>
                  <a:gd name="T78" fmla="*/ 69 w 842"/>
                  <a:gd name="T79" fmla="*/ 123 h 684"/>
                  <a:gd name="T80" fmla="*/ 90 w 842"/>
                  <a:gd name="T81" fmla="*/ 81 h 684"/>
                  <a:gd name="T82" fmla="*/ 103 w 842"/>
                  <a:gd name="T83" fmla="*/ 39 h 684"/>
                  <a:gd name="T84" fmla="*/ 140 w 842"/>
                  <a:gd name="T85" fmla="*/ 12 h 684"/>
                  <a:gd name="T86" fmla="*/ 186 w 842"/>
                  <a:gd name="T87" fmla="*/ 8 h 684"/>
                  <a:gd name="T88" fmla="*/ 234 w 842"/>
                  <a:gd name="T89" fmla="*/ 14 h 684"/>
                  <a:gd name="T90" fmla="*/ 278 w 842"/>
                  <a:gd name="T91" fmla="*/ 33 h 684"/>
                  <a:gd name="T92" fmla="*/ 311 w 842"/>
                  <a:gd name="T93" fmla="*/ 64 h 684"/>
                  <a:gd name="T94" fmla="*/ 349 w 842"/>
                  <a:gd name="T95" fmla="*/ 46 h 684"/>
                  <a:gd name="T96" fmla="*/ 391 w 842"/>
                  <a:gd name="T97" fmla="*/ 48 h 684"/>
                  <a:gd name="T98" fmla="*/ 428 w 842"/>
                  <a:gd name="T99" fmla="*/ 71 h 684"/>
                  <a:gd name="T100" fmla="*/ 480 w 842"/>
                  <a:gd name="T101" fmla="*/ 77 h 684"/>
                  <a:gd name="T102" fmla="*/ 524 w 842"/>
                  <a:gd name="T103" fmla="*/ 46 h 684"/>
                  <a:gd name="T104" fmla="*/ 578 w 842"/>
                  <a:gd name="T105" fmla="*/ 37 h 684"/>
                  <a:gd name="T106" fmla="*/ 633 w 842"/>
                  <a:gd name="T107" fmla="*/ 43 h 684"/>
                  <a:gd name="T108" fmla="*/ 670 w 842"/>
                  <a:gd name="T109" fmla="*/ 56 h 684"/>
                  <a:gd name="T110" fmla="*/ 695 w 842"/>
                  <a:gd name="T111" fmla="*/ 50 h 684"/>
                  <a:gd name="T112" fmla="*/ 708 w 842"/>
                  <a:gd name="T113" fmla="*/ 39 h 684"/>
                  <a:gd name="T114" fmla="*/ 725 w 842"/>
                  <a:gd name="T115" fmla="*/ 27 h 684"/>
                  <a:gd name="T116" fmla="*/ 745 w 842"/>
                  <a:gd name="T117" fmla="*/ 18 h 684"/>
                  <a:gd name="T118" fmla="*/ 793 w 842"/>
                  <a:gd name="T119" fmla="*/ 46 h 684"/>
                  <a:gd name="T120" fmla="*/ 808 w 842"/>
                  <a:gd name="T121" fmla="*/ 104 h 684"/>
                  <a:gd name="T122" fmla="*/ 837 w 842"/>
                  <a:gd name="T123" fmla="*/ 121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42" h="684">
                    <a:moveTo>
                      <a:pt x="840" y="125"/>
                    </a:moveTo>
                    <a:lnTo>
                      <a:pt x="840" y="127"/>
                    </a:lnTo>
                    <a:lnTo>
                      <a:pt x="840" y="129"/>
                    </a:lnTo>
                    <a:lnTo>
                      <a:pt x="839" y="129"/>
                    </a:lnTo>
                    <a:lnTo>
                      <a:pt x="840" y="129"/>
                    </a:lnTo>
                    <a:lnTo>
                      <a:pt x="840" y="131"/>
                    </a:lnTo>
                    <a:lnTo>
                      <a:pt x="839" y="133"/>
                    </a:lnTo>
                    <a:lnTo>
                      <a:pt x="839" y="135"/>
                    </a:lnTo>
                    <a:lnTo>
                      <a:pt x="839" y="137"/>
                    </a:lnTo>
                    <a:lnTo>
                      <a:pt x="840" y="137"/>
                    </a:lnTo>
                    <a:lnTo>
                      <a:pt x="840" y="139"/>
                    </a:lnTo>
                    <a:lnTo>
                      <a:pt x="840" y="141"/>
                    </a:lnTo>
                    <a:lnTo>
                      <a:pt x="839" y="141"/>
                    </a:lnTo>
                    <a:lnTo>
                      <a:pt x="840" y="142"/>
                    </a:lnTo>
                    <a:lnTo>
                      <a:pt x="839" y="142"/>
                    </a:lnTo>
                    <a:lnTo>
                      <a:pt x="839" y="144"/>
                    </a:lnTo>
                    <a:lnTo>
                      <a:pt x="837" y="144"/>
                    </a:lnTo>
                    <a:lnTo>
                      <a:pt x="837" y="146"/>
                    </a:lnTo>
                    <a:lnTo>
                      <a:pt x="839" y="146"/>
                    </a:lnTo>
                    <a:lnTo>
                      <a:pt x="837" y="146"/>
                    </a:lnTo>
                    <a:lnTo>
                      <a:pt x="837" y="148"/>
                    </a:lnTo>
                    <a:lnTo>
                      <a:pt x="837" y="150"/>
                    </a:lnTo>
                    <a:lnTo>
                      <a:pt x="837" y="152"/>
                    </a:lnTo>
                    <a:lnTo>
                      <a:pt x="837" y="154"/>
                    </a:lnTo>
                    <a:lnTo>
                      <a:pt x="835" y="154"/>
                    </a:lnTo>
                    <a:lnTo>
                      <a:pt x="833" y="156"/>
                    </a:lnTo>
                    <a:lnTo>
                      <a:pt x="835" y="158"/>
                    </a:lnTo>
                    <a:lnTo>
                      <a:pt x="837" y="158"/>
                    </a:lnTo>
                    <a:lnTo>
                      <a:pt x="837" y="160"/>
                    </a:lnTo>
                    <a:lnTo>
                      <a:pt x="839" y="160"/>
                    </a:lnTo>
                    <a:lnTo>
                      <a:pt x="839" y="162"/>
                    </a:lnTo>
                    <a:lnTo>
                      <a:pt x="840" y="162"/>
                    </a:lnTo>
                    <a:lnTo>
                      <a:pt x="840" y="164"/>
                    </a:lnTo>
                    <a:lnTo>
                      <a:pt x="840" y="165"/>
                    </a:lnTo>
                    <a:lnTo>
                      <a:pt x="839" y="167"/>
                    </a:lnTo>
                    <a:lnTo>
                      <a:pt x="839" y="169"/>
                    </a:lnTo>
                    <a:lnTo>
                      <a:pt x="839" y="171"/>
                    </a:lnTo>
                    <a:lnTo>
                      <a:pt x="837" y="171"/>
                    </a:lnTo>
                    <a:lnTo>
                      <a:pt x="835" y="171"/>
                    </a:lnTo>
                    <a:lnTo>
                      <a:pt x="833" y="173"/>
                    </a:lnTo>
                    <a:lnTo>
                      <a:pt x="831" y="173"/>
                    </a:lnTo>
                    <a:lnTo>
                      <a:pt x="829" y="173"/>
                    </a:lnTo>
                    <a:lnTo>
                      <a:pt x="827" y="173"/>
                    </a:lnTo>
                    <a:lnTo>
                      <a:pt x="827" y="175"/>
                    </a:lnTo>
                    <a:lnTo>
                      <a:pt x="825" y="177"/>
                    </a:lnTo>
                    <a:lnTo>
                      <a:pt x="825" y="179"/>
                    </a:lnTo>
                    <a:lnTo>
                      <a:pt x="823" y="179"/>
                    </a:lnTo>
                    <a:lnTo>
                      <a:pt x="821" y="179"/>
                    </a:lnTo>
                    <a:lnTo>
                      <a:pt x="819" y="179"/>
                    </a:lnTo>
                    <a:lnTo>
                      <a:pt x="819" y="181"/>
                    </a:lnTo>
                    <a:lnTo>
                      <a:pt x="817" y="181"/>
                    </a:lnTo>
                    <a:lnTo>
                      <a:pt x="816" y="181"/>
                    </a:lnTo>
                    <a:lnTo>
                      <a:pt x="814" y="183"/>
                    </a:lnTo>
                    <a:lnTo>
                      <a:pt x="812" y="183"/>
                    </a:lnTo>
                    <a:lnTo>
                      <a:pt x="812" y="185"/>
                    </a:lnTo>
                    <a:lnTo>
                      <a:pt x="810" y="187"/>
                    </a:lnTo>
                    <a:lnTo>
                      <a:pt x="808" y="187"/>
                    </a:lnTo>
                    <a:lnTo>
                      <a:pt x="808" y="189"/>
                    </a:lnTo>
                    <a:lnTo>
                      <a:pt x="806" y="189"/>
                    </a:lnTo>
                    <a:lnTo>
                      <a:pt x="804" y="189"/>
                    </a:lnTo>
                    <a:lnTo>
                      <a:pt x="802" y="189"/>
                    </a:lnTo>
                    <a:lnTo>
                      <a:pt x="800" y="189"/>
                    </a:lnTo>
                    <a:lnTo>
                      <a:pt x="800" y="187"/>
                    </a:lnTo>
                    <a:lnTo>
                      <a:pt x="798" y="187"/>
                    </a:lnTo>
                    <a:lnTo>
                      <a:pt x="796" y="187"/>
                    </a:lnTo>
                    <a:lnTo>
                      <a:pt x="794" y="185"/>
                    </a:lnTo>
                    <a:lnTo>
                      <a:pt x="793" y="185"/>
                    </a:lnTo>
                    <a:lnTo>
                      <a:pt x="793" y="187"/>
                    </a:lnTo>
                    <a:lnTo>
                      <a:pt x="793" y="189"/>
                    </a:lnTo>
                    <a:lnTo>
                      <a:pt x="791" y="190"/>
                    </a:lnTo>
                    <a:lnTo>
                      <a:pt x="789" y="192"/>
                    </a:lnTo>
                    <a:lnTo>
                      <a:pt x="789" y="194"/>
                    </a:lnTo>
                    <a:lnTo>
                      <a:pt x="789" y="196"/>
                    </a:lnTo>
                    <a:lnTo>
                      <a:pt x="787" y="196"/>
                    </a:lnTo>
                    <a:lnTo>
                      <a:pt x="787" y="198"/>
                    </a:lnTo>
                    <a:lnTo>
                      <a:pt x="785" y="198"/>
                    </a:lnTo>
                    <a:lnTo>
                      <a:pt x="785" y="200"/>
                    </a:lnTo>
                    <a:lnTo>
                      <a:pt x="783" y="200"/>
                    </a:lnTo>
                    <a:lnTo>
                      <a:pt x="783" y="202"/>
                    </a:lnTo>
                    <a:lnTo>
                      <a:pt x="781" y="204"/>
                    </a:lnTo>
                    <a:lnTo>
                      <a:pt x="781" y="206"/>
                    </a:lnTo>
                    <a:lnTo>
                      <a:pt x="781" y="208"/>
                    </a:lnTo>
                    <a:lnTo>
                      <a:pt x="779" y="208"/>
                    </a:lnTo>
                    <a:lnTo>
                      <a:pt x="777" y="208"/>
                    </a:lnTo>
                    <a:lnTo>
                      <a:pt x="775" y="208"/>
                    </a:lnTo>
                    <a:lnTo>
                      <a:pt x="773" y="210"/>
                    </a:lnTo>
                    <a:lnTo>
                      <a:pt x="773" y="212"/>
                    </a:lnTo>
                    <a:lnTo>
                      <a:pt x="773" y="214"/>
                    </a:lnTo>
                    <a:lnTo>
                      <a:pt x="773" y="215"/>
                    </a:lnTo>
                    <a:lnTo>
                      <a:pt x="771" y="215"/>
                    </a:lnTo>
                    <a:lnTo>
                      <a:pt x="771" y="217"/>
                    </a:lnTo>
                    <a:lnTo>
                      <a:pt x="771" y="219"/>
                    </a:lnTo>
                    <a:lnTo>
                      <a:pt x="769" y="219"/>
                    </a:lnTo>
                    <a:lnTo>
                      <a:pt x="769" y="221"/>
                    </a:lnTo>
                    <a:lnTo>
                      <a:pt x="768" y="223"/>
                    </a:lnTo>
                    <a:lnTo>
                      <a:pt x="768" y="225"/>
                    </a:lnTo>
                    <a:lnTo>
                      <a:pt x="768" y="227"/>
                    </a:lnTo>
                    <a:lnTo>
                      <a:pt x="766" y="227"/>
                    </a:lnTo>
                    <a:lnTo>
                      <a:pt x="766" y="229"/>
                    </a:lnTo>
                    <a:lnTo>
                      <a:pt x="766" y="231"/>
                    </a:lnTo>
                    <a:lnTo>
                      <a:pt x="764" y="231"/>
                    </a:lnTo>
                    <a:lnTo>
                      <a:pt x="764" y="233"/>
                    </a:lnTo>
                    <a:lnTo>
                      <a:pt x="762" y="233"/>
                    </a:lnTo>
                    <a:lnTo>
                      <a:pt x="762" y="235"/>
                    </a:lnTo>
                    <a:lnTo>
                      <a:pt x="762" y="237"/>
                    </a:lnTo>
                    <a:lnTo>
                      <a:pt x="762" y="239"/>
                    </a:lnTo>
                    <a:lnTo>
                      <a:pt x="762" y="240"/>
                    </a:lnTo>
                    <a:lnTo>
                      <a:pt x="764" y="240"/>
                    </a:lnTo>
                    <a:lnTo>
                      <a:pt x="764" y="242"/>
                    </a:lnTo>
                    <a:lnTo>
                      <a:pt x="764" y="244"/>
                    </a:lnTo>
                    <a:lnTo>
                      <a:pt x="762" y="244"/>
                    </a:lnTo>
                    <a:lnTo>
                      <a:pt x="762" y="246"/>
                    </a:lnTo>
                    <a:lnTo>
                      <a:pt x="762" y="248"/>
                    </a:lnTo>
                    <a:lnTo>
                      <a:pt x="762" y="250"/>
                    </a:lnTo>
                    <a:lnTo>
                      <a:pt x="760" y="252"/>
                    </a:lnTo>
                    <a:lnTo>
                      <a:pt x="760" y="254"/>
                    </a:lnTo>
                    <a:lnTo>
                      <a:pt x="760" y="256"/>
                    </a:lnTo>
                    <a:lnTo>
                      <a:pt x="760" y="258"/>
                    </a:lnTo>
                    <a:lnTo>
                      <a:pt x="760" y="260"/>
                    </a:lnTo>
                    <a:lnTo>
                      <a:pt x="758" y="260"/>
                    </a:lnTo>
                    <a:lnTo>
                      <a:pt x="758" y="262"/>
                    </a:lnTo>
                    <a:lnTo>
                      <a:pt x="756" y="262"/>
                    </a:lnTo>
                    <a:lnTo>
                      <a:pt x="758" y="263"/>
                    </a:lnTo>
                    <a:lnTo>
                      <a:pt x="758" y="265"/>
                    </a:lnTo>
                    <a:lnTo>
                      <a:pt x="756" y="265"/>
                    </a:lnTo>
                    <a:lnTo>
                      <a:pt x="754" y="267"/>
                    </a:lnTo>
                    <a:lnTo>
                      <a:pt x="754" y="269"/>
                    </a:lnTo>
                    <a:lnTo>
                      <a:pt x="752" y="269"/>
                    </a:lnTo>
                    <a:lnTo>
                      <a:pt x="750" y="271"/>
                    </a:lnTo>
                    <a:lnTo>
                      <a:pt x="748" y="271"/>
                    </a:lnTo>
                    <a:lnTo>
                      <a:pt x="746" y="271"/>
                    </a:lnTo>
                    <a:lnTo>
                      <a:pt x="745" y="273"/>
                    </a:lnTo>
                    <a:lnTo>
                      <a:pt x="745" y="275"/>
                    </a:lnTo>
                    <a:lnTo>
                      <a:pt x="743" y="277"/>
                    </a:lnTo>
                    <a:lnTo>
                      <a:pt x="743" y="279"/>
                    </a:lnTo>
                    <a:lnTo>
                      <a:pt x="743" y="281"/>
                    </a:lnTo>
                    <a:lnTo>
                      <a:pt x="745" y="281"/>
                    </a:lnTo>
                    <a:lnTo>
                      <a:pt x="745" y="283"/>
                    </a:lnTo>
                    <a:lnTo>
                      <a:pt x="743" y="283"/>
                    </a:lnTo>
                    <a:lnTo>
                      <a:pt x="743" y="285"/>
                    </a:lnTo>
                    <a:lnTo>
                      <a:pt x="741" y="285"/>
                    </a:lnTo>
                    <a:lnTo>
                      <a:pt x="741" y="287"/>
                    </a:lnTo>
                    <a:lnTo>
                      <a:pt x="741" y="288"/>
                    </a:lnTo>
                    <a:lnTo>
                      <a:pt x="741" y="290"/>
                    </a:lnTo>
                    <a:lnTo>
                      <a:pt x="743" y="290"/>
                    </a:lnTo>
                    <a:lnTo>
                      <a:pt x="745" y="290"/>
                    </a:lnTo>
                    <a:lnTo>
                      <a:pt x="745" y="292"/>
                    </a:lnTo>
                    <a:lnTo>
                      <a:pt x="745" y="294"/>
                    </a:lnTo>
                    <a:lnTo>
                      <a:pt x="745" y="296"/>
                    </a:lnTo>
                    <a:lnTo>
                      <a:pt x="743" y="296"/>
                    </a:lnTo>
                    <a:lnTo>
                      <a:pt x="743" y="298"/>
                    </a:lnTo>
                    <a:lnTo>
                      <a:pt x="743" y="300"/>
                    </a:lnTo>
                    <a:lnTo>
                      <a:pt x="743" y="302"/>
                    </a:lnTo>
                    <a:lnTo>
                      <a:pt x="741" y="304"/>
                    </a:lnTo>
                    <a:lnTo>
                      <a:pt x="743" y="304"/>
                    </a:lnTo>
                    <a:lnTo>
                      <a:pt x="741" y="306"/>
                    </a:lnTo>
                    <a:lnTo>
                      <a:pt x="743" y="306"/>
                    </a:lnTo>
                    <a:lnTo>
                      <a:pt x="743" y="308"/>
                    </a:lnTo>
                    <a:lnTo>
                      <a:pt x="741" y="308"/>
                    </a:lnTo>
                    <a:lnTo>
                      <a:pt x="741" y="310"/>
                    </a:lnTo>
                    <a:lnTo>
                      <a:pt x="741" y="312"/>
                    </a:lnTo>
                    <a:lnTo>
                      <a:pt x="739" y="312"/>
                    </a:lnTo>
                    <a:lnTo>
                      <a:pt x="737" y="312"/>
                    </a:lnTo>
                    <a:lnTo>
                      <a:pt x="737" y="313"/>
                    </a:lnTo>
                    <a:lnTo>
                      <a:pt x="735" y="313"/>
                    </a:lnTo>
                    <a:lnTo>
                      <a:pt x="733" y="313"/>
                    </a:lnTo>
                    <a:lnTo>
                      <a:pt x="731" y="313"/>
                    </a:lnTo>
                    <a:lnTo>
                      <a:pt x="729" y="313"/>
                    </a:lnTo>
                    <a:lnTo>
                      <a:pt x="727" y="313"/>
                    </a:lnTo>
                    <a:lnTo>
                      <a:pt x="725" y="315"/>
                    </a:lnTo>
                    <a:lnTo>
                      <a:pt x="723" y="315"/>
                    </a:lnTo>
                    <a:lnTo>
                      <a:pt x="723" y="317"/>
                    </a:lnTo>
                    <a:lnTo>
                      <a:pt x="721" y="317"/>
                    </a:lnTo>
                    <a:lnTo>
                      <a:pt x="720" y="319"/>
                    </a:lnTo>
                    <a:lnTo>
                      <a:pt x="720" y="321"/>
                    </a:lnTo>
                    <a:lnTo>
                      <a:pt x="718" y="321"/>
                    </a:lnTo>
                    <a:lnTo>
                      <a:pt x="716" y="321"/>
                    </a:lnTo>
                    <a:lnTo>
                      <a:pt x="714" y="323"/>
                    </a:lnTo>
                    <a:lnTo>
                      <a:pt x="714" y="325"/>
                    </a:lnTo>
                    <a:lnTo>
                      <a:pt x="716" y="325"/>
                    </a:lnTo>
                    <a:lnTo>
                      <a:pt x="718" y="325"/>
                    </a:lnTo>
                    <a:lnTo>
                      <a:pt x="718" y="327"/>
                    </a:lnTo>
                    <a:lnTo>
                      <a:pt x="718" y="329"/>
                    </a:lnTo>
                    <a:lnTo>
                      <a:pt x="718" y="331"/>
                    </a:lnTo>
                    <a:lnTo>
                      <a:pt x="718" y="333"/>
                    </a:lnTo>
                    <a:lnTo>
                      <a:pt x="718" y="335"/>
                    </a:lnTo>
                    <a:lnTo>
                      <a:pt x="718" y="336"/>
                    </a:lnTo>
                    <a:lnTo>
                      <a:pt x="716" y="336"/>
                    </a:lnTo>
                    <a:lnTo>
                      <a:pt x="716" y="338"/>
                    </a:lnTo>
                    <a:lnTo>
                      <a:pt x="716" y="340"/>
                    </a:lnTo>
                    <a:lnTo>
                      <a:pt x="718" y="340"/>
                    </a:lnTo>
                    <a:lnTo>
                      <a:pt x="716" y="340"/>
                    </a:lnTo>
                    <a:lnTo>
                      <a:pt x="718" y="340"/>
                    </a:lnTo>
                    <a:lnTo>
                      <a:pt x="718" y="342"/>
                    </a:lnTo>
                    <a:lnTo>
                      <a:pt x="716" y="342"/>
                    </a:lnTo>
                    <a:lnTo>
                      <a:pt x="716" y="344"/>
                    </a:lnTo>
                    <a:lnTo>
                      <a:pt x="716" y="346"/>
                    </a:lnTo>
                    <a:lnTo>
                      <a:pt x="716" y="348"/>
                    </a:lnTo>
                    <a:lnTo>
                      <a:pt x="714" y="350"/>
                    </a:lnTo>
                    <a:lnTo>
                      <a:pt x="714" y="352"/>
                    </a:lnTo>
                    <a:lnTo>
                      <a:pt x="714" y="354"/>
                    </a:lnTo>
                    <a:lnTo>
                      <a:pt x="712" y="354"/>
                    </a:lnTo>
                    <a:lnTo>
                      <a:pt x="710" y="356"/>
                    </a:lnTo>
                    <a:lnTo>
                      <a:pt x="710" y="358"/>
                    </a:lnTo>
                    <a:lnTo>
                      <a:pt x="710" y="360"/>
                    </a:lnTo>
                    <a:lnTo>
                      <a:pt x="710" y="361"/>
                    </a:lnTo>
                    <a:lnTo>
                      <a:pt x="712" y="363"/>
                    </a:lnTo>
                    <a:lnTo>
                      <a:pt x="712" y="365"/>
                    </a:lnTo>
                    <a:lnTo>
                      <a:pt x="710" y="365"/>
                    </a:lnTo>
                    <a:lnTo>
                      <a:pt x="710" y="367"/>
                    </a:lnTo>
                    <a:lnTo>
                      <a:pt x="708" y="367"/>
                    </a:lnTo>
                    <a:lnTo>
                      <a:pt x="706" y="367"/>
                    </a:lnTo>
                    <a:lnTo>
                      <a:pt x="704" y="367"/>
                    </a:lnTo>
                    <a:lnTo>
                      <a:pt x="704" y="369"/>
                    </a:lnTo>
                    <a:lnTo>
                      <a:pt x="704" y="371"/>
                    </a:lnTo>
                    <a:lnTo>
                      <a:pt x="704" y="373"/>
                    </a:lnTo>
                    <a:lnTo>
                      <a:pt x="702" y="373"/>
                    </a:lnTo>
                    <a:lnTo>
                      <a:pt x="702" y="375"/>
                    </a:lnTo>
                    <a:lnTo>
                      <a:pt x="700" y="375"/>
                    </a:lnTo>
                    <a:lnTo>
                      <a:pt x="698" y="377"/>
                    </a:lnTo>
                    <a:lnTo>
                      <a:pt x="697" y="377"/>
                    </a:lnTo>
                    <a:lnTo>
                      <a:pt x="697" y="379"/>
                    </a:lnTo>
                    <a:lnTo>
                      <a:pt x="695" y="379"/>
                    </a:lnTo>
                    <a:lnTo>
                      <a:pt x="693" y="379"/>
                    </a:lnTo>
                    <a:lnTo>
                      <a:pt x="693" y="377"/>
                    </a:lnTo>
                    <a:lnTo>
                      <a:pt x="691" y="377"/>
                    </a:lnTo>
                    <a:lnTo>
                      <a:pt x="689" y="377"/>
                    </a:lnTo>
                    <a:lnTo>
                      <a:pt x="687" y="377"/>
                    </a:lnTo>
                    <a:lnTo>
                      <a:pt x="687" y="379"/>
                    </a:lnTo>
                    <a:lnTo>
                      <a:pt x="687" y="381"/>
                    </a:lnTo>
                    <a:lnTo>
                      <a:pt x="685" y="381"/>
                    </a:lnTo>
                    <a:lnTo>
                      <a:pt x="685" y="383"/>
                    </a:lnTo>
                    <a:lnTo>
                      <a:pt x="685" y="385"/>
                    </a:lnTo>
                    <a:lnTo>
                      <a:pt x="683" y="386"/>
                    </a:lnTo>
                    <a:lnTo>
                      <a:pt x="681" y="386"/>
                    </a:lnTo>
                    <a:lnTo>
                      <a:pt x="679" y="386"/>
                    </a:lnTo>
                    <a:lnTo>
                      <a:pt x="679" y="388"/>
                    </a:lnTo>
                    <a:lnTo>
                      <a:pt x="677" y="388"/>
                    </a:lnTo>
                    <a:lnTo>
                      <a:pt x="675" y="388"/>
                    </a:lnTo>
                    <a:lnTo>
                      <a:pt x="674" y="388"/>
                    </a:lnTo>
                    <a:lnTo>
                      <a:pt x="674" y="390"/>
                    </a:lnTo>
                    <a:lnTo>
                      <a:pt x="674" y="388"/>
                    </a:lnTo>
                    <a:lnTo>
                      <a:pt x="672" y="390"/>
                    </a:lnTo>
                    <a:lnTo>
                      <a:pt x="672" y="392"/>
                    </a:lnTo>
                    <a:lnTo>
                      <a:pt x="670" y="394"/>
                    </a:lnTo>
                    <a:lnTo>
                      <a:pt x="670" y="396"/>
                    </a:lnTo>
                    <a:lnTo>
                      <a:pt x="672" y="398"/>
                    </a:lnTo>
                    <a:lnTo>
                      <a:pt x="672" y="402"/>
                    </a:lnTo>
                    <a:lnTo>
                      <a:pt x="672" y="404"/>
                    </a:lnTo>
                    <a:lnTo>
                      <a:pt x="672" y="406"/>
                    </a:lnTo>
                    <a:lnTo>
                      <a:pt x="674" y="408"/>
                    </a:lnTo>
                    <a:lnTo>
                      <a:pt x="672" y="410"/>
                    </a:lnTo>
                    <a:lnTo>
                      <a:pt x="672" y="411"/>
                    </a:lnTo>
                    <a:lnTo>
                      <a:pt x="670" y="411"/>
                    </a:lnTo>
                    <a:lnTo>
                      <a:pt x="670" y="413"/>
                    </a:lnTo>
                    <a:lnTo>
                      <a:pt x="670" y="415"/>
                    </a:lnTo>
                    <a:lnTo>
                      <a:pt x="670" y="417"/>
                    </a:lnTo>
                    <a:lnTo>
                      <a:pt x="670" y="419"/>
                    </a:lnTo>
                    <a:lnTo>
                      <a:pt x="670" y="421"/>
                    </a:lnTo>
                    <a:lnTo>
                      <a:pt x="670" y="423"/>
                    </a:lnTo>
                    <a:lnTo>
                      <a:pt x="668" y="423"/>
                    </a:lnTo>
                    <a:lnTo>
                      <a:pt x="668" y="425"/>
                    </a:lnTo>
                    <a:lnTo>
                      <a:pt x="668" y="427"/>
                    </a:lnTo>
                    <a:lnTo>
                      <a:pt x="666" y="427"/>
                    </a:lnTo>
                    <a:lnTo>
                      <a:pt x="666" y="429"/>
                    </a:lnTo>
                    <a:lnTo>
                      <a:pt x="664" y="429"/>
                    </a:lnTo>
                    <a:lnTo>
                      <a:pt x="664" y="431"/>
                    </a:lnTo>
                    <a:lnTo>
                      <a:pt x="662" y="431"/>
                    </a:lnTo>
                    <a:lnTo>
                      <a:pt x="662" y="433"/>
                    </a:lnTo>
                    <a:lnTo>
                      <a:pt x="660" y="433"/>
                    </a:lnTo>
                    <a:lnTo>
                      <a:pt x="660" y="434"/>
                    </a:lnTo>
                    <a:lnTo>
                      <a:pt x="660" y="436"/>
                    </a:lnTo>
                    <a:lnTo>
                      <a:pt x="658" y="436"/>
                    </a:lnTo>
                    <a:lnTo>
                      <a:pt x="658" y="438"/>
                    </a:lnTo>
                    <a:lnTo>
                      <a:pt x="658" y="440"/>
                    </a:lnTo>
                    <a:lnTo>
                      <a:pt x="656" y="442"/>
                    </a:lnTo>
                    <a:lnTo>
                      <a:pt x="656" y="444"/>
                    </a:lnTo>
                    <a:lnTo>
                      <a:pt x="656" y="446"/>
                    </a:lnTo>
                    <a:lnTo>
                      <a:pt x="656" y="450"/>
                    </a:lnTo>
                    <a:lnTo>
                      <a:pt x="656" y="452"/>
                    </a:lnTo>
                    <a:lnTo>
                      <a:pt x="656" y="454"/>
                    </a:lnTo>
                    <a:lnTo>
                      <a:pt x="658" y="454"/>
                    </a:lnTo>
                    <a:lnTo>
                      <a:pt x="656" y="456"/>
                    </a:lnTo>
                    <a:lnTo>
                      <a:pt x="654" y="456"/>
                    </a:lnTo>
                    <a:lnTo>
                      <a:pt x="652" y="456"/>
                    </a:lnTo>
                    <a:lnTo>
                      <a:pt x="650" y="458"/>
                    </a:lnTo>
                    <a:lnTo>
                      <a:pt x="649" y="459"/>
                    </a:lnTo>
                    <a:lnTo>
                      <a:pt x="649" y="461"/>
                    </a:lnTo>
                    <a:lnTo>
                      <a:pt x="647" y="461"/>
                    </a:lnTo>
                    <a:lnTo>
                      <a:pt x="645" y="465"/>
                    </a:lnTo>
                    <a:lnTo>
                      <a:pt x="643" y="467"/>
                    </a:lnTo>
                    <a:lnTo>
                      <a:pt x="643" y="469"/>
                    </a:lnTo>
                    <a:lnTo>
                      <a:pt x="641" y="469"/>
                    </a:lnTo>
                    <a:lnTo>
                      <a:pt x="641" y="471"/>
                    </a:lnTo>
                    <a:lnTo>
                      <a:pt x="641" y="473"/>
                    </a:lnTo>
                    <a:lnTo>
                      <a:pt x="641" y="475"/>
                    </a:lnTo>
                    <a:lnTo>
                      <a:pt x="641" y="477"/>
                    </a:lnTo>
                    <a:lnTo>
                      <a:pt x="641" y="479"/>
                    </a:lnTo>
                    <a:lnTo>
                      <a:pt x="641" y="481"/>
                    </a:lnTo>
                    <a:lnTo>
                      <a:pt x="643" y="483"/>
                    </a:lnTo>
                    <a:lnTo>
                      <a:pt x="643" y="484"/>
                    </a:lnTo>
                    <a:lnTo>
                      <a:pt x="645" y="486"/>
                    </a:lnTo>
                    <a:lnTo>
                      <a:pt x="643" y="486"/>
                    </a:lnTo>
                    <a:lnTo>
                      <a:pt x="641" y="488"/>
                    </a:lnTo>
                    <a:lnTo>
                      <a:pt x="639" y="486"/>
                    </a:lnTo>
                    <a:lnTo>
                      <a:pt x="637" y="486"/>
                    </a:lnTo>
                    <a:lnTo>
                      <a:pt x="637" y="488"/>
                    </a:lnTo>
                    <a:lnTo>
                      <a:pt x="635" y="486"/>
                    </a:lnTo>
                    <a:lnTo>
                      <a:pt x="635" y="488"/>
                    </a:lnTo>
                    <a:lnTo>
                      <a:pt x="635" y="490"/>
                    </a:lnTo>
                    <a:lnTo>
                      <a:pt x="633" y="490"/>
                    </a:lnTo>
                    <a:lnTo>
                      <a:pt x="631" y="490"/>
                    </a:lnTo>
                    <a:lnTo>
                      <a:pt x="631" y="492"/>
                    </a:lnTo>
                    <a:lnTo>
                      <a:pt x="629" y="492"/>
                    </a:lnTo>
                    <a:lnTo>
                      <a:pt x="627" y="494"/>
                    </a:lnTo>
                    <a:lnTo>
                      <a:pt x="627" y="496"/>
                    </a:lnTo>
                    <a:lnTo>
                      <a:pt x="627" y="498"/>
                    </a:lnTo>
                    <a:lnTo>
                      <a:pt x="626" y="498"/>
                    </a:lnTo>
                    <a:lnTo>
                      <a:pt x="624" y="500"/>
                    </a:lnTo>
                    <a:lnTo>
                      <a:pt x="624" y="502"/>
                    </a:lnTo>
                    <a:lnTo>
                      <a:pt x="626" y="502"/>
                    </a:lnTo>
                    <a:lnTo>
                      <a:pt x="626" y="504"/>
                    </a:lnTo>
                    <a:lnTo>
                      <a:pt x="626" y="506"/>
                    </a:lnTo>
                    <a:lnTo>
                      <a:pt x="626" y="508"/>
                    </a:lnTo>
                    <a:lnTo>
                      <a:pt x="626" y="509"/>
                    </a:lnTo>
                    <a:lnTo>
                      <a:pt x="626" y="511"/>
                    </a:lnTo>
                    <a:lnTo>
                      <a:pt x="624" y="511"/>
                    </a:lnTo>
                    <a:lnTo>
                      <a:pt x="624" y="513"/>
                    </a:lnTo>
                    <a:lnTo>
                      <a:pt x="624" y="515"/>
                    </a:lnTo>
                    <a:lnTo>
                      <a:pt x="622" y="515"/>
                    </a:lnTo>
                    <a:lnTo>
                      <a:pt x="622" y="517"/>
                    </a:lnTo>
                    <a:lnTo>
                      <a:pt x="622" y="519"/>
                    </a:lnTo>
                    <a:lnTo>
                      <a:pt x="620" y="519"/>
                    </a:lnTo>
                    <a:lnTo>
                      <a:pt x="620" y="521"/>
                    </a:lnTo>
                    <a:lnTo>
                      <a:pt x="618" y="521"/>
                    </a:lnTo>
                    <a:lnTo>
                      <a:pt x="618" y="519"/>
                    </a:lnTo>
                    <a:lnTo>
                      <a:pt x="616" y="519"/>
                    </a:lnTo>
                    <a:lnTo>
                      <a:pt x="614" y="519"/>
                    </a:lnTo>
                    <a:lnTo>
                      <a:pt x="614" y="521"/>
                    </a:lnTo>
                    <a:lnTo>
                      <a:pt x="614" y="523"/>
                    </a:lnTo>
                    <a:lnTo>
                      <a:pt x="614" y="525"/>
                    </a:lnTo>
                    <a:lnTo>
                      <a:pt x="612" y="525"/>
                    </a:lnTo>
                    <a:lnTo>
                      <a:pt x="610" y="525"/>
                    </a:lnTo>
                    <a:lnTo>
                      <a:pt x="608" y="527"/>
                    </a:lnTo>
                    <a:lnTo>
                      <a:pt x="610" y="527"/>
                    </a:lnTo>
                    <a:lnTo>
                      <a:pt x="608" y="527"/>
                    </a:lnTo>
                    <a:lnTo>
                      <a:pt x="606" y="527"/>
                    </a:lnTo>
                    <a:lnTo>
                      <a:pt x="606" y="525"/>
                    </a:lnTo>
                    <a:lnTo>
                      <a:pt x="604" y="525"/>
                    </a:lnTo>
                    <a:lnTo>
                      <a:pt x="602" y="525"/>
                    </a:lnTo>
                    <a:lnTo>
                      <a:pt x="601" y="525"/>
                    </a:lnTo>
                    <a:lnTo>
                      <a:pt x="599" y="525"/>
                    </a:lnTo>
                    <a:lnTo>
                      <a:pt x="597" y="525"/>
                    </a:lnTo>
                    <a:lnTo>
                      <a:pt x="597" y="523"/>
                    </a:lnTo>
                    <a:lnTo>
                      <a:pt x="595" y="523"/>
                    </a:lnTo>
                    <a:lnTo>
                      <a:pt x="595" y="525"/>
                    </a:lnTo>
                    <a:lnTo>
                      <a:pt x="593" y="525"/>
                    </a:lnTo>
                    <a:lnTo>
                      <a:pt x="591" y="525"/>
                    </a:lnTo>
                    <a:lnTo>
                      <a:pt x="591" y="523"/>
                    </a:lnTo>
                    <a:lnTo>
                      <a:pt x="591" y="521"/>
                    </a:lnTo>
                    <a:lnTo>
                      <a:pt x="591" y="519"/>
                    </a:lnTo>
                    <a:lnTo>
                      <a:pt x="591" y="517"/>
                    </a:lnTo>
                    <a:lnTo>
                      <a:pt x="591" y="515"/>
                    </a:lnTo>
                    <a:lnTo>
                      <a:pt x="591" y="513"/>
                    </a:lnTo>
                    <a:lnTo>
                      <a:pt x="589" y="511"/>
                    </a:lnTo>
                    <a:lnTo>
                      <a:pt x="587" y="511"/>
                    </a:lnTo>
                    <a:lnTo>
                      <a:pt x="585" y="513"/>
                    </a:lnTo>
                    <a:lnTo>
                      <a:pt x="583" y="513"/>
                    </a:lnTo>
                    <a:lnTo>
                      <a:pt x="581" y="513"/>
                    </a:lnTo>
                    <a:lnTo>
                      <a:pt x="579" y="513"/>
                    </a:lnTo>
                    <a:lnTo>
                      <a:pt x="579" y="511"/>
                    </a:lnTo>
                    <a:lnTo>
                      <a:pt x="578" y="509"/>
                    </a:lnTo>
                    <a:lnTo>
                      <a:pt x="579" y="509"/>
                    </a:lnTo>
                    <a:lnTo>
                      <a:pt x="578" y="509"/>
                    </a:lnTo>
                    <a:lnTo>
                      <a:pt x="578" y="508"/>
                    </a:lnTo>
                    <a:lnTo>
                      <a:pt x="578" y="509"/>
                    </a:lnTo>
                    <a:lnTo>
                      <a:pt x="578" y="508"/>
                    </a:lnTo>
                    <a:lnTo>
                      <a:pt x="576" y="506"/>
                    </a:lnTo>
                    <a:lnTo>
                      <a:pt x="574" y="506"/>
                    </a:lnTo>
                    <a:lnTo>
                      <a:pt x="574" y="504"/>
                    </a:lnTo>
                    <a:lnTo>
                      <a:pt x="572" y="504"/>
                    </a:lnTo>
                    <a:lnTo>
                      <a:pt x="572" y="502"/>
                    </a:lnTo>
                    <a:lnTo>
                      <a:pt x="572" y="500"/>
                    </a:lnTo>
                    <a:lnTo>
                      <a:pt x="574" y="496"/>
                    </a:lnTo>
                    <a:lnTo>
                      <a:pt x="572" y="496"/>
                    </a:lnTo>
                    <a:lnTo>
                      <a:pt x="572" y="494"/>
                    </a:lnTo>
                    <a:lnTo>
                      <a:pt x="570" y="494"/>
                    </a:lnTo>
                    <a:lnTo>
                      <a:pt x="568" y="494"/>
                    </a:lnTo>
                    <a:lnTo>
                      <a:pt x="566" y="494"/>
                    </a:lnTo>
                    <a:lnTo>
                      <a:pt x="566" y="492"/>
                    </a:lnTo>
                    <a:lnTo>
                      <a:pt x="564" y="492"/>
                    </a:lnTo>
                    <a:lnTo>
                      <a:pt x="564" y="490"/>
                    </a:lnTo>
                    <a:lnTo>
                      <a:pt x="562" y="490"/>
                    </a:lnTo>
                    <a:lnTo>
                      <a:pt x="562" y="488"/>
                    </a:lnTo>
                    <a:lnTo>
                      <a:pt x="560" y="488"/>
                    </a:lnTo>
                    <a:lnTo>
                      <a:pt x="558" y="488"/>
                    </a:lnTo>
                    <a:lnTo>
                      <a:pt x="556" y="486"/>
                    </a:lnTo>
                    <a:lnTo>
                      <a:pt x="556" y="484"/>
                    </a:lnTo>
                    <a:lnTo>
                      <a:pt x="556" y="483"/>
                    </a:lnTo>
                    <a:lnTo>
                      <a:pt x="556" y="481"/>
                    </a:lnTo>
                    <a:lnTo>
                      <a:pt x="554" y="481"/>
                    </a:lnTo>
                    <a:lnTo>
                      <a:pt x="554" y="483"/>
                    </a:lnTo>
                    <a:lnTo>
                      <a:pt x="554" y="484"/>
                    </a:lnTo>
                    <a:lnTo>
                      <a:pt x="554" y="486"/>
                    </a:lnTo>
                    <a:lnTo>
                      <a:pt x="554" y="488"/>
                    </a:lnTo>
                    <a:lnTo>
                      <a:pt x="553" y="492"/>
                    </a:lnTo>
                    <a:lnTo>
                      <a:pt x="553" y="494"/>
                    </a:lnTo>
                    <a:lnTo>
                      <a:pt x="553" y="496"/>
                    </a:lnTo>
                    <a:lnTo>
                      <a:pt x="551" y="496"/>
                    </a:lnTo>
                    <a:lnTo>
                      <a:pt x="551" y="498"/>
                    </a:lnTo>
                    <a:lnTo>
                      <a:pt x="549" y="498"/>
                    </a:lnTo>
                    <a:lnTo>
                      <a:pt x="547" y="498"/>
                    </a:lnTo>
                    <a:lnTo>
                      <a:pt x="545" y="498"/>
                    </a:lnTo>
                    <a:lnTo>
                      <a:pt x="541" y="498"/>
                    </a:lnTo>
                    <a:lnTo>
                      <a:pt x="539" y="498"/>
                    </a:lnTo>
                    <a:lnTo>
                      <a:pt x="533" y="500"/>
                    </a:lnTo>
                    <a:lnTo>
                      <a:pt x="530" y="500"/>
                    </a:lnTo>
                    <a:lnTo>
                      <a:pt x="526" y="496"/>
                    </a:lnTo>
                    <a:lnTo>
                      <a:pt x="528" y="496"/>
                    </a:lnTo>
                    <a:lnTo>
                      <a:pt x="528" y="494"/>
                    </a:lnTo>
                    <a:lnTo>
                      <a:pt x="528" y="492"/>
                    </a:lnTo>
                    <a:lnTo>
                      <a:pt x="526" y="492"/>
                    </a:lnTo>
                    <a:lnTo>
                      <a:pt x="526" y="490"/>
                    </a:lnTo>
                    <a:lnTo>
                      <a:pt x="528" y="490"/>
                    </a:lnTo>
                    <a:lnTo>
                      <a:pt x="526" y="490"/>
                    </a:lnTo>
                    <a:lnTo>
                      <a:pt x="526" y="488"/>
                    </a:lnTo>
                    <a:lnTo>
                      <a:pt x="524" y="490"/>
                    </a:lnTo>
                    <a:lnTo>
                      <a:pt x="522" y="492"/>
                    </a:lnTo>
                    <a:lnTo>
                      <a:pt x="520" y="494"/>
                    </a:lnTo>
                    <a:lnTo>
                      <a:pt x="518" y="496"/>
                    </a:lnTo>
                    <a:lnTo>
                      <a:pt x="516" y="498"/>
                    </a:lnTo>
                    <a:lnTo>
                      <a:pt x="514" y="498"/>
                    </a:lnTo>
                    <a:lnTo>
                      <a:pt x="512" y="500"/>
                    </a:lnTo>
                    <a:lnTo>
                      <a:pt x="510" y="502"/>
                    </a:lnTo>
                    <a:lnTo>
                      <a:pt x="510" y="504"/>
                    </a:lnTo>
                    <a:lnTo>
                      <a:pt x="508" y="504"/>
                    </a:lnTo>
                    <a:lnTo>
                      <a:pt x="508" y="506"/>
                    </a:lnTo>
                    <a:lnTo>
                      <a:pt x="507" y="506"/>
                    </a:lnTo>
                    <a:lnTo>
                      <a:pt x="507" y="508"/>
                    </a:lnTo>
                    <a:lnTo>
                      <a:pt x="505" y="508"/>
                    </a:lnTo>
                    <a:lnTo>
                      <a:pt x="503" y="508"/>
                    </a:lnTo>
                    <a:lnTo>
                      <a:pt x="501" y="508"/>
                    </a:lnTo>
                    <a:lnTo>
                      <a:pt x="501" y="506"/>
                    </a:lnTo>
                    <a:lnTo>
                      <a:pt x="501" y="508"/>
                    </a:lnTo>
                    <a:lnTo>
                      <a:pt x="501" y="506"/>
                    </a:lnTo>
                    <a:lnTo>
                      <a:pt x="499" y="506"/>
                    </a:lnTo>
                    <a:lnTo>
                      <a:pt x="499" y="508"/>
                    </a:lnTo>
                    <a:lnTo>
                      <a:pt x="499" y="509"/>
                    </a:lnTo>
                    <a:lnTo>
                      <a:pt x="497" y="509"/>
                    </a:lnTo>
                    <a:lnTo>
                      <a:pt x="497" y="511"/>
                    </a:lnTo>
                    <a:lnTo>
                      <a:pt x="497" y="513"/>
                    </a:lnTo>
                    <a:lnTo>
                      <a:pt x="497" y="515"/>
                    </a:lnTo>
                    <a:lnTo>
                      <a:pt x="497" y="517"/>
                    </a:lnTo>
                    <a:lnTo>
                      <a:pt x="497" y="519"/>
                    </a:lnTo>
                    <a:lnTo>
                      <a:pt x="495" y="519"/>
                    </a:lnTo>
                    <a:lnTo>
                      <a:pt x="495" y="521"/>
                    </a:lnTo>
                    <a:lnTo>
                      <a:pt x="495" y="523"/>
                    </a:lnTo>
                    <a:lnTo>
                      <a:pt x="493" y="525"/>
                    </a:lnTo>
                    <a:lnTo>
                      <a:pt x="493" y="527"/>
                    </a:lnTo>
                    <a:lnTo>
                      <a:pt x="491" y="527"/>
                    </a:lnTo>
                    <a:lnTo>
                      <a:pt x="491" y="525"/>
                    </a:lnTo>
                    <a:lnTo>
                      <a:pt x="489" y="525"/>
                    </a:lnTo>
                    <a:lnTo>
                      <a:pt x="487" y="525"/>
                    </a:lnTo>
                    <a:lnTo>
                      <a:pt x="485" y="525"/>
                    </a:lnTo>
                    <a:lnTo>
                      <a:pt x="485" y="527"/>
                    </a:lnTo>
                    <a:lnTo>
                      <a:pt x="485" y="529"/>
                    </a:lnTo>
                    <a:lnTo>
                      <a:pt x="483" y="531"/>
                    </a:lnTo>
                    <a:lnTo>
                      <a:pt x="482" y="531"/>
                    </a:lnTo>
                    <a:lnTo>
                      <a:pt x="480" y="531"/>
                    </a:lnTo>
                    <a:lnTo>
                      <a:pt x="478" y="531"/>
                    </a:lnTo>
                    <a:lnTo>
                      <a:pt x="476" y="531"/>
                    </a:lnTo>
                    <a:lnTo>
                      <a:pt x="476" y="532"/>
                    </a:lnTo>
                    <a:lnTo>
                      <a:pt x="476" y="534"/>
                    </a:lnTo>
                    <a:lnTo>
                      <a:pt x="476" y="536"/>
                    </a:lnTo>
                    <a:lnTo>
                      <a:pt x="474" y="540"/>
                    </a:lnTo>
                    <a:lnTo>
                      <a:pt x="472" y="538"/>
                    </a:lnTo>
                    <a:lnTo>
                      <a:pt x="470" y="538"/>
                    </a:lnTo>
                    <a:lnTo>
                      <a:pt x="468" y="538"/>
                    </a:lnTo>
                    <a:lnTo>
                      <a:pt x="468" y="540"/>
                    </a:lnTo>
                    <a:lnTo>
                      <a:pt x="468" y="542"/>
                    </a:lnTo>
                    <a:lnTo>
                      <a:pt x="466" y="542"/>
                    </a:lnTo>
                    <a:lnTo>
                      <a:pt x="466" y="544"/>
                    </a:lnTo>
                    <a:lnTo>
                      <a:pt x="464" y="546"/>
                    </a:lnTo>
                    <a:lnTo>
                      <a:pt x="464" y="548"/>
                    </a:lnTo>
                    <a:lnTo>
                      <a:pt x="462" y="550"/>
                    </a:lnTo>
                    <a:lnTo>
                      <a:pt x="460" y="550"/>
                    </a:lnTo>
                    <a:lnTo>
                      <a:pt x="459" y="550"/>
                    </a:lnTo>
                    <a:lnTo>
                      <a:pt x="457" y="552"/>
                    </a:lnTo>
                    <a:lnTo>
                      <a:pt x="457" y="554"/>
                    </a:lnTo>
                    <a:lnTo>
                      <a:pt x="455" y="554"/>
                    </a:lnTo>
                    <a:lnTo>
                      <a:pt x="455" y="556"/>
                    </a:lnTo>
                    <a:lnTo>
                      <a:pt x="453" y="557"/>
                    </a:lnTo>
                    <a:lnTo>
                      <a:pt x="451" y="559"/>
                    </a:lnTo>
                    <a:lnTo>
                      <a:pt x="449" y="561"/>
                    </a:lnTo>
                    <a:lnTo>
                      <a:pt x="447" y="563"/>
                    </a:lnTo>
                    <a:lnTo>
                      <a:pt x="445" y="565"/>
                    </a:lnTo>
                    <a:lnTo>
                      <a:pt x="443" y="565"/>
                    </a:lnTo>
                    <a:lnTo>
                      <a:pt x="443" y="567"/>
                    </a:lnTo>
                    <a:lnTo>
                      <a:pt x="441" y="567"/>
                    </a:lnTo>
                    <a:lnTo>
                      <a:pt x="439" y="569"/>
                    </a:lnTo>
                    <a:lnTo>
                      <a:pt x="437" y="569"/>
                    </a:lnTo>
                    <a:lnTo>
                      <a:pt x="437" y="571"/>
                    </a:lnTo>
                    <a:lnTo>
                      <a:pt x="435" y="573"/>
                    </a:lnTo>
                    <a:lnTo>
                      <a:pt x="434" y="573"/>
                    </a:lnTo>
                    <a:lnTo>
                      <a:pt x="434" y="575"/>
                    </a:lnTo>
                    <a:lnTo>
                      <a:pt x="434" y="577"/>
                    </a:lnTo>
                    <a:lnTo>
                      <a:pt x="435" y="577"/>
                    </a:lnTo>
                    <a:lnTo>
                      <a:pt x="435" y="579"/>
                    </a:lnTo>
                    <a:lnTo>
                      <a:pt x="434" y="579"/>
                    </a:lnTo>
                    <a:lnTo>
                      <a:pt x="434" y="581"/>
                    </a:lnTo>
                    <a:lnTo>
                      <a:pt x="432" y="582"/>
                    </a:lnTo>
                    <a:lnTo>
                      <a:pt x="432" y="584"/>
                    </a:lnTo>
                    <a:lnTo>
                      <a:pt x="434" y="586"/>
                    </a:lnTo>
                    <a:lnTo>
                      <a:pt x="435" y="588"/>
                    </a:lnTo>
                    <a:lnTo>
                      <a:pt x="437" y="590"/>
                    </a:lnTo>
                    <a:lnTo>
                      <a:pt x="437" y="592"/>
                    </a:lnTo>
                    <a:lnTo>
                      <a:pt x="437" y="594"/>
                    </a:lnTo>
                    <a:lnTo>
                      <a:pt x="435" y="594"/>
                    </a:lnTo>
                    <a:lnTo>
                      <a:pt x="435" y="596"/>
                    </a:lnTo>
                    <a:lnTo>
                      <a:pt x="435" y="598"/>
                    </a:lnTo>
                    <a:lnTo>
                      <a:pt x="434" y="598"/>
                    </a:lnTo>
                    <a:lnTo>
                      <a:pt x="434" y="600"/>
                    </a:lnTo>
                    <a:lnTo>
                      <a:pt x="434" y="602"/>
                    </a:lnTo>
                    <a:lnTo>
                      <a:pt x="434" y="604"/>
                    </a:lnTo>
                    <a:lnTo>
                      <a:pt x="434" y="605"/>
                    </a:lnTo>
                    <a:lnTo>
                      <a:pt x="432" y="609"/>
                    </a:lnTo>
                    <a:lnTo>
                      <a:pt x="432" y="613"/>
                    </a:lnTo>
                    <a:lnTo>
                      <a:pt x="432" y="615"/>
                    </a:lnTo>
                    <a:lnTo>
                      <a:pt x="432" y="617"/>
                    </a:lnTo>
                    <a:lnTo>
                      <a:pt x="432" y="619"/>
                    </a:lnTo>
                    <a:lnTo>
                      <a:pt x="430" y="621"/>
                    </a:lnTo>
                    <a:lnTo>
                      <a:pt x="430" y="623"/>
                    </a:lnTo>
                    <a:lnTo>
                      <a:pt x="428" y="625"/>
                    </a:lnTo>
                    <a:lnTo>
                      <a:pt x="426" y="625"/>
                    </a:lnTo>
                    <a:lnTo>
                      <a:pt x="426" y="627"/>
                    </a:lnTo>
                    <a:lnTo>
                      <a:pt x="424" y="627"/>
                    </a:lnTo>
                    <a:lnTo>
                      <a:pt x="424" y="629"/>
                    </a:lnTo>
                    <a:lnTo>
                      <a:pt x="424" y="630"/>
                    </a:lnTo>
                    <a:lnTo>
                      <a:pt x="422" y="630"/>
                    </a:lnTo>
                    <a:lnTo>
                      <a:pt x="422" y="632"/>
                    </a:lnTo>
                    <a:lnTo>
                      <a:pt x="424" y="634"/>
                    </a:lnTo>
                    <a:lnTo>
                      <a:pt x="422" y="634"/>
                    </a:lnTo>
                    <a:lnTo>
                      <a:pt x="420" y="634"/>
                    </a:lnTo>
                    <a:lnTo>
                      <a:pt x="420" y="636"/>
                    </a:lnTo>
                    <a:lnTo>
                      <a:pt x="420" y="638"/>
                    </a:lnTo>
                    <a:lnTo>
                      <a:pt x="418" y="638"/>
                    </a:lnTo>
                    <a:lnTo>
                      <a:pt x="418" y="640"/>
                    </a:lnTo>
                    <a:lnTo>
                      <a:pt x="416" y="640"/>
                    </a:lnTo>
                    <a:lnTo>
                      <a:pt x="416" y="642"/>
                    </a:lnTo>
                    <a:lnTo>
                      <a:pt x="418" y="644"/>
                    </a:lnTo>
                    <a:lnTo>
                      <a:pt x="418" y="646"/>
                    </a:lnTo>
                    <a:lnTo>
                      <a:pt x="416" y="646"/>
                    </a:lnTo>
                    <a:lnTo>
                      <a:pt x="414" y="646"/>
                    </a:lnTo>
                    <a:lnTo>
                      <a:pt x="412" y="646"/>
                    </a:lnTo>
                    <a:lnTo>
                      <a:pt x="412" y="648"/>
                    </a:lnTo>
                    <a:lnTo>
                      <a:pt x="411" y="650"/>
                    </a:lnTo>
                    <a:lnTo>
                      <a:pt x="411" y="652"/>
                    </a:lnTo>
                    <a:lnTo>
                      <a:pt x="412" y="652"/>
                    </a:lnTo>
                    <a:lnTo>
                      <a:pt x="412" y="654"/>
                    </a:lnTo>
                    <a:lnTo>
                      <a:pt x="414" y="654"/>
                    </a:lnTo>
                    <a:lnTo>
                      <a:pt x="414" y="655"/>
                    </a:lnTo>
                    <a:lnTo>
                      <a:pt x="412" y="655"/>
                    </a:lnTo>
                    <a:lnTo>
                      <a:pt x="412" y="657"/>
                    </a:lnTo>
                    <a:lnTo>
                      <a:pt x="411" y="657"/>
                    </a:lnTo>
                    <a:lnTo>
                      <a:pt x="411" y="655"/>
                    </a:lnTo>
                    <a:lnTo>
                      <a:pt x="411" y="657"/>
                    </a:lnTo>
                    <a:lnTo>
                      <a:pt x="411" y="659"/>
                    </a:lnTo>
                    <a:lnTo>
                      <a:pt x="409" y="659"/>
                    </a:lnTo>
                    <a:lnTo>
                      <a:pt x="411" y="661"/>
                    </a:lnTo>
                    <a:lnTo>
                      <a:pt x="411" y="663"/>
                    </a:lnTo>
                    <a:lnTo>
                      <a:pt x="409" y="663"/>
                    </a:lnTo>
                    <a:lnTo>
                      <a:pt x="409" y="665"/>
                    </a:lnTo>
                    <a:lnTo>
                      <a:pt x="409" y="667"/>
                    </a:lnTo>
                    <a:lnTo>
                      <a:pt x="407" y="665"/>
                    </a:lnTo>
                    <a:lnTo>
                      <a:pt x="403" y="665"/>
                    </a:lnTo>
                    <a:lnTo>
                      <a:pt x="397" y="665"/>
                    </a:lnTo>
                    <a:lnTo>
                      <a:pt x="395" y="665"/>
                    </a:lnTo>
                    <a:lnTo>
                      <a:pt x="393" y="665"/>
                    </a:lnTo>
                    <a:lnTo>
                      <a:pt x="391" y="665"/>
                    </a:lnTo>
                    <a:lnTo>
                      <a:pt x="389" y="665"/>
                    </a:lnTo>
                    <a:lnTo>
                      <a:pt x="388" y="665"/>
                    </a:lnTo>
                    <a:lnTo>
                      <a:pt x="386" y="665"/>
                    </a:lnTo>
                    <a:lnTo>
                      <a:pt x="384" y="665"/>
                    </a:lnTo>
                    <a:lnTo>
                      <a:pt x="382" y="665"/>
                    </a:lnTo>
                    <a:lnTo>
                      <a:pt x="380" y="665"/>
                    </a:lnTo>
                    <a:lnTo>
                      <a:pt x="378" y="665"/>
                    </a:lnTo>
                    <a:lnTo>
                      <a:pt x="376" y="665"/>
                    </a:lnTo>
                    <a:lnTo>
                      <a:pt x="374" y="665"/>
                    </a:lnTo>
                    <a:lnTo>
                      <a:pt x="372" y="665"/>
                    </a:lnTo>
                    <a:lnTo>
                      <a:pt x="370" y="665"/>
                    </a:lnTo>
                    <a:lnTo>
                      <a:pt x="368" y="665"/>
                    </a:lnTo>
                    <a:lnTo>
                      <a:pt x="366" y="665"/>
                    </a:lnTo>
                    <a:lnTo>
                      <a:pt x="366" y="667"/>
                    </a:lnTo>
                    <a:lnTo>
                      <a:pt x="364" y="667"/>
                    </a:lnTo>
                    <a:lnTo>
                      <a:pt x="363" y="667"/>
                    </a:lnTo>
                    <a:lnTo>
                      <a:pt x="361" y="667"/>
                    </a:lnTo>
                    <a:lnTo>
                      <a:pt x="359" y="667"/>
                    </a:lnTo>
                    <a:lnTo>
                      <a:pt x="357" y="667"/>
                    </a:lnTo>
                    <a:lnTo>
                      <a:pt x="355" y="667"/>
                    </a:lnTo>
                    <a:lnTo>
                      <a:pt x="353" y="667"/>
                    </a:lnTo>
                    <a:lnTo>
                      <a:pt x="351" y="669"/>
                    </a:lnTo>
                    <a:lnTo>
                      <a:pt x="349" y="669"/>
                    </a:lnTo>
                    <a:lnTo>
                      <a:pt x="347" y="669"/>
                    </a:lnTo>
                    <a:lnTo>
                      <a:pt x="347" y="671"/>
                    </a:lnTo>
                    <a:lnTo>
                      <a:pt x="345" y="671"/>
                    </a:lnTo>
                    <a:lnTo>
                      <a:pt x="343" y="671"/>
                    </a:lnTo>
                    <a:lnTo>
                      <a:pt x="341" y="671"/>
                    </a:lnTo>
                    <a:lnTo>
                      <a:pt x="340" y="671"/>
                    </a:lnTo>
                    <a:lnTo>
                      <a:pt x="338" y="671"/>
                    </a:lnTo>
                    <a:lnTo>
                      <a:pt x="336" y="673"/>
                    </a:lnTo>
                    <a:lnTo>
                      <a:pt x="334" y="673"/>
                    </a:lnTo>
                    <a:lnTo>
                      <a:pt x="332" y="673"/>
                    </a:lnTo>
                    <a:lnTo>
                      <a:pt x="330" y="673"/>
                    </a:lnTo>
                    <a:lnTo>
                      <a:pt x="328" y="673"/>
                    </a:lnTo>
                    <a:lnTo>
                      <a:pt x="326" y="671"/>
                    </a:lnTo>
                    <a:lnTo>
                      <a:pt x="326" y="673"/>
                    </a:lnTo>
                    <a:lnTo>
                      <a:pt x="326" y="675"/>
                    </a:lnTo>
                    <a:lnTo>
                      <a:pt x="324" y="675"/>
                    </a:lnTo>
                    <a:lnTo>
                      <a:pt x="322" y="675"/>
                    </a:lnTo>
                    <a:lnTo>
                      <a:pt x="320" y="675"/>
                    </a:lnTo>
                    <a:lnTo>
                      <a:pt x="320" y="677"/>
                    </a:lnTo>
                    <a:lnTo>
                      <a:pt x="318" y="677"/>
                    </a:lnTo>
                    <a:lnTo>
                      <a:pt x="316" y="677"/>
                    </a:lnTo>
                    <a:lnTo>
                      <a:pt x="315" y="677"/>
                    </a:lnTo>
                    <a:lnTo>
                      <a:pt x="313" y="677"/>
                    </a:lnTo>
                    <a:lnTo>
                      <a:pt x="313" y="675"/>
                    </a:lnTo>
                    <a:lnTo>
                      <a:pt x="315" y="673"/>
                    </a:lnTo>
                    <a:lnTo>
                      <a:pt x="316" y="671"/>
                    </a:lnTo>
                    <a:lnTo>
                      <a:pt x="315" y="671"/>
                    </a:lnTo>
                    <a:lnTo>
                      <a:pt x="313" y="671"/>
                    </a:lnTo>
                    <a:lnTo>
                      <a:pt x="311" y="671"/>
                    </a:lnTo>
                    <a:lnTo>
                      <a:pt x="309" y="671"/>
                    </a:lnTo>
                    <a:lnTo>
                      <a:pt x="309" y="673"/>
                    </a:lnTo>
                    <a:lnTo>
                      <a:pt x="307" y="673"/>
                    </a:lnTo>
                    <a:lnTo>
                      <a:pt x="305" y="673"/>
                    </a:lnTo>
                    <a:lnTo>
                      <a:pt x="305" y="675"/>
                    </a:lnTo>
                    <a:lnTo>
                      <a:pt x="305" y="677"/>
                    </a:lnTo>
                    <a:lnTo>
                      <a:pt x="303" y="677"/>
                    </a:lnTo>
                    <a:lnTo>
                      <a:pt x="301" y="677"/>
                    </a:lnTo>
                    <a:lnTo>
                      <a:pt x="303" y="677"/>
                    </a:lnTo>
                    <a:lnTo>
                      <a:pt x="301" y="677"/>
                    </a:lnTo>
                    <a:lnTo>
                      <a:pt x="299" y="677"/>
                    </a:lnTo>
                    <a:lnTo>
                      <a:pt x="297" y="677"/>
                    </a:lnTo>
                    <a:lnTo>
                      <a:pt x="297" y="675"/>
                    </a:lnTo>
                    <a:lnTo>
                      <a:pt x="295" y="675"/>
                    </a:lnTo>
                    <a:lnTo>
                      <a:pt x="293" y="675"/>
                    </a:lnTo>
                    <a:lnTo>
                      <a:pt x="293" y="677"/>
                    </a:lnTo>
                    <a:lnTo>
                      <a:pt x="295" y="677"/>
                    </a:lnTo>
                    <a:lnTo>
                      <a:pt x="295" y="679"/>
                    </a:lnTo>
                    <a:lnTo>
                      <a:pt x="293" y="679"/>
                    </a:lnTo>
                    <a:lnTo>
                      <a:pt x="292" y="679"/>
                    </a:lnTo>
                    <a:lnTo>
                      <a:pt x="290" y="679"/>
                    </a:lnTo>
                    <a:lnTo>
                      <a:pt x="288" y="679"/>
                    </a:lnTo>
                    <a:lnTo>
                      <a:pt x="286" y="679"/>
                    </a:lnTo>
                    <a:lnTo>
                      <a:pt x="284" y="679"/>
                    </a:lnTo>
                    <a:lnTo>
                      <a:pt x="282" y="679"/>
                    </a:lnTo>
                    <a:lnTo>
                      <a:pt x="280" y="679"/>
                    </a:lnTo>
                    <a:lnTo>
                      <a:pt x="280" y="680"/>
                    </a:lnTo>
                    <a:lnTo>
                      <a:pt x="278" y="680"/>
                    </a:lnTo>
                    <a:lnTo>
                      <a:pt x="276" y="679"/>
                    </a:lnTo>
                    <a:lnTo>
                      <a:pt x="276" y="680"/>
                    </a:lnTo>
                    <a:lnTo>
                      <a:pt x="274" y="680"/>
                    </a:lnTo>
                    <a:lnTo>
                      <a:pt x="272" y="680"/>
                    </a:lnTo>
                    <a:lnTo>
                      <a:pt x="270" y="680"/>
                    </a:lnTo>
                    <a:lnTo>
                      <a:pt x="268" y="680"/>
                    </a:lnTo>
                    <a:lnTo>
                      <a:pt x="267" y="680"/>
                    </a:lnTo>
                    <a:lnTo>
                      <a:pt x="265" y="680"/>
                    </a:lnTo>
                    <a:lnTo>
                      <a:pt x="263" y="680"/>
                    </a:lnTo>
                    <a:lnTo>
                      <a:pt x="263" y="682"/>
                    </a:lnTo>
                    <a:lnTo>
                      <a:pt x="261" y="682"/>
                    </a:lnTo>
                    <a:lnTo>
                      <a:pt x="259" y="682"/>
                    </a:lnTo>
                    <a:lnTo>
                      <a:pt x="257" y="682"/>
                    </a:lnTo>
                    <a:lnTo>
                      <a:pt x="255" y="682"/>
                    </a:lnTo>
                    <a:lnTo>
                      <a:pt x="253" y="682"/>
                    </a:lnTo>
                    <a:lnTo>
                      <a:pt x="251" y="682"/>
                    </a:lnTo>
                    <a:lnTo>
                      <a:pt x="249" y="682"/>
                    </a:lnTo>
                    <a:lnTo>
                      <a:pt x="249" y="684"/>
                    </a:lnTo>
                    <a:lnTo>
                      <a:pt x="247" y="684"/>
                    </a:lnTo>
                    <a:lnTo>
                      <a:pt x="245" y="684"/>
                    </a:lnTo>
                    <a:lnTo>
                      <a:pt x="244" y="684"/>
                    </a:lnTo>
                    <a:lnTo>
                      <a:pt x="242" y="684"/>
                    </a:lnTo>
                    <a:lnTo>
                      <a:pt x="240" y="684"/>
                    </a:lnTo>
                    <a:lnTo>
                      <a:pt x="240" y="682"/>
                    </a:lnTo>
                    <a:lnTo>
                      <a:pt x="238" y="682"/>
                    </a:lnTo>
                    <a:lnTo>
                      <a:pt x="236" y="682"/>
                    </a:lnTo>
                    <a:lnTo>
                      <a:pt x="234" y="682"/>
                    </a:lnTo>
                    <a:lnTo>
                      <a:pt x="234" y="680"/>
                    </a:lnTo>
                    <a:lnTo>
                      <a:pt x="232" y="680"/>
                    </a:lnTo>
                    <a:lnTo>
                      <a:pt x="232" y="679"/>
                    </a:lnTo>
                    <a:lnTo>
                      <a:pt x="230" y="679"/>
                    </a:lnTo>
                    <a:lnTo>
                      <a:pt x="228" y="679"/>
                    </a:lnTo>
                    <a:lnTo>
                      <a:pt x="228" y="677"/>
                    </a:lnTo>
                    <a:lnTo>
                      <a:pt x="226" y="677"/>
                    </a:lnTo>
                    <a:lnTo>
                      <a:pt x="224" y="677"/>
                    </a:lnTo>
                    <a:lnTo>
                      <a:pt x="222" y="675"/>
                    </a:lnTo>
                    <a:lnTo>
                      <a:pt x="222" y="673"/>
                    </a:lnTo>
                    <a:lnTo>
                      <a:pt x="221" y="673"/>
                    </a:lnTo>
                    <a:lnTo>
                      <a:pt x="219" y="671"/>
                    </a:lnTo>
                    <a:lnTo>
                      <a:pt x="217" y="671"/>
                    </a:lnTo>
                    <a:lnTo>
                      <a:pt x="217" y="669"/>
                    </a:lnTo>
                    <a:lnTo>
                      <a:pt x="215" y="669"/>
                    </a:lnTo>
                    <a:lnTo>
                      <a:pt x="215" y="667"/>
                    </a:lnTo>
                    <a:lnTo>
                      <a:pt x="213" y="667"/>
                    </a:lnTo>
                    <a:lnTo>
                      <a:pt x="213" y="665"/>
                    </a:lnTo>
                    <a:lnTo>
                      <a:pt x="211" y="665"/>
                    </a:lnTo>
                    <a:lnTo>
                      <a:pt x="211" y="663"/>
                    </a:lnTo>
                    <a:lnTo>
                      <a:pt x="209" y="663"/>
                    </a:lnTo>
                    <a:lnTo>
                      <a:pt x="209" y="661"/>
                    </a:lnTo>
                    <a:lnTo>
                      <a:pt x="207" y="659"/>
                    </a:lnTo>
                    <a:lnTo>
                      <a:pt x="207" y="657"/>
                    </a:lnTo>
                    <a:lnTo>
                      <a:pt x="205" y="657"/>
                    </a:lnTo>
                    <a:lnTo>
                      <a:pt x="205" y="655"/>
                    </a:lnTo>
                    <a:lnTo>
                      <a:pt x="203" y="654"/>
                    </a:lnTo>
                    <a:lnTo>
                      <a:pt x="203" y="652"/>
                    </a:lnTo>
                    <a:lnTo>
                      <a:pt x="201" y="652"/>
                    </a:lnTo>
                    <a:lnTo>
                      <a:pt x="203" y="652"/>
                    </a:lnTo>
                    <a:lnTo>
                      <a:pt x="201" y="650"/>
                    </a:lnTo>
                    <a:lnTo>
                      <a:pt x="201" y="648"/>
                    </a:lnTo>
                    <a:lnTo>
                      <a:pt x="199" y="648"/>
                    </a:lnTo>
                    <a:lnTo>
                      <a:pt x="199" y="646"/>
                    </a:lnTo>
                    <a:lnTo>
                      <a:pt x="197" y="644"/>
                    </a:lnTo>
                    <a:lnTo>
                      <a:pt x="197" y="642"/>
                    </a:lnTo>
                    <a:lnTo>
                      <a:pt x="196" y="642"/>
                    </a:lnTo>
                    <a:lnTo>
                      <a:pt x="196" y="640"/>
                    </a:lnTo>
                    <a:lnTo>
                      <a:pt x="196" y="638"/>
                    </a:lnTo>
                    <a:lnTo>
                      <a:pt x="196" y="636"/>
                    </a:lnTo>
                    <a:lnTo>
                      <a:pt x="196" y="634"/>
                    </a:lnTo>
                    <a:lnTo>
                      <a:pt x="194" y="632"/>
                    </a:lnTo>
                    <a:lnTo>
                      <a:pt x="194" y="630"/>
                    </a:lnTo>
                    <a:lnTo>
                      <a:pt x="194" y="629"/>
                    </a:lnTo>
                    <a:lnTo>
                      <a:pt x="192" y="629"/>
                    </a:lnTo>
                    <a:lnTo>
                      <a:pt x="192" y="627"/>
                    </a:lnTo>
                    <a:lnTo>
                      <a:pt x="192" y="625"/>
                    </a:lnTo>
                    <a:lnTo>
                      <a:pt x="190" y="625"/>
                    </a:lnTo>
                    <a:lnTo>
                      <a:pt x="190" y="623"/>
                    </a:lnTo>
                    <a:lnTo>
                      <a:pt x="192" y="623"/>
                    </a:lnTo>
                    <a:lnTo>
                      <a:pt x="190" y="623"/>
                    </a:lnTo>
                    <a:lnTo>
                      <a:pt x="190" y="621"/>
                    </a:lnTo>
                    <a:lnTo>
                      <a:pt x="188" y="621"/>
                    </a:lnTo>
                    <a:lnTo>
                      <a:pt x="188" y="619"/>
                    </a:lnTo>
                    <a:lnTo>
                      <a:pt x="190" y="619"/>
                    </a:lnTo>
                    <a:lnTo>
                      <a:pt x="188" y="619"/>
                    </a:lnTo>
                    <a:lnTo>
                      <a:pt x="188" y="617"/>
                    </a:lnTo>
                    <a:lnTo>
                      <a:pt x="188" y="615"/>
                    </a:lnTo>
                    <a:lnTo>
                      <a:pt x="188" y="613"/>
                    </a:lnTo>
                    <a:lnTo>
                      <a:pt x="188" y="611"/>
                    </a:lnTo>
                    <a:lnTo>
                      <a:pt x="186" y="609"/>
                    </a:lnTo>
                    <a:lnTo>
                      <a:pt x="186" y="607"/>
                    </a:lnTo>
                    <a:lnTo>
                      <a:pt x="186" y="605"/>
                    </a:lnTo>
                    <a:lnTo>
                      <a:pt x="186" y="604"/>
                    </a:lnTo>
                    <a:lnTo>
                      <a:pt x="184" y="604"/>
                    </a:lnTo>
                    <a:lnTo>
                      <a:pt x="184" y="602"/>
                    </a:lnTo>
                    <a:lnTo>
                      <a:pt x="182" y="602"/>
                    </a:lnTo>
                    <a:lnTo>
                      <a:pt x="180" y="602"/>
                    </a:lnTo>
                    <a:lnTo>
                      <a:pt x="180" y="600"/>
                    </a:lnTo>
                    <a:lnTo>
                      <a:pt x="178" y="600"/>
                    </a:lnTo>
                    <a:lnTo>
                      <a:pt x="178" y="598"/>
                    </a:lnTo>
                    <a:lnTo>
                      <a:pt x="176" y="598"/>
                    </a:lnTo>
                    <a:lnTo>
                      <a:pt x="176" y="596"/>
                    </a:lnTo>
                    <a:lnTo>
                      <a:pt x="174" y="594"/>
                    </a:lnTo>
                    <a:lnTo>
                      <a:pt x="176" y="594"/>
                    </a:lnTo>
                    <a:lnTo>
                      <a:pt x="176" y="592"/>
                    </a:lnTo>
                    <a:lnTo>
                      <a:pt x="176" y="590"/>
                    </a:lnTo>
                    <a:lnTo>
                      <a:pt x="174" y="590"/>
                    </a:lnTo>
                    <a:lnTo>
                      <a:pt x="173" y="588"/>
                    </a:lnTo>
                    <a:lnTo>
                      <a:pt x="173" y="586"/>
                    </a:lnTo>
                    <a:lnTo>
                      <a:pt x="173" y="584"/>
                    </a:lnTo>
                    <a:lnTo>
                      <a:pt x="171" y="584"/>
                    </a:lnTo>
                    <a:lnTo>
                      <a:pt x="171" y="582"/>
                    </a:lnTo>
                    <a:lnTo>
                      <a:pt x="169" y="581"/>
                    </a:lnTo>
                    <a:lnTo>
                      <a:pt x="169" y="579"/>
                    </a:lnTo>
                    <a:lnTo>
                      <a:pt x="169" y="577"/>
                    </a:lnTo>
                    <a:lnTo>
                      <a:pt x="169" y="579"/>
                    </a:lnTo>
                    <a:lnTo>
                      <a:pt x="167" y="577"/>
                    </a:lnTo>
                    <a:lnTo>
                      <a:pt x="167" y="575"/>
                    </a:lnTo>
                    <a:lnTo>
                      <a:pt x="165" y="575"/>
                    </a:lnTo>
                    <a:lnTo>
                      <a:pt x="165" y="573"/>
                    </a:lnTo>
                    <a:lnTo>
                      <a:pt x="163" y="571"/>
                    </a:lnTo>
                    <a:lnTo>
                      <a:pt x="163" y="569"/>
                    </a:lnTo>
                    <a:lnTo>
                      <a:pt x="161" y="569"/>
                    </a:lnTo>
                    <a:lnTo>
                      <a:pt x="161" y="567"/>
                    </a:lnTo>
                    <a:lnTo>
                      <a:pt x="163" y="567"/>
                    </a:lnTo>
                    <a:lnTo>
                      <a:pt x="161" y="567"/>
                    </a:lnTo>
                    <a:lnTo>
                      <a:pt x="159" y="565"/>
                    </a:lnTo>
                    <a:lnTo>
                      <a:pt x="157" y="563"/>
                    </a:lnTo>
                    <a:lnTo>
                      <a:pt x="155" y="563"/>
                    </a:lnTo>
                    <a:lnTo>
                      <a:pt x="155" y="561"/>
                    </a:lnTo>
                    <a:lnTo>
                      <a:pt x="153" y="561"/>
                    </a:lnTo>
                    <a:lnTo>
                      <a:pt x="153" y="559"/>
                    </a:lnTo>
                    <a:lnTo>
                      <a:pt x="151" y="557"/>
                    </a:lnTo>
                    <a:lnTo>
                      <a:pt x="149" y="557"/>
                    </a:lnTo>
                    <a:lnTo>
                      <a:pt x="149" y="556"/>
                    </a:lnTo>
                    <a:lnTo>
                      <a:pt x="148" y="556"/>
                    </a:lnTo>
                    <a:lnTo>
                      <a:pt x="148" y="554"/>
                    </a:lnTo>
                    <a:lnTo>
                      <a:pt x="146" y="554"/>
                    </a:lnTo>
                    <a:lnTo>
                      <a:pt x="146" y="552"/>
                    </a:lnTo>
                    <a:lnTo>
                      <a:pt x="144" y="552"/>
                    </a:lnTo>
                    <a:lnTo>
                      <a:pt x="144" y="550"/>
                    </a:lnTo>
                    <a:lnTo>
                      <a:pt x="142" y="550"/>
                    </a:lnTo>
                    <a:lnTo>
                      <a:pt x="140" y="548"/>
                    </a:lnTo>
                    <a:lnTo>
                      <a:pt x="138" y="548"/>
                    </a:lnTo>
                    <a:lnTo>
                      <a:pt x="138" y="546"/>
                    </a:lnTo>
                    <a:lnTo>
                      <a:pt x="136" y="546"/>
                    </a:lnTo>
                    <a:lnTo>
                      <a:pt x="136" y="544"/>
                    </a:lnTo>
                    <a:lnTo>
                      <a:pt x="134" y="544"/>
                    </a:lnTo>
                    <a:lnTo>
                      <a:pt x="134" y="542"/>
                    </a:lnTo>
                    <a:lnTo>
                      <a:pt x="132" y="542"/>
                    </a:lnTo>
                    <a:lnTo>
                      <a:pt x="130" y="542"/>
                    </a:lnTo>
                    <a:lnTo>
                      <a:pt x="130" y="540"/>
                    </a:lnTo>
                    <a:lnTo>
                      <a:pt x="128" y="540"/>
                    </a:lnTo>
                    <a:lnTo>
                      <a:pt x="128" y="538"/>
                    </a:lnTo>
                    <a:lnTo>
                      <a:pt x="126" y="538"/>
                    </a:lnTo>
                    <a:lnTo>
                      <a:pt x="125" y="538"/>
                    </a:lnTo>
                    <a:lnTo>
                      <a:pt x="123" y="536"/>
                    </a:lnTo>
                    <a:lnTo>
                      <a:pt x="121" y="536"/>
                    </a:lnTo>
                    <a:lnTo>
                      <a:pt x="119" y="536"/>
                    </a:lnTo>
                    <a:lnTo>
                      <a:pt x="117" y="536"/>
                    </a:lnTo>
                    <a:lnTo>
                      <a:pt x="115" y="536"/>
                    </a:lnTo>
                    <a:lnTo>
                      <a:pt x="113" y="536"/>
                    </a:lnTo>
                    <a:lnTo>
                      <a:pt x="111" y="534"/>
                    </a:lnTo>
                    <a:lnTo>
                      <a:pt x="107" y="534"/>
                    </a:lnTo>
                    <a:lnTo>
                      <a:pt x="103" y="534"/>
                    </a:lnTo>
                    <a:lnTo>
                      <a:pt x="102" y="534"/>
                    </a:lnTo>
                    <a:lnTo>
                      <a:pt x="100" y="532"/>
                    </a:lnTo>
                    <a:lnTo>
                      <a:pt x="98" y="532"/>
                    </a:lnTo>
                    <a:lnTo>
                      <a:pt x="96" y="532"/>
                    </a:lnTo>
                    <a:lnTo>
                      <a:pt x="94" y="532"/>
                    </a:lnTo>
                    <a:lnTo>
                      <a:pt x="92" y="532"/>
                    </a:lnTo>
                    <a:lnTo>
                      <a:pt x="90" y="532"/>
                    </a:lnTo>
                    <a:lnTo>
                      <a:pt x="88" y="532"/>
                    </a:lnTo>
                    <a:lnTo>
                      <a:pt x="86" y="531"/>
                    </a:lnTo>
                    <a:lnTo>
                      <a:pt x="84" y="531"/>
                    </a:lnTo>
                    <a:lnTo>
                      <a:pt x="82" y="531"/>
                    </a:lnTo>
                    <a:lnTo>
                      <a:pt x="80" y="531"/>
                    </a:lnTo>
                    <a:lnTo>
                      <a:pt x="78" y="531"/>
                    </a:lnTo>
                    <a:lnTo>
                      <a:pt x="77" y="532"/>
                    </a:lnTo>
                    <a:lnTo>
                      <a:pt x="75" y="532"/>
                    </a:lnTo>
                    <a:lnTo>
                      <a:pt x="73" y="532"/>
                    </a:lnTo>
                    <a:lnTo>
                      <a:pt x="71" y="532"/>
                    </a:lnTo>
                    <a:lnTo>
                      <a:pt x="69" y="532"/>
                    </a:lnTo>
                    <a:lnTo>
                      <a:pt x="67" y="532"/>
                    </a:lnTo>
                    <a:lnTo>
                      <a:pt x="63" y="532"/>
                    </a:lnTo>
                    <a:lnTo>
                      <a:pt x="61" y="532"/>
                    </a:lnTo>
                    <a:lnTo>
                      <a:pt x="59" y="532"/>
                    </a:lnTo>
                    <a:lnTo>
                      <a:pt x="57" y="532"/>
                    </a:lnTo>
                    <a:lnTo>
                      <a:pt x="55" y="532"/>
                    </a:lnTo>
                    <a:lnTo>
                      <a:pt x="54" y="532"/>
                    </a:lnTo>
                    <a:lnTo>
                      <a:pt x="52" y="532"/>
                    </a:lnTo>
                    <a:lnTo>
                      <a:pt x="52" y="534"/>
                    </a:lnTo>
                    <a:lnTo>
                      <a:pt x="50" y="534"/>
                    </a:lnTo>
                    <a:lnTo>
                      <a:pt x="48" y="534"/>
                    </a:lnTo>
                    <a:lnTo>
                      <a:pt x="46" y="534"/>
                    </a:lnTo>
                    <a:lnTo>
                      <a:pt x="42" y="534"/>
                    </a:lnTo>
                    <a:lnTo>
                      <a:pt x="40" y="534"/>
                    </a:lnTo>
                    <a:lnTo>
                      <a:pt x="38" y="534"/>
                    </a:lnTo>
                    <a:lnTo>
                      <a:pt x="36" y="534"/>
                    </a:lnTo>
                    <a:lnTo>
                      <a:pt x="34" y="534"/>
                    </a:lnTo>
                    <a:lnTo>
                      <a:pt x="32" y="534"/>
                    </a:lnTo>
                    <a:lnTo>
                      <a:pt x="30" y="534"/>
                    </a:lnTo>
                    <a:lnTo>
                      <a:pt x="29" y="534"/>
                    </a:lnTo>
                    <a:lnTo>
                      <a:pt x="27" y="534"/>
                    </a:lnTo>
                    <a:lnTo>
                      <a:pt x="25" y="534"/>
                    </a:lnTo>
                    <a:lnTo>
                      <a:pt x="23" y="534"/>
                    </a:lnTo>
                    <a:lnTo>
                      <a:pt x="21" y="534"/>
                    </a:lnTo>
                    <a:lnTo>
                      <a:pt x="19" y="534"/>
                    </a:lnTo>
                    <a:lnTo>
                      <a:pt x="17" y="534"/>
                    </a:lnTo>
                    <a:lnTo>
                      <a:pt x="15" y="534"/>
                    </a:lnTo>
                    <a:lnTo>
                      <a:pt x="13" y="534"/>
                    </a:lnTo>
                    <a:lnTo>
                      <a:pt x="11" y="534"/>
                    </a:lnTo>
                    <a:lnTo>
                      <a:pt x="9" y="534"/>
                    </a:lnTo>
                    <a:lnTo>
                      <a:pt x="7" y="534"/>
                    </a:lnTo>
                    <a:lnTo>
                      <a:pt x="6" y="536"/>
                    </a:lnTo>
                    <a:lnTo>
                      <a:pt x="4" y="536"/>
                    </a:lnTo>
                    <a:lnTo>
                      <a:pt x="4" y="534"/>
                    </a:lnTo>
                    <a:lnTo>
                      <a:pt x="4" y="532"/>
                    </a:lnTo>
                    <a:lnTo>
                      <a:pt x="4" y="531"/>
                    </a:lnTo>
                    <a:lnTo>
                      <a:pt x="4" y="529"/>
                    </a:lnTo>
                    <a:lnTo>
                      <a:pt x="4" y="527"/>
                    </a:lnTo>
                    <a:lnTo>
                      <a:pt x="4" y="525"/>
                    </a:lnTo>
                    <a:lnTo>
                      <a:pt x="6" y="523"/>
                    </a:lnTo>
                    <a:lnTo>
                      <a:pt x="6" y="521"/>
                    </a:lnTo>
                    <a:lnTo>
                      <a:pt x="6" y="519"/>
                    </a:lnTo>
                    <a:lnTo>
                      <a:pt x="6" y="517"/>
                    </a:lnTo>
                    <a:lnTo>
                      <a:pt x="6" y="515"/>
                    </a:lnTo>
                    <a:lnTo>
                      <a:pt x="7" y="515"/>
                    </a:lnTo>
                    <a:lnTo>
                      <a:pt x="7" y="513"/>
                    </a:lnTo>
                    <a:lnTo>
                      <a:pt x="9" y="513"/>
                    </a:lnTo>
                    <a:lnTo>
                      <a:pt x="9" y="511"/>
                    </a:lnTo>
                    <a:lnTo>
                      <a:pt x="9" y="509"/>
                    </a:lnTo>
                    <a:lnTo>
                      <a:pt x="7" y="509"/>
                    </a:lnTo>
                    <a:lnTo>
                      <a:pt x="6" y="509"/>
                    </a:lnTo>
                    <a:lnTo>
                      <a:pt x="6" y="508"/>
                    </a:lnTo>
                    <a:lnTo>
                      <a:pt x="4" y="506"/>
                    </a:lnTo>
                    <a:lnTo>
                      <a:pt x="6" y="504"/>
                    </a:lnTo>
                    <a:lnTo>
                      <a:pt x="6" y="502"/>
                    </a:lnTo>
                    <a:lnTo>
                      <a:pt x="6" y="500"/>
                    </a:lnTo>
                    <a:lnTo>
                      <a:pt x="6" y="498"/>
                    </a:lnTo>
                    <a:lnTo>
                      <a:pt x="6" y="496"/>
                    </a:lnTo>
                    <a:lnTo>
                      <a:pt x="4" y="496"/>
                    </a:lnTo>
                    <a:lnTo>
                      <a:pt x="4" y="494"/>
                    </a:lnTo>
                    <a:lnTo>
                      <a:pt x="4" y="492"/>
                    </a:lnTo>
                    <a:lnTo>
                      <a:pt x="4" y="490"/>
                    </a:lnTo>
                    <a:lnTo>
                      <a:pt x="6" y="490"/>
                    </a:lnTo>
                    <a:lnTo>
                      <a:pt x="6" y="488"/>
                    </a:lnTo>
                    <a:lnTo>
                      <a:pt x="6" y="486"/>
                    </a:lnTo>
                    <a:lnTo>
                      <a:pt x="6" y="484"/>
                    </a:lnTo>
                    <a:lnTo>
                      <a:pt x="7" y="484"/>
                    </a:lnTo>
                    <a:lnTo>
                      <a:pt x="7" y="483"/>
                    </a:lnTo>
                    <a:lnTo>
                      <a:pt x="7" y="481"/>
                    </a:lnTo>
                    <a:lnTo>
                      <a:pt x="7" y="479"/>
                    </a:lnTo>
                    <a:lnTo>
                      <a:pt x="7" y="477"/>
                    </a:lnTo>
                    <a:lnTo>
                      <a:pt x="6" y="477"/>
                    </a:lnTo>
                    <a:lnTo>
                      <a:pt x="6" y="475"/>
                    </a:lnTo>
                    <a:lnTo>
                      <a:pt x="6" y="473"/>
                    </a:lnTo>
                    <a:lnTo>
                      <a:pt x="6" y="471"/>
                    </a:lnTo>
                    <a:lnTo>
                      <a:pt x="6" y="469"/>
                    </a:lnTo>
                    <a:lnTo>
                      <a:pt x="6" y="467"/>
                    </a:lnTo>
                    <a:lnTo>
                      <a:pt x="6" y="465"/>
                    </a:lnTo>
                    <a:lnTo>
                      <a:pt x="6" y="463"/>
                    </a:lnTo>
                    <a:lnTo>
                      <a:pt x="6" y="461"/>
                    </a:lnTo>
                    <a:lnTo>
                      <a:pt x="7" y="461"/>
                    </a:lnTo>
                    <a:lnTo>
                      <a:pt x="9" y="461"/>
                    </a:lnTo>
                    <a:lnTo>
                      <a:pt x="9" y="459"/>
                    </a:lnTo>
                    <a:lnTo>
                      <a:pt x="9" y="458"/>
                    </a:lnTo>
                    <a:lnTo>
                      <a:pt x="9" y="456"/>
                    </a:lnTo>
                    <a:lnTo>
                      <a:pt x="7" y="456"/>
                    </a:lnTo>
                    <a:lnTo>
                      <a:pt x="7" y="454"/>
                    </a:lnTo>
                    <a:lnTo>
                      <a:pt x="6" y="454"/>
                    </a:lnTo>
                    <a:lnTo>
                      <a:pt x="6" y="452"/>
                    </a:lnTo>
                    <a:lnTo>
                      <a:pt x="4" y="452"/>
                    </a:lnTo>
                    <a:lnTo>
                      <a:pt x="4" y="450"/>
                    </a:lnTo>
                    <a:lnTo>
                      <a:pt x="4" y="448"/>
                    </a:lnTo>
                    <a:lnTo>
                      <a:pt x="4" y="446"/>
                    </a:lnTo>
                    <a:lnTo>
                      <a:pt x="4" y="444"/>
                    </a:lnTo>
                    <a:lnTo>
                      <a:pt x="4" y="442"/>
                    </a:lnTo>
                    <a:lnTo>
                      <a:pt x="4" y="440"/>
                    </a:lnTo>
                    <a:lnTo>
                      <a:pt x="4" y="438"/>
                    </a:lnTo>
                    <a:lnTo>
                      <a:pt x="4" y="436"/>
                    </a:lnTo>
                    <a:lnTo>
                      <a:pt x="4" y="434"/>
                    </a:lnTo>
                    <a:lnTo>
                      <a:pt x="2" y="434"/>
                    </a:lnTo>
                    <a:lnTo>
                      <a:pt x="2" y="433"/>
                    </a:lnTo>
                    <a:lnTo>
                      <a:pt x="2" y="431"/>
                    </a:lnTo>
                    <a:lnTo>
                      <a:pt x="2" y="429"/>
                    </a:lnTo>
                    <a:lnTo>
                      <a:pt x="0" y="429"/>
                    </a:lnTo>
                    <a:lnTo>
                      <a:pt x="2" y="427"/>
                    </a:lnTo>
                    <a:lnTo>
                      <a:pt x="2" y="425"/>
                    </a:lnTo>
                    <a:lnTo>
                      <a:pt x="4" y="423"/>
                    </a:lnTo>
                    <a:lnTo>
                      <a:pt x="4" y="421"/>
                    </a:lnTo>
                    <a:lnTo>
                      <a:pt x="4" y="417"/>
                    </a:lnTo>
                    <a:lnTo>
                      <a:pt x="4" y="415"/>
                    </a:lnTo>
                    <a:lnTo>
                      <a:pt x="4" y="413"/>
                    </a:lnTo>
                    <a:lnTo>
                      <a:pt x="6" y="413"/>
                    </a:lnTo>
                    <a:lnTo>
                      <a:pt x="4" y="411"/>
                    </a:lnTo>
                    <a:lnTo>
                      <a:pt x="6" y="411"/>
                    </a:lnTo>
                    <a:lnTo>
                      <a:pt x="6" y="410"/>
                    </a:lnTo>
                    <a:lnTo>
                      <a:pt x="6" y="408"/>
                    </a:lnTo>
                    <a:lnTo>
                      <a:pt x="6" y="406"/>
                    </a:lnTo>
                    <a:lnTo>
                      <a:pt x="6" y="404"/>
                    </a:lnTo>
                    <a:lnTo>
                      <a:pt x="4" y="404"/>
                    </a:lnTo>
                    <a:lnTo>
                      <a:pt x="4" y="402"/>
                    </a:lnTo>
                    <a:lnTo>
                      <a:pt x="2" y="400"/>
                    </a:lnTo>
                    <a:lnTo>
                      <a:pt x="2" y="398"/>
                    </a:lnTo>
                    <a:lnTo>
                      <a:pt x="2" y="396"/>
                    </a:lnTo>
                    <a:lnTo>
                      <a:pt x="4" y="394"/>
                    </a:lnTo>
                    <a:lnTo>
                      <a:pt x="4" y="392"/>
                    </a:lnTo>
                    <a:lnTo>
                      <a:pt x="4" y="390"/>
                    </a:lnTo>
                    <a:lnTo>
                      <a:pt x="6" y="390"/>
                    </a:lnTo>
                    <a:lnTo>
                      <a:pt x="6" y="388"/>
                    </a:lnTo>
                    <a:lnTo>
                      <a:pt x="6" y="386"/>
                    </a:lnTo>
                    <a:lnTo>
                      <a:pt x="7" y="385"/>
                    </a:lnTo>
                    <a:lnTo>
                      <a:pt x="6" y="383"/>
                    </a:lnTo>
                    <a:lnTo>
                      <a:pt x="7" y="381"/>
                    </a:lnTo>
                    <a:lnTo>
                      <a:pt x="6" y="381"/>
                    </a:lnTo>
                    <a:lnTo>
                      <a:pt x="6" y="379"/>
                    </a:lnTo>
                    <a:lnTo>
                      <a:pt x="6" y="377"/>
                    </a:lnTo>
                    <a:lnTo>
                      <a:pt x="6" y="375"/>
                    </a:lnTo>
                    <a:lnTo>
                      <a:pt x="6" y="373"/>
                    </a:lnTo>
                    <a:lnTo>
                      <a:pt x="6" y="371"/>
                    </a:lnTo>
                    <a:lnTo>
                      <a:pt x="6" y="369"/>
                    </a:lnTo>
                    <a:lnTo>
                      <a:pt x="6" y="367"/>
                    </a:lnTo>
                    <a:lnTo>
                      <a:pt x="4" y="365"/>
                    </a:lnTo>
                    <a:lnTo>
                      <a:pt x="6" y="365"/>
                    </a:lnTo>
                    <a:lnTo>
                      <a:pt x="6" y="363"/>
                    </a:lnTo>
                    <a:lnTo>
                      <a:pt x="7" y="363"/>
                    </a:lnTo>
                    <a:lnTo>
                      <a:pt x="6" y="361"/>
                    </a:lnTo>
                    <a:lnTo>
                      <a:pt x="7" y="360"/>
                    </a:lnTo>
                    <a:lnTo>
                      <a:pt x="6" y="360"/>
                    </a:lnTo>
                    <a:lnTo>
                      <a:pt x="7" y="360"/>
                    </a:lnTo>
                    <a:lnTo>
                      <a:pt x="7" y="358"/>
                    </a:lnTo>
                    <a:lnTo>
                      <a:pt x="7" y="356"/>
                    </a:lnTo>
                    <a:lnTo>
                      <a:pt x="7" y="358"/>
                    </a:lnTo>
                    <a:lnTo>
                      <a:pt x="7" y="356"/>
                    </a:lnTo>
                    <a:lnTo>
                      <a:pt x="6" y="356"/>
                    </a:lnTo>
                    <a:lnTo>
                      <a:pt x="7" y="356"/>
                    </a:lnTo>
                    <a:lnTo>
                      <a:pt x="7" y="354"/>
                    </a:lnTo>
                    <a:lnTo>
                      <a:pt x="9" y="352"/>
                    </a:lnTo>
                    <a:lnTo>
                      <a:pt x="7" y="352"/>
                    </a:lnTo>
                    <a:lnTo>
                      <a:pt x="9" y="350"/>
                    </a:lnTo>
                    <a:lnTo>
                      <a:pt x="7" y="350"/>
                    </a:lnTo>
                    <a:lnTo>
                      <a:pt x="7" y="348"/>
                    </a:lnTo>
                    <a:lnTo>
                      <a:pt x="9" y="346"/>
                    </a:lnTo>
                    <a:lnTo>
                      <a:pt x="7" y="346"/>
                    </a:lnTo>
                    <a:lnTo>
                      <a:pt x="11" y="346"/>
                    </a:lnTo>
                    <a:lnTo>
                      <a:pt x="13" y="346"/>
                    </a:lnTo>
                    <a:lnTo>
                      <a:pt x="15" y="346"/>
                    </a:lnTo>
                    <a:lnTo>
                      <a:pt x="15" y="344"/>
                    </a:lnTo>
                    <a:lnTo>
                      <a:pt x="17" y="344"/>
                    </a:lnTo>
                    <a:lnTo>
                      <a:pt x="21" y="344"/>
                    </a:lnTo>
                    <a:lnTo>
                      <a:pt x="23" y="344"/>
                    </a:lnTo>
                    <a:lnTo>
                      <a:pt x="25" y="344"/>
                    </a:lnTo>
                    <a:lnTo>
                      <a:pt x="27" y="344"/>
                    </a:lnTo>
                    <a:lnTo>
                      <a:pt x="29" y="342"/>
                    </a:lnTo>
                    <a:lnTo>
                      <a:pt x="30" y="342"/>
                    </a:lnTo>
                    <a:lnTo>
                      <a:pt x="30" y="340"/>
                    </a:lnTo>
                    <a:lnTo>
                      <a:pt x="30" y="338"/>
                    </a:lnTo>
                    <a:lnTo>
                      <a:pt x="32" y="336"/>
                    </a:lnTo>
                    <a:lnTo>
                      <a:pt x="32" y="335"/>
                    </a:lnTo>
                    <a:lnTo>
                      <a:pt x="32" y="333"/>
                    </a:lnTo>
                    <a:lnTo>
                      <a:pt x="32" y="331"/>
                    </a:lnTo>
                    <a:lnTo>
                      <a:pt x="34" y="331"/>
                    </a:lnTo>
                    <a:lnTo>
                      <a:pt x="34" y="329"/>
                    </a:lnTo>
                    <a:lnTo>
                      <a:pt x="34" y="327"/>
                    </a:lnTo>
                    <a:lnTo>
                      <a:pt x="34" y="325"/>
                    </a:lnTo>
                    <a:lnTo>
                      <a:pt x="34" y="323"/>
                    </a:lnTo>
                    <a:lnTo>
                      <a:pt x="32" y="319"/>
                    </a:lnTo>
                    <a:lnTo>
                      <a:pt x="32" y="317"/>
                    </a:lnTo>
                    <a:lnTo>
                      <a:pt x="34" y="315"/>
                    </a:lnTo>
                    <a:lnTo>
                      <a:pt x="36" y="313"/>
                    </a:lnTo>
                    <a:lnTo>
                      <a:pt x="38" y="312"/>
                    </a:lnTo>
                    <a:lnTo>
                      <a:pt x="38" y="310"/>
                    </a:lnTo>
                    <a:lnTo>
                      <a:pt x="40" y="310"/>
                    </a:lnTo>
                    <a:lnTo>
                      <a:pt x="40" y="308"/>
                    </a:lnTo>
                    <a:lnTo>
                      <a:pt x="42" y="306"/>
                    </a:lnTo>
                    <a:lnTo>
                      <a:pt x="42" y="304"/>
                    </a:lnTo>
                    <a:lnTo>
                      <a:pt x="44" y="302"/>
                    </a:lnTo>
                    <a:lnTo>
                      <a:pt x="46" y="304"/>
                    </a:lnTo>
                    <a:lnTo>
                      <a:pt x="48" y="302"/>
                    </a:lnTo>
                    <a:lnTo>
                      <a:pt x="48" y="300"/>
                    </a:lnTo>
                    <a:lnTo>
                      <a:pt x="48" y="298"/>
                    </a:lnTo>
                    <a:lnTo>
                      <a:pt x="46" y="296"/>
                    </a:lnTo>
                    <a:lnTo>
                      <a:pt x="46" y="294"/>
                    </a:lnTo>
                    <a:lnTo>
                      <a:pt x="46" y="292"/>
                    </a:lnTo>
                    <a:lnTo>
                      <a:pt x="48" y="292"/>
                    </a:lnTo>
                    <a:lnTo>
                      <a:pt x="48" y="290"/>
                    </a:lnTo>
                    <a:lnTo>
                      <a:pt x="50" y="290"/>
                    </a:lnTo>
                    <a:lnTo>
                      <a:pt x="52" y="290"/>
                    </a:lnTo>
                    <a:lnTo>
                      <a:pt x="54" y="288"/>
                    </a:lnTo>
                    <a:lnTo>
                      <a:pt x="55" y="288"/>
                    </a:lnTo>
                    <a:lnTo>
                      <a:pt x="57" y="288"/>
                    </a:lnTo>
                    <a:lnTo>
                      <a:pt x="59" y="288"/>
                    </a:lnTo>
                    <a:lnTo>
                      <a:pt x="61" y="288"/>
                    </a:lnTo>
                    <a:lnTo>
                      <a:pt x="61" y="287"/>
                    </a:lnTo>
                    <a:lnTo>
                      <a:pt x="63" y="287"/>
                    </a:lnTo>
                    <a:lnTo>
                      <a:pt x="63" y="285"/>
                    </a:lnTo>
                    <a:lnTo>
                      <a:pt x="65" y="283"/>
                    </a:lnTo>
                    <a:lnTo>
                      <a:pt x="65" y="281"/>
                    </a:lnTo>
                    <a:lnTo>
                      <a:pt x="67" y="281"/>
                    </a:lnTo>
                    <a:lnTo>
                      <a:pt x="67" y="279"/>
                    </a:lnTo>
                    <a:lnTo>
                      <a:pt x="67" y="277"/>
                    </a:lnTo>
                    <a:lnTo>
                      <a:pt x="67" y="275"/>
                    </a:lnTo>
                    <a:lnTo>
                      <a:pt x="67" y="273"/>
                    </a:lnTo>
                    <a:lnTo>
                      <a:pt x="67" y="271"/>
                    </a:lnTo>
                    <a:lnTo>
                      <a:pt x="69" y="271"/>
                    </a:lnTo>
                    <a:lnTo>
                      <a:pt x="71" y="271"/>
                    </a:lnTo>
                    <a:lnTo>
                      <a:pt x="71" y="269"/>
                    </a:lnTo>
                    <a:lnTo>
                      <a:pt x="71" y="267"/>
                    </a:lnTo>
                    <a:lnTo>
                      <a:pt x="71" y="265"/>
                    </a:lnTo>
                    <a:lnTo>
                      <a:pt x="69" y="265"/>
                    </a:lnTo>
                    <a:lnTo>
                      <a:pt x="67" y="263"/>
                    </a:lnTo>
                    <a:lnTo>
                      <a:pt x="65" y="262"/>
                    </a:lnTo>
                    <a:lnTo>
                      <a:pt x="65" y="260"/>
                    </a:lnTo>
                    <a:lnTo>
                      <a:pt x="65" y="256"/>
                    </a:lnTo>
                    <a:lnTo>
                      <a:pt x="67" y="254"/>
                    </a:lnTo>
                    <a:lnTo>
                      <a:pt x="67" y="252"/>
                    </a:lnTo>
                    <a:lnTo>
                      <a:pt x="67" y="250"/>
                    </a:lnTo>
                    <a:lnTo>
                      <a:pt x="69" y="250"/>
                    </a:lnTo>
                    <a:lnTo>
                      <a:pt x="67" y="250"/>
                    </a:lnTo>
                    <a:lnTo>
                      <a:pt x="67" y="248"/>
                    </a:lnTo>
                    <a:lnTo>
                      <a:pt x="69" y="248"/>
                    </a:lnTo>
                    <a:lnTo>
                      <a:pt x="71" y="246"/>
                    </a:lnTo>
                    <a:lnTo>
                      <a:pt x="73" y="246"/>
                    </a:lnTo>
                    <a:lnTo>
                      <a:pt x="75" y="246"/>
                    </a:lnTo>
                    <a:lnTo>
                      <a:pt x="75" y="248"/>
                    </a:lnTo>
                    <a:lnTo>
                      <a:pt x="77" y="248"/>
                    </a:lnTo>
                    <a:lnTo>
                      <a:pt x="78" y="250"/>
                    </a:lnTo>
                    <a:lnTo>
                      <a:pt x="80" y="246"/>
                    </a:lnTo>
                    <a:lnTo>
                      <a:pt x="80" y="244"/>
                    </a:lnTo>
                    <a:lnTo>
                      <a:pt x="80" y="242"/>
                    </a:lnTo>
                    <a:lnTo>
                      <a:pt x="80" y="240"/>
                    </a:lnTo>
                    <a:lnTo>
                      <a:pt x="82" y="239"/>
                    </a:lnTo>
                    <a:lnTo>
                      <a:pt x="82" y="237"/>
                    </a:lnTo>
                    <a:lnTo>
                      <a:pt x="82" y="235"/>
                    </a:lnTo>
                    <a:lnTo>
                      <a:pt x="82" y="233"/>
                    </a:lnTo>
                    <a:lnTo>
                      <a:pt x="82" y="231"/>
                    </a:lnTo>
                    <a:lnTo>
                      <a:pt x="82" y="229"/>
                    </a:lnTo>
                    <a:lnTo>
                      <a:pt x="82" y="227"/>
                    </a:lnTo>
                    <a:lnTo>
                      <a:pt x="80" y="227"/>
                    </a:lnTo>
                    <a:lnTo>
                      <a:pt x="78" y="227"/>
                    </a:lnTo>
                    <a:lnTo>
                      <a:pt x="78" y="225"/>
                    </a:lnTo>
                    <a:lnTo>
                      <a:pt x="78" y="223"/>
                    </a:lnTo>
                    <a:lnTo>
                      <a:pt x="77" y="221"/>
                    </a:lnTo>
                    <a:lnTo>
                      <a:pt x="77" y="219"/>
                    </a:lnTo>
                    <a:lnTo>
                      <a:pt x="77" y="217"/>
                    </a:lnTo>
                    <a:lnTo>
                      <a:pt x="77" y="215"/>
                    </a:lnTo>
                    <a:lnTo>
                      <a:pt x="78" y="214"/>
                    </a:lnTo>
                    <a:lnTo>
                      <a:pt x="78" y="212"/>
                    </a:lnTo>
                    <a:lnTo>
                      <a:pt x="77" y="212"/>
                    </a:lnTo>
                    <a:lnTo>
                      <a:pt x="77" y="210"/>
                    </a:lnTo>
                    <a:lnTo>
                      <a:pt x="77" y="208"/>
                    </a:lnTo>
                    <a:lnTo>
                      <a:pt x="77" y="206"/>
                    </a:lnTo>
                    <a:lnTo>
                      <a:pt x="75" y="206"/>
                    </a:lnTo>
                    <a:lnTo>
                      <a:pt x="75" y="204"/>
                    </a:lnTo>
                    <a:lnTo>
                      <a:pt x="75" y="202"/>
                    </a:lnTo>
                    <a:lnTo>
                      <a:pt x="75" y="200"/>
                    </a:lnTo>
                    <a:lnTo>
                      <a:pt x="75" y="198"/>
                    </a:lnTo>
                    <a:lnTo>
                      <a:pt x="73" y="198"/>
                    </a:lnTo>
                    <a:lnTo>
                      <a:pt x="71" y="196"/>
                    </a:lnTo>
                    <a:lnTo>
                      <a:pt x="67" y="194"/>
                    </a:lnTo>
                    <a:lnTo>
                      <a:pt x="65" y="192"/>
                    </a:lnTo>
                    <a:lnTo>
                      <a:pt x="63" y="190"/>
                    </a:lnTo>
                    <a:lnTo>
                      <a:pt x="61" y="189"/>
                    </a:lnTo>
                    <a:lnTo>
                      <a:pt x="57" y="187"/>
                    </a:lnTo>
                    <a:lnTo>
                      <a:pt x="59" y="185"/>
                    </a:lnTo>
                    <a:lnTo>
                      <a:pt x="59" y="181"/>
                    </a:lnTo>
                    <a:lnTo>
                      <a:pt x="59" y="177"/>
                    </a:lnTo>
                    <a:lnTo>
                      <a:pt x="61" y="173"/>
                    </a:lnTo>
                    <a:lnTo>
                      <a:pt x="61" y="167"/>
                    </a:lnTo>
                    <a:lnTo>
                      <a:pt x="63" y="164"/>
                    </a:lnTo>
                    <a:lnTo>
                      <a:pt x="63" y="162"/>
                    </a:lnTo>
                    <a:lnTo>
                      <a:pt x="65" y="160"/>
                    </a:lnTo>
                    <a:lnTo>
                      <a:pt x="65" y="158"/>
                    </a:lnTo>
                    <a:lnTo>
                      <a:pt x="67" y="158"/>
                    </a:lnTo>
                    <a:lnTo>
                      <a:pt x="67" y="156"/>
                    </a:lnTo>
                    <a:lnTo>
                      <a:pt x="69" y="156"/>
                    </a:lnTo>
                    <a:lnTo>
                      <a:pt x="69" y="154"/>
                    </a:lnTo>
                    <a:lnTo>
                      <a:pt x="71" y="154"/>
                    </a:lnTo>
                    <a:lnTo>
                      <a:pt x="71" y="152"/>
                    </a:lnTo>
                    <a:lnTo>
                      <a:pt x="69" y="152"/>
                    </a:lnTo>
                    <a:lnTo>
                      <a:pt x="69" y="150"/>
                    </a:lnTo>
                    <a:lnTo>
                      <a:pt x="67" y="150"/>
                    </a:lnTo>
                    <a:lnTo>
                      <a:pt x="67" y="148"/>
                    </a:lnTo>
                    <a:lnTo>
                      <a:pt x="67" y="146"/>
                    </a:lnTo>
                    <a:lnTo>
                      <a:pt x="67" y="144"/>
                    </a:lnTo>
                    <a:lnTo>
                      <a:pt x="67" y="142"/>
                    </a:lnTo>
                    <a:lnTo>
                      <a:pt x="65" y="142"/>
                    </a:lnTo>
                    <a:lnTo>
                      <a:pt x="67" y="142"/>
                    </a:lnTo>
                    <a:lnTo>
                      <a:pt x="67" y="141"/>
                    </a:lnTo>
                    <a:lnTo>
                      <a:pt x="69" y="141"/>
                    </a:lnTo>
                    <a:lnTo>
                      <a:pt x="69" y="139"/>
                    </a:lnTo>
                    <a:lnTo>
                      <a:pt x="71" y="139"/>
                    </a:lnTo>
                    <a:lnTo>
                      <a:pt x="71" y="137"/>
                    </a:lnTo>
                    <a:lnTo>
                      <a:pt x="71" y="135"/>
                    </a:lnTo>
                    <a:lnTo>
                      <a:pt x="71" y="133"/>
                    </a:lnTo>
                    <a:lnTo>
                      <a:pt x="69" y="133"/>
                    </a:lnTo>
                    <a:lnTo>
                      <a:pt x="69" y="131"/>
                    </a:lnTo>
                    <a:lnTo>
                      <a:pt x="69" y="129"/>
                    </a:lnTo>
                    <a:lnTo>
                      <a:pt x="67" y="127"/>
                    </a:lnTo>
                    <a:lnTo>
                      <a:pt x="67" y="125"/>
                    </a:lnTo>
                    <a:lnTo>
                      <a:pt x="69" y="125"/>
                    </a:lnTo>
                    <a:lnTo>
                      <a:pt x="69" y="123"/>
                    </a:lnTo>
                    <a:lnTo>
                      <a:pt x="69" y="121"/>
                    </a:lnTo>
                    <a:lnTo>
                      <a:pt x="69" y="119"/>
                    </a:lnTo>
                    <a:lnTo>
                      <a:pt x="69" y="117"/>
                    </a:lnTo>
                    <a:lnTo>
                      <a:pt x="71" y="117"/>
                    </a:lnTo>
                    <a:lnTo>
                      <a:pt x="71" y="116"/>
                    </a:lnTo>
                    <a:lnTo>
                      <a:pt x="71" y="114"/>
                    </a:lnTo>
                    <a:lnTo>
                      <a:pt x="71" y="112"/>
                    </a:lnTo>
                    <a:lnTo>
                      <a:pt x="69" y="110"/>
                    </a:lnTo>
                    <a:lnTo>
                      <a:pt x="69" y="108"/>
                    </a:lnTo>
                    <a:lnTo>
                      <a:pt x="69" y="106"/>
                    </a:lnTo>
                    <a:lnTo>
                      <a:pt x="69" y="104"/>
                    </a:lnTo>
                    <a:lnTo>
                      <a:pt x="69" y="102"/>
                    </a:lnTo>
                    <a:lnTo>
                      <a:pt x="69" y="100"/>
                    </a:lnTo>
                    <a:lnTo>
                      <a:pt x="69" y="98"/>
                    </a:lnTo>
                    <a:lnTo>
                      <a:pt x="71" y="98"/>
                    </a:lnTo>
                    <a:lnTo>
                      <a:pt x="71" y="96"/>
                    </a:lnTo>
                    <a:lnTo>
                      <a:pt x="73" y="94"/>
                    </a:lnTo>
                    <a:lnTo>
                      <a:pt x="75" y="94"/>
                    </a:lnTo>
                    <a:lnTo>
                      <a:pt x="75" y="92"/>
                    </a:lnTo>
                    <a:lnTo>
                      <a:pt x="77" y="92"/>
                    </a:lnTo>
                    <a:lnTo>
                      <a:pt x="77" y="91"/>
                    </a:lnTo>
                    <a:lnTo>
                      <a:pt x="82" y="87"/>
                    </a:lnTo>
                    <a:lnTo>
                      <a:pt x="84" y="87"/>
                    </a:lnTo>
                    <a:lnTo>
                      <a:pt x="84" y="85"/>
                    </a:lnTo>
                    <a:lnTo>
                      <a:pt x="86" y="85"/>
                    </a:lnTo>
                    <a:lnTo>
                      <a:pt x="86" y="83"/>
                    </a:lnTo>
                    <a:lnTo>
                      <a:pt x="88" y="83"/>
                    </a:lnTo>
                    <a:lnTo>
                      <a:pt x="90" y="83"/>
                    </a:lnTo>
                    <a:lnTo>
                      <a:pt x="90" y="81"/>
                    </a:lnTo>
                    <a:lnTo>
                      <a:pt x="90" y="79"/>
                    </a:lnTo>
                    <a:lnTo>
                      <a:pt x="92" y="79"/>
                    </a:lnTo>
                    <a:lnTo>
                      <a:pt x="92" y="77"/>
                    </a:lnTo>
                    <a:lnTo>
                      <a:pt x="92" y="75"/>
                    </a:lnTo>
                    <a:lnTo>
                      <a:pt x="94" y="75"/>
                    </a:lnTo>
                    <a:lnTo>
                      <a:pt x="94" y="73"/>
                    </a:lnTo>
                    <a:lnTo>
                      <a:pt x="96" y="73"/>
                    </a:lnTo>
                    <a:lnTo>
                      <a:pt x="96" y="71"/>
                    </a:lnTo>
                    <a:lnTo>
                      <a:pt x="98" y="71"/>
                    </a:lnTo>
                    <a:lnTo>
                      <a:pt x="98" y="69"/>
                    </a:lnTo>
                    <a:lnTo>
                      <a:pt x="98" y="67"/>
                    </a:lnTo>
                    <a:lnTo>
                      <a:pt x="98" y="66"/>
                    </a:lnTo>
                    <a:lnTo>
                      <a:pt x="100" y="66"/>
                    </a:lnTo>
                    <a:lnTo>
                      <a:pt x="100" y="64"/>
                    </a:lnTo>
                    <a:lnTo>
                      <a:pt x="100" y="62"/>
                    </a:lnTo>
                    <a:lnTo>
                      <a:pt x="102" y="62"/>
                    </a:lnTo>
                    <a:lnTo>
                      <a:pt x="102" y="60"/>
                    </a:lnTo>
                    <a:lnTo>
                      <a:pt x="102" y="58"/>
                    </a:lnTo>
                    <a:lnTo>
                      <a:pt x="102" y="56"/>
                    </a:lnTo>
                    <a:lnTo>
                      <a:pt x="102" y="54"/>
                    </a:lnTo>
                    <a:lnTo>
                      <a:pt x="103" y="54"/>
                    </a:lnTo>
                    <a:lnTo>
                      <a:pt x="103" y="52"/>
                    </a:lnTo>
                    <a:lnTo>
                      <a:pt x="103" y="50"/>
                    </a:lnTo>
                    <a:lnTo>
                      <a:pt x="103" y="48"/>
                    </a:lnTo>
                    <a:lnTo>
                      <a:pt x="103" y="46"/>
                    </a:lnTo>
                    <a:lnTo>
                      <a:pt x="103" y="44"/>
                    </a:lnTo>
                    <a:lnTo>
                      <a:pt x="103" y="43"/>
                    </a:lnTo>
                    <a:lnTo>
                      <a:pt x="103" y="41"/>
                    </a:lnTo>
                    <a:lnTo>
                      <a:pt x="103" y="39"/>
                    </a:lnTo>
                    <a:lnTo>
                      <a:pt x="103" y="37"/>
                    </a:lnTo>
                    <a:lnTo>
                      <a:pt x="103" y="35"/>
                    </a:lnTo>
                    <a:lnTo>
                      <a:pt x="103" y="33"/>
                    </a:lnTo>
                    <a:lnTo>
                      <a:pt x="103" y="31"/>
                    </a:lnTo>
                    <a:lnTo>
                      <a:pt x="103" y="29"/>
                    </a:lnTo>
                    <a:lnTo>
                      <a:pt x="105" y="29"/>
                    </a:lnTo>
                    <a:lnTo>
                      <a:pt x="107" y="29"/>
                    </a:lnTo>
                    <a:lnTo>
                      <a:pt x="109" y="29"/>
                    </a:lnTo>
                    <a:lnTo>
                      <a:pt x="111" y="29"/>
                    </a:lnTo>
                    <a:lnTo>
                      <a:pt x="111" y="27"/>
                    </a:lnTo>
                    <a:lnTo>
                      <a:pt x="113" y="27"/>
                    </a:lnTo>
                    <a:lnTo>
                      <a:pt x="113" y="25"/>
                    </a:lnTo>
                    <a:lnTo>
                      <a:pt x="115" y="25"/>
                    </a:lnTo>
                    <a:lnTo>
                      <a:pt x="115" y="23"/>
                    </a:lnTo>
                    <a:lnTo>
                      <a:pt x="117" y="23"/>
                    </a:lnTo>
                    <a:lnTo>
                      <a:pt x="117" y="21"/>
                    </a:lnTo>
                    <a:lnTo>
                      <a:pt x="119" y="19"/>
                    </a:lnTo>
                    <a:lnTo>
                      <a:pt x="121" y="19"/>
                    </a:lnTo>
                    <a:lnTo>
                      <a:pt x="123" y="16"/>
                    </a:lnTo>
                    <a:lnTo>
                      <a:pt x="125" y="16"/>
                    </a:lnTo>
                    <a:lnTo>
                      <a:pt x="125" y="14"/>
                    </a:lnTo>
                    <a:lnTo>
                      <a:pt x="126" y="14"/>
                    </a:lnTo>
                    <a:lnTo>
                      <a:pt x="128" y="14"/>
                    </a:lnTo>
                    <a:lnTo>
                      <a:pt x="130" y="14"/>
                    </a:lnTo>
                    <a:lnTo>
                      <a:pt x="132" y="12"/>
                    </a:lnTo>
                    <a:lnTo>
                      <a:pt x="134" y="12"/>
                    </a:lnTo>
                    <a:lnTo>
                      <a:pt x="136" y="12"/>
                    </a:lnTo>
                    <a:lnTo>
                      <a:pt x="138" y="12"/>
                    </a:lnTo>
                    <a:lnTo>
                      <a:pt x="140" y="12"/>
                    </a:lnTo>
                    <a:lnTo>
                      <a:pt x="142" y="12"/>
                    </a:lnTo>
                    <a:lnTo>
                      <a:pt x="144" y="10"/>
                    </a:lnTo>
                    <a:lnTo>
                      <a:pt x="146" y="10"/>
                    </a:lnTo>
                    <a:lnTo>
                      <a:pt x="148" y="10"/>
                    </a:lnTo>
                    <a:lnTo>
                      <a:pt x="149" y="10"/>
                    </a:lnTo>
                    <a:lnTo>
                      <a:pt x="151" y="10"/>
                    </a:lnTo>
                    <a:lnTo>
                      <a:pt x="151" y="8"/>
                    </a:lnTo>
                    <a:lnTo>
                      <a:pt x="153" y="8"/>
                    </a:lnTo>
                    <a:lnTo>
                      <a:pt x="155" y="8"/>
                    </a:lnTo>
                    <a:lnTo>
                      <a:pt x="155" y="10"/>
                    </a:lnTo>
                    <a:lnTo>
                      <a:pt x="157" y="10"/>
                    </a:lnTo>
                    <a:lnTo>
                      <a:pt x="159" y="10"/>
                    </a:lnTo>
                    <a:lnTo>
                      <a:pt x="159" y="12"/>
                    </a:lnTo>
                    <a:lnTo>
                      <a:pt x="161" y="12"/>
                    </a:lnTo>
                    <a:lnTo>
                      <a:pt x="163" y="12"/>
                    </a:lnTo>
                    <a:lnTo>
                      <a:pt x="165" y="12"/>
                    </a:lnTo>
                    <a:lnTo>
                      <a:pt x="167" y="12"/>
                    </a:lnTo>
                    <a:lnTo>
                      <a:pt x="169" y="10"/>
                    </a:lnTo>
                    <a:lnTo>
                      <a:pt x="171" y="10"/>
                    </a:lnTo>
                    <a:lnTo>
                      <a:pt x="173" y="10"/>
                    </a:lnTo>
                    <a:lnTo>
                      <a:pt x="174" y="10"/>
                    </a:lnTo>
                    <a:lnTo>
                      <a:pt x="176" y="10"/>
                    </a:lnTo>
                    <a:lnTo>
                      <a:pt x="176" y="12"/>
                    </a:lnTo>
                    <a:lnTo>
                      <a:pt x="178" y="12"/>
                    </a:lnTo>
                    <a:lnTo>
                      <a:pt x="180" y="10"/>
                    </a:lnTo>
                    <a:lnTo>
                      <a:pt x="182" y="10"/>
                    </a:lnTo>
                    <a:lnTo>
                      <a:pt x="184" y="10"/>
                    </a:lnTo>
                    <a:lnTo>
                      <a:pt x="184" y="8"/>
                    </a:lnTo>
                    <a:lnTo>
                      <a:pt x="186" y="8"/>
                    </a:lnTo>
                    <a:lnTo>
                      <a:pt x="186" y="6"/>
                    </a:lnTo>
                    <a:lnTo>
                      <a:pt x="188" y="6"/>
                    </a:lnTo>
                    <a:lnTo>
                      <a:pt x="188" y="4"/>
                    </a:lnTo>
                    <a:lnTo>
                      <a:pt x="190" y="2"/>
                    </a:lnTo>
                    <a:lnTo>
                      <a:pt x="194" y="2"/>
                    </a:lnTo>
                    <a:lnTo>
                      <a:pt x="196" y="2"/>
                    </a:lnTo>
                    <a:lnTo>
                      <a:pt x="197" y="0"/>
                    </a:lnTo>
                    <a:lnTo>
                      <a:pt x="199" y="0"/>
                    </a:lnTo>
                    <a:lnTo>
                      <a:pt x="201" y="0"/>
                    </a:lnTo>
                    <a:lnTo>
                      <a:pt x="203" y="2"/>
                    </a:lnTo>
                    <a:lnTo>
                      <a:pt x="205" y="2"/>
                    </a:lnTo>
                    <a:lnTo>
                      <a:pt x="207" y="2"/>
                    </a:lnTo>
                    <a:lnTo>
                      <a:pt x="207" y="4"/>
                    </a:lnTo>
                    <a:lnTo>
                      <a:pt x="209" y="4"/>
                    </a:lnTo>
                    <a:lnTo>
                      <a:pt x="211" y="4"/>
                    </a:lnTo>
                    <a:lnTo>
                      <a:pt x="211" y="6"/>
                    </a:lnTo>
                    <a:lnTo>
                      <a:pt x="213" y="6"/>
                    </a:lnTo>
                    <a:lnTo>
                      <a:pt x="215" y="6"/>
                    </a:lnTo>
                    <a:lnTo>
                      <a:pt x="217" y="6"/>
                    </a:lnTo>
                    <a:lnTo>
                      <a:pt x="219" y="8"/>
                    </a:lnTo>
                    <a:lnTo>
                      <a:pt x="221" y="8"/>
                    </a:lnTo>
                    <a:lnTo>
                      <a:pt x="222" y="10"/>
                    </a:lnTo>
                    <a:lnTo>
                      <a:pt x="224" y="10"/>
                    </a:lnTo>
                    <a:lnTo>
                      <a:pt x="226" y="12"/>
                    </a:lnTo>
                    <a:lnTo>
                      <a:pt x="228" y="12"/>
                    </a:lnTo>
                    <a:lnTo>
                      <a:pt x="230" y="12"/>
                    </a:lnTo>
                    <a:lnTo>
                      <a:pt x="232" y="12"/>
                    </a:lnTo>
                    <a:lnTo>
                      <a:pt x="232" y="14"/>
                    </a:lnTo>
                    <a:lnTo>
                      <a:pt x="234" y="14"/>
                    </a:lnTo>
                    <a:lnTo>
                      <a:pt x="236" y="14"/>
                    </a:lnTo>
                    <a:lnTo>
                      <a:pt x="238" y="14"/>
                    </a:lnTo>
                    <a:lnTo>
                      <a:pt x="238" y="16"/>
                    </a:lnTo>
                    <a:lnTo>
                      <a:pt x="240" y="16"/>
                    </a:lnTo>
                    <a:lnTo>
                      <a:pt x="242" y="16"/>
                    </a:lnTo>
                    <a:lnTo>
                      <a:pt x="244" y="18"/>
                    </a:lnTo>
                    <a:lnTo>
                      <a:pt x="245" y="18"/>
                    </a:lnTo>
                    <a:lnTo>
                      <a:pt x="247" y="16"/>
                    </a:lnTo>
                    <a:lnTo>
                      <a:pt x="249" y="16"/>
                    </a:lnTo>
                    <a:lnTo>
                      <a:pt x="251" y="16"/>
                    </a:lnTo>
                    <a:lnTo>
                      <a:pt x="253" y="16"/>
                    </a:lnTo>
                    <a:lnTo>
                      <a:pt x="255" y="16"/>
                    </a:lnTo>
                    <a:lnTo>
                      <a:pt x="257" y="16"/>
                    </a:lnTo>
                    <a:lnTo>
                      <a:pt x="259" y="18"/>
                    </a:lnTo>
                    <a:lnTo>
                      <a:pt x="261" y="18"/>
                    </a:lnTo>
                    <a:lnTo>
                      <a:pt x="263" y="19"/>
                    </a:lnTo>
                    <a:lnTo>
                      <a:pt x="265" y="19"/>
                    </a:lnTo>
                    <a:lnTo>
                      <a:pt x="265" y="21"/>
                    </a:lnTo>
                    <a:lnTo>
                      <a:pt x="267" y="21"/>
                    </a:lnTo>
                    <a:lnTo>
                      <a:pt x="267" y="23"/>
                    </a:lnTo>
                    <a:lnTo>
                      <a:pt x="268" y="23"/>
                    </a:lnTo>
                    <a:lnTo>
                      <a:pt x="270" y="23"/>
                    </a:lnTo>
                    <a:lnTo>
                      <a:pt x="272" y="25"/>
                    </a:lnTo>
                    <a:lnTo>
                      <a:pt x="274" y="25"/>
                    </a:lnTo>
                    <a:lnTo>
                      <a:pt x="274" y="27"/>
                    </a:lnTo>
                    <a:lnTo>
                      <a:pt x="274" y="29"/>
                    </a:lnTo>
                    <a:lnTo>
                      <a:pt x="274" y="31"/>
                    </a:lnTo>
                    <a:lnTo>
                      <a:pt x="276" y="31"/>
                    </a:lnTo>
                    <a:lnTo>
                      <a:pt x="278" y="33"/>
                    </a:lnTo>
                    <a:lnTo>
                      <a:pt x="280" y="35"/>
                    </a:lnTo>
                    <a:lnTo>
                      <a:pt x="282" y="37"/>
                    </a:lnTo>
                    <a:lnTo>
                      <a:pt x="282" y="39"/>
                    </a:lnTo>
                    <a:lnTo>
                      <a:pt x="284" y="39"/>
                    </a:lnTo>
                    <a:lnTo>
                      <a:pt x="284" y="41"/>
                    </a:lnTo>
                    <a:lnTo>
                      <a:pt x="286" y="43"/>
                    </a:lnTo>
                    <a:lnTo>
                      <a:pt x="286" y="44"/>
                    </a:lnTo>
                    <a:lnTo>
                      <a:pt x="288" y="46"/>
                    </a:lnTo>
                    <a:lnTo>
                      <a:pt x="288" y="48"/>
                    </a:lnTo>
                    <a:lnTo>
                      <a:pt x="290" y="48"/>
                    </a:lnTo>
                    <a:lnTo>
                      <a:pt x="290" y="50"/>
                    </a:lnTo>
                    <a:lnTo>
                      <a:pt x="290" y="52"/>
                    </a:lnTo>
                    <a:lnTo>
                      <a:pt x="292" y="52"/>
                    </a:lnTo>
                    <a:lnTo>
                      <a:pt x="292" y="54"/>
                    </a:lnTo>
                    <a:lnTo>
                      <a:pt x="293" y="54"/>
                    </a:lnTo>
                    <a:lnTo>
                      <a:pt x="293" y="56"/>
                    </a:lnTo>
                    <a:lnTo>
                      <a:pt x="293" y="58"/>
                    </a:lnTo>
                    <a:lnTo>
                      <a:pt x="295" y="58"/>
                    </a:lnTo>
                    <a:lnTo>
                      <a:pt x="295" y="60"/>
                    </a:lnTo>
                    <a:lnTo>
                      <a:pt x="297" y="60"/>
                    </a:lnTo>
                    <a:lnTo>
                      <a:pt x="297" y="62"/>
                    </a:lnTo>
                    <a:lnTo>
                      <a:pt x="299" y="62"/>
                    </a:lnTo>
                    <a:lnTo>
                      <a:pt x="301" y="62"/>
                    </a:lnTo>
                    <a:lnTo>
                      <a:pt x="301" y="64"/>
                    </a:lnTo>
                    <a:lnTo>
                      <a:pt x="303" y="64"/>
                    </a:lnTo>
                    <a:lnTo>
                      <a:pt x="305" y="64"/>
                    </a:lnTo>
                    <a:lnTo>
                      <a:pt x="307" y="64"/>
                    </a:lnTo>
                    <a:lnTo>
                      <a:pt x="309" y="64"/>
                    </a:lnTo>
                    <a:lnTo>
                      <a:pt x="311" y="64"/>
                    </a:lnTo>
                    <a:lnTo>
                      <a:pt x="311" y="62"/>
                    </a:lnTo>
                    <a:lnTo>
                      <a:pt x="313" y="62"/>
                    </a:lnTo>
                    <a:lnTo>
                      <a:pt x="315" y="62"/>
                    </a:lnTo>
                    <a:lnTo>
                      <a:pt x="315" y="60"/>
                    </a:lnTo>
                    <a:lnTo>
                      <a:pt x="316" y="60"/>
                    </a:lnTo>
                    <a:lnTo>
                      <a:pt x="316" y="58"/>
                    </a:lnTo>
                    <a:lnTo>
                      <a:pt x="318" y="56"/>
                    </a:lnTo>
                    <a:lnTo>
                      <a:pt x="318" y="54"/>
                    </a:lnTo>
                    <a:lnTo>
                      <a:pt x="320" y="54"/>
                    </a:lnTo>
                    <a:lnTo>
                      <a:pt x="322" y="54"/>
                    </a:lnTo>
                    <a:lnTo>
                      <a:pt x="324" y="56"/>
                    </a:lnTo>
                    <a:lnTo>
                      <a:pt x="326" y="56"/>
                    </a:lnTo>
                    <a:lnTo>
                      <a:pt x="328" y="56"/>
                    </a:lnTo>
                    <a:lnTo>
                      <a:pt x="330" y="56"/>
                    </a:lnTo>
                    <a:lnTo>
                      <a:pt x="332" y="56"/>
                    </a:lnTo>
                    <a:lnTo>
                      <a:pt x="334" y="56"/>
                    </a:lnTo>
                    <a:lnTo>
                      <a:pt x="336" y="56"/>
                    </a:lnTo>
                    <a:lnTo>
                      <a:pt x="336" y="54"/>
                    </a:lnTo>
                    <a:lnTo>
                      <a:pt x="338" y="54"/>
                    </a:lnTo>
                    <a:lnTo>
                      <a:pt x="338" y="52"/>
                    </a:lnTo>
                    <a:lnTo>
                      <a:pt x="340" y="52"/>
                    </a:lnTo>
                    <a:lnTo>
                      <a:pt x="341" y="52"/>
                    </a:lnTo>
                    <a:lnTo>
                      <a:pt x="341" y="50"/>
                    </a:lnTo>
                    <a:lnTo>
                      <a:pt x="343" y="50"/>
                    </a:lnTo>
                    <a:lnTo>
                      <a:pt x="345" y="50"/>
                    </a:lnTo>
                    <a:lnTo>
                      <a:pt x="345" y="48"/>
                    </a:lnTo>
                    <a:lnTo>
                      <a:pt x="347" y="48"/>
                    </a:lnTo>
                    <a:lnTo>
                      <a:pt x="347" y="46"/>
                    </a:lnTo>
                    <a:lnTo>
                      <a:pt x="349" y="46"/>
                    </a:lnTo>
                    <a:lnTo>
                      <a:pt x="351" y="46"/>
                    </a:lnTo>
                    <a:lnTo>
                      <a:pt x="351" y="44"/>
                    </a:lnTo>
                    <a:lnTo>
                      <a:pt x="353" y="44"/>
                    </a:lnTo>
                    <a:lnTo>
                      <a:pt x="355" y="43"/>
                    </a:lnTo>
                    <a:lnTo>
                      <a:pt x="357" y="41"/>
                    </a:lnTo>
                    <a:lnTo>
                      <a:pt x="359" y="41"/>
                    </a:lnTo>
                    <a:lnTo>
                      <a:pt x="359" y="39"/>
                    </a:lnTo>
                    <a:lnTo>
                      <a:pt x="361" y="39"/>
                    </a:lnTo>
                    <a:lnTo>
                      <a:pt x="363" y="39"/>
                    </a:lnTo>
                    <a:lnTo>
                      <a:pt x="364" y="39"/>
                    </a:lnTo>
                    <a:lnTo>
                      <a:pt x="366" y="39"/>
                    </a:lnTo>
                    <a:lnTo>
                      <a:pt x="366" y="41"/>
                    </a:lnTo>
                    <a:lnTo>
                      <a:pt x="368" y="41"/>
                    </a:lnTo>
                    <a:lnTo>
                      <a:pt x="370" y="41"/>
                    </a:lnTo>
                    <a:lnTo>
                      <a:pt x="372" y="41"/>
                    </a:lnTo>
                    <a:lnTo>
                      <a:pt x="374" y="41"/>
                    </a:lnTo>
                    <a:lnTo>
                      <a:pt x="376" y="41"/>
                    </a:lnTo>
                    <a:lnTo>
                      <a:pt x="378" y="41"/>
                    </a:lnTo>
                    <a:lnTo>
                      <a:pt x="378" y="43"/>
                    </a:lnTo>
                    <a:lnTo>
                      <a:pt x="380" y="43"/>
                    </a:lnTo>
                    <a:lnTo>
                      <a:pt x="382" y="43"/>
                    </a:lnTo>
                    <a:lnTo>
                      <a:pt x="384" y="43"/>
                    </a:lnTo>
                    <a:lnTo>
                      <a:pt x="384" y="44"/>
                    </a:lnTo>
                    <a:lnTo>
                      <a:pt x="386" y="44"/>
                    </a:lnTo>
                    <a:lnTo>
                      <a:pt x="386" y="46"/>
                    </a:lnTo>
                    <a:lnTo>
                      <a:pt x="388" y="46"/>
                    </a:lnTo>
                    <a:lnTo>
                      <a:pt x="388" y="48"/>
                    </a:lnTo>
                    <a:lnTo>
                      <a:pt x="389" y="48"/>
                    </a:lnTo>
                    <a:lnTo>
                      <a:pt x="391" y="48"/>
                    </a:lnTo>
                    <a:lnTo>
                      <a:pt x="393" y="50"/>
                    </a:lnTo>
                    <a:lnTo>
                      <a:pt x="393" y="52"/>
                    </a:lnTo>
                    <a:lnTo>
                      <a:pt x="395" y="52"/>
                    </a:lnTo>
                    <a:lnTo>
                      <a:pt x="395" y="54"/>
                    </a:lnTo>
                    <a:lnTo>
                      <a:pt x="397" y="52"/>
                    </a:lnTo>
                    <a:lnTo>
                      <a:pt x="397" y="54"/>
                    </a:lnTo>
                    <a:lnTo>
                      <a:pt x="399" y="54"/>
                    </a:lnTo>
                    <a:lnTo>
                      <a:pt x="399" y="56"/>
                    </a:lnTo>
                    <a:lnTo>
                      <a:pt x="401" y="56"/>
                    </a:lnTo>
                    <a:lnTo>
                      <a:pt x="403" y="58"/>
                    </a:lnTo>
                    <a:lnTo>
                      <a:pt x="403" y="60"/>
                    </a:lnTo>
                    <a:lnTo>
                      <a:pt x="405" y="60"/>
                    </a:lnTo>
                    <a:lnTo>
                      <a:pt x="407" y="60"/>
                    </a:lnTo>
                    <a:lnTo>
                      <a:pt x="407" y="58"/>
                    </a:lnTo>
                    <a:lnTo>
                      <a:pt x="409" y="58"/>
                    </a:lnTo>
                    <a:lnTo>
                      <a:pt x="411" y="58"/>
                    </a:lnTo>
                    <a:lnTo>
                      <a:pt x="411" y="60"/>
                    </a:lnTo>
                    <a:lnTo>
                      <a:pt x="412" y="60"/>
                    </a:lnTo>
                    <a:lnTo>
                      <a:pt x="414" y="60"/>
                    </a:lnTo>
                    <a:lnTo>
                      <a:pt x="414" y="62"/>
                    </a:lnTo>
                    <a:lnTo>
                      <a:pt x="416" y="62"/>
                    </a:lnTo>
                    <a:lnTo>
                      <a:pt x="416" y="64"/>
                    </a:lnTo>
                    <a:lnTo>
                      <a:pt x="418" y="64"/>
                    </a:lnTo>
                    <a:lnTo>
                      <a:pt x="418" y="66"/>
                    </a:lnTo>
                    <a:lnTo>
                      <a:pt x="420" y="67"/>
                    </a:lnTo>
                    <a:lnTo>
                      <a:pt x="422" y="69"/>
                    </a:lnTo>
                    <a:lnTo>
                      <a:pt x="424" y="69"/>
                    </a:lnTo>
                    <a:lnTo>
                      <a:pt x="426" y="69"/>
                    </a:lnTo>
                    <a:lnTo>
                      <a:pt x="428" y="71"/>
                    </a:lnTo>
                    <a:lnTo>
                      <a:pt x="430" y="71"/>
                    </a:lnTo>
                    <a:lnTo>
                      <a:pt x="432" y="71"/>
                    </a:lnTo>
                    <a:lnTo>
                      <a:pt x="434" y="71"/>
                    </a:lnTo>
                    <a:lnTo>
                      <a:pt x="434" y="73"/>
                    </a:lnTo>
                    <a:lnTo>
                      <a:pt x="435" y="73"/>
                    </a:lnTo>
                    <a:lnTo>
                      <a:pt x="437" y="73"/>
                    </a:lnTo>
                    <a:lnTo>
                      <a:pt x="439" y="73"/>
                    </a:lnTo>
                    <a:lnTo>
                      <a:pt x="439" y="75"/>
                    </a:lnTo>
                    <a:lnTo>
                      <a:pt x="441" y="75"/>
                    </a:lnTo>
                    <a:lnTo>
                      <a:pt x="443" y="75"/>
                    </a:lnTo>
                    <a:lnTo>
                      <a:pt x="445" y="75"/>
                    </a:lnTo>
                    <a:lnTo>
                      <a:pt x="447" y="75"/>
                    </a:lnTo>
                    <a:lnTo>
                      <a:pt x="449" y="75"/>
                    </a:lnTo>
                    <a:lnTo>
                      <a:pt x="451" y="75"/>
                    </a:lnTo>
                    <a:lnTo>
                      <a:pt x="453" y="75"/>
                    </a:lnTo>
                    <a:lnTo>
                      <a:pt x="455" y="75"/>
                    </a:lnTo>
                    <a:lnTo>
                      <a:pt x="457" y="75"/>
                    </a:lnTo>
                    <a:lnTo>
                      <a:pt x="459" y="75"/>
                    </a:lnTo>
                    <a:lnTo>
                      <a:pt x="460" y="75"/>
                    </a:lnTo>
                    <a:lnTo>
                      <a:pt x="462" y="77"/>
                    </a:lnTo>
                    <a:lnTo>
                      <a:pt x="464" y="77"/>
                    </a:lnTo>
                    <a:lnTo>
                      <a:pt x="466" y="77"/>
                    </a:lnTo>
                    <a:lnTo>
                      <a:pt x="468" y="77"/>
                    </a:lnTo>
                    <a:lnTo>
                      <a:pt x="470" y="77"/>
                    </a:lnTo>
                    <a:lnTo>
                      <a:pt x="472" y="77"/>
                    </a:lnTo>
                    <a:lnTo>
                      <a:pt x="474" y="77"/>
                    </a:lnTo>
                    <a:lnTo>
                      <a:pt x="476" y="77"/>
                    </a:lnTo>
                    <a:lnTo>
                      <a:pt x="478" y="77"/>
                    </a:lnTo>
                    <a:lnTo>
                      <a:pt x="480" y="77"/>
                    </a:lnTo>
                    <a:lnTo>
                      <a:pt x="482" y="77"/>
                    </a:lnTo>
                    <a:lnTo>
                      <a:pt x="483" y="77"/>
                    </a:lnTo>
                    <a:lnTo>
                      <a:pt x="485" y="77"/>
                    </a:lnTo>
                    <a:lnTo>
                      <a:pt x="487" y="77"/>
                    </a:lnTo>
                    <a:lnTo>
                      <a:pt x="489" y="77"/>
                    </a:lnTo>
                    <a:lnTo>
                      <a:pt x="491" y="77"/>
                    </a:lnTo>
                    <a:lnTo>
                      <a:pt x="491" y="75"/>
                    </a:lnTo>
                    <a:lnTo>
                      <a:pt x="493" y="75"/>
                    </a:lnTo>
                    <a:lnTo>
                      <a:pt x="493" y="73"/>
                    </a:lnTo>
                    <a:lnTo>
                      <a:pt x="495" y="73"/>
                    </a:lnTo>
                    <a:lnTo>
                      <a:pt x="495" y="71"/>
                    </a:lnTo>
                    <a:lnTo>
                      <a:pt x="497" y="71"/>
                    </a:lnTo>
                    <a:lnTo>
                      <a:pt x="497" y="69"/>
                    </a:lnTo>
                    <a:lnTo>
                      <a:pt x="499" y="69"/>
                    </a:lnTo>
                    <a:lnTo>
                      <a:pt x="499" y="67"/>
                    </a:lnTo>
                    <a:lnTo>
                      <a:pt x="501" y="66"/>
                    </a:lnTo>
                    <a:lnTo>
                      <a:pt x="501" y="64"/>
                    </a:lnTo>
                    <a:lnTo>
                      <a:pt x="503" y="64"/>
                    </a:lnTo>
                    <a:lnTo>
                      <a:pt x="503" y="62"/>
                    </a:lnTo>
                    <a:lnTo>
                      <a:pt x="505" y="60"/>
                    </a:lnTo>
                    <a:lnTo>
                      <a:pt x="507" y="58"/>
                    </a:lnTo>
                    <a:lnTo>
                      <a:pt x="508" y="56"/>
                    </a:lnTo>
                    <a:lnTo>
                      <a:pt x="510" y="54"/>
                    </a:lnTo>
                    <a:lnTo>
                      <a:pt x="512" y="52"/>
                    </a:lnTo>
                    <a:lnTo>
                      <a:pt x="516" y="50"/>
                    </a:lnTo>
                    <a:lnTo>
                      <a:pt x="518" y="50"/>
                    </a:lnTo>
                    <a:lnTo>
                      <a:pt x="520" y="48"/>
                    </a:lnTo>
                    <a:lnTo>
                      <a:pt x="522" y="46"/>
                    </a:lnTo>
                    <a:lnTo>
                      <a:pt x="524" y="46"/>
                    </a:lnTo>
                    <a:lnTo>
                      <a:pt x="526" y="46"/>
                    </a:lnTo>
                    <a:lnTo>
                      <a:pt x="528" y="44"/>
                    </a:lnTo>
                    <a:lnTo>
                      <a:pt x="530" y="44"/>
                    </a:lnTo>
                    <a:lnTo>
                      <a:pt x="531" y="44"/>
                    </a:lnTo>
                    <a:lnTo>
                      <a:pt x="533" y="44"/>
                    </a:lnTo>
                    <a:lnTo>
                      <a:pt x="535" y="44"/>
                    </a:lnTo>
                    <a:lnTo>
                      <a:pt x="537" y="44"/>
                    </a:lnTo>
                    <a:lnTo>
                      <a:pt x="539" y="44"/>
                    </a:lnTo>
                    <a:lnTo>
                      <a:pt x="541" y="44"/>
                    </a:lnTo>
                    <a:lnTo>
                      <a:pt x="543" y="43"/>
                    </a:lnTo>
                    <a:lnTo>
                      <a:pt x="545" y="43"/>
                    </a:lnTo>
                    <a:lnTo>
                      <a:pt x="547" y="43"/>
                    </a:lnTo>
                    <a:lnTo>
                      <a:pt x="549" y="43"/>
                    </a:lnTo>
                    <a:lnTo>
                      <a:pt x="551" y="43"/>
                    </a:lnTo>
                    <a:lnTo>
                      <a:pt x="551" y="41"/>
                    </a:lnTo>
                    <a:lnTo>
                      <a:pt x="553" y="41"/>
                    </a:lnTo>
                    <a:lnTo>
                      <a:pt x="554" y="41"/>
                    </a:lnTo>
                    <a:lnTo>
                      <a:pt x="554" y="39"/>
                    </a:lnTo>
                    <a:lnTo>
                      <a:pt x="556" y="39"/>
                    </a:lnTo>
                    <a:lnTo>
                      <a:pt x="558" y="39"/>
                    </a:lnTo>
                    <a:lnTo>
                      <a:pt x="560" y="37"/>
                    </a:lnTo>
                    <a:lnTo>
                      <a:pt x="564" y="37"/>
                    </a:lnTo>
                    <a:lnTo>
                      <a:pt x="566" y="37"/>
                    </a:lnTo>
                    <a:lnTo>
                      <a:pt x="568" y="37"/>
                    </a:lnTo>
                    <a:lnTo>
                      <a:pt x="570" y="37"/>
                    </a:lnTo>
                    <a:lnTo>
                      <a:pt x="572" y="37"/>
                    </a:lnTo>
                    <a:lnTo>
                      <a:pt x="574" y="37"/>
                    </a:lnTo>
                    <a:lnTo>
                      <a:pt x="576" y="37"/>
                    </a:lnTo>
                    <a:lnTo>
                      <a:pt x="578" y="37"/>
                    </a:lnTo>
                    <a:lnTo>
                      <a:pt x="579" y="37"/>
                    </a:lnTo>
                    <a:lnTo>
                      <a:pt x="581" y="37"/>
                    </a:lnTo>
                    <a:lnTo>
                      <a:pt x="583" y="37"/>
                    </a:lnTo>
                    <a:lnTo>
                      <a:pt x="585" y="37"/>
                    </a:lnTo>
                    <a:lnTo>
                      <a:pt x="587" y="37"/>
                    </a:lnTo>
                    <a:lnTo>
                      <a:pt x="589" y="37"/>
                    </a:lnTo>
                    <a:lnTo>
                      <a:pt x="591" y="37"/>
                    </a:lnTo>
                    <a:lnTo>
                      <a:pt x="593" y="37"/>
                    </a:lnTo>
                    <a:lnTo>
                      <a:pt x="595" y="37"/>
                    </a:lnTo>
                    <a:lnTo>
                      <a:pt x="597" y="37"/>
                    </a:lnTo>
                    <a:lnTo>
                      <a:pt x="599" y="37"/>
                    </a:lnTo>
                    <a:lnTo>
                      <a:pt x="601" y="37"/>
                    </a:lnTo>
                    <a:lnTo>
                      <a:pt x="602" y="37"/>
                    </a:lnTo>
                    <a:lnTo>
                      <a:pt x="604" y="37"/>
                    </a:lnTo>
                    <a:lnTo>
                      <a:pt x="606" y="37"/>
                    </a:lnTo>
                    <a:lnTo>
                      <a:pt x="608" y="37"/>
                    </a:lnTo>
                    <a:lnTo>
                      <a:pt x="610" y="37"/>
                    </a:lnTo>
                    <a:lnTo>
                      <a:pt x="612" y="37"/>
                    </a:lnTo>
                    <a:lnTo>
                      <a:pt x="614" y="37"/>
                    </a:lnTo>
                    <a:lnTo>
                      <a:pt x="616" y="37"/>
                    </a:lnTo>
                    <a:lnTo>
                      <a:pt x="618" y="37"/>
                    </a:lnTo>
                    <a:lnTo>
                      <a:pt x="620" y="37"/>
                    </a:lnTo>
                    <a:lnTo>
                      <a:pt x="620" y="39"/>
                    </a:lnTo>
                    <a:lnTo>
                      <a:pt x="622" y="39"/>
                    </a:lnTo>
                    <a:lnTo>
                      <a:pt x="624" y="39"/>
                    </a:lnTo>
                    <a:lnTo>
                      <a:pt x="627" y="41"/>
                    </a:lnTo>
                    <a:lnTo>
                      <a:pt x="629" y="41"/>
                    </a:lnTo>
                    <a:lnTo>
                      <a:pt x="631" y="43"/>
                    </a:lnTo>
                    <a:lnTo>
                      <a:pt x="633" y="43"/>
                    </a:lnTo>
                    <a:lnTo>
                      <a:pt x="635" y="43"/>
                    </a:lnTo>
                    <a:lnTo>
                      <a:pt x="637" y="43"/>
                    </a:lnTo>
                    <a:lnTo>
                      <a:pt x="639" y="44"/>
                    </a:lnTo>
                    <a:lnTo>
                      <a:pt x="641" y="44"/>
                    </a:lnTo>
                    <a:lnTo>
                      <a:pt x="643" y="44"/>
                    </a:lnTo>
                    <a:lnTo>
                      <a:pt x="645" y="44"/>
                    </a:lnTo>
                    <a:lnTo>
                      <a:pt x="647" y="44"/>
                    </a:lnTo>
                    <a:lnTo>
                      <a:pt x="647" y="46"/>
                    </a:lnTo>
                    <a:lnTo>
                      <a:pt x="649" y="46"/>
                    </a:lnTo>
                    <a:lnTo>
                      <a:pt x="650" y="46"/>
                    </a:lnTo>
                    <a:lnTo>
                      <a:pt x="650" y="48"/>
                    </a:lnTo>
                    <a:lnTo>
                      <a:pt x="652" y="48"/>
                    </a:lnTo>
                    <a:lnTo>
                      <a:pt x="652" y="50"/>
                    </a:lnTo>
                    <a:lnTo>
                      <a:pt x="654" y="50"/>
                    </a:lnTo>
                    <a:lnTo>
                      <a:pt x="656" y="52"/>
                    </a:lnTo>
                    <a:lnTo>
                      <a:pt x="658" y="52"/>
                    </a:lnTo>
                    <a:lnTo>
                      <a:pt x="658" y="54"/>
                    </a:lnTo>
                    <a:lnTo>
                      <a:pt x="660" y="54"/>
                    </a:lnTo>
                    <a:lnTo>
                      <a:pt x="662" y="54"/>
                    </a:lnTo>
                    <a:lnTo>
                      <a:pt x="662" y="56"/>
                    </a:lnTo>
                    <a:lnTo>
                      <a:pt x="664" y="54"/>
                    </a:lnTo>
                    <a:lnTo>
                      <a:pt x="664" y="56"/>
                    </a:lnTo>
                    <a:lnTo>
                      <a:pt x="666" y="56"/>
                    </a:lnTo>
                    <a:lnTo>
                      <a:pt x="668" y="56"/>
                    </a:lnTo>
                    <a:lnTo>
                      <a:pt x="668" y="54"/>
                    </a:lnTo>
                    <a:lnTo>
                      <a:pt x="666" y="54"/>
                    </a:lnTo>
                    <a:lnTo>
                      <a:pt x="668" y="54"/>
                    </a:lnTo>
                    <a:lnTo>
                      <a:pt x="670" y="54"/>
                    </a:lnTo>
                    <a:lnTo>
                      <a:pt x="670" y="56"/>
                    </a:lnTo>
                    <a:lnTo>
                      <a:pt x="672" y="56"/>
                    </a:lnTo>
                    <a:lnTo>
                      <a:pt x="672" y="54"/>
                    </a:lnTo>
                    <a:lnTo>
                      <a:pt x="674" y="54"/>
                    </a:lnTo>
                    <a:lnTo>
                      <a:pt x="674" y="56"/>
                    </a:lnTo>
                    <a:lnTo>
                      <a:pt x="674" y="58"/>
                    </a:lnTo>
                    <a:lnTo>
                      <a:pt x="674" y="56"/>
                    </a:lnTo>
                    <a:lnTo>
                      <a:pt x="675" y="56"/>
                    </a:lnTo>
                    <a:lnTo>
                      <a:pt x="677" y="56"/>
                    </a:lnTo>
                    <a:lnTo>
                      <a:pt x="679" y="56"/>
                    </a:lnTo>
                    <a:lnTo>
                      <a:pt x="679" y="58"/>
                    </a:lnTo>
                    <a:lnTo>
                      <a:pt x="679" y="56"/>
                    </a:lnTo>
                    <a:lnTo>
                      <a:pt x="679" y="58"/>
                    </a:lnTo>
                    <a:lnTo>
                      <a:pt x="681" y="58"/>
                    </a:lnTo>
                    <a:lnTo>
                      <a:pt x="681" y="56"/>
                    </a:lnTo>
                    <a:lnTo>
                      <a:pt x="681" y="58"/>
                    </a:lnTo>
                    <a:lnTo>
                      <a:pt x="683" y="58"/>
                    </a:lnTo>
                    <a:lnTo>
                      <a:pt x="685" y="58"/>
                    </a:lnTo>
                    <a:lnTo>
                      <a:pt x="687" y="58"/>
                    </a:lnTo>
                    <a:lnTo>
                      <a:pt x="689" y="58"/>
                    </a:lnTo>
                    <a:lnTo>
                      <a:pt x="689" y="60"/>
                    </a:lnTo>
                    <a:lnTo>
                      <a:pt x="689" y="58"/>
                    </a:lnTo>
                    <a:lnTo>
                      <a:pt x="691" y="56"/>
                    </a:lnTo>
                    <a:lnTo>
                      <a:pt x="691" y="54"/>
                    </a:lnTo>
                    <a:lnTo>
                      <a:pt x="691" y="52"/>
                    </a:lnTo>
                    <a:lnTo>
                      <a:pt x="693" y="52"/>
                    </a:lnTo>
                    <a:lnTo>
                      <a:pt x="693" y="54"/>
                    </a:lnTo>
                    <a:lnTo>
                      <a:pt x="693" y="52"/>
                    </a:lnTo>
                    <a:lnTo>
                      <a:pt x="695" y="52"/>
                    </a:lnTo>
                    <a:lnTo>
                      <a:pt x="695" y="50"/>
                    </a:lnTo>
                    <a:lnTo>
                      <a:pt x="695" y="48"/>
                    </a:lnTo>
                    <a:lnTo>
                      <a:pt x="695" y="50"/>
                    </a:lnTo>
                    <a:lnTo>
                      <a:pt x="693" y="50"/>
                    </a:lnTo>
                    <a:lnTo>
                      <a:pt x="693" y="48"/>
                    </a:lnTo>
                    <a:lnTo>
                      <a:pt x="695" y="48"/>
                    </a:lnTo>
                    <a:lnTo>
                      <a:pt x="695" y="46"/>
                    </a:lnTo>
                    <a:lnTo>
                      <a:pt x="697" y="46"/>
                    </a:lnTo>
                    <a:lnTo>
                      <a:pt x="697" y="44"/>
                    </a:lnTo>
                    <a:lnTo>
                      <a:pt x="697" y="43"/>
                    </a:lnTo>
                    <a:lnTo>
                      <a:pt x="697" y="44"/>
                    </a:lnTo>
                    <a:lnTo>
                      <a:pt x="698" y="44"/>
                    </a:lnTo>
                    <a:lnTo>
                      <a:pt x="700" y="44"/>
                    </a:lnTo>
                    <a:lnTo>
                      <a:pt x="700" y="43"/>
                    </a:lnTo>
                    <a:lnTo>
                      <a:pt x="702" y="43"/>
                    </a:lnTo>
                    <a:lnTo>
                      <a:pt x="702" y="44"/>
                    </a:lnTo>
                    <a:lnTo>
                      <a:pt x="702" y="43"/>
                    </a:lnTo>
                    <a:lnTo>
                      <a:pt x="704" y="43"/>
                    </a:lnTo>
                    <a:lnTo>
                      <a:pt x="702" y="43"/>
                    </a:lnTo>
                    <a:lnTo>
                      <a:pt x="702" y="41"/>
                    </a:lnTo>
                    <a:lnTo>
                      <a:pt x="704" y="41"/>
                    </a:lnTo>
                    <a:lnTo>
                      <a:pt x="704" y="43"/>
                    </a:lnTo>
                    <a:lnTo>
                      <a:pt x="706" y="43"/>
                    </a:lnTo>
                    <a:lnTo>
                      <a:pt x="706" y="41"/>
                    </a:lnTo>
                    <a:lnTo>
                      <a:pt x="704" y="41"/>
                    </a:lnTo>
                    <a:lnTo>
                      <a:pt x="706" y="41"/>
                    </a:lnTo>
                    <a:lnTo>
                      <a:pt x="708" y="41"/>
                    </a:lnTo>
                    <a:lnTo>
                      <a:pt x="706" y="41"/>
                    </a:lnTo>
                    <a:lnTo>
                      <a:pt x="706" y="39"/>
                    </a:lnTo>
                    <a:lnTo>
                      <a:pt x="708" y="39"/>
                    </a:lnTo>
                    <a:lnTo>
                      <a:pt x="708" y="37"/>
                    </a:lnTo>
                    <a:lnTo>
                      <a:pt x="710" y="37"/>
                    </a:lnTo>
                    <a:lnTo>
                      <a:pt x="710" y="35"/>
                    </a:lnTo>
                    <a:lnTo>
                      <a:pt x="712" y="35"/>
                    </a:lnTo>
                    <a:lnTo>
                      <a:pt x="714" y="35"/>
                    </a:lnTo>
                    <a:lnTo>
                      <a:pt x="712" y="35"/>
                    </a:lnTo>
                    <a:lnTo>
                      <a:pt x="712" y="33"/>
                    </a:lnTo>
                    <a:lnTo>
                      <a:pt x="712" y="35"/>
                    </a:lnTo>
                    <a:lnTo>
                      <a:pt x="712" y="33"/>
                    </a:lnTo>
                    <a:lnTo>
                      <a:pt x="714" y="33"/>
                    </a:lnTo>
                    <a:lnTo>
                      <a:pt x="716" y="33"/>
                    </a:lnTo>
                    <a:lnTo>
                      <a:pt x="714" y="33"/>
                    </a:lnTo>
                    <a:lnTo>
                      <a:pt x="716" y="31"/>
                    </a:lnTo>
                    <a:lnTo>
                      <a:pt x="714" y="31"/>
                    </a:lnTo>
                    <a:lnTo>
                      <a:pt x="714" y="29"/>
                    </a:lnTo>
                    <a:lnTo>
                      <a:pt x="716" y="29"/>
                    </a:lnTo>
                    <a:lnTo>
                      <a:pt x="716" y="31"/>
                    </a:lnTo>
                    <a:lnTo>
                      <a:pt x="716" y="29"/>
                    </a:lnTo>
                    <a:lnTo>
                      <a:pt x="718" y="29"/>
                    </a:lnTo>
                    <a:lnTo>
                      <a:pt x="718" y="31"/>
                    </a:lnTo>
                    <a:lnTo>
                      <a:pt x="720" y="31"/>
                    </a:lnTo>
                    <a:lnTo>
                      <a:pt x="720" y="29"/>
                    </a:lnTo>
                    <a:lnTo>
                      <a:pt x="721" y="29"/>
                    </a:lnTo>
                    <a:lnTo>
                      <a:pt x="721" y="27"/>
                    </a:lnTo>
                    <a:lnTo>
                      <a:pt x="721" y="29"/>
                    </a:lnTo>
                    <a:lnTo>
                      <a:pt x="723" y="27"/>
                    </a:lnTo>
                    <a:lnTo>
                      <a:pt x="723" y="29"/>
                    </a:lnTo>
                    <a:lnTo>
                      <a:pt x="723" y="27"/>
                    </a:lnTo>
                    <a:lnTo>
                      <a:pt x="725" y="27"/>
                    </a:lnTo>
                    <a:lnTo>
                      <a:pt x="725" y="29"/>
                    </a:lnTo>
                    <a:lnTo>
                      <a:pt x="725" y="27"/>
                    </a:lnTo>
                    <a:lnTo>
                      <a:pt x="727" y="27"/>
                    </a:lnTo>
                    <a:lnTo>
                      <a:pt x="729" y="27"/>
                    </a:lnTo>
                    <a:lnTo>
                      <a:pt x="729" y="25"/>
                    </a:lnTo>
                    <a:lnTo>
                      <a:pt x="729" y="27"/>
                    </a:lnTo>
                    <a:lnTo>
                      <a:pt x="731" y="27"/>
                    </a:lnTo>
                    <a:lnTo>
                      <a:pt x="733" y="27"/>
                    </a:lnTo>
                    <a:lnTo>
                      <a:pt x="735" y="27"/>
                    </a:lnTo>
                    <a:lnTo>
                      <a:pt x="735" y="25"/>
                    </a:lnTo>
                    <a:lnTo>
                      <a:pt x="735" y="27"/>
                    </a:lnTo>
                    <a:lnTo>
                      <a:pt x="735" y="29"/>
                    </a:lnTo>
                    <a:lnTo>
                      <a:pt x="735" y="27"/>
                    </a:lnTo>
                    <a:lnTo>
                      <a:pt x="737" y="27"/>
                    </a:lnTo>
                    <a:lnTo>
                      <a:pt x="739" y="27"/>
                    </a:lnTo>
                    <a:lnTo>
                      <a:pt x="739" y="29"/>
                    </a:lnTo>
                    <a:lnTo>
                      <a:pt x="739" y="27"/>
                    </a:lnTo>
                    <a:lnTo>
                      <a:pt x="739" y="25"/>
                    </a:lnTo>
                    <a:lnTo>
                      <a:pt x="741" y="25"/>
                    </a:lnTo>
                    <a:lnTo>
                      <a:pt x="741" y="27"/>
                    </a:lnTo>
                    <a:lnTo>
                      <a:pt x="741" y="25"/>
                    </a:lnTo>
                    <a:lnTo>
                      <a:pt x="741" y="23"/>
                    </a:lnTo>
                    <a:lnTo>
                      <a:pt x="743" y="23"/>
                    </a:lnTo>
                    <a:lnTo>
                      <a:pt x="743" y="21"/>
                    </a:lnTo>
                    <a:lnTo>
                      <a:pt x="743" y="19"/>
                    </a:lnTo>
                    <a:lnTo>
                      <a:pt x="745" y="19"/>
                    </a:lnTo>
                    <a:lnTo>
                      <a:pt x="743" y="19"/>
                    </a:lnTo>
                    <a:lnTo>
                      <a:pt x="745" y="19"/>
                    </a:lnTo>
                    <a:lnTo>
                      <a:pt x="745" y="18"/>
                    </a:lnTo>
                    <a:lnTo>
                      <a:pt x="746" y="18"/>
                    </a:lnTo>
                    <a:lnTo>
                      <a:pt x="746" y="16"/>
                    </a:lnTo>
                    <a:lnTo>
                      <a:pt x="746" y="18"/>
                    </a:lnTo>
                    <a:lnTo>
                      <a:pt x="748" y="18"/>
                    </a:lnTo>
                    <a:lnTo>
                      <a:pt x="748" y="16"/>
                    </a:lnTo>
                    <a:lnTo>
                      <a:pt x="750" y="16"/>
                    </a:lnTo>
                    <a:lnTo>
                      <a:pt x="752" y="16"/>
                    </a:lnTo>
                    <a:lnTo>
                      <a:pt x="754" y="16"/>
                    </a:lnTo>
                    <a:lnTo>
                      <a:pt x="756" y="16"/>
                    </a:lnTo>
                    <a:lnTo>
                      <a:pt x="758" y="16"/>
                    </a:lnTo>
                    <a:lnTo>
                      <a:pt x="760" y="16"/>
                    </a:lnTo>
                    <a:lnTo>
                      <a:pt x="762" y="16"/>
                    </a:lnTo>
                    <a:lnTo>
                      <a:pt x="764" y="16"/>
                    </a:lnTo>
                    <a:lnTo>
                      <a:pt x="766" y="16"/>
                    </a:lnTo>
                    <a:lnTo>
                      <a:pt x="768" y="16"/>
                    </a:lnTo>
                    <a:lnTo>
                      <a:pt x="769" y="16"/>
                    </a:lnTo>
                    <a:lnTo>
                      <a:pt x="771" y="18"/>
                    </a:lnTo>
                    <a:lnTo>
                      <a:pt x="773" y="19"/>
                    </a:lnTo>
                    <a:lnTo>
                      <a:pt x="775" y="19"/>
                    </a:lnTo>
                    <a:lnTo>
                      <a:pt x="775" y="21"/>
                    </a:lnTo>
                    <a:lnTo>
                      <a:pt x="777" y="25"/>
                    </a:lnTo>
                    <a:lnTo>
                      <a:pt x="779" y="27"/>
                    </a:lnTo>
                    <a:lnTo>
                      <a:pt x="781" y="29"/>
                    </a:lnTo>
                    <a:lnTo>
                      <a:pt x="783" y="33"/>
                    </a:lnTo>
                    <a:lnTo>
                      <a:pt x="785" y="35"/>
                    </a:lnTo>
                    <a:lnTo>
                      <a:pt x="785" y="37"/>
                    </a:lnTo>
                    <a:lnTo>
                      <a:pt x="787" y="39"/>
                    </a:lnTo>
                    <a:lnTo>
                      <a:pt x="791" y="43"/>
                    </a:lnTo>
                    <a:lnTo>
                      <a:pt x="793" y="46"/>
                    </a:lnTo>
                    <a:lnTo>
                      <a:pt x="793" y="48"/>
                    </a:lnTo>
                    <a:lnTo>
                      <a:pt x="794" y="50"/>
                    </a:lnTo>
                    <a:lnTo>
                      <a:pt x="796" y="52"/>
                    </a:lnTo>
                    <a:lnTo>
                      <a:pt x="798" y="54"/>
                    </a:lnTo>
                    <a:lnTo>
                      <a:pt x="798" y="56"/>
                    </a:lnTo>
                    <a:lnTo>
                      <a:pt x="800" y="56"/>
                    </a:lnTo>
                    <a:lnTo>
                      <a:pt x="800" y="58"/>
                    </a:lnTo>
                    <a:lnTo>
                      <a:pt x="800" y="62"/>
                    </a:lnTo>
                    <a:lnTo>
                      <a:pt x="802" y="62"/>
                    </a:lnTo>
                    <a:lnTo>
                      <a:pt x="802" y="64"/>
                    </a:lnTo>
                    <a:lnTo>
                      <a:pt x="802" y="66"/>
                    </a:lnTo>
                    <a:lnTo>
                      <a:pt x="802" y="67"/>
                    </a:lnTo>
                    <a:lnTo>
                      <a:pt x="802" y="71"/>
                    </a:lnTo>
                    <a:lnTo>
                      <a:pt x="804" y="73"/>
                    </a:lnTo>
                    <a:lnTo>
                      <a:pt x="804" y="75"/>
                    </a:lnTo>
                    <a:lnTo>
                      <a:pt x="804" y="77"/>
                    </a:lnTo>
                    <a:lnTo>
                      <a:pt x="804" y="81"/>
                    </a:lnTo>
                    <a:lnTo>
                      <a:pt x="804" y="83"/>
                    </a:lnTo>
                    <a:lnTo>
                      <a:pt x="806" y="83"/>
                    </a:lnTo>
                    <a:lnTo>
                      <a:pt x="806" y="85"/>
                    </a:lnTo>
                    <a:lnTo>
                      <a:pt x="806" y="87"/>
                    </a:lnTo>
                    <a:lnTo>
                      <a:pt x="806" y="91"/>
                    </a:lnTo>
                    <a:lnTo>
                      <a:pt x="806" y="92"/>
                    </a:lnTo>
                    <a:lnTo>
                      <a:pt x="808" y="94"/>
                    </a:lnTo>
                    <a:lnTo>
                      <a:pt x="808" y="96"/>
                    </a:lnTo>
                    <a:lnTo>
                      <a:pt x="808" y="98"/>
                    </a:lnTo>
                    <a:lnTo>
                      <a:pt x="808" y="100"/>
                    </a:lnTo>
                    <a:lnTo>
                      <a:pt x="808" y="102"/>
                    </a:lnTo>
                    <a:lnTo>
                      <a:pt x="808" y="104"/>
                    </a:lnTo>
                    <a:lnTo>
                      <a:pt x="808" y="106"/>
                    </a:lnTo>
                    <a:lnTo>
                      <a:pt x="806" y="106"/>
                    </a:lnTo>
                    <a:lnTo>
                      <a:pt x="808" y="106"/>
                    </a:lnTo>
                    <a:lnTo>
                      <a:pt x="808" y="108"/>
                    </a:lnTo>
                    <a:lnTo>
                      <a:pt x="810" y="108"/>
                    </a:lnTo>
                    <a:lnTo>
                      <a:pt x="810" y="110"/>
                    </a:lnTo>
                    <a:lnTo>
                      <a:pt x="812" y="110"/>
                    </a:lnTo>
                    <a:lnTo>
                      <a:pt x="814" y="110"/>
                    </a:lnTo>
                    <a:lnTo>
                      <a:pt x="816" y="110"/>
                    </a:lnTo>
                    <a:lnTo>
                      <a:pt x="817" y="110"/>
                    </a:lnTo>
                    <a:lnTo>
                      <a:pt x="819" y="110"/>
                    </a:lnTo>
                    <a:lnTo>
                      <a:pt x="821" y="110"/>
                    </a:lnTo>
                    <a:lnTo>
                      <a:pt x="823" y="110"/>
                    </a:lnTo>
                    <a:lnTo>
                      <a:pt x="825" y="110"/>
                    </a:lnTo>
                    <a:lnTo>
                      <a:pt x="827" y="112"/>
                    </a:lnTo>
                    <a:lnTo>
                      <a:pt x="827" y="110"/>
                    </a:lnTo>
                    <a:lnTo>
                      <a:pt x="829" y="112"/>
                    </a:lnTo>
                    <a:lnTo>
                      <a:pt x="829" y="110"/>
                    </a:lnTo>
                    <a:lnTo>
                      <a:pt x="829" y="112"/>
                    </a:lnTo>
                    <a:lnTo>
                      <a:pt x="831" y="112"/>
                    </a:lnTo>
                    <a:lnTo>
                      <a:pt x="831" y="114"/>
                    </a:lnTo>
                    <a:lnTo>
                      <a:pt x="831" y="116"/>
                    </a:lnTo>
                    <a:lnTo>
                      <a:pt x="833" y="116"/>
                    </a:lnTo>
                    <a:lnTo>
                      <a:pt x="833" y="117"/>
                    </a:lnTo>
                    <a:lnTo>
                      <a:pt x="835" y="117"/>
                    </a:lnTo>
                    <a:lnTo>
                      <a:pt x="833" y="119"/>
                    </a:lnTo>
                    <a:lnTo>
                      <a:pt x="835" y="119"/>
                    </a:lnTo>
                    <a:lnTo>
                      <a:pt x="837" y="119"/>
                    </a:lnTo>
                    <a:lnTo>
                      <a:pt x="837" y="121"/>
                    </a:lnTo>
                    <a:lnTo>
                      <a:pt x="839" y="123"/>
                    </a:lnTo>
                    <a:lnTo>
                      <a:pt x="839" y="121"/>
                    </a:lnTo>
                    <a:lnTo>
                      <a:pt x="840" y="123"/>
                    </a:lnTo>
                    <a:lnTo>
                      <a:pt x="840" y="121"/>
                    </a:lnTo>
                    <a:lnTo>
                      <a:pt x="840" y="123"/>
                    </a:lnTo>
                    <a:lnTo>
                      <a:pt x="842" y="123"/>
                    </a:lnTo>
                    <a:lnTo>
                      <a:pt x="842" y="125"/>
                    </a:lnTo>
                    <a:lnTo>
                      <a:pt x="840" y="12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9" name="Freeform 13"/>
              <p:cNvSpPr>
                <a:spLocks/>
              </p:cNvSpPr>
              <p:nvPr/>
            </p:nvSpPr>
            <p:spPr bwMode="auto">
              <a:xfrm>
                <a:off x="4736045" y="1836201"/>
                <a:ext cx="1562219" cy="1214101"/>
              </a:xfrm>
              <a:custGeom>
                <a:avLst/>
                <a:gdLst>
                  <a:gd name="T0" fmla="*/ 1083 w 1110"/>
                  <a:gd name="T1" fmla="*/ 358 h 873"/>
                  <a:gd name="T2" fmla="*/ 1027 w 1110"/>
                  <a:gd name="T3" fmla="*/ 550 h 873"/>
                  <a:gd name="T4" fmla="*/ 968 w 1110"/>
                  <a:gd name="T5" fmla="*/ 623 h 873"/>
                  <a:gd name="T6" fmla="*/ 948 w 1110"/>
                  <a:gd name="T7" fmla="*/ 660 h 873"/>
                  <a:gd name="T8" fmla="*/ 937 w 1110"/>
                  <a:gd name="T9" fmla="*/ 694 h 873"/>
                  <a:gd name="T10" fmla="*/ 929 w 1110"/>
                  <a:gd name="T11" fmla="*/ 731 h 873"/>
                  <a:gd name="T12" fmla="*/ 912 w 1110"/>
                  <a:gd name="T13" fmla="*/ 742 h 873"/>
                  <a:gd name="T14" fmla="*/ 893 w 1110"/>
                  <a:gd name="T15" fmla="*/ 746 h 873"/>
                  <a:gd name="T16" fmla="*/ 883 w 1110"/>
                  <a:gd name="T17" fmla="*/ 756 h 873"/>
                  <a:gd name="T18" fmla="*/ 868 w 1110"/>
                  <a:gd name="T19" fmla="*/ 765 h 873"/>
                  <a:gd name="T20" fmla="*/ 854 w 1110"/>
                  <a:gd name="T21" fmla="*/ 771 h 873"/>
                  <a:gd name="T22" fmla="*/ 831 w 1110"/>
                  <a:gd name="T23" fmla="*/ 767 h 873"/>
                  <a:gd name="T24" fmla="*/ 793 w 1110"/>
                  <a:gd name="T25" fmla="*/ 752 h 873"/>
                  <a:gd name="T26" fmla="*/ 749 w 1110"/>
                  <a:gd name="T27" fmla="*/ 752 h 873"/>
                  <a:gd name="T28" fmla="*/ 706 w 1110"/>
                  <a:gd name="T29" fmla="*/ 759 h 873"/>
                  <a:gd name="T30" fmla="*/ 670 w 1110"/>
                  <a:gd name="T31" fmla="*/ 788 h 873"/>
                  <a:gd name="T32" fmla="*/ 630 w 1110"/>
                  <a:gd name="T33" fmla="*/ 790 h 873"/>
                  <a:gd name="T34" fmla="*/ 591 w 1110"/>
                  <a:gd name="T35" fmla="*/ 779 h 873"/>
                  <a:gd name="T36" fmla="*/ 564 w 1110"/>
                  <a:gd name="T37" fmla="*/ 763 h 873"/>
                  <a:gd name="T38" fmla="*/ 530 w 1110"/>
                  <a:gd name="T39" fmla="*/ 758 h 873"/>
                  <a:gd name="T40" fmla="*/ 495 w 1110"/>
                  <a:gd name="T41" fmla="*/ 769 h 873"/>
                  <a:gd name="T42" fmla="*/ 468 w 1110"/>
                  <a:gd name="T43" fmla="*/ 769 h 873"/>
                  <a:gd name="T44" fmla="*/ 443 w 1110"/>
                  <a:gd name="T45" fmla="*/ 738 h 873"/>
                  <a:gd name="T46" fmla="*/ 407 w 1110"/>
                  <a:gd name="T47" fmla="*/ 727 h 873"/>
                  <a:gd name="T48" fmla="*/ 365 w 1110"/>
                  <a:gd name="T49" fmla="*/ 717 h 873"/>
                  <a:gd name="T50" fmla="*/ 330 w 1110"/>
                  <a:gd name="T51" fmla="*/ 725 h 873"/>
                  <a:gd name="T52" fmla="*/ 292 w 1110"/>
                  <a:gd name="T53" fmla="*/ 736 h 873"/>
                  <a:gd name="T54" fmla="*/ 278 w 1110"/>
                  <a:gd name="T55" fmla="*/ 767 h 873"/>
                  <a:gd name="T56" fmla="*/ 265 w 1110"/>
                  <a:gd name="T57" fmla="*/ 798 h 873"/>
                  <a:gd name="T58" fmla="*/ 246 w 1110"/>
                  <a:gd name="T59" fmla="*/ 831 h 873"/>
                  <a:gd name="T60" fmla="*/ 242 w 1110"/>
                  <a:gd name="T61" fmla="*/ 861 h 873"/>
                  <a:gd name="T62" fmla="*/ 225 w 1110"/>
                  <a:gd name="T63" fmla="*/ 859 h 873"/>
                  <a:gd name="T64" fmla="*/ 198 w 1110"/>
                  <a:gd name="T65" fmla="*/ 831 h 873"/>
                  <a:gd name="T66" fmla="*/ 165 w 1110"/>
                  <a:gd name="T67" fmla="*/ 831 h 873"/>
                  <a:gd name="T68" fmla="*/ 156 w 1110"/>
                  <a:gd name="T69" fmla="*/ 857 h 873"/>
                  <a:gd name="T70" fmla="*/ 133 w 1110"/>
                  <a:gd name="T71" fmla="*/ 825 h 873"/>
                  <a:gd name="T72" fmla="*/ 138 w 1110"/>
                  <a:gd name="T73" fmla="*/ 802 h 873"/>
                  <a:gd name="T74" fmla="*/ 104 w 1110"/>
                  <a:gd name="T75" fmla="*/ 806 h 873"/>
                  <a:gd name="T76" fmla="*/ 58 w 1110"/>
                  <a:gd name="T77" fmla="*/ 761 h 873"/>
                  <a:gd name="T78" fmla="*/ 73 w 1110"/>
                  <a:gd name="T79" fmla="*/ 750 h 873"/>
                  <a:gd name="T80" fmla="*/ 44 w 1110"/>
                  <a:gd name="T81" fmla="*/ 733 h 873"/>
                  <a:gd name="T82" fmla="*/ 23 w 1110"/>
                  <a:gd name="T83" fmla="*/ 713 h 873"/>
                  <a:gd name="T84" fmla="*/ 15 w 1110"/>
                  <a:gd name="T85" fmla="*/ 686 h 873"/>
                  <a:gd name="T86" fmla="*/ 2 w 1110"/>
                  <a:gd name="T87" fmla="*/ 660 h 873"/>
                  <a:gd name="T88" fmla="*/ 23 w 1110"/>
                  <a:gd name="T89" fmla="*/ 635 h 873"/>
                  <a:gd name="T90" fmla="*/ 63 w 1110"/>
                  <a:gd name="T91" fmla="*/ 629 h 873"/>
                  <a:gd name="T92" fmla="*/ 133 w 1110"/>
                  <a:gd name="T93" fmla="*/ 611 h 873"/>
                  <a:gd name="T94" fmla="*/ 175 w 1110"/>
                  <a:gd name="T95" fmla="*/ 608 h 873"/>
                  <a:gd name="T96" fmla="*/ 223 w 1110"/>
                  <a:gd name="T97" fmla="*/ 608 h 873"/>
                  <a:gd name="T98" fmla="*/ 250 w 1110"/>
                  <a:gd name="T99" fmla="*/ 587 h 873"/>
                  <a:gd name="T100" fmla="*/ 269 w 1110"/>
                  <a:gd name="T101" fmla="*/ 554 h 873"/>
                  <a:gd name="T102" fmla="*/ 286 w 1110"/>
                  <a:gd name="T103" fmla="*/ 417 h 873"/>
                  <a:gd name="T104" fmla="*/ 359 w 1110"/>
                  <a:gd name="T105" fmla="*/ 316 h 873"/>
                  <a:gd name="T106" fmla="*/ 493 w 1110"/>
                  <a:gd name="T107" fmla="*/ 216 h 873"/>
                  <a:gd name="T108" fmla="*/ 626 w 1110"/>
                  <a:gd name="T109" fmla="*/ 125 h 873"/>
                  <a:gd name="T110" fmla="*/ 802 w 1110"/>
                  <a:gd name="T111" fmla="*/ 16 h 873"/>
                  <a:gd name="T112" fmla="*/ 900 w 1110"/>
                  <a:gd name="T113" fmla="*/ 18 h 873"/>
                  <a:gd name="T114" fmla="*/ 968 w 1110"/>
                  <a:gd name="T115" fmla="*/ 52 h 873"/>
                  <a:gd name="T116" fmla="*/ 1025 w 1110"/>
                  <a:gd name="T117" fmla="*/ 47 h 873"/>
                  <a:gd name="T118" fmla="*/ 1052 w 1110"/>
                  <a:gd name="T119" fmla="*/ 114 h 873"/>
                  <a:gd name="T120" fmla="*/ 1081 w 1110"/>
                  <a:gd name="T121" fmla="*/ 198 h 873"/>
                  <a:gd name="T122" fmla="*/ 1102 w 1110"/>
                  <a:gd name="T123" fmla="*/ 233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10" h="873">
                    <a:moveTo>
                      <a:pt x="1108" y="246"/>
                    </a:moveTo>
                    <a:lnTo>
                      <a:pt x="1104" y="252"/>
                    </a:lnTo>
                    <a:lnTo>
                      <a:pt x="1102" y="258"/>
                    </a:lnTo>
                    <a:lnTo>
                      <a:pt x="1100" y="260"/>
                    </a:lnTo>
                    <a:lnTo>
                      <a:pt x="1098" y="264"/>
                    </a:lnTo>
                    <a:lnTo>
                      <a:pt x="1096" y="268"/>
                    </a:lnTo>
                    <a:lnTo>
                      <a:pt x="1094" y="269"/>
                    </a:lnTo>
                    <a:lnTo>
                      <a:pt x="1092" y="271"/>
                    </a:lnTo>
                    <a:lnTo>
                      <a:pt x="1092" y="273"/>
                    </a:lnTo>
                    <a:lnTo>
                      <a:pt x="1092" y="283"/>
                    </a:lnTo>
                    <a:lnTo>
                      <a:pt x="1090" y="287"/>
                    </a:lnTo>
                    <a:lnTo>
                      <a:pt x="1090" y="293"/>
                    </a:lnTo>
                    <a:lnTo>
                      <a:pt x="1090" y="298"/>
                    </a:lnTo>
                    <a:lnTo>
                      <a:pt x="1090" y="302"/>
                    </a:lnTo>
                    <a:lnTo>
                      <a:pt x="1088" y="308"/>
                    </a:lnTo>
                    <a:lnTo>
                      <a:pt x="1088" y="314"/>
                    </a:lnTo>
                    <a:lnTo>
                      <a:pt x="1087" y="319"/>
                    </a:lnTo>
                    <a:lnTo>
                      <a:pt x="1087" y="329"/>
                    </a:lnTo>
                    <a:lnTo>
                      <a:pt x="1085" y="337"/>
                    </a:lnTo>
                    <a:lnTo>
                      <a:pt x="1085" y="344"/>
                    </a:lnTo>
                    <a:lnTo>
                      <a:pt x="1083" y="350"/>
                    </a:lnTo>
                    <a:lnTo>
                      <a:pt x="1083" y="354"/>
                    </a:lnTo>
                    <a:lnTo>
                      <a:pt x="1083" y="358"/>
                    </a:lnTo>
                    <a:lnTo>
                      <a:pt x="1083" y="360"/>
                    </a:lnTo>
                    <a:lnTo>
                      <a:pt x="1083" y="364"/>
                    </a:lnTo>
                    <a:lnTo>
                      <a:pt x="1081" y="367"/>
                    </a:lnTo>
                    <a:lnTo>
                      <a:pt x="1081" y="369"/>
                    </a:lnTo>
                    <a:lnTo>
                      <a:pt x="1081" y="373"/>
                    </a:lnTo>
                    <a:lnTo>
                      <a:pt x="1081" y="377"/>
                    </a:lnTo>
                    <a:lnTo>
                      <a:pt x="1081" y="381"/>
                    </a:lnTo>
                    <a:lnTo>
                      <a:pt x="1081" y="387"/>
                    </a:lnTo>
                    <a:lnTo>
                      <a:pt x="1081" y="392"/>
                    </a:lnTo>
                    <a:lnTo>
                      <a:pt x="1081" y="402"/>
                    </a:lnTo>
                    <a:lnTo>
                      <a:pt x="1081" y="410"/>
                    </a:lnTo>
                    <a:lnTo>
                      <a:pt x="1081" y="414"/>
                    </a:lnTo>
                    <a:lnTo>
                      <a:pt x="1081" y="416"/>
                    </a:lnTo>
                    <a:lnTo>
                      <a:pt x="1071" y="498"/>
                    </a:lnTo>
                    <a:lnTo>
                      <a:pt x="1060" y="513"/>
                    </a:lnTo>
                    <a:lnTo>
                      <a:pt x="1056" y="515"/>
                    </a:lnTo>
                    <a:lnTo>
                      <a:pt x="1054" y="519"/>
                    </a:lnTo>
                    <a:lnTo>
                      <a:pt x="1052" y="521"/>
                    </a:lnTo>
                    <a:lnTo>
                      <a:pt x="1050" y="525"/>
                    </a:lnTo>
                    <a:lnTo>
                      <a:pt x="1044" y="531"/>
                    </a:lnTo>
                    <a:lnTo>
                      <a:pt x="1040" y="537"/>
                    </a:lnTo>
                    <a:lnTo>
                      <a:pt x="1033" y="542"/>
                    </a:lnTo>
                    <a:lnTo>
                      <a:pt x="1027" y="550"/>
                    </a:lnTo>
                    <a:lnTo>
                      <a:pt x="1021" y="560"/>
                    </a:lnTo>
                    <a:lnTo>
                      <a:pt x="1019" y="562"/>
                    </a:lnTo>
                    <a:lnTo>
                      <a:pt x="1017" y="563"/>
                    </a:lnTo>
                    <a:lnTo>
                      <a:pt x="1015" y="565"/>
                    </a:lnTo>
                    <a:lnTo>
                      <a:pt x="1012" y="569"/>
                    </a:lnTo>
                    <a:lnTo>
                      <a:pt x="1012" y="571"/>
                    </a:lnTo>
                    <a:lnTo>
                      <a:pt x="1008" y="575"/>
                    </a:lnTo>
                    <a:lnTo>
                      <a:pt x="1006" y="577"/>
                    </a:lnTo>
                    <a:lnTo>
                      <a:pt x="1002" y="581"/>
                    </a:lnTo>
                    <a:lnTo>
                      <a:pt x="1000" y="585"/>
                    </a:lnTo>
                    <a:lnTo>
                      <a:pt x="998" y="587"/>
                    </a:lnTo>
                    <a:lnTo>
                      <a:pt x="992" y="592"/>
                    </a:lnTo>
                    <a:lnTo>
                      <a:pt x="991" y="596"/>
                    </a:lnTo>
                    <a:lnTo>
                      <a:pt x="987" y="598"/>
                    </a:lnTo>
                    <a:lnTo>
                      <a:pt x="985" y="602"/>
                    </a:lnTo>
                    <a:lnTo>
                      <a:pt x="983" y="604"/>
                    </a:lnTo>
                    <a:lnTo>
                      <a:pt x="981" y="608"/>
                    </a:lnTo>
                    <a:lnTo>
                      <a:pt x="977" y="611"/>
                    </a:lnTo>
                    <a:lnTo>
                      <a:pt x="975" y="613"/>
                    </a:lnTo>
                    <a:lnTo>
                      <a:pt x="973" y="615"/>
                    </a:lnTo>
                    <a:lnTo>
                      <a:pt x="969" y="619"/>
                    </a:lnTo>
                    <a:lnTo>
                      <a:pt x="968" y="621"/>
                    </a:lnTo>
                    <a:lnTo>
                      <a:pt x="968" y="623"/>
                    </a:lnTo>
                    <a:lnTo>
                      <a:pt x="966" y="623"/>
                    </a:lnTo>
                    <a:lnTo>
                      <a:pt x="966" y="625"/>
                    </a:lnTo>
                    <a:lnTo>
                      <a:pt x="964" y="627"/>
                    </a:lnTo>
                    <a:lnTo>
                      <a:pt x="962" y="629"/>
                    </a:lnTo>
                    <a:lnTo>
                      <a:pt x="962" y="631"/>
                    </a:lnTo>
                    <a:lnTo>
                      <a:pt x="960" y="633"/>
                    </a:lnTo>
                    <a:lnTo>
                      <a:pt x="958" y="635"/>
                    </a:lnTo>
                    <a:lnTo>
                      <a:pt x="958" y="638"/>
                    </a:lnTo>
                    <a:lnTo>
                      <a:pt x="956" y="640"/>
                    </a:lnTo>
                    <a:lnTo>
                      <a:pt x="956" y="642"/>
                    </a:lnTo>
                    <a:lnTo>
                      <a:pt x="956" y="644"/>
                    </a:lnTo>
                    <a:lnTo>
                      <a:pt x="956" y="646"/>
                    </a:lnTo>
                    <a:lnTo>
                      <a:pt x="956" y="648"/>
                    </a:lnTo>
                    <a:lnTo>
                      <a:pt x="956" y="650"/>
                    </a:lnTo>
                    <a:lnTo>
                      <a:pt x="956" y="652"/>
                    </a:lnTo>
                    <a:lnTo>
                      <a:pt x="956" y="654"/>
                    </a:lnTo>
                    <a:lnTo>
                      <a:pt x="954" y="654"/>
                    </a:lnTo>
                    <a:lnTo>
                      <a:pt x="954" y="656"/>
                    </a:lnTo>
                    <a:lnTo>
                      <a:pt x="952" y="656"/>
                    </a:lnTo>
                    <a:lnTo>
                      <a:pt x="950" y="658"/>
                    </a:lnTo>
                    <a:lnTo>
                      <a:pt x="948" y="658"/>
                    </a:lnTo>
                    <a:lnTo>
                      <a:pt x="946" y="660"/>
                    </a:lnTo>
                    <a:lnTo>
                      <a:pt x="948" y="660"/>
                    </a:lnTo>
                    <a:lnTo>
                      <a:pt x="948" y="661"/>
                    </a:lnTo>
                    <a:lnTo>
                      <a:pt x="948" y="663"/>
                    </a:lnTo>
                    <a:lnTo>
                      <a:pt x="948" y="665"/>
                    </a:lnTo>
                    <a:lnTo>
                      <a:pt x="948" y="667"/>
                    </a:lnTo>
                    <a:lnTo>
                      <a:pt x="946" y="667"/>
                    </a:lnTo>
                    <a:lnTo>
                      <a:pt x="944" y="667"/>
                    </a:lnTo>
                    <a:lnTo>
                      <a:pt x="944" y="669"/>
                    </a:lnTo>
                    <a:lnTo>
                      <a:pt x="943" y="669"/>
                    </a:lnTo>
                    <a:lnTo>
                      <a:pt x="941" y="669"/>
                    </a:lnTo>
                    <a:lnTo>
                      <a:pt x="939" y="669"/>
                    </a:lnTo>
                    <a:lnTo>
                      <a:pt x="937" y="669"/>
                    </a:lnTo>
                    <a:lnTo>
                      <a:pt x="937" y="671"/>
                    </a:lnTo>
                    <a:lnTo>
                      <a:pt x="935" y="671"/>
                    </a:lnTo>
                    <a:lnTo>
                      <a:pt x="933" y="671"/>
                    </a:lnTo>
                    <a:lnTo>
                      <a:pt x="933" y="673"/>
                    </a:lnTo>
                    <a:lnTo>
                      <a:pt x="933" y="675"/>
                    </a:lnTo>
                    <a:lnTo>
                      <a:pt x="933" y="677"/>
                    </a:lnTo>
                    <a:lnTo>
                      <a:pt x="933" y="681"/>
                    </a:lnTo>
                    <a:lnTo>
                      <a:pt x="935" y="685"/>
                    </a:lnTo>
                    <a:lnTo>
                      <a:pt x="935" y="686"/>
                    </a:lnTo>
                    <a:lnTo>
                      <a:pt x="937" y="690"/>
                    </a:lnTo>
                    <a:lnTo>
                      <a:pt x="937" y="692"/>
                    </a:lnTo>
                    <a:lnTo>
                      <a:pt x="937" y="694"/>
                    </a:lnTo>
                    <a:lnTo>
                      <a:pt x="937" y="696"/>
                    </a:lnTo>
                    <a:lnTo>
                      <a:pt x="939" y="698"/>
                    </a:lnTo>
                    <a:lnTo>
                      <a:pt x="939" y="700"/>
                    </a:lnTo>
                    <a:lnTo>
                      <a:pt x="939" y="713"/>
                    </a:lnTo>
                    <a:lnTo>
                      <a:pt x="941" y="715"/>
                    </a:lnTo>
                    <a:lnTo>
                      <a:pt x="941" y="717"/>
                    </a:lnTo>
                    <a:lnTo>
                      <a:pt x="941" y="719"/>
                    </a:lnTo>
                    <a:lnTo>
                      <a:pt x="941" y="721"/>
                    </a:lnTo>
                    <a:lnTo>
                      <a:pt x="943" y="721"/>
                    </a:lnTo>
                    <a:lnTo>
                      <a:pt x="943" y="723"/>
                    </a:lnTo>
                    <a:lnTo>
                      <a:pt x="943" y="725"/>
                    </a:lnTo>
                    <a:lnTo>
                      <a:pt x="943" y="727"/>
                    </a:lnTo>
                    <a:lnTo>
                      <a:pt x="943" y="729"/>
                    </a:lnTo>
                    <a:lnTo>
                      <a:pt x="944" y="729"/>
                    </a:lnTo>
                    <a:lnTo>
                      <a:pt x="944" y="731"/>
                    </a:lnTo>
                    <a:lnTo>
                      <a:pt x="943" y="731"/>
                    </a:lnTo>
                    <a:lnTo>
                      <a:pt x="941" y="731"/>
                    </a:lnTo>
                    <a:lnTo>
                      <a:pt x="939" y="731"/>
                    </a:lnTo>
                    <a:lnTo>
                      <a:pt x="937" y="731"/>
                    </a:lnTo>
                    <a:lnTo>
                      <a:pt x="935" y="731"/>
                    </a:lnTo>
                    <a:lnTo>
                      <a:pt x="933" y="731"/>
                    </a:lnTo>
                    <a:lnTo>
                      <a:pt x="931" y="731"/>
                    </a:lnTo>
                    <a:lnTo>
                      <a:pt x="929" y="731"/>
                    </a:lnTo>
                    <a:lnTo>
                      <a:pt x="927" y="731"/>
                    </a:lnTo>
                    <a:lnTo>
                      <a:pt x="925" y="731"/>
                    </a:lnTo>
                    <a:lnTo>
                      <a:pt x="923" y="731"/>
                    </a:lnTo>
                    <a:lnTo>
                      <a:pt x="923" y="733"/>
                    </a:lnTo>
                    <a:lnTo>
                      <a:pt x="921" y="733"/>
                    </a:lnTo>
                    <a:lnTo>
                      <a:pt x="921" y="731"/>
                    </a:lnTo>
                    <a:lnTo>
                      <a:pt x="921" y="733"/>
                    </a:lnTo>
                    <a:lnTo>
                      <a:pt x="920" y="733"/>
                    </a:lnTo>
                    <a:lnTo>
                      <a:pt x="920" y="734"/>
                    </a:lnTo>
                    <a:lnTo>
                      <a:pt x="918" y="734"/>
                    </a:lnTo>
                    <a:lnTo>
                      <a:pt x="920" y="734"/>
                    </a:lnTo>
                    <a:lnTo>
                      <a:pt x="918" y="734"/>
                    </a:lnTo>
                    <a:lnTo>
                      <a:pt x="918" y="736"/>
                    </a:lnTo>
                    <a:lnTo>
                      <a:pt x="918" y="738"/>
                    </a:lnTo>
                    <a:lnTo>
                      <a:pt x="916" y="738"/>
                    </a:lnTo>
                    <a:lnTo>
                      <a:pt x="916" y="740"/>
                    </a:lnTo>
                    <a:lnTo>
                      <a:pt x="916" y="742"/>
                    </a:lnTo>
                    <a:lnTo>
                      <a:pt x="916" y="740"/>
                    </a:lnTo>
                    <a:lnTo>
                      <a:pt x="914" y="740"/>
                    </a:lnTo>
                    <a:lnTo>
                      <a:pt x="914" y="742"/>
                    </a:lnTo>
                    <a:lnTo>
                      <a:pt x="914" y="744"/>
                    </a:lnTo>
                    <a:lnTo>
                      <a:pt x="914" y="742"/>
                    </a:lnTo>
                    <a:lnTo>
                      <a:pt x="912" y="742"/>
                    </a:lnTo>
                    <a:lnTo>
                      <a:pt x="910" y="742"/>
                    </a:lnTo>
                    <a:lnTo>
                      <a:pt x="910" y="744"/>
                    </a:lnTo>
                    <a:lnTo>
                      <a:pt x="910" y="742"/>
                    </a:lnTo>
                    <a:lnTo>
                      <a:pt x="910" y="740"/>
                    </a:lnTo>
                    <a:lnTo>
                      <a:pt x="910" y="742"/>
                    </a:lnTo>
                    <a:lnTo>
                      <a:pt x="908" y="742"/>
                    </a:lnTo>
                    <a:lnTo>
                      <a:pt x="906" y="742"/>
                    </a:lnTo>
                    <a:lnTo>
                      <a:pt x="904" y="742"/>
                    </a:lnTo>
                    <a:lnTo>
                      <a:pt x="904" y="740"/>
                    </a:lnTo>
                    <a:lnTo>
                      <a:pt x="904" y="742"/>
                    </a:lnTo>
                    <a:lnTo>
                      <a:pt x="902" y="742"/>
                    </a:lnTo>
                    <a:lnTo>
                      <a:pt x="900" y="742"/>
                    </a:lnTo>
                    <a:lnTo>
                      <a:pt x="900" y="744"/>
                    </a:lnTo>
                    <a:lnTo>
                      <a:pt x="900" y="742"/>
                    </a:lnTo>
                    <a:lnTo>
                      <a:pt x="898" y="742"/>
                    </a:lnTo>
                    <a:lnTo>
                      <a:pt x="898" y="744"/>
                    </a:lnTo>
                    <a:lnTo>
                      <a:pt x="898" y="742"/>
                    </a:lnTo>
                    <a:lnTo>
                      <a:pt x="896" y="744"/>
                    </a:lnTo>
                    <a:lnTo>
                      <a:pt x="896" y="742"/>
                    </a:lnTo>
                    <a:lnTo>
                      <a:pt x="896" y="744"/>
                    </a:lnTo>
                    <a:lnTo>
                      <a:pt x="895" y="744"/>
                    </a:lnTo>
                    <a:lnTo>
                      <a:pt x="895" y="746"/>
                    </a:lnTo>
                    <a:lnTo>
                      <a:pt x="893" y="746"/>
                    </a:lnTo>
                    <a:lnTo>
                      <a:pt x="893" y="744"/>
                    </a:lnTo>
                    <a:lnTo>
                      <a:pt x="891" y="744"/>
                    </a:lnTo>
                    <a:lnTo>
                      <a:pt x="891" y="746"/>
                    </a:lnTo>
                    <a:lnTo>
                      <a:pt x="891" y="744"/>
                    </a:lnTo>
                    <a:lnTo>
                      <a:pt x="889" y="744"/>
                    </a:lnTo>
                    <a:lnTo>
                      <a:pt x="889" y="746"/>
                    </a:lnTo>
                    <a:lnTo>
                      <a:pt x="891" y="746"/>
                    </a:lnTo>
                    <a:lnTo>
                      <a:pt x="889" y="748"/>
                    </a:lnTo>
                    <a:lnTo>
                      <a:pt x="891" y="748"/>
                    </a:lnTo>
                    <a:lnTo>
                      <a:pt x="889" y="748"/>
                    </a:lnTo>
                    <a:lnTo>
                      <a:pt x="887" y="748"/>
                    </a:lnTo>
                    <a:lnTo>
                      <a:pt x="887" y="750"/>
                    </a:lnTo>
                    <a:lnTo>
                      <a:pt x="887" y="748"/>
                    </a:lnTo>
                    <a:lnTo>
                      <a:pt x="887" y="750"/>
                    </a:lnTo>
                    <a:lnTo>
                      <a:pt x="889" y="750"/>
                    </a:lnTo>
                    <a:lnTo>
                      <a:pt x="887" y="750"/>
                    </a:lnTo>
                    <a:lnTo>
                      <a:pt x="885" y="750"/>
                    </a:lnTo>
                    <a:lnTo>
                      <a:pt x="885" y="752"/>
                    </a:lnTo>
                    <a:lnTo>
                      <a:pt x="883" y="752"/>
                    </a:lnTo>
                    <a:lnTo>
                      <a:pt x="883" y="754"/>
                    </a:lnTo>
                    <a:lnTo>
                      <a:pt x="881" y="754"/>
                    </a:lnTo>
                    <a:lnTo>
                      <a:pt x="881" y="756"/>
                    </a:lnTo>
                    <a:lnTo>
                      <a:pt x="883" y="756"/>
                    </a:lnTo>
                    <a:lnTo>
                      <a:pt x="881" y="756"/>
                    </a:lnTo>
                    <a:lnTo>
                      <a:pt x="879" y="756"/>
                    </a:lnTo>
                    <a:lnTo>
                      <a:pt x="881" y="756"/>
                    </a:lnTo>
                    <a:lnTo>
                      <a:pt x="881" y="758"/>
                    </a:lnTo>
                    <a:lnTo>
                      <a:pt x="879" y="758"/>
                    </a:lnTo>
                    <a:lnTo>
                      <a:pt x="879" y="756"/>
                    </a:lnTo>
                    <a:lnTo>
                      <a:pt x="877" y="756"/>
                    </a:lnTo>
                    <a:lnTo>
                      <a:pt x="877" y="758"/>
                    </a:lnTo>
                    <a:lnTo>
                      <a:pt x="879" y="758"/>
                    </a:lnTo>
                    <a:lnTo>
                      <a:pt x="877" y="758"/>
                    </a:lnTo>
                    <a:lnTo>
                      <a:pt x="877" y="759"/>
                    </a:lnTo>
                    <a:lnTo>
                      <a:pt x="877" y="758"/>
                    </a:lnTo>
                    <a:lnTo>
                      <a:pt x="875" y="758"/>
                    </a:lnTo>
                    <a:lnTo>
                      <a:pt x="875" y="759"/>
                    </a:lnTo>
                    <a:lnTo>
                      <a:pt x="873" y="759"/>
                    </a:lnTo>
                    <a:lnTo>
                      <a:pt x="872" y="759"/>
                    </a:lnTo>
                    <a:lnTo>
                      <a:pt x="872" y="758"/>
                    </a:lnTo>
                    <a:lnTo>
                      <a:pt x="872" y="759"/>
                    </a:lnTo>
                    <a:lnTo>
                      <a:pt x="872" y="761"/>
                    </a:lnTo>
                    <a:lnTo>
                      <a:pt x="870" y="761"/>
                    </a:lnTo>
                    <a:lnTo>
                      <a:pt x="870" y="763"/>
                    </a:lnTo>
                    <a:lnTo>
                      <a:pt x="868" y="763"/>
                    </a:lnTo>
                    <a:lnTo>
                      <a:pt x="868" y="765"/>
                    </a:lnTo>
                    <a:lnTo>
                      <a:pt x="870" y="765"/>
                    </a:lnTo>
                    <a:lnTo>
                      <a:pt x="870" y="763"/>
                    </a:lnTo>
                    <a:lnTo>
                      <a:pt x="870" y="765"/>
                    </a:lnTo>
                    <a:lnTo>
                      <a:pt x="870" y="767"/>
                    </a:lnTo>
                    <a:lnTo>
                      <a:pt x="868" y="767"/>
                    </a:lnTo>
                    <a:lnTo>
                      <a:pt x="868" y="769"/>
                    </a:lnTo>
                    <a:lnTo>
                      <a:pt x="868" y="767"/>
                    </a:lnTo>
                    <a:lnTo>
                      <a:pt x="866" y="767"/>
                    </a:lnTo>
                    <a:lnTo>
                      <a:pt x="866" y="769"/>
                    </a:lnTo>
                    <a:lnTo>
                      <a:pt x="866" y="771"/>
                    </a:lnTo>
                    <a:lnTo>
                      <a:pt x="864" y="773"/>
                    </a:lnTo>
                    <a:lnTo>
                      <a:pt x="864" y="775"/>
                    </a:lnTo>
                    <a:lnTo>
                      <a:pt x="864" y="773"/>
                    </a:lnTo>
                    <a:lnTo>
                      <a:pt x="862" y="773"/>
                    </a:lnTo>
                    <a:lnTo>
                      <a:pt x="860" y="773"/>
                    </a:lnTo>
                    <a:lnTo>
                      <a:pt x="858" y="773"/>
                    </a:lnTo>
                    <a:lnTo>
                      <a:pt x="856" y="773"/>
                    </a:lnTo>
                    <a:lnTo>
                      <a:pt x="856" y="771"/>
                    </a:lnTo>
                    <a:lnTo>
                      <a:pt x="856" y="773"/>
                    </a:lnTo>
                    <a:lnTo>
                      <a:pt x="854" y="773"/>
                    </a:lnTo>
                    <a:lnTo>
                      <a:pt x="854" y="771"/>
                    </a:lnTo>
                    <a:lnTo>
                      <a:pt x="854" y="773"/>
                    </a:lnTo>
                    <a:lnTo>
                      <a:pt x="854" y="771"/>
                    </a:lnTo>
                    <a:lnTo>
                      <a:pt x="852" y="771"/>
                    </a:lnTo>
                    <a:lnTo>
                      <a:pt x="850" y="771"/>
                    </a:lnTo>
                    <a:lnTo>
                      <a:pt x="849" y="771"/>
                    </a:lnTo>
                    <a:lnTo>
                      <a:pt x="849" y="773"/>
                    </a:lnTo>
                    <a:lnTo>
                      <a:pt x="849" y="771"/>
                    </a:lnTo>
                    <a:lnTo>
                      <a:pt x="849" y="769"/>
                    </a:lnTo>
                    <a:lnTo>
                      <a:pt x="847" y="769"/>
                    </a:lnTo>
                    <a:lnTo>
                      <a:pt x="847" y="771"/>
                    </a:lnTo>
                    <a:lnTo>
                      <a:pt x="845" y="771"/>
                    </a:lnTo>
                    <a:lnTo>
                      <a:pt x="845" y="769"/>
                    </a:lnTo>
                    <a:lnTo>
                      <a:pt x="843" y="769"/>
                    </a:lnTo>
                    <a:lnTo>
                      <a:pt x="841" y="769"/>
                    </a:lnTo>
                    <a:lnTo>
                      <a:pt x="843" y="769"/>
                    </a:lnTo>
                    <a:lnTo>
                      <a:pt x="843" y="771"/>
                    </a:lnTo>
                    <a:lnTo>
                      <a:pt x="841" y="771"/>
                    </a:lnTo>
                    <a:lnTo>
                      <a:pt x="839" y="771"/>
                    </a:lnTo>
                    <a:lnTo>
                      <a:pt x="839" y="769"/>
                    </a:lnTo>
                    <a:lnTo>
                      <a:pt x="837" y="771"/>
                    </a:lnTo>
                    <a:lnTo>
                      <a:pt x="837" y="769"/>
                    </a:lnTo>
                    <a:lnTo>
                      <a:pt x="835" y="769"/>
                    </a:lnTo>
                    <a:lnTo>
                      <a:pt x="833" y="769"/>
                    </a:lnTo>
                    <a:lnTo>
                      <a:pt x="833" y="767"/>
                    </a:lnTo>
                    <a:lnTo>
                      <a:pt x="831" y="767"/>
                    </a:lnTo>
                    <a:lnTo>
                      <a:pt x="829" y="765"/>
                    </a:lnTo>
                    <a:lnTo>
                      <a:pt x="827" y="765"/>
                    </a:lnTo>
                    <a:lnTo>
                      <a:pt x="827" y="763"/>
                    </a:lnTo>
                    <a:lnTo>
                      <a:pt x="825" y="763"/>
                    </a:lnTo>
                    <a:lnTo>
                      <a:pt x="825" y="761"/>
                    </a:lnTo>
                    <a:lnTo>
                      <a:pt x="824" y="761"/>
                    </a:lnTo>
                    <a:lnTo>
                      <a:pt x="822" y="761"/>
                    </a:lnTo>
                    <a:lnTo>
                      <a:pt x="822" y="759"/>
                    </a:lnTo>
                    <a:lnTo>
                      <a:pt x="820" y="759"/>
                    </a:lnTo>
                    <a:lnTo>
                      <a:pt x="818" y="759"/>
                    </a:lnTo>
                    <a:lnTo>
                      <a:pt x="816" y="759"/>
                    </a:lnTo>
                    <a:lnTo>
                      <a:pt x="814" y="759"/>
                    </a:lnTo>
                    <a:lnTo>
                      <a:pt x="812" y="758"/>
                    </a:lnTo>
                    <a:lnTo>
                      <a:pt x="810" y="758"/>
                    </a:lnTo>
                    <a:lnTo>
                      <a:pt x="808" y="758"/>
                    </a:lnTo>
                    <a:lnTo>
                      <a:pt x="806" y="758"/>
                    </a:lnTo>
                    <a:lnTo>
                      <a:pt x="804" y="756"/>
                    </a:lnTo>
                    <a:lnTo>
                      <a:pt x="802" y="756"/>
                    </a:lnTo>
                    <a:lnTo>
                      <a:pt x="799" y="754"/>
                    </a:lnTo>
                    <a:lnTo>
                      <a:pt x="797" y="754"/>
                    </a:lnTo>
                    <a:lnTo>
                      <a:pt x="795" y="754"/>
                    </a:lnTo>
                    <a:lnTo>
                      <a:pt x="795" y="752"/>
                    </a:lnTo>
                    <a:lnTo>
                      <a:pt x="793" y="752"/>
                    </a:lnTo>
                    <a:lnTo>
                      <a:pt x="791" y="752"/>
                    </a:lnTo>
                    <a:lnTo>
                      <a:pt x="789" y="752"/>
                    </a:lnTo>
                    <a:lnTo>
                      <a:pt x="787" y="752"/>
                    </a:lnTo>
                    <a:lnTo>
                      <a:pt x="785" y="752"/>
                    </a:lnTo>
                    <a:lnTo>
                      <a:pt x="783" y="752"/>
                    </a:lnTo>
                    <a:lnTo>
                      <a:pt x="781" y="752"/>
                    </a:lnTo>
                    <a:lnTo>
                      <a:pt x="779" y="752"/>
                    </a:lnTo>
                    <a:lnTo>
                      <a:pt x="777" y="752"/>
                    </a:lnTo>
                    <a:lnTo>
                      <a:pt x="776" y="752"/>
                    </a:lnTo>
                    <a:lnTo>
                      <a:pt x="774" y="752"/>
                    </a:lnTo>
                    <a:lnTo>
                      <a:pt x="772" y="752"/>
                    </a:lnTo>
                    <a:lnTo>
                      <a:pt x="770" y="752"/>
                    </a:lnTo>
                    <a:lnTo>
                      <a:pt x="768" y="752"/>
                    </a:lnTo>
                    <a:lnTo>
                      <a:pt x="766" y="752"/>
                    </a:lnTo>
                    <a:lnTo>
                      <a:pt x="764" y="752"/>
                    </a:lnTo>
                    <a:lnTo>
                      <a:pt x="762" y="752"/>
                    </a:lnTo>
                    <a:lnTo>
                      <a:pt x="760" y="752"/>
                    </a:lnTo>
                    <a:lnTo>
                      <a:pt x="758" y="752"/>
                    </a:lnTo>
                    <a:lnTo>
                      <a:pt x="756" y="752"/>
                    </a:lnTo>
                    <a:lnTo>
                      <a:pt x="754" y="752"/>
                    </a:lnTo>
                    <a:lnTo>
                      <a:pt x="753" y="752"/>
                    </a:lnTo>
                    <a:lnTo>
                      <a:pt x="751" y="752"/>
                    </a:lnTo>
                    <a:lnTo>
                      <a:pt x="749" y="752"/>
                    </a:lnTo>
                    <a:lnTo>
                      <a:pt x="747" y="752"/>
                    </a:lnTo>
                    <a:lnTo>
                      <a:pt x="745" y="752"/>
                    </a:lnTo>
                    <a:lnTo>
                      <a:pt x="743" y="752"/>
                    </a:lnTo>
                    <a:lnTo>
                      <a:pt x="741" y="752"/>
                    </a:lnTo>
                    <a:lnTo>
                      <a:pt x="739" y="752"/>
                    </a:lnTo>
                    <a:lnTo>
                      <a:pt x="735" y="752"/>
                    </a:lnTo>
                    <a:lnTo>
                      <a:pt x="733" y="754"/>
                    </a:lnTo>
                    <a:lnTo>
                      <a:pt x="731" y="754"/>
                    </a:lnTo>
                    <a:lnTo>
                      <a:pt x="729" y="754"/>
                    </a:lnTo>
                    <a:lnTo>
                      <a:pt x="729" y="756"/>
                    </a:lnTo>
                    <a:lnTo>
                      <a:pt x="728" y="756"/>
                    </a:lnTo>
                    <a:lnTo>
                      <a:pt x="726" y="756"/>
                    </a:lnTo>
                    <a:lnTo>
                      <a:pt x="726" y="758"/>
                    </a:lnTo>
                    <a:lnTo>
                      <a:pt x="724" y="758"/>
                    </a:lnTo>
                    <a:lnTo>
                      <a:pt x="722" y="758"/>
                    </a:lnTo>
                    <a:lnTo>
                      <a:pt x="720" y="758"/>
                    </a:lnTo>
                    <a:lnTo>
                      <a:pt x="718" y="758"/>
                    </a:lnTo>
                    <a:lnTo>
                      <a:pt x="716" y="759"/>
                    </a:lnTo>
                    <a:lnTo>
                      <a:pt x="714" y="759"/>
                    </a:lnTo>
                    <a:lnTo>
                      <a:pt x="712" y="759"/>
                    </a:lnTo>
                    <a:lnTo>
                      <a:pt x="710" y="759"/>
                    </a:lnTo>
                    <a:lnTo>
                      <a:pt x="708" y="759"/>
                    </a:lnTo>
                    <a:lnTo>
                      <a:pt x="706" y="759"/>
                    </a:lnTo>
                    <a:lnTo>
                      <a:pt x="705" y="759"/>
                    </a:lnTo>
                    <a:lnTo>
                      <a:pt x="703" y="759"/>
                    </a:lnTo>
                    <a:lnTo>
                      <a:pt x="701" y="761"/>
                    </a:lnTo>
                    <a:lnTo>
                      <a:pt x="699" y="761"/>
                    </a:lnTo>
                    <a:lnTo>
                      <a:pt x="697" y="761"/>
                    </a:lnTo>
                    <a:lnTo>
                      <a:pt x="695" y="763"/>
                    </a:lnTo>
                    <a:lnTo>
                      <a:pt x="693" y="765"/>
                    </a:lnTo>
                    <a:lnTo>
                      <a:pt x="691" y="765"/>
                    </a:lnTo>
                    <a:lnTo>
                      <a:pt x="687" y="767"/>
                    </a:lnTo>
                    <a:lnTo>
                      <a:pt x="685" y="769"/>
                    </a:lnTo>
                    <a:lnTo>
                      <a:pt x="683" y="771"/>
                    </a:lnTo>
                    <a:lnTo>
                      <a:pt x="682" y="773"/>
                    </a:lnTo>
                    <a:lnTo>
                      <a:pt x="680" y="775"/>
                    </a:lnTo>
                    <a:lnTo>
                      <a:pt x="678" y="777"/>
                    </a:lnTo>
                    <a:lnTo>
                      <a:pt x="678" y="779"/>
                    </a:lnTo>
                    <a:lnTo>
                      <a:pt x="676" y="779"/>
                    </a:lnTo>
                    <a:lnTo>
                      <a:pt x="676" y="781"/>
                    </a:lnTo>
                    <a:lnTo>
                      <a:pt x="674" y="782"/>
                    </a:lnTo>
                    <a:lnTo>
                      <a:pt x="674" y="784"/>
                    </a:lnTo>
                    <a:lnTo>
                      <a:pt x="672" y="784"/>
                    </a:lnTo>
                    <a:lnTo>
                      <a:pt x="672" y="786"/>
                    </a:lnTo>
                    <a:lnTo>
                      <a:pt x="670" y="786"/>
                    </a:lnTo>
                    <a:lnTo>
                      <a:pt x="670" y="788"/>
                    </a:lnTo>
                    <a:lnTo>
                      <a:pt x="668" y="788"/>
                    </a:lnTo>
                    <a:lnTo>
                      <a:pt x="668" y="790"/>
                    </a:lnTo>
                    <a:lnTo>
                      <a:pt x="666" y="790"/>
                    </a:lnTo>
                    <a:lnTo>
                      <a:pt x="666" y="792"/>
                    </a:lnTo>
                    <a:lnTo>
                      <a:pt x="664" y="792"/>
                    </a:lnTo>
                    <a:lnTo>
                      <a:pt x="662" y="792"/>
                    </a:lnTo>
                    <a:lnTo>
                      <a:pt x="660" y="792"/>
                    </a:lnTo>
                    <a:lnTo>
                      <a:pt x="658" y="792"/>
                    </a:lnTo>
                    <a:lnTo>
                      <a:pt x="657" y="792"/>
                    </a:lnTo>
                    <a:lnTo>
                      <a:pt x="655" y="792"/>
                    </a:lnTo>
                    <a:lnTo>
                      <a:pt x="653" y="792"/>
                    </a:lnTo>
                    <a:lnTo>
                      <a:pt x="651" y="792"/>
                    </a:lnTo>
                    <a:lnTo>
                      <a:pt x="649" y="792"/>
                    </a:lnTo>
                    <a:lnTo>
                      <a:pt x="647" y="792"/>
                    </a:lnTo>
                    <a:lnTo>
                      <a:pt x="645" y="792"/>
                    </a:lnTo>
                    <a:lnTo>
                      <a:pt x="643" y="792"/>
                    </a:lnTo>
                    <a:lnTo>
                      <a:pt x="641" y="792"/>
                    </a:lnTo>
                    <a:lnTo>
                      <a:pt x="639" y="792"/>
                    </a:lnTo>
                    <a:lnTo>
                      <a:pt x="637" y="792"/>
                    </a:lnTo>
                    <a:lnTo>
                      <a:pt x="635" y="790"/>
                    </a:lnTo>
                    <a:lnTo>
                      <a:pt x="634" y="790"/>
                    </a:lnTo>
                    <a:lnTo>
                      <a:pt x="632" y="790"/>
                    </a:lnTo>
                    <a:lnTo>
                      <a:pt x="630" y="790"/>
                    </a:lnTo>
                    <a:lnTo>
                      <a:pt x="628" y="790"/>
                    </a:lnTo>
                    <a:lnTo>
                      <a:pt x="626" y="790"/>
                    </a:lnTo>
                    <a:lnTo>
                      <a:pt x="624" y="790"/>
                    </a:lnTo>
                    <a:lnTo>
                      <a:pt x="622" y="790"/>
                    </a:lnTo>
                    <a:lnTo>
                      <a:pt x="620" y="790"/>
                    </a:lnTo>
                    <a:lnTo>
                      <a:pt x="618" y="790"/>
                    </a:lnTo>
                    <a:lnTo>
                      <a:pt x="616" y="790"/>
                    </a:lnTo>
                    <a:lnTo>
                      <a:pt x="614" y="790"/>
                    </a:lnTo>
                    <a:lnTo>
                      <a:pt x="614" y="788"/>
                    </a:lnTo>
                    <a:lnTo>
                      <a:pt x="612" y="788"/>
                    </a:lnTo>
                    <a:lnTo>
                      <a:pt x="610" y="788"/>
                    </a:lnTo>
                    <a:lnTo>
                      <a:pt x="609" y="788"/>
                    </a:lnTo>
                    <a:lnTo>
                      <a:pt x="609" y="786"/>
                    </a:lnTo>
                    <a:lnTo>
                      <a:pt x="607" y="786"/>
                    </a:lnTo>
                    <a:lnTo>
                      <a:pt x="605" y="786"/>
                    </a:lnTo>
                    <a:lnTo>
                      <a:pt x="603" y="786"/>
                    </a:lnTo>
                    <a:lnTo>
                      <a:pt x="601" y="784"/>
                    </a:lnTo>
                    <a:lnTo>
                      <a:pt x="599" y="784"/>
                    </a:lnTo>
                    <a:lnTo>
                      <a:pt x="597" y="784"/>
                    </a:lnTo>
                    <a:lnTo>
                      <a:pt x="595" y="782"/>
                    </a:lnTo>
                    <a:lnTo>
                      <a:pt x="593" y="781"/>
                    </a:lnTo>
                    <a:lnTo>
                      <a:pt x="593" y="779"/>
                    </a:lnTo>
                    <a:lnTo>
                      <a:pt x="591" y="779"/>
                    </a:lnTo>
                    <a:lnTo>
                      <a:pt x="591" y="777"/>
                    </a:lnTo>
                    <a:lnTo>
                      <a:pt x="589" y="777"/>
                    </a:lnTo>
                    <a:lnTo>
                      <a:pt x="589" y="775"/>
                    </a:lnTo>
                    <a:lnTo>
                      <a:pt x="587" y="775"/>
                    </a:lnTo>
                    <a:lnTo>
                      <a:pt x="586" y="775"/>
                    </a:lnTo>
                    <a:lnTo>
                      <a:pt x="586" y="773"/>
                    </a:lnTo>
                    <a:lnTo>
                      <a:pt x="584" y="773"/>
                    </a:lnTo>
                    <a:lnTo>
                      <a:pt x="582" y="773"/>
                    </a:lnTo>
                    <a:lnTo>
                      <a:pt x="582" y="775"/>
                    </a:lnTo>
                    <a:lnTo>
                      <a:pt x="580" y="775"/>
                    </a:lnTo>
                    <a:lnTo>
                      <a:pt x="578" y="775"/>
                    </a:lnTo>
                    <a:lnTo>
                      <a:pt x="578" y="773"/>
                    </a:lnTo>
                    <a:lnTo>
                      <a:pt x="576" y="771"/>
                    </a:lnTo>
                    <a:lnTo>
                      <a:pt x="574" y="771"/>
                    </a:lnTo>
                    <a:lnTo>
                      <a:pt x="574" y="769"/>
                    </a:lnTo>
                    <a:lnTo>
                      <a:pt x="572" y="769"/>
                    </a:lnTo>
                    <a:lnTo>
                      <a:pt x="572" y="767"/>
                    </a:lnTo>
                    <a:lnTo>
                      <a:pt x="570" y="769"/>
                    </a:lnTo>
                    <a:lnTo>
                      <a:pt x="570" y="767"/>
                    </a:lnTo>
                    <a:lnTo>
                      <a:pt x="568" y="767"/>
                    </a:lnTo>
                    <a:lnTo>
                      <a:pt x="568" y="765"/>
                    </a:lnTo>
                    <a:lnTo>
                      <a:pt x="566" y="763"/>
                    </a:lnTo>
                    <a:lnTo>
                      <a:pt x="564" y="763"/>
                    </a:lnTo>
                    <a:lnTo>
                      <a:pt x="563" y="763"/>
                    </a:lnTo>
                    <a:lnTo>
                      <a:pt x="563" y="761"/>
                    </a:lnTo>
                    <a:lnTo>
                      <a:pt x="561" y="761"/>
                    </a:lnTo>
                    <a:lnTo>
                      <a:pt x="561" y="759"/>
                    </a:lnTo>
                    <a:lnTo>
                      <a:pt x="559" y="759"/>
                    </a:lnTo>
                    <a:lnTo>
                      <a:pt x="559" y="758"/>
                    </a:lnTo>
                    <a:lnTo>
                      <a:pt x="557" y="758"/>
                    </a:lnTo>
                    <a:lnTo>
                      <a:pt x="555" y="758"/>
                    </a:lnTo>
                    <a:lnTo>
                      <a:pt x="553" y="758"/>
                    </a:lnTo>
                    <a:lnTo>
                      <a:pt x="553" y="756"/>
                    </a:lnTo>
                    <a:lnTo>
                      <a:pt x="551" y="756"/>
                    </a:lnTo>
                    <a:lnTo>
                      <a:pt x="549" y="756"/>
                    </a:lnTo>
                    <a:lnTo>
                      <a:pt x="547" y="756"/>
                    </a:lnTo>
                    <a:lnTo>
                      <a:pt x="545" y="756"/>
                    </a:lnTo>
                    <a:lnTo>
                      <a:pt x="543" y="756"/>
                    </a:lnTo>
                    <a:lnTo>
                      <a:pt x="541" y="756"/>
                    </a:lnTo>
                    <a:lnTo>
                      <a:pt x="539" y="754"/>
                    </a:lnTo>
                    <a:lnTo>
                      <a:pt x="538" y="754"/>
                    </a:lnTo>
                    <a:lnTo>
                      <a:pt x="536" y="754"/>
                    </a:lnTo>
                    <a:lnTo>
                      <a:pt x="534" y="754"/>
                    </a:lnTo>
                    <a:lnTo>
                      <a:pt x="534" y="756"/>
                    </a:lnTo>
                    <a:lnTo>
                      <a:pt x="532" y="756"/>
                    </a:lnTo>
                    <a:lnTo>
                      <a:pt x="530" y="758"/>
                    </a:lnTo>
                    <a:lnTo>
                      <a:pt x="528" y="759"/>
                    </a:lnTo>
                    <a:lnTo>
                      <a:pt x="526" y="759"/>
                    </a:lnTo>
                    <a:lnTo>
                      <a:pt x="526" y="761"/>
                    </a:lnTo>
                    <a:lnTo>
                      <a:pt x="524" y="761"/>
                    </a:lnTo>
                    <a:lnTo>
                      <a:pt x="522" y="761"/>
                    </a:lnTo>
                    <a:lnTo>
                      <a:pt x="522" y="763"/>
                    </a:lnTo>
                    <a:lnTo>
                      <a:pt x="520" y="763"/>
                    </a:lnTo>
                    <a:lnTo>
                      <a:pt x="520" y="765"/>
                    </a:lnTo>
                    <a:lnTo>
                      <a:pt x="518" y="765"/>
                    </a:lnTo>
                    <a:lnTo>
                      <a:pt x="516" y="767"/>
                    </a:lnTo>
                    <a:lnTo>
                      <a:pt x="515" y="767"/>
                    </a:lnTo>
                    <a:lnTo>
                      <a:pt x="513" y="767"/>
                    </a:lnTo>
                    <a:lnTo>
                      <a:pt x="513" y="769"/>
                    </a:lnTo>
                    <a:lnTo>
                      <a:pt x="511" y="769"/>
                    </a:lnTo>
                    <a:lnTo>
                      <a:pt x="511" y="771"/>
                    </a:lnTo>
                    <a:lnTo>
                      <a:pt x="509" y="771"/>
                    </a:lnTo>
                    <a:lnTo>
                      <a:pt x="507" y="771"/>
                    </a:lnTo>
                    <a:lnTo>
                      <a:pt x="505" y="771"/>
                    </a:lnTo>
                    <a:lnTo>
                      <a:pt x="503" y="771"/>
                    </a:lnTo>
                    <a:lnTo>
                      <a:pt x="501" y="771"/>
                    </a:lnTo>
                    <a:lnTo>
                      <a:pt x="499" y="771"/>
                    </a:lnTo>
                    <a:lnTo>
                      <a:pt x="497" y="769"/>
                    </a:lnTo>
                    <a:lnTo>
                      <a:pt x="495" y="769"/>
                    </a:lnTo>
                    <a:lnTo>
                      <a:pt x="493" y="769"/>
                    </a:lnTo>
                    <a:lnTo>
                      <a:pt x="493" y="771"/>
                    </a:lnTo>
                    <a:lnTo>
                      <a:pt x="491" y="773"/>
                    </a:lnTo>
                    <a:lnTo>
                      <a:pt x="491" y="775"/>
                    </a:lnTo>
                    <a:lnTo>
                      <a:pt x="490" y="775"/>
                    </a:lnTo>
                    <a:lnTo>
                      <a:pt x="490" y="777"/>
                    </a:lnTo>
                    <a:lnTo>
                      <a:pt x="488" y="777"/>
                    </a:lnTo>
                    <a:lnTo>
                      <a:pt x="486" y="777"/>
                    </a:lnTo>
                    <a:lnTo>
                      <a:pt x="486" y="779"/>
                    </a:lnTo>
                    <a:lnTo>
                      <a:pt x="484" y="779"/>
                    </a:lnTo>
                    <a:lnTo>
                      <a:pt x="482" y="779"/>
                    </a:lnTo>
                    <a:lnTo>
                      <a:pt x="480" y="779"/>
                    </a:lnTo>
                    <a:lnTo>
                      <a:pt x="478" y="779"/>
                    </a:lnTo>
                    <a:lnTo>
                      <a:pt x="476" y="779"/>
                    </a:lnTo>
                    <a:lnTo>
                      <a:pt x="476" y="777"/>
                    </a:lnTo>
                    <a:lnTo>
                      <a:pt x="474" y="777"/>
                    </a:lnTo>
                    <a:lnTo>
                      <a:pt x="472" y="777"/>
                    </a:lnTo>
                    <a:lnTo>
                      <a:pt x="472" y="775"/>
                    </a:lnTo>
                    <a:lnTo>
                      <a:pt x="470" y="775"/>
                    </a:lnTo>
                    <a:lnTo>
                      <a:pt x="470" y="773"/>
                    </a:lnTo>
                    <a:lnTo>
                      <a:pt x="468" y="773"/>
                    </a:lnTo>
                    <a:lnTo>
                      <a:pt x="468" y="771"/>
                    </a:lnTo>
                    <a:lnTo>
                      <a:pt x="468" y="769"/>
                    </a:lnTo>
                    <a:lnTo>
                      <a:pt x="467" y="769"/>
                    </a:lnTo>
                    <a:lnTo>
                      <a:pt x="467" y="767"/>
                    </a:lnTo>
                    <a:lnTo>
                      <a:pt x="465" y="767"/>
                    </a:lnTo>
                    <a:lnTo>
                      <a:pt x="465" y="765"/>
                    </a:lnTo>
                    <a:lnTo>
                      <a:pt x="465" y="763"/>
                    </a:lnTo>
                    <a:lnTo>
                      <a:pt x="463" y="763"/>
                    </a:lnTo>
                    <a:lnTo>
                      <a:pt x="463" y="761"/>
                    </a:lnTo>
                    <a:lnTo>
                      <a:pt x="461" y="759"/>
                    </a:lnTo>
                    <a:lnTo>
                      <a:pt x="461" y="758"/>
                    </a:lnTo>
                    <a:lnTo>
                      <a:pt x="459" y="756"/>
                    </a:lnTo>
                    <a:lnTo>
                      <a:pt x="459" y="754"/>
                    </a:lnTo>
                    <a:lnTo>
                      <a:pt x="457" y="754"/>
                    </a:lnTo>
                    <a:lnTo>
                      <a:pt x="457" y="752"/>
                    </a:lnTo>
                    <a:lnTo>
                      <a:pt x="455" y="750"/>
                    </a:lnTo>
                    <a:lnTo>
                      <a:pt x="453" y="748"/>
                    </a:lnTo>
                    <a:lnTo>
                      <a:pt x="451" y="746"/>
                    </a:lnTo>
                    <a:lnTo>
                      <a:pt x="449" y="746"/>
                    </a:lnTo>
                    <a:lnTo>
                      <a:pt x="449" y="744"/>
                    </a:lnTo>
                    <a:lnTo>
                      <a:pt x="449" y="742"/>
                    </a:lnTo>
                    <a:lnTo>
                      <a:pt x="449" y="740"/>
                    </a:lnTo>
                    <a:lnTo>
                      <a:pt x="447" y="740"/>
                    </a:lnTo>
                    <a:lnTo>
                      <a:pt x="445" y="738"/>
                    </a:lnTo>
                    <a:lnTo>
                      <a:pt x="443" y="738"/>
                    </a:lnTo>
                    <a:lnTo>
                      <a:pt x="442" y="738"/>
                    </a:lnTo>
                    <a:lnTo>
                      <a:pt x="442" y="736"/>
                    </a:lnTo>
                    <a:lnTo>
                      <a:pt x="440" y="736"/>
                    </a:lnTo>
                    <a:lnTo>
                      <a:pt x="440" y="734"/>
                    </a:lnTo>
                    <a:lnTo>
                      <a:pt x="438" y="734"/>
                    </a:lnTo>
                    <a:lnTo>
                      <a:pt x="436" y="733"/>
                    </a:lnTo>
                    <a:lnTo>
                      <a:pt x="434" y="733"/>
                    </a:lnTo>
                    <a:lnTo>
                      <a:pt x="432" y="731"/>
                    </a:lnTo>
                    <a:lnTo>
                      <a:pt x="430" y="731"/>
                    </a:lnTo>
                    <a:lnTo>
                      <a:pt x="428" y="731"/>
                    </a:lnTo>
                    <a:lnTo>
                      <a:pt x="426" y="731"/>
                    </a:lnTo>
                    <a:lnTo>
                      <a:pt x="424" y="731"/>
                    </a:lnTo>
                    <a:lnTo>
                      <a:pt x="422" y="731"/>
                    </a:lnTo>
                    <a:lnTo>
                      <a:pt x="420" y="733"/>
                    </a:lnTo>
                    <a:lnTo>
                      <a:pt x="419" y="733"/>
                    </a:lnTo>
                    <a:lnTo>
                      <a:pt x="417" y="731"/>
                    </a:lnTo>
                    <a:lnTo>
                      <a:pt x="415" y="731"/>
                    </a:lnTo>
                    <a:lnTo>
                      <a:pt x="413" y="731"/>
                    </a:lnTo>
                    <a:lnTo>
                      <a:pt x="413" y="729"/>
                    </a:lnTo>
                    <a:lnTo>
                      <a:pt x="411" y="729"/>
                    </a:lnTo>
                    <a:lnTo>
                      <a:pt x="409" y="729"/>
                    </a:lnTo>
                    <a:lnTo>
                      <a:pt x="407" y="729"/>
                    </a:lnTo>
                    <a:lnTo>
                      <a:pt x="407" y="727"/>
                    </a:lnTo>
                    <a:lnTo>
                      <a:pt x="405" y="727"/>
                    </a:lnTo>
                    <a:lnTo>
                      <a:pt x="403" y="727"/>
                    </a:lnTo>
                    <a:lnTo>
                      <a:pt x="401" y="727"/>
                    </a:lnTo>
                    <a:lnTo>
                      <a:pt x="399" y="725"/>
                    </a:lnTo>
                    <a:lnTo>
                      <a:pt x="397" y="725"/>
                    </a:lnTo>
                    <a:lnTo>
                      <a:pt x="396" y="723"/>
                    </a:lnTo>
                    <a:lnTo>
                      <a:pt x="394" y="723"/>
                    </a:lnTo>
                    <a:lnTo>
                      <a:pt x="392" y="721"/>
                    </a:lnTo>
                    <a:lnTo>
                      <a:pt x="390" y="721"/>
                    </a:lnTo>
                    <a:lnTo>
                      <a:pt x="388" y="721"/>
                    </a:lnTo>
                    <a:lnTo>
                      <a:pt x="386" y="721"/>
                    </a:lnTo>
                    <a:lnTo>
                      <a:pt x="386" y="719"/>
                    </a:lnTo>
                    <a:lnTo>
                      <a:pt x="384" y="719"/>
                    </a:lnTo>
                    <a:lnTo>
                      <a:pt x="382" y="719"/>
                    </a:lnTo>
                    <a:lnTo>
                      <a:pt x="382" y="717"/>
                    </a:lnTo>
                    <a:lnTo>
                      <a:pt x="380" y="717"/>
                    </a:lnTo>
                    <a:lnTo>
                      <a:pt x="378" y="717"/>
                    </a:lnTo>
                    <a:lnTo>
                      <a:pt x="376" y="715"/>
                    </a:lnTo>
                    <a:lnTo>
                      <a:pt x="374" y="715"/>
                    </a:lnTo>
                    <a:lnTo>
                      <a:pt x="372" y="715"/>
                    </a:lnTo>
                    <a:lnTo>
                      <a:pt x="371" y="717"/>
                    </a:lnTo>
                    <a:lnTo>
                      <a:pt x="369" y="717"/>
                    </a:lnTo>
                    <a:lnTo>
                      <a:pt x="365" y="717"/>
                    </a:lnTo>
                    <a:lnTo>
                      <a:pt x="363" y="719"/>
                    </a:lnTo>
                    <a:lnTo>
                      <a:pt x="363" y="721"/>
                    </a:lnTo>
                    <a:lnTo>
                      <a:pt x="361" y="721"/>
                    </a:lnTo>
                    <a:lnTo>
                      <a:pt x="361" y="723"/>
                    </a:lnTo>
                    <a:lnTo>
                      <a:pt x="359" y="723"/>
                    </a:lnTo>
                    <a:lnTo>
                      <a:pt x="359" y="725"/>
                    </a:lnTo>
                    <a:lnTo>
                      <a:pt x="357" y="725"/>
                    </a:lnTo>
                    <a:lnTo>
                      <a:pt x="355" y="725"/>
                    </a:lnTo>
                    <a:lnTo>
                      <a:pt x="353" y="727"/>
                    </a:lnTo>
                    <a:lnTo>
                      <a:pt x="351" y="727"/>
                    </a:lnTo>
                    <a:lnTo>
                      <a:pt x="351" y="725"/>
                    </a:lnTo>
                    <a:lnTo>
                      <a:pt x="349" y="725"/>
                    </a:lnTo>
                    <a:lnTo>
                      <a:pt x="348" y="725"/>
                    </a:lnTo>
                    <a:lnTo>
                      <a:pt x="346" y="725"/>
                    </a:lnTo>
                    <a:lnTo>
                      <a:pt x="344" y="725"/>
                    </a:lnTo>
                    <a:lnTo>
                      <a:pt x="342" y="727"/>
                    </a:lnTo>
                    <a:lnTo>
                      <a:pt x="340" y="727"/>
                    </a:lnTo>
                    <a:lnTo>
                      <a:pt x="338" y="727"/>
                    </a:lnTo>
                    <a:lnTo>
                      <a:pt x="336" y="727"/>
                    </a:lnTo>
                    <a:lnTo>
                      <a:pt x="334" y="727"/>
                    </a:lnTo>
                    <a:lnTo>
                      <a:pt x="334" y="725"/>
                    </a:lnTo>
                    <a:lnTo>
                      <a:pt x="332" y="725"/>
                    </a:lnTo>
                    <a:lnTo>
                      <a:pt x="330" y="725"/>
                    </a:lnTo>
                    <a:lnTo>
                      <a:pt x="330" y="723"/>
                    </a:lnTo>
                    <a:lnTo>
                      <a:pt x="328" y="723"/>
                    </a:lnTo>
                    <a:lnTo>
                      <a:pt x="326" y="723"/>
                    </a:lnTo>
                    <a:lnTo>
                      <a:pt x="326" y="725"/>
                    </a:lnTo>
                    <a:lnTo>
                      <a:pt x="324" y="725"/>
                    </a:lnTo>
                    <a:lnTo>
                      <a:pt x="323" y="725"/>
                    </a:lnTo>
                    <a:lnTo>
                      <a:pt x="321" y="725"/>
                    </a:lnTo>
                    <a:lnTo>
                      <a:pt x="319" y="725"/>
                    </a:lnTo>
                    <a:lnTo>
                      <a:pt x="317" y="727"/>
                    </a:lnTo>
                    <a:lnTo>
                      <a:pt x="315" y="727"/>
                    </a:lnTo>
                    <a:lnTo>
                      <a:pt x="313" y="727"/>
                    </a:lnTo>
                    <a:lnTo>
                      <a:pt x="311" y="727"/>
                    </a:lnTo>
                    <a:lnTo>
                      <a:pt x="309" y="727"/>
                    </a:lnTo>
                    <a:lnTo>
                      <a:pt x="307" y="727"/>
                    </a:lnTo>
                    <a:lnTo>
                      <a:pt x="305" y="729"/>
                    </a:lnTo>
                    <a:lnTo>
                      <a:pt x="303" y="729"/>
                    </a:lnTo>
                    <a:lnTo>
                      <a:pt x="301" y="729"/>
                    </a:lnTo>
                    <a:lnTo>
                      <a:pt x="300" y="729"/>
                    </a:lnTo>
                    <a:lnTo>
                      <a:pt x="300" y="731"/>
                    </a:lnTo>
                    <a:lnTo>
                      <a:pt x="298" y="731"/>
                    </a:lnTo>
                    <a:lnTo>
                      <a:pt x="296" y="734"/>
                    </a:lnTo>
                    <a:lnTo>
                      <a:pt x="294" y="734"/>
                    </a:lnTo>
                    <a:lnTo>
                      <a:pt x="292" y="736"/>
                    </a:lnTo>
                    <a:lnTo>
                      <a:pt x="292" y="738"/>
                    </a:lnTo>
                    <a:lnTo>
                      <a:pt x="290" y="738"/>
                    </a:lnTo>
                    <a:lnTo>
                      <a:pt x="290" y="740"/>
                    </a:lnTo>
                    <a:lnTo>
                      <a:pt x="288" y="740"/>
                    </a:lnTo>
                    <a:lnTo>
                      <a:pt x="288" y="742"/>
                    </a:lnTo>
                    <a:lnTo>
                      <a:pt x="286" y="742"/>
                    </a:lnTo>
                    <a:lnTo>
                      <a:pt x="286" y="744"/>
                    </a:lnTo>
                    <a:lnTo>
                      <a:pt x="284" y="744"/>
                    </a:lnTo>
                    <a:lnTo>
                      <a:pt x="282" y="744"/>
                    </a:lnTo>
                    <a:lnTo>
                      <a:pt x="280" y="744"/>
                    </a:lnTo>
                    <a:lnTo>
                      <a:pt x="278" y="744"/>
                    </a:lnTo>
                    <a:lnTo>
                      <a:pt x="278" y="746"/>
                    </a:lnTo>
                    <a:lnTo>
                      <a:pt x="278" y="748"/>
                    </a:lnTo>
                    <a:lnTo>
                      <a:pt x="278" y="750"/>
                    </a:lnTo>
                    <a:lnTo>
                      <a:pt x="278" y="752"/>
                    </a:lnTo>
                    <a:lnTo>
                      <a:pt x="278" y="754"/>
                    </a:lnTo>
                    <a:lnTo>
                      <a:pt x="278" y="756"/>
                    </a:lnTo>
                    <a:lnTo>
                      <a:pt x="278" y="758"/>
                    </a:lnTo>
                    <a:lnTo>
                      <a:pt x="278" y="759"/>
                    </a:lnTo>
                    <a:lnTo>
                      <a:pt x="278" y="761"/>
                    </a:lnTo>
                    <a:lnTo>
                      <a:pt x="278" y="763"/>
                    </a:lnTo>
                    <a:lnTo>
                      <a:pt x="278" y="765"/>
                    </a:lnTo>
                    <a:lnTo>
                      <a:pt x="278" y="767"/>
                    </a:lnTo>
                    <a:lnTo>
                      <a:pt x="278" y="769"/>
                    </a:lnTo>
                    <a:lnTo>
                      <a:pt x="277" y="769"/>
                    </a:lnTo>
                    <a:lnTo>
                      <a:pt x="277" y="771"/>
                    </a:lnTo>
                    <a:lnTo>
                      <a:pt x="277" y="773"/>
                    </a:lnTo>
                    <a:lnTo>
                      <a:pt x="277" y="775"/>
                    </a:lnTo>
                    <a:lnTo>
                      <a:pt x="277" y="777"/>
                    </a:lnTo>
                    <a:lnTo>
                      <a:pt x="275" y="777"/>
                    </a:lnTo>
                    <a:lnTo>
                      <a:pt x="275" y="779"/>
                    </a:lnTo>
                    <a:lnTo>
                      <a:pt x="275" y="781"/>
                    </a:lnTo>
                    <a:lnTo>
                      <a:pt x="273" y="781"/>
                    </a:lnTo>
                    <a:lnTo>
                      <a:pt x="273" y="782"/>
                    </a:lnTo>
                    <a:lnTo>
                      <a:pt x="273" y="784"/>
                    </a:lnTo>
                    <a:lnTo>
                      <a:pt x="273" y="786"/>
                    </a:lnTo>
                    <a:lnTo>
                      <a:pt x="271" y="786"/>
                    </a:lnTo>
                    <a:lnTo>
                      <a:pt x="271" y="788"/>
                    </a:lnTo>
                    <a:lnTo>
                      <a:pt x="269" y="788"/>
                    </a:lnTo>
                    <a:lnTo>
                      <a:pt x="269" y="790"/>
                    </a:lnTo>
                    <a:lnTo>
                      <a:pt x="267" y="790"/>
                    </a:lnTo>
                    <a:lnTo>
                      <a:pt x="267" y="792"/>
                    </a:lnTo>
                    <a:lnTo>
                      <a:pt x="267" y="794"/>
                    </a:lnTo>
                    <a:lnTo>
                      <a:pt x="265" y="794"/>
                    </a:lnTo>
                    <a:lnTo>
                      <a:pt x="265" y="796"/>
                    </a:lnTo>
                    <a:lnTo>
                      <a:pt x="265" y="798"/>
                    </a:lnTo>
                    <a:lnTo>
                      <a:pt x="263" y="798"/>
                    </a:lnTo>
                    <a:lnTo>
                      <a:pt x="261" y="798"/>
                    </a:lnTo>
                    <a:lnTo>
                      <a:pt x="261" y="800"/>
                    </a:lnTo>
                    <a:lnTo>
                      <a:pt x="259" y="800"/>
                    </a:lnTo>
                    <a:lnTo>
                      <a:pt x="259" y="802"/>
                    </a:lnTo>
                    <a:lnTo>
                      <a:pt x="257" y="802"/>
                    </a:lnTo>
                    <a:lnTo>
                      <a:pt x="252" y="806"/>
                    </a:lnTo>
                    <a:lnTo>
                      <a:pt x="252" y="807"/>
                    </a:lnTo>
                    <a:lnTo>
                      <a:pt x="250" y="807"/>
                    </a:lnTo>
                    <a:lnTo>
                      <a:pt x="250" y="809"/>
                    </a:lnTo>
                    <a:lnTo>
                      <a:pt x="248" y="809"/>
                    </a:lnTo>
                    <a:lnTo>
                      <a:pt x="246" y="811"/>
                    </a:lnTo>
                    <a:lnTo>
                      <a:pt x="246" y="813"/>
                    </a:lnTo>
                    <a:lnTo>
                      <a:pt x="244" y="813"/>
                    </a:lnTo>
                    <a:lnTo>
                      <a:pt x="244" y="815"/>
                    </a:lnTo>
                    <a:lnTo>
                      <a:pt x="244" y="817"/>
                    </a:lnTo>
                    <a:lnTo>
                      <a:pt x="244" y="819"/>
                    </a:lnTo>
                    <a:lnTo>
                      <a:pt x="244" y="821"/>
                    </a:lnTo>
                    <a:lnTo>
                      <a:pt x="244" y="823"/>
                    </a:lnTo>
                    <a:lnTo>
                      <a:pt x="244" y="825"/>
                    </a:lnTo>
                    <a:lnTo>
                      <a:pt x="246" y="827"/>
                    </a:lnTo>
                    <a:lnTo>
                      <a:pt x="246" y="829"/>
                    </a:lnTo>
                    <a:lnTo>
                      <a:pt x="246" y="831"/>
                    </a:lnTo>
                    <a:lnTo>
                      <a:pt x="246" y="832"/>
                    </a:lnTo>
                    <a:lnTo>
                      <a:pt x="244" y="832"/>
                    </a:lnTo>
                    <a:lnTo>
                      <a:pt x="244" y="834"/>
                    </a:lnTo>
                    <a:lnTo>
                      <a:pt x="244" y="836"/>
                    </a:lnTo>
                    <a:lnTo>
                      <a:pt x="244" y="838"/>
                    </a:lnTo>
                    <a:lnTo>
                      <a:pt x="244" y="840"/>
                    </a:lnTo>
                    <a:lnTo>
                      <a:pt x="242" y="840"/>
                    </a:lnTo>
                    <a:lnTo>
                      <a:pt x="242" y="842"/>
                    </a:lnTo>
                    <a:lnTo>
                      <a:pt x="244" y="844"/>
                    </a:lnTo>
                    <a:lnTo>
                      <a:pt x="244" y="846"/>
                    </a:lnTo>
                    <a:lnTo>
                      <a:pt x="244" y="848"/>
                    </a:lnTo>
                    <a:lnTo>
                      <a:pt x="246" y="848"/>
                    </a:lnTo>
                    <a:lnTo>
                      <a:pt x="246" y="850"/>
                    </a:lnTo>
                    <a:lnTo>
                      <a:pt x="246" y="852"/>
                    </a:lnTo>
                    <a:lnTo>
                      <a:pt x="246" y="854"/>
                    </a:lnTo>
                    <a:lnTo>
                      <a:pt x="244" y="854"/>
                    </a:lnTo>
                    <a:lnTo>
                      <a:pt x="244" y="856"/>
                    </a:lnTo>
                    <a:lnTo>
                      <a:pt x="242" y="856"/>
                    </a:lnTo>
                    <a:lnTo>
                      <a:pt x="242" y="857"/>
                    </a:lnTo>
                    <a:lnTo>
                      <a:pt x="240" y="857"/>
                    </a:lnTo>
                    <a:lnTo>
                      <a:pt x="242" y="857"/>
                    </a:lnTo>
                    <a:lnTo>
                      <a:pt x="242" y="859"/>
                    </a:lnTo>
                    <a:lnTo>
                      <a:pt x="242" y="861"/>
                    </a:lnTo>
                    <a:lnTo>
                      <a:pt x="242" y="863"/>
                    </a:lnTo>
                    <a:lnTo>
                      <a:pt x="242" y="865"/>
                    </a:lnTo>
                    <a:lnTo>
                      <a:pt x="244" y="865"/>
                    </a:lnTo>
                    <a:lnTo>
                      <a:pt x="244" y="867"/>
                    </a:lnTo>
                    <a:lnTo>
                      <a:pt x="246" y="867"/>
                    </a:lnTo>
                    <a:lnTo>
                      <a:pt x="246" y="869"/>
                    </a:lnTo>
                    <a:lnTo>
                      <a:pt x="244" y="869"/>
                    </a:lnTo>
                    <a:lnTo>
                      <a:pt x="244" y="871"/>
                    </a:lnTo>
                    <a:lnTo>
                      <a:pt x="242" y="871"/>
                    </a:lnTo>
                    <a:lnTo>
                      <a:pt x="242" y="873"/>
                    </a:lnTo>
                    <a:lnTo>
                      <a:pt x="240" y="873"/>
                    </a:lnTo>
                    <a:lnTo>
                      <a:pt x="238" y="871"/>
                    </a:lnTo>
                    <a:lnTo>
                      <a:pt x="236" y="869"/>
                    </a:lnTo>
                    <a:lnTo>
                      <a:pt x="238" y="867"/>
                    </a:lnTo>
                    <a:lnTo>
                      <a:pt x="236" y="867"/>
                    </a:lnTo>
                    <a:lnTo>
                      <a:pt x="234" y="865"/>
                    </a:lnTo>
                    <a:lnTo>
                      <a:pt x="234" y="863"/>
                    </a:lnTo>
                    <a:lnTo>
                      <a:pt x="232" y="861"/>
                    </a:lnTo>
                    <a:lnTo>
                      <a:pt x="230" y="861"/>
                    </a:lnTo>
                    <a:lnTo>
                      <a:pt x="229" y="861"/>
                    </a:lnTo>
                    <a:lnTo>
                      <a:pt x="229" y="859"/>
                    </a:lnTo>
                    <a:lnTo>
                      <a:pt x="227" y="859"/>
                    </a:lnTo>
                    <a:lnTo>
                      <a:pt x="225" y="859"/>
                    </a:lnTo>
                    <a:lnTo>
                      <a:pt x="223" y="859"/>
                    </a:lnTo>
                    <a:lnTo>
                      <a:pt x="221" y="859"/>
                    </a:lnTo>
                    <a:lnTo>
                      <a:pt x="219" y="857"/>
                    </a:lnTo>
                    <a:lnTo>
                      <a:pt x="219" y="856"/>
                    </a:lnTo>
                    <a:lnTo>
                      <a:pt x="217" y="856"/>
                    </a:lnTo>
                    <a:lnTo>
                      <a:pt x="217" y="854"/>
                    </a:lnTo>
                    <a:lnTo>
                      <a:pt x="217" y="852"/>
                    </a:lnTo>
                    <a:lnTo>
                      <a:pt x="215" y="852"/>
                    </a:lnTo>
                    <a:lnTo>
                      <a:pt x="217" y="850"/>
                    </a:lnTo>
                    <a:lnTo>
                      <a:pt x="215" y="848"/>
                    </a:lnTo>
                    <a:lnTo>
                      <a:pt x="213" y="846"/>
                    </a:lnTo>
                    <a:lnTo>
                      <a:pt x="211" y="846"/>
                    </a:lnTo>
                    <a:lnTo>
                      <a:pt x="211" y="844"/>
                    </a:lnTo>
                    <a:lnTo>
                      <a:pt x="209" y="842"/>
                    </a:lnTo>
                    <a:lnTo>
                      <a:pt x="207" y="840"/>
                    </a:lnTo>
                    <a:lnTo>
                      <a:pt x="205" y="840"/>
                    </a:lnTo>
                    <a:lnTo>
                      <a:pt x="205" y="838"/>
                    </a:lnTo>
                    <a:lnTo>
                      <a:pt x="204" y="838"/>
                    </a:lnTo>
                    <a:lnTo>
                      <a:pt x="202" y="836"/>
                    </a:lnTo>
                    <a:lnTo>
                      <a:pt x="202" y="834"/>
                    </a:lnTo>
                    <a:lnTo>
                      <a:pt x="200" y="834"/>
                    </a:lnTo>
                    <a:lnTo>
                      <a:pt x="200" y="832"/>
                    </a:lnTo>
                    <a:lnTo>
                      <a:pt x="198" y="831"/>
                    </a:lnTo>
                    <a:lnTo>
                      <a:pt x="196" y="831"/>
                    </a:lnTo>
                    <a:lnTo>
                      <a:pt x="196" y="829"/>
                    </a:lnTo>
                    <a:lnTo>
                      <a:pt x="194" y="829"/>
                    </a:lnTo>
                    <a:lnTo>
                      <a:pt x="192" y="827"/>
                    </a:lnTo>
                    <a:lnTo>
                      <a:pt x="190" y="825"/>
                    </a:lnTo>
                    <a:lnTo>
                      <a:pt x="188" y="823"/>
                    </a:lnTo>
                    <a:lnTo>
                      <a:pt x="188" y="821"/>
                    </a:lnTo>
                    <a:lnTo>
                      <a:pt x="186" y="821"/>
                    </a:lnTo>
                    <a:lnTo>
                      <a:pt x="184" y="821"/>
                    </a:lnTo>
                    <a:lnTo>
                      <a:pt x="182" y="821"/>
                    </a:lnTo>
                    <a:lnTo>
                      <a:pt x="181" y="823"/>
                    </a:lnTo>
                    <a:lnTo>
                      <a:pt x="181" y="825"/>
                    </a:lnTo>
                    <a:lnTo>
                      <a:pt x="179" y="825"/>
                    </a:lnTo>
                    <a:lnTo>
                      <a:pt x="179" y="829"/>
                    </a:lnTo>
                    <a:lnTo>
                      <a:pt x="177" y="829"/>
                    </a:lnTo>
                    <a:lnTo>
                      <a:pt x="177" y="831"/>
                    </a:lnTo>
                    <a:lnTo>
                      <a:pt x="175" y="829"/>
                    </a:lnTo>
                    <a:lnTo>
                      <a:pt x="173" y="829"/>
                    </a:lnTo>
                    <a:lnTo>
                      <a:pt x="171" y="829"/>
                    </a:lnTo>
                    <a:lnTo>
                      <a:pt x="169" y="829"/>
                    </a:lnTo>
                    <a:lnTo>
                      <a:pt x="169" y="831"/>
                    </a:lnTo>
                    <a:lnTo>
                      <a:pt x="167" y="831"/>
                    </a:lnTo>
                    <a:lnTo>
                      <a:pt x="165" y="831"/>
                    </a:lnTo>
                    <a:lnTo>
                      <a:pt x="165" y="829"/>
                    </a:lnTo>
                    <a:lnTo>
                      <a:pt x="163" y="831"/>
                    </a:lnTo>
                    <a:lnTo>
                      <a:pt x="161" y="831"/>
                    </a:lnTo>
                    <a:lnTo>
                      <a:pt x="161" y="832"/>
                    </a:lnTo>
                    <a:lnTo>
                      <a:pt x="159" y="832"/>
                    </a:lnTo>
                    <a:lnTo>
                      <a:pt x="157" y="832"/>
                    </a:lnTo>
                    <a:lnTo>
                      <a:pt x="156" y="832"/>
                    </a:lnTo>
                    <a:lnTo>
                      <a:pt x="156" y="834"/>
                    </a:lnTo>
                    <a:lnTo>
                      <a:pt x="156" y="838"/>
                    </a:lnTo>
                    <a:lnTo>
                      <a:pt x="156" y="840"/>
                    </a:lnTo>
                    <a:lnTo>
                      <a:pt x="157" y="842"/>
                    </a:lnTo>
                    <a:lnTo>
                      <a:pt x="157" y="844"/>
                    </a:lnTo>
                    <a:lnTo>
                      <a:pt x="159" y="846"/>
                    </a:lnTo>
                    <a:lnTo>
                      <a:pt x="159" y="848"/>
                    </a:lnTo>
                    <a:lnTo>
                      <a:pt x="161" y="848"/>
                    </a:lnTo>
                    <a:lnTo>
                      <a:pt x="161" y="850"/>
                    </a:lnTo>
                    <a:lnTo>
                      <a:pt x="161" y="852"/>
                    </a:lnTo>
                    <a:lnTo>
                      <a:pt x="159" y="852"/>
                    </a:lnTo>
                    <a:lnTo>
                      <a:pt x="159" y="854"/>
                    </a:lnTo>
                    <a:lnTo>
                      <a:pt x="157" y="854"/>
                    </a:lnTo>
                    <a:lnTo>
                      <a:pt x="156" y="854"/>
                    </a:lnTo>
                    <a:lnTo>
                      <a:pt x="156" y="856"/>
                    </a:lnTo>
                    <a:lnTo>
                      <a:pt x="156" y="857"/>
                    </a:lnTo>
                    <a:lnTo>
                      <a:pt x="157" y="857"/>
                    </a:lnTo>
                    <a:lnTo>
                      <a:pt x="156" y="857"/>
                    </a:lnTo>
                    <a:lnTo>
                      <a:pt x="156" y="856"/>
                    </a:lnTo>
                    <a:lnTo>
                      <a:pt x="154" y="856"/>
                    </a:lnTo>
                    <a:lnTo>
                      <a:pt x="154" y="854"/>
                    </a:lnTo>
                    <a:lnTo>
                      <a:pt x="154" y="852"/>
                    </a:lnTo>
                    <a:lnTo>
                      <a:pt x="152" y="852"/>
                    </a:lnTo>
                    <a:lnTo>
                      <a:pt x="152" y="850"/>
                    </a:lnTo>
                    <a:lnTo>
                      <a:pt x="150" y="850"/>
                    </a:lnTo>
                    <a:lnTo>
                      <a:pt x="150" y="848"/>
                    </a:lnTo>
                    <a:lnTo>
                      <a:pt x="148" y="846"/>
                    </a:lnTo>
                    <a:lnTo>
                      <a:pt x="146" y="842"/>
                    </a:lnTo>
                    <a:lnTo>
                      <a:pt x="144" y="840"/>
                    </a:lnTo>
                    <a:lnTo>
                      <a:pt x="144" y="838"/>
                    </a:lnTo>
                    <a:lnTo>
                      <a:pt x="142" y="838"/>
                    </a:lnTo>
                    <a:lnTo>
                      <a:pt x="140" y="836"/>
                    </a:lnTo>
                    <a:lnTo>
                      <a:pt x="140" y="834"/>
                    </a:lnTo>
                    <a:lnTo>
                      <a:pt x="138" y="832"/>
                    </a:lnTo>
                    <a:lnTo>
                      <a:pt x="136" y="831"/>
                    </a:lnTo>
                    <a:lnTo>
                      <a:pt x="136" y="829"/>
                    </a:lnTo>
                    <a:lnTo>
                      <a:pt x="134" y="827"/>
                    </a:lnTo>
                    <a:lnTo>
                      <a:pt x="133" y="827"/>
                    </a:lnTo>
                    <a:lnTo>
                      <a:pt x="133" y="825"/>
                    </a:lnTo>
                    <a:lnTo>
                      <a:pt x="134" y="825"/>
                    </a:lnTo>
                    <a:lnTo>
                      <a:pt x="134" y="823"/>
                    </a:lnTo>
                    <a:lnTo>
                      <a:pt x="136" y="823"/>
                    </a:lnTo>
                    <a:lnTo>
                      <a:pt x="138" y="823"/>
                    </a:lnTo>
                    <a:lnTo>
                      <a:pt x="138" y="821"/>
                    </a:lnTo>
                    <a:lnTo>
                      <a:pt x="140" y="821"/>
                    </a:lnTo>
                    <a:lnTo>
                      <a:pt x="142" y="821"/>
                    </a:lnTo>
                    <a:lnTo>
                      <a:pt x="144" y="821"/>
                    </a:lnTo>
                    <a:lnTo>
                      <a:pt x="146" y="821"/>
                    </a:lnTo>
                    <a:lnTo>
                      <a:pt x="148" y="821"/>
                    </a:lnTo>
                    <a:lnTo>
                      <a:pt x="148" y="819"/>
                    </a:lnTo>
                    <a:lnTo>
                      <a:pt x="148" y="817"/>
                    </a:lnTo>
                    <a:lnTo>
                      <a:pt x="146" y="817"/>
                    </a:lnTo>
                    <a:lnTo>
                      <a:pt x="146" y="815"/>
                    </a:lnTo>
                    <a:lnTo>
                      <a:pt x="144" y="813"/>
                    </a:lnTo>
                    <a:lnTo>
                      <a:pt x="144" y="811"/>
                    </a:lnTo>
                    <a:lnTo>
                      <a:pt x="144" y="809"/>
                    </a:lnTo>
                    <a:lnTo>
                      <a:pt x="144" y="807"/>
                    </a:lnTo>
                    <a:lnTo>
                      <a:pt x="142" y="806"/>
                    </a:lnTo>
                    <a:lnTo>
                      <a:pt x="140" y="806"/>
                    </a:lnTo>
                    <a:lnTo>
                      <a:pt x="140" y="804"/>
                    </a:lnTo>
                    <a:lnTo>
                      <a:pt x="140" y="802"/>
                    </a:lnTo>
                    <a:lnTo>
                      <a:pt x="138" y="802"/>
                    </a:lnTo>
                    <a:lnTo>
                      <a:pt x="136" y="802"/>
                    </a:lnTo>
                    <a:lnTo>
                      <a:pt x="136" y="800"/>
                    </a:lnTo>
                    <a:lnTo>
                      <a:pt x="136" y="798"/>
                    </a:lnTo>
                    <a:lnTo>
                      <a:pt x="134" y="798"/>
                    </a:lnTo>
                    <a:lnTo>
                      <a:pt x="134" y="800"/>
                    </a:lnTo>
                    <a:lnTo>
                      <a:pt x="133" y="798"/>
                    </a:lnTo>
                    <a:lnTo>
                      <a:pt x="131" y="798"/>
                    </a:lnTo>
                    <a:lnTo>
                      <a:pt x="131" y="800"/>
                    </a:lnTo>
                    <a:lnTo>
                      <a:pt x="129" y="800"/>
                    </a:lnTo>
                    <a:lnTo>
                      <a:pt x="131" y="798"/>
                    </a:lnTo>
                    <a:lnTo>
                      <a:pt x="129" y="798"/>
                    </a:lnTo>
                    <a:lnTo>
                      <a:pt x="127" y="798"/>
                    </a:lnTo>
                    <a:lnTo>
                      <a:pt x="127" y="800"/>
                    </a:lnTo>
                    <a:lnTo>
                      <a:pt x="125" y="800"/>
                    </a:lnTo>
                    <a:lnTo>
                      <a:pt x="125" y="802"/>
                    </a:lnTo>
                    <a:lnTo>
                      <a:pt x="123" y="802"/>
                    </a:lnTo>
                    <a:lnTo>
                      <a:pt x="121" y="804"/>
                    </a:lnTo>
                    <a:lnTo>
                      <a:pt x="121" y="806"/>
                    </a:lnTo>
                    <a:lnTo>
                      <a:pt x="119" y="807"/>
                    </a:lnTo>
                    <a:lnTo>
                      <a:pt x="115" y="807"/>
                    </a:lnTo>
                    <a:lnTo>
                      <a:pt x="113" y="807"/>
                    </a:lnTo>
                    <a:lnTo>
                      <a:pt x="111" y="807"/>
                    </a:lnTo>
                    <a:lnTo>
                      <a:pt x="104" y="806"/>
                    </a:lnTo>
                    <a:lnTo>
                      <a:pt x="98" y="806"/>
                    </a:lnTo>
                    <a:lnTo>
                      <a:pt x="92" y="800"/>
                    </a:lnTo>
                    <a:lnTo>
                      <a:pt x="86" y="796"/>
                    </a:lnTo>
                    <a:lnTo>
                      <a:pt x="85" y="794"/>
                    </a:lnTo>
                    <a:lnTo>
                      <a:pt x="83" y="792"/>
                    </a:lnTo>
                    <a:lnTo>
                      <a:pt x="81" y="790"/>
                    </a:lnTo>
                    <a:lnTo>
                      <a:pt x="79" y="790"/>
                    </a:lnTo>
                    <a:lnTo>
                      <a:pt x="77" y="786"/>
                    </a:lnTo>
                    <a:lnTo>
                      <a:pt x="73" y="784"/>
                    </a:lnTo>
                    <a:lnTo>
                      <a:pt x="69" y="782"/>
                    </a:lnTo>
                    <a:lnTo>
                      <a:pt x="67" y="779"/>
                    </a:lnTo>
                    <a:lnTo>
                      <a:pt x="65" y="779"/>
                    </a:lnTo>
                    <a:lnTo>
                      <a:pt x="63" y="779"/>
                    </a:lnTo>
                    <a:lnTo>
                      <a:pt x="63" y="777"/>
                    </a:lnTo>
                    <a:lnTo>
                      <a:pt x="62" y="777"/>
                    </a:lnTo>
                    <a:lnTo>
                      <a:pt x="60" y="777"/>
                    </a:lnTo>
                    <a:lnTo>
                      <a:pt x="58" y="777"/>
                    </a:lnTo>
                    <a:lnTo>
                      <a:pt x="58" y="775"/>
                    </a:lnTo>
                    <a:lnTo>
                      <a:pt x="58" y="771"/>
                    </a:lnTo>
                    <a:lnTo>
                      <a:pt x="58" y="769"/>
                    </a:lnTo>
                    <a:lnTo>
                      <a:pt x="58" y="765"/>
                    </a:lnTo>
                    <a:lnTo>
                      <a:pt x="58" y="763"/>
                    </a:lnTo>
                    <a:lnTo>
                      <a:pt x="58" y="761"/>
                    </a:lnTo>
                    <a:lnTo>
                      <a:pt x="58" y="758"/>
                    </a:lnTo>
                    <a:lnTo>
                      <a:pt x="58" y="756"/>
                    </a:lnTo>
                    <a:lnTo>
                      <a:pt x="58" y="754"/>
                    </a:lnTo>
                    <a:lnTo>
                      <a:pt x="58" y="752"/>
                    </a:lnTo>
                    <a:lnTo>
                      <a:pt x="60" y="752"/>
                    </a:lnTo>
                    <a:lnTo>
                      <a:pt x="62" y="752"/>
                    </a:lnTo>
                    <a:lnTo>
                      <a:pt x="63" y="752"/>
                    </a:lnTo>
                    <a:lnTo>
                      <a:pt x="63" y="754"/>
                    </a:lnTo>
                    <a:lnTo>
                      <a:pt x="65" y="754"/>
                    </a:lnTo>
                    <a:lnTo>
                      <a:pt x="67" y="756"/>
                    </a:lnTo>
                    <a:lnTo>
                      <a:pt x="69" y="756"/>
                    </a:lnTo>
                    <a:lnTo>
                      <a:pt x="71" y="756"/>
                    </a:lnTo>
                    <a:lnTo>
                      <a:pt x="73" y="756"/>
                    </a:lnTo>
                    <a:lnTo>
                      <a:pt x="73" y="754"/>
                    </a:lnTo>
                    <a:lnTo>
                      <a:pt x="73" y="752"/>
                    </a:lnTo>
                    <a:lnTo>
                      <a:pt x="75" y="754"/>
                    </a:lnTo>
                    <a:lnTo>
                      <a:pt x="77" y="754"/>
                    </a:lnTo>
                    <a:lnTo>
                      <a:pt x="79" y="754"/>
                    </a:lnTo>
                    <a:lnTo>
                      <a:pt x="79" y="752"/>
                    </a:lnTo>
                    <a:lnTo>
                      <a:pt x="77" y="752"/>
                    </a:lnTo>
                    <a:lnTo>
                      <a:pt x="77" y="750"/>
                    </a:lnTo>
                    <a:lnTo>
                      <a:pt x="75" y="750"/>
                    </a:lnTo>
                    <a:lnTo>
                      <a:pt x="73" y="750"/>
                    </a:lnTo>
                    <a:lnTo>
                      <a:pt x="71" y="750"/>
                    </a:lnTo>
                    <a:lnTo>
                      <a:pt x="71" y="748"/>
                    </a:lnTo>
                    <a:lnTo>
                      <a:pt x="69" y="748"/>
                    </a:lnTo>
                    <a:lnTo>
                      <a:pt x="67" y="748"/>
                    </a:lnTo>
                    <a:lnTo>
                      <a:pt x="67" y="746"/>
                    </a:lnTo>
                    <a:lnTo>
                      <a:pt x="65" y="746"/>
                    </a:lnTo>
                    <a:lnTo>
                      <a:pt x="63" y="746"/>
                    </a:lnTo>
                    <a:lnTo>
                      <a:pt x="63" y="744"/>
                    </a:lnTo>
                    <a:lnTo>
                      <a:pt x="62" y="744"/>
                    </a:lnTo>
                    <a:lnTo>
                      <a:pt x="60" y="744"/>
                    </a:lnTo>
                    <a:lnTo>
                      <a:pt x="60" y="742"/>
                    </a:lnTo>
                    <a:lnTo>
                      <a:pt x="60" y="740"/>
                    </a:lnTo>
                    <a:lnTo>
                      <a:pt x="60" y="738"/>
                    </a:lnTo>
                    <a:lnTo>
                      <a:pt x="60" y="736"/>
                    </a:lnTo>
                    <a:lnTo>
                      <a:pt x="58" y="736"/>
                    </a:lnTo>
                    <a:lnTo>
                      <a:pt x="56" y="736"/>
                    </a:lnTo>
                    <a:lnTo>
                      <a:pt x="54" y="736"/>
                    </a:lnTo>
                    <a:lnTo>
                      <a:pt x="54" y="734"/>
                    </a:lnTo>
                    <a:lnTo>
                      <a:pt x="52" y="734"/>
                    </a:lnTo>
                    <a:lnTo>
                      <a:pt x="50" y="734"/>
                    </a:lnTo>
                    <a:lnTo>
                      <a:pt x="48" y="734"/>
                    </a:lnTo>
                    <a:lnTo>
                      <a:pt x="46" y="734"/>
                    </a:lnTo>
                    <a:lnTo>
                      <a:pt x="44" y="733"/>
                    </a:lnTo>
                    <a:lnTo>
                      <a:pt x="44" y="731"/>
                    </a:lnTo>
                    <a:lnTo>
                      <a:pt x="46" y="731"/>
                    </a:lnTo>
                    <a:lnTo>
                      <a:pt x="44" y="731"/>
                    </a:lnTo>
                    <a:lnTo>
                      <a:pt x="44" y="729"/>
                    </a:lnTo>
                    <a:lnTo>
                      <a:pt x="42" y="729"/>
                    </a:lnTo>
                    <a:lnTo>
                      <a:pt x="40" y="729"/>
                    </a:lnTo>
                    <a:lnTo>
                      <a:pt x="38" y="729"/>
                    </a:lnTo>
                    <a:lnTo>
                      <a:pt x="37" y="731"/>
                    </a:lnTo>
                    <a:lnTo>
                      <a:pt x="35" y="731"/>
                    </a:lnTo>
                    <a:lnTo>
                      <a:pt x="33" y="729"/>
                    </a:lnTo>
                    <a:lnTo>
                      <a:pt x="33" y="727"/>
                    </a:lnTo>
                    <a:lnTo>
                      <a:pt x="33" y="725"/>
                    </a:lnTo>
                    <a:lnTo>
                      <a:pt x="33" y="723"/>
                    </a:lnTo>
                    <a:lnTo>
                      <a:pt x="31" y="723"/>
                    </a:lnTo>
                    <a:lnTo>
                      <a:pt x="31" y="721"/>
                    </a:lnTo>
                    <a:lnTo>
                      <a:pt x="29" y="721"/>
                    </a:lnTo>
                    <a:lnTo>
                      <a:pt x="29" y="719"/>
                    </a:lnTo>
                    <a:lnTo>
                      <a:pt x="27" y="719"/>
                    </a:lnTo>
                    <a:lnTo>
                      <a:pt x="27" y="717"/>
                    </a:lnTo>
                    <a:lnTo>
                      <a:pt x="25" y="717"/>
                    </a:lnTo>
                    <a:lnTo>
                      <a:pt x="25" y="715"/>
                    </a:lnTo>
                    <a:lnTo>
                      <a:pt x="23" y="715"/>
                    </a:lnTo>
                    <a:lnTo>
                      <a:pt x="23" y="713"/>
                    </a:lnTo>
                    <a:lnTo>
                      <a:pt x="23" y="711"/>
                    </a:lnTo>
                    <a:lnTo>
                      <a:pt x="21" y="711"/>
                    </a:lnTo>
                    <a:lnTo>
                      <a:pt x="21" y="709"/>
                    </a:lnTo>
                    <a:lnTo>
                      <a:pt x="19" y="709"/>
                    </a:lnTo>
                    <a:lnTo>
                      <a:pt x="19" y="708"/>
                    </a:lnTo>
                    <a:lnTo>
                      <a:pt x="17" y="708"/>
                    </a:lnTo>
                    <a:lnTo>
                      <a:pt x="17" y="706"/>
                    </a:lnTo>
                    <a:lnTo>
                      <a:pt x="17" y="704"/>
                    </a:lnTo>
                    <a:lnTo>
                      <a:pt x="15" y="704"/>
                    </a:lnTo>
                    <a:lnTo>
                      <a:pt x="15" y="702"/>
                    </a:lnTo>
                    <a:lnTo>
                      <a:pt x="17" y="702"/>
                    </a:lnTo>
                    <a:lnTo>
                      <a:pt x="17" y="700"/>
                    </a:lnTo>
                    <a:lnTo>
                      <a:pt x="15" y="700"/>
                    </a:lnTo>
                    <a:lnTo>
                      <a:pt x="15" y="698"/>
                    </a:lnTo>
                    <a:lnTo>
                      <a:pt x="14" y="698"/>
                    </a:lnTo>
                    <a:lnTo>
                      <a:pt x="14" y="696"/>
                    </a:lnTo>
                    <a:lnTo>
                      <a:pt x="15" y="696"/>
                    </a:lnTo>
                    <a:lnTo>
                      <a:pt x="15" y="694"/>
                    </a:lnTo>
                    <a:lnTo>
                      <a:pt x="15" y="692"/>
                    </a:lnTo>
                    <a:lnTo>
                      <a:pt x="15" y="690"/>
                    </a:lnTo>
                    <a:lnTo>
                      <a:pt x="17" y="690"/>
                    </a:lnTo>
                    <a:lnTo>
                      <a:pt x="17" y="688"/>
                    </a:lnTo>
                    <a:lnTo>
                      <a:pt x="15" y="686"/>
                    </a:lnTo>
                    <a:lnTo>
                      <a:pt x="15" y="685"/>
                    </a:lnTo>
                    <a:lnTo>
                      <a:pt x="14" y="685"/>
                    </a:lnTo>
                    <a:lnTo>
                      <a:pt x="14" y="683"/>
                    </a:lnTo>
                    <a:lnTo>
                      <a:pt x="12" y="683"/>
                    </a:lnTo>
                    <a:lnTo>
                      <a:pt x="12" y="681"/>
                    </a:lnTo>
                    <a:lnTo>
                      <a:pt x="10" y="681"/>
                    </a:lnTo>
                    <a:lnTo>
                      <a:pt x="8" y="681"/>
                    </a:lnTo>
                    <a:lnTo>
                      <a:pt x="8" y="679"/>
                    </a:lnTo>
                    <a:lnTo>
                      <a:pt x="6" y="679"/>
                    </a:lnTo>
                    <a:lnTo>
                      <a:pt x="6" y="677"/>
                    </a:lnTo>
                    <a:lnTo>
                      <a:pt x="4" y="677"/>
                    </a:lnTo>
                    <a:lnTo>
                      <a:pt x="4" y="675"/>
                    </a:lnTo>
                    <a:lnTo>
                      <a:pt x="2" y="675"/>
                    </a:lnTo>
                    <a:lnTo>
                      <a:pt x="2" y="673"/>
                    </a:lnTo>
                    <a:lnTo>
                      <a:pt x="2" y="671"/>
                    </a:lnTo>
                    <a:lnTo>
                      <a:pt x="0" y="671"/>
                    </a:lnTo>
                    <a:lnTo>
                      <a:pt x="0" y="669"/>
                    </a:lnTo>
                    <a:lnTo>
                      <a:pt x="0" y="667"/>
                    </a:lnTo>
                    <a:lnTo>
                      <a:pt x="0" y="665"/>
                    </a:lnTo>
                    <a:lnTo>
                      <a:pt x="2" y="665"/>
                    </a:lnTo>
                    <a:lnTo>
                      <a:pt x="2" y="663"/>
                    </a:lnTo>
                    <a:lnTo>
                      <a:pt x="2" y="661"/>
                    </a:lnTo>
                    <a:lnTo>
                      <a:pt x="2" y="660"/>
                    </a:lnTo>
                    <a:lnTo>
                      <a:pt x="4" y="658"/>
                    </a:lnTo>
                    <a:lnTo>
                      <a:pt x="4" y="656"/>
                    </a:lnTo>
                    <a:lnTo>
                      <a:pt x="4" y="654"/>
                    </a:lnTo>
                    <a:lnTo>
                      <a:pt x="4" y="652"/>
                    </a:lnTo>
                    <a:lnTo>
                      <a:pt x="4" y="650"/>
                    </a:lnTo>
                    <a:lnTo>
                      <a:pt x="2" y="648"/>
                    </a:lnTo>
                    <a:lnTo>
                      <a:pt x="2" y="646"/>
                    </a:lnTo>
                    <a:lnTo>
                      <a:pt x="2" y="644"/>
                    </a:lnTo>
                    <a:lnTo>
                      <a:pt x="4" y="642"/>
                    </a:lnTo>
                    <a:lnTo>
                      <a:pt x="4" y="640"/>
                    </a:lnTo>
                    <a:lnTo>
                      <a:pt x="4" y="638"/>
                    </a:lnTo>
                    <a:lnTo>
                      <a:pt x="4" y="636"/>
                    </a:lnTo>
                    <a:lnTo>
                      <a:pt x="4" y="635"/>
                    </a:lnTo>
                    <a:lnTo>
                      <a:pt x="6" y="635"/>
                    </a:lnTo>
                    <a:lnTo>
                      <a:pt x="8" y="635"/>
                    </a:lnTo>
                    <a:lnTo>
                      <a:pt x="8" y="636"/>
                    </a:lnTo>
                    <a:lnTo>
                      <a:pt x="10" y="636"/>
                    </a:lnTo>
                    <a:lnTo>
                      <a:pt x="12" y="636"/>
                    </a:lnTo>
                    <a:lnTo>
                      <a:pt x="14" y="636"/>
                    </a:lnTo>
                    <a:lnTo>
                      <a:pt x="15" y="636"/>
                    </a:lnTo>
                    <a:lnTo>
                      <a:pt x="19" y="636"/>
                    </a:lnTo>
                    <a:lnTo>
                      <a:pt x="21" y="635"/>
                    </a:lnTo>
                    <a:lnTo>
                      <a:pt x="23" y="635"/>
                    </a:lnTo>
                    <a:lnTo>
                      <a:pt x="25" y="635"/>
                    </a:lnTo>
                    <a:lnTo>
                      <a:pt x="27" y="635"/>
                    </a:lnTo>
                    <a:lnTo>
                      <a:pt x="27" y="636"/>
                    </a:lnTo>
                    <a:lnTo>
                      <a:pt x="29" y="636"/>
                    </a:lnTo>
                    <a:lnTo>
                      <a:pt x="31" y="636"/>
                    </a:lnTo>
                    <a:lnTo>
                      <a:pt x="33" y="636"/>
                    </a:lnTo>
                    <a:lnTo>
                      <a:pt x="33" y="638"/>
                    </a:lnTo>
                    <a:lnTo>
                      <a:pt x="35" y="638"/>
                    </a:lnTo>
                    <a:lnTo>
                      <a:pt x="37" y="638"/>
                    </a:lnTo>
                    <a:lnTo>
                      <a:pt x="38" y="636"/>
                    </a:lnTo>
                    <a:lnTo>
                      <a:pt x="40" y="636"/>
                    </a:lnTo>
                    <a:lnTo>
                      <a:pt x="42" y="636"/>
                    </a:lnTo>
                    <a:lnTo>
                      <a:pt x="44" y="636"/>
                    </a:lnTo>
                    <a:lnTo>
                      <a:pt x="46" y="636"/>
                    </a:lnTo>
                    <a:lnTo>
                      <a:pt x="50" y="636"/>
                    </a:lnTo>
                    <a:lnTo>
                      <a:pt x="52" y="636"/>
                    </a:lnTo>
                    <a:lnTo>
                      <a:pt x="54" y="636"/>
                    </a:lnTo>
                    <a:lnTo>
                      <a:pt x="56" y="636"/>
                    </a:lnTo>
                    <a:lnTo>
                      <a:pt x="56" y="635"/>
                    </a:lnTo>
                    <a:lnTo>
                      <a:pt x="58" y="635"/>
                    </a:lnTo>
                    <a:lnTo>
                      <a:pt x="60" y="633"/>
                    </a:lnTo>
                    <a:lnTo>
                      <a:pt x="62" y="631"/>
                    </a:lnTo>
                    <a:lnTo>
                      <a:pt x="63" y="629"/>
                    </a:lnTo>
                    <a:lnTo>
                      <a:pt x="65" y="629"/>
                    </a:lnTo>
                    <a:lnTo>
                      <a:pt x="65" y="627"/>
                    </a:lnTo>
                    <a:lnTo>
                      <a:pt x="69" y="625"/>
                    </a:lnTo>
                    <a:lnTo>
                      <a:pt x="71" y="623"/>
                    </a:lnTo>
                    <a:lnTo>
                      <a:pt x="73" y="621"/>
                    </a:lnTo>
                    <a:lnTo>
                      <a:pt x="75" y="619"/>
                    </a:lnTo>
                    <a:lnTo>
                      <a:pt x="77" y="617"/>
                    </a:lnTo>
                    <a:lnTo>
                      <a:pt x="79" y="615"/>
                    </a:lnTo>
                    <a:lnTo>
                      <a:pt x="81" y="615"/>
                    </a:lnTo>
                    <a:lnTo>
                      <a:pt x="83" y="615"/>
                    </a:lnTo>
                    <a:lnTo>
                      <a:pt x="85" y="615"/>
                    </a:lnTo>
                    <a:lnTo>
                      <a:pt x="86" y="615"/>
                    </a:lnTo>
                    <a:lnTo>
                      <a:pt x="88" y="615"/>
                    </a:lnTo>
                    <a:lnTo>
                      <a:pt x="90" y="615"/>
                    </a:lnTo>
                    <a:lnTo>
                      <a:pt x="92" y="615"/>
                    </a:lnTo>
                    <a:lnTo>
                      <a:pt x="92" y="613"/>
                    </a:lnTo>
                    <a:lnTo>
                      <a:pt x="111" y="613"/>
                    </a:lnTo>
                    <a:lnTo>
                      <a:pt x="115" y="611"/>
                    </a:lnTo>
                    <a:lnTo>
                      <a:pt x="121" y="611"/>
                    </a:lnTo>
                    <a:lnTo>
                      <a:pt x="127" y="611"/>
                    </a:lnTo>
                    <a:lnTo>
                      <a:pt x="129" y="611"/>
                    </a:lnTo>
                    <a:lnTo>
                      <a:pt x="131" y="611"/>
                    </a:lnTo>
                    <a:lnTo>
                      <a:pt x="133" y="611"/>
                    </a:lnTo>
                    <a:lnTo>
                      <a:pt x="136" y="611"/>
                    </a:lnTo>
                    <a:lnTo>
                      <a:pt x="138" y="611"/>
                    </a:lnTo>
                    <a:lnTo>
                      <a:pt x="140" y="611"/>
                    </a:lnTo>
                    <a:lnTo>
                      <a:pt x="142" y="611"/>
                    </a:lnTo>
                    <a:lnTo>
                      <a:pt x="142" y="610"/>
                    </a:lnTo>
                    <a:lnTo>
                      <a:pt x="144" y="610"/>
                    </a:lnTo>
                    <a:lnTo>
                      <a:pt x="146" y="610"/>
                    </a:lnTo>
                    <a:lnTo>
                      <a:pt x="148" y="610"/>
                    </a:lnTo>
                    <a:lnTo>
                      <a:pt x="150" y="610"/>
                    </a:lnTo>
                    <a:lnTo>
                      <a:pt x="152" y="610"/>
                    </a:lnTo>
                    <a:lnTo>
                      <a:pt x="154" y="610"/>
                    </a:lnTo>
                    <a:lnTo>
                      <a:pt x="156" y="610"/>
                    </a:lnTo>
                    <a:lnTo>
                      <a:pt x="157" y="610"/>
                    </a:lnTo>
                    <a:lnTo>
                      <a:pt x="159" y="610"/>
                    </a:lnTo>
                    <a:lnTo>
                      <a:pt x="161" y="610"/>
                    </a:lnTo>
                    <a:lnTo>
                      <a:pt x="163" y="610"/>
                    </a:lnTo>
                    <a:lnTo>
                      <a:pt x="165" y="610"/>
                    </a:lnTo>
                    <a:lnTo>
                      <a:pt x="167" y="610"/>
                    </a:lnTo>
                    <a:lnTo>
                      <a:pt x="169" y="610"/>
                    </a:lnTo>
                    <a:lnTo>
                      <a:pt x="171" y="610"/>
                    </a:lnTo>
                    <a:lnTo>
                      <a:pt x="171" y="608"/>
                    </a:lnTo>
                    <a:lnTo>
                      <a:pt x="173" y="608"/>
                    </a:lnTo>
                    <a:lnTo>
                      <a:pt x="175" y="608"/>
                    </a:lnTo>
                    <a:lnTo>
                      <a:pt x="177" y="608"/>
                    </a:lnTo>
                    <a:lnTo>
                      <a:pt x="179" y="608"/>
                    </a:lnTo>
                    <a:lnTo>
                      <a:pt x="181" y="610"/>
                    </a:lnTo>
                    <a:lnTo>
                      <a:pt x="182" y="608"/>
                    </a:lnTo>
                    <a:lnTo>
                      <a:pt x="184" y="608"/>
                    </a:lnTo>
                    <a:lnTo>
                      <a:pt x="186" y="608"/>
                    </a:lnTo>
                    <a:lnTo>
                      <a:pt x="188" y="610"/>
                    </a:lnTo>
                    <a:lnTo>
                      <a:pt x="190" y="610"/>
                    </a:lnTo>
                    <a:lnTo>
                      <a:pt x="192" y="610"/>
                    </a:lnTo>
                    <a:lnTo>
                      <a:pt x="194" y="610"/>
                    </a:lnTo>
                    <a:lnTo>
                      <a:pt x="196" y="610"/>
                    </a:lnTo>
                    <a:lnTo>
                      <a:pt x="198" y="610"/>
                    </a:lnTo>
                    <a:lnTo>
                      <a:pt x="200" y="610"/>
                    </a:lnTo>
                    <a:lnTo>
                      <a:pt x="200" y="608"/>
                    </a:lnTo>
                    <a:lnTo>
                      <a:pt x="200" y="606"/>
                    </a:lnTo>
                    <a:lnTo>
                      <a:pt x="200" y="604"/>
                    </a:lnTo>
                    <a:lnTo>
                      <a:pt x="202" y="604"/>
                    </a:lnTo>
                    <a:lnTo>
                      <a:pt x="205" y="604"/>
                    </a:lnTo>
                    <a:lnTo>
                      <a:pt x="209" y="604"/>
                    </a:lnTo>
                    <a:lnTo>
                      <a:pt x="213" y="606"/>
                    </a:lnTo>
                    <a:lnTo>
                      <a:pt x="217" y="606"/>
                    </a:lnTo>
                    <a:lnTo>
                      <a:pt x="221" y="606"/>
                    </a:lnTo>
                    <a:lnTo>
                      <a:pt x="223" y="608"/>
                    </a:lnTo>
                    <a:lnTo>
                      <a:pt x="229" y="608"/>
                    </a:lnTo>
                    <a:lnTo>
                      <a:pt x="230" y="608"/>
                    </a:lnTo>
                    <a:lnTo>
                      <a:pt x="232" y="608"/>
                    </a:lnTo>
                    <a:lnTo>
                      <a:pt x="234" y="608"/>
                    </a:lnTo>
                    <a:lnTo>
                      <a:pt x="234" y="606"/>
                    </a:lnTo>
                    <a:lnTo>
                      <a:pt x="236" y="606"/>
                    </a:lnTo>
                    <a:lnTo>
                      <a:pt x="236" y="604"/>
                    </a:lnTo>
                    <a:lnTo>
                      <a:pt x="236" y="602"/>
                    </a:lnTo>
                    <a:lnTo>
                      <a:pt x="236" y="600"/>
                    </a:lnTo>
                    <a:lnTo>
                      <a:pt x="236" y="598"/>
                    </a:lnTo>
                    <a:lnTo>
                      <a:pt x="238" y="598"/>
                    </a:lnTo>
                    <a:lnTo>
                      <a:pt x="238" y="596"/>
                    </a:lnTo>
                    <a:lnTo>
                      <a:pt x="240" y="596"/>
                    </a:lnTo>
                    <a:lnTo>
                      <a:pt x="240" y="594"/>
                    </a:lnTo>
                    <a:lnTo>
                      <a:pt x="242" y="594"/>
                    </a:lnTo>
                    <a:lnTo>
                      <a:pt x="242" y="592"/>
                    </a:lnTo>
                    <a:lnTo>
                      <a:pt x="244" y="592"/>
                    </a:lnTo>
                    <a:lnTo>
                      <a:pt x="244" y="590"/>
                    </a:lnTo>
                    <a:lnTo>
                      <a:pt x="246" y="590"/>
                    </a:lnTo>
                    <a:lnTo>
                      <a:pt x="246" y="588"/>
                    </a:lnTo>
                    <a:lnTo>
                      <a:pt x="248" y="588"/>
                    </a:lnTo>
                    <a:lnTo>
                      <a:pt x="248" y="587"/>
                    </a:lnTo>
                    <a:lnTo>
                      <a:pt x="250" y="587"/>
                    </a:lnTo>
                    <a:lnTo>
                      <a:pt x="252" y="587"/>
                    </a:lnTo>
                    <a:lnTo>
                      <a:pt x="253" y="587"/>
                    </a:lnTo>
                    <a:lnTo>
                      <a:pt x="255" y="587"/>
                    </a:lnTo>
                    <a:lnTo>
                      <a:pt x="257" y="585"/>
                    </a:lnTo>
                    <a:lnTo>
                      <a:pt x="259" y="585"/>
                    </a:lnTo>
                    <a:lnTo>
                      <a:pt x="259" y="583"/>
                    </a:lnTo>
                    <a:lnTo>
                      <a:pt x="261" y="579"/>
                    </a:lnTo>
                    <a:lnTo>
                      <a:pt x="261" y="577"/>
                    </a:lnTo>
                    <a:lnTo>
                      <a:pt x="261" y="575"/>
                    </a:lnTo>
                    <a:lnTo>
                      <a:pt x="263" y="575"/>
                    </a:lnTo>
                    <a:lnTo>
                      <a:pt x="263" y="573"/>
                    </a:lnTo>
                    <a:lnTo>
                      <a:pt x="263" y="571"/>
                    </a:lnTo>
                    <a:lnTo>
                      <a:pt x="263" y="569"/>
                    </a:lnTo>
                    <a:lnTo>
                      <a:pt x="265" y="569"/>
                    </a:lnTo>
                    <a:lnTo>
                      <a:pt x="265" y="567"/>
                    </a:lnTo>
                    <a:lnTo>
                      <a:pt x="267" y="567"/>
                    </a:lnTo>
                    <a:lnTo>
                      <a:pt x="267" y="565"/>
                    </a:lnTo>
                    <a:lnTo>
                      <a:pt x="269" y="565"/>
                    </a:lnTo>
                    <a:lnTo>
                      <a:pt x="269" y="563"/>
                    </a:lnTo>
                    <a:lnTo>
                      <a:pt x="273" y="562"/>
                    </a:lnTo>
                    <a:lnTo>
                      <a:pt x="269" y="562"/>
                    </a:lnTo>
                    <a:lnTo>
                      <a:pt x="269" y="556"/>
                    </a:lnTo>
                    <a:lnTo>
                      <a:pt x="269" y="554"/>
                    </a:lnTo>
                    <a:lnTo>
                      <a:pt x="269" y="552"/>
                    </a:lnTo>
                    <a:lnTo>
                      <a:pt x="273" y="542"/>
                    </a:lnTo>
                    <a:lnTo>
                      <a:pt x="275" y="538"/>
                    </a:lnTo>
                    <a:lnTo>
                      <a:pt x="275" y="537"/>
                    </a:lnTo>
                    <a:lnTo>
                      <a:pt x="275" y="529"/>
                    </a:lnTo>
                    <a:lnTo>
                      <a:pt x="275" y="521"/>
                    </a:lnTo>
                    <a:lnTo>
                      <a:pt x="275" y="515"/>
                    </a:lnTo>
                    <a:lnTo>
                      <a:pt x="275" y="510"/>
                    </a:lnTo>
                    <a:lnTo>
                      <a:pt x="275" y="500"/>
                    </a:lnTo>
                    <a:lnTo>
                      <a:pt x="273" y="494"/>
                    </a:lnTo>
                    <a:lnTo>
                      <a:pt x="275" y="494"/>
                    </a:lnTo>
                    <a:lnTo>
                      <a:pt x="278" y="492"/>
                    </a:lnTo>
                    <a:lnTo>
                      <a:pt x="286" y="490"/>
                    </a:lnTo>
                    <a:lnTo>
                      <a:pt x="288" y="489"/>
                    </a:lnTo>
                    <a:lnTo>
                      <a:pt x="288" y="487"/>
                    </a:lnTo>
                    <a:lnTo>
                      <a:pt x="286" y="475"/>
                    </a:lnTo>
                    <a:lnTo>
                      <a:pt x="286" y="471"/>
                    </a:lnTo>
                    <a:lnTo>
                      <a:pt x="286" y="467"/>
                    </a:lnTo>
                    <a:lnTo>
                      <a:pt x="286" y="458"/>
                    </a:lnTo>
                    <a:lnTo>
                      <a:pt x="286" y="444"/>
                    </a:lnTo>
                    <a:lnTo>
                      <a:pt x="286" y="437"/>
                    </a:lnTo>
                    <a:lnTo>
                      <a:pt x="286" y="429"/>
                    </a:lnTo>
                    <a:lnTo>
                      <a:pt x="286" y="417"/>
                    </a:lnTo>
                    <a:lnTo>
                      <a:pt x="286" y="408"/>
                    </a:lnTo>
                    <a:lnTo>
                      <a:pt x="286" y="400"/>
                    </a:lnTo>
                    <a:lnTo>
                      <a:pt x="286" y="391"/>
                    </a:lnTo>
                    <a:lnTo>
                      <a:pt x="286" y="371"/>
                    </a:lnTo>
                    <a:lnTo>
                      <a:pt x="286" y="364"/>
                    </a:lnTo>
                    <a:lnTo>
                      <a:pt x="286" y="358"/>
                    </a:lnTo>
                    <a:lnTo>
                      <a:pt x="286" y="354"/>
                    </a:lnTo>
                    <a:lnTo>
                      <a:pt x="288" y="352"/>
                    </a:lnTo>
                    <a:lnTo>
                      <a:pt x="288" y="341"/>
                    </a:lnTo>
                    <a:lnTo>
                      <a:pt x="288" y="339"/>
                    </a:lnTo>
                    <a:lnTo>
                      <a:pt x="288" y="329"/>
                    </a:lnTo>
                    <a:lnTo>
                      <a:pt x="292" y="327"/>
                    </a:lnTo>
                    <a:lnTo>
                      <a:pt x="294" y="327"/>
                    </a:lnTo>
                    <a:lnTo>
                      <a:pt x="301" y="325"/>
                    </a:lnTo>
                    <a:lnTo>
                      <a:pt x="307" y="325"/>
                    </a:lnTo>
                    <a:lnTo>
                      <a:pt x="311" y="323"/>
                    </a:lnTo>
                    <a:lnTo>
                      <a:pt x="319" y="323"/>
                    </a:lnTo>
                    <a:lnTo>
                      <a:pt x="321" y="321"/>
                    </a:lnTo>
                    <a:lnTo>
                      <a:pt x="328" y="321"/>
                    </a:lnTo>
                    <a:lnTo>
                      <a:pt x="338" y="319"/>
                    </a:lnTo>
                    <a:lnTo>
                      <a:pt x="346" y="318"/>
                    </a:lnTo>
                    <a:lnTo>
                      <a:pt x="353" y="316"/>
                    </a:lnTo>
                    <a:lnTo>
                      <a:pt x="359" y="316"/>
                    </a:lnTo>
                    <a:lnTo>
                      <a:pt x="365" y="314"/>
                    </a:lnTo>
                    <a:lnTo>
                      <a:pt x="371" y="312"/>
                    </a:lnTo>
                    <a:lnTo>
                      <a:pt x="372" y="312"/>
                    </a:lnTo>
                    <a:lnTo>
                      <a:pt x="378" y="312"/>
                    </a:lnTo>
                    <a:lnTo>
                      <a:pt x="382" y="310"/>
                    </a:lnTo>
                    <a:lnTo>
                      <a:pt x="384" y="310"/>
                    </a:lnTo>
                    <a:lnTo>
                      <a:pt x="388" y="310"/>
                    </a:lnTo>
                    <a:lnTo>
                      <a:pt x="392" y="308"/>
                    </a:lnTo>
                    <a:lnTo>
                      <a:pt x="394" y="308"/>
                    </a:lnTo>
                    <a:lnTo>
                      <a:pt x="399" y="306"/>
                    </a:lnTo>
                    <a:lnTo>
                      <a:pt x="401" y="304"/>
                    </a:lnTo>
                    <a:lnTo>
                      <a:pt x="403" y="302"/>
                    </a:lnTo>
                    <a:lnTo>
                      <a:pt x="411" y="296"/>
                    </a:lnTo>
                    <a:lnTo>
                      <a:pt x="419" y="287"/>
                    </a:lnTo>
                    <a:lnTo>
                      <a:pt x="428" y="279"/>
                    </a:lnTo>
                    <a:lnTo>
                      <a:pt x="440" y="268"/>
                    </a:lnTo>
                    <a:lnTo>
                      <a:pt x="447" y="260"/>
                    </a:lnTo>
                    <a:lnTo>
                      <a:pt x="461" y="248"/>
                    </a:lnTo>
                    <a:lnTo>
                      <a:pt x="468" y="239"/>
                    </a:lnTo>
                    <a:lnTo>
                      <a:pt x="476" y="233"/>
                    </a:lnTo>
                    <a:lnTo>
                      <a:pt x="482" y="227"/>
                    </a:lnTo>
                    <a:lnTo>
                      <a:pt x="486" y="223"/>
                    </a:lnTo>
                    <a:lnTo>
                      <a:pt x="493" y="216"/>
                    </a:lnTo>
                    <a:lnTo>
                      <a:pt x="497" y="212"/>
                    </a:lnTo>
                    <a:lnTo>
                      <a:pt x="501" y="210"/>
                    </a:lnTo>
                    <a:lnTo>
                      <a:pt x="509" y="202"/>
                    </a:lnTo>
                    <a:lnTo>
                      <a:pt x="511" y="200"/>
                    </a:lnTo>
                    <a:lnTo>
                      <a:pt x="515" y="196"/>
                    </a:lnTo>
                    <a:lnTo>
                      <a:pt x="522" y="193"/>
                    </a:lnTo>
                    <a:lnTo>
                      <a:pt x="526" y="191"/>
                    </a:lnTo>
                    <a:lnTo>
                      <a:pt x="532" y="187"/>
                    </a:lnTo>
                    <a:lnTo>
                      <a:pt x="534" y="185"/>
                    </a:lnTo>
                    <a:lnTo>
                      <a:pt x="547" y="177"/>
                    </a:lnTo>
                    <a:lnTo>
                      <a:pt x="551" y="175"/>
                    </a:lnTo>
                    <a:lnTo>
                      <a:pt x="557" y="170"/>
                    </a:lnTo>
                    <a:lnTo>
                      <a:pt x="559" y="170"/>
                    </a:lnTo>
                    <a:lnTo>
                      <a:pt x="570" y="162"/>
                    </a:lnTo>
                    <a:lnTo>
                      <a:pt x="574" y="158"/>
                    </a:lnTo>
                    <a:lnTo>
                      <a:pt x="578" y="156"/>
                    </a:lnTo>
                    <a:lnTo>
                      <a:pt x="586" y="152"/>
                    </a:lnTo>
                    <a:lnTo>
                      <a:pt x="593" y="147"/>
                    </a:lnTo>
                    <a:lnTo>
                      <a:pt x="603" y="141"/>
                    </a:lnTo>
                    <a:lnTo>
                      <a:pt x="610" y="135"/>
                    </a:lnTo>
                    <a:lnTo>
                      <a:pt x="614" y="133"/>
                    </a:lnTo>
                    <a:lnTo>
                      <a:pt x="618" y="131"/>
                    </a:lnTo>
                    <a:lnTo>
                      <a:pt x="626" y="125"/>
                    </a:lnTo>
                    <a:lnTo>
                      <a:pt x="628" y="123"/>
                    </a:lnTo>
                    <a:lnTo>
                      <a:pt x="634" y="122"/>
                    </a:lnTo>
                    <a:lnTo>
                      <a:pt x="635" y="120"/>
                    </a:lnTo>
                    <a:lnTo>
                      <a:pt x="645" y="114"/>
                    </a:lnTo>
                    <a:lnTo>
                      <a:pt x="651" y="110"/>
                    </a:lnTo>
                    <a:lnTo>
                      <a:pt x="660" y="102"/>
                    </a:lnTo>
                    <a:lnTo>
                      <a:pt x="668" y="98"/>
                    </a:lnTo>
                    <a:lnTo>
                      <a:pt x="672" y="97"/>
                    </a:lnTo>
                    <a:lnTo>
                      <a:pt x="676" y="93"/>
                    </a:lnTo>
                    <a:lnTo>
                      <a:pt x="680" y="91"/>
                    </a:lnTo>
                    <a:lnTo>
                      <a:pt x="687" y="87"/>
                    </a:lnTo>
                    <a:lnTo>
                      <a:pt x="695" y="83"/>
                    </a:lnTo>
                    <a:lnTo>
                      <a:pt x="697" y="81"/>
                    </a:lnTo>
                    <a:lnTo>
                      <a:pt x="703" y="77"/>
                    </a:lnTo>
                    <a:lnTo>
                      <a:pt x="705" y="75"/>
                    </a:lnTo>
                    <a:lnTo>
                      <a:pt x="714" y="68"/>
                    </a:lnTo>
                    <a:lnTo>
                      <a:pt x="722" y="64"/>
                    </a:lnTo>
                    <a:lnTo>
                      <a:pt x="729" y="58"/>
                    </a:lnTo>
                    <a:lnTo>
                      <a:pt x="741" y="52"/>
                    </a:lnTo>
                    <a:lnTo>
                      <a:pt x="749" y="47"/>
                    </a:lnTo>
                    <a:lnTo>
                      <a:pt x="758" y="41"/>
                    </a:lnTo>
                    <a:lnTo>
                      <a:pt x="795" y="22"/>
                    </a:lnTo>
                    <a:lnTo>
                      <a:pt x="802" y="16"/>
                    </a:lnTo>
                    <a:lnTo>
                      <a:pt x="808" y="12"/>
                    </a:lnTo>
                    <a:lnTo>
                      <a:pt x="818" y="4"/>
                    </a:lnTo>
                    <a:lnTo>
                      <a:pt x="824" y="2"/>
                    </a:lnTo>
                    <a:lnTo>
                      <a:pt x="827" y="0"/>
                    </a:lnTo>
                    <a:lnTo>
                      <a:pt x="829" y="0"/>
                    </a:lnTo>
                    <a:lnTo>
                      <a:pt x="835" y="2"/>
                    </a:lnTo>
                    <a:lnTo>
                      <a:pt x="837" y="2"/>
                    </a:lnTo>
                    <a:lnTo>
                      <a:pt x="839" y="2"/>
                    </a:lnTo>
                    <a:lnTo>
                      <a:pt x="841" y="2"/>
                    </a:lnTo>
                    <a:lnTo>
                      <a:pt x="847" y="4"/>
                    </a:lnTo>
                    <a:lnTo>
                      <a:pt x="856" y="6"/>
                    </a:lnTo>
                    <a:lnTo>
                      <a:pt x="860" y="8"/>
                    </a:lnTo>
                    <a:lnTo>
                      <a:pt x="866" y="8"/>
                    </a:lnTo>
                    <a:lnTo>
                      <a:pt x="870" y="10"/>
                    </a:lnTo>
                    <a:lnTo>
                      <a:pt x="873" y="10"/>
                    </a:lnTo>
                    <a:lnTo>
                      <a:pt x="875" y="10"/>
                    </a:lnTo>
                    <a:lnTo>
                      <a:pt x="881" y="12"/>
                    </a:lnTo>
                    <a:lnTo>
                      <a:pt x="883" y="12"/>
                    </a:lnTo>
                    <a:lnTo>
                      <a:pt x="883" y="14"/>
                    </a:lnTo>
                    <a:lnTo>
                      <a:pt x="885" y="14"/>
                    </a:lnTo>
                    <a:lnTo>
                      <a:pt x="893" y="16"/>
                    </a:lnTo>
                    <a:lnTo>
                      <a:pt x="900" y="16"/>
                    </a:lnTo>
                    <a:lnTo>
                      <a:pt x="900" y="18"/>
                    </a:lnTo>
                    <a:lnTo>
                      <a:pt x="902" y="18"/>
                    </a:lnTo>
                    <a:lnTo>
                      <a:pt x="912" y="20"/>
                    </a:lnTo>
                    <a:lnTo>
                      <a:pt x="914" y="20"/>
                    </a:lnTo>
                    <a:lnTo>
                      <a:pt x="916" y="20"/>
                    </a:lnTo>
                    <a:lnTo>
                      <a:pt x="921" y="22"/>
                    </a:lnTo>
                    <a:lnTo>
                      <a:pt x="925" y="24"/>
                    </a:lnTo>
                    <a:lnTo>
                      <a:pt x="927" y="24"/>
                    </a:lnTo>
                    <a:lnTo>
                      <a:pt x="929" y="24"/>
                    </a:lnTo>
                    <a:lnTo>
                      <a:pt x="933" y="25"/>
                    </a:lnTo>
                    <a:lnTo>
                      <a:pt x="937" y="27"/>
                    </a:lnTo>
                    <a:lnTo>
                      <a:pt x="939" y="27"/>
                    </a:lnTo>
                    <a:lnTo>
                      <a:pt x="944" y="31"/>
                    </a:lnTo>
                    <a:lnTo>
                      <a:pt x="946" y="33"/>
                    </a:lnTo>
                    <a:lnTo>
                      <a:pt x="946" y="35"/>
                    </a:lnTo>
                    <a:lnTo>
                      <a:pt x="948" y="35"/>
                    </a:lnTo>
                    <a:lnTo>
                      <a:pt x="952" y="39"/>
                    </a:lnTo>
                    <a:lnTo>
                      <a:pt x="954" y="41"/>
                    </a:lnTo>
                    <a:lnTo>
                      <a:pt x="960" y="47"/>
                    </a:lnTo>
                    <a:lnTo>
                      <a:pt x="962" y="47"/>
                    </a:lnTo>
                    <a:lnTo>
                      <a:pt x="964" y="49"/>
                    </a:lnTo>
                    <a:lnTo>
                      <a:pt x="964" y="50"/>
                    </a:lnTo>
                    <a:lnTo>
                      <a:pt x="966" y="50"/>
                    </a:lnTo>
                    <a:lnTo>
                      <a:pt x="968" y="52"/>
                    </a:lnTo>
                    <a:lnTo>
                      <a:pt x="969" y="54"/>
                    </a:lnTo>
                    <a:lnTo>
                      <a:pt x="971" y="56"/>
                    </a:lnTo>
                    <a:lnTo>
                      <a:pt x="973" y="58"/>
                    </a:lnTo>
                    <a:lnTo>
                      <a:pt x="975" y="60"/>
                    </a:lnTo>
                    <a:lnTo>
                      <a:pt x="979" y="62"/>
                    </a:lnTo>
                    <a:lnTo>
                      <a:pt x="979" y="64"/>
                    </a:lnTo>
                    <a:lnTo>
                      <a:pt x="981" y="64"/>
                    </a:lnTo>
                    <a:lnTo>
                      <a:pt x="981" y="66"/>
                    </a:lnTo>
                    <a:lnTo>
                      <a:pt x="983" y="66"/>
                    </a:lnTo>
                    <a:lnTo>
                      <a:pt x="983" y="68"/>
                    </a:lnTo>
                    <a:lnTo>
                      <a:pt x="991" y="64"/>
                    </a:lnTo>
                    <a:lnTo>
                      <a:pt x="996" y="60"/>
                    </a:lnTo>
                    <a:lnTo>
                      <a:pt x="998" y="60"/>
                    </a:lnTo>
                    <a:lnTo>
                      <a:pt x="998" y="58"/>
                    </a:lnTo>
                    <a:lnTo>
                      <a:pt x="1002" y="58"/>
                    </a:lnTo>
                    <a:lnTo>
                      <a:pt x="1006" y="56"/>
                    </a:lnTo>
                    <a:lnTo>
                      <a:pt x="1008" y="54"/>
                    </a:lnTo>
                    <a:lnTo>
                      <a:pt x="1012" y="52"/>
                    </a:lnTo>
                    <a:lnTo>
                      <a:pt x="1015" y="50"/>
                    </a:lnTo>
                    <a:lnTo>
                      <a:pt x="1017" y="50"/>
                    </a:lnTo>
                    <a:lnTo>
                      <a:pt x="1019" y="50"/>
                    </a:lnTo>
                    <a:lnTo>
                      <a:pt x="1019" y="49"/>
                    </a:lnTo>
                    <a:lnTo>
                      <a:pt x="1025" y="47"/>
                    </a:lnTo>
                    <a:lnTo>
                      <a:pt x="1027" y="47"/>
                    </a:lnTo>
                    <a:lnTo>
                      <a:pt x="1031" y="45"/>
                    </a:lnTo>
                    <a:lnTo>
                      <a:pt x="1031" y="43"/>
                    </a:lnTo>
                    <a:lnTo>
                      <a:pt x="1033" y="43"/>
                    </a:lnTo>
                    <a:lnTo>
                      <a:pt x="1037" y="41"/>
                    </a:lnTo>
                    <a:lnTo>
                      <a:pt x="1039" y="41"/>
                    </a:lnTo>
                    <a:lnTo>
                      <a:pt x="1039" y="43"/>
                    </a:lnTo>
                    <a:lnTo>
                      <a:pt x="1040" y="49"/>
                    </a:lnTo>
                    <a:lnTo>
                      <a:pt x="1040" y="54"/>
                    </a:lnTo>
                    <a:lnTo>
                      <a:pt x="1042" y="62"/>
                    </a:lnTo>
                    <a:lnTo>
                      <a:pt x="1044" y="66"/>
                    </a:lnTo>
                    <a:lnTo>
                      <a:pt x="1044" y="72"/>
                    </a:lnTo>
                    <a:lnTo>
                      <a:pt x="1046" y="77"/>
                    </a:lnTo>
                    <a:lnTo>
                      <a:pt x="1046" y="81"/>
                    </a:lnTo>
                    <a:lnTo>
                      <a:pt x="1046" y="89"/>
                    </a:lnTo>
                    <a:lnTo>
                      <a:pt x="1048" y="91"/>
                    </a:lnTo>
                    <a:lnTo>
                      <a:pt x="1048" y="98"/>
                    </a:lnTo>
                    <a:lnTo>
                      <a:pt x="1050" y="102"/>
                    </a:lnTo>
                    <a:lnTo>
                      <a:pt x="1050" y="104"/>
                    </a:lnTo>
                    <a:lnTo>
                      <a:pt x="1052" y="108"/>
                    </a:lnTo>
                    <a:lnTo>
                      <a:pt x="1052" y="110"/>
                    </a:lnTo>
                    <a:lnTo>
                      <a:pt x="1052" y="112"/>
                    </a:lnTo>
                    <a:lnTo>
                      <a:pt x="1052" y="114"/>
                    </a:lnTo>
                    <a:lnTo>
                      <a:pt x="1052" y="116"/>
                    </a:lnTo>
                    <a:lnTo>
                      <a:pt x="1052" y="122"/>
                    </a:lnTo>
                    <a:lnTo>
                      <a:pt x="1052" y="127"/>
                    </a:lnTo>
                    <a:lnTo>
                      <a:pt x="1052" y="133"/>
                    </a:lnTo>
                    <a:lnTo>
                      <a:pt x="1052" y="137"/>
                    </a:lnTo>
                    <a:lnTo>
                      <a:pt x="1052" y="141"/>
                    </a:lnTo>
                    <a:lnTo>
                      <a:pt x="1054" y="147"/>
                    </a:lnTo>
                    <a:lnTo>
                      <a:pt x="1054" y="150"/>
                    </a:lnTo>
                    <a:lnTo>
                      <a:pt x="1052" y="152"/>
                    </a:lnTo>
                    <a:lnTo>
                      <a:pt x="1054" y="154"/>
                    </a:lnTo>
                    <a:lnTo>
                      <a:pt x="1063" y="164"/>
                    </a:lnTo>
                    <a:lnTo>
                      <a:pt x="1065" y="166"/>
                    </a:lnTo>
                    <a:lnTo>
                      <a:pt x="1067" y="170"/>
                    </a:lnTo>
                    <a:lnTo>
                      <a:pt x="1069" y="173"/>
                    </a:lnTo>
                    <a:lnTo>
                      <a:pt x="1071" y="175"/>
                    </a:lnTo>
                    <a:lnTo>
                      <a:pt x="1073" y="179"/>
                    </a:lnTo>
                    <a:lnTo>
                      <a:pt x="1075" y="183"/>
                    </a:lnTo>
                    <a:lnTo>
                      <a:pt x="1077" y="185"/>
                    </a:lnTo>
                    <a:lnTo>
                      <a:pt x="1079" y="189"/>
                    </a:lnTo>
                    <a:lnTo>
                      <a:pt x="1083" y="193"/>
                    </a:lnTo>
                    <a:lnTo>
                      <a:pt x="1083" y="195"/>
                    </a:lnTo>
                    <a:lnTo>
                      <a:pt x="1083" y="196"/>
                    </a:lnTo>
                    <a:lnTo>
                      <a:pt x="1081" y="198"/>
                    </a:lnTo>
                    <a:lnTo>
                      <a:pt x="1079" y="200"/>
                    </a:lnTo>
                    <a:lnTo>
                      <a:pt x="1079" y="202"/>
                    </a:lnTo>
                    <a:lnTo>
                      <a:pt x="1079" y="204"/>
                    </a:lnTo>
                    <a:lnTo>
                      <a:pt x="1079" y="206"/>
                    </a:lnTo>
                    <a:lnTo>
                      <a:pt x="1081" y="206"/>
                    </a:lnTo>
                    <a:lnTo>
                      <a:pt x="1081" y="208"/>
                    </a:lnTo>
                    <a:lnTo>
                      <a:pt x="1081" y="210"/>
                    </a:lnTo>
                    <a:lnTo>
                      <a:pt x="1083" y="210"/>
                    </a:lnTo>
                    <a:lnTo>
                      <a:pt x="1085" y="212"/>
                    </a:lnTo>
                    <a:lnTo>
                      <a:pt x="1085" y="214"/>
                    </a:lnTo>
                    <a:lnTo>
                      <a:pt x="1087" y="216"/>
                    </a:lnTo>
                    <a:lnTo>
                      <a:pt x="1088" y="216"/>
                    </a:lnTo>
                    <a:lnTo>
                      <a:pt x="1090" y="218"/>
                    </a:lnTo>
                    <a:lnTo>
                      <a:pt x="1092" y="218"/>
                    </a:lnTo>
                    <a:lnTo>
                      <a:pt x="1092" y="220"/>
                    </a:lnTo>
                    <a:lnTo>
                      <a:pt x="1092" y="221"/>
                    </a:lnTo>
                    <a:lnTo>
                      <a:pt x="1094" y="221"/>
                    </a:lnTo>
                    <a:lnTo>
                      <a:pt x="1094" y="223"/>
                    </a:lnTo>
                    <a:lnTo>
                      <a:pt x="1096" y="225"/>
                    </a:lnTo>
                    <a:lnTo>
                      <a:pt x="1096" y="227"/>
                    </a:lnTo>
                    <a:lnTo>
                      <a:pt x="1098" y="229"/>
                    </a:lnTo>
                    <a:lnTo>
                      <a:pt x="1100" y="231"/>
                    </a:lnTo>
                    <a:lnTo>
                      <a:pt x="1102" y="233"/>
                    </a:lnTo>
                    <a:lnTo>
                      <a:pt x="1104" y="235"/>
                    </a:lnTo>
                    <a:lnTo>
                      <a:pt x="1106" y="237"/>
                    </a:lnTo>
                    <a:lnTo>
                      <a:pt x="1108" y="239"/>
                    </a:lnTo>
                    <a:lnTo>
                      <a:pt x="1110" y="241"/>
                    </a:lnTo>
                    <a:lnTo>
                      <a:pt x="1108" y="24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0" name="Freeform 14"/>
              <p:cNvSpPr>
                <a:spLocks noEditPoints="1"/>
              </p:cNvSpPr>
              <p:nvPr/>
            </p:nvSpPr>
            <p:spPr bwMode="auto">
              <a:xfrm>
                <a:off x="3034494" y="1427329"/>
                <a:ext cx="1210368" cy="1318405"/>
              </a:xfrm>
              <a:custGeom>
                <a:avLst/>
                <a:gdLst>
                  <a:gd name="T0" fmla="*/ 40 w 860"/>
                  <a:gd name="T1" fmla="*/ 587 h 948"/>
                  <a:gd name="T2" fmla="*/ 40 w 860"/>
                  <a:gd name="T3" fmla="*/ 583 h 948"/>
                  <a:gd name="T4" fmla="*/ 50 w 860"/>
                  <a:gd name="T5" fmla="*/ 577 h 948"/>
                  <a:gd name="T6" fmla="*/ 42 w 860"/>
                  <a:gd name="T7" fmla="*/ 583 h 948"/>
                  <a:gd name="T8" fmla="*/ 38 w 860"/>
                  <a:gd name="T9" fmla="*/ 567 h 948"/>
                  <a:gd name="T10" fmla="*/ 42 w 860"/>
                  <a:gd name="T11" fmla="*/ 514 h 948"/>
                  <a:gd name="T12" fmla="*/ 816 w 860"/>
                  <a:gd name="T13" fmla="*/ 867 h 948"/>
                  <a:gd name="T14" fmla="*/ 522 w 860"/>
                  <a:gd name="T15" fmla="*/ 898 h 948"/>
                  <a:gd name="T16" fmla="*/ 445 w 860"/>
                  <a:gd name="T17" fmla="*/ 896 h 948"/>
                  <a:gd name="T18" fmla="*/ 434 w 860"/>
                  <a:gd name="T19" fmla="*/ 921 h 948"/>
                  <a:gd name="T20" fmla="*/ 374 w 860"/>
                  <a:gd name="T21" fmla="*/ 902 h 948"/>
                  <a:gd name="T22" fmla="*/ 368 w 860"/>
                  <a:gd name="T23" fmla="*/ 923 h 948"/>
                  <a:gd name="T24" fmla="*/ 361 w 860"/>
                  <a:gd name="T25" fmla="*/ 940 h 948"/>
                  <a:gd name="T26" fmla="*/ 343 w 860"/>
                  <a:gd name="T27" fmla="*/ 946 h 948"/>
                  <a:gd name="T28" fmla="*/ 324 w 860"/>
                  <a:gd name="T29" fmla="*/ 932 h 948"/>
                  <a:gd name="T30" fmla="*/ 305 w 860"/>
                  <a:gd name="T31" fmla="*/ 921 h 948"/>
                  <a:gd name="T32" fmla="*/ 297 w 860"/>
                  <a:gd name="T33" fmla="*/ 907 h 948"/>
                  <a:gd name="T34" fmla="*/ 288 w 860"/>
                  <a:gd name="T35" fmla="*/ 892 h 948"/>
                  <a:gd name="T36" fmla="*/ 270 w 860"/>
                  <a:gd name="T37" fmla="*/ 882 h 948"/>
                  <a:gd name="T38" fmla="*/ 265 w 860"/>
                  <a:gd name="T39" fmla="*/ 867 h 948"/>
                  <a:gd name="T40" fmla="*/ 255 w 860"/>
                  <a:gd name="T41" fmla="*/ 850 h 948"/>
                  <a:gd name="T42" fmla="*/ 244 w 860"/>
                  <a:gd name="T43" fmla="*/ 846 h 948"/>
                  <a:gd name="T44" fmla="*/ 222 w 860"/>
                  <a:gd name="T45" fmla="*/ 842 h 948"/>
                  <a:gd name="T46" fmla="*/ 205 w 860"/>
                  <a:gd name="T47" fmla="*/ 821 h 948"/>
                  <a:gd name="T48" fmla="*/ 192 w 860"/>
                  <a:gd name="T49" fmla="*/ 807 h 948"/>
                  <a:gd name="T50" fmla="*/ 175 w 860"/>
                  <a:gd name="T51" fmla="*/ 809 h 948"/>
                  <a:gd name="T52" fmla="*/ 157 w 860"/>
                  <a:gd name="T53" fmla="*/ 807 h 948"/>
                  <a:gd name="T54" fmla="*/ 144 w 860"/>
                  <a:gd name="T55" fmla="*/ 809 h 948"/>
                  <a:gd name="T56" fmla="*/ 134 w 860"/>
                  <a:gd name="T57" fmla="*/ 811 h 948"/>
                  <a:gd name="T58" fmla="*/ 115 w 860"/>
                  <a:gd name="T59" fmla="*/ 813 h 948"/>
                  <a:gd name="T60" fmla="*/ 94 w 860"/>
                  <a:gd name="T61" fmla="*/ 819 h 948"/>
                  <a:gd name="T62" fmla="*/ 71 w 860"/>
                  <a:gd name="T63" fmla="*/ 819 h 948"/>
                  <a:gd name="T64" fmla="*/ 54 w 860"/>
                  <a:gd name="T65" fmla="*/ 825 h 948"/>
                  <a:gd name="T66" fmla="*/ 44 w 860"/>
                  <a:gd name="T67" fmla="*/ 846 h 948"/>
                  <a:gd name="T68" fmla="*/ 40 w 860"/>
                  <a:gd name="T69" fmla="*/ 832 h 948"/>
                  <a:gd name="T70" fmla="*/ 48 w 860"/>
                  <a:gd name="T71" fmla="*/ 800 h 948"/>
                  <a:gd name="T72" fmla="*/ 59 w 860"/>
                  <a:gd name="T73" fmla="*/ 771 h 948"/>
                  <a:gd name="T74" fmla="*/ 71 w 860"/>
                  <a:gd name="T75" fmla="*/ 742 h 948"/>
                  <a:gd name="T76" fmla="*/ 73 w 860"/>
                  <a:gd name="T77" fmla="*/ 711 h 948"/>
                  <a:gd name="T78" fmla="*/ 71 w 860"/>
                  <a:gd name="T79" fmla="*/ 671 h 948"/>
                  <a:gd name="T80" fmla="*/ 63 w 860"/>
                  <a:gd name="T81" fmla="*/ 642 h 948"/>
                  <a:gd name="T82" fmla="*/ 48 w 860"/>
                  <a:gd name="T83" fmla="*/ 619 h 948"/>
                  <a:gd name="T84" fmla="*/ 48 w 860"/>
                  <a:gd name="T85" fmla="*/ 606 h 948"/>
                  <a:gd name="T86" fmla="*/ 48 w 860"/>
                  <a:gd name="T87" fmla="*/ 598 h 948"/>
                  <a:gd name="T88" fmla="*/ 44 w 860"/>
                  <a:gd name="T89" fmla="*/ 604 h 948"/>
                  <a:gd name="T90" fmla="*/ 52 w 860"/>
                  <a:gd name="T91" fmla="*/ 587 h 948"/>
                  <a:gd name="T92" fmla="*/ 54 w 860"/>
                  <a:gd name="T93" fmla="*/ 579 h 948"/>
                  <a:gd name="T94" fmla="*/ 57 w 860"/>
                  <a:gd name="T95" fmla="*/ 569 h 948"/>
                  <a:gd name="T96" fmla="*/ 57 w 860"/>
                  <a:gd name="T97" fmla="*/ 550 h 948"/>
                  <a:gd name="T98" fmla="*/ 54 w 860"/>
                  <a:gd name="T99" fmla="*/ 535 h 948"/>
                  <a:gd name="T100" fmla="*/ 46 w 860"/>
                  <a:gd name="T101" fmla="*/ 514 h 948"/>
                  <a:gd name="T102" fmla="*/ 38 w 860"/>
                  <a:gd name="T103" fmla="*/ 506 h 948"/>
                  <a:gd name="T104" fmla="*/ 31 w 860"/>
                  <a:gd name="T105" fmla="*/ 514 h 948"/>
                  <a:gd name="T106" fmla="*/ 21 w 860"/>
                  <a:gd name="T107" fmla="*/ 496 h 948"/>
                  <a:gd name="T108" fmla="*/ 11 w 860"/>
                  <a:gd name="T109" fmla="*/ 473 h 948"/>
                  <a:gd name="T110" fmla="*/ 4 w 860"/>
                  <a:gd name="T111" fmla="*/ 485 h 948"/>
                  <a:gd name="T112" fmla="*/ 2 w 860"/>
                  <a:gd name="T113" fmla="*/ 502 h 948"/>
                  <a:gd name="T114" fmla="*/ 173 w 860"/>
                  <a:gd name="T115" fmla="*/ 460 h 948"/>
                  <a:gd name="T116" fmla="*/ 591 w 860"/>
                  <a:gd name="T117" fmla="*/ 2 h 948"/>
                  <a:gd name="T118" fmla="*/ 827 w 860"/>
                  <a:gd name="T119" fmla="*/ 156 h 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0" h="948">
                    <a:moveTo>
                      <a:pt x="46" y="592"/>
                    </a:moveTo>
                    <a:lnTo>
                      <a:pt x="46" y="594"/>
                    </a:lnTo>
                    <a:lnTo>
                      <a:pt x="44" y="594"/>
                    </a:lnTo>
                    <a:lnTo>
                      <a:pt x="46" y="594"/>
                    </a:lnTo>
                    <a:lnTo>
                      <a:pt x="46" y="592"/>
                    </a:lnTo>
                    <a:close/>
                    <a:moveTo>
                      <a:pt x="42" y="590"/>
                    </a:moveTo>
                    <a:lnTo>
                      <a:pt x="40" y="590"/>
                    </a:lnTo>
                    <a:lnTo>
                      <a:pt x="40" y="588"/>
                    </a:lnTo>
                    <a:lnTo>
                      <a:pt x="42" y="588"/>
                    </a:lnTo>
                    <a:lnTo>
                      <a:pt x="42" y="590"/>
                    </a:lnTo>
                    <a:close/>
                    <a:moveTo>
                      <a:pt x="42" y="587"/>
                    </a:moveTo>
                    <a:lnTo>
                      <a:pt x="42" y="588"/>
                    </a:lnTo>
                    <a:lnTo>
                      <a:pt x="42" y="587"/>
                    </a:lnTo>
                    <a:lnTo>
                      <a:pt x="42" y="588"/>
                    </a:lnTo>
                    <a:lnTo>
                      <a:pt x="40" y="588"/>
                    </a:lnTo>
                    <a:lnTo>
                      <a:pt x="40" y="587"/>
                    </a:lnTo>
                    <a:lnTo>
                      <a:pt x="40" y="585"/>
                    </a:lnTo>
                    <a:lnTo>
                      <a:pt x="42" y="585"/>
                    </a:lnTo>
                    <a:lnTo>
                      <a:pt x="42" y="587"/>
                    </a:lnTo>
                    <a:close/>
                    <a:moveTo>
                      <a:pt x="38" y="585"/>
                    </a:moveTo>
                    <a:lnTo>
                      <a:pt x="36" y="585"/>
                    </a:lnTo>
                    <a:lnTo>
                      <a:pt x="36" y="583"/>
                    </a:lnTo>
                    <a:lnTo>
                      <a:pt x="36" y="581"/>
                    </a:lnTo>
                    <a:lnTo>
                      <a:pt x="36" y="583"/>
                    </a:lnTo>
                    <a:lnTo>
                      <a:pt x="38" y="585"/>
                    </a:lnTo>
                    <a:close/>
                    <a:moveTo>
                      <a:pt x="42" y="581"/>
                    </a:moveTo>
                    <a:lnTo>
                      <a:pt x="42" y="583"/>
                    </a:lnTo>
                    <a:lnTo>
                      <a:pt x="42" y="585"/>
                    </a:lnTo>
                    <a:lnTo>
                      <a:pt x="40" y="585"/>
                    </a:lnTo>
                    <a:lnTo>
                      <a:pt x="38" y="585"/>
                    </a:lnTo>
                    <a:lnTo>
                      <a:pt x="38" y="583"/>
                    </a:lnTo>
                    <a:lnTo>
                      <a:pt x="40" y="583"/>
                    </a:lnTo>
                    <a:lnTo>
                      <a:pt x="40" y="581"/>
                    </a:lnTo>
                    <a:lnTo>
                      <a:pt x="40" y="579"/>
                    </a:lnTo>
                    <a:lnTo>
                      <a:pt x="42" y="579"/>
                    </a:lnTo>
                    <a:lnTo>
                      <a:pt x="42" y="581"/>
                    </a:lnTo>
                    <a:close/>
                    <a:moveTo>
                      <a:pt x="38" y="577"/>
                    </a:moveTo>
                    <a:lnTo>
                      <a:pt x="38" y="579"/>
                    </a:lnTo>
                    <a:lnTo>
                      <a:pt x="38" y="577"/>
                    </a:lnTo>
                    <a:close/>
                    <a:moveTo>
                      <a:pt x="40" y="577"/>
                    </a:moveTo>
                    <a:lnTo>
                      <a:pt x="40" y="579"/>
                    </a:lnTo>
                    <a:lnTo>
                      <a:pt x="38" y="579"/>
                    </a:lnTo>
                    <a:lnTo>
                      <a:pt x="40" y="579"/>
                    </a:lnTo>
                    <a:lnTo>
                      <a:pt x="40" y="577"/>
                    </a:lnTo>
                    <a:close/>
                    <a:moveTo>
                      <a:pt x="52" y="573"/>
                    </a:moveTo>
                    <a:lnTo>
                      <a:pt x="52" y="575"/>
                    </a:lnTo>
                    <a:lnTo>
                      <a:pt x="50" y="575"/>
                    </a:lnTo>
                    <a:lnTo>
                      <a:pt x="50" y="577"/>
                    </a:lnTo>
                    <a:lnTo>
                      <a:pt x="52" y="577"/>
                    </a:lnTo>
                    <a:lnTo>
                      <a:pt x="52" y="579"/>
                    </a:lnTo>
                    <a:lnTo>
                      <a:pt x="50" y="579"/>
                    </a:lnTo>
                    <a:lnTo>
                      <a:pt x="50" y="581"/>
                    </a:lnTo>
                    <a:lnTo>
                      <a:pt x="50" y="583"/>
                    </a:lnTo>
                    <a:lnTo>
                      <a:pt x="48" y="585"/>
                    </a:lnTo>
                    <a:lnTo>
                      <a:pt x="48" y="587"/>
                    </a:lnTo>
                    <a:lnTo>
                      <a:pt x="46" y="587"/>
                    </a:lnTo>
                    <a:lnTo>
                      <a:pt x="46" y="588"/>
                    </a:lnTo>
                    <a:lnTo>
                      <a:pt x="46" y="590"/>
                    </a:lnTo>
                    <a:lnTo>
                      <a:pt x="44" y="590"/>
                    </a:lnTo>
                    <a:lnTo>
                      <a:pt x="44" y="588"/>
                    </a:lnTo>
                    <a:lnTo>
                      <a:pt x="44" y="587"/>
                    </a:lnTo>
                    <a:lnTo>
                      <a:pt x="44" y="585"/>
                    </a:lnTo>
                    <a:lnTo>
                      <a:pt x="42" y="585"/>
                    </a:lnTo>
                    <a:lnTo>
                      <a:pt x="42" y="583"/>
                    </a:lnTo>
                    <a:lnTo>
                      <a:pt x="44" y="581"/>
                    </a:lnTo>
                    <a:lnTo>
                      <a:pt x="42" y="581"/>
                    </a:lnTo>
                    <a:lnTo>
                      <a:pt x="44" y="581"/>
                    </a:lnTo>
                    <a:lnTo>
                      <a:pt x="46" y="579"/>
                    </a:lnTo>
                    <a:lnTo>
                      <a:pt x="46" y="577"/>
                    </a:lnTo>
                    <a:lnTo>
                      <a:pt x="46" y="575"/>
                    </a:lnTo>
                    <a:lnTo>
                      <a:pt x="46" y="573"/>
                    </a:lnTo>
                    <a:lnTo>
                      <a:pt x="48" y="573"/>
                    </a:lnTo>
                    <a:lnTo>
                      <a:pt x="48" y="571"/>
                    </a:lnTo>
                    <a:lnTo>
                      <a:pt x="50" y="569"/>
                    </a:lnTo>
                    <a:lnTo>
                      <a:pt x="52" y="571"/>
                    </a:lnTo>
                    <a:lnTo>
                      <a:pt x="54" y="571"/>
                    </a:lnTo>
                    <a:lnTo>
                      <a:pt x="54" y="573"/>
                    </a:lnTo>
                    <a:lnTo>
                      <a:pt x="52" y="573"/>
                    </a:lnTo>
                    <a:close/>
                    <a:moveTo>
                      <a:pt x="38" y="565"/>
                    </a:moveTo>
                    <a:lnTo>
                      <a:pt x="38" y="567"/>
                    </a:lnTo>
                    <a:lnTo>
                      <a:pt x="38" y="565"/>
                    </a:lnTo>
                    <a:close/>
                    <a:moveTo>
                      <a:pt x="40" y="563"/>
                    </a:moveTo>
                    <a:lnTo>
                      <a:pt x="38" y="563"/>
                    </a:lnTo>
                    <a:lnTo>
                      <a:pt x="38" y="565"/>
                    </a:lnTo>
                    <a:lnTo>
                      <a:pt x="36" y="565"/>
                    </a:lnTo>
                    <a:lnTo>
                      <a:pt x="38" y="565"/>
                    </a:lnTo>
                    <a:lnTo>
                      <a:pt x="38" y="563"/>
                    </a:lnTo>
                    <a:lnTo>
                      <a:pt x="40" y="563"/>
                    </a:lnTo>
                    <a:close/>
                    <a:moveTo>
                      <a:pt x="44" y="517"/>
                    </a:moveTo>
                    <a:lnTo>
                      <a:pt x="42" y="517"/>
                    </a:lnTo>
                    <a:lnTo>
                      <a:pt x="42" y="515"/>
                    </a:lnTo>
                    <a:lnTo>
                      <a:pt x="42" y="514"/>
                    </a:lnTo>
                    <a:lnTo>
                      <a:pt x="44" y="514"/>
                    </a:lnTo>
                    <a:lnTo>
                      <a:pt x="44" y="515"/>
                    </a:lnTo>
                    <a:lnTo>
                      <a:pt x="44" y="517"/>
                    </a:lnTo>
                    <a:close/>
                    <a:moveTo>
                      <a:pt x="42" y="514"/>
                    </a:moveTo>
                    <a:lnTo>
                      <a:pt x="42" y="515"/>
                    </a:lnTo>
                    <a:lnTo>
                      <a:pt x="40" y="515"/>
                    </a:lnTo>
                    <a:lnTo>
                      <a:pt x="40" y="514"/>
                    </a:lnTo>
                    <a:lnTo>
                      <a:pt x="42" y="514"/>
                    </a:lnTo>
                    <a:close/>
                    <a:moveTo>
                      <a:pt x="40" y="514"/>
                    </a:moveTo>
                    <a:lnTo>
                      <a:pt x="40" y="515"/>
                    </a:lnTo>
                    <a:lnTo>
                      <a:pt x="40" y="514"/>
                    </a:lnTo>
                    <a:lnTo>
                      <a:pt x="40" y="512"/>
                    </a:lnTo>
                    <a:lnTo>
                      <a:pt x="40" y="514"/>
                    </a:lnTo>
                    <a:close/>
                    <a:moveTo>
                      <a:pt x="752" y="181"/>
                    </a:moveTo>
                    <a:lnTo>
                      <a:pt x="756" y="231"/>
                    </a:lnTo>
                    <a:lnTo>
                      <a:pt x="760" y="293"/>
                    </a:lnTo>
                    <a:lnTo>
                      <a:pt x="800" y="790"/>
                    </a:lnTo>
                    <a:lnTo>
                      <a:pt x="804" y="819"/>
                    </a:lnTo>
                    <a:lnTo>
                      <a:pt x="823" y="831"/>
                    </a:lnTo>
                    <a:lnTo>
                      <a:pt x="816" y="867"/>
                    </a:lnTo>
                    <a:lnTo>
                      <a:pt x="812" y="892"/>
                    </a:lnTo>
                    <a:lnTo>
                      <a:pt x="758" y="892"/>
                    </a:lnTo>
                    <a:lnTo>
                      <a:pt x="697" y="892"/>
                    </a:lnTo>
                    <a:lnTo>
                      <a:pt x="660" y="892"/>
                    </a:lnTo>
                    <a:lnTo>
                      <a:pt x="612" y="892"/>
                    </a:lnTo>
                    <a:lnTo>
                      <a:pt x="585" y="892"/>
                    </a:lnTo>
                    <a:lnTo>
                      <a:pt x="566" y="892"/>
                    </a:lnTo>
                    <a:lnTo>
                      <a:pt x="543" y="892"/>
                    </a:lnTo>
                    <a:lnTo>
                      <a:pt x="545" y="879"/>
                    </a:lnTo>
                    <a:lnTo>
                      <a:pt x="543" y="877"/>
                    </a:lnTo>
                    <a:lnTo>
                      <a:pt x="535" y="884"/>
                    </a:lnTo>
                    <a:lnTo>
                      <a:pt x="537" y="896"/>
                    </a:lnTo>
                    <a:lnTo>
                      <a:pt x="533" y="896"/>
                    </a:lnTo>
                    <a:lnTo>
                      <a:pt x="532" y="898"/>
                    </a:lnTo>
                    <a:lnTo>
                      <a:pt x="526" y="896"/>
                    </a:lnTo>
                    <a:lnTo>
                      <a:pt x="522" y="898"/>
                    </a:lnTo>
                    <a:lnTo>
                      <a:pt x="518" y="898"/>
                    </a:lnTo>
                    <a:lnTo>
                      <a:pt x="516" y="898"/>
                    </a:lnTo>
                    <a:lnTo>
                      <a:pt x="514" y="898"/>
                    </a:lnTo>
                    <a:lnTo>
                      <a:pt x="508" y="898"/>
                    </a:lnTo>
                    <a:lnTo>
                      <a:pt x="507" y="898"/>
                    </a:lnTo>
                    <a:lnTo>
                      <a:pt x="505" y="898"/>
                    </a:lnTo>
                    <a:lnTo>
                      <a:pt x="493" y="896"/>
                    </a:lnTo>
                    <a:lnTo>
                      <a:pt x="480" y="896"/>
                    </a:lnTo>
                    <a:lnTo>
                      <a:pt x="462" y="896"/>
                    </a:lnTo>
                    <a:lnTo>
                      <a:pt x="455" y="898"/>
                    </a:lnTo>
                    <a:lnTo>
                      <a:pt x="453" y="898"/>
                    </a:lnTo>
                    <a:lnTo>
                      <a:pt x="451" y="898"/>
                    </a:lnTo>
                    <a:lnTo>
                      <a:pt x="449" y="898"/>
                    </a:lnTo>
                    <a:lnTo>
                      <a:pt x="449" y="896"/>
                    </a:lnTo>
                    <a:lnTo>
                      <a:pt x="447" y="896"/>
                    </a:lnTo>
                    <a:lnTo>
                      <a:pt x="445" y="896"/>
                    </a:lnTo>
                    <a:lnTo>
                      <a:pt x="445" y="898"/>
                    </a:lnTo>
                    <a:lnTo>
                      <a:pt x="445" y="900"/>
                    </a:lnTo>
                    <a:lnTo>
                      <a:pt x="445" y="902"/>
                    </a:lnTo>
                    <a:lnTo>
                      <a:pt x="445" y="904"/>
                    </a:lnTo>
                    <a:lnTo>
                      <a:pt x="443" y="904"/>
                    </a:lnTo>
                    <a:lnTo>
                      <a:pt x="443" y="905"/>
                    </a:lnTo>
                    <a:lnTo>
                      <a:pt x="439" y="905"/>
                    </a:lnTo>
                    <a:lnTo>
                      <a:pt x="439" y="907"/>
                    </a:lnTo>
                    <a:lnTo>
                      <a:pt x="437" y="907"/>
                    </a:lnTo>
                    <a:lnTo>
                      <a:pt x="437" y="909"/>
                    </a:lnTo>
                    <a:lnTo>
                      <a:pt x="437" y="911"/>
                    </a:lnTo>
                    <a:lnTo>
                      <a:pt x="437" y="913"/>
                    </a:lnTo>
                    <a:lnTo>
                      <a:pt x="436" y="913"/>
                    </a:lnTo>
                    <a:lnTo>
                      <a:pt x="434" y="917"/>
                    </a:lnTo>
                    <a:lnTo>
                      <a:pt x="434" y="919"/>
                    </a:lnTo>
                    <a:lnTo>
                      <a:pt x="434" y="921"/>
                    </a:lnTo>
                    <a:lnTo>
                      <a:pt x="432" y="919"/>
                    </a:lnTo>
                    <a:lnTo>
                      <a:pt x="420" y="913"/>
                    </a:lnTo>
                    <a:lnTo>
                      <a:pt x="420" y="907"/>
                    </a:lnTo>
                    <a:lnTo>
                      <a:pt x="403" y="892"/>
                    </a:lnTo>
                    <a:lnTo>
                      <a:pt x="397" y="882"/>
                    </a:lnTo>
                    <a:lnTo>
                      <a:pt x="382" y="890"/>
                    </a:lnTo>
                    <a:lnTo>
                      <a:pt x="380" y="890"/>
                    </a:lnTo>
                    <a:lnTo>
                      <a:pt x="378" y="890"/>
                    </a:lnTo>
                    <a:lnTo>
                      <a:pt x="376" y="890"/>
                    </a:lnTo>
                    <a:lnTo>
                      <a:pt x="376" y="892"/>
                    </a:lnTo>
                    <a:lnTo>
                      <a:pt x="376" y="894"/>
                    </a:lnTo>
                    <a:lnTo>
                      <a:pt x="374" y="894"/>
                    </a:lnTo>
                    <a:lnTo>
                      <a:pt x="374" y="896"/>
                    </a:lnTo>
                    <a:lnTo>
                      <a:pt x="374" y="898"/>
                    </a:lnTo>
                    <a:lnTo>
                      <a:pt x="374" y="900"/>
                    </a:lnTo>
                    <a:lnTo>
                      <a:pt x="374" y="902"/>
                    </a:lnTo>
                    <a:lnTo>
                      <a:pt x="372" y="902"/>
                    </a:lnTo>
                    <a:lnTo>
                      <a:pt x="372" y="904"/>
                    </a:lnTo>
                    <a:lnTo>
                      <a:pt x="372" y="905"/>
                    </a:lnTo>
                    <a:lnTo>
                      <a:pt x="370" y="905"/>
                    </a:lnTo>
                    <a:lnTo>
                      <a:pt x="370" y="907"/>
                    </a:lnTo>
                    <a:lnTo>
                      <a:pt x="370" y="909"/>
                    </a:lnTo>
                    <a:lnTo>
                      <a:pt x="370" y="911"/>
                    </a:lnTo>
                    <a:lnTo>
                      <a:pt x="370" y="913"/>
                    </a:lnTo>
                    <a:lnTo>
                      <a:pt x="368" y="913"/>
                    </a:lnTo>
                    <a:lnTo>
                      <a:pt x="368" y="915"/>
                    </a:lnTo>
                    <a:lnTo>
                      <a:pt x="368" y="917"/>
                    </a:lnTo>
                    <a:lnTo>
                      <a:pt x="368" y="919"/>
                    </a:lnTo>
                    <a:lnTo>
                      <a:pt x="368" y="921"/>
                    </a:lnTo>
                    <a:lnTo>
                      <a:pt x="366" y="921"/>
                    </a:lnTo>
                    <a:lnTo>
                      <a:pt x="366" y="923"/>
                    </a:lnTo>
                    <a:lnTo>
                      <a:pt x="368" y="923"/>
                    </a:lnTo>
                    <a:lnTo>
                      <a:pt x="368" y="925"/>
                    </a:lnTo>
                    <a:lnTo>
                      <a:pt x="370" y="925"/>
                    </a:lnTo>
                    <a:lnTo>
                      <a:pt x="370" y="927"/>
                    </a:lnTo>
                    <a:lnTo>
                      <a:pt x="370" y="929"/>
                    </a:lnTo>
                    <a:lnTo>
                      <a:pt x="370" y="930"/>
                    </a:lnTo>
                    <a:lnTo>
                      <a:pt x="368" y="930"/>
                    </a:lnTo>
                    <a:lnTo>
                      <a:pt x="368" y="932"/>
                    </a:lnTo>
                    <a:lnTo>
                      <a:pt x="370" y="934"/>
                    </a:lnTo>
                    <a:lnTo>
                      <a:pt x="370" y="936"/>
                    </a:lnTo>
                    <a:lnTo>
                      <a:pt x="368" y="936"/>
                    </a:lnTo>
                    <a:lnTo>
                      <a:pt x="366" y="938"/>
                    </a:lnTo>
                    <a:lnTo>
                      <a:pt x="365" y="940"/>
                    </a:lnTo>
                    <a:lnTo>
                      <a:pt x="363" y="940"/>
                    </a:lnTo>
                    <a:lnTo>
                      <a:pt x="363" y="942"/>
                    </a:lnTo>
                    <a:lnTo>
                      <a:pt x="363" y="940"/>
                    </a:lnTo>
                    <a:lnTo>
                      <a:pt x="361" y="940"/>
                    </a:lnTo>
                    <a:lnTo>
                      <a:pt x="361" y="942"/>
                    </a:lnTo>
                    <a:lnTo>
                      <a:pt x="361" y="944"/>
                    </a:lnTo>
                    <a:lnTo>
                      <a:pt x="359" y="944"/>
                    </a:lnTo>
                    <a:lnTo>
                      <a:pt x="359" y="946"/>
                    </a:lnTo>
                    <a:lnTo>
                      <a:pt x="357" y="946"/>
                    </a:lnTo>
                    <a:lnTo>
                      <a:pt x="355" y="946"/>
                    </a:lnTo>
                    <a:lnTo>
                      <a:pt x="353" y="944"/>
                    </a:lnTo>
                    <a:lnTo>
                      <a:pt x="353" y="946"/>
                    </a:lnTo>
                    <a:lnTo>
                      <a:pt x="353" y="948"/>
                    </a:lnTo>
                    <a:lnTo>
                      <a:pt x="351" y="948"/>
                    </a:lnTo>
                    <a:lnTo>
                      <a:pt x="349" y="948"/>
                    </a:lnTo>
                    <a:lnTo>
                      <a:pt x="349" y="946"/>
                    </a:lnTo>
                    <a:lnTo>
                      <a:pt x="347" y="946"/>
                    </a:lnTo>
                    <a:lnTo>
                      <a:pt x="345" y="944"/>
                    </a:lnTo>
                    <a:lnTo>
                      <a:pt x="345" y="946"/>
                    </a:lnTo>
                    <a:lnTo>
                      <a:pt x="343" y="946"/>
                    </a:lnTo>
                    <a:lnTo>
                      <a:pt x="341" y="946"/>
                    </a:lnTo>
                    <a:lnTo>
                      <a:pt x="340" y="946"/>
                    </a:lnTo>
                    <a:lnTo>
                      <a:pt x="338" y="944"/>
                    </a:lnTo>
                    <a:lnTo>
                      <a:pt x="336" y="944"/>
                    </a:lnTo>
                    <a:lnTo>
                      <a:pt x="336" y="942"/>
                    </a:lnTo>
                    <a:lnTo>
                      <a:pt x="334" y="942"/>
                    </a:lnTo>
                    <a:lnTo>
                      <a:pt x="334" y="940"/>
                    </a:lnTo>
                    <a:lnTo>
                      <a:pt x="332" y="940"/>
                    </a:lnTo>
                    <a:lnTo>
                      <a:pt x="330" y="940"/>
                    </a:lnTo>
                    <a:lnTo>
                      <a:pt x="328" y="940"/>
                    </a:lnTo>
                    <a:lnTo>
                      <a:pt x="328" y="938"/>
                    </a:lnTo>
                    <a:lnTo>
                      <a:pt x="326" y="938"/>
                    </a:lnTo>
                    <a:lnTo>
                      <a:pt x="326" y="936"/>
                    </a:lnTo>
                    <a:lnTo>
                      <a:pt x="324" y="936"/>
                    </a:lnTo>
                    <a:lnTo>
                      <a:pt x="324" y="934"/>
                    </a:lnTo>
                    <a:lnTo>
                      <a:pt x="324" y="932"/>
                    </a:lnTo>
                    <a:lnTo>
                      <a:pt x="324" y="930"/>
                    </a:lnTo>
                    <a:lnTo>
                      <a:pt x="324" y="929"/>
                    </a:lnTo>
                    <a:lnTo>
                      <a:pt x="322" y="929"/>
                    </a:lnTo>
                    <a:lnTo>
                      <a:pt x="322" y="927"/>
                    </a:lnTo>
                    <a:lnTo>
                      <a:pt x="320" y="927"/>
                    </a:lnTo>
                    <a:lnTo>
                      <a:pt x="318" y="927"/>
                    </a:lnTo>
                    <a:lnTo>
                      <a:pt x="317" y="927"/>
                    </a:lnTo>
                    <a:lnTo>
                      <a:pt x="317" y="925"/>
                    </a:lnTo>
                    <a:lnTo>
                      <a:pt x="315" y="925"/>
                    </a:lnTo>
                    <a:lnTo>
                      <a:pt x="315" y="923"/>
                    </a:lnTo>
                    <a:lnTo>
                      <a:pt x="313" y="923"/>
                    </a:lnTo>
                    <a:lnTo>
                      <a:pt x="313" y="921"/>
                    </a:lnTo>
                    <a:lnTo>
                      <a:pt x="311" y="921"/>
                    </a:lnTo>
                    <a:lnTo>
                      <a:pt x="309" y="921"/>
                    </a:lnTo>
                    <a:lnTo>
                      <a:pt x="307" y="921"/>
                    </a:lnTo>
                    <a:lnTo>
                      <a:pt x="305" y="921"/>
                    </a:lnTo>
                    <a:lnTo>
                      <a:pt x="305" y="919"/>
                    </a:lnTo>
                    <a:lnTo>
                      <a:pt x="303" y="919"/>
                    </a:lnTo>
                    <a:lnTo>
                      <a:pt x="303" y="917"/>
                    </a:lnTo>
                    <a:lnTo>
                      <a:pt x="301" y="917"/>
                    </a:lnTo>
                    <a:lnTo>
                      <a:pt x="301" y="915"/>
                    </a:lnTo>
                    <a:lnTo>
                      <a:pt x="301" y="913"/>
                    </a:lnTo>
                    <a:lnTo>
                      <a:pt x="299" y="913"/>
                    </a:lnTo>
                    <a:lnTo>
                      <a:pt x="299" y="911"/>
                    </a:lnTo>
                    <a:lnTo>
                      <a:pt x="297" y="913"/>
                    </a:lnTo>
                    <a:lnTo>
                      <a:pt x="295" y="913"/>
                    </a:lnTo>
                    <a:lnTo>
                      <a:pt x="295" y="911"/>
                    </a:lnTo>
                    <a:lnTo>
                      <a:pt x="294" y="911"/>
                    </a:lnTo>
                    <a:lnTo>
                      <a:pt x="294" y="909"/>
                    </a:lnTo>
                    <a:lnTo>
                      <a:pt x="295" y="909"/>
                    </a:lnTo>
                    <a:lnTo>
                      <a:pt x="297" y="909"/>
                    </a:lnTo>
                    <a:lnTo>
                      <a:pt x="297" y="907"/>
                    </a:lnTo>
                    <a:lnTo>
                      <a:pt x="297" y="905"/>
                    </a:lnTo>
                    <a:lnTo>
                      <a:pt x="295" y="905"/>
                    </a:lnTo>
                    <a:lnTo>
                      <a:pt x="295" y="904"/>
                    </a:lnTo>
                    <a:lnTo>
                      <a:pt x="294" y="904"/>
                    </a:lnTo>
                    <a:lnTo>
                      <a:pt x="292" y="904"/>
                    </a:lnTo>
                    <a:lnTo>
                      <a:pt x="290" y="902"/>
                    </a:lnTo>
                    <a:lnTo>
                      <a:pt x="290" y="900"/>
                    </a:lnTo>
                    <a:lnTo>
                      <a:pt x="290" y="898"/>
                    </a:lnTo>
                    <a:lnTo>
                      <a:pt x="292" y="898"/>
                    </a:lnTo>
                    <a:lnTo>
                      <a:pt x="292" y="896"/>
                    </a:lnTo>
                    <a:lnTo>
                      <a:pt x="290" y="896"/>
                    </a:lnTo>
                    <a:lnTo>
                      <a:pt x="288" y="896"/>
                    </a:lnTo>
                    <a:lnTo>
                      <a:pt x="288" y="894"/>
                    </a:lnTo>
                    <a:lnTo>
                      <a:pt x="290" y="894"/>
                    </a:lnTo>
                    <a:lnTo>
                      <a:pt x="288" y="894"/>
                    </a:lnTo>
                    <a:lnTo>
                      <a:pt x="288" y="892"/>
                    </a:lnTo>
                    <a:lnTo>
                      <a:pt x="286" y="892"/>
                    </a:lnTo>
                    <a:lnTo>
                      <a:pt x="284" y="892"/>
                    </a:lnTo>
                    <a:lnTo>
                      <a:pt x="282" y="894"/>
                    </a:lnTo>
                    <a:lnTo>
                      <a:pt x="282" y="892"/>
                    </a:lnTo>
                    <a:lnTo>
                      <a:pt x="280" y="892"/>
                    </a:lnTo>
                    <a:lnTo>
                      <a:pt x="278" y="892"/>
                    </a:lnTo>
                    <a:lnTo>
                      <a:pt x="278" y="890"/>
                    </a:lnTo>
                    <a:lnTo>
                      <a:pt x="280" y="890"/>
                    </a:lnTo>
                    <a:lnTo>
                      <a:pt x="280" y="888"/>
                    </a:lnTo>
                    <a:lnTo>
                      <a:pt x="280" y="886"/>
                    </a:lnTo>
                    <a:lnTo>
                      <a:pt x="278" y="884"/>
                    </a:lnTo>
                    <a:lnTo>
                      <a:pt x="276" y="884"/>
                    </a:lnTo>
                    <a:lnTo>
                      <a:pt x="274" y="884"/>
                    </a:lnTo>
                    <a:lnTo>
                      <a:pt x="274" y="882"/>
                    </a:lnTo>
                    <a:lnTo>
                      <a:pt x="272" y="882"/>
                    </a:lnTo>
                    <a:lnTo>
                      <a:pt x="270" y="882"/>
                    </a:lnTo>
                    <a:lnTo>
                      <a:pt x="270" y="884"/>
                    </a:lnTo>
                    <a:lnTo>
                      <a:pt x="270" y="882"/>
                    </a:lnTo>
                    <a:lnTo>
                      <a:pt x="269" y="882"/>
                    </a:lnTo>
                    <a:lnTo>
                      <a:pt x="269" y="881"/>
                    </a:lnTo>
                    <a:lnTo>
                      <a:pt x="269" y="879"/>
                    </a:lnTo>
                    <a:lnTo>
                      <a:pt x="270" y="879"/>
                    </a:lnTo>
                    <a:lnTo>
                      <a:pt x="270" y="877"/>
                    </a:lnTo>
                    <a:lnTo>
                      <a:pt x="269" y="875"/>
                    </a:lnTo>
                    <a:lnTo>
                      <a:pt x="267" y="875"/>
                    </a:lnTo>
                    <a:lnTo>
                      <a:pt x="267" y="873"/>
                    </a:lnTo>
                    <a:lnTo>
                      <a:pt x="265" y="873"/>
                    </a:lnTo>
                    <a:lnTo>
                      <a:pt x="265" y="871"/>
                    </a:lnTo>
                    <a:lnTo>
                      <a:pt x="267" y="871"/>
                    </a:lnTo>
                    <a:lnTo>
                      <a:pt x="267" y="869"/>
                    </a:lnTo>
                    <a:lnTo>
                      <a:pt x="265" y="869"/>
                    </a:lnTo>
                    <a:lnTo>
                      <a:pt x="265" y="867"/>
                    </a:lnTo>
                    <a:lnTo>
                      <a:pt x="265" y="865"/>
                    </a:lnTo>
                    <a:lnTo>
                      <a:pt x="265" y="863"/>
                    </a:lnTo>
                    <a:lnTo>
                      <a:pt x="263" y="863"/>
                    </a:lnTo>
                    <a:lnTo>
                      <a:pt x="263" y="861"/>
                    </a:lnTo>
                    <a:lnTo>
                      <a:pt x="265" y="861"/>
                    </a:lnTo>
                    <a:lnTo>
                      <a:pt x="263" y="861"/>
                    </a:lnTo>
                    <a:lnTo>
                      <a:pt x="263" y="859"/>
                    </a:lnTo>
                    <a:lnTo>
                      <a:pt x="261" y="859"/>
                    </a:lnTo>
                    <a:lnTo>
                      <a:pt x="261" y="857"/>
                    </a:lnTo>
                    <a:lnTo>
                      <a:pt x="261" y="856"/>
                    </a:lnTo>
                    <a:lnTo>
                      <a:pt x="259" y="856"/>
                    </a:lnTo>
                    <a:lnTo>
                      <a:pt x="259" y="854"/>
                    </a:lnTo>
                    <a:lnTo>
                      <a:pt x="259" y="852"/>
                    </a:lnTo>
                    <a:lnTo>
                      <a:pt x="259" y="850"/>
                    </a:lnTo>
                    <a:lnTo>
                      <a:pt x="257" y="850"/>
                    </a:lnTo>
                    <a:lnTo>
                      <a:pt x="255" y="850"/>
                    </a:lnTo>
                    <a:lnTo>
                      <a:pt x="255" y="848"/>
                    </a:lnTo>
                    <a:lnTo>
                      <a:pt x="253" y="848"/>
                    </a:lnTo>
                    <a:lnTo>
                      <a:pt x="251" y="848"/>
                    </a:lnTo>
                    <a:lnTo>
                      <a:pt x="251" y="850"/>
                    </a:lnTo>
                    <a:lnTo>
                      <a:pt x="249" y="850"/>
                    </a:lnTo>
                    <a:lnTo>
                      <a:pt x="249" y="848"/>
                    </a:lnTo>
                    <a:lnTo>
                      <a:pt x="249" y="846"/>
                    </a:lnTo>
                    <a:lnTo>
                      <a:pt x="251" y="846"/>
                    </a:lnTo>
                    <a:lnTo>
                      <a:pt x="253" y="846"/>
                    </a:lnTo>
                    <a:lnTo>
                      <a:pt x="253" y="844"/>
                    </a:lnTo>
                    <a:lnTo>
                      <a:pt x="251" y="844"/>
                    </a:lnTo>
                    <a:lnTo>
                      <a:pt x="251" y="846"/>
                    </a:lnTo>
                    <a:lnTo>
                      <a:pt x="249" y="846"/>
                    </a:lnTo>
                    <a:lnTo>
                      <a:pt x="247" y="846"/>
                    </a:lnTo>
                    <a:lnTo>
                      <a:pt x="246" y="846"/>
                    </a:lnTo>
                    <a:lnTo>
                      <a:pt x="244" y="846"/>
                    </a:lnTo>
                    <a:lnTo>
                      <a:pt x="242" y="846"/>
                    </a:lnTo>
                    <a:lnTo>
                      <a:pt x="242" y="848"/>
                    </a:lnTo>
                    <a:lnTo>
                      <a:pt x="240" y="848"/>
                    </a:lnTo>
                    <a:lnTo>
                      <a:pt x="238" y="848"/>
                    </a:lnTo>
                    <a:lnTo>
                      <a:pt x="236" y="848"/>
                    </a:lnTo>
                    <a:lnTo>
                      <a:pt x="236" y="846"/>
                    </a:lnTo>
                    <a:lnTo>
                      <a:pt x="236" y="844"/>
                    </a:lnTo>
                    <a:lnTo>
                      <a:pt x="232" y="844"/>
                    </a:lnTo>
                    <a:lnTo>
                      <a:pt x="230" y="844"/>
                    </a:lnTo>
                    <a:lnTo>
                      <a:pt x="228" y="846"/>
                    </a:lnTo>
                    <a:lnTo>
                      <a:pt x="226" y="848"/>
                    </a:lnTo>
                    <a:lnTo>
                      <a:pt x="224" y="846"/>
                    </a:lnTo>
                    <a:lnTo>
                      <a:pt x="226" y="846"/>
                    </a:lnTo>
                    <a:lnTo>
                      <a:pt x="224" y="844"/>
                    </a:lnTo>
                    <a:lnTo>
                      <a:pt x="224" y="842"/>
                    </a:lnTo>
                    <a:lnTo>
                      <a:pt x="222" y="842"/>
                    </a:lnTo>
                    <a:lnTo>
                      <a:pt x="221" y="840"/>
                    </a:lnTo>
                    <a:lnTo>
                      <a:pt x="221" y="838"/>
                    </a:lnTo>
                    <a:lnTo>
                      <a:pt x="219" y="840"/>
                    </a:lnTo>
                    <a:lnTo>
                      <a:pt x="217" y="838"/>
                    </a:lnTo>
                    <a:lnTo>
                      <a:pt x="219" y="836"/>
                    </a:lnTo>
                    <a:lnTo>
                      <a:pt x="217" y="836"/>
                    </a:lnTo>
                    <a:lnTo>
                      <a:pt x="217" y="834"/>
                    </a:lnTo>
                    <a:lnTo>
                      <a:pt x="219" y="832"/>
                    </a:lnTo>
                    <a:lnTo>
                      <a:pt x="217" y="831"/>
                    </a:lnTo>
                    <a:lnTo>
                      <a:pt x="215" y="831"/>
                    </a:lnTo>
                    <a:lnTo>
                      <a:pt x="213" y="831"/>
                    </a:lnTo>
                    <a:lnTo>
                      <a:pt x="213" y="829"/>
                    </a:lnTo>
                    <a:lnTo>
                      <a:pt x="209" y="825"/>
                    </a:lnTo>
                    <a:lnTo>
                      <a:pt x="207" y="823"/>
                    </a:lnTo>
                    <a:lnTo>
                      <a:pt x="205" y="823"/>
                    </a:lnTo>
                    <a:lnTo>
                      <a:pt x="205" y="821"/>
                    </a:lnTo>
                    <a:lnTo>
                      <a:pt x="203" y="821"/>
                    </a:lnTo>
                    <a:lnTo>
                      <a:pt x="203" y="819"/>
                    </a:lnTo>
                    <a:lnTo>
                      <a:pt x="201" y="819"/>
                    </a:lnTo>
                    <a:lnTo>
                      <a:pt x="201" y="817"/>
                    </a:lnTo>
                    <a:lnTo>
                      <a:pt x="199" y="817"/>
                    </a:lnTo>
                    <a:lnTo>
                      <a:pt x="199" y="815"/>
                    </a:lnTo>
                    <a:lnTo>
                      <a:pt x="198" y="817"/>
                    </a:lnTo>
                    <a:lnTo>
                      <a:pt x="196" y="815"/>
                    </a:lnTo>
                    <a:lnTo>
                      <a:pt x="196" y="813"/>
                    </a:lnTo>
                    <a:lnTo>
                      <a:pt x="198" y="813"/>
                    </a:lnTo>
                    <a:lnTo>
                      <a:pt x="196" y="813"/>
                    </a:lnTo>
                    <a:lnTo>
                      <a:pt x="194" y="813"/>
                    </a:lnTo>
                    <a:lnTo>
                      <a:pt x="192" y="813"/>
                    </a:lnTo>
                    <a:lnTo>
                      <a:pt x="192" y="811"/>
                    </a:lnTo>
                    <a:lnTo>
                      <a:pt x="192" y="809"/>
                    </a:lnTo>
                    <a:lnTo>
                      <a:pt x="192" y="807"/>
                    </a:lnTo>
                    <a:lnTo>
                      <a:pt x="192" y="809"/>
                    </a:lnTo>
                    <a:lnTo>
                      <a:pt x="190" y="809"/>
                    </a:lnTo>
                    <a:lnTo>
                      <a:pt x="188" y="809"/>
                    </a:lnTo>
                    <a:lnTo>
                      <a:pt x="186" y="809"/>
                    </a:lnTo>
                    <a:lnTo>
                      <a:pt x="186" y="807"/>
                    </a:lnTo>
                    <a:lnTo>
                      <a:pt x="184" y="807"/>
                    </a:lnTo>
                    <a:lnTo>
                      <a:pt x="184" y="809"/>
                    </a:lnTo>
                    <a:lnTo>
                      <a:pt x="182" y="809"/>
                    </a:lnTo>
                    <a:lnTo>
                      <a:pt x="180" y="809"/>
                    </a:lnTo>
                    <a:lnTo>
                      <a:pt x="180" y="811"/>
                    </a:lnTo>
                    <a:lnTo>
                      <a:pt x="180" y="809"/>
                    </a:lnTo>
                    <a:lnTo>
                      <a:pt x="178" y="809"/>
                    </a:lnTo>
                    <a:lnTo>
                      <a:pt x="178" y="807"/>
                    </a:lnTo>
                    <a:lnTo>
                      <a:pt x="176" y="807"/>
                    </a:lnTo>
                    <a:lnTo>
                      <a:pt x="176" y="809"/>
                    </a:lnTo>
                    <a:lnTo>
                      <a:pt x="175" y="809"/>
                    </a:lnTo>
                    <a:lnTo>
                      <a:pt x="173" y="809"/>
                    </a:lnTo>
                    <a:lnTo>
                      <a:pt x="171" y="809"/>
                    </a:lnTo>
                    <a:lnTo>
                      <a:pt x="171" y="807"/>
                    </a:lnTo>
                    <a:lnTo>
                      <a:pt x="169" y="807"/>
                    </a:lnTo>
                    <a:lnTo>
                      <a:pt x="167" y="807"/>
                    </a:lnTo>
                    <a:lnTo>
                      <a:pt x="167" y="809"/>
                    </a:lnTo>
                    <a:lnTo>
                      <a:pt x="165" y="809"/>
                    </a:lnTo>
                    <a:lnTo>
                      <a:pt x="165" y="807"/>
                    </a:lnTo>
                    <a:lnTo>
                      <a:pt x="165" y="809"/>
                    </a:lnTo>
                    <a:lnTo>
                      <a:pt x="163" y="809"/>
                    </a:lnTo>
                    <a:lnTo>
                      <a:pt x="163" y="807"/>
                    </a:lnTo>
                    <a:lnTo>
                      <a:pt x="161" y="807"/>
                    </a:lnTo>
                    <a:lnTo>
                      <a:pt x="161" y="809"/>
                    </a:lnTo>
                    <a:lnTo>
                      <a:pt x="159" y="809"/>
                    </a:lnTo>
                    <a:lnTo>
                      <a:pt x="159" y="807"/>
                    </a:lnTo>
                    <a:lnTo>
                      <a:pt x="157" y="807"/>
                    </a:lnTo>
                    <a:lnTo>
                      <a:pt x="157" y="809"/>
                    </a:lnTo>
                    <a:lnTo>
                      <a:pt x="157" y="807"/>
                    </a:lnTo>
                    <a:lnTo>
                      <a:pt x="155" y="809"/>
                    </a:lnTo>
                    <a:lnTo>
                      <a:pt x="155" y="807"/>
                    </a:lnTo>
                    <a:lnTo>
                      <a:pt x="153" y="807"/>
                    </a:lnTo>
                    <a:lnTo>
                      <a:pt x="153" y="809"/>
                    </a:lnTo>
                    <a:lnTo>
                      <a:pt x="151" y="809"/>
                    </a:lnTo>
                    <a:lnTo>
                      <a:pt x="151" y="807"/>
                    </a:lnTo>
                    <a:lnTo>
                      <a:pt x="151" y="809"/>
                    </a:lnTo>
                    <a:lnTo>
                      <a:pt x="150" y="809"/>
                    </a:lnTo>
                    <a:lnTo>
                      <a:pt x="150" y="807"/>
                    </a:lnTo>
                    <a:lnTo>
                      <a:pt x="150" y="806"/>
                    </a:lnTo>
                    <a:lnTo>
                      <a:pt x="148" y="806"/>
                    </a:lnTo>
                    <a:lnTo>
                      <a:pt x="146" y="806"/>
                    </a:lnTo>
                    <a:lnTo>
                      <a:pt x="146" y="807"/>
                    </a:lnTo>
                    <a:lnTo>
                      <a:pt x="144" y="809"/>
                    </a:lnTo>
                    <a:lnTo>
                      <a:pt x="142" y="809"/>
                    </a:lnTo>
                    <a:lnTo>
                      <a:pt x="142" y="807"/>
                    </a:lnTo>
                    <a:lnTo>
                      <a:pt x="140" y="807"/>
                    </a:lnTo>
                    <a:lnTo>
                      <a:pt x="140" y="806"/>
                    </a:lnTo>
                    <a:lnTo>
                      <a:pt x="138" y="806"/>
                    </a:lnTo>
                    <a:lnTo>
                      <a:pt x="138" y="807"/>
                    </a:lnTo>
                    <a:lnTo>
                      <a:pt x="136" y="807"/>
                    </a:lnTo>
                    <a:lnTo>
                      <a:pt x="136" y="809"/>
                    </a:lnTo>
                    <a:lnTo>
                      <a:pt x="138" y="809"/>
                    </a:lnTo>
                    <a:lnTo>
                      <a:pt x="140" y="809"/>
                    </a:lnTo>
                    <a:lnTo>
                      <a:pt x="140" y="811"/>
                    </a:lnTo>
                    <a:lnTo>
                      <a:pt x="138" y="811"/>
                    </a:lnTo>
                    <a:lnTo>
                      <a:pt x="138" y="813"/>
                    </a:lnTo>
                    <a:lnTo>
                      <a:pt x="136" y="813"/>
                    </a:lnTo>
                    <a:lnTo>
                      <a:pt x="134" y="813"/>
                    </a:lnTo>
                    <a:lnTo>
                      <a:pt x="134" y="811"/>
                    </a:lnTo>
                    <a:lnTo>
                      <a:pt x="132" y="811"/>
                    </a:lnTo>
                    <a:lnTo>
                      <a:pt x="132" y="813"/>
                    </a:lnTo>
                    <a:lnTo>
                      <a:pt x="130" y="813"/>
                    </a:lnTo>
                    <a:lnTo>
                      <a:pt x="130" y="815"/>
                    </a:lnTo>
                    <a:lnTo>
                      <a:pt x="128" y="815"/>
                    </a:lnTo>
                    <a:lnTo>
                      <a:pt x="128" y="813"/>
                    </a:lnTo>
                    <a:lnTo>
                      <a:pt x="127" y="813"/>
                    </a:lnTo>
                    <a:lnTo>
                      <a:pt x="125" y="813"/>
                    </a:lnTo>
                    <a:lnTo>
                      <a:pt x="123" y="813"/>
                    </a:lnTo>
                    <a:lnTo>
                      <a:pt x="121" y="815"/>
                    </a:lnTo>
                    <a:lnTo>
                      <a:pt x="121" y="813"/>
                    </a:lnTo>
                    <a:lnTo>
                      <a:pt x="121" y="815"/>
                    </a:lnTo>
                    <a:lnTo>
                      <a:pt x="119" y="815"/>
                    </a:lnTo>
                    <a:lnTo>
                      <a:pt x="117" y="815"/>
                    </a:lnTo>
                    <a:lnTo>
                      <a:pt x="115" y="815"/>
                    </a:lnTo>
                    <a:lnTo>
                      <a:pt x="115" y="813"/>
                    </a:lnTo>
                    <a:lnTo>
                      <a:pt x="113" y="811"/>
                    </a:lnTo>
                    <a:lnTo>
                      <a:pt x="111" y="811"/>
                    </a:lnTo>
                    <a:lnTo>
                      <a:pt x="111" y="813"/>
                    </a:lnTo>
                    <a:lnTo>
                      <a:pt x="109" y="813"/>
                    </a:lnTo>
                    <a:lnTo>
                      <a:pt x="109" y="815"/>
                    </a:lnTo>
                    <a:lnTo>
                      <a:pt x="109" y="817"/>
                    </a:lnTo>
                    <a:lnTo>
                      <a:pt x="107" y="817"/>
                    </a:lnTo>
                    <a:lnTo>
                      <a:pt x="105" y="817"/>
                    </a:lnTo>
                    <a:lnTo>
                      <a:pt x="103" y="817"/>
                    </a:lnTo>
                    <a:lnTo>
                      <a:pt x="102" y="817"/>
                    </a:lnTo>
                    <a:lnTo>
                      <a:pt x="102" y="819"/>
                    </a:lnTo>
                    <a:lnTo>
                      <a:pt x="100" y="819"/>
                    </a:lnTo>
                    <a:lnTo>
                      <a:pt x="100" y="821"/>
                    </a:lnTo>
                    <a:lnTo>
                      <a:pt x="98" y="821"/>
                    </a:lnTo>
                    <a:lnTo>
                      <a:pt x="96" y="821"/>
                    </a:lnTo>
                    <a:lnTo>
                      <a:pt x="94" y="819"/>
                    </a:lnTo>
                    <a:lnTo>
                      <a:pt x="92" y="819"/>
                    </a:lnTo>
                    <a:lnTo>
                      <a:pt x="90" y="819"/>
                    </a:lnTo>
                    <a:lnTo>
                      <a:pt x="88" y="819"/>
                    </a:lnTo>
                    <a:lnTo>
                      <a:pt x="86" y="819"/>
                    </a:lnTo>
                    <a:lnTo>
                      <a:pt x="84" y="819"/>
                    </a:lnTo>
                    <a:lnTo>
                      <a:pt x="84" y="817"/>
                    </a:lnTo>
                    <a:lnTo>
                      <a:pt x="82" y="817"/>
                    </a:lnTo>
                    <a:lnTo>
                      <a:pt x="80" y="817"/>
                    </a:lnTo>
                    <a:lnTo>
                      <a:pt x="80" y="819"/>
                    </a:lnTo>
                    <a:lnTo>
                      <a:pt x="79" y="819"/>
                    </a:lnTo>
                    <a:lnTo>
                      <a:pt x="77" y="819"/>
                    </a:lnTo>
                    <a:lnTo>
                      <a:pt x="75" y="819"/>
                    </a:lnTo>
                    <a:lnTo>
                      <a:pt x="73" y="819"/>
                    </a:lnTo>
                    <a:lnTo>
                      <a:pt x="73" y="821"/>
                    </a:lnTo>
                    <a:lnTo>
                      <a:pt x="71" y="821"/>
                    </a:lnTo>
                    <a:lnTo>
                      <a:pt x="71" y="819"/>
                    </a:lnTo>
                    <a:lnTo>
                      <a:pt x="71" y="817"/>
                    </a:lnTo>
                    <a:lnTo>
                      <a:pt x="69" y="817"/>
                    </a:lnTo>
                    <a:lnTo>
                      <a:pt x="69" y="815"/>
                    </a:lnTo>
                    <a:lnTo>
                      <a:pt x="67" y="815"/>
                    </a:lnTo>
                    <a:lnTo>
                      <a:pt x="65" y="815"/>
                    </a:lnTo>
                    <a:lnTo>
                      <a:pt x="63" y="815"/>
                    </a:lnTo>
                    <a:lnTo>
                      <a:pt x="63" y="817"/>
                    </a:lnTo>
                    <a:lnTo>
                      <a:pt x="61" y="817"/>
                    </a:lnTo>
                    <a:lnTo>
                      <a:pt x="59" y="817"/>
                    </a:lnTo>
                    <a:lnTo>
                      <a:pt x="57" y="817"/>
                    </a:lnTo>
                    <a:lnTo>
                      <a:pt x="55" y="817"/>
                    </a:lnTo>
                    <a:lnTo>
                      <a:pt x="55" y="819"/>
                    </a:lnTo>
                    <a:lnTo>
                      <a:pt x="55" y="821"/>
                    </a:lnTo>
                    <a:lnTo>
                      <a:pt x="54" y="821"/>
                    </a:lnTo>
                    <a:lnTo>
                      <a:pt x="54" y="823"/>
                    </a:lnTo>
                    <a:lnTo>
                      <a:pt x="54" y="825"/>
                    </a:lnTo>
                    <a:lnTo>
                      <a:pt x="52" y="825"/>
                    </a:lnTo>
                    <a:lnTo>
                      <a:pt x="52" y="827"/>
                    </a:lnTo>
                    <a:lnTo>
                      <a:pt x="52" y="829"/>
                    </a:lnTo>
                    <a:lnTo>
                      <a:pt x="52" y="831"/>
                    </a:lnTo>
                    <a:lnTo>
                      <a:pt x="50" y="831"/>
                    </a:lnTo>
                    <a:lnTo>
                      <a:pt x="50" y="832"/>
                    </a:lnTo>
                    <a:lnTo>
                      <a:pt x="50" y="834"/>
                    </a:lnTo>
                    <a:lnTo>
                      <a:pt x="50" y="836"/>
                    </a:lnTo>
                    <a:lnTo>
                      <a:pt x="50" y="838"/>
                    </a:lnTo>
                    <a:lnTo>
                      <a:pt x="48" y="838"/>
                    </a:lnTo>
                    <a:lnTo>
                      <a:pt x="48" y="840"/>
                    </a:lnTo>
                    <a:lnTo>
                      <a:pt x="46" y="840"/>
                    </a:lnTo>
                    <a:lnTo>
                      <a:pt x="44" y="840"/>
                    </a:lnTo>
                    <a:lnTo>
                      <a:pt x="44" y="842"/>
                    </a:lnTo>
                    <a:lnTo>
                      <a:pt x="44" y="844"/>
                    </a:lnTo>
                    <a:lnTo>
                      <a:pt x="44" y="846"/>
                    </a:lnTo>
                    <a:lnTo>
                      <a:pt x="44" y="848"/>
                    </a:lnTo>
                    <a:lnTo>
                      <a:pt x="44" y="850"/>
                    </a:lnTo>
                    <a:lnTo>
                      <a:pt x="42" y="850"/>
                    </a:lnTo>
                    <a:lnTo>
                      <a:pt x="42" y="852"/>
                    </a:lnTo>
                    <a:lnTo>
                      <a:pt x="42" y="850"/>
                    </a:lnTo>
                    <a:lnTo>
                      <a:pt x="40" y="850"/>
                    </a:lnTo>
                    <a:lnTo>
                      <a:pt x="40" y="852"/>
                    </a:lnTo>
                    <a:lnTo>
                      <a:pt x="40" y="848"/>
                    </a:lnTo>
                    <a:lnTo>
                      <a:pt x="40" y="846"/>
                    </a:lnTo>
                    <a:lnTo>
                      <a:pt x="40" y="844"/>
                    </a:lnTo>
                    <a:lnTo>
                      <a:pt x="40" y="842"/>
                    </a:lnTo>
                    <a:lnTo>
                      <a:pt x="40" y="840"/>
                    </a:lnTo>
                    <a:lnTo>
                      <a:pt x="40" y="838"/>
                    </a:lnTo>
                    <a:lnTo>
                      <a:pt x="38" y="836"/>
                    </a:lnTo>
                    <a:lnTo>
                      <a:pt x="38" y="834"/>
                    </a:lnTo>
                    <a:lnTo>
                      <a:pt x="40" y="832"/>
                    </a:lnTo>
                    <a:lnTo>
                      <a:pt x="40" y="831"/>
                    </a:lnTo>
                    <a:lnTo>
                      <a:pt x="40" y="829"/>
                    </a:lnTo>
                    <a:lnTo>
                      <a:pt x="42" y="827"/>
                    </a:lnTo>
                    <a:lnTo>
                      <a:pt x="42" y="825"/>
                    </a:lnTo>
                    <a:lnTo>
                      <a:pt x="42" y="823"/>
                    </a:lnTo>
                    <a:lnTo>
                      <a:pt x="44" y="821"/>
                    </a:lnTo>
                    <a:lnTo>
                      <a:pt x="44" y="819"/>
                    </a:lnTo>
                    <a:lnTo>
                      <a:pt x="44" y="817"/>
                    </a:lnTo>
                    <a:lnTo>
                      <a:pt x="44" y="815"/>
                    </a:lnTo>
                    <a:lnTo>
                      <a:pt x="44" y="813"/>
                    </a:lnTo>
                    <a:lnTo>
                      <a:pt x="44" y="811"/>
                    </a:lnTo>
                    <a:lnTo>
                      <a:pt x="46" y="807"/>
                    </a:lnTo>
                    <a:lnTo>
                      <a:pt x="46" y="806"/>
                    </a:lnTo>
                    <a:lnTo>
                      <a:pt x="46" y="804"/>
                    </a:lnTo>
                    <a:lnTo>
                      <a:pt x="48" y="802"/>
                    </a:lnTo>
                    <a:lnTo>
                      <a:pt x="48" y="800"/>
                    </a:lnTo>
                    <a:lnTo>
                      <a:pt x="50" y="798"/>
                    </a:lnTo>
                    <a:lnTo>
                      <a:pt x="50" y="796"/>
                    </a:lnTo>
                    <a:lnTo>
                      <a:pt x="50" y="794"/>
                    </a:lnTo>
                    <a:lnTo>
                      <a:pt x="52" y="792"/>
                    </a:lnTo>
                    <a:lnTo>
                      <a:pt x="52" y="788"/>
                    </a:lnTo>
                    <a:lnTo>
                      <a:pt x="54" y="786"/>
                    </a:lnTo>
                    <a:lnTo>
                      <a:pt x="54" y="784"/>
                    </a:lnTo>
                    <a:lnTo>
                      <a:pt x="55" y="783"/>
                    </a:lnTo>
                    <a:lnTo>
                      <a:pt x="55" y="781"/>
                    </a:lnTo>
                    <a:lnTo>
                      <a:pt x="57" y="781"/>
                    </a:lnTo>
                    <a:lnTo>
                      <a:pt x="57" y="779"/>
                    </a:lnTo>
                    <a:lnTo>
                      <a:pt x="57" y="777"/>
                    </a:lnTo>
                    <a:lnTo>
                      <a:pt x="57" y="775"/>
                    </a:lnTo>
                    <a:lnTo>
                      <a:pt x="59" y="775"/>
                    </a:lnTo>
                    <a:lnTo>
                      <a:pt x="59" y="773"/>
                    </a:lnTo>
                    <a:lnTo>
                      <a:pt x="59" y="771"/>
                    </a:lnTo>
                    <a:lnTo>
                      <a:pt x="61" y="769"/>
                    </a:lnTo>
                    <a:lnTo>
                      <a:pt x="61" y="767"/>
                    </a:lnTo>
                    <a:lnTo>
                      <a:pt x="63" y="765"/>
                    </a:lnTo>
                    <a:lnTo>
                      <a:pt x="63" y="763"/>
                    </a:lnTo>
                    <a:lnTo>
                      <a:pt x="63" y="761"/>
                    </a:lnTo>
                    <a:lnTo>
                      <a:pt x="65" y="759"/>
                    </a:lnTo>
                    <a:lnTo>
                      <a:pt x="65" y="758"/>
                    </a:lnTo>
                    <a:lnTo>
                      <a:pt x="65" y="756"/>
                    </a:lnTo>
                    <a:lnTo>
                      <a:pt x="67" y="754"/>
                    </a:lnTo>
                    <a:lnTo>
                      <a:pt x="67" y="752"/>
                    </a:lnTo>
                    <a:lnTo>
                      <a:pt x="67" y="750"/>
                    </a:lnTo>
                    <a:lnTo>
                      <a:pt x="69" y="748"/>
                    </a:lnTo>
                    <a:lnTo>
                      <a:pt x="69" y="746"/>
                    </a:lnTo>
                    <a:lnTo>
                      <a:pt x="69" y="744"/>
                    </a:lnTo>
                    <a:lnTo>
                      <a:pt x="69" y="742"/>
                    </a:lnTo>
                    <a:lnTo>
                      <a:pt x="71" y="742"/>
                    </a:lnTo>
                    <a:lnTo>
                      <a:pt x="71" y="740"/>
                    </a:lnTo>
                    <a:lnTo>
                      <a:pt x="71" y="738"/>
                    </a:lnTo>
                    <a:lnTo>
                      <a:pt x="71" y="736"/>
                    </a:lnTo>
                    <a:lnTo>
                      <a:pt x="71" y="734"/>
                    </a:lnTo>
                    <a:lnTo>
                      <a:pt x="71" y="733"/>
                    </a:lnTo>
                    <a:lnTo>
                      <a:pt x="73" y="733"/>
                    </a:lnTo>
                    <a:lnTo>
                      <a:pt x="73" y="731"/>
                    </a:lnTo>
                    <a:lnTo>
                      <a:pt x="73" y="729"/>
                    </a:lnTo>
                    <a:lnTo>
                      <a:pt x="73" y="727"/>
                    </a:lnTo>
                    <a:lnTo>
                      <a:pt x="73" y="725"/>
                    </a:lnTo>
                    <a:lnTo>
                      <a:pt x="73" y="723"/>
                    </a:lnTo>
                    <a:lnTo>
                      <a:pt x="73" y="721"/>
                    </a:lnTo>
                    <a:lnTo>
                      <a:pt x="73" y="719"/>
                    </a:lnTo>
                    <a:lnTo>
                      <a:pt x="73" y="717"/>
                    </a:lnTo>
                    <a:lnTo>
                      <a:pt x="73" y="715"/>
                    </a:lnTo>
                    <a:lnTo>
                      <a:pt x="73" y="711"/>
                    </a:lnTo>
                    <a:lnTo>
                      <a:pt x="73" y="710"/>
                    </a:lnTo>
                    <a:lnTo>
                      <a:pt x="73" y="704"/>
                    </a:lnTo>
                    <a:lnTo>
                      <a:pt x="73" y="702"/>
                    </a:lnTo>
                    <a:lnTo>
                      <a:pt x="73" y="698"/>
                    </a:lnTo>
                    <a:lnTo>
                      <a:pt x="73" y="696"/>
                    </a:lnTo>
                    <a:lnTo>
                      <a:pt x="73" y="694"/>
                    </a:lnTo>
                    <a:lnTo>
                      <a:pt x="73" y="690"/>
                    </a:lnTo>
                    <a:lnTo>
                      <a:pt x="73" y="688"/>
                    </a:lnTo>
                    <a:lnTo>
                      <a:pt x="73" y="686"/>
                    </a:lnTo>
                    <a:lnTo>
                      <a:pt x="71" y="685"/>
                    </a:lnTo>
                    <a:lnTo>
                      <a:pt x="71" y="683"/>
                    </a:lnTo>
                    <a:lnTo>
                      <a:pt x="71" y="679"/>
                    </a:lnTo>
                    <a:lnTo>
                      <a:pt x="71" y="677"/>
                    </a:lnTo>
                    <a:lnTo>
                      <a:pt x="71" y="675"/>
                    </a:lnTo>
                    <a:lnTo>
                      <a:pt x="71" y="673"/>
                    </a:lnTo>
                    <a:lnTo>
                      <a:pt x="71" y="671"/>
                    </a:lnTo>
                    <a:lnTo>
                      <a:pt x="69" y="669"/>
                    </a:lnTo>
                    <a:lnTo>
                      <a:pt x="69" y="667"/>
                    </a:lnTo>
                    <a:lnTo>
                      <a:pt x="69" y="665"/>
                    </a:lnTo>
                    <a:lnTo>
                      <a:pt x="67" y="665"/>
                    </a:lnTo>
                    <a:lnTo>
                      <a:pt x="67" y="663"/>
                    </a:lnTo>
                    <a:lnTo>
                      <a:pt x="65" y="661"/>
                    </a:lnTo>
                    <a:lnTo>
                      <a:pt x="65" y="660"/>
                    </a:lnTo>
                    <a:lnTo>
                      <a:pt x="65" y="658"/>
                    </a:lnTo>
                    <a:lnTo>
                      <a:pt x="65" y="656"/>
                    </a:lnTo>
                    <a:lnTo>
                      <a:pt x="65" y="654"/>
                    </a:lnTo>
                    <a:lnTo>
                      <a:pt x="63" y="652"/>
                    </a:lnTo>
                    <a:lnTo>
                      <a:pt x="63" y="650"/>
                    </a:lnTo>
                    <a:lnTo>
                      <a:pt x="63" y="648"/>
                    </a:lnTo>
                    <a:lnTo>
                      <a:pt x="63" y="646"/>
                    </a:lnTo>
                    <a:lnTo>
                      <a:pt x="63" y="644"/>
                    </a:lnTo>
                    <a:lnTo>
                      <a:pt x="63" y="642"/>
                    </a:lnTo>
                    <a:lnTo>
                      <a:pt x="61" y="640"/>
                    </a:lnTo>
                    <a:lnTo>
                      <a:pt x="61" y="638"/>
                    </a:lnTo>
                    <a:lnTo>
                      <a:pt x="61" y="636"/>
                    </a:lnTo>
                    <a:lnTo>
                      <a:pt x="59" y="636"/>
                    </a:lnTo>
                    <a:lnTo>
                      <a:pt x="59" y="635"/>
                    </a:lnTo>
                    <a:lnTo>
                      <a:pt x="59" y="633"/>
                    </a:lnTo>
                    <a:lnTo>
                      <a:pt x="57" y="633"/>
                    </a:lnTo>
                    <a:lnTo>
                      <a:pt x="57" y="631"/>
                    </a:lnTo>
                    <a:lnTo>
                      <a:pt x="57" y="629"/>
                    </a:lnTo>
                    <a:lnTo>
                      <a:pt x="55" y="627"/>
                    </a:lnTo>
                    <a:lnTo>
                      <a:pt x="55" y="625"/>
                    </a:lnTo>
                    <a:lnTo>
                      <a:pt x="54" y="625"/>
                    </a:lnTo>
                    <a:lnTo>
                      <a:pt x="54" y="623"/>
                    </a:lnTo>
                    <a:lnTo>
                      <a:pt x="52" y="621"/>
                    </a:lnTo>
                    <a:lnTo>
                      <a:pt x="50" y="619"/>
                    </a:lnTo>
                    <a:lnTo>
                      <a:pt x="48" y="619"/>
                    </a:lnTo>
                    <a:lnTo>
                      <a:pt x="46" y="617"/>
                    </a:lnTo>
                    <a:lnTo>
                      <a:pt x="44" y="617"/>
                    </a:lnTo>
                    <a:lnTo>
                      <a:pt x="44" y="615"/>
                    </a:lnTo>
                    <a:lnTo>
                      <a:pt x="42" y="615"/>
                    </a:lnTo>
                    <a:lnTo>
                      <a:pt x="42" y="613"/>
                    </a:lnTo>
                    <a:lnTo>
                      <a:pt x="40" y="613"/>
                    </a:lnTo>
                    <a:lnTo>
                      <a:pt x="40" y="612"/>
                    </a:lnTo>
                    <a:lnTo>
                      <a:pt x="40" y="610"/>
                    </a:lnTo>
                    <a:lnTo>
                      <a:pt x="38" y="608"/>
                    </a:lnTo>
                    <a:lnTo>
                      <a:pt x="36" y="606"/>
                    </a:lnTo>
                    <a:lnTo>
                      <a:pt x="38" y="606"/>
                    </a:lnTo>
                    <a:lnTo>
                      <a:pt x="40" y="606"/>
                    </a:lnTo>
                    <a:lnTo>
                      <a:pt x="42" y="606"/>
                    </a:lnTo>
                    <a:lnTo>
                      <a:pt x="44" y="606"/>
                    </a:lnTo>
                    <a:lnTo>
                      <a:pt x="46" y="606"/>
                    </a:lnTo>
                    <a:lnTo>
                      <a:pt x="48" y="606"/>
                    </a:lnTo>
                    <a:lnTo>
                      <a:pt x="48" y="604"/>
                    </a:lnTo>
                    <a:lnTo>
                      <a:pt x="50" y="604"/>
                    </a:lnTo>
                    <a:lnTo>
                      <a:pt x="50" y="602"/>
                    </a:lnTo>
                    <a:lnTo>
                      <a:pt x="52" y="602"/>
                    </a:lnTo>
                    <a:lnTo>
                      <a:pt x="52" y="600"/>
                    </a:lnTo>
                    <a:lnTo>
                      <a:pt x="54" y="600"/>
                    </a:lnTo>
                    <a:lnTo>
                      <a:pt x="54" y="598"/>
                    </a:lnTo>
                    <a:lnTo>
                      <a:pt x="54" y="596"/>
                    </a:lnTo>
                    <a:lnTo>
                      <a:pt x="55" y="596"/>
                    </a:lnTo>
                    <a:lnTo>
                      <a:pt x="55" y="594"/>
                    </a:lnTo>
                    <a:lnTo>
                      <a:pt x="54" y="594"/>
                    </a:lnTo>
                    <a:lnTo>
                      <a:pt x="52" y="594"/>
                    </a:lnTo>
                    <a:lnTo>
                      <a:pt x="52" y="596"/>
                    </a:lnTo>
                    <a:lnTo>
                      <a:pt x="50" y="596"/>
                    </a:lnTo>
                    <a:lnTo>
                      <a:pt x="50" y="598"/>
                    </a:lnTo>
                    <a:lnTo>
                      <a:pt x="48" y="598"/>
                    </a:lnTo>
                    <a:lnTo>
                      <a:pt x="48" y="600"/>
                    </a:lnTo>
                    <a:lnTo>
                      <a:pt x="48" y="598"/>
                    </a:lnTo>
                    <a:lnTo>
                      <a:pt x="50" y="596"/>
                    </a:lnTo>
                    <a:lnTo>
                      <a:pt x="50" y="594"/>
                    </a:lnTo>
                    <a:lnTo>
                      <a:pt x="50" y="596"/>
                    </a:lnTo>
                    <a:lnTo>
                      <a:pt x="48" y="596"/>
                    </a:lnTo>
                    <a:lnTo>
                      <a:pt x="48" y="598"/>
                    </a:lnTo>
                    <a:lnTo>
                      <a:pt x="46" y="598"/>
                    </a:lnTo>
                    <a:lnTo>
                      <a:pt x="46" y="600"/>
                    </a:lnTo>
                    <a:lnTo>
                      <a:pt x="46" y="602"/>
                    </a:lnTo>
                    <a:lnTo>
                      <a:pt x="46" y="600"/>
                    </a:lnTo>
                    <a:lnTo>
                      <a:pt x="48" y="600"/>
                    </a:lnTo>
                    <a:lnTo>
                      <a:pt x="48" y="602"/>
                    </a:lnTo>
                    <a:lnTo>
                      <a:pt x="46" y="602"/>
                    </a:lnTo>
                    <a:lnTo>
                      <a:pt x="44" y="602"/>
                    </a:lnTo>
                    <a:lnTo>
                      <a:pt x="44" y="604"/>
                    </a:lnTo>
                    <a:lnTo>
                      <a:pt x="42" y="604"/>
                    </a:lnTo>
                    <a:lnTo>
                      <a:pt x="42" y="602"/>
                    </a:lnTo>
                    <a:lnTo>
                      <a:pt x="42" y="600"/>
                    </a:lnTo>
                    <a:lnTo>
                      <a:pt x="44" y="600"/>
                    </a:lnTo>
                    <a:lnTo>
                      <a:pt x="44" y="598"/>
                    </a:lnTo>
                    <a:lnTo>
                      <a:pt x="46" y="598"/>
                    </a:lnTo>
                    <a:lnTo>
                      <a:pt x="46" y="596"/>
                    </a:lnTo>
                    <a:lnTo>
                      <a:pt x="46" y="594"/>
                    </a:lnTo>
                    <a:lnTo>
                      <a:pt x="48" y="592"/>
                    </a:lnTo>
                    <a:lnTo>
                      <a:pt x="48" y="590"/>
                    </a:lnTo>
                    <a:lnTo>
                      <a:pt x="48" y="592"/>
                    </a:lnTo>
                    <a:lnTo>
                      <a:pt x="48" y="590"/>
                    </a:lnTo>
                    <a:lnTo>
                      <a:pt x="48" y="588"/>
                    </a:lnTo>
                    <a:lnTo>
                      <a:pt x="50" y="588"/>
                    </a:lnTo>
                    <a:lnTo>
                      <a:pt x="50" y="587"/>
                    </a:lnTo>
                    <a:lnTo>
                      <a:pt x="52" y="587"/>
                    </a:lnTo>
                    <a:lnTo>
                      <a:pt x="50" y="587"/>
                    </a:lnTo>
                    <a:lnTo>
                      <a:pt x="50" y="588"/>
                    </a:lnTo>
                    <a:lnTo>
                      <a:pt x="48" y="588"/>
                    </a:lnTo>
                    <a:lnTo>
                      <a:pt x="48" y="590"/>
                    </a:lnTo>
                    <a:lnTo>
                      <a:pt x="46" y="592"/>
                    </a:lnTo>
                    <a:lnTo>
                      <a:pt x="46" y="590"/>
                    </a:lnTo>
                    <a:lnTo>
                      <a:pt x="48" y="590"/>
                    </a:lnTo>
                    <a:lnTo>
                      <a:pt x="48" y="588"/>
                    </a:lnTo>
                    <a:lnTo>
                      <a:pt x="48" y="587"/>
                    </a:lnTo>
                    <a:lnTo>
                      <a:pt x="50" y="587"/>
                    </a:lnTo>
                    <a:lnTo>
                      <a:pt x="50" y="585"/>
                    </a:lnTo>
                    <a:lnTo>
                      <a:pt x="50" y="583"/>
                    </a:lnTo>
                    <a:lnTo>
                      <a:pt x="52" y="583"/>
                    </a:lnTo>
                    <a:lnTo>
                      <a:pt x="52" y="581"/>
                    </a:lnTo>
                    <a:lnTo>
                      <a:pt x="54" y="581"/>
                    </a:lnTo>
                    <a:lnTo>
                      <a:pt x="54" y="579"/>
                    </a:lnTo>
                    <a:lnTo>
                      <a:pt x="55" y="579"/>
                    </a:lnTo>
                    <a:lnTo>
                      <a:pt x="55" y="581"/>
                    </a:lnTo>
                    <a:lnTo>
                      <a:pt x="54" y="581"/>
                    </a:lnTo>
                    <a:lnTo>
                      <a:pt x="54" y="583"/>
                    </a:lnTo>
                    <a:lnTo>
                      <a:pt x="55" y="581"/>
                    </a:lnTo>
                    <a:lnTo>
                      <a:pt x="55" y="579"/>
                    </a:lnTo>
                    <a:lnTo>
                      <a:pt x="55" y="577"/>
                    </a:lnTo>
                    <a:lnTo>
                      <a:pt x="57" y="577"/>
                    </a:lnTo>
                    <a:lnTo>
                      <a:pt x="57" y="575"/>
                    </a:lnTo>
                    <a:lnTo>
                      <a:pt x="55" y="575"/>
                    </a:lnTo>
                    <a:lnTo>
                      <a:pt x="57" y="575"/>
                    </a:lnTo>
                    <a:lnTo>
                      <a:pt x="57" y="573"/>
                    </a:lnTo>
                    <a:lnTo>
                      <a:pt x="57" y="571"/>
                    </a:lnTo>
                    <a:lnTo>
                      <a:pt x="55" y="571"/>
                    </a:lnTo>
                    <a:lnTo>
                      <a:pt x="57" y="571"/>
                    </a:lnTo>
                    <a:lnTo>
                      <a:pt x="57" y="569"/>
                    </a:lnTo>
                    <a:lnTo>
                      <a:pt x="57" y="567"/>
                    </a:lnTo>
                    <a:lnTo>
                      <a:pt x="55" y="567"/>
                    </a:lnTo>
                    <a:lnTo>
                      <a:pt x="55" y="569"/>
                    </a:lnTo>
                    <a:lnTo>
                      <a:pt x="54" y="569"/>
                    </a:lnTo>
                    <a:lnTo>
                      <a:pt x="54" y="567"/>
                    </a:lnTo>
                    <a:lnTo>
                      <a:pt x="54" y="565"/>
                    </a:lnTo>
                    <a:lnTo>
                      <a:pt x="55" y="565"/>
                    </a:lnTo>
                    <a:lnTo>
                      <a:pt x="57" y="563"/>
                    </a:lnTo>
                    <a:lnTo>
                      <a:pt x="59" y="562"/>
                    </a:lnTo>
                    <a:lnTo>
                      <a:pt x="59" y="560"/>
                    </a:lnTo>
                    <a:lnTo>
                      <a:pt x="59" y="558"/>
                    </a:lnTo>
                    <a:lnTo>
                      <a:pt x="59" y="556"/>
                    </a:lnTo>
                    <a:lnTo>
                      <a:pt x="57" y="556"/>
                    </a:lnTo>
                    <a:lnTo>
                      <a:pt x="57" y="554"/>
                    </a:lnTo>
                    <a:lnTo>
                      <a:pt x="57" y="552"/>
                    </a:lnTo>
                    <a:lnTo>
                      <a:pt x="57" y="550"/>
                    </a:lnTo>
                    <a:lnTo>
                      <a:pt x="55" y="550"/>
                    </a:lnTo>
                    <a:lnTo>
                      <a:pt x="57" y="550"/>
                    </a:lnTo>
                    <a:lnTo>
                      <a:pt x="59" y="550"/>
                    </a:lnTo>
                    <a:lnTo>
                      <a:pt x="59" y="548"/>
                    </a:lnTo>
                    <a:lnTo>
                      <a:pt x="59" y="546"/>
                    </a:lnTo>
                    <a:lnTo>
                      <a:pt x="61" y="546"/>
                    </a:lnTo>
                    <a:lnTo>
                      <a:pt x="61" y="544"/>
                    </a:lnTo>
                    <a:lnTo>
                      <a:pt x="61" y="542"/>
                    </a:lnTo>
                    <a:lnTo>
                      <a:pt x="61" y="540"/>
                    </a:lnTo>
                    <a:lnTo>
                      <a:pt x="59" y="540"/>
                    </a:lnTo>
                    <a:lnTo>
                      <a:pt x="59" y="538"/>
                    </a:lnTo>
                    <a:lnTo>
                      <a:pt x="57" y="538"/>
                    </a:lnTo>
                    <a:lnTo>
                      <a:pt x="55" y="538"/>
                    </a:lnTo>
                    <a:lnTo>
                      <a:pt x="55" y="537"/>
                    </a:lnTo>
                    <a:lnTo>
                      <a:pt x="55" y="535"/>
                    </a:lnTo>
                    <a:lnTo>
                      <a:pt x="54" y="535"/>
                    </a:lnTo>
                    <a:lnTo>
                      <a:pt x="54" y="533"/>
                    </a:lnTo>
                    <a:lnTo>
                      <a:pt x="52" y="531"/>
                    </a:lnTo>
                    <a:lnTo>
                      <a:pt x="52" y="529"/>
                    </a:lnTo>
                    <a:lnTo>
                      <a:pt x="50" y="529"/>
                    </a:lnTo>
                    <a:lnTo>
                      <a:pt x="50" y="527"/>
                    </a:lnTo>
                    <a:lnTo>
                      <a:pt x="50" y="525"/>
                    </a:lnTo>
                    <a:lnTo>
                      <a:pt x="50" y="523"/>
                    </a:lnTo>
                    <a:lnTo>
                      <a:pt x="48" y="523"/>
                    </a:lnTo>
                    <a:lnTo>
                      <a:pt x="48" y="521"/>
                    </a:lnTo>
                    <a:lnTo>
                      <a:pt x="50" y="521"/>
                    </a:lnTo>
                    <a:lnTo>
                      <a:pt x="48" y="521"/>
                    </a:lnTo>
                    <a:lnTo>
                      <a:pt x="48" y="519"/>
                    </a:lnTo>
                    <a:lnTo>
                      <a:pt x="48" y="517"/>
                    </a:lnTo>
                    <a:lnTo>
                      <a:pt x="46" y="517"/>
                    </a:lnTo>
                    <a:lnTo>
                      <a:pt x="46" y="515"/>
                    </a:lnTo>
                    <a:lnTo>
                      <a:pt x="46" y="514"/>
                    </a:lnTo>
                    <a:lnTo>
                      <a:pt x="44" y="514"/>
                    </a:lnTo>
                    <a:lnTo>
                      <a:pt x="46" y="514"/>
                    </a:lnTo>
                    <a:lnTo>
                      <a:pt x="46" y="512"/>
                    </a:lnTo>
                    <a:lnTo>
                      <a:pt x="44" y="512"/>
                    </a:lnTo>
                    <a:lnTo>
                      <a:pt x="44" y="514"/>
                    </a:lnTo>
                    <a:lnTo>
                      <a:pt x="44" y="512"/>
                    </a:lnTo>
                    <a:lnTo>
                      <a:pt x="42" y="512"/>
                    </a:lnTo>
                    <a:lnTo>
                      <a:pt x="42" y="510"/>
                    </a:lnTo>
                    <a:lnTo>
                      <a:pt x="42" y="512"/>
                    </a:lnTo>
                    <a:lnTo>
                      <a:pt x="42" y="510"/>
                    </a:lnTo>
                    <a:lnTo>
                      <a:pt x="40" y="510"/>
                    </a:lnTo>
                    <a:lnTo>
                      <a:pt x="40" y="508"/>
                    </a:lnTo>
                    <a:lnTo>
                      <a:pt x="40" y="506"/>
                    </a:lnTo>
                    <a:lnTo>
                      <a:pt x="42" y="506"/>
                    </a:lnTo>
                    <a:lnTo>
                      <a:pt x="40" y="506"/>
                    </a:lnTo>
                    <a:lnTo>
                      <a:pt x="38" y="506"/>
                    </a:lnTo>
                    <a:lnTo>
                      <a:pt x="38" y="504"/>
                    </a:lnTo>
                    <a:lnTo>
                      <a:pt x="38" y="506"/>
                    </a:lnTo>
                    <a:lnTo>
                      <a:pt x="38" y="508"/>
                    </a:lnTo>
                    <a:lnTo>
                      <a:pt x="38" y="510"/>
                    </a:lnTo>
                    <a:lnTo>
                      <a:pt x="38" y="512"/>
                    </a:lnTo>
                    <a:lnTo>
                      <a:pt x="38" y="514"/>
                    </a:lnTo>
                    <a:lnTo>
                      <a:pt x="38" y="515"/>
                    </a:lnTo>
                    <a:lnTo>
                      <a:pt x="38" y="517"/>
                    </a:lnTo>
                    <a:lnTo>
                      <a:pt x="38" y="519"/>
                    </a:lnTo>
                    <a:lnTo>
                      <a:pt x="38" y="517"/>
                    </a:lnTo>
                    <a:lnTo>
                      <a:pt x="36" y="517"/>
                    </a:lnTo>
                    <a:lnTo>
                      <a:pt x="34" y="517"/>
                    </a:lnTo>
                    <a:lnTo>
                      <a:pt x="34" y="515"/>
                    </a:lnTo>
                    <a:lnTo>
                      <a:pt x="32" y="515"/>
                    </a:lnTo>
                    <a:lnTo>
                      <a:pt x="32" y="514"/>
                    </a:lnTo>
                    <a:lnTo>
                      <a:pt x="31" y="514"/>
                    </a:lnTo>
                    <a:lnTo>
                      <a:pt x="31" y="512"/>
                    </a:lnTo>
                    <a:lnTo>
                      <a:pt x="29" y="512"/>
                    </a:lnTo>
                    <a:lnTo>
                      <a:pt x="29" y="510"/>
                    </a:lnTo>
                    <a:lnTo>
                      <a:pt x="27" y="510"/>
                    </a:lnTo>
                    <a:lnTo>
                      <a:pt x="27" y="508"/>
                    </a:lnTo>
                    <a:lnTo>
                      <a:pt x="29" y="508"/>
                    </a:lnTo>
                    <a:lnTo>
                      <a:pt x="27" y="508"/>
                    </a:lnTo>
                    <a:lnTo>
                      <a:pt x="29" y="508"/>
                    </a:lnTo>
                    <a:lnTo>
                      <a:pt x="29" y="506"/>
                    </a:lnTo>
                    <a:lnTo>
                      <a:pt x="29" y="504"/>
                    </a:lnTo>
                    <a:lnTo>
                      <a:pt x="27" y="504"/>
                    </a:lnTo>
                    <a:lnTo>
                      <a:pt x="25" y="504"/>
                    </a:lnTo>
                    <a:lnTo>
                      <a:pt x="25" y="502"/>
                    </a:lnTo>
                    <a:lnTo>
                      <a:pt x="25" y="500"/>
                    </a:lnTo>
                    <a:lnTo>
                      <a:pt x="23" y="498"/>
                    </a:lnTo>
                    <a:lnTo>
                      <a:pt x="21" y="496"/>
                    </a:lnTo>
                    <a:lnTo>
                      <a:pt x="21" y="494"/>
                    </a:lnTo>
                    <a:lnTo>
                      <a:pt x="21" y="492"/>
                    </a:lnTo>
                    <a:lnTo>
                      <a:pt x="21" y="490"/>
                    </a:lnTo>
                    <a:lnTo>
                      <a:pt x="19" y="490"/>
                    </a:lnTo>
                    <a:lnTo>
                      <a:pt x="17" y="489"/>
                    </a:lnTo>
                    <a:lnTo>
                      <a:pt x="17" y="487"/>
                    </a:lnTo>
                    <a:lnTo>
                      <a:pt x="17" y="485"/>
                    </a:lnTo>
                    <a:lnTo>
                      <a:pt x="15" y="485"/>
                    </a:lnTo>
                    <a:lnTo>
                      <a:pt x="15" y="483"/>
                    </a:lnTo>
                    <a:lnTo>
                      <a:pt x="15" y="481"/>
                    </a:lnTo>
                    <a:lnTo>
                      <a:pt x="13" y="481"/>
                    </a:lnTo>
                    <a:lnTo>
                      <a:pt x="13" y="479"/>
                    </a:lnTo>
                    <a:lnTo>
                      <a:pt x="13" y="477"/>
                    </a:lnTo>
                    <a:lnTo>
                      <a:pt x="13" y="475"/>
                    </a:lnTo>
                    <a:lnTo>
                      <a:pt x="11" y="475"/>
                    </a:lnTo>
                    <a:lnTo>
                      <a:pt x="11" y="473"/>
                    </a:lnTo>
                    <a:lnTo>
                      <a:pt x="9" y="473"/>
                    </a:lnTo>
                    <a:lnTo>
                      <a:pt x="9" y="475"/>
                    </a:lnTo>
                    <a:lnTo>
                      <a:pt x="9" y="477"/>
                    </a:lnTo>
                    <a:lnTo>
                      <a:pt x="8" y="477"/>
                    </a:lnTo>
                    <a:lnTo>
                      <a:pt x="8" y="479"/>
                    </a:lnTo>
                    <a:lnTo>
                      <a:pt x="8" y="481"/>
                    </a:lnTo>
                    <a:lnTo>
                      <a:pt x="6" y="481"/>
                    </a:lnTo>
                    <a:lnTo>
                      <a:pt x="6" y="483"/>
                    </a:lnTo>
                    <a:lnTo>
                      <a:pt x="4" y="483"/>
                    </a:lnTo>
                    <a:lnTo>
                      <a:pt x="6" y="483"/>
                    </a:lnTo>
                    <a:lnTo>
                      <a:pt x="4" y="483"/>
                    </a:lnTo>
                    <a:lnTo>
                      <a:pt x="4" y="481"/>
                    </a:lnTo>
                    <a:lnTo>
                      <a:pt x="4" y="483"/>
                    </a:lnTo>
                    <a:lnTo>
                      <a:pt x="4" y="485"/>
                    </a:lnTo>
                    <a:lnTo>
                      <a:pt x="4" y="487"/>
                    </a:lnTo>
                    <a:lnTo>
                      <a:pt x="4" y="485"/>
                    </a:lnTo>
                    <a:lnTo>
                      <a:pt x="4" y="483"/>
                    </a:lnTo>
                    <a:lnTo>
                      <a:pt x="4" y="485"/>
                    </a:lnTo>
                    <a:lnTo>
                      <a:pt x="4" y="487"/>
                    </a:lnTo>
                    <a:lnTo>
                      <a:pt x="4" y="489"/>
                    </a:lnTo>
                    <a:lnTo>
                      <a:pt x="4" y="490"/>
                    </a:lnTo>
                    <a:lnTo>
                      <a:pt x="2" y="492"/>
                    </a:lnTo>
                    <a:lnTo>
                      <a:pt x="2" y="490"/>
                    </a:lnTo>
                    <a:lnTo>
                      <a:pt x="2" y="492"/>
                    </a:lnTo>
                    <a:lnTo>
                      <a:pt x="0" y="492"/>
                    </a:lnTo>
                    <a:lnTo>
                      <a:pt x="0" y="494"/>
                    </a:lnTo>
                    <a:lnTo>
                      <a:pt x="2" y="494"/>
                    </a:lnTo>
                    <a:lnTo>
                      <a:pt x="4" y="496"/>
                    </a:lnTo>
                    <a:lnTo>
                      <a:pt x="2" y="496"/>
                    </a:lnTo>
                    <a:lnTo>
                      <a:pt x="2" y="498"/>
                    </a:lnTo>
                    <a:lnTo>
                      <a:pt x="2" y="500"/>
                    </a:lnTo>
                    <a:lnTo>
                      <a:pt x="2" y="502"/>
                    </a:lnTo>
                    <a:lnTo>
                      <a:pt x="0" y="498"/>
                    </a:lnTo>
                    <a:lnTo>
                      <a:pt x="0" y="496"/>
                    </a:lnTo>
                    <a:lnTo>
                      <a:pt x="0" y="494"/>
                    </a:lnTo>
                    <a:lnTo>
                      <a:pt x="0" y="492"/>
                    </a:lnTo>
                    <a:lnTo>
                      <a:pt x="0" y="490"/>
                    </a:lnTo>
                    <a:lnTo>
                      <a:pt x="2" y="489"/>
                    </a:lnTo>
                    <a:lnTo>
                      <a:pt x="2" y="487"/>
                    </a:lnTo>
                    <a:lnTo>
                      <a:pt x="2" y="485"/>
                    </a:lnTo>
                    <a:lnTo>
                      <a:pt x="2" y="483"/>
                    </a:lnTo>
                    <a:lnTo>
                      <a:pt x="4" y="479"/>
                    </a:lnTo>
                    <a:lnTo>
                      <a:pt x="4" y="477"/>
                    </a:lnTo>
                    <a:lnTo>
                      <a:pt x="6" y="475"/>
                    </a:lnTo>
                    <a:lnTo>
                      <a:pt x="6" y="473"/>
                    </a:lnTo>
                    <a:lnTo>
                      <a:pt x="9" y="460"/>
                    </a:lnTo>
                    <a:lnTo>
                      <a:pt x="105" y="460"/>
                    </a:lnTo>
                    <a:lnTo>
                      <a:pt x="173" y="460"/>
                    </a:lnTo>
                    <a:lnTo>
                      <a:pt x="199" y="460"/>
                    </a:lnTo>
                    <a:lnTo>
                      <a:pt x="286" y="460"/>
                    </a:lnTo>
                    <a:lnTo>
                      <a:pt x="284" y="442"/>
                    </a:lnTo>
                    <a:lnTo>
                      <a:pt x="280" y="371"/>
                    </a:lnTo>
                    <a:lnTo>
                      <a:pt x="274" y="352"/>
                    </a:lnTo>
                    <a:lnTo>
                      <a:pt x="278" y="343"/>
                    </a:lnTo>
                    <a:lnTo>
                      <a:pt x="286" y="331"/>
                    </a:lnTo>
                    <a:lnTo>
                      <a:pt x="317" y="312"/>
                    </a:lnTo>
                    <a:lnTo>
                      <a:pt x="330" y="310"/>
                    </a:lnTo>
                    <a:lnTo>
                      <a:pt x="345" y="302"/>
                    </a:lnTo>
                    <a:lnTo>
                      <a:pt x="355" y="298"/>
                    </a:lnTo>
                    <a:lnTo>
                      <a:pt x="355" y="179"/>
                    </a:lnTo>
                    <a:lnTo>
                      <a:pt x="355" y="102"/>
                    </a:lnTo>
                    <a:lnTo>
                      <a:pt x="589" y="102"/>
                    </a:lnTo>
                    <a:lnTo>
                      <a:pt x="589" y="0"/>
                    </a:lnTo>
                    <a:lnTo>
                      <a:pt x="591" y="2"/>
                    </a:lnTo>
                    <a:lnTo>
                      <a:pt x="622" y="22"/>
                    </a:lnTo>
                    <a:lnTo>
                      <a:pt x="627" y="25"/>
                    </a:lnTo>
                    <a:lnTo>
                      <a:pt x="656" y="45"/>
                    </a:lnTo>
                    <a:lnTo>
                      <a:pt x="658" y="45"/>
                    </a:lnTo>
                    <a:lnTo>
                      <a:pt x="689" y="64"/>
                    </a:lnTo>
                    <a:lnTo>
                      <a:pt x="693" y="68"/>
                    </a:lnTo>
                    <a:lnTo>
                      <a:pt x="708" y="77"/>
                    </a:lnTo>
                    <a:lnTo>
                      <a:pt x="722" y="87"/>
                    </a:lnTo>
                    <a:lnTo>
                      <a:pt x="729" y="93"/>
                    </a:lnTo>
                    <a:lnTo>
                      <a:pt x="754" y="108"/>
                    </a:lnTo>
                    <a:lnTo>
                      <a:pt x="756" y="110"/>
                    </a:lnTo>
                    <a:lnTo>
                      <a:pt x="787" y="129"/>
                    </a:lnTo>
                    <a:lnTo>
                      <a:pt x="789" y="131"/>
                    </a:lnTo>
                    <a:lnTo>
                      <a:pt x="800" y="139"/>
                    </a:lnTo>
                    <a:lnTo>
                      <a:pt x="802" y="141"/>
                    </a:lnTo>
                    <a:lnTo>
                      <a:pt x="827" y="156"/>
                    </a:lnTo>
                    <a:lnTo>
                      <a:pt x="852" y="175"/>
                    </a:lnTo>
                    <a:lnTo>
                      <a:pt x="854" y="175"/>
                    </a:lnTo>
                    <a:lnTo>
                      <a:pt x="858" y="179"/>
                    </a:lnTo>
                    <a:lnTo>
                      <a:pt x="860" y="179"/>
                    </a:lnTo>
                    <a:lnTo>
                      <a:pt x="752" y="18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15"/>
              <p:cNvSpPr>
                <a:spLocks/>
              </p:cNvSpPr>
              <p:nvPr/>
            </p:nvSpPr>
            <p:spPr bwMode="auto">
              <a:xfrm>
                <a:off x="3513011" y="1676269"/>
                <a:ext cx="1628367" cy="1525623"/>
              </a:xfrm>
              <a:custGeom>
                <a:avLst/>
                <a:gdLst>
                  <a:gd name="T0" fmla="*/ 1144 w 1157"/>
                  <a:gd name="T1" fmla="*/ 630 h 1097"/>
                  <a:gd name="T2" fmla="*/ 1124 w 1157"/>
                  <a:gd name="T3" fmla="*/ 702 h 1097"/>
                  <a:gd name="T4" fmla="*/ 1090 w 1157"/>
                  <a:gd name="T5" fmla="*/ 721 h 1097"/>
                  <a:gd name="T6" fmla="*/ 1036 w 1157"/>
                  <a:gd name="T7" fmla="*/ 725 h 1097"/>
                  <a:gd name="T8" fmla="*/ 959 w 1157"/>
                  <a:gd name="T9" fmla="*/ 730 h 1097"/>
                  <a:gd name="T10" fmla="*/ 907 w 1157"/>
                  <a:gd name="T11" fmla="*/ 751 h 1097"/>
                  <a:gd name="T12" fmla="*/ 863 w 1157"/>
                  <a:gd name="T13" fmla="*/ 751 h 1097"/>
                  <a:gd name="T14" fmla="*/ 808 w 1157"/>
                  <a:gd name="T15" fmla="*/ 744 h 1097"/>
                  <a:gd name="T16" fmla="*/ 717 w 1157"/>
                  <a:gd name="T17" fmla="*/ 798 h 1097"/>
                  <a:gd name="T18" fmla="*/ 687 w 1157"/>
                  <a:gd name="T19" fmla="*/ 801 h 1097"/>
                  <a:gd name="T20" fmla="*/ 654 w 1157"/>
                  <a:gd name="T21" fmla="*/ 834 h 1097"/>
                  <a:gd name="T22" fmla="*/ 627 w 1157"/>
                  <a:gd name="T23" fmla="*/ 842 h 1097"/>
                  <a:gd name="T24" fmla="*/ 618 w 1157"/>
                  <a:gd name="T25" fmla="*/ 880 h 1097"/>
                  <a:gd name="T26" fmla="*/ 581 w 1157"/>
                  <a:gd name="T27" fmla="*/ 863 h 1097"/>
                  <a:gd name="T28" fmla="*/ 560 w 1157"/>
                  <a:gd name="T29" fmla="*/ 880 h 1097"/>
                  <a:gd name="T30" fmla="*/ 549 w 1157"/>
                  <a:gd name="T31" fmla="*/ 913 h 1097"/>
                  <a:gd name="T32" fmla="*/ 541 w 1157"/>
                  <a:gd name="T33" fmla="*/ 947 h 1097"/>
                  <a:gd name="T34" fmla="*/ 506 w 1157"/>
                  <a:gd name="T35" fmla="*/ 967 h 1097"/>
                  <a:gd name="T36" fmla="*/ 481 w 1157"/>
                  <a:gd name="T37" fmla="*/ 980 h 1097"/>
                  <a:gd name="T38" fmla="*/ 487 w 1157"/>
                  <a:gd name="T39" fmla="*/ 1020 h 1097"/>
                  <a:gd name="T40" fmla="*/ 474 w 1157"/>
                  <a:gd name="T41" fmla="*/ 1057 h 1097"/>
                  <a:gd name="T42" fmla="*/ 445 w 1157"/>
                  <a:gd name="T43" fmla="*/ 1084 h 1097"/>
                  <a:gd name="T44" fmla="*/ 420 w 1157"/>
                  <a:gd name="T45" fmla="*/ 1088 h 1097"/>
                  <a:gd name="T46" fmla="*/ 420 w 1157"/>
                  <a:gd name="T47" fmla="*/ 1069 h 1097"/>
                  <a:gd name="T48" fmla="*/ 407 w 1157"/>
                  <a:gd name="T49" fmla="*/ 1065 h 1097"/>
                  <a:gd name="T50" fmla="*/ 391 w 1157"/>
                  <a:gd name="T51" fmla="*/ 1078 h 1097"/>
                  <a:gd name="T52" fmla="*/ 360 w 1157"/>
                  <a:gd name="T53" fmla="*/ 1093 h 1097"/>
                  <a:gd name="T54" fmla="*/ 328 w 1157"/>
                  <a:gd name="T55" fmla="*/ 1076 h 1097"/>
                  <a:gd name="T56" fmla="*/ 299 w 1157"/>
                  <a:gd name="T57" fmla="*/ 1095 h 1097"/>
                  <a:gd name="T58" fmla="*/ 278 w 1157"/>
                  <a:gd name="T59" fmla="*/ 1069 h 1097"/>
                  <a:gd name="T60" fmla="*/ 264 w 1157"/>
                  <a:gd name="T61" fmla="*/ 1032 h 1097"/>
                  <a:gd name="T62" fmla="*/ 259 w 1157"/>
                  <a:gd name="T63" fmla="*/ 1022 h 1097"/>
                  <a:gd name="T64" fmla="*/ 259 w 1157"/>
                  <a:gd name="T65" fmla="*/ 1005 h 1097"/>
                  <a:gd name="T66" fmla="*/ 240 w 1157"/>
                  <a:gd name="T67" fmla="*/ 971 h 1097"/>
                  <a:gd name="T68" fmla="*/ 226 w 1157"/>
                  <a:gd name="T69" fmla="*/ 947 h 1097"/>
                  <a:gd name="T70" fmla="*/ 197 w 1157"/>
                  <a:gd name="T71" fmla="*/ 932 h 1097"/>
                  <a:gd name="T72" fmla="*/ 184 w 1157"/>
                  <a:gd name="T73" fmla="*/ 953 h 1097"/>
                  <a:gd name="T74" fmla="*/ 144 w 1157"/>
                  <a:gd name="T75" fmla="*/ 951 h 1097"/>
                  <a:gd name="T76" fmla="*/ 117 w 1157"/>
                  <a:gd name="T77" fmla="*/ 967 h 1097"/>
                  <a:gd name="T78" fmla="*/ 90 w 1157"/>
                  <a:gd name="T79" fmla="*/ 949 h 1097"/>
                  <a:gd name="T80" fmla="*/ 51 w 1157"/>
                  <a:gd name="T81" fmla="*/ 955 h 1097"/>
                  <a:gd name="T82" fmla="*/ 55 w 1157"/>
                  <a:gd name="T83" fmla="*/ 926 h 1097"/>
                  <a:gd name="T84" fmla="*/ 57 w 1157"/>
                  <a:gd name="T85" fmla="*/ 901 h 1097"/>
                  <a:gd name="T86" fmla="*/ 48 w 1157"/>
                  <a:gd name="T87" fmla="*/ 880 h 1097"/>
                  <a:gd name="T88" fmla="*/ 30 w 1157"/>
                  <a:gd name="T89" fmla="*/ 869 h 1097"/>
                  <a:gd name="T90" fmla="*/ 11 w 1157"/>
                  <a:gd name="T91" fmla="*/ 842 h 1097"/>
                  <a:gd name="T92" fmla="*/ 9 w 1157"/>
                  <a:gd name="T93" fmla="*/ 800 h 1097"/>
                  <a:gd name="T94" fmla="*/ 3 w 1157"/>
                  <a:gd name="T95" fmla="*/ 775 h 1097"/>
                  <a:gd name="T96" fmla="*/ 23 w 1157"/>
                  <a:gd name="T97" fmla="*/ 761 h 1097"/>
                  <a:gd name="T98" fmla="*/ 30 w 1157"/>
                  <a:gd name="T99" fmla="*/ 726 h 1097"/>
                  <a:gd name="T100" fmla="*/ 90 w 1157"/>
                  <a:gd name="T101" fmla="*/ 738 h 1097"/>
                  <a:gd name="T102" fmla="*/ 122 w 1157"/>
                  <a:gd name="T103" fmla="*/ 717 h 1097"/>
                  <a:gd name="T104" fmla="*/ 418 w 1157"/>
                  <a:gd name="T105" fmla="*/ 713 h 1097"/>
                  <a:gd name="T106" fmla="*/ 685 w 1157"/>
                  <a:gd name="T107" fmla="*/ 117 h 1097"/>
                  <a:gd name="T108" fmla="*/ 932 w 1157"/>
                  <a:gd name="T109" fmla="*/ 294 h 1097"/>
                  <a:gd name="T110" fmla="*/ 952 w 1157"/>
                  <a:gd name="T111" fmla="*/ 329 h 1097"/>
                  <a:gd name="T112" fmla="*/ 975 w 1157"/>
                  <a:gd name="T113" fmla="*/ 352 h 1097"/>
                  <a:gd name="T114" fmla="*/ 1007 w 1157"/>
                  <a:gd name="T115" fmla="*/ 363 h 1097"/>
                  <a:gd name="T116" fmla="*/ 1050 w 1157"/>
                  <a:gd name="T117" fmla="*/ 381 h 1097"/>
                  <a:gd name="T118" fmla="*/ 1082 w 1157"/>
                  <a:gd name="T119" fmla="*/ 402 h 1097"/>
                  <a:gd name="T120" fmla="*/ 1080 w 1157"/>
                  <a:gd name="T121" fmla="*/ 438 h 1097"/>
                  <a:gd name="T122" fmla="*/ 1155 w 1157"/>
                  <a:gd name="T123" fmla="*/ 444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57" h="1097">
                    <a:moveTo>
                      <a:pt x="1157" y="456"/>
                    </a:moveTo>
                    <a:lnTo>
                      <a:pt x="1157" y="467"/>
                    </a:lnTo>
                    <a:lnTo>
                      <a:pt x="1155" y="469"/>
                    </a:lnTo>
                    <a:lnTo>
                      <a:pt x="1155" y="473"/>
                    </a:lnTo>
                    <a:lnTo>
                      <a:pt x="1155" y="479"/>
                    </a:lnTo>
                    <a:lnTo>
                      <a:pt x="1155" y="486"/>
                    </a:lnTo>
                    <a:lnTo>
                      <a:pt x="1155" y="506"/>
                    </a:lnTo>
                    <a:lnTo>
                      <a:pt x="1155" y="515"/>
                    </a:lnTo>
                    <a:lnTo>
                      <a:pt x="1155" y="523"/>
                    </a:lnTo>
                    <a:lnTo>
                      <a:pt x="1155" y="529"/>
                    </a:lnTo>
                    <a:lnTo>
                      <a:pt x="1155" y="532"/>
                    </a:lnTo>
                    <a:lnTo>
                      <a:pt x="1155" y="544"/>
                    </a:lnTo>
                    <a:lnTo>
                      <a:pt x="1155" y="552"/>
                    </a:lnTo>
                    <a:lnTo>
                      <a:pt x="1155" y="559"/>
                    </a:lnTo>
                    <a:lnTo>
                      <a:pt x="1155" y="573"/>
                    </a:lnTo>
                    <a:lnTo>
                      <a:pt x="1155" y="582"/>
                    </a:lnTo>
                    <a:lnTo>
                      <a:pt x="1155" y="586"/>
                    </a:lnTo>
                    <a:lnTo>
                      <a:pt x="1155" y="590"/>
                    </a:lnTo>
                    <a:lnTo>
                      <a:pt x="1157" y="602"/>
                    </a:lnTo>
                    <a:lnTo>
                      <a:pt x="1157" y="604"/>
                    </a:lnTo>
                    <a:lnTo>
                      <a:pt x="1155" y="605"/>
                    </a:lnTo>
                    <a:lnTo>
                      <a:pt x="1147" y="607"/>
                    </a:lnTo>
                    <a:lnTo>
                      <a:pt x="1144" y="609"/>
                    </a:lnTo>
                    <a:lnTo>
                      <a:pt x="1142" y="609"/>
                    </a:lnTo>
                    <a:lnTo>
                      <a:pt x="1144" y="615"/>
                    </a:lnTo>
                    <a:lnTo>
                      <a:pt x="1144" y="625"/>
                    </a:lnTo>
                    <a:lnTo>
                      <a:pt x="1144" y="630"/>
                    </a:lnTo>
                    <a:lnTo>
                      <a:pt x="1144" y="636"/>
                    </a:lnTo>
                    <a:lnTo>
                      <a:pt x="1144" y="644"/>
                    </a:lnTo>
                    <a:lnTo>
                      <a:pt x="1144" y="652"/>
                    </a:lnTo>
                    <a:lnTo>
                      <a:pt x="1144" y="653"/>
                    </a:lnTo>
                    <a:lnTo>
                      <a:pt x="1142" y="657"/>
                    </a:lnTo>
                    <a:lnTo>
                      <a:pt x="1138" y="667"/>
                    </a:lnTo>
                    <a:lnTo>
                      <a:pt x="1138" y="669"/>
                    </a:lnTo>
                    <a:lnTo>
                      <a:pt x="1138" y="671"/>
                    </a:lnTo>
                    <a:lnTo>
                      <a:pt x="1138" y="677"/>
                    </a:lnTo>
                    <a:lnTo>
                      <a:pt x="1142" y="677"/>
                    </a:lnTo>
                    <a:lnTo>
                      <a:pt x="1138" y="678"/>
                    </a:lnTo>
                    <a:lnTo>
                      <a:pt x="1138" y="680"/>
                    </a:lnTo>
                    <a:lnTo>
                      <a:pt x="1136" y="680"/>
                    </a:lnTo>
                    <a:lnTo>
                      <a:pt x="1136" y="682"/>
                    </a:lnTo>
                    <a:lnTo>
                      <a:pt x="1134" y="682"/>
                    </a:lnTo>
                    <a:lnTo>
                      <a:pt x="1134" y="684"/>
                    </a:lnTo>
                    <a:lnTo>
                      <a:pt x="1132" y="684"/>
                    </a:lnTo>
                    <a:lnTo>
                      <a:pt x="1132" y="686"/>
                    </a:lnTo>
                    <a:lnTo>
                      <a:pt x="1132" y="688"/>
                    </a:lnTo>
                    <a:lnTo>
                      <a:pt x="1132" y="690"/>
                    </a:lnTo>
                    <a:lnTo>
                      <a:pt x="1130" y="690"/>
                    </a:lnTo>
                    <a:lnTo>
                      <a:pt x="1130" y="692"/>
                    </a:lnTo>
                    <a:lnTo>
                      <a:pt x="1130" y="694"/>
                    </a:lnTo>
                    <a:lnTo>
                      <a:pt x="1128" y="698"/>
                    </a:lnTo>
                    <a:lnTo>
                      <a:pt x="1128" y="700"/>
                    </a:lnTo>
                    <a:lnTo>
                      <a:pt x="1126" y="700"/>
                    </a:lnTo>
                    <a:lnTo>
                      <a:pt x="1124" y="702"/>
                    </a:lnTo>
                    <a:lnTo>
                      <a:pt x="1122" y="702"/>
                    </a:lnTo>
                    <a:lnTo>
                      <a:pt x="1121" y="702"/>
                    </a:lnTo>
                    <a:lnTo>
                      <a:pt x="1119" y="702"/>
                    </a:lnTo>
                    <a:lnTo>
                      <a:pt x="1117" y="702"/>
                    </a:lnTo>
                    <a:lnTo>
                      <a:pt x="1117" y="703"/>
                    </a:lnTo>
                    <a:lnTo>
                      <a:pt x="1115" y="703"/>
                    </a:lnTo>
                    <a:lnTo>
                      <a:pt x="1115" y="705"/>
                    </a:lnTo>
                    <a:lnTo>
                      <a:pt x="1113" y="705"/>
                    </a:lnTo>
                    <a:lnTo>
                      <a:pt x="1113" y="707"/>
                    </a:lnTo>
                    <a:lnTo>
                      <a:pt x="1111" y="707"/>
                    </a:lnTo>
                    <a:lnTo>
                      <a:pt x="1111" y="709"/>
                    </a:lnTo>
                    <a:lnTo>
                      <a:pt x="1109" y="709"/>
                    </a:lnTo>
                    <a:lnTo>
                      <a:pt x="1109" y="711"/>
                    </a:lnTo>
                    <a:lnTo>
                      <a:pt x="1107" y="711"/>
                    </a:lnTo>
                    <a:lnTo>
                      <a:pt x="1107" y="713"/>
                    </a:lnTo>
                    <a:lnTo>
                      <a:pt x="1105" y="713"/>
                    </a:lnTo>
                    <a:lnTo>
                      <a:pt x="1105" y="715"/>
                    </a:lnTo>
                    <a:lnTo>
                      <a:pt x="1105" y="717"/>
                    </a:lnTo>
                    <a:lnTo>
                      <a:pt x="1105" y="719"/>
                    </a:lnTo>
                    <a:lnTo>
                      <a:pt x="1105" y="721"/>
                    </a:lnTo>
                    <a:lnTo>
                      <a:pt x="1103" y="721"/>
                    </a:lnTo>
                    <a:lnTo>
                      <a:pt x="1103" y="723"/>
                    </a:lnTo>
                    <a:lnTo>
                      <a:pt x="1101" y="723"/>
                    </a:lnTo>
                    <a:lnTo>
                      <a:pt x="1099" y="723"/>
                    </a:lnTo>
                    <a:lnTo>
                      <a:pt x="1098" y="723"/>
                    </a:lnTo>
                    <a:lnTo>
                      <a:pt x="1092" y="723"/>
                    </a:lnTo>
                    <a:lnTo>
                      <a:pt x="1090" y="721"/>
                    </a:lnTo>
                    <a:lnTo>
                      <a:pt x="1086" y="721"/>
                    </a:lnTo>
                    <a:lnTo>
                      <a:pt x="1082" y="721"/>
                    </a:lnTo>
                    <a:lnTo>
                      <a:pt x="1078" y="719"/>
                    </a:lnTo>
                    <a:lnTo>
                      <a:pt x="1074" y="719"/>
                    </a:lnTo>
                    <a:lnTo>
                      <a:pt x="1071" y="719"/>
                    </a:lnTo>
                    <a:lnTo>
                      <a:pt x="1069" y="719"/>
                    </a:lnTo>
                    <a:lnTo>
                      <a:pt x="1069" y="721"/>
                    </a:lnTo>
                    <a:lnTo>
                      <a:pt x="1069" y="723"/>
                    </a:lnTo>
                    <a:lnTo>
                      <a:pt x="1069" y="725"/>
                    </a:lnTo>
                    <a:lnTo>
                      <a:pt x="1067" y="725"/>
                    </a:lnTo>
                    <a:lnTo>
                      <a:pt x="1065" y="725"/>
                    </a:lnTo>
                    <a:lnTo>
                      <a:pt x="1063" y="725"/>
                    </a:lnTo>
                    <a:lnTo>
                      <a:pt x="1061" y="725"/>
                    </a:lnTo>
                    <a:lnTo>
                      <a:pt x="1059" y="725"/>
                    </a:lnTo>
                    <a:lnTo>
                      <a:pt x="1057" y="725"/>
                    </a:lnTo>
                    <a:lnTo>
                      <a:pt x="1055" y="723"/>
                    </a:lnTo>
                    <a:lnTo>
                      <a:pt x="1053" y="723"/>
                    </a:lnTo>
                    <a:lnTo>
                      <a:pt x="1051" y="723"/>
                    </a:lnTo>
                    <a:lnTo>
                      <a:pt x="1050" y="725"/>
                    </a:lnTo>
                    <a:lnTo>
                      <a:pt x="1048" y="723"/>
                    </a:lnTo>
                    <a:lnTo>
                      <a:pt x="1046" y="723"/>
                    </a:lnTo>
                    <a:lnTo>
                      <a:pt x="1044" y="723"/>
                    </a:lnTo>
                    <a:lnTo>
                      <a:pt x="1042" y="723"/>
                    </a:lnTo>
                    <a:lnTo>
                      <a:pt x="1040" y="723"/>
                    </a:lnTo>
                    <a:lnTo>
                      <a:pt x="1040" y="725"/>
                    </a:lnTo>
                    <a:lnTo>
                      <a:pt x="1038" y="725"/>
                    </a:lnTo>
                    <a:lnTo>
                      <a:pt x="1036" y="725"/>
                    </a:lnTo>
                    <a:lnTo>
                      <a:pt x="1034" y="725"/>
                    </a:lnTo>
                    <a:lnTo>
                      <a:pt x="1032" y="725"/>
                    </a:lnTo>
                    <a:lnTo>
                      <a:pt x="1030" y="725"/>
                    </a:lnTo>
                    <a:lnTo>
                      <a:pt x="1028" y="725"/>
                    </a:lnTo>
                    <a:lnTo>
                      <a:pt x="1026" y="725"/>
                    </a:lnTo>
                    <a:lnTo>
                      <a:pt x="1025" y="725"/>
                    </a:lnTo>
                    <a:lnTo>
                      <a:pt x="1023" y="725"/>
                    </a:lnTo>
                    <a:lnTo>
                      <a:pt x="1021" y="725"/>
                    </a:lnTo>
                    <a:lnTo>
                      <a:pt x="1019" y="725"/>
                    </a:lnTo>
                    <a:lnTo>
                      <a:pt x="1017" y="725"/>
                    </a:lnTo>
                    <a:lnTo>
                      <a:pt x="1015" y="725"/>
                    </a:lnTo>
                    <a:lnTo>
                      <a:pt x="1013" y="725"/>
                    </a:lnTo>
                    <a:lnTo>
                      <a:pt x="1011" y="725"/>
                    </a:lnTo>
                    <a:lnTo>
                      <a:pt x="1011" y="726"/>
                    </a:lnTo>
                    <a:lnTo>
                      <a:pt x="1009" y="726"/>
                    </a:lnTo>
                    <a:lnTo>
                      <a:pt x="1007" y="726"/>
                    </a:lnTo>
                    <a:lnTo>
                      <a:pt x="1005" y="726"/>
                    </a:lnTo>
                    <a:lnTo>
                      <a:pt x="1002" y="726"/>
                    </a:lnTo>
                    <a:lnTo>
                      <a:pt x="1000" y="726"/>
                    </a:lnTo>
                    <a:lnTo>
                      <a:pt x="998" y="726"/>
                    </a:lnTo>
                    <a:lnTo>
                      <a:pt x="996" y="726"/>
                    </a:lnTo>
                    <a:lnTo>
                      <a:pt x="990" y="726"/>
                    </a:lnTo>
                    <a:lnTo>
                      <a:pt x="984" y="726"/>
                    </a:lnTo>
                    <a:lnTo>
                      <a:pt x="980" y="728"/>
                    </a:lnTo>
                    <a:lnTo>
                      <a:pt x="961" y="728"/>
                    </a:lnTo>
                    <a:lnTo>
                      <a:pt x="961" y="730"/>
                    </a:lnTo>
                    <a:lnTo>
                      <a:pt x="959" y="730"/>
                    </a:lnTo>
                    <a:lnTo>
                      <a:pt x="957" y="730"/>
                    </a:lnTo>
                    <a:lnTo>
                      <a:pt x="955" y="730"/>
                    </a:lnTo>
                    <a:lnTo>
                      <a:pt x="954" y="730"/>
                    </a:lnTo>
                    <a:lnTo>
                      <a:pt x="952" y="730"/>
                    </a:lnTo>
                    <a:lnTo>
                      <a:pt x="950" y="730"/>
                    </a:lnTo>
                    <a:lnTo>
                      <a:pt x="948" y="730"/>
                    </a:lnTo>
                    <a:lnTo>
                      <a:pt x="946" y="732"/>
                    </a:lnTo>
                    <a:lnTo>
                      <a:pt x="944" y="734"/>
                    </a:lnTo>
                    <a:lnTo>
                      <a:pt x="942" y="736"/>
                    </a:lnTo>
                    <a:lnTo>
                      <a:pt x="940" y="738"/>
                    </a:lnTo>
                    <a:lnTo>
                      <a:pt x="938" y="740"/>
                    </a:lnTo>
                    <a:lnTo>
                      <a:pt x="934" y="742"/>
                    </a:lnTo>
                    <a:lnTo>
                      <a:pt x="934" y="744"/>
                    </a:lnTo>
                    <a:lnTo>
                      <a:pt x="932" y="744"/>
                    </a:lnTo>
                    <a:lnTo>
                      <a:pt x="931" y="746"/>
                    </a:lnTo>
                    <a:lnTo>
                      <a:pt x="929" y="748"/>
                    </a:lnTo>
                    <a:lnTo>
                      <a:pt x="927" y="750"/>
                    </a:lnTo>
                    <a:lnTo>
                      <a:pt x="925" y="750"/>
                    </a:lnTo>
                    <a:lnTo>
                      <a:pt x="925" y="751"/>
                    </a:lnTo>
                    <a:lnTo>
                      <a:pt x="923" y="751"/>
                    </a:lnTo>
                    <a:lnTo>
                      <a:pt x="921" y="751"/>
                    </a:lnTo>
                    <a:lnTo>
                      <a:pt x="919" y="751"/>
                    </a:lnTo>
                    <a:lnTo>
                      <a:pt x="915" y="751"/>
                    </a:lnTo>
                    <a:lnTo>
                      <a:pt x="913" y="751"/>
                    </a:lnTo>
                    <a:lnTo>
                      <a:pt x="911" y="751"/>
                    </a:lnTo>
                    <a:lnTo>
                      <a:pt x="909" y="751"/>
                    </a:lnTo>
                    <a:lnTo>
                      <a:pt x="907" y="751"/>
                    </a:lnTo>
                    <a:lnTo>
                      <a:pt x="906" y="753"/>
                    </a:lnTo>
                    <a:lnTo>
                      <a:pt x="904" y="753"/>
                    </a:lnTo>
                    <a:lnTo>
                      <a:pt x="902" y="753"/>
                    </a:lnTo>
                    <a:lnTo>
                      <a:pt x="902" y="751"/>
                    </a:lnTo>
                    <a:lnTo>
                      <a:pt x="900" y="751"/>
                    </a:lnTo>
                    <a:lnTo>
                      <a:pt x="898" y="751"/>
                    </a:lnTo>
                    <a:lnTo>
                      <a:pt x="896" y="751"/>
                    </a:lnTo>
                    <a:lnTo>
                      <a:pt x="896" y="750"/>
                    </a:lnTo>
                    <a:lnTo>
                      <a:pt x="894" y="750"/>
                    </a:lnTo>
                    <a:lnTo>
                      <a:pt x="892" y="750"/>
                    </a:lnTo>
                    <a:lnTo>
                      <a:pt x="890" y="750"/>
                    </a:lnTo>
                    <a:lnTo>
                      <a:pt x="888" y="751"/>
                    </a:lnTo>
                    <a:lnTo>
                      <a:pt x="884" y="751"/>
                    </a:lnTo>
                    <a:lnTo>
                      <a:pt x="883" y="751"/>
                    </a:lnTo>
                    <a:lnTo>
                      <a:pt x="881" y="751"/>
                    </a:lnTo>
                    <a:lnTo>
                      <a:pt x="879" y="751"/>
                    </a:lnTo>
                    <a:lnTo>
                      <a:pt x="877" y="751"/>
                    </a:lnTo>
                    <a:lnTo>
                      <a:pt x="877" y="750"/>
                    </a:lnTo>
                    <a:lnTo>
                      <a:pt x="875" y="750"/>
                    </a:lnTo>
                    <a:lnTo>
                      <a:pt x="873" y="750"/>
                    </a:lnTo>
                    <a:lnTo>
                      <a:pt x="871" y="750"/>
                    </a:lnTo>
                    <a:lnTo>
                      <a:pt x="869" y="750"/>
                    </a:lnTo>
                    <a:lnTo>
                      <a:pt x="869" y="751"/>
                    </a:lnTo>
                    <a:lnTo>
                      <a:pt x="867" y="750"/>
                    </a:lnTo>
                    <a:lnTo>
                      <a:pt x="867" y="751"/>
                    </a:lnTo>
                    <a:lnTo>
                      <a:pt x="865" y="751"/>
                    </a:lnTo>
                    <a:lnTo>
                      <a:pt x="863" y="751"/>
                    </a:lnTo>
                    <a:lnTo>
                      <a:pt x="861" y="751"/>
                    </a:lnTo>
                    <a:lnTo>
                      <a:pt x="860" y="751"/>
                    </a:lnTo>
                    <a:lnTo>
                      <a:pt x="860" y="750"/>
                    </a:lnTo>
                    <a:lnTo>
                      <a:pt x="858" y="750"/>
                    </a:lnTo>
                    <a:lnTo>
                      <a:pt x="856" y="750"/>
                    </a:lnTo>
                    <a:lnTo>
                      <a:pt x="854" y="750"/>
                    </a:lnTo>
                    <a:lnTo>
                      <a:pt x="850" y="748"/>
                    </a:lnTo>
                    <a:lnTo>
                      <a:pt x="848" y="746"/>
                    </a:lnTo>
                    <a:lnTo>
                      <a:pt x="846" y="746"/>
                    </a:lnTo>
                    <a:lnTo>
                      <a:pt x="844" y="746"/>
                    </a:lnTo>
                    <a:lnTo>
                      <a:pt x="840" y="744"/>
                    </a:lnTo>
                    <a:lnTo>
                      <a:pt x="838" y="744"/>
                    </a:lnTo>
                    <a:lnTo>
                      <a:pt x="836" y="746"/>
                    </a:lnTo>
                    <a:lnTo>
                      <a:pt x="835" y="746"/>
                    </a:lnTo>
                    <a:lnTo>
                      <a:pt x="831" y="748"/>
                    </a:lnTo>
                    <a:lnTo>
                      <a:pt x="829" y="748"/>
                    </a:lnTo>
                    <a:lnTo>
                      <a:pt x="827" y="746"/>
                    </a:lnTo>
                    <a:lnTo>
                      <a:pt x="827" y="744"/>
                    </a:lnTo>
                    <a:lnTo>
                      <a:pt x="825" y="744"/>
                    </a:lnTo>
                    <a:lnTo>
                      <a:pt x="823" y="744"/>
                    </a:lnTo>
                    <a:lnTo>
                      <a:pt x="821" y="744"/>
                    </a:lnTo>
                    <a:lnTo>
                      <a:pt x="819" y="744"/>
                    </a:lnTo>
                    <a:lnTo>
                      <a:pt x="817" y="744"/>
                    </a:lnTo>
                    <a:lnTo>
                      <a:pt x="815" y="744"/>
                    </a:lnTo>
                    <a:lnTo>
                      <a:pt x="812" y="744"/>
                    </a:lnTo>
                    <a:lnTo>
                      <a:pt x="810" y="744"/>
                    </a:lnTo>
                    <a:lnTo>
                      <a:pt x="808" y="744"/>
                    </a:lnTo>
                    <a:lnTo>
                      <a:pt x="806" y="744"/>
                    </a:lnTo>
                    <a:lnTo>
                      <a:pt x="804" y="746"/>
                    </a:lnTo>
                    <a:lnTo>
                      <a:pt x="802" y="746"/>
                    </a:lnTo>
                    <a:lnTo>
                      <a:pt x="802" y="748"/>
                    </a:lnTo>
                    <a:lnTo>
                      <a:pt x="800" y="748"/>
                    </a:lnTo>
                    <a:lnTo>
                      <a:pt x="798" y="750"/>
                    </a:lnTo>
                    <a:lnTo>
                      <a:pt x="796" y="750"/>
                    </a:lnTo>
                    <a:lnTo>
                      <a:pt x="794" y="753"/>
                    </a:lnTo>
                    <a:lnTo>
                      <a:pt x="792" y="755"/>
                    </a:lnTo>
                    <a:lnTo>
                      <a:pt x="790" y="757"/>
                    </a:lnTo>
                    <a:lnTo>
                      <a:pt x="788" y="759"/>
                    </a:lnTo>
                    <a:lnTo>
                      <a:pt x="787" y="759"/>
                    </a:lnTo>
                    <a:lnTo>
                      <a:pt x="785" y="763"/>
                    </a:lnTo>
                    <a:lnTo>
                      <a:pt x="783" y="765"/>
                    </a:lnTo>
                    <a:lnTo>
                      <a:pt x="781" y="765"/>
                    </a:lnTo>
                    <a:lnTo>
                      <a:pt x="777" y="767"/>
                    </a:lnTo>
                    <a:lnTo>
                      <a:pt x="767" y="769"/>
                    </a:lnTo>
                    <a:lnTo>
                      <a:pt x="765" y="769"/>
                    </a:lnTo>
                    <a:lnTo>
                      <a:pt x="746" y="780"/>
                    </a:lnTo>
                    <a:lnTo>
                      <a:pt x="739" y="786"/>
                    </a:lnTo>
                    <a:lnTo>
                      <a:pt x="733" y="786"/>
                    </a:lnTo>
                    <a:lnTo>
                      <a:pt x="723" y="786"/>
                    </a:lnTo>
                    <a:lnTo>
                      <a:pt x="717" y="788"/>
                    </a:lnTo>
                    <a:lnTo>
                      <a:pt x="717" y="792"/>
                    </a:lnTo>
                    <a:lnTo>
                      <a:pt x="717" y="794"/>
                    </a:lnTo>
                    <a:lnTo>
                      <a:pt x="717" y="796"/>
                    </a:lnTo>
                    <a:lnTo>
                      <a:pt x="717" y="798"/>
                    </a:lnTo>
                    <a:lnTo>
                      <a:pt x="717" y="800"/>
                    </a:lnTo>
                    <a:lnTo>
                      <a:pt x="717" y="801"/>
                    </a:lnTo>
                    <a:lnTo>
                      <a:pt x="717" y="803"/>
                    </a:lnTo>
                    <a:lnTo>
                      <a:pt x="717" y="805"/>
                    </a:lnTo>
                    <a:lnTo>
                      <a:pt x="717" y="807"/>
                    </a:lnTo>
                    <a:lnTo>
                      <a:pt x="716" y="807"/>
                    </a:lnTo>
                    <a:lnTo>
                      <a:pt x="716" y="809"/>
                    </a:lnTo>
                    <a:lnTo>
                      <a:pt x="714" y="809"/>
                    </a:lnTo>
                    <a:lnTo>
                      <a:pt x="712" y="809"/>
                    </a:lnTo>
                    <a:lnTo>
                      <a:pt x="710" y="811"/>
                    </a:lnTo>
                    <a:lnTo>
                      <a:pt x="708" y="811"/>
                    </a:lnTo>
                    <a:lnTo>
                      <a:pt x="708" y="809"/>
                    </a:lnTo>
                    <a:lnTo>
                      <a:pt x="706" y="809"/>
                    </a:lnTo>
                    <a:lnTo>
                      <a:pt x="704" y="809"/>
                    </a:lnTo>
                    <a:lnTo>
                      <a:pt x="704" y="807"/>
                    </a:lnTo>
                    <a:lnTo>
                      <a:pt x="702" y="807"/>
                    </a:lnTo>
                    <a:lnTo>
                      <a:pt x="700" y="807"/>
                    </a:lnTo>
                    <a:lnTo>
                      <a:pt x="700" y="805"/>
                    </a:lnTo>
                    <a:lnTo>
                      <a:pt x="698" y="805"/>
                    </a:lnTo>
                    <a:lnTo>
                      <a:pt x="696" y="805"/>
                    </a:lnTo>
                    <a:lnTo>
                      <a:pt x="696" y="803"/>
                    </a:lnTo>
                    <a:lnTo>
                      <a:pt x="694" y="803"/>
                    </a:lnTo>
                    <a:lnTo>
                      <a:pt x="693" y="803"/>
                    </a:lnTo>
                    <a:lnTo>
                      <a:pt x="691" y="803"/>
                    </a:lnTo>
                    <a:lnTo>
                      <a:pt x="691" y="801"/>
                    </a:lnTo>
                    <a:lnTo>
                      <a:pt x="689" y="801"/>
                    </a:lnTo>
                    <a:lnTo>
                      <a:pt x="687" y="801"/>
                    </a:lnTo>
                    <a:lnTo>
                      <a:pt x="685" y="801"/>
                    </a:lnTo>
                    <a:lnTo>
                      <a:pt x="683" y="801"/>
                    </a:lnTo>
                    <a:lnTo>
                      <a:pt x="681" y="801"/>
                    </a:lnTo>
                    <a:lnTo>
                      <a:pt x="679" y="803"/>
                    </a:lnTo>
                    <a:lnTo>
                      <a:pt x="677" y="805"/>
                    </a:lnTo>
                    <a:lnTo>
                      <a:pt x="675" y="805"/>
                    </a:lnTo>
                    <a:lnTo>
                      <a:pt x="675" y="807"/>
                    </a:lnTo>
                    <a:lnTo>
                      <a:pt x="673" y="807"/>
                    </a:lnTo>
                    <a:lnTo>
                      <a:pt x="673" y="809"/>
                    </a:lnTo>
                    <a:lnTo>
                      <a:pt x="671" y="811"/>
                    </a:lnTo>
                    <a:lnTo>
                      <a:pt x="669" y="813"/>
                    </a:lnTo>
                    <a:lnTo>
                      <a:pt x="668" y="813"/>
                    </a:lnTo>
                    <a:lnTo>
                      <a:pt x="666" y="815"/>
                    </a:lnTo>
                    <a:lnTo>
                      <a:pt x="664" y="815"/>
                    </a:lnTo>
                    <a:lnTo>
                      <a:pt x="662" y="817"/>
                    </a:lnTo>
                    <a:lnTo>
                      <a:pt x="660" y="819"/>
                    </a:lnTo>
                    <a:lnTo>
                      <a:pt x="658" y="819"/>
                    </a:lnTo>
                    <a:lnTo>
                      <a:pt x="658" y="821"/>
                    </a:lnTo>
                    <a:lnTo>
                      <a:pt x="658" y="823"/>
                    </a:lnTo>
                    <a:lnTo>
                      <a:pt x="658" y="824"/>
                    </a:lnTo>
                    <a:lnTo>
                      <a:pt x="656" y="826"/>
                    </a:lnTo>
                    <a:lnTo>
                      <a:pt x="656" y="828"/>
                    </a:lnTo>
                    <a:lnTo>
                      <a:pt x="654" y="830"/>
                    </a:lnTo>
                    <a:lnTo>
                      <a:pt x="654" y="832"/>
                    </a:lnTo>
                    <a:lnTo>
                      <a:pt x="656" y="832"/>
                    </a:lnTo>
                    <a:lnTo>
                      <a:pt x="654" y="832"/>
                    </a:lnTo>
                    <a:lnTo>
                      <a:pt x="654" y="834"/>
                    </a:lnTo>
                    <a:lnTo>
                      <a:pt x="654" y="836"/>
                    </a:lnTo>
                    <a:lnTo>
                      <a:pt x="654" y="838"/>
                    </a:lnTo>
                    <a:lnTo>
                      <a:pt x="654" y="840"/>
                    </a:lnTo>
                    <a:lnTo>
                      <a:pt x="654" y="842"/>
                    </a:lnTo>
                    <a:lnTo>
                      <a:pt x="654" y="844"/>
                    </a:lnTo>
                    <a:lnTo>
                      <a:pt x="654" y="846"/>
                    </a:lnTo>
                    <a:lnTo>
                      <a:pt x="656" y="846"/>
                    </a:lnTo>
                    <a:lnTo>
                      <a:pt x="654" y="848"/>
                    </a:lnTo>
                    <a:lnTo>
                      <a:pt x="652" y="848"/>
                    </a:lnTo>
                    <a:lnTo>
                      <a:pt x="650" y="848"/>
                    </a:lnTo>
                    <a:lnTo>
                      <a:pt x="650" y="849"/>
                    </a:lnTo>
                    <a:lnTo>
                      <a:pt x="650" y="848"/>
                    </a:lnTo>
                    <a:lnTo>
                      <a:pt x="646" y="846"/>
                    </a:lnTo>
                    <a:lnTo>
                      <a:pt x="645" y="846"/>
                    </a:lnTo>
                    <a:lnTo>
                      <a:pt x="645" y="848"/>
                    </a:lnTo>
                    <a:lnTo>
                      <a:pt x="645" y="849"/>
                    </a:lnTo>
                    <a:lnTo>
                      <a:pt x="643" y="849"/>
                    </a:lnTo>
                    <a:lnTo>
                      <a:pt x="643" y="848"/>
                    </a:lnTo>
                    <a:lnTo>
                      <a:pt x="643" y="846"/>
                    </a:lnTo>
                    <a:lnTo>
                      <a:pt x="641" y="846"/>
                    </a:lnTo>
                    <a:lnTo>
                      <a:pt x="639" y="844"/>
                    </a:lnTo>
                    <a:lnTo>
                      <a:pt x="637" y="844"/>
                    </a:lnTo>
                    <a:lnTo>
                      <a:pt x="635" y="844"/>
                    </a:lnTo>
                    <a:lnTo>
                      <a:pt x="633" y="844"/>
                    </a:lnTo>
                    <a:lnTo>
                      <a:pt x="631" y="842"/>
                    </a:lnTo>
                    <a:lnTo>
                      <a:pt x="629" y="842"/>
                    </a:lnTo>
                    <a:lnTo>
                      <a:pt x="627" y="842"/>
                    </a:lnTo>
                    <a:lnTo>
                      <a:pt x="627" y="844"/>
                    </a:lnTo>
                    <a:lnTo>
                      <a:pt x="629" y="846"/>
                    </a:lnTo>
                    <a:lnTo>
                      <a:pt x="629" y="848"/>
                    </a:lnTo>
                    <a:lnTo>
                      <a:pt x="629" y="849"/>
                    </a:lnTo>
                    <a:lnTo>
                      <a:pt x="629" y="851"/>
                    </a:lnTo>
                    <a:lnTo>
                      <a:pt x="627" y="853"/>
                    </a:lnTo>
                    <a:lnTo>
                      <a:pt x="627" y="855"/>
                    </a:lnTo>
                    <a:lnTo>
                      <a:pt x="627" y="857"/>
                    </a:lnTo>
                    <a:lnTo>
                      <a:pt x="627" y="859"/>
                    </a:lnTo>
                    <a:lnTo>
                      <a:pt x="629" y="863"/>
                    </a:lnTo>
                    <a:lnTo>
                      <a:pt x="629" y="865"/>
                    </a:lnTo>
                    <a:lnTo>
                      <a:pt x="629" y="867"/>
                    </a:lnTo>
                    <a:lnTo>
                      <a:pt x="629" y="869"/>
                    </a:lnTo>
                    <a:lnTo>
                      <a:pt x="629" y="871"/>
                    </a:lnTo>
                    <a:lnTo>
                      <a:pt x="629" y="873"/>
                    </a:lnTo>
                    <a:lnTo>
                      <a:pt x="627" y="873"/>
                    </a:lnTo>
                    <a:lnTo>
                      <a:pt x="627" y="874"/>
                    </a:lnTo>
                    <a:lnTo>
                      <a:pt x="625" y="874"/>
                    </a:lnTo>
                    <a:lnTo>
                      <a:pt x="623" y="874"/>
                    </a:lnTo>
                    <a:lnTo>
                      <a:pt x="621" y="874"/>
                    </a:lnTo>
                    <a:lnTo>
                      <a:pt x="620" y="874"/>
                    </a:lnTo>
                    <a:lnTo>
                      <a:pt x="618" y="874"/>
                    </a:lnTo>
                    <a:lnTo>
                      <a:pt x="616" y="874"/>
                    </a:lnTo>
                    <a:lnTo>
                      <a:pt x="616" y="876"/>
                    </a:lnTo>
                    <a:lnTo>
                      <a:pt x="618" y="876"/>
                    </a:lnTo>
                    <a:lnTo>
                      <a:pt x="618" y="878"/>
                    </a:lnTo>
                    <a:lnTo>
                      <a:pt x="618" y="880"/>
                    </a:lnTo>
                    <a:lnTo>
                      <a:pt x="616" y="882"/>
                    </a:lnTo>
                    <a:lnTo>
                      <a:pt x="614" y="882"/>
                    </a:lnTo>
                    <a:lnTo>
                      <a:pt x="612" y="882"/>
                    </a:lnTo>
                    <a:lnTo>
                      <a:pt x="610" y="882"/>
                    </a:lnTo>
                    <a:lnTo>
                      <a:pt x="608" y="880"/>
                    </a:lnTo>
                    <a:lnTo>
                      <a:pt x="606" y="880"/>
                    </a:lnTo>
                    <a:lnTo>
                      <a:pt x="604" y="878"/>
                    </a:lnTo>
                    <a:lnTo>
                      <a:pt x="602" y="878"/>
                    </a:lnTo>
                    <a:lnTo>
                      <a:pt x="600" y="876"/>
                    </a:lnTo>
                    <a:lnTo>
                      <a:pt x="600" y="874"/>
                    </a:lnTo>
                    <a:lnTo>
                      <a:pt x="598" y="874"/>
                    </a:lnTo>
                    <a:lnTo>
                      <a:pt x="597" y="874"/>
                    </a:lnTo>
                    <a:lnTo>
                      <a:pt x="597" y="873"/>
                    </a:lnTo>
                    <a:lnTo>
                      <a:pt x="595" y="873"/>
                    </a:lnTo>
                    <a:lnTo>
                      <a:pt x="593" y="871"/>
                    </a:lnTo>
                    <a:lnTo>
                      <a:pt x="593" y="869"/>
                    </a:lnTo>
                    <a:lnTo>
                      <a:pt x="591" y="869"/>
                    </a:lnTo>
                    <a:lnTo>
                      <a:pt x="589" y="867"/>
                    </a:lnTo>
                    <a:lnTo>
                      <a:pt x="589" y="869"/>
                    </a:lnTo>
                    <a:lnTo>
                      <a:pt x="587" y="867"/>
                    </a:lnTo>
                    <a:lnTo>
                      <a:pt x="585" y="867"/>
                    </a:lnTo>
                    <a:lnTo>
                      <a:pt x="583" y="867"/>
                    </a:lnTo>
                    <a:lnTo>
                      <a:pt x="581" y="867"/>
                    </a:lnTo>
                    <a:lnTo>
                      <a:pt x="579" y="867"/>
                    </a:lnTo>
                    <a:lnTo>
                      <a:pt x="579" y="865"/>
                    </a:lnTo>
                    <a:lnTo>
                      <a:pt x="579" y="863"/>
                    </a:lnTo>
                    <a:lnTo>
                      <a:pt x="581" y="863"/>
                    </a:lnTo>
                    <a:lnTo>
                      <a:pt x="583" y="863"/>
                    </a:lnTo>
                    <a:lnTo>
                      <a:pt x="583" y="861"/>
                    </a:lnTo>
                    <a:lnTo>
                      <a:pt x="581" y="861"/>
                    </a:lnTo>
                    <a:lnTo>
                      <a:pt x="579" y="861"/>
                    </a:lnTo>
                    <a:lnTo>
                      <a:pt x="579" y="859"/>
                    </a:lnTo>
                    <a:lnTo>
                      <a:pt x="579" y="857"/>
                    </a:lnTo>
                    <a:lnTo>
                      <a:pt x="577" y="857"/>
                    </a:lnTo>
                    <a:lnTo>
                      <a:pt x="577" y="859"/>
                    </a:lnTo>
                    <a:lnTo>
                      <a:pt x="577" y="861"/>
                    </a:lnTo>
                    <a:lnTo>
                      <a:pt x="577" y="863"/>
                    </a:lnTo>
                    <a:lnTo>
                      <a:pt x="575" y="863"/>
                    </a:lnTo>
                    <a:lnTo>
                      <a:pt x="574" y="863"/>
                    </a:lnTo>
                    <a:lnTo>
                      <a:pt x="574" y="865"/>
                    </a:lnTo>
                    <a:lnTo>
                      <a:pt x="572" y="865"/>
                    </a:lnTo>
                    <a:lnTo>
                      <a:pt x="570" y="865"/>
                    </a:lnTo>
                    <a:lnTo>
                      <a:pt x="570" y="867"/>
                    </a:lnTo>
                    <a:lnTo>
                      <a:pt x="570" y="869"/>
                    </a:lnTo>
                    <a:lnTo>
                      <a:pt x="568" y="869"/>
                    </a:lnTo>
                    <a:lnTo>
                      <a:pt x="568" y="871"/>
                    </a:lnTo>
                    <a:lnTo>
                      <a:pt x="566" y="873"/>
                    </a:lnTo>
                    <a:lnTo>
                      <a:pt x="564" y="874"/>
                    </a:lnTo>
                    <a:lnTo>
                      <a:pt x="562" y="874"/>
                    </a:lnTo>
                    <a:lnTo>
                      <a:pt x="560" y="874"/>
                    </a:lnTo>
                    <a:lnTo>
                      <a:pt x="558" y="876"/>
                    </a:lnTo>
                    <a:lnTo>
                      <a:pt x="558" y="878"/>
                    </a:lnTo>
                    <a:lnTo>
                      <a:pt x="560" y="878"/>
                    </a:lnTo>
                    <a:lnTo>
                      <a:pt x="560" y="880"/>
                    </a:lnTo>
                    <a:lnTo>
                      <a:pt x="558" y="880"/>
                    </a:lnTo>
                    <a:lnTo>
                      <a:pt x="556" y="880"/>
                    </a:lnTo>
                    <a:lnTo>
                      <a:pt x="556" y="882"/>
                    </a:lnTo>
                    <a:lnTo>
                      <a:pt x="552" y="882"/>
                    </a:lnTo>
                    <a:lnTo>
                      <a:pt x="552" y="884"/>
                    </a:lnTo>
                    <a:lnTo>
                      <a:pt x="552" y="886"/>
                    </a:lnTo>
                    <a:lnTo>
                      <a:pt x="554" y="888"/>
                    </a:lnTo>
                    <a:lnTo>
                      <a:pt x="556" y="890"/>
                    </a:lnTo>
                    <a:lnTo>
                      <a:pt x="556" y="892"/>
                    </a:lnTo>
                    <a:lnTo>
                      <a:pt x="556" y="894"/>
                    </a:lnTo>
                    <a:lnTo>
                      <a:pt x="558" y="896"/>
                    </a:lnTo>
                    <a:lnTo>
                      <a:pt x="560" y="897"/>
                    </a:lnTo>
                    <a:lnTo>
                      <a:pt x="560" y="899"/>
                    </a:lnTo>
                    <a:lnTo>
                      <a:pt x="560" y="901"/>
                    </a:lnTo>
                    <a:lnTo>
                      <a:pt x="560" y="903"/>
                    </a:lnTo>
                    <a:lnTo>
                      <a:pt x="560" y="905"/>
                    </a:lnTo>
                    <a:lnTo>
                      <a:pt x="560" y="907"/>
                    </a:lnTo>
                    <a:lnTo>
                      <a:pt x="560" y="909"/>
                    </a:lnTo>
                    <a:lnTo>
                      <a:pt x="560" y="911"/>
                    </a:lnTo>
                    <a:lnTo>
                      <a:pt x="560" y="913"/>
                    </a:lnTo>
                    <a:lnTo>
                      <a:pt x="558" y="915"/>
                    </a:lnTo>
                    <a:lnTo>
                      <a:pt x="556" y="915"/>
                    </a:lnTo>
                    <a:lnTo>
                      <a:pt x="554" y="915"/>
                    </a:lnTo>
                    <a:lnTo>
                      <a:pt x="552" y="915"/>
                    </a:lnTo>
                    <a:lnTo>
                      <a:pt x="552" y="913"/>
                    </a:lnTo>
                    <a:lnTo>
                      <a:pt x="550" y="913"/>
                    </a:lnTo>
                    <a:lnTo>
                      <a:pt x="549" y="913"/>
                    </a:lnTo>
                    <a:lnTo>
                      <a:pt x="547" y="913"/>
                    </a:lnTo>
                    <a:lnTo>
                      <a:pt x="545" y="915"/>
                    </a:lnTo>
                    <a:lnTo>
                      <a:pt x="543" y="913"/>
                    </a:lnTo>
                    <a:lnTo>
                      <a:pt x="543" y="915"/>
                    </a:lnTo>
                    <a:lnTo>
                      <a:pt x="543" y="917"/>
                    </a:lnTo>
                    <a:lnTo>
                      <a:pt x="543" y="919"/>
                    </a:lnTo>
                    <a:lnTo>
                      <a:pt x="543" y="921"/>
                    </a:lnTo>
                    <a:lnTo>
                      <a:pt x="545" y="921"/>
                    </a:lnTo>
                    <a:lnTo>
                      <a:pt x="547" y="922"/>
                    </a:lnTo>
                    <a:lnTo>
                      <a:pt x="547" y="924"/>
                    </a:lnTo>
                    <a:lnTo>
                      <a:pt x="549" y="924"/>
                    </a:lnTo>
                    <a:lnTo>
                      <a:pt x="549" y="926"/>
                    </a:lnTo>
                    <a:lnTo>
                      <a:pt x="549" y="928"/>
                    </a:lnTo>
                    <a:lnTo>
                      <a:pt x="549" y="930"/>
                    </a:lnTo>
                    <a:lnTo>
                      <a:pt x="547" y="930"/>
                    </a:lnTo>
                    <a:lnTo>
                      <a:pt x="547" y="934"/>
                    </a:lnTo>
                    <a:lnTo>
                      <a:pt x="545" y="936"/>
                    </a:lnTo>
                    <a:lnTo>
                      <a:pt x="545" y="938"/>
                    </a:lnTo>
                    <a:lnTo>
                      <a:pt x="547" y="940"/>
                    </a:lnTo>
                    <a:lnTo>
                      <a:pt x="547" y="942"/>
                    </a:lnTo>
                    <a:lnTo>
                      <a:pt x="547" y="944"/>
                    </a:lnTo>
                    <a:lnTo>
                      <a:pt x="545" y="942"/>
                    </a:lnTo>
                    <a:lnTo>
                      <a:pt x="543" y="942"/>
                    </a:lnTo>
                    <a:lnTo>
                      <a:pt x="543" y="944"/>
                    </a:lnTo>
                    <a:lnTo>
                      <a:pt x="543" y="946"/>
                    </a:lnTo>
                    <a:lnTo>
                      <a:pt x="541" y="946"/>
                    </a:lnTo>
                    <a:lnTo>
                      <a:pt x="541" y="947"/>
                    </a:lnTo>
                    <a:lnTo>
                      <a:pt x="539" y="949"/>
                    </a:lnTo>
                    <a:lnTo>
                      <a:pt x="535" y="951"/>
                    </a:lnTo>
                    <a:lnTo>
                      <a:pt x="535" y="953"/>
                    </a:lnTo>
                    <a:lnTo>
                      <a:pt x="537" y="953"/>
                    </a:lnTo>
                    <a:lnTo>
                      <a:pt x="537" y="955"/>
                    </a:lnTo>
                    <a:lnTo>
                      <a:pt x="535" y="957"/>
                    </a:lnTo>
                    <a:lnTo>
                      <a:pt x="533" y="957"/>
                    </a:lnTo>
                    <a:lnTo>
                      <a:pt x="533" y="959"/>
                    </a:lnTo>
                    <a:lnTo>
                      <a:pt x="531" y="959"/>
                    </a:lnTo>
                    <a:lnTo>
                      <a:pt x="531" y="961"/>
                    </a:lnTo>
                    <a:lnTo>
                      <a:pt x="529" y="961"/>
                    </a:lnTo>
                    <a:lnTo>
                      <a:pt x="527" y="961"/>
                    </a:lnTo>
                    <a:lnTo>
                      <a:pt x="527" y="963"/>
                    </a:lnTo>
                    <a:lnTo>
                      <a:pt x="526" y="963"/>
                    </a:lnTo>
                    <a:lnTo>
                      <a:pt x="526" y="965"/>
                    </a:lnTo>
                    <a:lnTo>
                      <a:pt x="526" y="967"/>
                    </a:lnTo>
                    <a:lnTo>
                      <a:pt x="524" y="965"/>
                    </a:lnTo>
                    <a:lnTo>
                      <a:pt x="522" y="965"/>
                    </a:lnTo>
                    <a:lnTo>
                      <a:pt x="520" y="965"/>
                    </a:lnTo>
                    <a:lnTo>
                      <a:pt x="518" y="965"/>
                    </a:lnTo>
                    <a:lnTo>
                      <a:pt x="516" y="965"/>
                    </a:lnTo>
                    <a:lnTo>
                      <a:pt x="514" y="965"/>
                    </a:lnTo>
                    <a:lnTo>
                      <a:pt x="512" y="965"/>
                    </a:lnTo>
                    <a:lnTo>
                      <a:pt x="510" y="965"/>
                    </a:lnTo>
                    <a:lnTo>
                      <a:pt x="510" y="967"/>
                    </a:lnTo>
                    <a:lnTo>
                      <a:pt x="508" y="967"/>
                    </a:lnTo>
                    <a:lnTo>
                      <a:pt x="506" y="967"/>
                    </a:lnTo>
                    <a:lnTo>
                      <a:pt x="504" y="967"/>
                    </a:lnTo>
                    <a:lnTo>
                      <a:pt x="502" y="967"/>
                    </a:lnTo>
                    <a:lnTo>
                      <a:pt x="501" y="967"/>
                    </a:lnTo>
                    <a:lnTo>
                      <a:pt x="501" y="969"/>
                    </a:lnTo>
                    <a:lnTo>
                      <a:pt x="499" y="969"/>
                    </a:lnTo>
                    <a:lnTo>
                      <a:pt x="497" y="969"/>
                    </a:lnTo>
                    <a:lnTo>
                      <a:pt x="495" y="969"/>
                    </a:lnTo>
                    <a:lnTo>
                      <a:pt x="495" y="971"/>
                    </a:lnTo>
                    <a:lnTo>
                      <a:pt x="493" y="972"/>
                    </a:lnTo>
                    <a:lnTo>
                      <a:pt x="491" y="972"/>
                    </a:lnTo>
                    <a:lnTo>
                      <a:pt x="491" y="974"/>
                    </a:lnTo>
                    <a:lnTo>
                      <a:pt x="489" y="974"/>
                    </a:lnTo>
                    <a:lnTo>
                      <a:pt x="489" y="976"/>
                    </a:lnTo>
                    <a:lnTo>
                      <a:pt x="487" y="978"/>
                    </a:lnTo>
                    <a:lnTo>
                      <a:pt x="487" y="976"/>
                    </a:lnTo>
                    <a:lnTo>
                      <a:pt x="485" y="976"/>
                    </a:lnTo>
                    <a:lnTo>
                      <a:pt x="485" y="978"/>
                    </a:lnTo>
                    <a:lnTo>
                      <a:pt x="483" y="976"/>
                    </a:lnTo>
                    <a:lnTo>
                      <a:pt x="483" y="978"/>
                    </a:lnTo>
                    <a:lnTo>
                      <a:pt x="481" y="978"/>
                    </a:lnTo>
                    <a:lnTo>
                      <a:pt x="479" y="978"/>
                    </a:lnTo>
                    <a:lnTo>
                      <a:pt x="479" y="976"/>
                    </a:lnTo>
                    <a:lnTo>
                      <a:pt x="479" y="978"/>
                    </a:lnTo>
                    <a:lnTo>
                      <a:pt x="478" y="978"/>
                    </a:lnTo>
                    <a:lnTo>
                      <a:pt x="479" y="978"/>
                    </a:lnTo>
                    <a:lnTo>
                      <a:pt x="479" y="980"/>
                    </a:lnTo>
                    <a:lnTo>
                      <a:pt x="481" y="980"/>
                    </a:lnTo>
                    <a:lnTo>
                      <a:pt x="483" y="980"/>
                    </a:lnTo>
                    <a:lnTo>
                      <a:pt x="485" y="980"/>
                    </a:lnTo>
                    <a:lnTo>
                      <a:pt x="485" y="982"/>
                    </a:lnTo>
                    <a:lnTo>
                      <a:pt x="487" y="982"/>
                    </a:lnTo>
                    <a:lnTo>
                      <a:pt x="487" y="984"/>
                    </a:lnTo>
                    <a:lnTo>
                      <a:pt x="487" y="986"/>
                    </a:lnTo>
                    <a:lnTo>
                      <a:pt x="487" y="988"/>
                    </a:lnTo>
                    <a:lnTo>
                      <a:pt x="487" y="990"/>
                    </a:lnTo>
                    <a:lnTo>
                      <a:pt x="487" y="992"/>
                    </a:lnTo>
                    <a:lnTo>
                      <a:pt x="485" y="992"/>
                    </a:lnTo>
                    <a:lnTo>
                      <a:pt x="485" y="994"/>
                    </a:lnTo>
                    <a:lnTo>
                      <a:pt x="487" y="994"/>
                    </a:lnTo>
                    <a:lnTo>
                      <a:pt x="489" y="994"/>
                    </a:lnTo>
                    <a:lnTo>
                      <a:pt x="491" y="995"/>
                    </a:lnTo>
                    <a:lnTo>
                      <a:pt x="491" y="997"/>
                    </a:lnTo>
                    <a:lnTo>
                      <a:pt x="493" y="999"/>
                    </a:lnTo>
                    <a:lnTo>
                      <a:pt x="491" y="1001"/>
                    </a:lnTo>
                    <a:lnTo>
                      <a:pt x="491" y="1003"/>
                    </a:lnTo>
                    <a:lnTo>
                      <a:pt x="491" y="1005"/>
                    </a:lnTo>
                    <a:lnTo>
                      <a:pt x="493" y="1005"/>
                    </a:lnTo>
                    <a:lnTo>
                      <a:pt x="493" y="1007"/>
                    </a:lnTo>
                    <a:lnTo>
                      <a:pt x="491" y="1009"/>
                    </a:lnTo>
                    <a:lnTo>
                      <a:pt x="489" y="1011"/>
                    </a:lnTo>
                    <a:lnTo>
                      <a:pt x="487" y="1011"/>
                    </a:lnTo>
                    <a:lnTo>
                      <a:pt x="487" y="1013"/>
                    </a:lnTo>
                    <a:lnTo>
                      <a:pt x="487" y="1019"/>
                    </a:lnTo>
                    <a:lnTo>
                      <a:pt x="487" y="1020"/>
                    </a:lnTo>
                    <a:lnTo>
                      <a:pt x="487" y="1022"/>
                    </a:lnTo>
                    <a:lnTo>
                      <a:pt x="485" y="1022"/>
                    </a:lnTo>
                    <a:lnTo>
                      <a:pt x="483" y="1022"/>
                    </a:lnTo>
                    <a:lnTo>
                      <a:pt x="483" y="1024"/>
                    </a:lnTo>
                    <a:lnTo>
                      <a:pt x="483" y="1026"/>
                    </a:lnTo>
                    <a:lnTo>
                      <a:pt x="483" y="1028"/>
                    </a:lnTo>
                    <a:lnTo>
                      <a:pt x="481" y="1028"/>
                    </a:lnTo>
                    <a:lnTo>
                      <a:pt x="479" y="1030"/>
                    </a:lnTo>
                    <a:lnTo>
                      <a:pt x="478" y="1030"/>
                    </a:lnTo>
                    <a:lnTo>
                      <a:pt x="474" y="1032"/>
                    </a:lnTo>
                    <a:lnTo>
                      <a:pt x="472" y="1032"/>
                    </a:lnTo>
                    <a:lnTo>
                      <a:pt x="472" y="1034"/>
                    </a:lnTo>
                    <a:lnTo>
                      <a:pt x="472" y="1036"/>
                    </a:lnTo>
                    <a:lnTo>
                      <a:pt x="472" y="1038"/>
                    </a:lnTo>
                    <a:lnTo>
                      <a:pt x="472" y="1040"/>
                    </a:lnTo>
                    <a:lnTo>
                      <a:pt x="474" y="1040"/>
                    </a:lnTo>
                    <a:lnTo>
                      <a:pt x="474" y="1042"/>
                    </a:lnTo>
                    <a:lnTo>
                      <a:pt x="474" y="1044"/>
                    </a:lnTo>
                    <a:lnTo>
                      <a:pt x="476" y="1045"/>
                    </a:lnTo>
                    <a:lnTo>
                      <a:pt x="476" y="1047"/>
                    </a:lnTo>
                    <a:lnTo>
                      <a:pt x="478" y="1047"/>
                    </a:lnTo>
                    <a:lnTo>
                      <a:pt x="478" y="1049"/>
                    </a:lnTo>
                    <a:lnTo>
                      <a:pt x="476" y="1049"/>
                    </a:lnTo>
                    <a:lnTo>
                      <a:pt x="476" y="1051"/>
                    </a:lnTo>
                    <a:lnTo>
                      <a:pt x="476" y="1053"/>
                    </a:lnTo>
                    <a:lnTo>
                      <a:pt x="474" y="1055"/>
                    </a:lnTo>
                    <a:lnTo>
                      <a:pt x="474" y="1057"/>
                    </a:lnTo>
                    <a:lnTo>
                      <a:pt x="474" y="1061"/>
                    </a:lnTo>
                    <a:lnTo>
                      <a:pt x="474" y="1063"/>
                    </a:lnTo>
                    <a:lnTo>
                      <a:pt x="474" y="1065"/>
                    </a:lnTo>
                    <a:lnTo>
                      <a:pt x="472" y="1065"/>
                    </a:lnTo>
                    <a:lnTo>
                      <a:pt x="474" y="1065"/>
                    </a:lnTo>
                    <a:lnTo>
                      <a:pt x="474" y="1067"/>
                    </a:lnTo>
                    <a:lnTo>
                      <a:pt x="474" y="1069"/>
                    </a:lnTo>
                    <a:lnTo>
                      <a:pt x="474" y="1070"/>
                    </a:lnTo>
                    <a:lnTo>
                      <a:pt x="472" y="1072"/>
                    </a:lnTo>
                    <a:lnTo>
                      <a:pt x="472" y="1074"/>
                    </a:lnTo>
                    <a:lnTo>
                      <a:pt x="470" y="1076"/>
                    </a:lnTo>
                    <a:lnTo>
                      <a:pt x="470" y="1078"/>
                    </a:lnTo>
                    <a:lnTo>
                      <a:pt x="468" y="1076"/>
                    </a:lnTo>
                    <a:lnTo>
                      <a:pt x="466" y="1076"/>
                    </a:lnTo>
                    <a:lnTo>
                      <a:pt x="464" y="1076"/>
                    </a:lnTo>
                    <a:lnTo>
                      <a:pt x="462" y="1076"/>
                    </a:lnTo>
                    <a:lnTo>
                      <a:pt x="460" y="1076"/>
                    </a:lnTo>
                    <a:lnTo>
                      <a:pt x="458" y="1076"/>
                    </a:lnTo>
                    <a:lnTo>
                      <a:pt x="456" y="1078"/>
                    </a:lnTo>
                    <a:lnTo>
                      <a:pt x="454" y="1078"/>
                    </a:lnTo>
                    <a:lnTo>
                      <a:pt x="453" y="1078"/>
                    </a:lnTo>
                    <a:lnTo>
                      <a:pt x="451" y="1078"/>
                    </a:lnTo>
                    <a:lnTo>
                      <a:pt x="449" y="1078"/>
                    </a:lnTo>
                    <a:lnTo>
                      <a:pt x="449" y="1080"/>
                    </a:lnTo>
                    <a:lnTo>
                      <a:pt x="447" y="1082"/>
                    </a:lnTo>
                    <a:lnTo>
                      <a:pt x="445" y="1082"/>
                    </a:lnTo>
                    <a:lnTo>
                      <a:pt x="445" y="1084"/>
                    </a:lnTo>
                    <a:lnTo>
                      <a:pt x="443" y="1084"/>
                    </a:lnTo>
                    <a:lnTo>
                      <a:pt x="443" y="1086"/>
                    </a:lnTo>
                    <a:lnTo>
                      <a:pt x="443" y="1088"/>
                    </a:lnTo>
                    <a:lnTo>
                      <a:pt x="443" y="1090"/>
                    </a:lnTo>
                    <a:lnTo>
                      <a:pt x="441" y="1090"/>
                    </a:lnTo>
                    <a:lnTo>
                      <a:pt x="441" y="1088"/>
                    </a:lnTo>
                    <a:lnTo>
                      <a:pt x="439" y="1090"/>
                    </a:lnTo>
                    <a:lnTo>
                      <a:pt x="437" y="1090"/>
                    </a:lnTo>
                    <a:lnTo>
                      <a:pt x="439" y="1090"/>
                    </a:lnTo>
                    <a:lnTo>
                      <a:pt x="437" y="1092"/>
                    </a:lnTo>
                    <a:lnTo>
                      <a:pt x="437" y="1093"/>
                    </a:lnTo>
                    <a:lnTo>
                      <a:pt x="435" y="1093"/>
                    </a:lnTo>
                    <a:lnTo>
                      <a:pt x="435" y="1095"/>
                    </a:lnTo>
                    <a:lnTo>
                      <a:pt x="433" y="1093"/>
                    </a:lnTo>
                    <a:lnTo>
                      <a:pt x="431" y="1093"/>
                    </a:lnTo>
                    <a:lnTo>
                      <a:pt x="431" y="1095"/>
                    </a:lnTo>
                    <a:lnTo>
                      <a:pt x="430" y="1095"/>
                    </a:lnTo>
                    <a:lnTo>
                      <a:pt x="428" y="1093"/>
                    </a:lnTo>
                    <a:lnTo>
                      <a:pt x="426" y="1093"/>
                    </a:lnTo>
                    <a:lnTo>
                      <a:pt x="424" y="1093"/>
                    </a:lnTo>
                    <a:lnTo>
                      <a:pt x="424" y="1092"/>
                    </a:lnTo>
                    <a:lnTo>
                      <a:pt x="422" y="1092"/>
                    </a:lnTo>
                    <a:lnTo>
                      <a:pt x="424" y="1092"/>
                    </a:lnTo>
                    <a:lnTo>
                      <a:pt x="422" y="1092"/>
                    </a:lnTo>
                    <a:lnTo>
                      <a:pt x="422" y="1090"/>
                    </a:lnTo>
                    <a:lnTo>
                      <a:pt x="420" y="1090"/>
                    </a:lnTo>
                    <a:lnTo>
                      <a:pt x="420" y="1088"/>
                    </a:lnTo>
                    <a:lnTo>
                      <a:pt x="420" y="1086"/>
                    </a:lnTo>
                    <a:lnTo>
                      <a:pt x="422" y="1086"/>
                    </a:lnTo>
                    <a:lnTo>
                      <a:pt x="422" y="1088"/>
                    </a:lnTo>
                    <a:lnTo>
                      <a:pt x="424" y="1086"/>
                    </a:lnTo>
                    <a:lnTo>
                      <a:pt x="422" y="1086"/>
                    </a:lnTo>
                    <a:lnTo>
                      <a:pt x="422" y="1084"/>
                    </a:lnTo>
                    <a:lnTo>
                      <a:pt x="424" y="1084"/>
                    </a:lnTo>
                    <a:lnTo>
                      <a:pt x="424" y="1082"/>
                    </a:lnTo>
                    <a:lnTo>
                      <a:pt x="426" y="1082"/>
                    </a:lnTo>
                    <a:lnTo>
                      <a:pt x="424" y="1082"/>
                    </a:lnTo>
                    <a:lnTo>
                      <a:pt x="424" y="1080"/>
                    </a:lnTo>
                    <a:lnTo>
                      <a:pt x="426" y="1080"/>
                    </a:lnTo>
                    <a:lnTo>
                      <a:pt x="426" y="1078"/>
                    </a:lnTo>
                    <a:lnTo>
                      <a:pt x="424" y="1078"/>
                    </a:lnTo>
                    <a:lnTo>
                      <a:pt x="424" y="1076"/>
                    </a:lnTo>
                    <a:lnTo>
                      <a:pt x="424" y="1074"/>
                    </a:lnTo>
                    <a:lnTo>
                      <a:pt x="426" y="1074"/>
                    </a:lnTo>
                    <a:lnTo>
                      <a:pt x="424" y="1074"/>
                    </a:lnTo>
                    <a:lnTo>
                      <a:pt x="424" y="1072"/>
                    </a:lnTo>
                    <a:lnTo>
                      <a:pt x="422" y="1072"/>
                    </a:lnTo>
                    <a:lnTo>
                      <a:pt x="422" y="1070"/>
                    </a:lnTo>
                    <a:lnTo>
                      <a:pt x="420" y="1070"/>
                    </a:lnTo>
                    <a:lnTo>
                      <a:pt x="420" y="1072"/>
                    </a:lnTo>
                    <a:lnTo>
                      <a:pt x="418" y="1072"/>
                    </a:lnTo>
                    <a:lnTo>
                      <a:pt x="418" y="1070"/>
                    </a:lnTo>
                    <a:lnTo>
                      <a:pt x="420" y="1070"/>
                    </a:lnTo>
                    <a:lnTo>
                      <a:pt x="420" y="1069"/>
                    </a:lnTo>
                    <a:lnTo>
                      <a:pt x="422" y="1069"/>
                    </a:lnTo>
                    <a:lnTo>
                      <a:pt x="422" y="1067"/>
                    </a:lnTo>
                    <a:lnTo>
                      <a:pt x="420" y="1067"/>
                    </a:lnTo>
                    <a:lnTo>
                      <a:pt x="420" y="1065"/>
                    </a:lnTo>
                    <a:lnTo>
                      <a:pt x="422" y="1065"/>
                    </a:lnTo>
                    <a:lnTo>
                      <a:pt x="424" y="1065"/>
                    </a:lnTo>
                    <a:lnTo>
                      <a:pt x="424" y="1063"/>
                    </a:lnTo>
                    <a:lnTo>
                      <a:pt x="422" y="1063"/>
                    </a:lnTo>
                    <a:lnTo>
                      <a:pt x="420" y="1061"/>
                    </a:lnTo>
                    <a:lnTo>
                      <a:pt x="420" y="1063"/>
                    </a:lnTo>
                    <a:lnTo>
                      <a:pt x="420" y="1061"/>
                    </a:lnTo>
                    <a:lnTo>
                      <a:pt x="420" y="1059"/>
                    </a:lnTo>
                    <a:lnTo>
                      <a:pt x="422" y="1057"/>
                    </a:lnTo>
                    <a:lnTo>
                      <a:pt x="420" y="1057"/>
                    </a:lnTo>
                    <a:lnTo>
                      <a:pt x="418" y="1057"/>
                    </a:lnTo>
                    <a:lnTo>
                      <a:pt x="416" y="1057"/>
                    </a:lnTo>
                    <a:lnTo>
                      <a:pt x="414" y="1057"/>
                    </a:lnTo>
                    <a:lnTo>
                      <a:pt x="414" y="1059"/>
                    </a:lnTo>
                    <a:lnTo>
                      <a:pt x="412" y="1059"/>
                    </a:lnTo>
                    <a:lnTo>
                      <a:pt x="410" y="1059"/>
                    </a:lnTo>
                    <a:lnTo>
                      <a:pt x="410" y="1057"/>
                    </a:lnTo>
                    <a:lnTo>
                      <a:pt x="408" y="1059"/>
                    </a:lnTo>
                    <a:lnTo>
                      <a:pt x="408" y="1057"/>
                    </a:lnTo>
                    <a:lnTo>
                      <a:pt x="408" y="1059"/>
                    </a:lnTo>
                    <a:lnTo>
                      <a:pt x="407" y="1059"/>
                    </a:lnTo>
                    <a:lnTo>
                      <a:pt x="407" y="1061"/>
                    </a:lnTo>
                    <a:lnTo>
                      <a:pt x="407" y="1065"/>
                    </a:lnTo>
                    <a:lnTo>
                      <a:pt x="408" y="1065"/>
                    </a:lnTo>
                    <a:lnTo>
                      <a:pt x="408" y="1067"/>
                    </a:lnTo>
                    <a:lnTo>
                      <a:pt x="407" y="1067"/>
                    </a:lnTo>
                    <a:lnTo>
                      <a:pt x="407" y="1069"/>
                    </a:lnTo>
                    <a:lnTo>
                      <a:pt x="405" y="1069"/>
                    </a:lnTo>
                    <a:lnTo>
                      <a:pt x="403" y="1069"/>
                    </a:lnTo>
                    <a:lnTo>
                      <a:pt x="403" y="1067"/>
                    </a:lnTo>
                    <a:lnTo>
                      <a:pt x="401" y="1067"/>
                    </a:lnTo>
                    <a:lnTo>
                      <a:pt x="401" y="1069"/>
                    </a:lnTo>
                    <a:lnTo>
                      <a:pt x="401" y="1067"/>
                    </a:lnTo>
                    <a:lnTo>
                      <a:pt x="399" y="1067"/>
                    </a:lnTo>
                    <a:lnTo>
                      <a:pt x="397" y="1067"/>
                    </a:lnTo>
                    <a:lnTo>
                      <a:pt x="397" y="1065"/>
                    </a:lnTo>
                    <a:lnTo>
                      <a:pt x="395" y="1065"/>
                    </a:lnTo>
                    <a:lnTo>
                      <a:pt x="393" y="1063"/>
                    </a:lnTo>
                    <a:lnTo>
                      <a:pt x="393" y="1061"/>
                    </a:lnTo>
                    <a:lnTo>
                      <a:pt x="391" y="1061"/>
                    </a:lnTo>
                    <a:lnTo>
                      <a:pt x="391" y="1063"/>
                    </a:lnTo>
                    <a:lnTo>
                      <a:pt x="389" y="1065"/>
                    </a:lnTo>
                    <a:lnTo>
                      <a:pt x="389" y="1067"/>
                    </a:lnTo>
                    <a:lnTo>
                      <a:pt x="389" y="1069"/>
                    </a:lnTo>
                    <a:lnTo>
                      <a:pt x="389" y="1070"/>
                    </a:lnTo>
                    <a:lnTo>
                      <a:pt x="389" y="1072"/>
                    </a:lnTo>
                    <a:lnTo>
                      <a:pt x="389" y="1074"/>
                    </a:lnTo>
                    <a:lnTo>
                      <a:pt x="389" y="1076"/>
                    </a:lnTo>
                    <a:lnTo>
                      <a:pt x="391" y="1076"/>
                    </a:lnTo>
                    <a:lnTo>
                      <a:pt x="391" y="1078"/>
                    </a:lnTo>
                    <a:lnTo>
                      <a:pt x="391" y="1076"/>
                    </a:lnTo>
                    <a:lnTo>
                      <a:pt x="393" y="1078"/>
                    </a:lnTo>
                    <a:lnTo>
                      <a:pt x="391" y="1080"/>
                    </a:lnTo>
                    <a:lnTo>
                      <a:pt x="389" y="1082"/>
                    </a:lnTo>
                    <a:lnTo>
                      <a:pt x="389" y="1084"/>
                    </a:lnTo>
                    <a:lnTo>
                      <a:pt x="387" y="1084"/>
                    </a:lnTo>
                    <a:lnTo>
                      <a:pt x="385" y="1082"/>
                    </a:lnTo>
                    <a:lnTo>
                      <a:pt x="383" y="1082"/>
                    </a:lnTo>
                    <a:lnTo>
                      <a:pt x="383" y="1080"/>
                    </a:lnTo>
                    <a:lnTo>
                      <a:pt x="382" y="1080"/>
                    </a:lnTo>
                    <a:lnTo>
                      <a:pt x="380" y="1082"/>
                    </a:lnTo>
                    <a:lnTo>
                      <a:pt x="378" y="1082"/>
                    </a:lnTo>
                    <a:lnTo>
                      <a:pt x="376" y="1082"/>
                    </a:lnTo>
                    <a:lnTo>
                      <a:pt x="374" y="1082"/>
                    </a:lnTo>
                    <a:lnTo>
                      <a:pt x="372" y="1082"/>
                    </a:lnTo>
                    <a:lnTo>
                      <a:pt x="370" y="1082"/>
                    </a:lnTo>
                    <a:lnTo>
                      <a:pt x="368" y="1084"/>
                    </a:lnTo>
                    <a:lnTo>
                      <a:pt x="366" y="1086"/>
                    </a:lnTo>
                    <a:lnTo>
                      <a:pt x="366" y="1088"/>
                    </a:lnTo>
                    <a:lnTo>
                      <a:pt x="368" y="1090"/>
                    </a:lnTo>
                    <a:lnTo>
                      <a:pt x="368" y="1092"/>
                    </a:lnTo>
                    <a:lnTo>
                      <a:pt x="368" y="1093"/>
                    </a:lnTo>
                    <a:lnTo>
                      <a:pt x="368" y="1095"/>
                    </a:lnTo>
                    <a:lnTo>
                      <a:pt x="364" y="1097"/>
                    </a:lnTo>
                    <a:lnTo>
                      <a:pt x="362" y="1097"/>
                    </a:lnTo>
                    <a:lnTo>
                      <a:pt x="362" y="1095"/>
                    </a:lnTo>
                    <a:lnTo>
                      <a:pt x="360" y="1093"/>
                    </a:lnTo>
                    <a:lnTo>
                      <a:pt x="359" y="1092"/>
                    </a:lnTo>
                    <a:lnTo>
                      <a:pt x="357" y="1092"/>
                    </a:lnTo>
                    <a:lnTo>
                      <a:pt x="355" y="1092"/>
                    </a:lnTo>
                    <a:lnTo>
                      <a:pt x="355" y="1090"/>
                    </a:lnTo>
                    <a:lnTo>
                      <a:pt x="353" y="1090"/>
                    </a:lnTo>
                    <a:lnTo>
                      <a:pt x="351" y="1090"/>
                    </a:lnTo>
                    <a:lnTo>
                      <a:pt x="349" y="1090"/>
                    </a:lnTo>
                    <a:lnTo>
                      <a:pt x="347" y="1090"/>
                    </a:lnTo>
                    <a:lnTo>
                      <a:pt x="345" y="1088"/>
                    </a:lnTo>
                    <a:lnTo>
                      <a:pt x="343" y="1088"/>
                    </a:lnTo>
                    <a:lnTo>
                      <a:pt x="343" y="1090"/>
                    </a:lnTo>
                    <a:lnTo>
                      <a:pt x="341" y="1090"/>
                    </a:lnTo>
                    <a:lnTo>
                      <a:pt x="339" y="1090"/>
                    </a:lnTo>
                    <a:lnTo>
                      <a:pt x="339" y="1088"/>
                    </a:lnTo>
                    <a:lnTo>
                      <a:pt x="341" y="1088"/>
                    </a:lnTo>
                    <a:lnTo>
                      <a:pt x="341" y="1084"/>
                    </a:lnTo>
                    <a:lnTo>
                      <a:pt x="341" y="1082"/>
                    </a:lnTo>
                    <a:lnTo>
                      <a:pt x="339" y="1082"/>
                    </a:lnTo>
                    <a:lnTo>
                      <a:pt x="337" y="1082"/>
                    </a:lnTo>
                    <a:lnTo>
                      <a:pt x="337" y="1080"/>
                    </a:lnTo>
                    <a:lnTo>
                      <a:pt x="335" y="1080"/>
                    </a:lnTo>
                    <a:lnTo>
                      <a:pt x="335" y="1076"/>
                    </a:lnTo>
                    <a:lnTo>
                      <a:pt x="334" y="1074"/>
                    </a:lnTo>
                    <a:lnTo>
                      <a:pt x="332" y="1074"/>
                    </a:lnTo>
                    <a:lnTo>
                      <a:pt x="330" y="1074"/>
                    </a:lnTo>
                    <a:lnTo>
                      <a:pt x="330" y="1076"/>
                    </a:lnTo>
                    <a:lnTo>
                      <a:pt x="328" y="1076"/>
                    </a:lnTo>
                    <a:lnTo>
                      <a:pt x="328" y="1078"/>
                    </a:lnTo>
                    <a:lnTo>
                      <a:pt x="326" y="1078"/>
                    </a:lnTo>
                    <a:lnTo>
                      <a:pt x="326" y="1076"/>
                    </a:lnTo>
                    <a:lnTo>
                      <a:pt x="324" y="1076"/>
                    </a:lnTo>
                    <a:lnTo>
                      <a:pt x="322" y="1076"/>
                    </a:lnTo>
                    <a:lnTo>
                      <a:pt x="322" y="1074"/>
                    </a:lnTo>
                    <a:lnTo>
                      <a:pt x="320" y="1074"/>
                    </a:lnTo>
                    <a:lnTo>
                      <a:pt x="320" y="1076"/>
                    </a:lnTo>
                    <a:lnTo>
                      <a:pt x="318" y="1078"/>
                    </a:lnTo>
                    <a:lnTo>
                      <a:pt x="316" y="1078"/>
                    </a:lnTo>
                    <a:lnTo>
                      <a:pt x="314" y="1078"/>
                    </a:lnTo>
                    <a:lnTo>
                      <a:pt x="314" y="1080"/>
                    </a:lnTo>
                    <a:lnTo>
                      <a:pt x="314" y="1082"/>
                    </a:lnTo>
                    <a:lnTo>
                      <a:pt x="316" y="1084"/>
                    </a:lnTo>
                    <a:lnTo>
                      <a:pt x="314" y="1084"/>
                    </a:lnTo>
                    <a:lnTo>
                      <a:pt x="312" y="1084"/>
                    </a:lnTo>
                    <a:lnTo>
                      <a:pt x="312" y="1086"/>
                    </a:lnTo>
                    <a:lnTo>
                      <a:pt x="312" y="1088"/>
                    </a:lnTo>
                    <a:lnTo>
                      <a:pt x="311" y="1088"/>
                    </a:lnTo>
                    <a:lnTo>
                      <a:pt x="311" y="1090"/>
                    </a:lnTo>
                    <a:lnTo>
                      <a:pt x="309" y="1092"/>
                    </a:lnTo>
                    <a:lnTo>
                      <a:pt x="307" y="1093"/>
                    </a:lnTo>
                    <a:lnTo>
                      <a:pt x="305" y="1093"/>
                    </a:lnTo>
                    <a:lnTo>
                      <a:pt x="303" y="1095"/>
                    </a:lnTo>
                    <a:lnTo>
                      <a:pt x="301" y="1097"/>
                    </a:lnTo>
                    <a:lnTo>
                      <a:pt x="299" y="1097"/>
                    </a:lnTo>
                    <a:lnTo>
                      <a:pt x="299" y="1095"/>
                    </a:lnTo>
                    <a:lnTo>
                      <a:pt x="297" y="1095"/>
                    </a:lnTo>
                    <a:lnTo>
                      <a:pt x="299" y="1095"/>
                    </a:lnTo>
                    <a:lnTo>
                      <a:pt x="299" y="1093"/>
                    </a:lnTo>
                    <a:lnTo>
                      <a:pt x="299" y="1092"/>
                    </a:lnTo>
                    <a:lnTo>
                      <a:pt x="299" y="1088"/>
                    </a:lnTo>
                    <a:lnTo>
                      <a:pt x="299" y="1086"/>
                    </a:lnTo>
                    <a:lnTo>
                      <a:pt x="297" y="1086"/>
                    </a:lnTo>
                    <a:lnTo>
                      <a:pt x="297" y="1084"/>
                    </a:lnTo>
                    <a:lnTo>
                      <a:pt x="295" y="1084"/>
                    </a:lnTo>
                    <a:lnTo>
                      <a:pt x="293" y="1084"/>
                    </a:lnTo>
                    <a:lnTo>
                      <a:pt x="291" y="1084"/>
                    </a:lnTo>
                    <a:lnTo>
                      <a:pt x="289" y="1084"/>
                    </a:lnTo>
                    <a:lnTo>
                      <a:pt x="289" y="1082"/>
                    </a:lnTo>
                    <a:lnTo>
                      <a:pt x="287" y="1080"/>
                    </a:lnTo>
                    <a:lnTo>
                      <a:pt x="287" y="1078"/>
                    </a:lnTo>
                    <a:lnTo>
                      <a:pt x="286" y="1078"/>
                    </a:lnTo>
                    <a:lnTo>
                      <a:pt x="286" y="1080"/>
                    </a:lnTo>
                    <a:lnTo>
                      <a:pt x="284" y="1080"/>
                    </a:lnTo>
                    <a:lnTo>
                      <a:pt x="282" y="1080"/>
                    </a:lnTo>
                    <a:lnTo>
                      <a:pt x="280" y="1080"/>
                    </a:lnTo>
                    <a:lnTo>
                      <a:pt x="280" y="1078"/>
                    </a:lnTo>
                    <a:lnTo>
                      <a:pt x="280" y="1076"/>
                    </a:lnTo>
                    <a:lnTo>
                      <a:pt x="278" y="1074"/>
                    </a:lnTo>
                    <a:lnTo>
                      <a:pt x="278" y="1072"/>
                    </a:lnTo>
                    <a:lnTo>
                      <a:pt x="276" y="1072"/>
                    </a:lnTo>
                    <a:lnTo>
                      <a:pt x="276" y="1070"/>
                    </a:lnTo>
                    <a:lnTo>
                      <a:pt x="278" y="1069"/>
                    </a:lnTo>
                    <a:lnTo>
                      <a:pt x="278" y="1067"/>
                    </a:lnTo>
                    <a:lnTo>
                      <a:pt x="276" y="1067"/>
                    </a:lnTo>
                    <a:lnTo>
                      <a:pt x="276" y="1065"/>
                    </a:lnTo>
                    <a:lnTo>
                      <a:pt x="276" y="1063"/>
                    </a:lnTo>
                    <a:lnTo>
                      <a:pt x="276" y="1061"/>
                    </a:lnTo>
                    <a:lnTo>
                      <a:pt x="276" y="1059"/>
                    </a:lnTo>
                    <a:lnTo>
                      <a:pt x="274" y="1059"/>
                    </a:lnTo>
                    <a:lnTo>
                      <a:pt x="274" y="1057"/>
                    </a:lnTo>
                    <a:lnTo>
                      <a:pt x="276" y="1055"/>
                    </a:lnTo>
                    <a:lnTo>
                      <a:pt x="274" y="1055"/>
                    </a:lnTo>
                    <a:lnTo>
                      <a:pt x="274" y="1053"/>
                    </a:lnTo>
                    <a:lnTo>
                      <a:pt x="274" y="1051"/>
                    </a:lnTo>
                    <a:lnTo>
                      <a:pt x="274" y="1049"/>
                    </a:lnTo>
                    <a:lnTo>
                      <a:pt x="276" y="1049"/>
                    </a:lnTo>
                    <a:lnTo>
                      <a:pt x="276" y="1047"/>
                    </a:lnTo>
                    <a:lnTo>
                      <a:pt x="276" y="1045"/>
                    </a:lnTo>
                    <a:lnTo>
                      <a:pt x="276" y="1044"/>
                    </a:lnTo>
                    <a:lnTo>
                      <a:pt x="276" y="1040"/>
                    </a:lnTo>
                    <a:lnTo>
                      <a:pt x="276" y="1038"/>
                    </a:lnTo>
                    <a:lnTo>
                      <a:pt x="276" y="1036"/>
                    </a:lnTo>
                    <a:lnTo>
                      <a:pt x="274" y="1036"/>
                    </a:lnTo>
                    <a:lnTo>
                      <a:pt x="274" y="1034"/>
                    </a:lnTo>
                    <a:lnTo>
                      <a:pt x="272" y="1032"/>
                    </a:lnTo>
                    <a:lnTo>
                      <a:pt x="270" y="1032"/>
                    </a:lnTo>
                    <a:lnTo>
                      <a:pt x="268" y="1032"/>
                    </a:lnTo>
                    <a:lnTo>
                      <a:pt x="266" y="1032"/>
                    </a:lnTo>
                    <a:lnTo>
                      <a:pt x="264" y="1032"/>
                    </a:lnTo>
                    <a:lnTo>
                      <a:pt x="263" y="1032"/>
                    </a:lnTo>
                    <a:lnTo>
                      <a:pt x="263" y="1034"/>
                    </a:lnTo>
                    <a:lnTo>
                      <a:pt x="261" y="1036"/>
                    </a:lnTo>
                    <a:lnTo>
                      <a:pt x="261" y="1038"/>
                    </a:lnTo>
                    <a:lnTo>
                      <a:pt x="261" y="1040"/>
                    </a:lnTo>
                    <a:lnTo>
                      <a:pt x="259" y="1040"/>
                    </a:lnTo>
                    <a:lnTo>
                      <a:pt x="257" y="1040"/>
                    </a:lnTo>
                    <a:lnTo>
                      <a:pt x="255" y="1040"/>
                    </a:lnTo>
                    <a:lnTo>
                      <a:pt x="255" y="1042"/>
                    </a:lnTo>
                    <a:lnTo>
                      <a:pt x="255" y="1040"/>
                    </a:lnTo>
                    <a:lnTo>
                      <a:pt x="253" y="1040"/>
                    </a:lnTo>
                    <a:lnTo>
                      <a:pt x="249" y="1042"/>
                    </a:lnTo>
                    <a:lnTo>
                      <a:pt x="249" y="1040"/>
                    </a:lnTo>
                    <a:lnTo>
                      <a:pt x="249" y="1038"/>
                    </a:lnTo>
                    <a:lnTo>
                      <a:pt x="249" y="1036"/>
                    </a:lnTo>
                    <a:lnTo>
                      <a:pt x="251" y="1036"/>
                    </a:lnTo>
                    <a:lnTo>
                      <a:pt x="251" y="1034"/>
                    </a:lnTo>
                    <a:lnTo>
                      <a:pt x="251" y="1032"/>
                    </a:lnTo>
                    <a:lnTo>
                      <a:pt x="253" y="1032"/>
                    </a:lnTo>
                    <a:lnTo>
                      <a:pt x="253" y="1030"/>
                    </a:lnTo>
                    <a:lnTo>
                      <a:pt x="253" y="1028"/>
                    </a:lnTo>
                    <a:lnTo>
                      <a:pt x="255" y="1028"/>
                    </a:lnTo>
                    <a:lnTo>
                      <a:pt x="257" y="1028"/>
                    </a:lnTo>
                    <a:lnTo>
                      <a:pt x="257" y="1026"/>
                    </a:lnTo>
                    <a:lnTo>
                      <a:pt x="257" y="1024"/>
                    </a:lnTo>
                    <a:lnTo>
                      <a:pt x="257" y="1022"/>
                    </a:lnTo>
                    <a:lnTo>
                      <a:pt x="259" y="1022"/>
                    </a:lnTo>
                    <a:lnTo>
                      <a:pt x="261" y="1022"/>
                    </a:lnTo>
                    <a:lnTo>
                      <a:pt x="263" y="1022"/>
                    </a:lnTo>
                    <a:lnTo>
                      <a:pt x="263" y="1020"/>
                    </a:lnTo>
                    <a:lnTo>
                      <a:pt x="261" y="1019"/>
                    </a:lnTo>
                    <a:lnTo>
                      <a:pt x="263" y="1017"/>
                    </a:lnTo>
                    <a:lnTo>
                      <a:pt x="264" y="1017"/>
                    </a:lnTo>
                    <a:lnTo>
                      <a:pt x="266" y="1019"/>
                    </a:lnTo>
                    <a:lnTo>
                      <a:pt x="268" y="1019"/>
                    </a:lnTo>
                    <a:lnTo>
                      <a:pt x="270" y="1019"/>
                    </a:lnTo>
                    <a:lnTo>
                      <a:pt x="270" y="1017"/>
                    </a:lnTo>
                    <a:lnTo>
                      <a:pt x="270" y="1015"/>
                    </a:lnTo>
                    <a:lnTo>
                      <a:pt x="268" y="1015"/>
                    </a:lnTo>
                    <a:lnTo>
                      <a:pt x="266" y="1015"/>
                    </a:lnTo>
                    <a:lnTo>
                      <a:pt x="266" y="1013"/>
                    </a:lnTo>
                    <a:lnTo>
                      <a:pt x="268" y="1011"/>
                    </a:lnTo>
                    <a:lnTo>
                      <a:pt x="270" y="1011"/>
                    </a:lnTo>
                    <a:lnTo>
                      <a:pt x="268" y="1011"/>
                    </a:lnTo>
                    <a:lnTo>
                      <a:pt x="266" y="1011"/>
                    </a:lnTo>
                    <a:lnTo>
                      <a:pt x="266" y="1009"/>
                    </a:lnTo>
                    <a:lnTo>
                      <a:pt x="264" y="1011"/>
                    </a:lnTo>
                    <a:lnTo>
                      <a:pt x="263" y="1009"/>
                    </a:lnTo>
                    <a:lnTo>
                      <a:pt x="261" y="1009"/>
                    </a:lnTo>
                    <a:lnTo>
                      <a:pt x="261" y="1007"/>
                    </a:lnTo>
                    <a:lnTo>
                      <a:pt x="259" y="1007"/>
                    </a:lnTo>
                    <a:lnTo>
                      <a:pt x="259" y="1005"/>
                    </a:lnTo>
                    <a:lnTo>
                      <a:pt x="261" y="1005"/>
                    </a:lnTo>
                    <a:lnTo>
                      <a:pt x="259" y="1005"/>
                    </a:lnTo>
                    <a:lnTo>
                      <a:pt x="259" y="1003"/>
                    </a:lnTo>
                    <a:lnTo>
                      <a:pt x="257" y="1005"/>
                    </a:lnTo>
                    <a:lnTo>
                      <a:pt x="255" y="1005"/>
                    </a:lnTo>
                    <a:lnTo>
                      <a:pt x="253" y="1005"/>
                    </a:lnTo>
                    <a:lnTo>
                      <a:pt x="251" y="1003"/>
                    </a:lnTo>
                    <a:lnTo>
                      <a:pt x="251" y="1001"/>
                    </a:lnTo>
                    <a:lnTo>
                      <a:pt x="249" y="999"/>
                    </a:lnTo>
                    <a:lnTo>
                      <a:pt x="249" y="997"/>
                    </a:lnTo>
                    <a:lnTo>
                      <a:pt x="247" y="997"/>
                    </a:lnTo>
                    <a:lnTo>
                      <a:pt x="247" y="995"/>
                    </a:lnTo>
                    <a:lnTo>
                      <a:pt x="247" y="994"/>
                    </a:lnTo>
                    <a:lnTo>
                      <a:pt x="249" y="994"/>
                    </a:lnTo>
                    <a:lnTo>
                      <a:pt x="249" y="992"/>
                    </a:lnTo>
                    <a:lnTo>
                      <a:pt x="247" y="992"/>
                    </a:lnTo>
                    <a:lnTo>
                      <a:pt x="245" y="992"/>
                    </a:lnTo>
                    <a:lnTo>
                      <a:pt x="243" y="994"/>
                    </a:lnTo>
                    <a:lnTo>
                      <a:pt x="241" y="994"/>
                    </a:lnTo>
                    <a:lnTo>
                      <a:pt x="240" y="994"/>
                    </a:lnTo>
                    <a:lnTo>
                      <a:pt x="240" y="992"/>
                    </a:lnTo>
                    <a:lnTo>
                      <a:pt x="236" y="992"/>
                    </a:lnTo>
                    <a:lnTo>
                      <a:pt x="238" y="982"/>
                    </a:lnTo>
                    <a:lnTo>
                      <a:pt x="240" y="982"/>
                    </a:lnTo>
                    <a:lnTo>
                      <a:pt x="240" y="974"/>
                    </a:lnTo>
                    <a:lnTo>
                      <a:pt x="240" y="972"/>
                    </a:lnTo>
                    <a:lnTo>
                      <a:pt x="240" y="971"/>
                    </a:lnTo>
                    <a:lnTo>
                      <a:pt x="241" y="971"/>
                    </a:lnTo>
                    <a:lnTo>
                      <a:pt x="240" y="971"/>
                    </a:lnTo>
                    <a:lnTo>
                      <a:pt x="240" y="969"/>
                    </a:lnTo>
                    <a:lnTo>
                      <a:pt x="240" y="967"/>
                    </a:lnTo>
                    <a:lnTo>
                      <a:pt x="240" y="965"/>
                    </a:lnTo>
                    <a:lnTo>
                      <a:pt x="238" y="963"/>
                    </a:lnTo>
                    <a:lnTo>
                      <a:pt x="236" y="963"/>
                    </a:lnTo>
                    <a:lnTo>
                      <a:pt x="236" y="965"/>
                    </a:lnTo>
                    <a:lnTo>
                      <a:pt x="234" y="963"/>
                    </a:lnTo>
                    <a:lnTo>
                      <a:pt x="232" y="963"/>
                    </a:lnTo>
                    <a:lnTo>
                      <a:pt x="232" y="961"/>
                    </a:lnTo>
                    <a:lnTo>
                      <a:pt x="232" y="959"/>
                    </a:lnTo>
                    <a:lnTo>
                      <a:pt x="234" y="959"/>
                    </a:lnTo>
                    <a:lnTo>
                      <a:pt x="234" y="957"/>
                    </a:lnTo>
                    <a:lnTo>
                      <a:pt x="234" y="955"/>
                    </a:lnTo>
                    <a:lnTo>
                      <a:pt x="232" y="955"/>
                    </a:lnTo>
                    <a:lnTo>
                      <a:pt x="232" y="953"/>
                    </a:lnTo>
                    <a:lnTo>
                      <a:pt x="234" y="953"/>
                    </a:lnTo>
                    <a:lnTo>
                      <a:pt x="232" y="953"/>
                    </a:lnTo>
                    <a:lnTo>
                      <a:pt x="232" y="951"/>
                    </a:lnTo>
                    <a:lnTo>
                      <a:pt x="230" y="951"/>
                    </a:lnTo>
                    <a:lnTo>
                      <a:pt x="230" y="953"/>
                    </a:lnTo>
                    <a:lnTo>
                      <a:pt x="230" y="951"/>
                    </a:lnTo>
                    <a:lnTo>
                      <a:pt x="230" y="953"/>
                    </a:lnTo>
                    <a:lnTo>
                      <a:pt x="228" y="951"/>
                    </a:lnTo>
                    <a:lnTo>
                      <a:pt x="228" y="953"/>
                    </a:lnTo>
                    <a:lnTo>
                      <a:pt x="228" y="951"/>
                    </a:lnTo>
                    <a:lnTo>
                      <a:pt x="226" y="949"/>
                    </a:lnTo>
                    <a:lnTo>
                      <a:pt x="226" y="947"/>
                    </a:lnTo>
                    <a:lnTo>
                      <a:pt x="226" y="946"/>
                    </a:lnTo>
                    <a:lnTo>
                      <a:pt x="228" y="946"/>
                    </a:lnTo>
                    <a:lnTo>
                      <a:pt x="228" y="944"/>
                    </a:lnTo>
                    <a:lnTo>
                      <a:pt x="230" y="944"/>
                    </a:lnTo>
                    <a:lnTo>
                      <a:pt x="228" y="942"/>
                    </a:lnTo>
                    <a:lnTo>
                      <a:pt x="228" y="940"/>
                    </a:lnTo>
                    <a:lnTo>
                      <a:pt x="226" y="940"/>
                    </a:lnTo>
                    <a:lnTo>
                      <a:pt x="226" y="938"/>
                    </a:lnTo>
                    <a:lnTo>
                      <a:pt x="224" y="936"/>
                    </a:lnTo>
                    <a:lnTo>
                      <a:pt x="222" y="934"/>
                    </a:lnTo>
                    <a:lnTo>
                      <a:pt x="220" y="934"/>
                    </a:lnTo>
                    <a:lnTo>
                      <a:pt x="218" y="934"/>
                    </a:lnTo>
                    <a:lnTo>
                      <a:pt x="218" y="932"/>
                    </a:lnTo>
                    <a:lnTo>
                      <a:pt x="216" y="932"/>
                    </a:lnTo>
                    <a:lnTo>
                      <a:pt x="215" y="930"/>
                    </a:lnTo>
                    <a:lnTo>
                      <a:pt x="213" y="930"/>
                    </a:lnTo>
                    <a:lnTo>
                      <a:pt x="211" y="930"/>
                    </a:lnTo>
                    <a:lnTo>
                      <a:pt x="209" y="930"/>
                    </a:lnTo>
                    <a:lnTo>
                      <a:pt x="207" y="930"/>
                    </a:lnTo>
                    <a:lnTo>
                      <a:pt x="205" y="930"/>
                    </a:lnTo>
                    <a:lnTo>
                      <a:pt x="203" y="930"/>
                    </a:lnTo>
                    <a:lnTo>
                      <a:pt x="203" y="932"/>
                    </a:lnTo>
                    <a:lnTo>
                      <a:pt x="203" y="930"/>
                    </a:lnTo>
                    <a:lnTo>
                      <a:pt x="201" y="930"/>
                    </a:lnTo>
                    <a:lnTo>
                      <a:pt x="201" y="932"/>
                    </a:lnTo>
                    <a:lnTo>
                      <a:pt x="199" y="932"/>
                    </a:lnTo>
                    <a:lnTo>
                      <a:pt x="197" y="932"/>
                    </a:lnTo>
                    <a:lnTo>
                      <a:pt x="197" y="934"/>
                    </a:lnTo>
                    <a:lnTo>
                      <a:pt x="199" y="934"/>
                    </a:lnTo>
                    <a:lnTo>
                      <a:pt x="199" y="936"/>
                    </a:lnTo>
                    <a:lnTo>
                      <a:pt x="201" y="936"/>
                    </a:lnTo>
                    <a:lnTo>
                      <a:pt x="203" y="938"/>
                    </a:lnTo>
                    <a:lnTo>
                      <a:pt x="203" y="940"/>
                    </a:lnTo>
                    <a:lnTo>
                      <a:pt x="205" y="940"/>
                    </a:lnTo>
                    <a:lnTo>
                      <a:pt x="205" y="942"/>
                    </a:lnTo>
                    <a:lnTo>
                      <a:pt x="205" y="944"/>
                    </a:lnTo>
                    <a:lnTo>
                      <a:pt x="203" y="942"/>
                    </a:lnTo>
                    <a:lnTo>
                      <a:pt x="203" y="944"/>
                    </a:lnTo>
                    <a:lnTo>
                      <a:pt x="203" y="946"/>
                    </a:lnTo>
                    <a:lnTo>
                      <a:pt x="203" y="947"/>
                    </a:lnTo>
                    <a:lnTo>
                      <a:pt x="201" y="947"/>
                    </a:lnTo>
                    <a:lnTo>
                      <a:pt x="203" y="947"/>
                    </a:lnTo>
                    <a:lnTo>
                      <a:pt x="201" y="947"/>
                    </a:lnTo>
                    <a:lnTo>
                      <a:pt x="199" y="947"/>
                    </a:lnTo>
                    <a:lnTo>
                      <a:pt x="197" y="947"/>
                    </a:lnTo>
                    <a:lnTo>
                      <a:pt x="195" y="947"/>
                    </a:lnTo>
                    <a:lnTo>
                      <a:pt x="193" y="947"/>
                    </a:lnTo>
                    <a:lnTo>
                      <a:pt x="192" y="947"/>
                    </a:lnTo>
                    <a:lnTo>
                      <a:pt x="192" y="949"/>
                    </a:lnTo>
                    <a:lnTo>
                      <a:pt x="190" y="951"/>
                    </a:lnTo>
                    <a:lnTo>
                      <a:pt x="188" y="951"/>
                    </a:lnTo>
                    <a:lnTo>
                      <a:pt x="186" y="951"/>
                    </a:lnTo>
                    <a:lnTo>
                      <a:pt x="186" y="953"/>
                    </a:lnTo>
                    <a:lnTo>
                      <a:pt x="184" y="953"/>
                    </a:lnTo>
                    <a:lnTo>
                      <a:pt x="182" y="953"/>
                    </a:lnTo>
                    <a:lnTo>
                      <a:pt x="180" y="955"/>
                    </a:lnTo>
                    <a:lnTo>
                      <a:pt x="178" y="957"/>
                    </a:lnTo>
                    <a:lnTo>
                      <a:pt x="178" y="959"/>
                    </a:lnTo>
                    <a:lnTo>
                      <a:pt x="178" y="961"/>
                    </a:lnTo>
                    <a:lnTo>
                      <a:pt x="178" y="963"/>
                    </a:lnTo>
                    <a:lnTo>
                      <a:pt x="176" y="965"/>
                    </a:lnTo>
                    <a:lnTo>
                      <a:pt x="174" y="965"/>
                    </a:lnTo>
                    <a:lnTo>
                      <a:pt x="172" y="963"/>
                    </a:lnTo>
                    <a:lnTo>
                      <a:pt x="170" y="963"/>
                    </a:lnTo>
                    <a:lnTo>
                      <a:pt x="168" y="961"/>
                    </a:lnTo>
                    <a:lnTo>
                      <a:pt x="168" y="963"/>
                    </a:lnTo>
                    <a:lnTo>
                      <a:pt x="165" y="961"/>
                    </a:lnTo>
                    <a:lnTo>
                      <a:pt x="163" y="959"/>
                    </a:lnTo>
                    <a:lnTo>
                      <a:pt x="161" y="959"/>
                    </a:lnTo>
                    <a:lnTo>
                      <a:pt x="159" y="959"/>
                    </a:lnTo>
                    <a:lnTo>
                      <a:pt x="157" y="957"/>
                    </a:lnTo>
                    <a:lnTo>
                      <a:pt x="155" y="957"/>
                    </a:lnTo>
                    <a:lnTo>
                      <a:pt x="153" y="957"/>
                    </a:lnTo>
                    <a:lnTo>
                      <a:pt x="153" y="955"/>
                    </a:lnTo>
                    <a:lnTo>
                      <a:pt x="151" y="955"/>
                    </a:lnTo>
                    <a:lnTo>
                      <a:pt x="151" y="953"/>
                    </a:lnTo>
                    <a:lnTo>
                      <a:pt x="149" y="953"/>
                    </a:lnTo>
                    <a:lnTo>
                      <a:pt x="147" y="953"/>
                    </a:lnTo>
                    <a:lnTo>
                      <a:pt x="145" y="953"/>
                    </a:lnTo>
                    <a:lnTo>
                      <a:pt x="144" y="953"/>
                    </a:lnTo>
                    <a:lnTo>
                      <a:pt x="144" y="951"/>
                    </a:lnTo>
                    <a:lnTo>
                      <a:pt x="142" y="951"/>
                    </a:lnTo>
                    <a:lnTo>
                      <a:pt x="140" y="951"/>
                    </a:lnTo>
                    <a:lnTo>
                      <a:pt x="138" y="951"/>
                    </a:lnTo>
                    <a:lnTo>
                      <a:pt x="138" y="949"/>
                    </a:lnTo>
                    <a:lnTo>
                      <a:pt x="138" y="951"/>
                    </a:lnTo>
                    <a:lnTo>
                      <a:pt x="136" y="951"/>
                    </a:lnTo>
                    <a:lnTo>
                      <a:pt x="134" y="951"/>
                    </a:lnTo>
                    <a:lnTo>
                      <a:pt x="134" y="949"/>
                    </a:lnTo>
                    <a:lnTo>
                      <a:pt x="132" y="949"/>
                    </a:lnTo>
                    <a:lnTo>
                      <a:pt x="132" y="951"/>
                    </a:lnTo>
                    <a:lnTo>
                      <a:pt x="130" y="951"/>
                    </a:lnTo>
                    <a:lnTo>
                      <a:pt x="130" y="953"/>
                    </a:lnTo>
                    <a:lnTo>
                      <a:pt x="128" y="953"/>
                    </a:lnTo>
                    <a:lnTo>
                      <a:pt x="126" y="953"/>
                    </a:lnTo>
                    <a:lnTo>
                      <a:pt x="126" y="955"/>
                    </a:lnTo>
                    <a:lnTo>
                      <a:pt x="126" y="957"/>
                    </a:lnTo>
                    <a:lnTo>
                      <a:pt x="124" y="957"/>
                    </a:lnTo>
                    <a:lnTo>
                      <a:pt x="122" y="957"/>
                    </a:lnTo>
                    <a:lnTo>
                      <a:pt x="121" y="957"/>
                    </a:lnTo>
                    <a:lnTo>
                      <a:pt x="121" y="959"/>
                    </a:lnTo>
                    <a:lnTo>
                      <a:pt x="121" y="961"/>
                    </a:lnTo>
                    <a:lnTo>
                      <a:pt x="119" y="961"/>
                    </a:lnTo>
                    <a:lnTo>
                      <a:pt x="119" y="963"/>
                    </a:lnTo>
                    <a:lnTo>
                      <a:pt x="117" y="963"/>
                    </a:lnTo>
                    <a:lnTo>
                      <a:pt x="115" y="965"/>
                    </a:lnTo>
                    <a:lnTo>
                      <a:pt x="117" y="965"/>
                    </a:lnTo>
                    <a:lnTo>
                      <a:pt x="117" y="967"/>
                    </a:lnTo>
                    <a:lnTo>
                      <a:pt x="115" y="967"/>
                    </a:lnTo>
                    <a:lnTo>
                      <a:pt x="113" y="967"/>
                    </a:lnTo>
                    <a:lnTo>
                      <a:pt x="113" y="969"/>
                    </a:lnTo>
                    <a:lnTo>
                      <a:pt x="111" y="971"/>
                    </a:lnTo>
                    <a:lnTo>
                      <a:pt x="111" y="972"/>
                    </a:lnTo>
                    <a:lnTo>
                      <a:pt x="109" y="972"/>
                    </a:lnTo>
                    <a:lnTo>
                      <a:pt x="107" y="972"/>
                    </a:lnTo>
                    <a:lnTo>
                      <a:pt x="105" y="972"/>
                    </a:lnTo>
                    <a:lnTo>
                      <a:pt x="105" y="971"/>
                    </a:lnTo>
                    <a:lnTo>
                      <a:pt x="103" y="971"/>
                    </a:lnTo>
                    <a:lnTo>
                      <a:pt x="103" y="969"/>
                    </a:lnTo>
                    <a:lnTo>
                      <a:pt x="103" y="967"/>
                    </a:lnTo>
                    <a:lnTo>
                      <a:pt x="101" y="965"/>
                    </a:lnTo>
                    <a:lnTo>
                      <a:pt x="101" y="963"/>
                    </a:lnTo>
                    <a:lnTo>
                      <a:pt x="99" y="963"/>
                    </a:lnTo>
                    <a:lnTo>
                      <a:pt x="101" y="963"/>
                    </a:lnTo>
                    <a:lnTo>
                      <a:pt x="101" y="961"/>
                    </a:lnTo>
                    <a:lnTo>
                      <a:pt x="101" y="959"/>
                    </a:lnTo>
                    <a:lnTo>
                      <a:pt x="101" y="957"/>
                    </a:lnTo>
                    <a:lnTo>
                      <a:pt x="99" y="957"/>
                    </a:lnTo>
                    <a:lnTo>
                      <a:pt x="97" y="957"/>
                    </a:lnTo>
                    <a:lnTo>
                      <a:pt x="96" y="955"/>
                    </a:lnTo>
                    <a:lnTo>
                      <a:pt x="94" y="953"/>
                    </a:lnTo>
                    <a:lnTo>
                      <a:pt x="94" y="951"/>
                    </a:lnTo>
                    <a:lnTo>
                      <a:pt x="92" y="951"/>
                    </a:lnTo>
                    <a:lnTo>
                      <a:pt x="92" y="949"/>
                    </a:lnTo>
                    <a:lnTo>
                      <a:pt x="90" y="949"/>
                    </a:lnTo>
                    <a:lnTo>
                      <a:pt x="88" y="949"/>
                    </a:lnTo>
                    <a:lnTo>
                      <a:pt x="86" y="951"/>
                    </a:lnTo>
                    <a:lnTo>
                      <a:pt x="84" y="951"/>
                    </a:lnTo>
                    <a:lnTo>
                      <a:pt x="84" y="949"/>
                    </a:lnTo>
                    <a:lnTo>
                      <a:pt x="82" y="949"/>
                    </a:lnTo>
                    <a:lnTo>
                      <a:pt x="82" y="951"/>
                    </a:lnTo>
                    <a:lnTo>
                      <a:pt x="82" y="953"/>
                    </a:lnTo>
                    <a:lnTo>
                      <a:pt x="80" y="955"/>
                    </a:lnTo>
                    <a:lnTo>
                      <a:pt x="80" y="957"/>
                    </a:lnTo>
                    <a:lnTo>
                      <a:pt x="78" y="957"/>
                    </a:lnTo>
                    <a:lnTo>
                      <a:pt x="78" y="959"/>
                    </a:lnTo>
                    <a:lnTo>
                      <a:pt x="76" y="959"/>
                    </a:lnTo>
                    <a:lnTo>
                      <a:pt x="76" y="961"/>
                    </a:lnTo>
                    <a:lnTo>
                      <a:pt x="76" y="963"/>
                    </a:lnTo>
                    <a:lnTo>
                      <a:pt x="74" y="963"/>
                    </a:lnTo>
                    <a:lnTo>
                      <a:pt x="73" y="965"/>
                    </a:lnTo>
                    <a:lnTo>
                      <a:pt x="71" y="965"/>
                    </a:lnTo>
                    <a:lnTo>
                      <a:pt x="69" y="967"/>
                    </a:lnTo>
                    <a:lnTo>
                      <a:pt x="65" y="965"/>
                    </a:lnTo>
                    <a:lnTo>
                      <a:pt x="63" y="963"/>
                    </a:lnTo>
                    <a:lnTo>
                      <a:pt x="61" y="961"/>
                    </a:lnTo>
                    <a:lnTo>
                      <a:pt x="59" y="959"/>
                    </a:lnTo>
                    <a:lnTo>
                      <a:pt x="59" y="957"/>
                    </a:lnTo>
                    <a:lnTo>
                      <a:pt x="57" y="957"/>
                    </a:lnTo>
                    <a:lnTo>
                      <a:pt x="55" y="957"/>
                    </a:lnTo>
                    <a:lnTo>
                      <a:pt x="53" y="955"/>
                    </a:lnTo>
                    <a:lnTo>
                      <a:pt x="51" y="955"/>
                    </a:lnTo>
                    <a:lnTo>
                      <a:pt x="51" y="953"/>
                    </a:lnTo>
                    <a:lnTo>
                      <a:pt x="51" y="951"/>
                    </a:lnTo>
                    <a:lnTo>
                      <a:pt x="51" y="949"/>
                    </a:lnTo>
                    <a:lnTo>
                      <a:pt x="53" y="949"/>
                    </a:lnTo>
                    <a:lnTo>
                      <a:pt x="53" y="947"/>
                    </a:lnTo>
                    <a:lnTo>
                      <a:pt x="55" y="946"/>
                    </a:lnTo>
                    <a:lnTo>
                      <a:pt x="55" y="944"/>
                    </a:lnTo>
                    <a:lnTo>
                      <a:pt x="55" y="942"/>
                    </a:lnTo>
                    <a:lnTo>
                      <a:pt x="55" y="940"/>
                    </a:lnTo>
                    <a:lnTo>
                      <a:pt x="55" y="938"/>
                    </a:lnTo>
                    <a:lnTo>
                      <a:pt x="57" y="938"/>
                    </a:lnTo>
                    <a:lnTo>
                      <a:pt x="59" y="938"/>
                    </a:lnTo>
                    <a:lnTo>
                      <a:pt x="59" y="936"/>
                    </a:lnTo>
                    <a:lnTo>
                      <a:pt x="61" y="936"/>
                    </a:lnTo>
                    <a:lnTo>
                      <a:pt x="61" y="934"/>
                    </a:lnTo>
                    <a:lnTo>
                      <a:pt x="59" y="934"/>
                    </a:lnTo>
                    <a:lnTo>
                      <a:pt x="61" y="934"/>
                    </a:lnTo>
                    <a:lnTo>
                      <a:pt x="61" y="932"/>
                    </a:lnTo>
                    <a:lnTo>
                      <a:pt x="61" y="930"/>
                    </a:lnTo>
                    <a:lnTo>
                      <a:pt x="61" y="928"/>
                    </a:lnTo>
                    <a:lnTo>
                      <a:pt x="59" y="930"/>
                    </a:lnTo>
                    <a:lnTo>
                      <a:pt x="59" y="928"/>
                    </a:lnTo>
                    <a:lnTo>
                      <a:pt x="59" y="926"/>
                    </a:lnTo>
                    <a:lnTo>
                      <a:pt x="57" y="926"/>
                    </a:lnTo>
                    <a:lnTo>
                      <a:pt x="57" y="928"/>
                    </a:lnTo>
                    <a:lnTo>
                      <a:pt x="55" y="928"/>
                    </a:lnTo>
                    <a:lnTo>
                      <a:pt x="55" y="926"/>
                    </a:lnTo>
                    <a:lnTo>
                      <a:pt x="55" y="924"/>
                    </a:lnTo>
                    <a:lnTo>
                      <a:pt x="57" y="924"/>
                    </a:lnTo>
                    <a:lnTo>
                      <a:pt x="57" y="922"/>
                    </a:lnTo>
                    <a:lnTo>
                      <a:pt x="55" y="922"/>
                    </a:lnTo>
                    <a:lnTo>
                      <a:pt x="57" y="921"/>
                    </a:lnTo>
                    <a:lnTo>
                      <a:pt x="57" y="919"/>
                    </a:lnTo>
                    <a:lnTo>
                      <a:pt x="55" y="919"/>
                    </a:lnTo>
                    <a:lnTo>
                      <a:pt x="55" y="917"/>
                    </a:lnTo>
                    <a:lnTo>
                      <a:pt x="55" y="915"/>
                    </a:lnTo>
                    <a:lnTo>
                      <a:pt x="55" y="917"/>
                    </a:lnTo>
                    <a:lnTo>
                      <a:pt x="57" y="915"/>
                    </a:lnTo>
                    <a:lnTo>
                      <a:pt x="55" y="915"/>
                    </a:lnTo>
                    <a:lnTo>
                      <a:pt x="55" y="913"/>
                    </a:lnTo>
                    <a:lnTo>
                      <a:pt x="57" y="913"/>
                    </a:lnTo>
                    <a:lnTo>
                      <a:pt x="59" y="913"/>
                    </a:lnTo>
                    <a:lnTo>
                      <a:pt x="61" y="913"/>
                    </a:lnTo>
                    <a:lnTo>
                      <a:pt x="59" y="913"/>
                    </a:lnTo>
                    <a:lnTo>
                      <a:pt x="59" y="911"/>
                    </a:lnTo>
                    <a:lnTo>
                      <a:pt x="59" y="909"/>
                    </a:lnTo>
                    <a:lnTo>
                      <a:pt x="59" y="907"/>
                    </a:lnTo>
                    <a:lnTo>
                      <a:pt x="59" y="905"/>
                    </a:lnTo>
                    <a:lnTo>
                      <a:pt x="57" y="907"/>
                    </a:lnTo>
                    <a:lnTo>
                      <a:pt x="57" y="905"/>
                    </a:lnTo>
                    <a:lnTo>
                      <a:pt x="57" y="903"/>
                    </a:lnTo>
                    <a:lnTo>
                      <a:pt x="59" y="903"/>
                    </a:lnTo>
                    <a:lnTo>
                      <a:pt x="57" y="903"/>
                    </a:lnTo>
                    <a:lnTo>
                      <a:pt x="57" y="901"/>
                    </a:lnTo>
                    <a:lnTo>
                      <a:pt x="59" y="901"/>
                    </a:lnTo>
                    <a:lnTo>
                      <a:pt x="59" y="899"/>
                    </a:lnTo>
                    <a:lnTo>
                      <a:pt x="57" y="899"/>
                    </a:lnTo>
                    <a:lnTo>
                      <a:pt x="59" y="899"/>
                    </a:lnTo>
                    <a:lnTo>
                      <a:pt x="61" y="899"/>
                    </a:lnTo>
                    <a:lnTo>
                      <a:pt x="61" y="897"/>
                    </a:lnTo>
                    <a:lnTo>
                      <a:pt x="61" y="896"/>
                    </a:lnTo>
                    <a:lnTo>
                      <a:pt x="61" y="894"/>
                    </a:lnTo>
                    <a:lnTo>
                      <a:pt x="59" y="894"/>
                    </a:lnTo>
                    <a:lnTo>
                      <a:pt x="59" y="896"/>
                    </a:lnTo>
                    <a:lnTo>
                      <a:pt x="57" y="896"/>
                    </a:lnTo>
                    <a:lnTo>
                      <a:pt x="57" y="894"/>
                    </a:lnTo>
                    <a:lnTo>
                      <a:pt x="59" y="894"/>
                    </a:lnTo>
                    <a:lnTo>
                      <a:pt x="57" y="894"/>
                    </a:lnTo>
                    <a:lnTo>
                      <a:pt x="57" y="892"/>
                    </a:lnTo>
                    <a:lnTo>
                      <a:pt x="55" y="890"/>
                    </a:lnTo>
                    <a:lnTo>
                      <a:pt x="55" y="888"/>
                    </a:lnTo>
                    <a:lnTo>
                      <a:pt x="55" y="886"/>
                    </a:lnTo>
                    <a:lnTo>
                      <a:pt x="53" y="886"/>
                    </a:lnTo>
                    <a:lnTo>
                      <a:pt x="51" y="886"/>
                    </a:lnTo>
                    <a:lnTo>
                      <a:pt x="51" y="884"/>
                    </a:lnTo>
                    <a:lnTo>
                      <a:pt x="49" y="884"/>
                    </a:lnTo>
                    <a:lnTo>
                      <a:pt x="49" y="882"/>
                    </a:lnTo>
                    <a:lnTo>
                      <a:pt x="51" y="882"/>
                    </a:lnTo>
                    <a:lnTo>
                      <a:pt x="51" y="880"/>
                    </a:lnTo>
                    <a:lnTo>
                      <a:pt x="49" y="880"/>
                    </a:lnTo>
                    <a:lnTo>
                      <a:pt x="48" y="880"/>
                    </a:lnTo>
                    <a:lnTo>
                      <a:pt x="48" y="878"/>
                    </a:lnTo>
                    <a:lnTo>
                      <a:pt x="48" y="876"/>
                    </a:lnTo>
                    <a:lnTo>
                      <a:pt x="49" y="876"/>
                    </a:lnTo>
                    <a:lnTo>
                      <a:pt x="49" y="874"/>
                    </a:lnTo>
                    <a:lnTo>
                      <a:pt x="48" y="874"/>
                    </a:lnTo>
                    <a:lnTo>
                      <a:pt x="48" y="873"/>
                    </a:lnTo>
                    <a:lnTo>
                      <a:pt x="46" y="873"/>
                    </a:lnTo>
                    <a:lnTo>
                      <a:pt x="44" y="873"/>
                    </a:lnTo>
                    <a:lnTo>
                      <a:pt x="44" y="871"/>
                    </a:lnTo>
                    <a:lnTo>
                      <a:pt x="46" y="871"/>
                    </a:lnTo>
                    <a:lnTo>
                      <a:pt x="44" y="871"/>
                    </a:lnTo>
                    <a:lnTo>
                      <a:pt x="44" y="869"/>
                    </a:lnTo>
                    <a:lnTo>
                      <a:pt x="44" y="867"/>
                    </a:lnTo>
                    <a:lnTo>
                      <a:pt x="44" y="869"/>
                    </a:lnTo>
                    <a:lnTo>
                      <a:pt x="42" y="869"/>
                    </a:lnTo>
                    <a:lnTo>
                      <a:pt x="42" y="867"/>
                    </a:lnTo>
                    <a:lnTo>
                      <a:pt x="42" y="865"/>
                    </a:lnTo>
                    <a:lnTo>
                      <a:pt x="40" y="865"/>
                    </a:lnTo>
                    <a:lnTo>
                      <a:pt x="40" y="867"/>
                    </a:lnTo>
                    <a:lnTo>
                      <a:pt x="38" y="867"/>
                    </a:lnTo>
                    <a:lnTo>
                      <a:pt x="38" y="865"/>
                    </a:lnTo>
                    <a:lnTo>
                      <a:pt x="36" y="865"/>
                    </a:lnTo>
                    <a:lnTo>
                      <a:pt x="34" y="865"/>
                    </a:lnTo>
                    <a:lnTo>
                      <a:pt x="34" y="867"/>
                    </a:lnTo>
                    <a:lnTo>
                      <a:pt x="32" y="867"/>
                    </a:lnTo>
                    <a:lnTo>
                      <a:pt x="32" y="869"/>
                    </a:lnTo>
                    <a:lnTo>
                      <a:pt x="30" y="869"/>
                    </a:lnTo>
                    <a:lnTo>
                      <a:pt x="30" y="871"/>
                    </a:lnTo>
                    <a:lnTo>
                      <a:pt x="28" y="871"/>
                    </a:lnTo>
                    <a:lnTo>
                      <a:pt x="28" y="873"/>
                    </a:lnTo>
                    <a:lnTo>
                      <a:pt x="28" y="871"/>
                    </a:lnTo>
                    <a:lnTo>
                      <a:pt x="26" y="871"/>
                    </a:lnTo>
                    <a:lnTo>
                      <a:pt x="26" y="869"/>
                    </a:lnTo>
                    <a:lnTo>
                      <a:pt x="25" y="867"/>
                    </a:lnTo>
                    <a:lnTo>
                      <a:pt x="25" y="865"/>
                    </a:lnTo>
                    <a:lnTo>
                      <a:pt x="25" y="863"/>
                    </a:lnTo>
                    <a:lnTo>
                      <a:pt x="25" y="861"/>
                    </a:lnTo>
                    <a:lnTo>
                      <a:pt x="25" y="859"/>
                    </a:lnTo>
                    <a:lnTo>
                      <a:pt x="23" y="859"/>
                    </a:lnTo>
                    <a:lnTo>
                      <a:pt x="23" y="857"/>
                    </a:lnTo>
                    <a:lnTo>
                      <a:pt x="21" y="857"/>
                    </a:lnTo>
                    <a:lnTo>
                      <a:pt x="19" y="857"/>
                    </a:lnTo>
                    <a:lnTo>
                      <a:pt x="19" y="855"/>
                    </a:lnTo>
                    <a:lnTo>
                      <a:pt x="17" y="855"/>
                    </a:lnTo>
                    <a:lnTo>
                      <a:pt x="17" y="853"/>
                    </a:lnTo>
                    <a:lnTo>
                      <a:pt x="15" y="853"/>
                    </a:lnTo>
                    <a:lnTo>
                      <a:pt x="17" y="851"/>
                    </a:lnTo>
                    <a:lnTo>
                      <a:pt x="15" y="851"/>
                    </a:lnTo>
                    <a:lnTo>
                      <a:pt x="15" y="849"/>
                    </a:lnTo>
                    <a:lnTo>
                      <a:pt x="13" y="849"/>
                    </a:lnTo>
                    <a:lnTo>
                      <a:pt x="13" y="848"/>
                    </a:lnTo>
                    <a:lnTo>
                      <a:pt x="11" y="846"/>
                    </a:lnTo>
                    <a:lnTo>
                      <a:pt x="11" y="844"/>
                    </a:lnTo>
                    <a:lnTo>
                      <a:pt x="11" y="842"/>
                    </a:lnTo>
                    <a:lnTo>
                      <a:pt x="13" y="842"/>
                    </a:lnTo>
                    <a:lnTo>
                      <a:pt x="13" y="840"/>
                    </a:lnTo>
                    <a:lnTo>
                      <a:pt x="15" y="840"/>
                    </a:lnTo>
                    <a:lnTo>
                      <a:pt x="15" y="838"/>
                    </a:lnTo>
                    <a:lnTo>
                      <a:pt x="17" y="838"/>
                    </a:lnTo>
                    <a:lnTo>
                      <a:pt x="19" y="836"/>
                    </a:lnTo>
                    <a:lnTo>
                      <a:pt x="19" y="834"/>
                    </a:lnTo>
                    <a:lnTo>
                      <a:pt x="21" y="826"/>
                    </a:lnTo>
                    <a:lnTo>
                      <a:pt x="19" y="824"/>
                    </a:lnTo>
                    <a:lnTo>
                      <a:pt x="17" y="824"/>
                    </a:lnTo>
                    <a:lnTo>
                      <a:pt x="17" y="823"/>
                    </a:lnTo>
                    <a:lnTo>
                      <a:pt x="15" y="823"/>
                    </a:lnTo>
                    <a:lnTo>
                      <a:pt x="15" y="821"/>
                    </a:lnTo>
                    <a:lnTo>
                      <a:pt x="15" y="817"/>
                    </a:lnTo>
                    <a:lnTo>
                      <a:pt x="17" y="817"/>
                    </a:lnTo>
                    <a:lnTo>
                      <a:pt x="17" y="815"/>
                    </a:lnTo>
                    <a:lnTo>
                      <a:pt x="17" y="813"/>
                    </a:lnTo>
                    <a:lnTo>
                      <a:pt x="17" y="811"/>
                    </a:lnTo>
                    <a:lnTo>
                      <a:pt x="17" y="809"/>
                    </a:lnTo>
                    <a:lnTo>
                      <a:pt x="17" y="807"/>
                    </a:lnTo>
                    <a:lnTo>
                      <a:pt x="15" y="805"/>
                    </a:lnTo>
                    <a:lnTo>
                      <a:pt x="15" y="803"/>
                    </a:lnTo>
                    <a:lnTo>
                      <a:pt x="15" y="801"/>
                    </a:lnTo>
                    <a:lnTo>
                      <a:pt x="13" y="801"/>
                    </a:lnTo>
                    <a:lnTo>
                      <a:pt x="13" y="800"/>
                    </a:lnTo>
                    <a:lnTo>
                      <a:pt x="11" y="800"/>
                    </a:lnTo>
                    <a:lnTo>
                      <a:pt x="9" y="800"/>
                    </a:lnTo>
                    <a:lnTo>
                      <a:pt x="9" y="798"/>
                    </a:lnTo>
                    <a:lnTo>
                      <a:pt x="9" y="796"/>
                    </a:lnTo>
                    <a:lnTo>
                      <a:pt x="9" y="794"/>
                    </a:lnTo>
                    <a:lnTo>
                      <a:pt x="7" y="796"/>
                    </a:lnTo>
                    <a:lnTo>
                      <a:pt x="7" y="794"/>
                    </a:lnTo>
                    <a:lnTo>
                      <a:pt x="5" y="794"/>
                    </a:lnTo>
                    <a:lnTo>
                      <a:pt x="3" y="794"/>
                    </a:lnTo>
                    <a:lnTo>
                      <a:pt x="3" y="792"/>
                    </a:lnTo>
                    <a:lnTo>
                      <a:pt x="3" y="794"/>
                    </a:lnTo>
                    <a:lnTo>
                      <a:pt x="3" y="792"/>
                    </a:lnTo>
                    <a:lnTo>
                      <a:pt x="1" y="792"/>
                    </a:lnTo>
                    <a:lnTo>
                      <a:pt x="1" y="790"/>
                    </a:lnTo>
                    <a:lnTo>
                      <a:pt x="3" y="790"/>
                    </a:lnTo>
                    <a:lnTo>
                      <a:pt x="1" y="790"/>
                    </a:lnTo>
                    <a:lnTo>
                      <a:pt x="1" y="788"/>
                    </a:lnTo>
                    <a:lnTo>
                      <a:pt x="1" y="786"/>
                    </a:lnTo>
                    <a:lnTo>
                      <a:pt x="0" y="786"/>
                    </a:lnTo>
                    <a:lnTo>
                      <a:pt x="0" y="784"/>
                    </a:lnTo>
                    <a:lnTo>
                      <a:pt x="1" y="784"/>
                    </a:lnTo>
                    <a:lnTo>
                      <a:pt x="1" y="782"/>
                    </a:lnTo>
                    <a:lnTo>
                      <a:pt x="3" y="782"/>
                    </a:lnTo>
                    <a:lnTo>
                      <a:pt x="3" y="780"/>
                    </a:lnTo>
                    <a:lnTo>
                      <a:pt x="3" y="778"/>
                    </a:lnTo>
                    <a:lnTo>
                      <a:pt x="3" y="776"/>
                    </a:lnTo>
                    <a:lnTo>
                      <a:pt x="5" y="776"/>
                    </a:lnTo>
                    <a:lnTo>
                      <a:pt x="5" y="775"/>
                    </a:lnTo>
                    <a:lnTo>
                      <a:pt x="3" y="775"/>
                    </a:lnTo>
                    <a:lnTo>
                      <a:pt x="3" y="773"/>
                    </a:lnTo>
                    <a:lnTo>
                      <a:pt x="5" y="773"/>
                    </a:lnTo>
                    <a:lnTo>
                      <a:pt x="3" y="773"/>
                    </a:lnTo>
                    <a:lnTo>
                      <a:pt x="3" y="771"/>
                    </a:lnTo>
                    <a:lnTo>
                      <a:pt x="1" y="771"/>
                    </a:lnTo>
                    <a:lnTo>
                      <a:pt x="1" y="769"/>
                    </a:lnTo>
                    <a:lnTo>
                      <a:pt x="0" y="769"/>
                    </a:lnTo>
                    <a:lnTo>
                      <a:pt x="0" y="767"/>
                    </a:lnTo>
                    <a:lnTo>
                      <a:pt x="1" y="767"/>
                    </a:lnTo>
                    <a:lnTo>
                      <a:pt x="3" y="767"/>
                    </a:lnTo>
                    <a:lnTo>
                      <a:pt x="5" y="767"/>
                    </a:lnTo>
                    <a:lnTo>
                      <a:pt x="5" y="765"/>
                    </a:lnTo>
                    <a:lnTo>
                      <a:pt x="7" y="767"/>
                    </a:lnTo>
                    <a:lnTo>
                      <a:pt x="9" y="767"/>
                    </a:lnTo>
                    <a:lnTo>
                      <a:pt x="9" y="769"/>
                    </a:lnTo>
                    <a:lnTo>
                      <a:pt x="11" y="769"/>
                    </a:lnTo>
                    <a:lnTo>
                      <a:pt x="13" y="769"/>
                    </a:lnTo>
                    <a:lnTo>
                      <a:pt x="13" y="767"/>
                    </a:lnTo>
                    <a:lnTo>
                      <a:pt x="13" y="765"/>
                    </a:lnTo>
                    <a:lnTo>
                      <a:pt x="15" y="767"/>
                    </a:lnTo>
                    <a:lnTo>
                      <a:pt x="17" y="767"/>
                    </a:lnTo>
                    <a:lnTo>
                      <a:pt x="19" y="767"/>
                    </a:lnTo>
                    <a:lnTo>
                      <a:pt x="19" y="765"/>
                    </a:lnTo>
                    <a:lnTo>
                      <a:pt x="21" y="765"/>
                    </a:lnTo>
                    <a:lnTo>
                      <a:pt x="21" y="763"/>
                    </a:lnTo>
                    <a:lnTo>
                      <a:pt x="21" y="761"/>
                    </a:lnTo>
                    <a:lnTo>
                      <a:pt x="23" y="761"/>
                    </a:lnTo>
                    <a:lnTo>
                      <a:pt x="23" y="763"/>
                    </a:lnTo>
                    <a:lnTo>
                      <a:pt x="23" y="761"/>
                    </a:lnTo>
                    <a:lnTo>
                      <a:pt x="25" y="761"/>
                    </a:lnTo>
                    <a:lnTo>
                      <a:pt x="26" y="759"/>
                    </a:lnTo>
                    <a:lnTo>
                      <a:pt x="28" y="757"/>
                    </a:lnTo>
                    <a:lnTo>
                      <a:pt x="30" y="757"/>
                    </a:lnTo>
                    <a:lnTo>
                      <a:pt x="30" y="755"/>
                    </a:lnTo>
                    <a:lnTo>
                      <a:pt x="28" y="753"/>
                    </a:lnTo>
                    <a:lnTo>
                      <a:pt x="28" y="751"/>
                    </a:lnTo>
                    <a:lnTo>
                      <a:pt x="30" y="751"/>
                    </a:lnTo>
                    <a:lnTo>
                      <a:pt x="30" y="750"/>
                    </a:lnTo>
                    <a:lnTo>
                      <a:pt x="30" y="748"/>
                    </a:lnTo>
                    <a:lnTo>
                      <a:pt x="30" y="746"/>
                    </a:lnTo>
                    <a:lnTo>
                      <a:pt x="28" y="746"/>
                    </a:lnTo>
                    <a:lnTo>
                      <a:pt x="28" y="744"/>
                    </a:lnTo>
                    <a:lnTo>
                      <a:pt x="26" y="744"/>
                    </a:lnTo>
                    <a:lnTo>
                      <a:pt x="26" y="742"/>
                    </a:lnTo>
                    <a:lnTo>
                      <a:pt x="28" y="742"/>
                    </a:lnTo>
                    <a:lnTo>
                      <a:pt x="28" y="740"/>
                    </a:lnTo>
                    <a:lnTo>
                      <a:pt x="28" y="738"/>
                    </a:lnTo>
                    <a:lnTo>
                      <a:pt x="28" y="736"/>
                    </a:lnTo>
                    <a:lnTo>
                      <a:pt x="28" y="734"/>
                    </a:lnTo>
                    <a:lnTo>
                      <a:pt x="30" y="734"/>
                    </a:lnTo>
                    <a:lnTo>
                      <a:pt x="30" y="732"/>
                    </a:lnTo>
                    <a:lnTo>
                      <a:pt x="30" y="730"/>
                    </a:lnTo>
                    <a:lnTo>
                      <a:pt x="30" y="728"/>
                    </a:lnTo>
                    <a:lnTo>
                      <a:pt x="30" y="726"/>
                    </a:lnTo>
                    <a:lnTo>
                      <a:pt x="32" y="726"/>
                    </a:lnTo>
                    <a:lnTo>
                      <a:pt x="32" y="725"/>
                    </a:lnTo>
                    <a:lnTo>
                      <a:pt x="32" y="723"/>
                    </a:lnTo>
                    <a:lnTo>
                      <a:pt x="34" y="723"/>
                    </a:lnTo>
                    <a:lnTo>
                      <a:pt x="34" y="721"/>
                    </a:lnTo>
                    <a:lnTo>
                      <a:pt x="34" y="719"/>
                    </a:lnTo>
                    <a:lnTo>
                      <a:pt x="34" y="717"/>
                    </a:lnTo>
                    <a:lnTo>
                      <a:pt x="34" y="715"/>
                    </a:lnTo>
                    <a:lnTo>
                      <a:pt x="36" y="715"/>
                    </a:lnTo>
                    <a:lnTo>
                      <a:pt x="36" y="713"/>
                    </a:lnTo>
                    <a:lnTo>
                      <a:pt x="36" y="711"/>
                    </a:lnTo>
                    <a:lnTo>
                      <a:pt x="38" y="711"/>
                    </a:lnTo>
                    <a:lnTo>
                      <a:pt x="40" y="711"/>
                    </a:lnTo>
                    <a:lnTo>
                      <a:pt x="42" y="711"/>
                    </a:lnTo>
                    <a:lnTo>
                      <a:pt x="57" y="703"/>
                    </a:lnTo>
                    <a:lnTo>
                      <a:pt x="61" y="709"/>
                    </a:lnTo>
                    <a:lnTo>
                      <a:pt x="63" y="713"/>
                    </a:lnTo>
                    <a:lnTo>
                      <a:pt x="73" y="721"/>
                    </a:lnTo>
                    <a:lnTo>
                      <a:pt x="74" y="723"/>
                    </a:lnTo>
                    <a:lnTo>
                      <a:pt x="76" y="725"/>
                    </a:lnTo>
                    <a:lnTo>
                      <a:pt x="80" y="726"/>
                    </a:lnTo>
                    <a:lnTo>
                      <a:pt x="82" y="728"/>
                    </a:lnTo>
                    <a:lnTo>
                      <a:pt x="84" y="730"/>
                    </a:lnTo>
                    <a:lnTo>
                      <a:pt x="86" y="732"/>
                    </a:lnTo>
                    <a:lnTo>
                      <a:pt x="88" y="736"/>
                    </a:lnTo>
                    <a:lnTo>
                      <a:pt x="90" y="736"/>
                    </a:lnTo>
                    <a:lnTo>
                      <a:pt x="90" y="738"/>
                    </a:lnTo>
                    <a:lnTo>
                      <a:pt x="92" y="738"/>
                    </a:lnTo>
                    <a:lnTo>
                      <a:pt x="92" y="740"/>
                    </a:lnTo>
                    <a:lnTo>
                      <a:pt x="94" y="742"/>
                    </a:lnTo>
                    <a:lnTo>
                      <a:pt x="94" y="740"/>
                    </a:lnTo>
                    <a:lnTo>
                      <a:pt x="94" y="738"/>
                    </a:lnTo>
                    <a:lnTo>
                      <a:pt x="96" y="734"/>
                    </a:lnTo>
                    <a:lnTo>
                      <a:pt x="97" y="734"/>
                    </a:lnTo>
                    <a:lnTo>
                      <a:pt x="97" y="732"/>
                    </a:lnTo>
                    <a:lnTo>
                      <a:pt x="97" y="730"/>
                    </a:lnTo>
                    <a:lnTo>
                      <a:pt x="97" y="728"/>
                    </a:lnTo>
                    <a:lnTo>
                      <a:pt x="99" y="728"/>
                    </a:lnTo>
                    <a:lnTo>
                      <a:pt x="99" y="726"/>
                    </a:lnTo>
                    <a:lnTo>
                      <a:pt x="103" y="726"/>
                    </a:lnTo>
                    <a:lnTo>
                      <a:pt x="103" y="725"/>
                    </a:lnTo>
                    <a:lnTo>
                      <a:pt x="105" y="725"/>
                    </a:lnTo>
                    <a:lnTo>
                      <a:pt x="105" y="723"/>
                    </a:lnTo>
                    <a:lnTo>
                      <a:pt x="105" y="721"/>
                    </a:lnTo>
                    <a:lnTo>
                      <a:pt x="105" y="719"/>
                    </a:lnTo>
                    <a:lnTo>
                      <a:pt x="105" y="717"/>
                    </a:lnTo>
                    <a:lnTo>
                      <a:pt x="107" y="717"/>
                    </a:lnTo>
                    <a:lnTo>
                      <a:pt x="109" y="717"/>
                    </a:lnTo>
                    <a:lnTo>
                      <a:pt x="109" y="719"/>
                    </a:lnTo>
                    <a:lnTo>
                      <a:pt x="111" y="719"/>
                    </a:lnTo>
                    <a:lnTo>
                      <a:pt x="113" y="719"/>
                    </a:lnTo>
                    <a:lnTo>
                      <a:pt x="115" y="719"/>
                    </a:lnTo>
                    <a:lnTo>
                      <a:pt x="117" y="717"/>
                    </a:lnTo>
                    <a:lnTo>
                      <a:pt x="122" y="717"/>
                    </a:lnTo>
                    <a:lnTo>
                      <a:pt x="140" y="717"/>
                    </a:lnTo>
                    <a:lnTo>
                      <a:pt x="153" y="717"/>
                    </a:lnTo>
                    <a:lnTo>
                      <a:pt x="157" y="717"/>
                    </a:lnTo>
                    <a:lnTo>
                      <a:pt x="165" y="719"/>
                    </a:lnTo>
                    <a:lnTo>
                      <a:pt x="167" y="719"/>
                    </a:lnTo>
                    <a:lnTo>
                      <a:pt x="168" y="719"/>
                    </a:lnTo>
                    <a:lnTo>
                      <a:pt x="174" y="719"/>
                    </a:lnTo>
                    <a:lnTo>
                      <a:pt x="176" y="719"/>
                    </a:lnTo>
                    <a:lnTo>
                      <a:pt x="178" y="719"/>
                    </a:lnTo>
                    <a:lnTo>
                      <a:pt x="182" y="719"/>
                    </a:lnTo>
                    <a:lnTo>
                      <a:pt x="186" y="717"/>
                    </a:lnTo>
                    <a:lnTo>
                      <a:pt x="192" y="719"/>
                    </a:lnTo>
                    <a:lnTo>
                      <a:pt x="193" y="717"/>
                    </a:lnTo>
                    <a:lnTo>
                      <a:pt x="197" y="717"/>
                    </a:lnTo>
                    <a:lnTo>
                      <a:pt x="195" y="705"/>
                    </a:lnTo>
                    <a:lnTo>
                      <a:pt x="203" y="698"/>
                    </a:lnTo>
                    <a:lnTo>
                      <a:pt x="205" y="700"/>
                    </a:lnTo>
                    <a:lnTo>
                      <a:pt x="203" y="713"/>
                    </a:lnTo>
                    <a:lnTo>
                      <a:pt x="216" y="713"/>
                    </a:lnTo>
                    <a:lnTo>
                      <a:pt x="226" y="713"/>
                    </a:lnTo>
                    <a:lnTo>
                      <a:pt x="245" y="713"/>
                    </a:lnTo>
                    <a:lnTo>
                      <a:pt x="272" y="713"/>
                    </a:lnTo>
                    <a:lnTo>
                      <a:pt x="295" y="713"/>
                    </a:lnTo>
                    <a:lnTo>
                      <a:pt x="320" y="713"/>
                    </a:lnTo>
                    <a:lnTo>
                      <a:pt x="357" y="713"/>
                    </a:lnTo>
                    <a:lnTo>
                      <a:pt x="414" y="713"/>
                    </a:lnTo>
                    <a:lnTo>
                      <a:pt x="418" y="713"/>
                    </a:lnTo>
                    <a:lnTo>
                      <a:pt x="426" y="713"/>
                    </a:lnTo>
                    <a:lnTo>
                      <a:pt x="472" y="713"/>
                    </a:lnTo>
                    <a:lnTo>
                      <a:pt x="472" y="711"/>
                    </a:lnTo>
                    <a:lnTo>
                      <a:pt x="476" y="688"/>
                    </a:lnTo>
                    <a:lnTo>
                      <a:pt x="483" y="652"/>
                    </a:lnTo>
                    <a:lnTo>
                      <a:pt x="464" y="640"/>
                    </a:lnTo>
                    <a:lnTo>
                      <a:pt x="460" y="611"/>
                    </a:lnTo>
                    <a:lnTo>
                      <a:pt x="460" y="588"/>
                    </a:lnTo>
                    <a:lnTo>
                      <a:pt x="454" y="548"/>
                    </a:lnTo>
                    <a:lnTo>
                      <a:pt x="451" y="506"/>
                    </a:lnTo>
                    <a:lnTo>
                      <a:pt x="451" y="496"/>
                    </a:lnTo>
                    <a:lnTo>
                      <a:pt x="424" y="144"/>
                    </a:lnTo>
                    <a:lnTo>
                      <a:pt x="420" y="104"/>
                    </a:lnTo>
                    <a:lnTo>
                      <a:pt x="416" y="50"/>
                    </a:lnTo>
                    <a:lnTo>
                      <a:pt x="412" y="0"/>
                    </a:lnTo>
                    <a:lnTo>
                      <a:pt x="520" y="0"/>
                    </a:lnTo>
                    <a:lnTo>
                      <a:pt x="539" y="14"/>
                    </a:lnTo>
                    <a:lnTo>
                      <a:pt x="547" y="19"/>
                    </a:lnTo>
                    <a:lnTo>
                      <a:pt x="568" y="35"/>
                    </a:lnTo>
                    <a:lnTo>
                      <a:pt x="570" y="35"/>
                    </a:lnTo>
                    <a:lnTo>
                      <a:pt x="591" y="50"/>
                    </a:lnTo>
                    <a:lnTo>
                      <a:pt x="593" y="52"/>
                    </a:lnTo>
                    <a:lnTo>
                      <a:pt x="614" y="67"/>
                    </a:lnTo>
                    <a:lnTo>
                      <a:pt x="618" y="69"/>
                    </a:lnTo>
                    <a:lnTo>
                      <a:pt x="631" y="79"/>
                    </a:lnTo>
                    <a:lnTo>
                      <a:pt x="660" y="98"/>
                    </a:lnTo>
                    <a:lnTo>
                      <a:pt x="685" y="117"/>
                    </a:lnTo>
                    <a:lnTo>
                      <a:pt x="689" y="119"/>
                    </a:lnTo>
                    <a:lnTo>
                      <a:pt x="710" y="135"/>
                    </a:lnTo>
                    <a:lnTo>
                      <a:pt x="712" y="137"/>
                    </a:lnTo>
                    <a:lnTo>
                      <a:pt x="735" y="152"/>
                    </a:lnTo>
                    <a:lnTo>
                      <a:pt x="735" y="154"/>
                    </a:lnTo>
                    <a:lnTo>
                      <a:pt x="758" y="171"/>
                    </a:lnTo>
                    <a:lnTo>
                      <a:pt x="760" y="171"/>
                    </a:lnTo>
                    <a:lnTo>
                      <a:pt x="777" y="185"/>
                    </a:lnTo>
                    <a:lnTo>
                      <a:pt x="788" y="192"/>
                    </a:lnTo>
                    <a:lnTo>
                      <a:pt x="802" y="204"/>
                    </a:lnTo>
                    <a:lnTo>
                      <a:pt x="806" y="206"/>
                    </a:lnTo>
                    <a:lnTo>
                      <a:pt x="827" y="221"/>
                    </a:lnTo>
                    <a:lnTo>
                      <a:pt x="831" y="223"/>
                    </a:lnTo>
                    <a:lnTo>
                      <a:pt x="850" y="238"/>
                    </a:lnTo>
                    <a:lnTo>
                      <a:pt x="856" y="242"/>
                    </a:lnTo>
                    <a:lnTo>
                      <a:pt x="856" y="244"/>
                    </a:lnTo>
                    <a:lnTo>
                      <a:pt x="858" y="244"/>
                    </a:lnTo>
                    <a:lnTo>
                      <a:pt x="863" y="248"/>
                    </a:lnTo>
                    <a:lnTo>
                      <a:pt x="867" y="250"/>
                    </a:lnTo>
                    <a:lnTo>
                      <a:pt x="875" y="256"/>
                    </a:lnTo>
                    <a:lnTo>
                      <a:pt x="877" y="256"/>
                    </a:lnTo>
                    <a:lnTo>
                      <a:pt x="884" y="262"/>
                    </a:lnTo>
                    <a:lnTo>
                      <a:pt x="884" y="263"/>
                    </a:lnTo>
                    <a:lnTo>
                      <a:pt x="911" y="279"/>
                    </a:lnTo>
                    <a:lnTo>
                      <a:pt x="911" y="281"/>
                    </a:lnTo>
                    <a:lnTo>
                      <a:pt x="919" y="285"/>
                    </a:lnTo>
                    <a:lnTo>
                      <a:pt x="932" y="294"/>
                    </a:lnTo>
                    <a:lnTo>
                      <a:pt x="938" y="298"/>
                    </a:lnTo>
                    <a:lnTo>
                      <a:pt x="940" y="298"/>
                    </a:lnTo>
                    <a:lnTo>
                      <a:pt x="940" y="300"/>
                    </a:lnTo>
                    <a:lnTo>
                      <a:pt x="940" y="302"/>
                    </a:lnTo>
                    <a:lnTo>
                      <a:pt x="940" y="304"/>
                    </a:lnTo>
                    <a:lnTo>
                      <a:pt x="940" y="306"/>
                    </a:lnTo>
                    <a:lnTo>
                      <a:pt x="940" y="308"/>
                    </a:lnTo>
                    <a:lnTo>
                      <a:pt x="940" y="310"/>
                    </a:lnTo>
                    <a:lnTo>
                      <a:pt x="940" y="311"/>
                    </a:lnTo>
                    <a:lnTo>
                      <a:pt x="940" y="313"/>
                    </a:lnTo>
                    <a:lnTo>
                      <a:pt x="940" y="315"/>
                    </a:lnTo>
                    <a:lnTo>
                      <a:pt x="940" y="317"/>
                    </a:lnTo>
                    <a:lnTo>
                      <a:pt x="940" y="319"/>
                    </a:lnTo>
                    <a:lnTo>
                      <a:pt x="938" y="319"/>
                    </a:lnTo>
                    <a:lnTo>
                      <a:pt x="938" y="321"/>
                    </a:lnTo>
                    <a:lnTo>
                      <a:pt x="938" y="323"/>
                    </a:lnTo>
                    <a:lnTo>
                      <a:pt x="938" y="325"/>
                    </a:lnTo>
                    <a:lnTo>
                      <a:pt x="940" y="327"/>
                    </a:lnTo>
                    <a:lnTo>
                      <a:pt x="942" y="327"/>
                    </a:lnTo>
                    <a:lnTo>
                      <a:pt x="944" y="327"/>
                    </a:lnTo>
                    <a:lnTo>
                      <a:pt x="944" y="325"/>
                    </a:lnTo>
                    <a:lnTo>
                      <a:pt x="946" y="325"/>
                    </a:lnTo>
                    <a:lnTo>
                      <a:pt x="948" y="325"/>
                    </a:lnTo>
                    <a:lnTo>
                      <a:pt x="950" y="325"/>
                    </a:lnTo>
                    <a:lnTo>
                      <a:pt x="950" y="327"/>
                    </a:lnTo>
                    <a:lnTo>
                      <a:pt x="952" y="327"/>
                    </a:lnTo>
                    <a:lnTo>
                      <a:pt x="952" y="329"/>
                    </a:lnTo>
                    <a:lnTo>
                      <a:pt x="952" y="331"/>
                    </a:lnTo>
                    <a:lnTo>
                      <a:pt x="954" y="331"/>
                    </a:lnTo>
                    <a:lnTo>
                      <a:pt x="954" y="333"/>
                    </a:lnTo>
                    <a:lnTo>
                      <a:pt x="954" y="331"/>
                    </a:lnTo>
                    <a:lnTo>
                      <a:pt x="955" y="331"/>
                    </a:lnTo>
                    <a:lnTo>
                      <a:pt x="955" y="333"/>
                    </a:lnTo>
                    <a:lnTo>
                      <a:pt x="957" y="333"/>
                    </a:lnTo>
                    <a:lnTo>
                      <a:pt x="959" y="333"/>
                    </a:lnTo>
                    <a:lnTo>
                      <a:pt x="961" y="333"/>
                    </a:lnTo>
                    <a:lnTo>
                      <a:pt x="961" y="335"/>
                    </a:lnTo>
                    <a:lnTo>
                      <a:pt x="963" y="335"/>
                    </a:lnTo>
                    <a:lnTo>
                      <a:pt x="965" y="335"/>
                    </a:lnTo>
                    <a:lnTo>
                      <a:pt x="967" y="336"/>
                    </a:lnTo>
                    <a:lnTo>
                      <a:pt x="969" y="336"/>
                    </a:lnTo>
                    <a:lnTo>
                      <a:pt x="969" y="338"/>
                    </a:lnTo>
                    <a:lnTo>
                      <a:pt x="971" y="338"/>
                    </a:lnTo>
                    <a:lnTo>
                      <a:pt x="973" y="338"/>
                    </a:lnTo>
                    <a:lnTo>
                      <a:pt x="973" y="340"/>
                    </a:lnTo>
                    <a:lnTo>
                      <a:pt x="975" y="340"/>
                    </a:lnTo>
                    <a:lnTo>
                      <a:pt x="973" y="342"/>
                    </a:lnTo>
                    <a:lnTo>
                      <a:pt x="975" y="344"/>
                    </a:lnTo>
                    <a:lnTo>
                      <a:pt x="973" y="344"/>
                    </a:lnTo>
                    <a:lnTo>
                      <a:pt x="975" y="344"/>
                    </a:lnTo>
                    <a:lnTo>
                      <a:pt x="975" y="346"/>
                    </a:lnTo>
                    <a:lnTo>
                      <a:pt x="975" y="348"/>
                    </a:lnTo>
                    <a:lnTo>
                      <a:pt x="975" y="350"/>
                    </a:lnTo>
                    <a:lnTo>
                      <a:pt x="975" y="352"/>
                    </a:lnTo>
                    <a:lnTo>
                      <a:pt x="977" y="352"/>
                    </a:lnTo>
                    <a:lnTo>
                      <a:pt x="977" y="354"/>
                    </a:lnTo>
                    <a:lnTo>
                      <a:pt x="979" y="354"/>
                    </a:lnTo>
                    <a:lnTo>
                      <a:pt x="980" y="354"/>
                    </a:lnTo>
                    <a:lnTo>
                      <a:pt x="980" y="356"/>
                    </a:lnTo>
                    <a:lnTo>
                      <a:pt x="982" y="358"/>
                    </a:lnTo>
                    <a:lnTo>
                      <a:pt x="984" y="358"/>
                    </a:lnTo>
                    <a:lnTo>
                      <a:pt x="984" y="359"/>
                    </a:lnTo>
                    <a:lnTo>
                      <a:pt x="986" y="359"/>
                    </a:lnTo>
                    <a:lnTo>
                      <a:pt x="986" y="358"/>
                    </a:lnTo>
                    <a:lnTo>
                      <a:pt x="988" y="358"/>
                    </a:lnTo>
                    <a:lnTo>
                      <a:pt x="988" y="359"/>
                    </a:lnTo>
                    <a:lnTo>
                      <a:pt x="988" y="358"/>
                    </a:lnTo>
                    <a:lnTo>
                      <a:pt x="990" y="359"/>
                    </a:lnTo>
                    <a:lnTo>
                      <a:pt x="990" y="361"/>
                    </a:lnTo>
                    <a:lnTo>
                      <a:pt x="990" y="363"/>
                    </a:lnTo>
                    <a:lnTo>
                      <a:pt x="992" y="363"/>
                    </a:lnTo>
                    <a:lnTo>
                      <a:pt x="994" y="363"/>
                    </a:lnTo>
                    <a:lnTo>
                      <a:pt x="994" y="361"/>
                    </a:lnTo>
                    <a:lnTo>
                      <a:pt x="996" y="361"/>
                    </a:lnTo>
                    <a:lnTo>
                      <a:pt x="998" y="363"/>
                    </a:lnTo>
                    <a:lnTo>
                      <a:pt x="1000" y="363"/>
                    </a:lnTo>
                    <a:lnTo>
                      <a:pt x="1002" y="363"/>
                    </a:lnTo>
                    <a:lnTo>
                      <a:pt x="1002" y="365"/>
                    </a:lnTo>
                    <a:lnTo>
                      <a:pt x="1003" y="365"/>
                    </a:lnTo>
                    <a:lnTo>
                      <a:pt x="1005" y="365"/>
                    </a:lnTo>
                    <a:lnTo>
                      <a:pt x="1007" y="363"/>
                    </a:lnTo>
                    <a:lnTo>
                      <a:pt x="1009" y="361"/>
                    </a:lnTo>
                    <a:lnTo>
                      <a:pt x="1009" y="359"/>
                    </a:lnTo>
                    <a:lnTo>
                      <a:pt x="1011" y="359"/>
                    </a:lnTo>
                    <a:lnTo>
                      <a:pt x="1013" y="359"/>
                    </a:lnTo>
                    <a:lnTo>
                      <a:pt x="1013" y="361"/>
                    </a:lnTo>
                    <a:lnTo>
                      <a:pt x="1015" y="361"/>
                    </a:lnTo>
                    <a:lnTo>
                      <a:pt x="1017" y="363"/>
                    </a:lnTo>
                    <a:lnTo>
                      <a:pt x="1019" y="363"/>
                    </a:lnTo>
                    <a:lnTo>
                      <a:pt x="1019" y="365"/>
                    </a:lnTo>
                    <a:lnTo>
                      <a:pt x="1021" y="367"/>
                    </a:lnTo>
                    <a:lnTo>
                      <a:pt x="1023" y="369"/>
                    </a:lnTo>
                    <a:lnTo>
                      <a:pt x="1023" y="371"/>
                    </a:lnTo>
                    <a:lnTo>
                      <a:pt x="1025" y="371"/>
                    </a:lnTo>
                    <a:lnTo>
                      <a:pt x="1025" y="373"/>
                    </a:lnTo>
                    <a:lnTo>
                      <a:pt x="1025" y="375"/>
                    </a:lnTo>
                    <a:lnTo>
                      <a:pt x="1026" y="375"/>
                    </a:lnTo>
                    <a:lnTo>
                      <a:pt x="1026" y="377"/>
                    </a:lnTo>
                    <a:lnTo>
                      <a:pt x="1030" y="377"/>
                    </a:lnTo>
                    <a:lnTo>
                      <a:pt x="1032" y="379"/>
                    </a:lnTo>
                    <a:lnTo>
                      <a:pt x="1034" y="379"/>
                    </a:lnTo>
                    <a:lnTo>
                      <a:pt x="1036" y="379"/>
                    </a:lnTo>
                    <a:lnTo>
                      <a:pt x="1036" y="381"/>
                    </a:lnTo>
                    <a:lnTo>
                      <a:pt x="1038" y="381"/>
                    </a:lnTo>
                    <a:lnTo>
                      <a:pt x="1046" y="381"/>
                    </a:lnTo>
                    <a:lnTo>
                      <a:pt x="1048" y="381"/>
                    </a:lnTo>
                    <a:lnTo>
                      <a:pt x="1050" y="383"/>
                    </a:lnTo>
                    <a:lnTo>
                      <a:pt x="1050" y="381"/>
                    </a:lnTo>
                    <a:lnTo>
                      <a:pt x="1051" y="381"/>
                    </a:lnTo>
                    <a:lnTo>
                      <a:pt x="1051" y="383"/>
                    </a:lnTo>
                    <a:lnTo>
                      <a:pt x="1053" y="383"/>
                    </a:lnTo>
                    <a:lnTo>
                      <a:pt x="1055" y="383"/>
                    </a:lnTo>
                    <a:lnTo>
                      <a:pt x="1057" y="383"/>
                    </a:lnTo>
                    <a:lnTo>
                      <a:pt x="1057" y="384"/>
                    </a:lnTo>
                    <a:lnTo>
                      <a:pt x="1059" y="384"/>
                    </a:lnTo>
                    <a:lnTo>
                      <a:pt x="1061" y="383"/>
                    </a:lnTo>
                    <a:lnTo>
                      <a:pt x="1063" y="384"/>
                    </a:lnTo>
                    <a:lnTo>
                      <a:pt x="1065" y="384"/>
                    </a:lnTo>
                    <a:lnTo>
                      <a:pt x="1067" y="384"/>
                    </a:lnTo>
                    <a:lnTo>
                      <a:pt x="1067" y="386"/>
                    </a:lnTo>
                    <a:lnTo>
                      <a:pt x="1069" y="386"/>
                    </a:lnTo>
                    <a:lnTo>
                      <a:pt x="1071" y="388"/>
                    </a:lnTo>
                    <a:lnTo>
                      <a:pt x="1073" y="388"/>
                    </a:lnTo>
                    <a:lnTo>
                      <a:pt x="1074" y="388"/>
                    </a:lnTo>
                    <a:lnTo>
                      <a:pt x="1074" y="390"/>
                    </a:lnTo>
                    <a:lnTo>
                      <a:pt x="1076" y="390"/>
                    </a:lnTo>
                    <a:lnTo>
                      <a:pt x="1076" y="392"/>
                    </a:lnTo>
                    <a:lnTo>
                      <a:pt x="1078" y="392"/>
                    </a:lnTo>
                    <a:lnTo>
                      <a:pt x="1082" y="394"/>
                    </a:lnTo>
                    <a:lnTo>
                      <a:pt x="1084" y="394"/>
                    </a:lnTo>
                    <a:lnTo>
                      <a:pt x="1084" y="396"/>
                    </a:lnTo>
                    <a:lnTo>
                      <a:pt x="1084" y="398"/>
                    </a:lnTo>
                    <a:lnTo>
                      <a:pt x="1084" y="400"/>
                    </a:lnTo>
                    <a:lnTo>
                      <a:pt x="1084" y="402"/>
                    </a:lnTo>
                    <a:lnTo>
                      <a:pt x="1082" y="402"/>
                    </a:lnTo>
                    <a:lnTo>
                      <a:pt x="1082" y="404"/>
                    </a:lnTo>
                    <a:lnTo>
                      <a:pt x="1084" y="406"/>
                    </a:lnTo>
                    <a:lnTo>
                      <a:pt x="1082" y="408"/>
                    </a:lnTo>
                    <a:lnTo>
                      <a:pt x="1082" y="409"/>
                    </a:lnTo>
                    <a:lnTo>
                      <a:pt x="1082" y="411"/>
                    </a:lnTo>
                    <a:lnTo>
                      <a:pt x="1082" y="413"/>
                    </a:lnTo>
                    <a:lnTo>
                      <a:pt x="1082" y="415"/>
                    </a:lnTo>
                    <a:lnTo>
                      <a:pt x="1082" y="417"/>
                    </a:lnTo>
                    <a:lnTo>
                      <a:pt x="1084" y="417"/>
                    </a:lnTo>
                    <a:lnTo>
                      <a:pt x="1084" y="419"/>
                    </a:lnTo>
                    <a:lnTo>
                      <a:pt x="1084" y="421"/>
                    </a:lnTo>
                    <a:lnTo>
                      <a:pt x="1084" y="423"/>
                    </a:lnTo>
                    <a:lnTo>
                      <a:pt x="1086" y="423"/>
                    </a:lnTo>
                    <a:lnTo>
                      <a:pt x="1086" y="425"/>
                    </a:lnTo>
                    <a:lnTo>
                      <a:pt x="1088" y="425"/>
                    </a:lnTo>
                    <a:lnTo>
                      <a:pt x="1086" y="427"/>
                    </a:lnTo>
                    <a:lnTo>
                      <a:pt x="1086" y="429"/>
                    </a:lnTo>
                    <a:lnTo>
                      <a:pt x="1084" y="429"/>
                    </a:lnTo>
                    <a:lnTo>
                      <a:pt x="1084" y="431"/>
                    </a:lnTo>
                    <a:lnTo>
                      <a:pt x="1082" y="431"/>
                    </a:lnTo>
                    <a:lnTo>
                      <a:pt x="1082" y="433"/>
                    </a:lnTo>
                    <a:lnTo>
                      <a:pt x="1082" y="434"/>
                    </a:lnTo>
                    <a:lnTo>
                      <a:pt x="1080" y="434"/>
                    </a:lnTo>
                    <a:lnTo>
                      <a:pt x="1082" y="434"/>
                    </a:lnTo>
                    <a:lnTo>
                      <a:pt x="1082" y="436"/>
                    </a:lnTo>
                    <a:lnTo>
                      <a:pt x="1080" y="436"/>
                    </a:lnTo>
                    <a:lnTo>
                      <a:pt x="1080" y="438"/>
                    </a:lnTo>
                    <a:lnTo>
                      <a:pt x="1078" y="438"/>
                    </a:lnTo>
                    <a:lnTo>
                      <a:pt x="1078" y="440"/>
                    </a:lnTo>
                    <a:lnTo>
                      <a:pt x="1076" y="440"/>
                    </a:lnTo>
                    <a:lnTo>
                      <a:pt x="1076" y="442"/>
                    </a:lnTo>
                    <a:lnTo>
                      <a:pt x="1076" y="444"/>
                    </a:lnTo>
                    <a:lnTo>
                      <a:pt x="1076" y="446"/>
                    </a:lnTo>
                    <a:lnTo>
                      <a:pt x="1076" y="448"/>
                    </a:lnTo>
                    <a:lnTo>
                      <a:pt x="1078" y="448"/>
                    </a:lnTo>
                    <a:lnTo>
                      <a:pt x="1080" y="448"/>
                    </a:lnTo>
                    <a:lnTo>
                      <a:pt x="1080" y="450"/>
                    </a:lnTo>
                    <a:lnTo>
                      <a:pt x="1082" y="450"/>
                    </a:lnTo>
                    <a:lnTo>
                      <a:pt x="1084" y="452"/>
                    </a:lnTo>
                    <a:lnTo>
                      <a:pt x="1086" y="452"/>
                    </a:lnTo>
                    <a:lnTo>
                      <a:pt x="1086" y="454"/>
                    </a:lnTo>
                    <a:lnTo>
                      <a:pt x="1088" y="456"/>
                    </a:lnTo>
                    <a:lnTo>
                      <a:pt x="1090" y="456"/>
                    </a:lnTo>
                    <a:lnTo>
                      <a:pt x="1090" y="457"/>
                    </a:lnTo>
                    <a:lnTo>
                      <a:pt x="1098" y="456"/>
                    </a:lnTo>
                    <a:lnTo>
                      <a:pt x="1107" y="454"/>
                    </a:lnTo>
                    <a:lnTo>
                      <a:pt x="1109" y="454"/>
                    </a:lnTo>
                    <a:lnTo>
                      <a:pt x="1117" y="452"/>
                    </a:lnTo>
                    <a:lnTo>
                      <a:pt x="1119" y="452"/>
                    </a:lnTo>
                    <a:lnTo>
                      <a:pt x="1132" y="450"/>
                    </a:lnTo>
                    <a:lnTo>
                      <a:pt x="1134" y="448"/>
                    </a:lnTo>
                    <a:lnTo>
                      <a:pt x="1136" y="448"/>
                    </a:lnTo>
                    <a:lnTo>
                      <a:pt x="1144" y="446"/>
                    </a:lnTo>
                    <a:lnTo>
                      <a:pt x="1155" y="444"/>
                    </a:lnTo>
                    <a:lnTo>
                      <a:pt x="1157" y="444"/>
                    </a:lnTo>
                    <a:lnTo>
                      <a:pt x="1157" y="454"/>
                    </a:lnTo>
                    <a:lnTo>
                      <a:pt x="1157" y="45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2" name="Freeform 16"/>
              <p:cNvSpPr>
                <a:spLocks/>
              </p:cNvSpPr>
              <p:nvPr/>
            </p:nvSpPr>
            <p:spPr bwMode="auto">
              <a:xfrm>
                <a:off x="3584789" y="3363215"/>
                <a:ext cx="408147" cy="411654"/>
              </a:xfrm>
              <a:custGeom>
                <a:avLst/>
                <a:gdLst>
                  <a:gd name="T0" fmla="*/ 283 w 290"/>
                  <a:gd name="T1" fmla="*/ 238 h 296"/>
                  <a:gd name="T2" fmla="*/ 279 w 290"/>
                  <a:gd name="T3" fmla="*/ 253 h 296"/>
                  <a:gd name="T4" fmla="*/ 275 w 290"/>
                  <a:gd name="T5" fmla="*/ 263 h 296"/>
                  <a:gd name="T6" fmla="*/ 277 w 290"/>
                  <a:gd name="T7" fmla="*/ 274 h 296"/>
                  <a:gd name="T8" fmla="*/ 277 w 290"/>
                  <a:gd name="T9" fmla="*/ 294 h 296"/>
                  <a:gd name="T10" fmla="*/ 258 w 290"/>
                  <a:gd name="T11" fmla="*/ 290 h 296"/>
                  <a:gd name="T12" fmla="*/ 227 w 290"/>
                  <a:gd name="T13" fmla="*/ 278 h 296"/>
                  <a:gd name="T14" fmla="*/ 208 w 290"/>
                  <a:gd name="T15" fmla="*/ 267 h 296"/>
                  <a:gd name="T16" fmla="*/ 192 w 290"/>
                  <a:gd name="T17" fmla="*/ 261 h 296"/>
                  <a:gd name="T18" fmla="*/ 177 w 290"/>
                  <a:gd name="T19" fmla="*/ 251 h 296"/>
                  <a:gd name="T20" fmla="*/ 160 w 290"/>
                  <a:gd name="T21" fmla="*/ 244 h 296"/>
                  <a:gd name="T22" fmla="*/ 152 w 290"/>
                  <a:gd name="T23" fmla="*/ 236 h 296"/>
                  <a:gd name="T24" fmla="*/ 152 w 290"/>
                  <a:gd name="T25" fmla="*/ 236 h 296"/>
                  <a:gd name="T26" fmla="*/ 139 w 290"/>
                  <a:gd name="T27" fmla="*/ 222 h 296"/>
                  <a:gd name="T28" fmla="*/ 135 w 290"/>
                  <a:gd name="T29" fmla="*/ 217 h 296"/>
                  <a:gd name="T30" fmla="*/ 117 w 290"/>
                  <a:gd name="T31" fmla="*/ 205 h 296"/>
                  <a:gd name="T32" fmla="*/ 102 w 290"/>
                  <a:gd name="T33" fmla="*/ 188 h 296"/>
                  <a:gd name="T34" fmla="*/ 100 w 290"/>
                  <a:gd name="T35" fmla="*/ 182 h 296"/>
                  <a:gd name="T36" fmla="*/ 94 w 290"/>
                  <a:gd name="T37" fmla="*/ 180 h 296"/>
                  <a:gd name="T38" fmla="*/ 75 w 290"/>
                  <a:gd name="T39" fmla="*/ 169 h 296"/>
                  <a:gd name="T40" fmla="*/ 58 w 290"/>
                  <a:gd name="T41" fmla="*/ 163 h 296"/>
                  <a:gd name="T42" fmla="*/ 54 w 290"/>
                  <a:gd name="T43" fmla="*/ 151 h 296"/>
                  <a:gd name="T44" fmla="*/ 33 w 290"/>
                  <a:gd name="T45" fmla="*/ 140 h 296"/>
                  <a:gd name="T46" fmla="*/ 23 w 290"/>
                  <a:gd name="T47" fmla="*/ 136 h 296"/>
                  <a:gd name="T48" fmla="*/ 4 w 290"/>
                  <a:gd name="T49" fmla="*/ 119 h 296"/>
                  <a:gd name="T50" fmla="*/ 10 w 290"/>
                  <a:gd name="T51" fmla="*/ 107 h 296"/>
                  <a:gd name="T52" fmla="*/ 16 w 290"/>
                  <a:gd name="T53" fmla="*/ 94 h 296"/>
                  <a:gd name="T54" fmla="*/ 25 w 290"/>
                  <a:gd name="T55" fmla="*/ 84 h 296"/>
                  <a:gd name="T56" fmla="*/ 46 w 290"/>
                  <a:gd name="T57" fmla="*/ 69 h 296"/>
                  <a:gd name="T58" fmla="*/ 58 w 290"/>
                  <a:gd name="T59" fmla="*/ 55 h 296"/>
                  <a:gd name="T60" fmla="*/ 70 w 290"/>
                  <a:gd name="T61" fmla="*/ 28 h 296"/>
                  <a:gd name="T62" fmla="*/ 83 w 290"/>
                  <a:gd name="T63" fmla="*/ 21 h 296"/>
                  <a:gd name="T64" fmla="*/ 91 w 290"/>
                  <a:gd name="T65" fmla="*/ 2 h 296"/>
                  <a:gd name="T66" fmla="*/ 100 w 290"/>
                  <a:gd name="T67" fmla="*/ 7 h 296"/>
                  <a:gd name="T68" fmla="*/ 116 w 290"/>
                  <a:gd name="T69" fmla="*/ 2 h 296"/>
                  <a:gd name="T70" fmla="*/ 127 w 290"/>
                  <a:gd name="T71" fmla="*/ 3 h 296"/>
                  <a:gd name="T72" fmla="*/ 139 w 290"/>
                  <a:gd name="T73" fmla="*/ 11 h 296"/>
                  <a:gd name="T74" fmla="*/ 141 w 290"/>
                  <a:gd name="T75" fmla="*/ 27 h 296"/>
                  <a:gd name="T76" fmla="*/ 146 w 290"/>
                  <a:gd name="T77" fmla="*/ 40 h 296"/>
                  <a:gd name="T78" fmla="*/ 150 w 290"/>
                  <a:gd name="T79" fmla="*/ 57 h 296"/>
                  <a:gd name="T80" fmla="*/ 144 w 290"/>
                  <a:gd name="T81" fmla="*/ 76 h 296"/>
                  <a:gd name="T82" fmla="*/ 154 w 290"/>
                  <a:gd name="T83" fmla="*/ 80 h 296"/>
                  <a:gd name="T84" fmla="*/ 167 w 290"/>
                  <a:gd name="T85" fmla="*/ 90 h 296"/>
                  <a:gd name="T86" fmla="*/ 177 w 290"/>
                  <a:gd name="T87" fmla="*/ 92 h 296"/>
                  <a:gd name="T88" fmla="*/ 187 w 290"/>
                  <a:gd name="T89" fmla="*/ 82 h 296"/>
                  <a:gd name="T90" fmla="*/ 194 w 290"/>
                  <a:gd name="T91" fmla="*/ 69 h 296"/>
                  <a:gd name="T92" fmla="*/ 208 w 290"/>
                  <a:gd name="T93" fmla="*/ 65 h 296"/>
                  <a:gd name="T94" fmla="*/ 219 w 290"/>
                  <a:gd name="T95" fmla="*/ 90 h 296"/>
                  <a:gd name="T96" fmla="*/ 225 w 290"/>
                  <a:gd name="T97" fmla="*/ 103 h 296"/>
                  <a:gd name="T98" fmla="*/ 223 w 290"/>
                  <a:gd name="T99" fmla="*/ 123 h 296"/>
                  <a:gd name="T100" fmla="*/ 217 w 290"/>
                  <a:gd name="T101" fmla="*/ 132 h 296"/>
                  <a:gd name="T102" fmla="*/ 208 w 290"/>
                  <a:gd name="T103" fmla="*/ 140 h 296"/>
                  <a:gd name="T104" fmla="*/ 213 w 290"/>
                  <a:gd name="T105" fmla="*/ 146 h 296"/>
                  <a:gd name="T106" fmla="*/ 221 w 290"/>
                  <a:gd name="T107" fmla="*/ 153 h 296"/>
                  <a:gd name="T108" fmla="*/ 235 w 290"/>
                  <a:gd name="T109" fmla="*/ 159 h 296"/>
                  <a:gd name="T110" fmla="*/ 252 w 290"/>
                  <a:gd name="T111" fmla="*/ 159 h 296"/>
                  <a:gd name="T112" fmla="*/ 256 w 290"/>
                  <a:gd name="T113" fmla="*/ 169 h 296"/>
                  <a:gd name="T114" fmla="*/ 261 w 290"/>
                  <a:gd name="T115" fmla="*/ 178 h 296"/>
                  <a:gd name="T116" fmla="*/ 273 w 290"/>
                  <a:gd name="T117" fmla="*/ 186 h 296"/>
                  <a:gd name="T118" fmla="*/ 283 w 290"/>
                  <a:gd name="T119" fmla="*/ 192 h 296"/>
                  <a:gd name="T120" fmla="*/ 288 w 290"/>
                  <a:gd name="T121" fmla="*/ 205 h 296"/>
                  <a:gd name="T122" fmla="*/ 284 w 290"/>
                  <a:gd name="T123" fmla="*/ 219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90" h="296">
                    <a:moveTo>
                      <a:pt x="288" y="228"/>
                    </a:moveTo>
                    <a:lnTo>
                      <a:pt x="288" y="230"/>
                    </a:lnTo>
                    <a:lnTo>
                      <a:pt x="286" y="230"/>
                    </a:lnTo>
                    <a:lnTo>
                      <a:pt x="286" y="232"/>
                    </a:lnTo>
                    <a:lnTo>
                      <a:pt x="286" y="230"/>
                    </a:lnTo>
                    <a:lnTo>
                      <a:pt x="286" y="228"/>
                    </a:lnTo>
                    <a:lnTo>
                      <a:pt x="284" y="230"/>
                    </a:lnTo>
                    <a:lnTo>
                      <a:pt x="283" y="230"/>
                    </a:lnTo>
                    <a:lnTo>
                      <a:pt x="283" y="232"/>
                    </a:lnTo>
                    <a:lnTo>
                      <a:pt x="283" y="234"/>
                    </a:lnTo>
                    <a:lnTo>
                      <a:pt x="283" y="236"/>
                    </a:lnTo>
                    <a:lnTo>
                      <a:pt x="283" y="238"/>
                    </a:lnTo>
                    <a:lnTo>
                      <a:pt x="283" y="240"/>
                    </a:lnTo>
                    <a:lnTo>
                      <a:pt x="281" y="242"/>
                    </a:lnTo>
                    <a:lnTo>
                      <a:pt x="281" y="244"/>
                    </a:lnTo>
                    <a:lnTo>
                      <a:pt x="279" y="244"/>
                    </a:lnTo>
                    <a:lnTo>
                      <a:pt x="279" y="242"/>
                    </a:lnTo>
                    <a:lnTo>
                      <a:pt x="279" y="244"/>
                    </a:lnTo>
                    <a:lnTo>
                      <a:pt x="277" y="244"/>
                    </a:lnTo>
                    <a:lnTo>
                      <a:pt x="277" y="246"/>
                    </a:lnTo>
                    <a:lnTo>
                      <a:pt x="277" y="247"/>
                    </a:lnTo>
                    <a:lnTo>
                      <a:pt x="277" y="249"/>
                    </a:lnTo>
                    <a:lnTo>
                      <a:pt x="277" y="251"/>
                    </a:lnTo>
                    <a:lnTo>
                      <a:pt x="279" y="253"/>
                    </a:lnTo>
                    <a:lnTo>
                      <a:pt x="277" y="253"/>
                    </a:lnTo>
                    <a:lnTo>
                      <a:pt x="279" y="255"/>
                    </a:lnTo>
                    <a:lnTo>
                      <a:pt x="277" y="255"/>
                    </a:lnTo>
                    <a:lnTo>
                      <a:pt x="275" y="257"/>
                    </a:lnTo>
                    <a:lnTo>
                      <a:pt x="275" y="255"/>
                    </a:lnTo>
                    <a:lnTo>
                      <a:pt x="273" y="257"/>
                    </a:lnTo>
                    <a:lnTo>
                      <a:pt x="275" y="257"/>
                    </a:lnTo>
                    <a:lnTo>
                      <a:pt x="275" y="259"/>
                    </a:lnTo>
                    <a:lnTo>
                      <a:pt x="275" y="261"/>
                    </a:lnTo>
                    <a:lnTo>
                      <a:pt x="275" y="263"/>
                    </a:lnTo>
                    <a:lnTo>
                      <a:pt x="273" y="263"/>
                    </a:lnTo>
                    <a:lnTo>
                      <a:pt x="275" y="263"/>
                    </a:lnTo>
                    <a:lnTo>
                      <a:pt x="273" y="263"/>
                    </a:lnTo>
                    <a:lnTo>
                      <a:pt x="275" y="265"/>
                    </a:lnTo>
                    <a:lnTo>
                      <a:pt x="277" y="265"/>
                    </a:lnTo>
                    <a:lnTo>
                      <a:pt x="277" y="267"/>
                    </a:lnTo>
                    <a:lnTo>
                      <a:pt x="277" y="269"/>
                    </a:lnTo>
                    <a:lnTo>
                      <a:pt x="277" y="271"/>
                    </a:lnTo>
                    <a:lnTo>
                      <a:pt x="277" y="272"/>
                    </a:lnTo>
                    <a:lnTo>
                      <a:pt x="275" y="272"/>
                    </a:lnTo>
                    <a:lnTo>
                      <a:pt x="277" y="272"/>
                    </a:lnTo>
                    <a:lnTo>
                      <a:pt x="275" y="272"/>
                    </a:lnTo>
                    <a:lnTo>
                      <a:pt x="275" y="274"/>
                    </a:lnTo>
                    <a:lnTo>
                      <a:pt x="277" y="274"/>
                    </a:lnTo>
                    <a:lnTo>
                      <a:pt x="277" y="276"/>
                    </a:lnTo>
                    <a:lnTo>
                      <a:pt x="277" y="278"/>
                    </a:lnTo>
                    <a:lnTo>
                      <a:pt x="275" y="278"/>
                    </a:lnTo>
                    <a:lnTo>
                      <a:pt x="275" y="280"/>
                    </a:lnTo>
                    <a:lnTo>
                      <a:pt x="277" y="280"/>
                    </a:lnTo>
                    <a:lnTo>
                      <a:pt x="277" y="282"/>
                    </a:lnTo>
                    <a:lnTo>
                      <a:pt x="277" y="284"/>
                    </a:lnTo>
                    <a:lnTo>
                      <a:pt x="277" y="286"/>
                    </a:lnTo>
                    <a:lnTo>
                      <a:pt x="277" y="288"/>
                    </a:lnTo>
                    <a:lnTo>
                      <a:pt x="277" y="290"/>
                    </a:lnTo>
                    <a:lnTo>
                      <a:pt x="277" y="292"/>
                    </a:lnTo>
                    <a:lnTo>
                      <a:pt x="277" y="294"/>
                    </a:lnTo>
                    <a:lnTo>
                      <a:pt x="279" y="294"/>
                    </a:lnTo>
                    <a:lnTo>
                      <a:pt x="279" y="296"/>
                    </a:lnTo>
                    <a:lnTo>
                      <a:pt x="277" y="296"/>
                    </a:lnTo>
                    <a:lnTo>
                      <a:pt x="275" y="296"/>
                    </a:lnTo>
                    <a:lnTo>
                      <a:pt x="273" y="296"/>
                    </a:lnTo>
                    <a:lnTo>
                      <a:pt x="269" y="294"/>
                    </a:lnTo>
                    <a:lnTo>
                      <a:pt x="267" y="294"/>
                    </a:lnTo>
                    <a:lnTo>
                      <a:pt x="265" y="294"/>
                    </a:lnTo>
                    <a:lnTo>
                      <a:pt x="263" y="294"/>
                    </a:lnTo>
                    <a:lnTo>
                      <a:pt x="261" y="292"/>
                    </a:lnTo>
                    <a:lnTo>
                      <a:pt x="260" y="292"/>
                    </a:lnTo>
                    <a:lnTo>
                      <a:pt x="258" y="290"/>
                    </a:lnTo>
                    <a:lnTo>
                      <a:pt x="258" y="288"/>
                    </a:lnTo>
                    <a:lnTo>
                      <a:pt x="254" y="286"/>
                    </a:lnTo>
                    <a:lnTo>
                      <a:pt x="252" y="286"/>
                    </a:lnTo>
                    <a:lnTo>
                      <a:pt x="250" y="286"/>
                    </a:lnTo>
                    <a:lnTo>
                      <a:pt x="250" y="284"/>
                    </a:lnTo>
                    <a:lnTo>
                      <a:pt x="248" y="284"/>
                    </a:lnTo>
                    <a:lnTo>
                      <a:pt x="242" y="282"/>
                    </a:lnTo>
                    <a:lnTo>
                      <a:pt x="238" y="282"/>
                    </a:lnTo>
                    <a:lnTo>
                      <a:pt x="233" y="280"/>
                    </a:lnTo>
                    <a:lnTo>
                      <a:pt x="229" y="280"/>
                    </a:lnTo>
                    <a:lnTo>
                      <a:pt x="227" y="280"/>
                    </a:lnTo>
                    <a:lnTo>
                      <a:pt x="227" y="278"/>
                    </a:lnTo>
                    <a:lnTo>
                      <a:pt x="225" y="278"/>
                    </a:lnTo>
                    <a:lnTo>
                      <a:pt x="225" y="276"/>
                    </a:lnTo>
                    <a:lnTo>
                      <a:pt x="223" y="276"/>
                    </a:lnTo>
                    <a:lnTo>
                      <a:pt x="219" y="274"/>
                    </a:lnTo>
                    <a:lnTo>
                      <a:pt x="217" y="274"/>
                    </a:lnTo>
                    <a:lnTo>
                      <a:pt x="215" y="272"/>
                    </a:lnTo>
                    <a:lnTo>
                      <a:pt x="213" y="271"/>
                    </a:lnTo>
                    <a:lnTo>
                      <a:pt x="212" y="271"/>
                    </a:lnTo>
                    <a:lnTo>
                      <a:pt x="212" y="269"/>
                    </a:lnTo>
                    <a:lnTo>
                      <a:pt x="210" y="269"/>
                    </a:lnTo>
                    <a:lnTo>
                      <a:pt x="208" y="269"/>
                    </a:lnTo>
                    <a:lnTo>
                      <a:pt x="208" y="267"/>
                    </a:lnTo>
                    <a:lnTo>
                      <a:pt x="206" y="267"/>
                    </a:lnTo>
                    <a:lnTo>
                      <a:pt x="204" y="267"/>
                    </a:lnTo>
                    <a:lnTo>
                      <a:pt x="204" y="265"/>
                    </a:lnTo>
                    <a:lnTo>
                      <a:pt x="202" y="265"/>
                    </a:lnTo>
                    <a:lnTo>
                      <a:pt x="200" y="265"/>
                    </a:lnTo>
                    <a:lnTo>
                      <a:pt x="198" y="265"/>
                    </a:lnTo>
                    <a:lnTo>
                      <a:pt x="198" y="263"/>
                    </a:lnTo>
                    <a:lnTo>
                      <a:pt x="196" y="263"/>
                    </a:lnTo>
                    <a:lnTo>
                      <a:pt x="194" y="263"/>
                    </a:lnTo>
                    <a:lnTo>
                      <a:pt x="194" y="261"/>
                    </a:lnTo>
                    <a:lnTo>
                      <a:pt x="194" y="263"/>
                    </a:lnTo>
                    <a:lnTo>
                      <a:pt x="192" y="261"/>
                    </a:lnTo>
                    <a:lnTo>
                      <a:pt x="192" y="259"/>
                    </a:lnTo>
                    <a:lnTo>
                      <a:pt x="189" y="259"/>
                    </a:lnTo>
                    <a:lnTo>
                      <a:pt x="189" y="257"/>
                    </a:lnTo>
                    <a:lnTo>
                      <a:pt x="187" y="255"/>
                    </a:lnTo>
                    <a:lnTo>
                      <a:pt x="185" y="255"/>
                    </a:lnTo>
                    <a:lnTo>
                      <a:pt x="183" y="255"/>
                    </a:lnTo>
                    <a:lnTo>
                      <a:pt x="181" y="255"/>
                    </a:lnTo>
                    <a:lnTo>
                      <a:pt x="179" y="253"/>
                    </a:lnTo>
                    <a:lnTo>
                      <a:pt x="177" y="253"/>
                    </a:lnTo>
                    <a:lnTo>
                      <a:pt x="175" y="253"/>
                    </a:lnTo>
                    <a:lnTo>
                      <a:pt x="177" y="253"/>
                    </a:lnTo>
                    <a:lnTo>
                      <a:pt x="177" y="251"/>
                    </a:lnTo>
                    <a:lnTo>
                      <a:pt x="175" y="251"/>
                    </a:lnTo>
                    <a:lnTo>
                      <a:pt x="173" y="249"/>
                    </a:lnTo>
                    <a:lnTo>
                      <a:pt x="171" y="249"/>
                    </a:lnTo>
                    <a:lnTo>
                      <a:pt x="169" y="249"/>
                    </a:lnTo>
                    <a:lnTo>
                      <a:pt x="171" y="247"/>
                    </a:lnTo>
                    <a:lnTo>
                      <a:pt x="169" y="247"/>
                    </a:lnTo>
                    <a:lnTo>
                      <a:pt x="167" y="247"/>
                    </a:lnTo>
                    <a:lnTo>
                      <a:pt x="167" y="246"/>
                    </a:lnTo>
                    <a:lnTo>
                      <a:pt x="165" y="246"/>
                    </a:lnTo>
                    <a:lnTo>
                      <a:pt x="164" y="244"/>
                    </a:lnTo>
                    <a:lnTo>
                      <a:pt x="162" y="244"/>
                    </a:lnTo>
                    <a:lnTo>
                      <a:pt x="160" y="244"/>
                    </a:lnTo>
                    <a:lnTo>
                      <a:pt x="160" y="242"/>
                    </a:lnTo>
                    <a:lnTo>
                      <a:pt x="158" y="242"/>
                    </a:lnTo>
                    <a:lnTo>
                      <a:pt x="158" y="240"/>
                    </a:lnTo>
                    <a:lnTo>
                      <a:pt x="160" y="242"/>
                    </a:lnTo>
                    <a:lnTo>
                      <a:pt x="160" y="240"/>
                    </a:lnTo>
                    <a:lnTo>
                      <a:pt x="162" y="240"/>
                    </a:lnTo>
                    <a:lnTo>
                      <a:pt x="160" y="240"/>
                    </a:lnTo>
                    <a:lnTo>
                      <a:pt x="158" y="240"/>
                    </a:lnTo>
                    <a:lnTo>
                      <a:pt x="156" y="238"/>
                    </a:lnTo>
                    <a:lnTo>
                      <a:pt x="154" y="238"/>
                    </a:lnTo>
                    <a:lnTo>
                      <a:pt x="152" y="238"/>
                    </a:lnTo>
                    <a:lnTo>
                      <a:pt x="152" y="236"/>
                    </a:lnTo>
                    <a:lnTo>
                      <a:pt x="154" y="236"/>
                    </a:lnTo>
                    <a:lnTo>
                      <a:pt x="156" y="236"/>
                    </a:lnTo>
                    <a:lnTo>
                      <a:pt x="154" y="236"/>
                    </a:lnTo>
                    <a:lnTo>
                      <a:pt x="156" y="236"/>
                    </a:lnTo>
                    <a:lnTo>
                      <a:pt x="156" y="234"/>
                    </a:lnTo>
                    <a:lnTo>
                      <a:pt x="154" y="234"/>
                    </a:lnTo>
                    <a:lnTo>
                      <a:pt x="152" y="234"/>
                    </a:lnTo>
                    <a:lnTo>
                      <a:pt x="154" y="234"/>
                    </a:lnTo>
                    <a:lnTo>
                      <a:pt x="154" y="236"/>
                    </a:lnTo>
                    <a:lnTo>
                      <a:pt x="154" y="234"/>
                    </a:lnTo>
                    <a:lnTo>
                      <a:pt x="154" y="236"/>
                    </a:lnTo>
                    <a:lnTo>
                      <a:pt x="152" y="236"/>
                    </a:lnTo>
                    <a:lnTo>
                      <a:pt x="152" y="234"/>
                    </a:lnTo>
                    <a:lnTo>
                      <a:pt x="152" y="236"/>
                    </a:lnTo>
                    <a:lnTo>
                      <a:pt x="150" y="236"/>
                    </a:lnTo>
                    <a:lnTo>
                      <a:pt x="150" y="234"/>
                    </a:lnTo>
                    <a:lnTo>
                      <a:pt x="146" y="232"/>
                    </a:lnTo>
                    <a:lnTo>
                      <a:pt x="146" y="230"/>
                    </a:lnTo>
                    <a:lnTo>
                      <a:pt x="144" y="230"/>
                    </a:lnTo>
                    <a:lnTo>
                      <a:pt x="142" y="228"/>
                    </a:lnTo>
                    <a:lnTo>
                      <a:pt x="142" y="226"/>
                    </a:lnTo>
                    <a:lnTo>
                      <a:pt x="141" y="226"/>
                    </a:lnTo>
                    <a:lnTo>
                      <a:pt x="141" y="224"/>
                    </a:lnTo>
                    <a:lnTo>
                      <a:pt x="139" y="222"/>
                    </a:lnTo>
                    <a:lnTo>
                      <a:pt x="137" y="221"/>
                    </a:lnTo>
                    <a:lnTo>
                      <a:pt x="135" y="221"/>
                    </a:lnTo>
                    <a:lnTo>
                      <a:pt x="137" y="221"/>
                    </a:lnTo>
                    <a:lnTo>
                      <a:pt x="137" y="219"/>
                    </a:lnTo>
                    <a:lnTo>
                      <a:pt x="137" y="221"/>
                    </a:lnTo>
                    <a:lnTo>
                      <a:pt x="137" y="219"/>
                    </a:lnTo>
                    <a:lnTo>
                      <a:pt x="137" y="217"/>
                    </a:lnTo>
                    <a:lnTo>
                      <a:pt x="137" y="219"/>
                    </a:lnTo>
                    <a:lnTo>
                      <a:pt x="137" y="217"/>
                    </a:lnTo>
                    <a:lnTo>
                      <a:pt x="135" y="217"/>
                    </a:lnTo>
                    <a:lnTo>
                      <a:pt x="135" y="215"/>
                    </a:lnTo>
                    <a:lnTo>
                      <a:pt x="135" y="217"/>
                    </a:lnTo>
                    <a:lnTo>
                      <a:pt x="137" y="219"/>
                    </a:lnTo>
                    <a:lnTo>
                      <a:pt x="135" y="219"/>
                    </a:lnTo>
                    <a:lnTo>
                      <a:pt x="135" y="217"/>
                    </a:lnTo>
                    <a:lnTo>
                      <a:pt x="131" y="215"/>
                    </a:lnTo>
                    <a:lnTo>
                      <a:pt x="129" y="213"/>
                    </a:lnTo>
                    <a:lnTo>
                      <a:pt x="127" y="213"/>
                    </a:lnTo>
                    <a:lnTo>
                      <a:pt x="125" y="211"/>
                    </a:lnTo>
                    <a:lnTo>
                      <a:pt x="123" y="211"/>
                    </a:lnTo>
                    <a:lnTo>
                      <a:pt x="123" y="209"/>
                    </a:lnTo>
                    <a:lnTo>
                      <a:pt x="121" y="209"/>
                    </a:lnTo>
                    <a:lnTo>
                      <a:pt x="119" y="205"/>
                    </a:lnTo>
                    <a:lnTo>
                      <a:pt x="117" y="205"/>
                    </a:lnTo>
                    <a:lnTo>
                      <a:pt x="117" y="203"/>
                    </a:lnTo>
                    <a:lnTo>
                      <a:pt x="114" y="201"/>
                    </a:lnTo>
                    <a:lnTo>
                      <a:pt x="114" y="199"/>
                    </a:lnTo>
                    <a:lnTo>
                      <a:pt x="112" y="199"/>
                    </a:lnTo>
                    <a:lnTo>
                      <a:pt x="110" y="198"/>
                    </a:lnTo>
                    <a:lnTo>
                      <a:pt x="108" y="196"/>
                    </a:lnTo>
                    <a:lnTo>
                      <a:pt x="106" y="194"/>
                    </a:lnTo>
                    <a:lnTo>
                      <a:pt x="104" y="192"/>
                    </a:lnTo>
                    <a:lnTo>
                      <a:pt x="102" y="190"/>
                    </a:lnTo>
                    <a:lnTo>
                      <a:pt x="102" y="188"/>
                    </a:lnTo>
                    <a:lnTo>
                      <a:pt x="102" y="186"/>
                    </a:lnTo>
                    <a:lnTo>
                      <a:pt x="102" y="188"/>
                    </a:lnTo>
                    <a:lnTo>
                      <a:pt x="104" y="188"/>
                    </a:lnTo>
                    <a:lnTo>
                      <a:pt x="104" y="186"/>
                    </a:lnTo>
                    <a:lnTo>
                      <a:pt x="106" y="186"/>
                    </a:lnTo>
                    <a:lnTo>
                      <a:pt x="106" y="184"/>
                    </a:lnTo>
                    <a:lnTo>
                      <a:pt x="104" y="184"/>
                    </a:lnTo>
                    <a:lnTo>
                      <a:pt x="104" y="186"/>
                    </a:lnTo>
                    <a:lnTo>
                      <a:pt x="102" y="186"/>
                    </a:lnTo>
                    <a:lnTo>
                      <a:pt x="102" y="184"/>
                    </a:lnTo>
                    <a:lnTo>
                      <a:pt x="100" y="182"/>
                    </a:lnTo>
                    <a:lnTo>
                      <a:pt x="102" y="182"/>
                    </a:lnTo>
                    <a:lnTo>
                      <a:pt x="100" y="180"/>
                    </a:lnTo>
                    <a:lnTo>
                      <a:pt x="100" y="182"/>
                    </a:lnTo>
                    <a:lnTo>
                      <a:pt x="100" y="180"/>
                    </a:lnTo>
                    <a:lnTo>
                      <a:pt x="100" y="182"/>
                    </a:lnTo>
                    <a:lnTo>
                      <a:pt x="98" y="182"/>
                    </a:lnTo>
                    <a:lnTo>
                      <a:pt x="100" y="182"/>
                    </a:lnTo>
                    <a:lnTo>
                      <a:pt x="100" y="184"/>
                    </a:lnTo>
                    <a:lnTo>
                      <a:pt x="102" y="184"/>
                    </a:lnTo>
                    <a:lnTo>
                      <a:pt x="102" y="186"/>
                    </a:lnTo>
                    <a:lnTo>
                      <a:pt x="100" y="186"/>
                    </a:lnTo>
                    <a:lnTo>
                      <a:pt x="98" y="184"/>
                    </a:lnTo>
                    <a:lnTo>
                      <a:pt x="96" y="182"/>
                    </a:lnTo>
                    <a:lnTo>
                      <a:pt x="94" y="182"/>
                    </a:lnTo>
                    <a:lnTo>
                      <a:pt x="94" y="180"/>
                    </a:lnTo>
                    <a:lnTo>
                      <a:pt x="93" y="180"/>
                    </a:lnTo>
                    <a:lnTo>
                      <a:pt x="93" y="178"/>
                    </a:lnTo>
                    <a:lnTo>
                      <a:pt x="91" y="178"/>
                    </a:lnTo>
                    <a:lnTo>
                      <a:pt x="91" y="176"/>
                    </a:lnTo>
                    <a:lnTo>
                      <a:pt x="89" y="176"/>
                    </a:lnTo>
                    <a:lnTo>
                      <a:pt x="87" y="176"/>
                    </a:lnTo>
                    <a:lnTo>
                      <a:pt x="83" y="174"/>
                    </a:lnTo>
                    <a:lnTo>
                      <a:pt x="81" y="173"/>
                    </a:lnTo>
                    <a:lnTo>
                      <a:pt x="79" y="173"/>
                    </a:lnTo>
                    <a:lnTo>
                      <a:pt x="79" y="171"/>
                    </a:lnTo>
                    <a:lnTo>
                      <a:pt x="75" y="171"/>
                    </a:lnTo>
                    <a:lnTo>
                      <a:pt x="75" y="169"/>
                    </a:lnTo>
                    <a:lnTo>
                      <a:pt x="73" y="169"/>
                    </a:lnTo>
                    <a:lnTo>
                      <a:pt x="71" y="169"/>
                    </a:lnTo>
                    <a:lnTo>
                      <a:pt x="71" y="167"/>
                    </a:lnTo>
                    <a:lnTo>
                      <a:pt x="70" y="167"/>
                    </a:lnTo>
                    <a:lnTo>
                      <a:pt x="68" y="167"/>
                    </a:lnTo>
                    <a:lnTo>
                      <a:pt x="66" y="165"/>
                    </a:lnTo>
                    <a:lnTo>
                      <a:pt x="68" y="167"/>
                    </a:lnTo>
                    <a:lnTo>
                      <a:pt x="66" y="165"/>
                    </a:lnTo>
                    <a:lnTo>
                      <a:pt x="64" y="165"/>
                    </a:lnTo>
                    <a:lnTo>
                      <a:pt x="62" y="165"/>
                    </a:lnTo>
                    <a:lnTo>
                      <a:pt x="60" y="163"/>
                    </a:lnTo>
                    <a:lnTo>
                      <a:pt x="58" y="163"/>
                    </a:lnTo>
                    <a:lnTo>
                      <a:pt x="56" y="163"/>
                    </a:lnTo>
                    <a:lnTo>
                      <a:pt x="54" y="161"/>
                    </a:lnTo>
                    <a:lnTo>
                      <a:pt x="52" y="161"/>
                    </a:lnTo>
                    <a:lnTo>
                      <a:pt x="50" y="159"/>
                    </a:lnTo>
                    <a:lnTo>
                      <a:pt x="48" y="159"/>
                    </a:lnTo>
                    <a:lnTo>
                      <a:pt x="48" y="157"/>
                    </a:lnTo>
                    <a:lnTo>
                      <a:pt x="48" y="155"/>
                    </a:lnTo>
                    <a:lnTo>
                      <a:pt x="50" y="155"/>
                    </a:lnTo>
                    <a:lnTo>
                      <a:pt x="48" y="153"/>
                    </a:lnTo>
                    <a:lnTo>
                      <a:pt x="50" y="153"/>
                    </a:lnTo>
                    <a:lnTo>
                      <a:pt x="52" y="153"/>
                    </a:lnTo>
                    <a:lnTo>
                      <a:pt x="54" y="151"/>
                    </a:lnTo>
                    <a:lnTo>
                      <a:pt x="52" y="151"/>
                    </a:lnTo>
                    <a:lnTo>
                      <a:pt x="52" y="153"/>
                    </a:lnTo>
                    <a:lnTo>
                      <a:pt x="50" y="153"/>
                    </a:lnTo>
                    <a:lnTo>
                      <a:pt x="48" y="153"/>
                    </a:lnTo>
                    <a:lnTo>
                      <a:pt x="48" y="151"/>
                    </a:lnTo>
                    <a:lnTo>
                      <a:pt x="46" y="151"/>
                    </a:lnTo>
                    <a:lnTo>
                      <a:pt x="46" y="149"/>
                    </a:lnTo>
                    <a:lnTo>
                      <a:pt x="41" y="146"/>
                    </a:lnTo>
                    <a:lnTo>
                      <a:pt x="39" y="144"/>
                    </a:lnTo>
                    <a:lnTo>
                      <a:pt x="37" y="142"/>
                    </a:lnTo>
                    <a:lnTo>
                      <a:pt x="35" y="142"/>
                    </a:lnTo>
                    <a:lnTo>
                      <a:pt x="33" y="140"/>
                    </a:lnTo>
                    <a:lnTo>
                      <a:pt x="31" y="140"/>
                    </a:lnTo>
                    <a:lnTo>
                      <a:pt x="31" y="138"/>
                    </a:lnTo>
                    <a:lnTo>
                      <a:pt x="29" y="136"/>
                    </a:lnTo>
                    <a:lnTo>
                      <a:pt x="31" y="134"/>
                    </a:lnTo>
                    <a:lnTo>
                      <a:pt x="29" y="134"/>
                    </a:lnTo>
                    <a:lnTo>
                      <a:pt x="29" y="136"/>
                    </a:lnTo>
                    <a:lnTo>
                      <a:pt x="31" y="136"/>
                    </a:lnTo>
                    <a:lnTo>
                      <a:pt x="31" y="138"/>
                    </a:lnTo>
                    <a:lnTo>
                      <a:pt x="31" y="140"/>
                    </a:lnTo>
                    <a:lnTo>
                      <a:pt x="29" y="138"/>
                    </a:lnTo>
                    <a:lnTo>
                      <a:pt x="25" y="136"/>
                    </a:lnTo>
                    <a:lnTo>
                      <a:pt x="23" y="136"/>
                    </a:lnTo>
                    <a:lnTo>
                      <a:pt x="22" y="134"/>
                    </a:lnTo>
                    <a:lnTo>
                      <a:pt x="20" y="134"/>
                    </a:lnTo>
                    <a:lnTo>
                      <a:pt x="16" y="132"/>
                    </a:lnTo>
                    <a:lnTo>
                      <a:pt x="12" y="130"/>
                    </a:lnTo>
                    <a:lnTo>
                      <a:pt x="10" y="128"/>
                    </a:lnTo>
                    <a:lnTo>
                      <a:pt x="8" y="128"/>
                    </a:lnTo>
                    <a:lnTo>
                      <a:pt x="8" y="126"/>
                    </a:lnTo>
                    <a:lnTo>
                      <a:pt x="6" y="126"/>
                    </a:lnTo>
                    <a:lnTo>
                      <a:pt x="6" y="125"/>
                    </a:lnTo>
                    <a:lnTo>
                      <a:pt x="6" y="123"/>
                    </a:lnTo>
                    <a:lnTo>
                      <a:pt x="6" y="121"/>
                    </a:lnTo>
                    <a:lnTo>
                      <a:pt x="4" y="119"/>
                    </a:lnTo>
                    <a:lnTo>
                      <a:pt x="4" y="117"/>
                    </a:lnTo>
                    <a:lnTo>
                      <a:pt x="2" y="117"/>
                    </a:lnTo>
                    <a:lnTo>
                      <a:pt x="0" y="115"/>
                    </a:lnTo>
                    <a:lnTo>
                      <a:pt x="0" y="113"/>
                    </a:lnTo>
                    <a:lnTo>
                      <a:pt x="2" y="113"/>
                    </a:lnTo>
                    <a:lnTo>
                      <a:pt x="4" y="113"/>
                    </a:lnTo>
                    <a:lnTo>
                      <a:pt x="6" y="113"/>
                    </a:lnTo>
                    <a:lnTo>
                      <a:pt x="6" y="111"/>
                    </a:lnTo>
                    <a:lnTo>
                      <a:pt x="6" y="109"/>
                    </a:lnTo>
                    <a:lnTo>
                      <a:pt x="8" y="109"/>
                    </a:lnTo>
                    <a:lnTo>
                      <a:pt x="8" y="107"/>
                    </a:lnTo>
                    <a:lnTo>
                      <a:pt x="10" y="107"/>
                    </a:lnTo>
                    <a:lnTo>
                      <a:pt x="10" y="105"/>
                    </a:lnTo>
                    <a:lnTo>
                      <a:pt x="8" y="103"/>
                    </a:lnTo>
                    <a:lnTo>
                      <a:pt x="10" y="103"/>
                    </a:lnTo>
                    <a:lnTo>
                      <a:pt x="12" y="103"/>
                    </a:lnTo>
                    <a:lnTo>
                      <a:pt x="12" y="101"/>
                    </a:lnTo>
                    <a:lnTo>
                      <a:pt x="12" y="100"/>
                    </a:lnTo>
                    <a:lnTo>
                      <a:pt x="10" y="100"/>
                    </a:lnTo>
                    <a:lnTo>
                      <a:pt x="10" y="98"/>
                    </a:lnTo>
                    <a:lnTo>
                      <a:pt x="12" y="98"/>
                    </a:lnTo>
                    <a:lnTo>
                      <a:pt x="14" y="96"/>
                    </a:lnTo>
                    <a:lnTo>
                      <a:pt x="14" y="94"/>
                    </a:lnTo>
                    <a:lnTo>
                      <a:pt x="16" y="94"/>
                    </a:lnTo>
                    <a:lnTo>
                      <a:pt x="16" y="92"/>
                    </a:lnTo>
                    <a:lnTo>
                      <a:pt x="18" y="92"/>
                    </a:lnTo>
                    <a:lnTo>
                      <a:pt x="20" y="92"/>
                    </a:lnTo>
                    <a:lnTo>
                      <a:pt x="20" y="90"/>
                    </a:lnTo>
                    <a:lnTo>
                      <a:pt x="20" y="92"/>
                    </a:lnTo>
                    <a:lnTo>
                      <a:pt x="22" y="90"/>
                    </a:lnTo>
                    <a:lnTo>
                      <a:pt x="23" y="90"/>
                    </a:lnTo>
                    <a:lnTo>
                      <a:pt x="22" y="90"/>
                    </a:lnTo>
                    <a:lnTo>
                      <a:pt x="23" y="88"/>
                    </a:lnTo>
                    <a:lnTo>
                      <a:pt x="23" y="86"/>
                    </a:lnTo>
                    <a:lnTo>
                      <a:pt x="25" y="86"/>
                    </a:lnTo>
                    <a:lnTo>
                      <a:pt x="25" y="84"/>
                    </a:lnTo>
                    <a:lnTo>
                      <a:pt x="27" y="82"/>
                    </a:lnTo>
                    <a:lnTo>
                      <a:pt x="29" y="80"/>
                    </a:lnTo>
                    <a:lnTo>
                      <a:pt x="31" y="80"/>
                    </a:lnTo>
                    <a:lnTo>
                      <a:pt x="33" y="78"/>
                    </a:lnTo>
                    <a:lnTo>
                      <a:pt x="35" y="76"/>
                    </a:lnTo>
                    <a:lnTo>
                      <a:pt x="37" y="75"/>
                    </a:lnTo>
                    <a:lnTo>
                      <a:pt x="39" y="73"/>
                    </a:lnTo>
                    <a:lnTo>
                      <a:pt x="41" y="73"/>
                    </a:lnTo>
                    <a:lnTo>
                      <a:pt x="43" y="73"/>
                    </a:lnTo>
                    <a:lnTo>
                      <a:pt x="45" y="71"/>
                    </a:lnTo>
                    <a:lnTo>
                      <a:pt x="46" y="71"/>
                    </a:lnTo>
                    <a:lnTo>
                      <a:pt x="46" y="69"/>
                    </a:lnTo>
                    <a:lnTo>
                      <a:pt x="48" y="69"/>
                    </a:lnTo>
                    <a:lnTo>
                      <a:pt x="48" y="67"/>
                    </a:lnTo>
                    <a:lnTo>
                      <a:pt x="50" y="67"/>
                    </a:lnTo>
                    <a:lnTo>
                      <a:pt x="50" y="65"/>
                    </a:lnTo>
                    <a:lnTo>
                      <a:pt x="50" y="63"/>
                    </a:lnTo>
                    <a:lnTo>
                      <a:pt x="52" y="63"/>
                    </a:lnTo>
                    <a:lnTo>
                      <a:pt x="52" y="61"/>
                    </a:lnTo>
                    <a:lnTo>
                      <a:pt x="54" y="61"/>
                    </a:lnTo>
                    <a:lnTo>
                      <a:pt x="54" y="59"/>
                    </a:lnTo>
                    <a:lnTo>
                      <a:pt x="56" y="57"/>
                    </a:lnTo>
                    <a:lnTo>
                      <a:pt x="56" y="55"/>
                    </a:lnTo>
                    <a:lnTo>
                      <a:pt x="58" y="55"/>
                    </a:lnTo>
                    <a:lnTo>
                      <a:pt x="60" y="55"/>
                    </a:lnTo>
                    <a:lnTo>
                      <a:pt x="62" y="53"/>
                    </a:lnTo>
                    <a:lnTo>
                      <a:pt x="62" y="46"/>
                    </a:lnTo>
                    <a:lnTo>
                      <a:pt x="62" y="44"/>
                    </a:lnTo>
                    <a:lnTo>
                      <a:pt x="62" y="42"/>
                    </a:lnTo>
                    <a:lnTo>
                      <a:pt x="62" y="38"/>
                    </a:lnTo>
                    <a:lnTo>
                      <a:pt x="62" y="36"/>
                    </a:lnTo>
                    <a:lnTo>
                      <a:pt x="64" y="36"/>
                    </a:lnTo>
                    <a:lnTo>
                      <a:pt x="64" y="34"/>
                    </a:lnTo>
                    <a:lnTo>
                      <a:pt x="66" y="34"/>
                    </a:lnTo>
                    <a:lnTo>
                      <a:pt x="68" y="28"/>
                    </a:lnTo>
                    <a:lnTo>
                      <a:pt x="70" y="28"/>
                    </a:lnTo>
                    <a:lnTo>
                      <a:pt x="71" y="28"/>
                    </a:lnTo>
                    <a:lnTo>
                      <a:pt x="73" y="27"/>
                    </a:lnTo>
                    <a:lnTo>
                      <a:pt x="73" y="28"/>
                    </a:lnTo>
                    <a:lnTo>
                      <a:pt x="75" y="28"/>
                    </a:lnTo>
                    <a:lnTo>
                      <a:pt x="77" y="28"/>
                    </a:lnTo>
                    <a:lnTo>
                      <a:pt x="79" y="27"/>
                    </a:lnTo>
                    <a:lnTo>
                      <a:pt x="79" y="28"/>
                    </a:lnTo>
                    <a:lnTo>
                      <a:pt x="81" y="27"/>
                    </a:lnTo>
                    <a:lnTo>
                      <a:pt x="81" y="25"/>
                    </a:lnTo>
                    <a:lnTo>
                      <a:pt x="83" y="25"/>
                    </a:lnTo>
                    <a:lnTo>
                      <a:pt x="83" y="23"/>
                    </a:lnTo>
                    <a:lnTo>
                      <a:pt x="83" y="21"/>
                    </a:lnTo>
                    <a:lnTo>
                      <a:pt x="83" y="19"/>
                    </a:lnTo>
                    <a:lnTo>
                      <a:pt x="83" y="15"/>
                    </a:lnTo>
                    <a:lnTo>
                      <a:pt x="83" y="13"/>
                    </a:lnTo>
                    <a:lnTo>
                      <a:pt x="85" y="13"/>
                    </a:lnTo>
                    <a:lnTo>
                      <a:pt x="85" y="11"/>
                    </a:lnTo>
                    <a:lnTo>
                      <a:pt x="85" y="9"/>
                    </a:lnTo>
                    <a:lnTo>
                      <a:pt x="85" y="5"/>
                    </a:lnTo>
                    <a:lnTo>
                      <a:pt x="85" y="3"/>
                    </a:lnTo>
                    <a:lnTo>
                      <a:pt x="87" y="3"/>
                    </a:lnTo>
                    <a:lnTo>
                      <a:pt x="89" y="3"/>
                    </a:lnTo>
                    <a:lnTo>
                      <a:pt x="91" y="3"/>
                    </a:lnTo>
                    <a:lnTo>
                      <a:pt x="91" y="2"/>
                    </a:lnTo>
                    <a:lnTo>
                      <a:pt x="93" y="2"/>
                    </a:lnTo>
                    <a:lnTo>
                      <a:pt x="94" y="2"/>
                    </a:lnTo>
                    <a:lnTo>
                      <a:pt x="94" y="0"/>
                    </a:lnTo>
                    <a:lnTo>
                      <a:pt x="94" y="2"/>
                    </a:lnTo>
                    <a:lnTo>
                      <a:pt x="96" y="0"/>
                    </a:lnTo>
                    <a:lnTo>
                      <a:pt x="96" y="2"/>
                    </a:lnTo>
                    <a:lnTo>
                      <a:pt x="98" y="2"/>
                    </a:lnTo>
                    <a:lnTo>
                      <a:pt x="100" y="2"/>
                    </a:lnTo>
                    <a:lnTo>
                      <a:pt x="100" y="3"/>
                    </a:lnTo>
                    <a:lnTo>
                      <a:pt x="102" y="3"/>
                    </a:lnTo>
                    <a:lnTo>
                      <a:pt x="100" y="5"/>
                    </a:lnTo>
                    <a:lnTo>
                      <a:pt x="100" y="7"/>
                    </a:lnTo>
                    <a:lnTo>
                      <a:pt x="102" y="7"/>
                    </a:lnTo>
                    <a:lnTo>
                      <a:pt x="104" y="7"/>
                    </a:lnTo>
                    <a:lnTo>
                      <a:pt x="106" y="7"/>
                    </a:lnTo>
                    <a:lnTo>
                      <a:pt x="106" y="5"/>
                    </a:lnTo>
                    <a:lnTo>
                      <a:pt x="108" y="5"/>
                    </a:lnTo>
                    <a:lnTo>
                      <a:pt x="108" y="3"/>
                    </a:lnTo>
                    <a:lnTo>
                      <a:pt x="110" y="3"/>
                    </a:lnTo>
                    <a:lnTo>
                      <a:pt x="110" y="2"/>
                    </a:lnTo>
                    <a:lnTo>
                      <a:pt x="112" y="2"/>
                    </a:lnTo>
                    <a:lnTo>
                      <a:pt x="114" y="3"/>
                    </a:lnTo>
                    <a:lnTo>
                      <a:pt x="114" y="2"/>
                    </a:lnTo>
                    <a:lnTo>
                      <a:pt x="116" y="2"/>
                    </a:lnTo>
                    <a:lnTo>
                      <a:pt x="116" y="3"/>
                    </a:lnTo>
                    <a:lnTo>
                      <a:pt x="116" y="2"/>
                    </a:lnTo>
                    <a:lnTo>
                      <a:pt x="117" y="2"/>
                    </a:lnTo>
                    <a:lnTo>
                      <a:pt x="119" y="2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3" y="2"/>
                    </a:lnTo>
                    <a:lnTo>
                      <a:pt x="123" y="3"/>
                    </a:lnTo>
                    <a:lnTo>
                      <a:pt x="125" y="5"/>
                    </a:lnTo>
                    <a:lnTo>
                      <a:pt x="125" y="3"/>
                    </a:lnTo>
                    <a:lnTo>
                      <a:pt x="127" y="3"/>
                    </a:lnTo>
                    <a:lnTo>
                      <a:pt x="129" y="3"/>
                    </a:lnTo>
                    <a:lnTo>
                      <a:pt x="131" y="5"/>
                    </a:lnTo>
                    <a:lnTo>
                      <a:pt x="131" y="7"/>
                    </a:lnTo>
                    <a:lnTo>
                      <a:pt x="129" y="7"/>
                    </a:lnTo>
                    <a:lnTo>
                      <a:pt x="129" y="9"/>
                    </a:lnTo>
                    <a:lnTo>
                      <a:pt x="131" y="9"/>
                    </a:lnTo>
                    <a:lnTo>
                      <a:pt x="133" y="9"/>
                    </a:lnTo>
                    <a:lnTo>
                      <a:pt x="133" y="7"/>
                    </a:lnTo>
                    <a:lnTo>
                      <a:pt x="135" y="7"/>
                    </a:lnTo>
                    <a:lnTo>
                      <a:pt x="135" y="9"/>
                    </a:lnTo>
                    <a:lnTo>
                      <a:pt x="137" y="9"/>
                    </a:lnTo>
                    <a:lnTo>
                      <a:pt x="139" y="11"/>
                    </a:lnTo>
                    <a:lnTo>
                      <a:pt x="141" y="11"/>
                    </a:lnTo>
                    <a:lnTo>
                      <a:pt x="142" y="11"/>
                    </a:lnTo>
                    <a:lnTo>
                      <a:pt x="141" y="13"/>
                    </a:lnTo>
                    <a:lnTo>
                      <a:pt x="139" y="15"/>
                    </a:lnTo>
                    <a:lnTo>
                      <a:pt x="141" y="15"/>
                    </a:lnTo>
                    <a:lnTo>
                      <a:pt x="141" y="17"/>
                    </a:lnTo>
                    <a:lnTo>
                      <a:pt x="141" y="19"/>
                    </a:lnTo>
                    <a:lnTo>
                      <a:pt x="139" y="21"/>
                    </a:lnTo>
                    <a:lnTo>
                      <a:pt x="139" y="23"/>
                    </a:lnTo>
                    <a:lnTo>
                      <a:pt x="139" y="25"/>
                    </a:lnTo>
                    <a:lnTo>
                      <a:pt x="141" y="25"/>
                    </a:lnTo>
                    <a:lnTo>
                      <a:pt x="141" y="27"/>
                    </a:lnTo>
                    <a:lnTo>
                      <a:pt x="142" y="27"/>
                    </a:lnTo>
                    <a:lnTo>
                      <a:pt x="142" y="28"/>
                    </a:lnTo>
                    <a:lnTo>
                      <a:pt x="142" y="30"/>
                    </a:lnTo>
                    <a:lnTo>
                      <a:pt x="144" y="32"/>
                    </a:lnTo>
                    <a:lnTo>
                      <a:pt x="144" y="34"/>
                    </a:lnTo>
                    <a:lnTo>
                      <a:pt x="142" y="34"/>
                    </a:lnTo>
                    <a:lnTo>
                      <a:pt x="142" y="36"/>
                    </a:lnTo>
                    <a:lnTo>
                      <a:pt x="144" y="34"/>
                    </a:lnTo>
                    <a:lnTo>
                      <a:pt x="144" y="36"/>
                    </a:lnTo>
                    <a:lnTo>
                      <a:pt x="146" y="36"/>
                    </a:lnTo>
                    <a:lnTo>
                      <a:pt x="146" y="38"/>
                    </a:lnTo>
                    <a:lnTo>
                      <a:pt x="146" y="40"/>
                    </a:lnTo>
                    <a:lnTo>
                      <a:pt x="144" y="42"/>
                    </a:lnTo>
                    <a:lnTo>
                      <a:pt x="144" y="44"/>
                    </a:lnTo>
                    <a:lnTo>
                      <a:pt x="146" y="44"/>
                    </a:lnTo>
                    <a:lnTo>
                      <a:pt x="144" y="46"/>
                    </a:lnTo>
                    <a:lnTo>
                      <a:pt x="146" y="48"/>
                    </a:lnTo>
                    <a:lnTo>
                      <a:pt x="146" y="50"/>
                    </a:lnTo>
                    <a:lnTo>
                      <a:pt x="148" y="50"/>
                    </a:lnTo>
                    <a:lnTo>
                      <a:pt x="148" y="51"/>
                    </a:lnTo>
                    <a:lnTo>
                      <a:pt x="150" y="51"/>
                    </a:lnTo>
                    <a:lnTo>
                      <a:pt x="150" y="53"/>
                    </a:lnTo>
                    <a:lnTo>
                      <a:pt x="150" y="55"/>
                    </a:lnTo>
                    <a:lnTo>
                      <a:pt x="150" y="57"/>
                    </a:lnTo>
                    <a:lnTo>
                      <a:pt x="150" y="59"/>
                    </a:lnTo>
                    <a:lnTo>
                      <a:pt x="148" y="61"/>
                    </a:lnTo>
                    <a:lnTo>
                      <a:pt x="150" y="61"/>
                    </a:lnTo>
                    <a:lnTo>
                      <a:pt x="148" y="63"/>
                    </a:lnTo>
                    <a:lnTo>
                      <a:pt x="150" y="63"/>
                    </a:lnTo>
                    <a:lnTo>
                      <a:pt x="150" y="65"/>
                    </a:lnTo>
                    <a:lnTo>
                      <a:pt x="148" y="67"/>
                    </a:lnTo>
                    <a:lnTo>
                      <a:pt x="148" y="69"/>
                    </a:lnTo>
                    <a:lnTo>
                      <a:pt x="146" y="71"/>
                    </a:lnTo>
                    <a:lnTo>
                      <a:pt x="146" y="73"/>
                    </a:lnTo>
                    <a:lnTo>
                      <a:pt x="146" y="75"/>
                    </a:lnTo>
                    <a:lnTo>
                      <a:pt x="144" y="76"/>
                    </a:lnTo>
                    <a:lnTo>
                      <a:pt x="142" y="78"/>
                    </a:lnTo>
                    <a:lnTo>
                      <a:pt x="142" y="82"/>
                    </a:lnTo>
                    <a:lnTo>
                      <a:pt x="142" y="80"/>
                    </a:lnTo>
                    <a:lnTo>
                      <a:pt x="144" y="80"/>
                    </a:lnTo>
                    <a:lnTo>
                      <a:pt x="146" y="78"/>
                    </a:lnTo>
                    <a:lnTo>
                      <a:pt x="146" y="80"/>
                    </a:lnTo>
                    <a:lnTo>
                      <a:pt x="148" y="80"/>
                    </a:lnTo>
                    <a:lnTo>
                      <a:pt x="150" y="80"/>
                    </a:lnTo>
                    <a:lnTo>
                      <a:pt x="150" y="78"/>
                    </a:lnTo>
                    <a:lnTo>
                      <a:pt x="152" y="78"/>
                    </a:lnTo>
                    <a:lnTo>
                      <a:pt x="154" y="78"/>
                    </a:lnTo>
                    <a:lnTo>
                      <a:pt x="154" y="80"/>
                    </a:lnTo>
                    <a:lnTo>
                      <a:pt x="156" y="82"/>
                    </a:lnTo>
                    <a:lnTo>
                      <a:pt x="158" y="82"/>
                    </a:lnTo>
                    <a:lnTo>
                      <a:pt x="160" y="80"/>
                    </a:lnTo>
                    <a:lnTo>
                      <a:pt x="160" y="82"/>
                    </a:lnTo>
                    <a:lnTo>
                      <a:pt x="162" y="82"/>
                    </a:lnTo>
                    <a:lnTo>
                      <a:pt x="160" y="84"/>
                    </a:lnTo>
                    <a:lnTo>
                      <a:pt x="162" y="84"/>
                    </a:lnTo>
                    <a:lnTo>
                      <a:pt x="162" y="86"/>
                    </a:lnTo>
                    <a:lnTo>
                      <a:pt x="162" y="88"/>
                    </a:lnTo>
                    <a:lnTo>
                      <a:pt x="164" y="90"/>
                    </a:lnTo>
                    <a:lnTo>
                      <a:pt x="165" y="90"/>
                    </a:lnTo>
                    <a:lnTo>
                      <a:pt x="167" y="90"/>
                    </a:lnTo>
                    <a:lnTo>
                      <a:pt x="167" y="92"/>
                    </a:lnTo>
                    <a:lnTo>
                      <a:pt x="169" y="92"/>
                    </a:lnTo>
                    <a:lnTo>
                      <a:pt x="169" y="94"/>
                    </a:lnTo>
                    <a:lnTo>
                      <a:pt x="167" y="94"/>
                    </a:lnTo>
                    <a:lnTo>
                      <a:pt x="167" y="96"/>
                    </a:lnTo>
                    <a:lnTo>
                      <a:pt x="167" y="94"/>
                    </a:lnTo>
                    <a:lnTo>
                      <a:pt x="169" y="94"/>
                    </a:lnTo>
                    <a:lnTo>
                      <a:pt x="171" y="94"/>
                    </a:lnTo>
                    <a:lnTo>
                      <a:pt x="173" y="94"/>
                    </a:lnTo>
                    <a:lnTo>
                      <a:pt x="173" y="92"/>
                    </a:lnTo>
                    <a:lnTo>
                      <a:pt x="175" y="92"/>
                    </a:lnTo>
                    <a:lnTo>
                      <a:pt x="177" y="92"/>
                    </a:lnTo>
                    <a:lnTo>
                      <a:pt x="177" y="90"/>
                    </a:lnTo>
                    <a:lnTo>
                      <a:pt x="179" y="90"/>
                    </a:lnTo>
                    <a:lnTo>
                      <a:pt x="179" y="88"/>
                    </a:lnTo>
                    <a:lnTo>
                      <a:pt x="181" y="88"/>
                    </a:lnTo>
                    <a:lnTo>
                      <a:pt x="181" y="90"/>
                    </a:lnTo>
                    <a:lnTo>
                      <a:pt x="183" y="90"/>
                    </a:lnTo>
                    <a:lnTo>
                      <a:pt x="185" y="90"/>
                    </a:lnTo>
                    <a:lnTo>
                      <a:pt x="187" y="90"/>
                    </a:lnTo>
                    <a:lnTo>
                      <a:pt x="187" y="88"/>
                    </a:lnTo>
                    <a:lnTo>
                      <a:pt x="187" y="86"/>
                    </a:lnTo>
                    <a:lnTo>
                      <a:pt x="187" y="84"/>
                    </a:lnTo>
                    <a:lnTo>
                      <a:pt x="187" y="82"/>
                    </a:lnTo>
                    <a:lnTo>
                      <a:pt x="189" y="80"/>
                    </a:lnTo>
                    <a:lnTo>
                      <a:pt x="190" y="80"/>
                    </a:lnTo>
                    <a:lnTo>
                      <a:pt x="190" y="78"/>
                    </a:lnTo>
                    <a:lnTo>
                      <a:pt x="190" y="76"/>
                    </a:lnTo>
                    <a:lnTo>
                      <a:pt x="192" y="76"/>
                    </a:lnTo>
                    <a:lnTo>
                      <a:pt x="192" y="75"/>
                    </a:lnTo>
                    <a:lnTo>
                      <a:pt x="194" y="75"/>
                    </a:lnTo>
                    <a:lnTo>
                      <a:pt x="194" y="73"/>
                    </a:lnTo>
                    <a:lnTo>
                      <a:pt x="196" y="73"/>
                    </a:lnTo>
                    <a:lnTo>
                      <a:pt x="196" y="71"/>
                    </a:lnTo>
                    <a:lnTo>
                      <a:pt x="194" y="71"/>
                    </a:lnTo>
                    <a:lnTo>
                      <a:pt x="194" y="69"/>
                    </a:lnTo>
                    <a:lnTo>
                      <a:pt x="194" y="67"/>
                    </a:lnTo>
                    <a:lnTo>
                      <a:pt x="196" y="67"/>
                    </a:lnTo>
                    <a:lnTo>
                      <a:pt x="196" y="65"/>
                    </a:lnTo>
                    <a:lnTo>
                      <a:pt x="196" y="63"/>
                    </a:lnTo>
                    <a:lnTo>
                      <a:pt x="198" y="61"/>
                    </a:lnTo>
                    <a:lnTo>
                      <a:pt x="198" y="59"/>
                    </a:lnTo>
                    <a:lnTo>
                      <a:pt x="204" y="59"/>
                    </a:lnTo>
                    <a:lnTo>
                      <a:pt x="206" y="59"/>
                    </a:lnTo>
                    <a:lnTo>
                      <a:pt x="206" y="61"/>
                    </a:lnTo>
                    <a:lnTo>
                      <a:pt x="206" y="63"/>
                    </a:lnTo>
                    <a:lnTo>
                      <a:pt x="206" y="65"/>
                    </a:lnTo>
                    <a:lnTo>
                      <a:pt x="208" y="65"/>
                    </a:lnTo>
                    <a:lnTo>
                      <a:pt x="212" y="69"/>
                    </a:lnTo>
                    <a:lnTo>
                      <a:pt x="213" y="71"/>
                    </a:lnTo>
                    <a:lnTo>
                      <a:pt x="215" y="73"/>
                    </a:lnTo>
                    <a:lnTo>
                      <a:pt x="215" y="75"/>
                    </a:lnTo>
                    <a:lnTo>
                      <a:pt x="217" y="75"/>
                    </a:lnTo>
                    <a:lnTo>
                      <a:pt x="217" y="76"/>
                    </a:lnTo>
                    <a:lnTo>
                      <a:pt x="217" y="78"/>
                    </a:lnTo>
                    <a:lnTo>
                      <a:pt x="217" y="80"/>
                    </a:lnTo>
                    <a:lnTo>
                      <a:pt x="217" y="82"/>
                    </a:lnTo>
                    <a:lnTo>
                      <a:pt x="217" y="86"/>
                    </a:lnTo>
                    <a:lnTo>
                      <a:pt x="219" y="88"/>
                    </a:lnTo>
                    <a:lnTo>
                      <a:pt x="219" y="90"/>
                    </a:lnTo>
                    <a:lnTo>
                      <a:pt x="221" y="90"/>
                    </a:lnTo>
                    <a:lnTo>
                      <a:pt x="221" y="92"/>
                    </a:lnTo>
                    <a:lnTo>
                      <a:pt x="219" y="92"/>
                    </a:lnTo>
                    <a:lnTo>
                      <a:pt x="221" y="92"/>
                    </a:lnTo>
                    <a:lnTo>
                      <a:pt x="221" y="94"/>
                    </a:lnTo>
                    <a:lnTo>
                      <a:pt x="223" y="94"/>
                    </a:lnTo>
                    <a:lnTo>
                      <a:pt x="223" y="96"/>
                    </a:lnTo>
                    <a:lnTo>
                      <a:pt x="225" y="96"/>
                    </a:lnTo>
                    <a:lnTo>
                      <a:pt x="225" y="98"/>
                    </a:lnTo>
                    <a:lnTo>
                      <a:pt x="225" y="100"/>
                    </a:lnTo>
                    <a:lnTo>
                      <a:pt x="225" y="101"/>
                    </a:lnTo>
                    <a:lnTo>
                      <a:pt x="225" y="103"/>
                    </a:lnTo>
                    <a:lnTo>
                      <a:pt x="225" y="105"/>
                    </a:lnTo>
                    <a:lnTo>
                      <a:pt x="225" y="107"/>
                    </a:lnTo>
                    <a:lnTo>
                      <a:pt x="227" y="107"/>
                    </a:lnTo>
                    <a:lnTo>
                      <a:pt x="225" y="109"/>
                    </a:lnTo>
                    <a:lnTo>
                      <a:pt x="223" y="111"/>
                    </a:lnTo>
                    <a:lnTo>
                      <a:pt x="223" y="113"/>
                    </a:lnTo>
                    <a:lnTo>
                      <a:pt x="223" y="115"/>
                    </a:lnTo>
                    <a:lnTo>
                      <a:pt x="223" y="117"/>
                    </a:lnTo>
                    <a:lnTo>
                      <a:pt x="221" y="117"/>
                    </a:lnTo>
                    <a:lnTo>
                      <a:pt x="223" y="119"/>
                    </a:lnTo>
                    <a:lnTo>
                      <a:pt x="223" y="121"/>
                    </a:lnTo>
                    <a:lnTo>
                      <a:pt x="223" y="123"/>
                    </a:lnTo>
                    <a:lnTo>
                      <a:pt x="221" y="123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19" y="126"/>
                    </a:lnTo>
                    <a:lnTo>
                      <a:pt x="219" y="128"/>
                    </a:lnTo>
                    <a:lnTo>
                      <a:pt x="217" y="128"/>
                    </a:lnTo>
                    <a:lnTo>
                      <a:pt x="217" y="130"/>
                    </a:lnTo>
                    <a:lnTo>
                      <a:pt x="217" y="132"/>
                    </a:lnTo>
                    <a:lnTo>
                      <a:pt x="215" y="132"/>
                    </a:lnTo>
                    <a:lnTo>
                      <a:pt x="213" y="132"/>
                    </a:lnTo>
                    <a:lnTo>
                      <a:pt x="213" y="134"/>
                    </a:lnTo>
                    <a:lnTo>
                      <a:pt x="212" y="134"/>
                    </a:lnTo>
                    <a:lnTo>
                      <a:pt x="212" y="136"/>
                    </a:lnTo>
                    <a:lnTo>
                      <a:pt x="210" y="136"/>
                    </a:lnTo>
                    <a:lnTo>
                      <a:pt x="210" y="138"/>
                    </a:lnTo>
                    <a:lnTo>
                      <a:pt x="208" y="138"/>
                    </a:lnTo>
                    <a:lnTo>
                      <a:pt x="210" y="136"/>
                    </a:lnTo>
                    <a:lnTo>
                      <a:pt x="208" y="136"/>
                    </a:lnTo>
                    <a:lnTo>
                      <a:pt x="208" y="138"/>
                    </a:lnTo>
                    <a:lnTo>
                      <a:pt x="208" y="140"/>
                    </a:lnTo>
                    <a:lnTo>
                      <a:pt x="206" y="140"/>
                    </a:lnTo>
                    <a:lnTo>
                      <a:pt x="206" y="142"/>
                    </a:lnTo>
                    <a:lnTo>
                      <a:pt x="204" y="142"/>
                    </a:lnTo>
                    <a:lnTo>
                      <a:pt x="204" y="144"/>
                    </a:lnTo>
                    <a:lnTo>
                      <a:pt x="206" y="144"/>
                    </a:lnTo>
                    <a:lnTo>
                      <a:pt x="208" y="144"/>
                    </a:lnTo>
                    <a:lnTo>
                      <a:pt x="208" y="146"/>
                    </a:lnTo>
                    <a:lnTo>
                      <a:pt x="210" y="148"/>
                    </a:lnTo>
                    <a:lnTo>
                      <a:pt x="212" y="149"/>
                    </a:lnTo>
                    <a:lnTo>
                      <a:pt x="212" y="148"/>
                    </a:lnTo>
                    <a:lnTo>
                      <a:pt x="213" y="148"/>
                    </a:lnTo>
                    <a:lnTo>
                      <a:pt x="213" y="146"/>
                    </a:lnTo>
                    <a:lnTo>
                      <a:pt x="215" y="146"/>
                    </a:lnTo>
                    <a:lnTo>
                      <a:pt x="215" y="148"/>
                    </a:lnTo>
                    <a:lnTo>
                      <a:pt x="217" y="148"/>
                    </a:lnTo>
                    <a:lnTo>
                      <a:pt x="217" y="149"/>
                    </a:lnTo>
                    <a:lnTo>
                      <a:pt x="217" y="151"/>
                    </a:lnTo>
                    <a:lnTo>
                      <a:pt x="219" y="153"/>
                    </a:lnTo>
                    <a:lnTo>
                      <a:pt x="217" y="153"/>
                    </a:lnTo>
                    <a:lnTo>
                      <a:pt x="215" y="153"/>
                    </a:lnTo>
                    <a:lnTo>
                      <a:pt x="217" y="153"/>
                    </a:lnTo>
                    <a:lnTo>
                      <a:pt x="217" y="155"/>
                    </a:lnTo>
                    <a:lnTo>
                      <a:pt x="219" y="153"/>
                    </a:lnTo>
                    <a:lnTo>
                      <a:pt x="221" y="153"/>
                    </a:lnTo>
                    <a:lnTo>
                      <a:pt x="223" y="153"/>
                    </a:lnTo>
                    <a:lnTo>
                      <a:pt x="223" y="155"/>
                    </a:lnTo>
                    <a:lnTo>
                      <a:pt x="225" y="155"/>
                    </a:lnTo>
                    <a:lnTo>
                      <a:pt x="227" y="155"/>
                    </a:lnTo>
                    <a:lnTo>
                      <a:pt x="225" y="155"/>
                    </a:lnTo>
                    <a:lnTo>
                      <a:pt x="225" y="157"/>
                    </a:lnTo>
                    <a:lnTo>
                      <a:pt x="227" y="157"/>
                    </a:lnTo>
                    <a:lnTo>
                      <a:pt x="229" y="157"/>
                    </a:lnTo>
                    <a:lnTo>
                      <a:pt x="231" y="157"/>
                    </a:lnTo>
                    <a:lnTo>
                      <a:pt x="233" y="157"/>
                    </a:lnTo>
                    <a:lnTo>
                      <a:pt x="233" y="159"/>
                    </a:lnTo>
                    <a:lnTo>
                      <a:pt x="235" y="159"/>
                    </a:lnTo>
                    <a:lnTo>
                      <a:pt x="236" y="159"/>
                    </a:lnTo>
                    <a:lnTo>
                      <a:pt x="238" y="159"/>
                    </a:lnTo>
                    <a:lnTo>
                      <a:pt x="238" y="157"/>
                    </a:lnTo>
                    <a:lnTo>
                      <a:pt x="240" y="159"/>
                    </a:lnTo>
                    <a:lnTo>
                      <a:pt x="240" y="157"/>
                    </a:lnTo>
                    <a:lnTo>
                      <a:pt x="242" y="157"/>
                    </a:lnTo>
                    <a:lnTo>
                      <a:pt x="244" y="157"/>
                    </a:lnTo>
                    <a:lnTo>
                      <a:pt x="246" y="157"/>
                    </a:lnTo>
                    <a:lnTo>
                      <a:pt x="246" y="159"/>
                    </a:lnTo>
                    <a:lnTo>
                      <a:pt x="248" y="159"/>
                    </a:lnTo>
                    <a:lnTo>
                      <a:pt x="250" y="159"/>
                    </a:lnTo>
                    <a:lnTo>
                      <a:pt x="252" y="159"/>
                    </a:lnTo>
                    <a:lnTo>
                      <a:pt x="252" y="161"/>
                    </a:lnTo>
                    <a:lnTo>
                      <a:pt x="252" y="159"/>
                    </a:lnTo>
                    <a:lnTo>
                      <a:pt x="252" y="161"/>
                    </a:lnTo>
                    <a:lnTo>
                      <a:pt x="254" y="161"/>
                    </a:lnTo>
                    <a:lnTo>
                      <a:pt x="254" y="163"/>
                    </a:lnTo>
                    <a:lnTo>
                      <a:pt x="256" y="163"/>
                    </a:lnTo>
                    <a:lnTo>
                      <a:pt x="258" y="165"/>
                    </a:lnTo>
                    <a:lnTo>
                      <a:pt x="258" y="167"/>
                    </a:lnTo>
                    <a:lnTo>
                      <a:pt x="256" y="167"/>
                    </a:lnTo>
                    <a:lnTo>
                      <a:pt x="258" y="167"/>
                    </a:lnTo>
                    <a:lnTo>
                      <a:pt x="258" y="169"/>
                    </a:lnTo>
                    <a:lnTo>
                      <a:pt x="256" y="169"/>
                    </a:lnTo>
                    <a:lnTo>
                      <a:pt x="256" y="171"/>
                    </a:lnTo>
                    <a:lnTo>
                      <a:pt x="256" y="173"/>
                    </a:lnTo>
                    <a:lnTo>
                      <a:pt x="256" y="174"/>
                    </a:lnTo>
                    <a:lnTo>
                      <a:pt x="258" y="174"/>
                    </a:lnTo>
                    <a:lnTo>
                      <a:pt x="258" y="173"/>
                    </a:lnTo>
                    <a:lnTo>
                      <a:pt x="260" y="173"/>
                    </a:lnTo>
                    <a:lnTo>
                      <a:pt x="260" y="174"/>
                    </a:lnTo>
                    <a:lnTo>
                      <a:pt x="260" y="176"/>
                    </a:lnTo>
                    <a:lnTo>
                      <a:pt x="261" y="176"/>
                    </a:lnTo>
                    <a:lnTo>
                      <a:pt x="261" y="178"/>
                    </a:lnTo>
                    <a:lnTo>
                      <a:pt x="260" y="178"/>
                    </a:lnTo>
                    <a:lnTo>
                      <a:pt x="261" y="178"/>
                    </a:lnTo>
                    <a:lnTo>
                      <a:pt x="260" y="180"/>
                    </a:lnTo>
                    <a:lnTo>
                      <a:pt x="261" y="180"/>
                    </a:lnTo>
                    <a:lnTo>
                      <a:pt x="261" y="182"/>
                    </a:lnTo>
                    <a:lnTo>
                      <a:pt x="263" y="184"/>
                    </a:lnTo>
                    <a:lnTo>
                      <a:pt x="265" y="184"/>
                    </a:lnTo>
                    <a:lnTo>
                      <a:pt x="267" y="186"/>
                    </a:lnTo>
                    <a:lnTo>
                      <a:pt x="267" y="184"/>
                    </a:lnTo>
                    <a:lnTo>
                      <a:pt x="269" y="182"/>
                    </a:lnTo>
                    <a:lnTo>
                      <a:pt x="269" y="184"/>
                    </a:lnTo>
                    <a:lnTo>
                      <a:pt x="269" y="186"/>
                    </a:lnTo>
                    <a:lnTo>
                      <a:pt x="271" y="186"/>
                    </a:lnTo>
                    <a:lnTo>
                      <a:pt x="273" y="186"/>
                    </a:lnTo>
                    <a:lnTo>
                      <a:pt x="273" y="188"/>
                    </a:lnTo>
                    <a:lnTo>
                      <a:pt x="273" y="186"/>
                    </a:lnTo>
                    <a:lnTo>
                      <a:pt x="275" y="186"/>
                    </a:lnTo>
                    <a:lnTo>
                      <a:pt x="277" y="188"/>
                    </a:lnTo>
                    <a:lnTo>
                      <a:pt x="275" y="188"/>
                    </a:lnTo>
                    <a:lnTo>
                      <a:pt x="277" y="190"/>
                    </a:lnTo>
                    <a:lnTo>
                      <a:pt x="277" y="192"/>
                    </a:lnTo>
                    <a:lnTo>
                      <a:pt x="277" y="190"/>
                    </a:lnTo>
                    <a:lnTo>
                      <a:pt x="279" y="190"/>
                    </a:lnTo>
                    <a:lnTo>
                      <a:pt x="281" y="190"/>
                    </a:lnTo>
                    <a:lnTo>
                      <a:pt x="281" y="192"/>
                    </a:lnTo>
                    <a:lnTo>
                      <a:pt x="283" y="192"/>
                    </a:lnTo>
                    <a:lnTo>
                      <a:pt x="283" y="190"/>
                    </a:lnTo>
                    <a:lnTo>
                      <a:pt x="284" y="190"/>
                    </a:lnTo>
                    <a:lnTo>
                      <a:pt x="286" y="190"/>
                    </a:lnTo>
                    <a:lnTo>
                      <a:pt x="284" y="192"/>
                    </a:lnTo>
                    <a:lnTo>
                      <a:pt x="284" y="194"/>
                    </a:lnTo>
                    <a:lnTo>
                      <a:pt x="284" y="196"/>
                    </a:lnTo>
                    <a:lnTo>
                      <a:pt x="284" y="198"/>
                    </a:lnTo>
                    <a:lnTo>
                      <a:pt x="284" y="199"/>
                    </a:lnTo>
                    <a:lnTo>
                      <a:pt x="284" y="201"/>
                    </a:lnTo>
                    <a:lnTo>
                      <a:pt x="286" y="201"/>
                    </a:lnTo>
                    <a:lnTo>
                      <a:pt x="286" y="203"/>
                    </a:lnTo>
                    <a:lnTo>
                      <a:pt x="288" y="205"/>
                    </a:lnTo>
                    <a:lnTo>
                      <a:pt x="288" y="207"/>
                    </a:lnTo>
                    <a:lnTo>
                      <a:pt x="288" y="209"/>
                    </a:lnTo>
                    <a:lnTo>
                      <a:pt x="288" y="211"/>
                    </a:lnTo>
                    <a:lnTo>
                      <a:pt x="288" y="213"/>
                    </a:lnTo>
                    <a:lnTo>
                      <a:pt x="286" y="213"/>
                    </a:lnTo>
                    <a:lnTo>
                      <a:pt x="288" y="213"/>
                    </a:lnTo>
                    <a:lnTo>
                      <a:pt x="288" y="215"/>
                    </a:lnTo>
                    <a:lnTo>
                      <a:pt x="286" y="215"/>
                    </a:lnTo>
                    <a:lnTo>
                      <a:pt x="286" y="217"/>
                    </a:lnTo>
                    <a:lnTo>
                      <a:pt x="286" y="219"/>
                    </a:lnTo>
                    <a:lnTo>
                      <a:pt x="286" y="221"/>
                    </a:lnTo>
                    <a:lnTo>
                      <a:pt x="284" y="219"/>
                    </a:lnTo>
                    <a:lnTo>
                      <a:pt x="284" y="221"/>
                    </a:lnTo>
                    <a:lnTo>
                      <a:pt x="284" y="222"/>
                    </a:lnTo>
                    <a:lnTo>
                      <a:pt x="286" y="222"/>
                    </a:lnTo>
                    <a:lnTo>
                      <a:pt x="286" y="224"/>
                    </a:lnTo>
                    <a:lnTo>
                      <a:pt x="288" y="224"/>
                    </a:lnTo>
                    <a:lnTo>
                      <a:pt x="288" y="222"/>
                    </a:lnTo>
                    <a:lnTo>
                      <a:pt x="288" y="224"/>
                    </a:lnTo>
                    <a:lnTo>
                      <a:pt x="288" y="226"/>
                    </a:lnTo>
                    <a:lnTo>
                      <a:pt x="290" y="226"/>
                    </a:lnTo>
                    <a:lnTo>
                      <a:pt x="288" y="2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17"/>
              <p:cNvSpPr>
                <a:spLocks noEditPoints="1"/>
              </p:cNvSpPr>
              <p:nvPr/>
            </p:nvSpPr>
            <p:spPr bwMode="auto">
              <a:xfrm>
                <a:off x="5549525" y="3830498"/>
                <a:ext cx="288518" cy="283707"/>
              </a:xfrm>
              <a:custGeom>
                <a:avLst/>
                <a:gdLst>
                  <a:gd name="T0" fmla="*/ 205 w 205"/>
                  <a:gd name="T1" fmla="*/ 142 h 204"/>
                  <a:gd name="T2" fmla="*/ 205 w 205"/>
                  <a:gd name="T3" fmla="*/ 157 h 204"/>
                  <a:gd name="T4" fmla="*/ 205 w 205"/>
                  <a:gd name="T5" fmla="*/ 175 h 204"/>
                  <a:gd name="T6" fmla="*/ 203 w 205"/>
                  <a:gd name="T7" fmla="*/ 196 h 204"/>
                  <a:gd name="T8" fmla="*/ 190 w 205"/>
                  <a:gd name="T9" fmla="*/ 196 h 204"/>
                  <a:gd name="T10" fmla="*/ 178 w 205"/>
                  <a:gd name="T11" fmla="*/ 196 h 204"/>
                  <a:gd name="T12" fmla="*/ 144 w 205"/>
                  <a:gd name="T13" fmla="*/ 196 h 204"/>
                  <a:gd name="T14" fmla="*/ 130 w 205"/>
                  <a:gd name="T15" fmla="*/ 196 h 204"/>
                  <a:gd name="T16" fmla="*/ 117 w 205"/>
                  <a:gd name="T17" fmla="*/ 196 h 204"/>
                  <a:gd name="T18" fmla="*/ 107 w 205"/>
                  <a:gd name="T19" fmla="*/ 200 h 204"/>
                  <a:gd name="T20" fmla="*/ 98 w 205"/>
                  <a:gd name="T21" fmla="*/ 196 h 204"/>
                  <a:gd name="T22" fmla="*/ 92 w 205"/>
                  <a:gd name="T23" fmla="*/ 190 h 204"/>
                  <a:gd name="T24" fmla="*/ 84 w 205"/>
                  <a:gd name="T25" fmla="*/ 192 h 204"/>
                  <a:gd name="T26" fmla="*/ 80 w 205"/>
                  <a:gd name="T27" fmla="*/ 186 h 204"/>
                  <a:gd name="T28" fmla="*/ 71 w 205"/>
                  <a:gd name="T29" fmla="*/ 186 h 204"/>
                  <a:gd name="T30" fmla="*/ 67 w 205"/>
                  <a:gd name="T31" fmla="*/ 184 h 204"/>
                  <a:gd name="T32" fmla="*/ 67 w 205"/>
                  <a:gd name="T33" fmla="*/ 182 h 204"/>
                  <a:gd name="T34" fmla="*/ 69 w 205"/>
                  <a:gd name="T35" fmla="*/ 175 h 204"/>
                  <a:gd name="T36" fmla="*/ 75 w 205"/>
                  <a:gd name="T37" fmla="*/ 171 h 204"/>
                  <a:gd name="T38" fmla="*/ 77 w 205"/>
                  <a:gd name="T39" fmla="*/ 165 h 204"/>
                  <a:gd name="T40" fmla="*/ 80 w 205"/>
                  <a:gd name="T41" fmla="*/ 163 h 204"/>
                  <a:gd name="T42" fmla="*/ 82 w 205"/>
                  <a:gd name="T43" fmla="*/ 156 h 204"/>
                  <a:gd name="T44" fmla="*/ 84 w 205"/>
                  <a:gd name="T45" fmla="*/ 148 h 204"/>
                  <a:gd name="T46" fmla="*/ 90 w 205"/>
                  <a:gd name="T47" fmla="*/ 142 h 204"/>
                  <a:gd name="T48" fmla="*/ 96 w 205"/>
                  <a:gd name="T49" fmla="*/ 134 h 204"/>
                  <a:gd name="T50" fmla="*/ 98 w 205"/>
                  <a:gd name="T51" fmla="*/ 127 h 204"/>
                  <a:gd name="T52" fmla="*/ 96 w 205"/>
                  <a:gd name="T53" fmla="*/ 117 h 204"/>
                  <a:gd name="T54" fmla="*/ 96 w 205"/>
                  <a:gd name="T55" fmla="*/ 107 h 204"/>
                  <a:gd name="T56" fmla="*/ 100 w 205"/>
                  <a:gd name="T57" fmla="*/ 100 h 204"/>
                  <a:gd name="T58" fmla="*/ 104 w 205"/>
                  <a:gd name="T59" fmla="*/ 107 h 204"/>
                  <a:gd name="T60" fmla="*/ 111 w 205"/>
                  <a:gd name="T61" fmla="*/ 113 h 204"/>
                  <a:gd name="T62" fmla="*/ 115 w 205"/>
                  <a:gd name="T63" fmla="*/ 111 h 204"/>
                  <a:gd name="T64" fmla="*/ 123 w 205"/>
                  <a:gd name="T65" fmla="*/ 113 h 204"/>
                  <a:gd name="T66" fmla="*/ 138 w 205"/>
                  <a:gd name="T67" fmla="*/ 113 h 204"/>
                  <a:gd name="T68" fmla="*/ 155 w 205"/>
                  <a:gd name="T69" fmla="*/ 113 h 204"/>
                  <a:gd name="T70" fmla="*/ 178 w 205"/>
                  <a:gd name="T71" fmla="*/ 113 h 204"/>
                  <a:gd name="T72" fmla="*/ 194 w 205"/>
                  <a:gd name="T73" fmla="*/ 111 h 204"/>
                  <a:gd name="T74" fmla="*/ 205 w 205"/>
                  <a:gd name="T75" fmla="*/ 117 h 204"/>
                  <a:gd name="T76" fmla="*/ 205 w 205"/>
                  <a:gd name="T77" fmla="*/ 132 h 204"/>
                  <a:gd name="T78" fmla="*/ 34 w 205"/>
                  <a:gd name="T79" fmla="*/ 13 h 204"/>
                  <a:gd name="T80" fmla="*/ 27 w 205"/>
                  <a:gd name="T81" fmla="*/ 25 h 204"/>
                  <a:gd name="T82" fmla="*/ 25 w 205"/>
                  <a:gd name="T83" fmla="*/ 29 h 204"/>
                  <a:gd name="T84" fmla="*/ 21 w 205"/>
                  <a:gd name="T85" fmla="*/ 38 h 204"/>
                  <a:gd name="T86" fmla="*/ 15 w 205"/>
                  <a:gd name="T87" fmla="*/ 38 h 204"/>
                  <a:gd name="T88" fmla="*/ 6 w 205"/>
                  <a:gd name="T89" fmla="*/ 36 h 204"/>
                  <a:gd name="T90" fmla="*/ 0 w 205"/>
                  <a:gd name="T91" fmla="*/ 31 h 204"/>
                  <a:gd name="T92" fmla="*/ 2 w 205"/>
                  <a:gd name="T93" fmla="*/ 25 h 204"/>
                  <a:gd name="T94" fmla="*/ 8 w 205"/>
                  <a:gd name="T95" fmla="*/ 21 h 204"/>
                  <a:gd name="T96" fmla="*/ 13 w 205"/>
                  <a:gd name="T97" fmla="*/ 17 h 204"/>
                  <a:gd name="T98" fmla="*/ 13 w 205"/>
                  <a:gd name="T99" fmla="*/ 8 h 204"/>
                  <a:gd name="T100" fmla="*/ 19 w 205"/>
                  <a:gd name="T101" fmla="*/ 0 h 204"/>
                  <a:gd name="T102" fmla="*/ 27 w 205"/>
                  <a:gd name="T103" fmla="*/ 2 h 204"/>
                  <a:gd name="T104" fmla="*/ 32 w 205"/>
                  <a:gd name="T105" fmla="*/ 2 h 204"/>
                  <a:gd name="T106" fmla="*/ 36 w 205"/>
                  <a:gd name="T107" fmla="*/ 6 h 204"/>
                  <a:gd name="T108" fmla="*/ 61 w 205"/>
                  <a:gd name="T109" fmla="*/ 204 h 204"/>
                  <a:gd name="T110" fmla="*/ 65 w 205"/>
                  <a:gd name="T111" fmla="*/ 20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05" h="204">
                    <a:moveTo>
                      <a:pt x="205" y="134"/>
                    </a:moveTo>
                    <a:lnTo>
                      <a:pt x="205" y="136"/>
                    </a:lnTo>
                    <a:lnTo>
                      <a:pt x="205" y="138"/>
                    </a:lnTo>
                    <a:lnTo>
                      <a:pt x="205" y="140"/>
                    </a:lnTo>
                    <a:lnTo>
                      <a:pt x="205" y="142"/>
                    </a:lnTo>
                    <a:lnTo>
                      <a:pt x="205" y="146"/>
                    </a:lnTo>
                    <a:lnTo>
                      <a:pt x="205" y="148"/>
                    </a:lnTo>
                    <a:lnTo>
                      <a:pt x="205" y="150"/>
                    </a:lnTo>
                    <a:lnTo>
                      <a:pt x="205" y="156"/>
                    </a:lnTo>
                    <a:lnTo>
                      <a:pt x="205" y="157"/>
                    </a:lnTo>
                    <a:lnTo>
                      <a:pt x="205" y="165"/>
                    </a:lnTo>
                    <a:lnTo>
                      <a:pt x="205" y="167"/>
                    </a:lnTo>
                    <a:lnTo>
                      <a:pt x="205" y="169"/>
                    </a:lnTo>
                    <a:lnTo>
                      <a:pt x="205" y="173"/>
                    </a:lnTo>
                    <a:lnTo>
                      <a:pt x="205" y="175"/>
                    </a:lnTo>
                    <a:lnTo>
                      <a:pt x="205" y="184"/>
                    </a:lnTo>
                    <a:lnTo>
                      <a:pt x="205" y="190"/>
                    </a:lnTo>
                    <a:lnTo>
                      <a:pt x="205" y="194"/>
                    </a:lnTo>
                    <a:lnTo>
                      <a:pt x="205" y="196"/>
                    </a:lnTo>
                    <a:lnTo>
                      <a:pt x="203" y="196"/>
                    </a:lnTo>
                    <a:lnTo>
                      <a:pt x="198" y="196"/>
                    </a:lnTo>
                    <a:lnTo>
                      <a:pt x="196" y="196"/>
                    </a:lnTo>
                    <a:lnTo>
                      <a:pt x="194" y="196"/>
                    </a:lnTo>
                    <a:lnTo>
                      <a:pt x="192" y="196"/>
                    </a:lnTo>
                    <a:lnTo>
                      <a:pt x="190" y="196"/>
                    </a:lnTo>
                    <a:lnTo>
                      <a:pt x="188" y="196"/>
                    </a:lnTo>
                    <a:lnTo>
                      <a:pt x="184" y="196"/>
                    </a:lnTo>
                    <a:lnTo>
                      <a:pt x="182" y="196"/>
                    </a:lnTo>
                    <a:lnTo>
                      <a:pt x="180" y="196"/>
                    </a:lnTo>
                    <a:lnTo>
                      <a:pt x="178" y="196"/>
                    </a:lnTo>
                    <a:lnTo>
                      <a:pt x="171" y="196"/>
                    </a:lnTo>
                    <a:lnTo>
                      <a:pt x="167" y="196"/>
                    </a:lnTo>
                    <a:lnTo>
                      <a:pt x="161" y="196"/>
                    </a:lnTo>
                    <a:lnTo>
                      <a:pt x="153" y="196"/>
                    </a:lnTo>
                    <a:lnTo>
                      <a:pt x="144" y="196"/>
                    </a:lnTo>
                    <a:lnTo>
                      <a:pt x="142" y="196"/>
                    </a:lnTo>
                    <a:lnTo>
                      <a:pt x="140" y="196"/>
                    </a:lnTo>
                    <a:lnTo>
                      <a:pt x="134" y="196"/>
                    </a:lnTo>
                    <a:lnTo>
                      <a:pt x="132" y="196"/>
                    </a:lnTo>
                    <a:lnTo>
                      <a:pt x="130" y="196"/>
                    </a:lnTo>
                    <a:lnTo>
                      <a:pt x="127" y="196"/>
                    </a:lnTo>
                    <a:lnTo>
                      <a:pt x="123" y="196"/>
                    </a:lnTo>
                    <a:lnTo>
                      <a:pt x="121" y="196"/>
                    </a:lnTo>
                    <a:lnTo>
                      <a:pt x="119" y="196"/>
                    </a:lnTo>
                    <a:lnTo>
                      <a:pt x="117" y="196"/>
                    </a:lnTo>
                    <a:lnTo>
                      <a:pt x="111" y="196"/>
                    </a:lnTo>
                    <a:lnTo>
                      <a:pt x="111" y="198"/>
                    </a:lnTo>
                    <a:lnTo>
                      <a:pt x="111" y="200"/>
                    </a:lnTo>
                    <a:lnTo>
                      <a:pt x="109" y="200"/>
                    </a:lnTo>
                    <a:lnTo>
                      <a:pt x="107" y="200"/>
                    </a:lnTo>
                    <a:lnTo>
                      <a:pt x="105" y="200"/>
                    </a:lnTo>
                    <a:lnTo>
                      <a:pt x="104" y="198"/>
                    </a:lnTo>
                    <a:lnTo>
                      <a:pt x="104" y="196"/>
                    </a:lnTo>
                    <a:lnTo>
                      <a:pt x="100" y="196"/>
                    </a:lnTo>
                    <a:lnTo>
                      <a:pt x="98" y="196"/>
                    </a:lnTo>
                    <a:lnTo>
                      <a:pt x="96" y="196"/>
                    </a:lnTo>
                    <a:lnTo>
                      <a:pt x="96" y="194"/>
                    </a:lnTo>
                    <a:lnTo>
                      <a:pt x="94" y="192"/>
                    </a:lnTo>
                    <a:lnTo>
                      <a:pt x="94" y="190"/>
                    </a:lnTo>
                    <a:lnTo>
                      <a:pt x="92" y="190"/>
                    </a:lnTo>
                    <a:lnTo>
                      <a:pt x="90" y="190"/>
                    </a:lnTo>
                    <a:lnTo>
                      <a:pt x="88" y="190"/>
                    </a:lnTo>
                    <a:lnTo>
                      <a:pt x="86" y="190"/>
                    </a:lnTo>
                    <a:lnTo>
                      <a:pt x="86" y="192"/>
                    </a:lnTo>
                    <a:lnTo>
                      <a:pt x="84" y="192"/>
                    </a:lnTo>
                    <a:lnTo>
                      <a:pt x="82" y="192"/>
                    </a:lnTo>
                    <a:lnTo>
                      <a:pt x="82" y="190"/>
                    </a:lnTo>
                    <a:lnTo>
                      <a:pt x="80" y="190"/>
                    </a:lnTo>
                    <a:lnTo>
                      <a:pt x="80" y="188"/>
                    </a:lnTo>
                    <a:lnTo>
                      <a:pt x="80" y="186"/>
                    </a:lnTo>
                    <a:lnTo>
                      <a:pt x="79" y="186"/>
                    </a:lnTo>
                    <a:lnTo>
                      <a:pt x="77" y="186"/>
                    </a:lnTo>
                    <a:lnTo>
                      <a:pt x="75" y="186"/>
                    </a:lnTo>
                    <a:lnTo>
                      <a:pt x="73" y="186"/>
                    </a:lnTo>
                    <a:lnTo>
                      <a:pt x="71" y="186"/>
                    </a:lnTo>
                    <a:lnTo>
                      <a:pt x="71" y="188"/>
                    </a:lnTo>
                    <a:lnTo>
                      <a:pt x="69" y="188"/>
                    </a:lnTo>
                    <a:lnTo>
                      <a:pt x="69" y="186"/>
                    </a:lnTo>
                    <a:lnTo>
                      <a:pt x="67" y="186"/>
                    </a:lnTo>
                    <a:lnTo>
                      <a:pt x="67" y="184"/>
                    </a:lnTo>
                    <a:lnTo>
                      <a:pt x="67" y="186"/>
                    </a:lnTo>
                    <a:lnTo>
                      <a:pt x="67" y="184"/>
                    </a:lnTo>
                    <a:lnTo>
                      <a:pt x="67" y="182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0"/>
                    </a:lnTo>
                    <a:lnTo>
                      <a:pt x="69" y="180"/>
                    </a:lnTo>
                    <a:lnTo>
                      <a:pt x="69" y="179"/>
                    </a:lnTo>
                    <a:lnTo>
                      <a:pt x="69" y="177"/>
                    </a:lnTo>
                    <a:lnTo>
                      <a:pt x="69" y="175"/>
                    </a:lnTo>
                    <a:lnTo>
                      <a:pt x="71" y="175"/>
                    </a:lnTo>
                    <a:lnTo>
                      <a:pt x="71" y="173"/>
                    </a:lnTo>
                    <a:lnTo>
                      <a:pt x="73" y="173"/>
                    </a:lnTo>
                    <a:lnTo>
                      <a:pt x="73" y="171"/>
                    </a:lnTo>
                    <a:lnTo>
                      <a:pt x="75" y="171"/>
                    </a:lnTo>
                    <a:lnTo>
                      <a:pt x="73" y="169"/>
                    </a:lnTo>
                    <a:lnTo>
                      <a:pt x="73" y="167"/>
                    </a:lnTo>
                    <a:lnTo>
                      <a:pt x="75" y="167"/>
                    </a:lnTo>
                    <a:lnTo>
                      <a:pt x="75" y="165"/>
                    </a:lnTo>
                    <a:lnTo>
                      <a:pt x="77" y="165"/>
                    </a:lnTo>
                    <a:lnTo>
                      <a:pt x="77" y="163"/>
                    </a:lnTo>
                    <a:lnTo>
                      <a:pt x="79" y="163"/>
                    </a:lnTo>
                    <a:lnTo>
                      <a:pt x="79" y="161"/>
                    </a:lnTo>
                    <a:lnTo>
                      <a:pt x="80" y="161"/>
                    </a:lnTo>
                    <a:lnTo>
                      <a:pt x="80" y="163"/>
                    </a:lnTo>
                    <a:lnTo>
                      <a:pt x="80" y="161"/>
                    </a:lnTo>
                    <a:lnTo>
                      <a:pt x="80" y="159"/>
                    </a:lnTo>
                    <a:lnTo>
                      <a:pt x="80" y="157"/>
                    </a:lnTo>
                    <a:lnTo>
                      <a:pt x="82" y="157"/>
                    </a:lnTo>
                    <a:lnTo>
                      <a:pt x="82" y="156"/>
                    </a:lnTo>
                    <a:lnTo>
                      <a:pt x="82" y="154"/>
                    </a:lnTo>
                    <a:lnTo>
                      <a:pt x="84" y="154"/>
                    </a:lnTo>
                    <a:lnTo>
                      <a:pt x="84" y="152"/>
                    </a:lnTo>
                    <a:lnTo>
                      <a:pt x="84" y="150"/>
                    </a:lnTo>
                    <a:lnTo>
                      <a:pt x="84" y="148"/>
                    </a:lnTo>
                    <a:lnTo>
                      <a:pt x="86" y="146"/>
                    </a:lnTo>
                    <a:lnTo>
                      <a:pt x="88" y="146"/>
                    </a:lnTo>
                    <a:lnTo>
                      <a:pt x="88" y="144"/>
                    </a:lnTo>
                    <a:lnTo>
                      <a:pt x="88" y="142"/>
                    </a:lnTo>
                    <a:lnTo>
                      <a:pt x="90" y="142"/>
                    </a:lnTo>
                    <a:lnTo>
                      <a:pt x="92" y="140"/>
                    </a:lnTo>
                    <a:lnTo>
                      <a:pt x="94" y="138"/>
                    </a:lnTo>
                    <a:lnTo>
                      <a:pt x="94" y="136"/>
                    </a:lnTo>
                    <a:lnTo>
                      <a:pt x="94" y="134"/>
                    </a:lnTo>
                    <a:lnTo>
                      <a:pt x="96" y="134"/>
                    </a:lnTo>
                    <a:lnTo>
                      <a:pt x="96" y="132"/>
                    </a:lnTo>
                    <a:lnTo>
                      <a:pt x="96" y="131"/>
                    </a:lnTo>
                    <a:lnTo>
                      <a:pt x="98" y="131"/>
                    </a:lnTo>
                    <a:lnTo>
                      <a:pt x="98" y="129"/>
                    </a:lnTo>
                    <a:lnTo>
                      <a:pt x="98" y="127"/>
                    </a:lnTo>
                    <a:lnTo>
                      <a:pt x="96" y="125"/>
                    </a:lnTo>
                    <a:lnTo>
                      <a:pt x="96" y="123"/>
                    </a:lnTo>
                    <a:lnTo>
                      <a:pt x="96" y="119"/>
                    </a:lnTo>
                    <a:lnTo>
                      <a:pt x="94" y="119"/>
                    </a:lnTo>
                    <a:lnTo>
                      <a:pt x="96" y="117"/>
                    </a:lnTo>
                    <a:lnTo>
                      <a:pt x="96" y="115"/>
                    </a:lnTo>
                    <a:lnTo>
                      <a:pt x="98" y="113"/>
                    </a:lnTo>
                    <a:lnTo>
                      <a:pt x="96" y="111"/>
                    </a:lnTo>
                    <a:lnTo>
                      <a:pt x="98" y="109"/>
                    </a:lnTo>
                    <a:lnTo>
                      <a:pt x="96" y="107"/>
                    </a:lnTo>
                    <a:lnTo>
                      <a:pt x="96" y="106"/>
                    </a:lnTo>
                    <a:lnTo>
                      <a:pt x="96" y="104"/>
                    </a:lnTo>
                    <a:lnTo>
                      <a:pt x="96" y="102"/>
                    </a:lnTo>
                    <a:lnTo>
                      <a:pt x="98" y="102"/>
                    </a:lnTo>
                    <a:lnTo>
                      <a:pt x="100" y="100"/>
                    </a:lnTo>
                    <a:lnTo>
                      <a:pt x="100" y="102"/>
                    </a:lnTo>
                    <a:lnTo>
                      <a:pt x="100" y="104"/>
                    </a:lnTo>
                    <a:lnTo>
                      <a:pt x="100" y="107"/>
                    </a:lnTo>
                    <a:lnTo>
                      <a:pt x="102" y="107"/>
                    </a:lnTo>
                    <a:lnTo>
                      <a:pt x="104" y="107"/>
                    </a:lnTo>
                    <a:lnTo>
                      <a:pt x="104" y="109"/>
                    </a:lnTo>
                    <a:lnTo>
                      <a:pt x="105" y="111"/>
                    </a:lnTo>
                    <a:lnTo>
                      <a:pt x="107" y="111"/>
                    </a:lnTo>
                    <a:lnTo>
                      <a:pt x="109" y="111"/>
                    </a:lnTo>
                    <a:lnTo>
                      <a:pt x="111" y="113"/>
                    </a:lnTo>
                    <a:lnTo>
                      <a:pt x="111" y="111"/>
                    </a:lnTo>
                    <a:lnTo>
                      <a:pt x="111" y="113"/>
                    </a:lnTo>
                    <a:lnTo>
                      <a:pt x="113" y="113"/>
                    </a:lnTo>
                    <a:lnTo>
                      <a:pt x="115" y="113"/>
                    </a:lnTo>
                    <a:lnTo>
                      <a:pt x="115" y="111"/>
                    </a:lnTo>
                    <a:lnTo>
                      <a:pt x="115" y="113"/>
                    </a:lnTo>
                    <a:lnTo>
                      <a:pt x="117" y="113"/>
                    </a:lnTo>
                    <a:lnTo>
                      <a:pt x="119" y="113"/>
                    </a:lnTo>
                    <a:lnTo>
                      <a:pt x="121" y="113"/>
                    </a:lnTo>
                    <a:lnTo>
                      <a:pt x="123" y="113"/>
                    </a:lnTo>
                    <a:lnTo>
                      <a:pt x="125" y="113"/>
                    </a:lnTo>
                    <a:lnTo>
                      <a:pt x="128" y="113"/>
                    </a:lnTo>
                    <a:lnTo>
                      <a:pt x="132" y="113"/>
                    </a:lnTo>
                    <a:lnTo>
                      <a:pt x="134" y="113"/>
                    </a:lnTo>
                    <a:lnTo>
                      <a:pt x="138" y="113"/>
                    </a:lnTo>
                    <a:lnTo>
                      <a:pt x="140" y="113"/>
                    </a:lnTo>
                    <a:lnTo>
                      <a:pt x="146" y="113"/>
                    </a:lnTo>
                    <a:lnTo>
                      <a:pt x="148" y="113"/>
                    </a:lnTo>
                    <a:lnTo>
                      <a:pt x="153" y="113"/>
                    </a:lnTo>
                    <a:lnTo>
                      <a:pt x="155" y="113"/>
                    </a:lnTo>
                    <a:lnTo>
                      <a:pt x="157" y="113"/>
                    </a:lnTo>
                    <a:lnTo>
                      <a:pt x="165" y="113"/>
                    </a:lnTo>
                    <a:lnTo>
                      <a:pt x="173" y="113"/>
                    </a:lnTo>
                    <a:lnTo>
                      <a:pt x="175" y="113"/>
                    </a:lnTo>
                    <a:lnTo>
                      <a:pt x="178" y="113"/>
                    </a:lnTo>
                    <a:lnTo>
                      <a:pt x="182" y="113"/>
                    </a:lnTo>
                    <a:lnTo>
                      <a:pt x="184" y="113"/>
                    </a:lnTo>
                    <a:lnTo>
                      <a:pt x="190" y="113"/>
                    </a:lnTo>
                    <a:lnTo>
                      <a:pt x="194" y="113"/>
                    </a:lnTo>
                    <a:lnTo>
                      <a:pt x="194" y="111"/>
                    </a:lnTo>
                    <a:lnTo>
                      <a:pt x="196" y="111"/>
                    </a:lnTo>
                    <a:lnTo>
                      <a:pt x="198" y="113"/>
                    </a:lnTo>
                    <a:lnTo>
                      <a:pt x="199" y="113"/>
                    </a:lnTo>
                    <a:lnTo>
                      <a:pt x="205" y="113"/>
                    </a:lnTo>
                    <a:lnTo>
                      <a:pt x="205" y="117"/>
                    </a:lnTo>
                    <a:lnTo>
                      <a:pt x="205" y="123"/>
                    </a:lnTo>
                    <a:lnTo>
                      <a:pt x="205" y="125"/>
                    </a:lnTo>
                    <a:lnTo>
                      <a:pt x="205" y="127"/>
                    </a:lnTo>
                    <a:lnTo>
                      <a:pt x="205" y="131"/>
                    </a:lnTo>
                    <a:lnTo>
                      <a:pt x="205" y="132"/>
                    </a:lnTo>
                    <a:lnTo>
                      <a:pt x="205" y="134"/>
                    </a:lnTo>
                    <a:close/>
                    <a:moveTo>
                      <a:pt x="36" y="9"/>
                    </a:moveTo>
                    <a:lnTo>
                      <a:pt x="36" y="11"/>
                    </a:lnTo>
                    <a:lnTo>
                      <a:pt x="34" y="11"/>
                    </a:lnTo>
                    <a:lnTo>
                      <a:pt x="34" y="13"/>
                    </a:lnTo>
                    <a:lnTo>
                      <a:pt x="31" y="17"/>
                    </a:lnTo>
                    <a:lnTo>
                      <a:pt x="31" y="19"/>
                    </a:lnTo>
                    <a:lnTo>
                      <a:pt x="29" y="21"/>
                    </a:lnTo>
                    <a:lnTo>
                      <a:pt x="29" y="23"/>
                    </a:lnTo>
                    <a:lnTo>
                      <a:pt x="27" y="25"/>
                    </a:lnTo>
                    <a:lnTo>
                      <a:pt x="29" y="25"/>
                    </a:lnTo>
                    <a:lnTo>
                      <a:pt x="27" y="25"/>
                    </a:lnTo>
                    <a:lnTo>
                      <a:pt x="27" y="27"/>
                    </a:lnTo>
                    <a:lnTo>
                      <a:pt x="25" y="27"/>
                    </a:lnTo>
                    <a:lnTo>
                      <a:pt x="25" y="29"/>
                    </a:lnTo>
                    <a:lnTo>
                      <a:pt x="25" y="31"/>
                    </a:lnTo>
                    <a:lnTo>
                      <a:pt x="25" y="33"/>
                    </a:lnTo>
                    <a:lnTo>
                      <a:pt x="23" y="34"/>
                    </a:lnTo>
                    <a:lnTo>
                      <a:pt x="21" y="36"/>
                    </a:lnTo>
                    <a:lnTo>
                      <a:pt x="21" y="38"/>
                    </a:lnTo>
                    <a:lnTo>
                      <a:pt x="19" y="38"/>
                    </a:lnTo>
                    <a:lnTo>
                      <a:pt x="19" y="40"/>
                    </a:lnTo>
                    <a:lnTo>
                      <a:pt x="17" y="40"/>
                    </a:lnTo>
                    <a:lnTo>
                      <a:pt x="17" y="38"/>
                    </a:lnTo>
                    <a:lnTo>
                      <a:pt x="15" y="38"/>
                    </a:lnTo>
                    <a:lnTo>
                      <a:pt x="13" y="38"/>
                    </a:lnTo>
                    <a:lnTo>
                      <a:pt x="11" y="38"/>
                    </a:lnTo>
                    <a:lnTo>
                      <a:pt x="9" y="38"/>
                    </a:lnTo>
                    <a:lnTo>
                      <a:pt x="8" y="36"/>
                    </a:lnTo>
                    <a:lnTo>
                      <a:pt x="6" y="36"/>
                    </a:lnTo>
                    <a:lnTo>
                      <a:pt x="4" y="36"/>
                    </a:lnTo>
                    <a:lnTo>
                      <a:pt x="2" y="34"/>
                    </a:lnTo>
                    <a:lnTo>
                      <a:pt x="2" y="33"/>
                    </a:lnTo>
                    <a:lnTo>
                      <a:pt x="2" y="31"/>
                    </a:lnTo>
                    <a:lnTo>
                      <a:pt x="0" y="31"/>
                    </a:lnTo>
                    <a:lnTo>
                      <a:pt x="0" y="29"/>
                    </a:lnTo>
                    <a:lnTo>
                      <a:pt x="2" y="29"/>
                    </a:lnTo>
                    <a:lnTo>
                      <a:pt x="0" y="27"/>
                    </a:lnTo>
                    <a:lnTo>
                      <a:pt x="2" y="27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9" y="21"/>
                    </a:lnTo>
                    <a:lnTo>
                      <a:pt x="11" y="21"/>
                    </a:lnTo>
                    <a:lnTo>
                      <a:pt x="11" y="19"/>
                    </a:lnTo>
                    <a:lnTo>
                      <a:pt x="11" y="17"/>
                    </a:lnTo>
                    <a:lnTo>
                      <a:pt x="13" y="17"/>
                    </a:lnTo>
                    <a:lnTo>
                      <a:pt x="13" y="15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5" y="8"/>
                    </a:lnTo>
                    <a:lnTo>
                      <a:pt x="15" y="6"/>
                    </a:lnTo>
                    <a:lnTo>
                      <a:pt x="17" y="6"/>
                    </a:lnTo>
                    <a:lnTo>
                      <a:pt x="19" y="2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3" y="2"/>
                    </a:lnTo>
                    <a:lnTo>
                      <a:pt x="25" y="2"/>
                    </a:lnTo>
                    <a:lnTo>
                      <a:pt x="27" y="2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4" y="2"/>
                    </a:lnTo>
                    <a:lnTo>
                      <a:pt x="36" y="4"/>
                    </a:lnTo>
                    <a:lnTo>
                      <a:pt x="36" y="6"/>
                    </a:lnTo>
                    <a:lnTo>
                      <a:pt x="36" y="8"/>
                    </a:lnTo>
                    <a:lnTo>
                      <a:pt x="36" y="9"/>
                    </a:lnTo>
                    <a:close/>
                    <a:moveTo>
                      <a:pt x="65" y="204"/>
                    </a:moveTo>
                    <a:lnTo>
                      <a:pt x="63" y="204"/>
                    </a:lnTo>
                    <a:lnTo>
                      <a:pt x="61" y="204"/>
                    </a:lnTo>
                    <a:lnTo>
                      <a:pt x="63" y="204"/>
                    </a:lnTo>
                    <a:lnTo>
                      <a:pt x="63" y="202"/>
                    </a:lnTo>
                    <a:lnTo>
                      <a:pt x="63" y="200"/>
                    </a:lnTo>
                    <a:lnTo>
                      <a:pt x="65" y="200"/>
                    </a:lnTo>
                    <a:lnTo>
                      <a:pt x="65" y="202"/>
                    </a:lnTo>
                    <a:lnTo>
                      <a:pt x="65" y="2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18"/>
              <p:cNvSpPr>
                <a:spLocks noEditPoints="1"/>
              </p:cNvSpPr>
              <p:nvPr/>
            </p:nvSpPr>
            <p:spPr bwMode="auto">
              <a:xfrm>
                <a:off x="3069679" y="2951561"/>
                <a:ext cx="305407" cy="180794"/>
              </a:xfrm>
              <a:custGeom>
                <a:avLst/>
                <a:gdLst>
                  <a:gd name="T0" fmla="*/ 205 w 217"/>
                  <a:gd name="T1" fmla="*/ 29 h 130"/>
                  <a:gd name="T2" fmla="*/ 199 w 217"/>
                  <a:gd name="T3" fmla="*/ 42 h 130"/>
                  <a:gd name="T4" fmla="*/ 211 w 217"/>
                  <a:gd name="T5" fmla="*/ 69 h 130"/>
                  <a:gd name="T6" fmla="*/ 199 w 217"/>
                  <a:gd name="T7" fmla="*/ 73 h 130"/>
                  <a:gd name="T8" fmla="*/ 169 w 217"/>
                  <a:gd name="T9" fmla="*/ 77 h 130"/>
                  <a:gd name="T10" fmla="*/ 132 w 217"/>
                  <a:gd name="T11" fmla="*/ 102 h 130"/>
                  <a:gd name="T12" fmla="*/ 117 w 217"/>
                  <a:gd name="T13" fmla="*/ 123 h 130"/>
                  <a:gd name="T14" fmla="*/ 117 w 217"/>
                  <a:gd name="T15" fmla="*/ 111 h 130"/>
                  <a:gd name="T16" fmla="*/ 103 w 217"/>
                  <a:gd name="T17" fmla="*/ 115 h 130"/>
                  <a:gd name="T18" fmla="*/ 92 w 217"/>
                  <a:gd name="T19" fmla="*/ 100 h 130"/>
                  <a:gd name="T20" fmla="*/ 86 w 217"/>
                  <a:gd name="T21" fmla="*/ 90 h 130"/>
                  <a:gd name="T22" fmla="*/ 96 w 217"/>
                  <a:gd name="T23" fmla="*/ 82 h 130"/>
                  <a:gd name="T24" fmla="*/ 103 w 217"/>
                  <a:gd name="T25" fmla="*/ 80 h 130"/>
                  <a:gd name="T26" fmla="*/ 105 w 217"/>
                  <a:gd name="T27" fmla="*/ 78 h 130"/>
                  <a:gd name="T28" fmla="*/ 113 w 217"/>
                  <a:gd name="T29" fmla="*/ 78 h 130"/>
                  <a:gd name="T30" fmla="*/ 115 w 217"/>
                  <a:gd name="T31" fmla="*/ 78 h 130"/>
                  <a:gd name="T32" fmla="*/ 107 w 217"/>
                  <a:gd name="T33" fmla="*/ 75 h 130"/>
                  <a:gd name="T34" fmla="*/ 105 w 217"/>
                  <a:gd name="T35" fmla="*/ 67 h 130"/>
                  <a:gd name="T36" fmla="*/ 100 w 217"/>
                  <a:gd name="T37" fmla="*/ 71 h 130"/>
                  <a:gd name="T38" fmla="*/ 98 w 217"/>
                  <a:gd name="T39" fmla="*/ 71 h 130"/>
                  <a:gd name="T40" fmla="*/ 94 w 217"/>
                  <a:gd name="T41" fmla="*/ 77 h 130"/>
                  <a:gd name="T42" fmla="*/ 88 w 217"/>
                  <a:gd name="T43" fmla="*/ 75 h 130"/>
                  <a:gd name="T44" fmla="*/ 82 w 217"/>
                  <a:gd name="T45" fmla="*/ 71 h 130"/>
                  <a:gd name="T46" fmla="*/ 111 w 217"/>
                  <a:gd name="T47" fmla="*/ 55 h 130"/>
                  <a:gd name="T48" fmla="*/ 100 w 217"/>
                  <a:gd name="T49" fmla="*/ 54 h 130"/>
                  <a:gd name="T50" fmla="*/ 77 w 217"/>
                  <a:gd name="T51" fmla="*/ 61 h 130"/>
                  <a:gd name="T52" fmla="*/ 57 w 217"/>
                  <a:gd name="T53" fmla="*/ 65 h 130"/>
                  <a:gd name="T54" fmla="*/ 44 w 217"/>
                  <a:gd name="T55" fmla="*/ 57 h 130"/>
                  <a:gd name="T56" fmla="*/ 27 w 217"/>
                  <a:gd name="T57" fmla="*/ 38 h 130"/>
                  <a:gd name="T58" fmla="*/ 27 w 217"/>
                  <a:gd name="T59" fmla="*/ 34 h 130"/>
                  <a:gd name="T60" fmla="*/ 2 w 217"/>
                  <a:gd name="T61" fmla="*/ 25 h 130"/>
                  <a:gd name="T62" fmla="*/ 32 w 217"/>
                  <a:gd name="T63" fmla="*/ 17 h 130"/>
                  <a:gd name="T64" fmla="*/ 86 w 217"/>
                  <a:gd name="T65" fmla="*/ 11 h 130"/>
                  <a:gd name="T66" fmla="*/ 132 w 217"/>
                  <a:gd name="T67" fmla="*/ 0 h 130"/>
                  <a:gd name="T68" fmla="*/ 215 w 217"/>
                  <a:gd name="T69" fmla="*/ 11 h 130"/>
                  <a:gd name="T70" fmla="*/ 34 w 217"/>
                  <a:gd name="T71" fmla="*/ 115 h 130"/>
                  <a:gd name="T72" fmla="*/ 46 w 217"/>
                  <a:gd name="T73" fmla="*/ 111 h 130"/>
                  <a:gd name="T74" fmla="*/ 40 w 217"/>
                  <a:gd name="T75" fmla="*/ 63 h 130"/>
                  <a:gd name="T76" fmla="*/ 52 w 217"/>
                  <a:gd name="T77" fmla="*/ 88 h 130"/>
                  <a:gd name="T78" fmla="*/ 55 w 217"/>
                  <a:gd name="T79" fmla="*/ 84 h 130"/>
                  <a:gd name="T80" fmla="*/ 27 w 217"/>
                  <a:gd name="T81" fmla="*/ 80 h 130"/>
                  <a:gd name="T82" fmla="*/ 67 w 217"/>
                  <a:gd name="T83" fmla="*/ 107 h 130"/>
                  <a:gd name="T84" fmla="*/ 54 w 217"/>
                  <a:gd name="T85" fmla="*/ 117 h 130"/>
                  <a:gd name="T86" fmla="*/ 57 w 217"/>
                  <a:gd name="T87" fmla="*/ 113 h 130"/>
                  <a:gd name="T88" fmla="*/ 32 w 217"/>
                  <a:gd name="T89" fmla="*/ 54 h 130"/>
                  <a:gd name="T90" fmla="*/ 34 w 217"/>
                  <a:gd name="T91" fmla="*/ 98 h 130"/>
                  <a:gd name="T92" fmla="*/ 80 w 217"/>
                  <a:gd name="T93" fmla="*/ 84 h 130"/>
                  <a:gd name="T94" fmla="*/ 48 w 217"/>
                  <a:gd name="T95" fmla="*/ 111 h 130"/>
                  <a:gd name="T96" fmla="*/ 36 w 217"/>
                  <a:gd name="T97" fmla="*/ 86 h 130"/>
                  <a:gd name="T98" fmla="*/ 57 w 217"/>
                  <a:gd name="T99" fmla="*/ 103 h 130"/>
                  <a:gd name="T100" fmla="*/ 102 w 217"/>
                  <a:gd name="T101" fmla="*/ 117 h 130"/>
                  <a:gd name="T102" fmla="*/ 48 w 217"/>
                  <a:gd name="T103" fmla="*/ 96 h 130"/>
                  <a:gd name="T104" fmla="*/ 69 w 217"/>
                  <a:gd name="T105" fmla="*/ 86 h 130"/>
                  <a:gd name="T106" fmla="*/ 42 w 217"/>
                  <a:gd name="T107" fmla="*/ 90 h 130"/>
                  <a:gd name="T108" fmla="*/ 50 w 217"/>
                  <a:gd name="T109" fmla="*/ 78 h 130"/>
                  <a:gd name="T110" fmla="*/ 61 w 217"/>
                  <a:gd name="T111" fmla="*/ 94 h 130"/>
                  <a:gd name="T112" fmla="*/ 52 w 217"/>
                  <a:gd name="T113" fmla="*/ 59 h 130"/>
                  <a:gd name="T114" fmla="*/ 38 w 217"/>
                  <a:gd name="T115" fmla="*/ 96 h 130"/>
                  <a:gd name="T116" fmla="*/ 77 w 217"/>
                  <a:gd name="T117" fmla="*/ 69 h 130"/>
                  <a:gd name="T118" fmla="*/ 69 w 217"/>
                  <a:gd name="T119" fmla="*/ 100 h 130"/>
                  <a:gd name="T120" fmla="*/ 59 w 217"/>
                  <a:gd name="T121" fmla="*/ 78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17" h="130">
                    <a:moveTo>
                      <a:pt x="217" y="17"/>
                    </a:moveTo>
                    <a:lnTo>
                      <a:pt x="215" y="19"/>
                    </a:lnTo>
                    <a:lnTo>
                      <a:pt x="215" y="21"/>
                    </a:lnTo>
                    <a:lnTo>
                      <a:pt x="215" y="23"/>
                    </a:lnTo>
                    <a:lnTo>
                      <a:pt x="215" y="25"/>
                    </a:lnTo>
                    <a:lnTo>
                      <a:pt x="215" y="27"/>
                    </a:lnTo>
                    <a:lnTo>
                      <a:pt x="213" y="27"/>
                    </a:lnTo>
                    <a:lnTo>
                      <a:pt x="213" y="29"/>
                    </a:lnTo>
                    <a:lnTo>
                      <a:pt x="211" y="29"/>
                    </a:lnTo>
                    <a:lnTo>
                      <a:pt x="211" y="30"/>
                    </a:lnTo>
                    <a:lnTo>
                      <a:pt x="209" y="30"/>
                    </a:lnTo>
                    <a:lnTo>
                      <a:pt x="207" y="29"/>
                    </a:lnTo>
                    <a:lnTo>
                      <a:pt x="207" y="30"/>
                    </a:lnTo>
                    <a:lnTo>
                      <a:pt x="205" y="30"/>
                    </a:lnTo>
                    <a:lnTo>
                      <a:pt x="203" y="30"/>
                    </a:lnTo>
                    <a:lnTo>
                      <a:pt x="205" y="29"/>
                    </a:lnTo>
                    <a:lnTo>
                      <a:pt x="205" y="27"/>
                    </a:lnTo>
                    <a:lnTo>
                      <a:pt x="205" y="29"/>
                    </a:lnTo>
                    <a:lnTo>
                      <a:pt x="203" y="29"/>
                    </a:lnTo>
                    <a:lnTo>
                      <a:pt x="203" y="30"/>
                    </a:lnTo>
                    <a:lnTo>
                      <a:pt x="201" y="30"/>
                    </a:lnTo>
                    <a:lnTo>
                      <a:pt x="201" y="29"/>
                    </a:lnTo>
                    <a:lnTo>
                      <a:pt x="199" y="29"/>
                    </a:lnTo>
                    <a:lnTo>
                      <a:pt x="201" y="30"/>
                    </a:lnTo>
                    <a:lnTo>
                      <a:pt x="199" y="32"/>
                    </a:lnTo>
                    <a:lnTo>
                      <a:pt x="197" y="32"/>
                    </a:lnTo>
                    <a:lnTo>
                      <a:pt x="196" y="32"/>
                    </a:lnTo>
                    <a:lnTo>
                      <a:pt x="196" y="34"/>
                    </a:lnTo>
                    <a:lnTo>
                      <a:pt x="194" y="34"/>
                    </a:lnTo>
                    <a:lnTo>
                      <a:pt x="194" y="36"/>
                    </a:lnTo>
                    <a:lnTo>
                      <a:pt x="194" y="38"/>
                    </a:lnTo>
                    <a:lnTo>
                      <a:pt x="196" y="38"/>
                    </a:lnTo>
                    <a:lnTo>
                      <a:pt x="196" y="40"/>
                    </a:lnTo>
                    <a:lnTo>
                      <a:pt x="197" y="40"/>
                    </a:lnTo>
                    <a:lnTo>
                      <a:pt x="199" y="40"/>
                    </a:lnTo>
                    <a:lnTo>
                      <a:pt x="199" y="42"/>
                    </a:lnTo>
                    <a:lnTo>
                      <a:pt x="201" y="42"/>
                    </a:lnTo>
                    <a:lnTo>
                      <a:pt x="203" y="42"/>
                    </a:lnTo>
                    <a:lnTo>
                      <a:pt x="203" y="44"/>
                    </a:lnTo>
                    <a:lnTo>
                      <a:pt x="203" y="46"/>
                    </a:lnTo>
                    <a:lnTo>
                      <a:pt x="205" y="46"/>
                    </a:lnTo>
                    <a:lnTo>
                      <a:pt x="207" y="48"/>
                    </a:lnTo>
                    <a:lnTo>
                      <a:pt x="211" y="48"/>
                    </a:lnTo>
                    <a:lnTo>
                      <a:pt x="211" y="50"/>
                    </a:lnTo>
                    <a:lnTo>
                      <a:pt x="211" y="52"/>
                    </a:lnTo>
                    <a:lnTo>
                      <a:pt x="211" y="54"/>
                    </a:lnTo>
                    <a:lnTo>
                      <a:pt x="211" y="55"/>
                    </a:lnTo>
                    <a:lnTo>
                      <a:pt x="211" y="57"/>
                    </a:lnTo>
                    <a:lnTo>
                      <a:pt x="211" y="59"/>
                    </a:lnTo>
                    <a:lnTo>
                      <a:pt x="211" y="61"/>
                    </a:lnTo>
                    <a:lnTo>
                      <a:pt x="211" y="63"/>
                    </a:lnTo>
                    <a:lnTo>
                      <a:pt x="211" y="65"/>
                    </a:lnTo>
                    <a:lnTo>
                      <a:pt x="211" y="67"/>
                    </a:lnTo>
                    <a:lnTo>
                      <a:pt x="211" y="69"/>
                    </a:lnTo>
                    <a:lnTo>
                      <a:pt x="209" y="69"/>
                    </a:lnTo>
                    <a:lnTo>
                      <a:pt x="209" y="71"/>
                    </a:lnTo>
                    <a:lnTo>
                      <a:pt x="207" y="71"/>
                    </a:lnTo>
                    <a:lnTo>
                      <a:pt x="205" y="71"/>
                    </a:lnTo>
                    <a:lnTo>
                      <a:pt x="203" y="71"/>
                    </a:lnTo>
                    <a:lnTo>
                      <a:pt x="205" y="69"/>
                    </a:lnTo>
                    <a:lnTo>
                      <a:pt x="203" y="69"/>
                    </a:lnTo>
                    <a:lnTo>
                      <a:pt x="205" y="69"/>
                    </a:lnTo>
                    <a:lnTo>
                      <a:pt x="203" y="69"/>
                    </a:lnTo>
                    <a:lnTo>
                      <a:pt x="201" y="69"/>
                    </a:lnTo>
                    <a:lnTo>
                      <a:pt x="201" y="67"/>
                    </a:lnTo>
                    <a:lnTo>
                      <a:pt x="199" y="67"/>
                    </a:lnTo>
                    <a:lnTo>
                      <a:pt x="199" y="69"/>
                    </a:lnTo>
                    <a:lnTo>
                      <a:pt x="201" y="67"/>
                    </a:lnTo>
                    <a:lnTo>
                      <a:pt x="201" y="69"/>
                    </a:lnTo>
                    <a:lnTo>
                      <a:pt x="199" y="69"/>
                    </a:lnTo>
                    <a:lnTo>
                      <a:pt x="199" y="71"/>
                    </a:lnTo>
                    <a:lnTo>
                      <a:pt x="199" y="73"/>
                    </a:lnTo>
                    <a:lnTo>
                      <a:pt x="197" y="73"/>
                    </a:lnTo>
                    <a:lnTo>
                      <a:pt x="196" y="71"/>
                    </a:lnTo>
                    <a:lnTo>
                      <a:pt x="194" y="73"/>
                    </a:lnTo>
                    <a:lnTo>
                      <a:pt x="192" y="75"/>
                    </a:lnTo>
                    <a:lnTo>
                      <a:pt x="190" y="75"/>
                    </a:lnTo>
                    <a:lnTo>
                      <a:pt x="190" y="73"/>
                    </a:lnTo>
                    <a:lnTo>
                      <a:pt x="188" y="73"/>
                    </a:lnTo>
                    <a:lnTo>
                      <a:pt x="186" y="75"/>
                    </a:lnTo>
                    <a:lnTo>
                      <a:pt x="184" y="75"/>
                    </a:lnTo>
                    <a:lnTo>
                      <a:pt x="182" y="75"/>
                    </a:lnTo>
                    <a:lnTo>
                      <a:pt x="180" y="73"/>
                    </a:lnTo>
                    <a:lnTo>
                      <a:pt x="178" y="73"/>
                    </a:lnTo>
                    <a:lnTo>
                      <a:pt x="176" y="73"/>
                    </a:lnTo>
                    <a:lnTo>
                      <a:pt x="174" y="73"/>
                    </a:lnTo>
                    <a:lnTo>
                      <a:pt x="173" y="73"/>
                    </a:lnTo>
                    <a:lnTo>
                      <a:pt x="173" y="71"/>
                    </a:lnTo>
                    <a:lnTo>
                      <a:pt x="171" y="75"/>
                    </a:lnTo>
                    <a:lnTo>
                      <a:pt x="169" y="77"/>
                    </a:lnTo>
                    <a:lnTo>
                      <a:pt x="163" y="80"/>
                    </a:lnTo>
                    <a:lnTo>
                      <a:pt x="161" y="82"/>
                    </a:lnTo>
                    <a:lnTo>
                      <a:pt x="157" y="82"/>
                    </a:lnTo>
                    <a:lnTo>
                      <a:pt x="157" y="84"/>
                    </a:lnTo>
                    <a:lnTo>
                      <a:pt x="155" y="84"/>
                    </a:lnTo>
                    <a:lnTo>
                      <a:pt x="153" y="84"/>
                    </a:lnTo>
                    <a:lnTo>
                      <a:pt x="151" y="84"/>
                    </a:lnTo>
                    <a:lnTo>
                      <a:pt x="150" y="84"/>
                    </a:lnTo>
                    <a:lnTo>
                      <a:pt x="148" y="84"/>
                    </a:lnTo>
                    <a:lnTo>
                      <a:pt x="146" y="84"/>
                    </a:lnTo>
                    <a:lnTo>
                      <a:pt x="144" y="84"/>
                    </a:lnTo>
                    <a:lnTo>
                      <a:pt x="142" y="86"/>
                    </a:lnTo>
                    <a:lnTo>
                      <a:pt x="138" y="92"/>
                    </a:lnTo>
                    <a:lnTo>
                      <a:pt x="136" y="94"/>
                    </a:lnTo>
                    <a:lnTo>
                      <a:pt x="134" y="96"/>
                    </a:lnTo>
                    <a:lnTo>
                      <a:pt x="134" y="100"/>
                    </a:lnTo>
                    <a:lnTo>
                      <a:pt x="134" y="102"/>
                    </a:lnTo>
                    <a:lnTo>
                      <a:pt x="132" y="102"/>
                    </a:lnTo>
                    <a:lnTo>
                      <a:pt x="130" y="107"/>
                    </a:lnTo>
                    <a:lnTo>
                      <a:pt x="126" y="115"/>
                    </a:lnTo>
                    <a:lnTo>
                      <a:pt x="126" y="117"/>
                    </a:lnTo>
                    <a:lnTo>
                      <a:pt x="125" y="117"/>
                    </a:lnTo>
                    <a:lnTo>
                      <a:pt x="125" y="121"/>
                    </a:lnTo>
                    <a:lnTo>
                      <a:pt x="123" y="121"/>
                    </a:lnTo>
                    <a:lnTo>
                      <a:pt x="123" y="123"/>
                    </a:lnTo>
                    <a:lnTo>
                      <a:pt x="121" y="123"/>
                    </a:lnTo>
                    <a:lnTo>
                      <a:pt x="119" y="123"/>
                    </a:lnTo>
                    <a:lnTo>
                      <a:pt x="119" y="125"/>
                    </a:lnTo>
                    <a:lnTo>
                      <a:pt x="117" y="125"/>
                    </a:lnTo>
                    <a:lnTo>
                      <a:pt x="117" y="127"/>
                    </a:lnTo>
                    <a:lnTo>
                      <a:pt x="115" y="127"/>
                    </a:lnTo>
                    <a:lnTo>
                      <a:pt x="115" y="125"/>
                    </a:lnTo>
                    <a:lnTo>
                      <a:pt x="113" y="125"/>
                    </a:lnTo>
                    <a:lnTo>
                      <a:pt x="115" y="125"/>
                    </a:lnTo>
                    <a:lnTo>
                      <a:pt x="115" y="123"/>
                    </a:lnTo>
                    <a:lnTo>
                      <a:pt x="117" y="123"/>
                    </a:lnTo>
                    <a:lnTo>
                      <a:pt x="117" y="121"/>
                    </a:lnTo>
                    <a:lnTo>
                      <a:pt x="119" y="121"/>
                    </a:lnTo>
                    <a:lnTo>
                      <a:pt x="117" y="121"/>
                    </a:lnTo>
                    <a:lnTo>
                      <a:pt x="117" y="123"/>
                    </a:lnTo>
                    <a:lnTo>
                      <a:pt x="115" y="123"/>
                    </a:lnTo>
                    <a:lnTo>
                      <a:pt x="115" y="125"/>
                    </a:lnTo>
                    <a:lnTo>
                      <a:pt x="113" y="125"/>
                    </a:lnTo>
                    <a:lnTo>
                      <a:pt x="113" y="123"/>
                    </a:lnTo>
                    <a:lnTo>
                      <a:pt x="113" y="121"/>
                    </a:lnTo>
                    <a:lnTo>
                      <a:pt x="113" y="119"/>
                    </a:lnTo>
                    <a:lnTo>
                      <a:pt x="113" y="117"/>
                    </a:lnTo>
                    <a:lnTo>
                      <a:pt x="113" y="115"/>
                    </a:lnTo>
                    <a:lnTo>
                      <a:pt x="115" y="115"/>
                    </a:lnTo>
                    <a:lnTo>
                      <a:pt x="115" y="113"/>
                    </a:lnTo>
                    <a:lnTo>
                      <a:pt x="117" y="113"/>
                    </a:lnTo>
                    <a:lnTo>
                      <a:pt x="117" y="111"/>
                    </a:lnTo>
                    <a:lnTo>
                      <a:pt x="119" y="111"/>
                    </a:lnTo>
                    <a:lnTo>
                      <a:pt x="117" y="111"/>
                    </a:lnTo>
                    <a:lnTo>
                      <a:pt x="119" y="111"/>
                    </a:lnTo>
                    <a:lnTo>
                      <a:pt x="119" y="109"/>
                    </a:lnTo>
                    <a:lnTo>
                      <a:pt x="119" y="107"/>
                    </a:lnTo>
                    <a:lnTo>
                      <a:pt x="121" y="107"/>
                    </a:lnTo>
                    <a:lnTo>
                      <a:pt x="121" y="105"/>
                    </a:lnTo>
                    <a:lnTo>
                      <a:pt x="119" y="105"/>
                    </a:lnTo>
                    <a:lnTo>
                      <a:pt x="119" y="107"/>
                    </a:lnTo>
                    <a:lnTo>
                      <a:pt x="117" y="109"/>
                    </a:lnTo>
                    <a:lnTo>
                      <a:pt x="115" y="111"/>
                    </a:lnTo>
                    <a:lnTo>
                      <a:pt x="113" y="111"/>
                    </a:lnTo>
                    <a:lnTo>
                      <a:pt x="113" y="109"/>
                    </a:lnTo>
                    <a:lnTo>
                      <a:pt x="113" y="111"/>
                    </a:lnTo>
                    <a:lnTo>
                      <a:pt x="111" y="111"/>
                    </a:lnTo>
                    <a:lnTo>
                      <a:pt x="113" y="113"/>
                    </a:lnTo>
                    <a:lnTo>
                      <a:pt x="111" y="113"/>
                    </a:lnTo>
                    <a:lnTo>
                      <a:pt x="109" y="115"/>
                    </a:lnTo>
                    <a:lnTo>
                      <a:pt x="105" y="115"/>
                    </a:lnTo>
                    <a:lnTo>
                      <a:pt x="103" y="115"/>
                    </a:lnTo>
                    <a:lnTo>
                      <a:pt x="105" y="115"/>
                    </a:lnTo>
                    <a:lnTo>
                      <a:pt x="105" y="113"/>
                    </a:lnTo>
                    <a:lnTo>
                      <a:pt x="105" y="111"/>
                    </a:lnTo>
                    <a:lnTo>
                      <a:pt x="105" y="109"/>
                    </a:lnTo>
                    <a:lnTo>
                      <a:pt x="105" y="107"/>
                    </a:lnTo>
                    <a:lnTo>
                      <a:pt x="103" y="107"/>
                    </a:lnTo>
                    <a:lnTo>
                      <a:pt x="103" y="109"/>
                    </a:lnTo>
                    <a:lnTo>
                      <a:pt x="103" y="111"/>
                    </a:lnTo>
                    <a:lnTo>
                      <a:pt x="102" y="111"/>
                    </a:lnTo>
                    <a:lnTo>
                      <a:pt x="100" y="111"/>
                    </a:lnTo>
                    <a:lnTo>
                      <a:pt x="98" y="111"/>
                    </a:lnTo>
                    <a:lnTo>
                      <a:pt x="98" y="109"/>
                    </a:lnTo>
                    <a:lnTo>
                      <a:pt x="96" y="109"/>
                    </a:lnTo>
                    <a:lnTo>
                      <a:pt x="94" y="109"/>
                    </a:lnTo>
                    <a:lnTo>
                      <a:pt x="92" y="105"/>
                    </a:lnTo>
                    <a:lnTo>
                      <a:pt x="90" y="103"/>
                    </a:lnTo>
                    <a:lnTo>
                      <a:pt x="92" y="102"/>
                    </a:lnTo>
                    <a:lnTo>
                      <a:pt x="92" y="100"/>
                    </a:lnTo>
                    <a:lnTo>
                      <a:pt x="90" y="100"/>
                    </a:lnTo>
                    <a:lnTo>
                      <a:pt x="92" y="98"/>
                    </a:lnTo>
                    <a:lnTo>
                      <a:pt x="92" y="96"/>
                    </a:lnTo>
                    <a:lnTo>
                      <a:pt x="94" y="94"/>
                    </a:lnTo>
                    <a:lnTo>
                      <a:pt x="96" y="94"/>
                    </a:lnTo>
                    <a:lnTo>
                      <a:pt x="96" y="92"/>
                    </a:lnTo>
                    <a:lnTo>
                      <a:pt x="96" y="90"/>
                    </a:lnTo>
                    <a:lnTo>
                      <a:pt x="94" y="92"/>
                    </a:lnTo>
                    <a:lnTo>
                      <a:pt x="92" y="92"/>
                    </a:lnTo>
                    <a:lnTo>
                      <a:pt x="90" y="94"/>
                    </a:lnTo>
                    <a:lnTo>
                      <a:pt x="88" y="96"/>
                    </a:lnTo>
                    <a:lnTo>
                      <a:pt x="86" y="96"/>
                    </a:lnTo>
                    <a:lnTo>
                      <a:pt x="86" y="98"/>
                    </a:lnTo>
                    <a:lnTo>
                      <a:pt x="84" y="96"/>
                    </a:lnTo>
                    <a:lnTo>
                      <a:pt x="84" y="94"/>
                    </a:lnTo>
                    <a:lnTo>
                      <a:pt x="86" y="94"/>
                    </a:lnTo>
                    <a:lnTo>
                      <a:pt x="86" y="92"/>
                    </a:lnTo>
                    <a:lnTo>
                      <a:pt x="86" y="90"/>
                    </a:lnTo>
                    <a:lnTo>
                      <a:pt x="88" y="90"/>
                    </a:lnTo>
                    <a:lnTo>
                      <a:pt x="88" y="88"/>
                    </a:lnTo>
                    <a:lnTo>
                      <a:pt x="86" y="88"/>
                    </a:lnTo>
                    <a:lnTo>
                      <a:pt x="86" y="86"/>
                    </a:lnTo>
                    <a:lnTo>
                      <a:pt x="88" y="86"/>
                    </a:lnTo>
                    <a:lnTo>
                      <a:pt x="90" y="86"/>
                    </a:lnTo>
                    <a:lnTo>
                      <a:pt x="90" y="84"/>
                    </a:lnTo>
                    <a:lnTo>
                      <a:pt x="92" y="84"/>
                    </a:lnTo>
                    <a:lnTo>
                      <a:pt x="92" y="86"/>
                    </a:lnTo>
                    <a:lnTo>
                      <a:pt x="94" y="86"/>
                    </a:lnTo>
                    <a:lnTo>
                      <a:pt x="92" y="84"/>
                    </a:lnTo>
                    <a:lnTo>
                      <a:pt x="92" y="82"/>
                    </a:lnTo>
                    <a:lnTo>
                      <a:pt x="94" y="82"/>
                    </a:lnTo>
                    <a:lnTo>
                      <a:pt x="96" y="82"/>
                    </a:lnTo>
                    <a:lnTo>
                      <a:pt x="96" y="84"/>
                    </a:lnTo>
                    <a:lnTo>
                      <a:pt x="96" y="82"/>
                    </a:lnTo>
                    <a:lnTo>
                      <a:pt x="98" y="82"/>
                    </a:lnTo>
                    <a:lnTo>
                      <a:pt x="96" y="82"/>
                    </a:lnTo>
                    <a:lnTo>
                      <a:pt x="96" y="80"/>
                    </a:lnTo>
                    <a:lnTo>
                      <a:pt x="98" y="80"/>
                    </a:lnTo>
                    <a:lnTo>
                      <a:pt x="100" y="80"/>
                    </a:lnTo>
                    <a:lnTo>
                      <a:pt x="98" y="82"/>
                    </a:lnTo>
                    <a:lnTo>
                      <a:pt x="100" y="82"/>
                    </a:lnTo>
                    <a:lnTo>
                      <a:pt x="100" y="80"/>
                    </a:lnTo>
                    <a:lnTo>
                      <a:pt x="102" y="80"/>
                    </a:lnTo>
                    <a:lnTo>
                      <a:pt x="100" y="80"/>
                    </a:lnTo>
                    <a:lnTo>
                      <a:pt x="100" y="78"/>
                    </a:lnTo>
                    <a:lnTo>
                      <a:pt x="98" y="78"/>
                    </a:lnTo>
                    <a:lnTo>
                      <a:pt x="100" y="78"/>
                    </a:lnTo>
                    <a:lnTo>
                      <a:pt x="100" y="77"/>
                    </a:lnTo>
                    <a:lnTo>
                      <a:pt x="100" y="78"/>
                    </a:lnTo>
                    <a:lnTo>
                      <a:pt x="102" y="78"/>
                    </a:lnTo>
                    <a:lnTo>
                      <a:pt x="102" y="80"/>
                    </a:lnTo>
                    <a:lnTo>
                      <a:pt x="102" y="78"/>
                    </a:lnTo>
                    <a:lnTo>
                      <a:pt x="102" y="80"/>
                    </a:lnTo>
                    <a:lnTo>
                      <a:pt x="103" y="80"/>
                    </a:lnTo>
                    <a:lnTo>
                      <a:pt x="103" y="78"/>
                    </a:lnTo>
                    <a:lnTo>
                      <a:pt x="102" y="78"/>
                    </a:lnTo>
                    <a:lnTo>
                      <a:pt x="102" y="77"/>
                    </a:lnTo>
                    <a:lnTo>
                      <a:pt x="100" y="77"/>
                    </a:lnTo>
                    <a:lnTo>
                      <a:pt x="100" y="75"/>
                    </a:lnTo>
                    <a:lnTo>
                      <a:pt x="102" y="75"/>
                    </a:lnTo>
                    <a:lnTo>
                      <a:pt x="102" y="77"/>
                    </a:lnTo>
                    <a:lnTo>
                      <a:pt x="103" y="77"/>
                    </a:lnTo>
                    <a:lnTo>
                      <a:pt x="103" y="75"/>
                    </a:lnTo>
                    <a:lnTo>
                      <a:pt x="103" y="77"/>
                    </a:lnTo>
                    <a:lnTo>
                      <a:pt x="103" y="75"/>
                    </a:lnTo>
                    <a:lnTo>
                      <a:pt x="105" y="77"/>
                    </a:lnTo>
                    <a:lnTo>
                      <a:pt x="103" y="78"/>
                    </a:lnTo>
                    <a:lnTo>
                      <a:pt x="105" y="78"/>
                    </a:lnTo>
                    <a:lnTo>
                      <a:pt x="105" y="80"/>
                    </a:lnTo>
                    <a:lnTo>
                      <a:pt x="105" y="78"/>
                    </a:lnTo>
                    <a:lnTo>
                      <a:pt x="107" y="78"/>
                    </a:lnTo>
                    <a:lnTo>
                      <a:pt x="105" y="78"/>
                    </a:lnTo>
                    <a:lnTo>
                      <a:pt x="105" y="77"/>
                    </a:lnTo>
                    <a:lnTo>
                      <a:pt x="107" y="77"/>
                    </a:lnTo>
                    <a:lnTo>
                      <a:pt x="105" y="77"/>
                    </a:lnTo>
                    <a:lnTo>
                      <a:pt x="105" y="75"/>
                    </a:lnTo>
                    <a:lnTo>
                      <a:pt x="107" y="75"/>
                    </a:lnTo>
                    <a:lnTo>
                      <a:pt x="109" y="75"/>
                    </a:lnTo>
                    <a:lnTo>
                      <a:pt x="109" y="77"/>
                    </a:lnTo>
                    <a:lnTo>
                      <a:pt x="111" y="77"/>
                    </a:lnTo>
                    <a:lnTo>
                      <a:pt x="113" y="77"/>
                    </a:lnTo>
                    <a:lnTo>
                      <a:pt x="113" y="78"/>
                    </a:lnTo>
                    <a:lnTo>
                      <a:pt x="115" y="78"/>
                    </a:lnTo>
                    <a:lnTo>
                      <a:pt x="113" y="78"/>
                    </a:lnTo>
                    <a:lnTo>
                      <a:pt x="111" y="78"/>
                    </a:lnTo>
                    <a:lnTo>
                      <a:pt x="111" y="80"/>
                    </a:lnTo>
                    <a:lnTo>
                      <a:pt x="111" y="82"/>
                    </a:lnTo>
                    <a:lnTo>
                      <a:pt x="113" y="82"/>
                    </a:lnTo>
                    <a:lnTo>
                      <a:pt x="113" y="80"/>
                    </a:lnTo>
                    <a:lnTo>
                      <a:pt x="113" y="78"/>
                    </a:lnTo>
                    <a:lnTo>
                      <a:pt x="113" y="80"/>
                    </a:lnTo>
                    <a:lnTo>
                      <a:pt x="113" y="78"/>
                    </a:lnTo>
                    <a:lnTo>
                      <a:pt x="115" y="78"/>
                    </a:lnTo>
                    <a:lnTo>
                      <a:pt x="115" y="80"/>
                    </a:lnTo>
                    <a:lnTo>
                      <a:pt x="115" y="78"/>
                    </a:lnTo>
                    <a:lnTo>
                      <a:pt x="117" y="80"/>
                    </a:lnTo>
                    <a:lnTo>
                      <a:pt x="117" y="78"/>
                    </a:lnTo>
                    <a:lnTo>
                      <a:pt x="117" y="80"/>
                    </a:lnTo>
                    <a:lnTo>
                      <a:pt x="117" y="78"/>
                    </a:lnTo>
                    <a:lnTo>
                      <a:pt x="119" y="78"/>
                    </a:lnTo>
                    <a:lnTo>
                      <a:pt x="121" y="78"/>
                    </a:lnTo>
                    <a:lnTo>
                      <a:pt x="123" y="78"/>
                    </a:lnTo>
                    <a:lnTo>
                      <a:pt x="121" y="78"/>
                    </a:lnTo>
                    <a:lnTo>
                      <a:pt x="121" y="77"/>
                    </a:lnTo>
                    <a:lnTo>
                      <a:pt x="119" y="77"/>
                    </a:lnTo>
                    <a:lnTo>
                      <a:pt x="119" y="78"/>
                    </a:lnTo>
                    <a:lnTo>
                      <a:pt x="117" y="78"/>
                    </a:lnTo>
                    <a:lnTo>
                      <a:pt x="115" y="78"/>
                    </a:lnTo>
                    <a:lnTo>
                      <a:pt x="115" y="77"/>
                    </a:lnTo>
                    <a:lnTo>
                      <a:pt x="117" y="77"/>
                    </a:lnTo>
                    <a:lnTo>
                      <a:pt x="117" y="75"/>
                    </a:lnTo>
                    <a:lnTo>
                      <a:pt x="115" y="75"/>
                    </a:lnTo>
                    <a:lnTo>
                      <a:pt x="117" y="75"/>
                    </a:lnTo>
                    <a:lnTo>
                      <a:pt x="115" y="75"/>
                    </a:lnTo>
                    <a:lnTo>
                      <a:pt x="115" y="77"/>
                    </a:lnTo>
                    <a:lnTo>
                      <a:pt x="113" y="77"/>
                    </a:lnTo>
                    <a:lnTo>
                      <a:pt x="113" y="75"/>
                    </a:lnTo>
                    <a:lnTo>
                      <a:pt x="111" y="75"/>
                    </a:lnTo>
                    <a:lnTo>
                      <a:pt x="113" y="75"/>
                    </a:lnTo>
                    <a:lnTo>
                      <a:pt x="113" y="73"/>
                    </a:lnTo>
                    <a:lnTo>
                      <a:pt x="113" y="71"/>
                    </a:lnTo>
                    <a:lnTo>
                      <a:pt x="113" y="73"/>
                    </a:lnTo>
                    <a:lnTo>
                      <a:pt x="111" y="73"/>
                    </a:lnTo>
                    <a:lnTo>
                      <a:pt x="111" y="75"/>
                    </a:lnTo>
                    <a:lnTo>
                      <a:pt x="109" y="75"/>
                    </a:lnTo>
                    <a:lnTo>
                      <a:pt x="107" y="75"/>
                    </a:lnTo>
                    <a:lnTo>
                      <a:pt x="107" y="73"/>
                    </a:lnTo>
                    <a:lnTo>
                      <a:pt x="109" y="73"/>
                    </a:lnTo>
                    <a:lnTo>
                      <a:pt x="111" y="71"/>
                    </a:lnTo>
                    <a:lnTo>
                      <a:pt x="109" y="71"/>
                    </a:lnTo>
                    <a:lnTo>
                      <a:pt x="109" y="73"/>
                    </a:lnTo>
                    <a:lnTo>
                      <a:pt x="107" y="73"/>
                    </a:lnTo>
                    <a:lnTo>
                      <a:pt x="105" y="73"/>
                    </a:lnTo>
                    <a:lnTo>
                      <a:pt x="105" y="71"/>
                    </a:lnTo>
                    <a:lnTo>
                      <a:pt x="105" y="73"/>
                    </a:lnTo>
                    <a:lnTo>
                      <a:pt x="105" y="75"/>
                    </a:lnTo>
                    <a:lnTo>
                      <a:pt x="103" y="75"/>
                    </a:lnTo>
                    <a:lnTo>
                      <a:pt x="102" y="75"/>
                    </a:lnTo>
                    <a:lnTo>
                      <a:pt x="102" y="73"/>
                    </a:lnTo>
                    <a:lnTo>
                      <a:pt x="103" y="73"/>
                    </a:lnTo>
                    <a:lnTo>
                      <a:pt x="103" y="71"/>
                    </a:lnTo>
                    <a:lnTo>
                      <a:pt x="105" y="71"/>
                    </a:lnTo>
                    <a:lnTo>
                      <a:pt x="105" y="69"/>
                    </a:lnTo>
                    <a:lnTo>
                      <a:pt x="105" y="67"/>
                    </a:lnTo>
                    <a:lnTo>
                      <a:pt x="105" y="69"/>
                    </a:lnTo>
                    <a:lnTo>
                      <a:pt x="107" y="69"/>
                    </a:lnTo>
                    <a:lnTo>
                      <a:pt x="107" y="67"/>
                    </a:lnTo>
                    <a:lnTo>
                      <a:pt x="105" y="67"/>
                    </a:lnTo>
                    <a:lnTo>
                      <a:pt x="105" y="65"/>
                    </a:lnTo>
                    <a:lnTo>
                      <a:pt x="105" y="67"/>
                    </a:lnTo>
                    <a:lnTo>
                      <a:pt x="103" y="67"/>
                    </a:lnTo>
                    <a:lnTo>
                      <a:pt x="103" y="69"/>
                    </a:lnTo>
                    <a:lnTo>
                      <a:pt x="103" y="71"/>
                    </a:lnTo>
                    <a:lnTo>
                      <a:pt x="102" y="71"/>
                    </a:lnTo>
                    <a:lnTo>
                      <a:pt x="102" y="73"/>
                    </a:lnTo>
                    <a:lnTo>
                      <a:pt x="102" y="71"/>
                    </a:lnTo>
                    <a:lnTo>
                      <a:pt x="102" y="69"/>
                    </a:lnTo>
                    <a:lnTo>
                      <a:pt x="102" y="67"/>
                    </a:lnTo>
                    <a:lnTo>
                      <a:pt x="100" y="69"/>
                    </a:lnTo>
                    <a:lnTo>
                      <a:pt x="102" y="69"/>
                    </a:lnTo>
                    <a:lnTo>
                      <a:pt x="100" y="69"/>
                    </a:lnTo>
                    <a:lnTo>
                      <a:pt x="100" y="71"/>
                    </a:lnTo>
                    <a:lnTo>
                      <a:pt x="100" y="69"/>
                    </a:lnTo>
                    <a:lnTo>
                      <a:pt x="98" y="69"/>
                    </a:lnTo>
                    <a:lnTo>
                      <a:pt x="100" y="69"/>
                    </a:lnTo>
                    <a:lnTo>
                      <a:pt x="100" y="71"/>
                    </a:lnTo>
                    <a:lnTo>
                      <a:pt x="98" y="71"/>
                    </a:lnTo>
                    <a:lnTo>
                      <a:pt x="100" y="71"/>
                    </a:lnTo>
                    <a:lnTo>
                      <a:pt x="100" y="73"/>
                    </a:lnTo>
                    <a:lnTo>
                      <a:pt x="102" y="73"/>
                    </a:lnTo>
                    <a:lnTo>
                      <a:pt x="102" y="75"/>
                    </a:lnTo>
                    <a:lnTo>
                      <a:pt x="100" y="75"/>
                    </a:lnTo>
                    <a:lnTo>
                      <a:pt x="100" y="73"/>
                    </a:lnTo>
                    <a:lnTo>
                      <a:pt x="98" y="73"/>
                    </a:lnTo>
                    <a:lnTo>
                      <a:pt x="100" y="73"/>
                    </a:lnTo>
                    <a:lnTo>
                      <a:pt x="98" y="75"/>
                    </a:lnTo>
                    <a:lnTo>
                      <a:pt x="100" y="75"/>
                    </a:lnTo>
                    <a:lnTo>
                      <a:pt x="98" y="75"/>
                    </a:lnTo>
                    <a:lnTo>
                      <a:pt x="98" y="73"/>
                    </a:lnTo>
                    <a:lnTo>
                      <a:pt x="98" y="71"/>
                    </a:lnTo>
                    <a:lnTo>
                      <a:pt x="96" y="71"/>
                    </a:lnTo>
                    <a:lnTo>
                      <a:pt x="96" y="73"/>
                    </a:lnTo>
                    <a:lnTo>
                      <a:pt x="98" y="73"/>
                    </a:lnTo>
                    <a:lnTo>
                      <a:pt x="96" y="73"/>
                    </a:lnTo>
                    <a:lnTo>
                      <a:pt x="98" y="73"/>
                    </a:lnTo>
                    <a:lnTo>
                      <a:pt x="98" y="75"/>
                    </a:lnTo>
                    <a:lnTo>
                      <a:pt x="96" y="75"/>
                    </a:lnTo>
                    <a:lnTo>
                      <a:pt x="96" y="77"/>
                    </a:lnTo>
                    <a:lnTo>
                      <a:pt x="98" y="75"/>
                    </a:lnTo>
                    <a:lnTo>
                      <a:pt x="98" y="77"/>
                    </a:lnTo>
                    <a:lnTo>
                      <a:pt x="96" y="77"/>
                    </a:lnTo>
                    <a:lnTo>
                      <a:pt x="94" y="75"/>
                    </a:lnTo>
                    <a:lnTo>
                      <a:pt x="94" y="73"/>
                    </a:lnTo>
                    <a:lnTo>
                      <a:pt x="94" y="75"/>
                    </a:lnTo>
                    <a:lnTo>
                      <a:pt x="94" y="77"/>
                    </a:lnTo>
                    <a:lnTo>
                      <a:pt x="96" y="78"/>
                    </a:lnTo>
                    <a:lnTo>
                      <a:pt x="94" y="78"/>
                    </a:lnTo>
                    <a:lnTo>
                      <a:pt x="94" y="77"/>
                    </a:lnTo>
                    <a:lnTo>
                      <a:pt x="94" y="78"/>
                    </a:lnTo>
                    <a:lnTo>
                      <a:pt x="94" y="80"/>
                    </a:lnTo>
                    <a:lnTo>
                      <a:pt x="92" y="78"/>
                    </a:lnTo>
                    <a:lnTo>
                      <a:pt x="92" y="80"/>
                    </a:lnTo>
                    <a:lnTo>
                      <a:pt x="92" y="78"/>
                    </a:lnTo>
                    <a:lnTo>
                      <a:pt x="92" y="77"/>
                    </a:lnTo>
                    <a:lnTo>
                      <a:pt x="90" y="77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90" y="82"/>
                    </a:lnTo>
                    <a:lnTo>
                      <a:pt x="90" y="80"/>
                    </a:lnTo>
                    <a:lnTo>
                      <a:pt x="88" y="80"/>
                    </a:lnTo>
                    <a:lnTo>
                      <a:pt x="88" y="78"/>
                    </a:lnTo>
                    <a:lnTo>
                      <a:pt x="88" y="77"/>
                    </a:lnTo>
                    <a:lnTo>
                      <a:pt x="90" y="77"/>
                    </a:lnTo>
                    <a:lnTo>
                      <a:pt x="88" y="75"/>
                    </a:lnTo>
                    <a:lnTo>
                      <a:pt x="88" y="77"/>
                    </a:lnTo>
                    <a:lnTo>
                      <a:pt x="88" y="75"/>
                    </a:lnTo>
                    <a:lnTo>
                      <a:pt x="90" y="75"/>
                    </a:lnTo>
                    <a:lnTo>
                      <a:pt x="90" y="73"/>
                    </a:lnTo>
                    <a:lnTo>
                      <a:pt x="92" y="73"/>
                    </a:lnTo>
                    <a:lnTo>
                      <a:pt x="90" y="73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0" y="71"/>
                    </a:lnTo>
                    <a:lnTo>
                      <a:pt x="90" y="73"/>
                    </a:lnTo>
                    <a:lnTo>
                      <a:pt x="88" y="75"/>
                    </a:lnTo>
                    <a:lnTo>
                      <a:pt x="86" y="75"/>
                    </a:lnTo>
                    <a:lnTo>
                      <a:pt x="86" y="73"/>
                    </a:lnTo>
                    <a:lnTo>
                      <a:pt x="86" y="71"/>
                    </a:lnTo>
                    <a:lnTo>
                      <a:pt x="84" y="71"/>
                    </a:lnTo>
                    <a:lnTo>
                      <a:pt x="84" y="73"/>
                    </a:lnTo>
                    <a:lnTo>
                      <a:pt x="82" y="73"/>
                    </a:lnTo>
                    <a:lnTo>
                      <a:pt x="82" y="71"/>
                    </a:lnTo>
                    <a:lnTo>
                      <a:pt x="82" y="69"/>
                    </a:lnTo>
                    <a:lnTo>
                      <a:pt x="82" y="67"/>
                    </a:lnTo>
                    <a:lnTo>
                      <a:pt x="84" y="65"/>
                    </a:lnTo>
                    <a:lnTo>
                      <a:pt x="86" y="63"/>
                    </a:lnTo>
                    <a:lnTo>
                      <a:pt x="88" y="61"/>
                    </a:lnTo>
                    <a:lnTo>
                      <a:pt x="90" y="61"/>
                    </a:lnTo>
                    <a:lnTo>
                      <a:pt x="92" y="59"/>
                    </a:lnTo>
                    <a:lnTo>
                      <a:pt x="94" y="57"/>
                    </a:lnTo>
                    <a:lnTo>
                      <a:pt x="96" y="57"/>
                    </a:lnTo>
                    <a:lnTo>
                      <a:pt x="98" y="57"/>
                    </a:lnTo>
                    <a:lnTo>
                      <a:pt x="100" y="57"/>
                    </a:lnTo>
                    <a:lnTo>
                      <a:pt x="102" y="57"/>
                    </a:lnTo>
                    <a:lnTo>
                      <a:pt x="103" y="57"/>
                    </a:lnTo>
                    <a:lnTo>
                      <a:pt x="105" y="57"/>
                    </a:lnTo>
                    <a:lnTo>
                      <a:pt x="107" y="57"/>
                    </a:lnTo>
                    <a:lnTo>
                      <a:pt x="109" y="57"/>
                    </a:lnTo>
                    <a:lnTo>
                      <a:pt x="109" y="55"/>
                    </a:lnTo>
                    <a:lnTo>
                      <a:pt x="111" y="55"/>
                    </a:lnTo>
                    <a:lnTo>
                      <a:pt x="113" y="55"/>
                    </a:lnTo>
                    <a:lnTo>
                      <a:pt x="113" y="54"/>
                    </a:lnTo>
                    <a:lnTo>
                      <a:pt x="115" y="54"/>
                    </a:lnTo>
                    <a:lnTo>
                      <a:pt x="117" y="54"/>
                    </a:lnTo>
                    <a:lnTo>
                      <a:pt x="119" y="54"/>
                    </a:lnTo>
                    <a:lnTo>
                      <a:pt x="119" y="52"/>
                    </a:lnTo>
                    <a:lnTo>
                      <a:pt x="119" y="50"/>
                    </a:lnTo>
                    <a:lnTo>
                      <a:pt x="117" y="50"/>
                    </a:lnTo>
                    <a:lnTo>
                      <a:pt x="115" y="50"/>
                    </a:lnTo>
                    <a:lnTo>
                      <a:pt x="113" y="52"/>
                    </a:lnTo>
                    <a:lnTo>
                      <a:pt x="111" y="52"/>
                    </a:lnTo>
                    <a:lnTo>
                      <a:pt x="109" y="54"/>
                    </a:lnTo>
                    <a:lnTo>
                      <a:pt x="109" y="55"/>
                    </a:lnTo>
                    <a:lnTo>
                      <a:pt x="107" y="55"/>
                    </a:lnTo>
                    <a:lnTo>
                      <a:pt x="105" y="55"/>
                    </a:lnTo>
                    <a:lnTo>
                      <a:pt x="103" y="55"/>
                    </a:lnTo>
                    <a:lnTo>
                      <a:pt x="102" y="54"/>
                    </a:lnTo>
                    <a:lnTo>
                      <a:pt x="100" y="54"/>
                    </a:lnTo>
                    <a:lnTo>
                      <a:pt x="98" y="52"/>
                    </a:lnTo>
                    <a:lnTo>
                      <a:pt x="96" y="52"/>
                    </a:lnTo>
                    <a:lnTo>
                      <a:pt x="94" y="52"/>
                    </a:lnTo>
                    <a:lnTo>
                      <a:pt x="92" y="52"/>
                    </a:lnTo>
                    <a:lnTo>
                      <a:pt x="90" y="52"/>
                    </a:lnTo>
                    <a:lnTo>
                      <a:pt x="90" y="54"/>
                    </a:lnTo>
                    <a:lnTo>
                      <a:pt x="88" y="54"/>
                    </a:lnTo>
                    <a:lnTo>
                      <a:pt x="86" y="54"/>
                    </a:lnTo>
                    <a:lnTo>
                      <a:pt x="84" y="54"/>
                    </a:lnTo>
                    <a:lnTo>
                      <a:pt x="84" y="55"/>
                    </a:lnTo>
                    <a:lnTo>
                      <a:pt x="82" y="55"/>
                    </a:lnTo>
                    <a:lnTo>
                      <a:pt x="82" y="57"/>
                    </a:lnTo>
                    <a:lnTo>
                      <a:pt x="82" y="55"/>
                    </a:lnTo>
                    <a:lnTo>
                      <a:pt x="82" y="57"/>
                    </a:lnTo>
                    <a:lnTo>
                      <a:pt x="80" y="57"/>
                    </a:lnTo>
                    <a:lnTo>
                      <a:pt x="78" y="59"/>
                    </a:lnTo>
                    <a:lnTo>
                      <a:pt x="78" y="61"/>
                    </a:lnTo>
                    <a:lnTo>
                      <a:pt x="77" y="61"/>
                    </a:lnTo>
                    <a:lnTo>
                      <a:pt x="75" y="61"/>
                    </a:lnTo>
                    <a:lnTo>
                      <a:pt x="75" y="63"/>
                    </a:lnTo>
                    <a:lnTo>
                      <a:pt x="71" y="63"/>
                    </a:lnTo>
                    <a:lnTo>
                      <a:pt x="69" y="63"/>
                    </a:lnTo>
                    <a:lnTo>
                      <a:pt x="67" y="65"/>
                    </a:lnTo>
                    <a:lnTo>
                      <a:pt x="65" y="65"/>
                    </a:lnTo>
                    <a:lnTo>
                      <a:pt x="63" y="67"/>
                    </a:lnTo>
                    <a:lnTo>
                      <a:pt x="61" y="67"/>
                    </a:lnTo>
                    <a:lnTo>
                      <a:pt x="61" y="65"/>
                    </a:lnTo>
                    <a:lnTo>
                      <a:pt x="63" y="65"/>
                    </a:lnTo>
                    <a:lnTo>
                      <a:pt x="63" y="63"/>
                    </a:lnTo>
                    <a:lnTo>
                      <a:pt x="63" y="61"/>
                    </a:lnTo>
                    <a:lnTo>
                      <a:pt x="61" y="63"/>
                    </a:lnTo>
                    <a:lnTo>
                      <a:pt x="61" y="65"/>
                    </a:lnTo>
                    <a:lnTo>
                      <a:pt x="59" y="65"/>
                    </a:lnTo>
                    <a:lnTo>
                      <a:pt x="57" y="65"/>
                    </a:lnTo>
                    <a:lnTo>
                      <a:pt x="57" y="67"/>
                    </a:lnTo>
                    <a:lnTo>
                      <a:pt x="57" y="65"/>
                    </a:lnTo>
                    <a:lnTo>
                      <a:pt x="55" y="67"/>
                    </a:lnTo>
                    <a:lnTo>
                      <a:pt x="54" y="67"/>
                    </a:lnTo>
                    <a:lnTo>
                      <a:pt x="52" y="65"/>
                    </a:lnTo>
                    <a:lnTo>
                      <a:pt x="54" y="63"/>
                    </a:lnTo>
                    <a:lnTo>
                      <a:pt x="54" y="61"/>
                    </a:lnTo>
                    <a:lnTo>
                      <a:pt x="54" y="59"/>
                    </a:lnTo>
                    <a:lnTo>
                      <a:pt x="55" y="57"/>
                    </a:lnTo>
                    <a:lnTo>
                      <a:pt x="57" y="55"/>
                    </a:lnTo>
                    <a:lnTo>
                      <a:pt x="59" y="54"/>
                    </a:lnTo>
                    <a:lnTo>
                      <a:pt x="57" y="52"/>
                    </a:lnTo>
                    <a:lnTo>
                      <a:pt x="55" y="52"/>
                    </a:lnTo>
                    <a:lnTo>
                      <a:pt x="54" y="54"/>
                    </a:lnTo>
                    <a:lnTo>
                      <a:pt x="52" y="55"/>
                    </a:lnTo>
                    <a:lnTo>
                      <a:pt x="48" y="55"/>
                    </a:lnTo>
                    <a:lnTo>
                      <a:pt x="46" y="54"/>
                    </a:lnTo>
                    <a:lnTo>
                      <a:pt x="46" y="55"/>
                    </a:lnTo>
                    <a:lnTo>
                      <a:pt x="44" y="55"/>
                    </a:lnTo>
                    <a:lnTo>
                      <a:pt x="44" y="57"/>
                    </a:lnTo>
                    <a:lnTo>
                      <a:pt x="42" y="57"/>
                    </a:lnTo>
                    <a:lnTo>
                      <a:pt x="40" y="55"/>
                    </a:lnTo>
                    <a:lnTo>
                      <a:pt x="38" y="55"/>
                    </a:lnTo>
                    <a:lnTo>
                      <a:pt x="36" y="55"/>
                    </a:lnTo>
                    <a:lnTo>
                      <a:pt x="34" y="54"/>
                    </a:lnTo>
                    <a:lnTo>
                      <a:pt x="32" y="54"/>
                    </a:lnTo>
                    <a:lnTo>
                      <a:pt x="32" y="52"/>
                    </a:lnTo>
                    <a:lnTo>
                      <a:pt x="30" y="50"/>
                    </a:lnTo>
                    <a:lnTo>
                      <a:pt x="29" y="50"/>
                    </a:lnTo>
                    <a:lnTo>
                      <a:pt x="27" y="50"/>
                    </a:lnTo>
                    <a:lnTo>
                      <a:pt x="27" y="48"/>
                    </a:lnTo>
                    <a:lnTo>
                      <a:pt x="25" y="46"/>
                    </a:lnTo>
                    <a:lnTo>
                      <a:pt x="25" y="44"/>
                    </a:lnTo>
                    <a:lnTo>
                      <a:pt x="23" y="44"/>
                    </a:lnTo>
                    <a:lnTo>
                      <a:pt x="23" y="42"/>
                    </a:lnTo>
                    <a:lnTo>
                      <a:pt x="25" y="40"/>
                    </a:lnTo>
                    <a:lnTo>
                      <a:pt x="25" y="38"/>
                    </a:lnTo>
                    <a:lnTo>
                      <a:pt x="27" y="38"/>
                    </a:lnTo>
                    <a:lnTo>
                      <a:pt x="29" y="36"/>
                    </a:lnTo>
                    <a:lnTo>
                      <a:pt x="30" y="36"/>
                    </a:lnTo>
                    <a:lnTo>
                      <a:pt x="32" y="36"/>
                    </a:lnTo>
                    <a:lnTo>
                      <a:pt x="32" y="38"/>
                    </a:lnTo>
                    <a:lnTo>
                      <a:pt x="32" y="36"/>
                    </a:lnTo>
                    <a:lnTo>
                      <a:pt x="30" y="34"/>
                    </a:lnTo>
                    <a:lnTo>
                      <a:pt x="32" y="34"/>
                    </a:lnTo>
                    <a:lnTo>
                      <a:pt x="32" y="32"/>
                    </a:lnTo>
                    <a:lnTo>
                      <a:pt x="34" y="30"/>
                    </a:lnTo>
                    <a:lnTo>
                      <a:pt x="38" y="29"/>
                    </a:lnTo>
                    <a:lnTo>
                      <a:pt x="40" y="29"/>
                    </a:lnTo>
                    <a:lnTo>
                      <a:pt x="38" y="29"/>
                    </a:lnTo>
                    <a:lnTo>
                      <a:pt x="36" y="29"/>
                    </a:lnTo>
                    <a:lnTo>
                      <a:pt x="34" y="29"/>
                    </a:lnTo>
                    <a:lnTo>
                      <a:pt x="32" y="30"/>
                    </a:lnTo>
                    <a:lnTo>
                      <a:pt x="30" y="32"/>
                    </a:lnTo>
                    <a:lnTo>
                      <a:pt x="29" y="34"/>
                    </a:lnTo>
                    <a:lnTo>
                      <a:pt x="27" y="34"/>
                    </a:lnTo>
                    <a:lnTo>
                      <a:pt x="27" y="36"/>
                    </a:lnTo>
                    <a:lnTo>
                      <a:pt x="23" y="34"/>
                    </a:lnTo>
                    <a:lnTo>
                      <a:pt x="23" y="36"/>
                    </a:lnTo>
                    <a:lnTo>
                      <a:pt x="21" y="36"/>
                    </a:lnTo>
                    <a:lnTo>
                      <a:pt x="19" y="36"/>
                    </a:lnTo>
                    <a:lnTo>
                      <a:pt x="17" y="36"/>
                    </a:lnTo>
                    <a:lnTo>
                      <a:pt x="15" y="36"/>
                    </a:lnTo>
                    <a:lnTo>
                      <a:pt x="15" y="34"/>
                    </a:lnTo>
                    <a:lnTo>
                      <a:pt x="15" y="32"/>
                    </a:lnTo>
                    <a:lnTo>
                      <a:pt x="13" y="30"/>
                    </a:lnTo>
                    <a:lnTo>
                      <a:pt x="11" y="30"/>
                    </a:lnTo>
                    <a:lnTo>
                      <a:pt x="11" y="29"/>
                    </a:lnTo>
                    <a:lnTo>
                      <a:pt x="9" y="29"/>
                    </a:lnTo>
                    <a:lnTo>
                      <a:pt x="7" y="29"/>
                    </a:lnTo>
                    <a:lnTo>
                      <a:pt x="7" y="27"/>
                    </a:lnTo>
                    <a:lnTo>
                      <a:pt x="6" y="27"/>
                    </a:lnTo>
                    <a:lnTo>
                      <a:pt x="4" y="25"/>
                    </a:lnTo>
                    <a:lnTo>
                      <a:pt x="2" y="25"/>
                    </a:lnTo>
                    <a:lnTo>
                      <a:pt x="0" y="25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7" y="25"/>
                    </a:lnTo>
                    <a:lnTo>
                      <a:pt x="11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3"/>
                    </a:lnTo>
                    <a:lnTo>
                      <a:pt x="21" y="23"/>
                    </a:lnTo>
                    <a:lnTo>
                      <a:pt x="23" y="23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30" y="17"/>
                    </a:lnTo>
                    <a:lnTo>
                      <a:pt x="32" y="17"/>
                    </a:lnTo>
                    <a:lnTo>
                      <a:pt x="34" y="17"/>
                    </a:lnTo>
                    <a:lnTo>
                      <a:pt x="36" y="15"/>
                    </a:lnTo>
                    <a:lnTo>
                      <a:pt x="38" y="17"/>
                    </a:lnTo>
                    <a:lnTo>
                      <a:pt x="40" y="17"/>
                    </a:lnTo>
                    <a:lnTo>
                      <a:pt x="42" y="15"/>
                    </a:lnTo>
                    <a:lnTo>
                      <a:pt x="44" y="15"/>
                    </a:lnTo>
                    <a:lnTo>
                      <a:pt x="46" y="15"/>
                    </a:lnTo>
                    <a:lnTo>
                      <a:pt x="48" y="15"/>
                    </a:lnTo>
                    <a:lnTo>
                      <a:pt x="50" y="15"/>
                    </a:lnTo>
                    <a:lnTo>
                      <a:pt x="54" y="17"/>
                    </a:lnTo>
                    <a:lnTo>
                      <a:pt x="55" y="17"/>
                    </a:lnTo>
                    <a:lnTo>
                      <a:pt x="57" y="17"/>
                    </a:lnTo>
                    <a:lnTo>
                      <a:pt x="65" y="17"/>
                    </a:lnTo>
                    <a:lnTo>
                      <a:pt x="69" y="17"/>
                    </a:lnTo>
                    <a:lnTo>
                      <a:pt x="71" y="19"/>
                    </a:lnTo>
                    <a:lnTo>
                      <a:pt x="73" y="19"/>
                    </a:lnTo>
                    <a:lnTo>
                      <a:pt x="82" y="13"/>
                    </a:lnTo>
                    <a:lnTo>
                      <a:pt x="86" y="11"/>
                    </a:lnTo>
                    <a:lnTo>
                      <a:pt x="90" y="9"/>
                    </a:lnTo>
                    <a:lnTo>
                      <a:pt x="94" y="7"/>
                    </a:lnTo>
                    <a:lnTo>
                      <a:pt x="96" y="5"/>
                    </a:lnTo>
                    <a:lnTo>
                      <a:pt x="98" y="4"/>
                    </a:lnTo>
                    <a:lnTo>
                      <a:pt x="100" y="4"/>
                    </a:lnTo>
                    <a:lnTo>
                      <a:pt x="102" y="4"/>
                    </a:lnTo>
                    <a:lnTo>
                      <a:pt x="103" y="2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7" y="0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5" y="0"/>
                    </a:lnTo>
                    <a:lnTo>
                      <a:pt x="126" y="0"/>
                    </a:lnTo>
                    <a:lnTo>
                      <a:pt x="128" y="0"/>
                    </a:lnTo>
                    <a:lnTo>
                      <a:pt x="130" y="0"/>
                    </a:lnTo>
                    <a:lnTo>
                      <a:pt x="132" y="0"/>
                    </a:lnTo>
                    <a:lnTo>
                      <a:pt x="134" y="0"/>
                    </a:lnTo>
                    <a:lnTo>
                      <a:pt x="136" y="0"/>
                    </a:lnTo>
                    <a:lnTo>
                      <a:pt x="138" y="0"/>
                    </a:lnTo>
                    <a:lnTo>
                      <a:pt x="146" y="0"/>
                    </a:lnTo>
                    <a:lnTo>
                      <a:pt x="167" y="0"/>
                    </a:lnTo>
                    <a:lnTo>
                      <a:pt x="173" y="0"/>
                    </a:lnTo>
                    <a:lnTo>
                      <a:pt x="178" y="0"/>
                    </a:lnTo>
                    <a:lnTo>
                      <a:pt x="186" y="0"/>
                    </a:lnTo>
                    <a:lnTo>
                      <a:pt x="188" y="0"/>
                    </a:lnTo>
                    <a:lnTo>
                      <a:pt x="201" y="0"/>
                    </a:lnTo>
                    <a:lnTo>
                      <a:pt x="211" y="0"/>
                    </a:lnTo>
                    <a:lnTo>
                      <a:pt x="211" y="2"/>
                    </a:lnTo>
                    <a:lnTo>
                      <a:pt x="211" y="4"/>
                    </a:lnTo>
                    <a:lnTo>
                      <a:pt x="211" y="5"/>
                    </a:lnTo>
                    <a:lnTo>
                      <a:pt x="213" y="7"/>
                    </a:lnTo>
                    <a:lnTo>
                      <a:pt x="213" y="9"/>
                    </a:lnTo>
                    <a:lnTo>
                      <a:pt x="213" y="11"/>
                    </a:lnTo>
                    <a:lnTo>
                      <a:pt x="215" y="11"/>
                    </a:lnTo>
                    <a:lnTo>
                      <a:pt x="215" y="13"/>
                    </a:lnTo>
                    <a:lnTo>
                      <a:pt x="217" y="15"/>
                    </a:lnTo>
                    <a:lnTo>
                      <a:pt x="217" y="17"/>
                    </a:lnTo>
                    <a:close/>
                    <a:moveTo>
                      <a:pt x="48" y="115"/>
                    </a:moveTo>
                    <a:lnTo>
                      <a:pt x="46" y="115"/>
                    </a:lnTo>
                    <a:lnTo>
                      <a:pt x="44" y="117"/>
                    </a:lnTo>
                    <a:lnTo>
                      <a:pt x="46" y="117"/>
                    </a:lnTo>
                    <a:lnTo>
                      <a:pt x="46" y="119"/>
                    </a:lnTo>
                    <a:lnTo>
                      <a:pt x="44" y="119"/>
                    </a:lnTo>
                    <a:lnTo>
                      <a:pt x="42" y="119"/>
                    </a:lnTo>
                    <a:lnTo>
                      <a:pt x="40" y="119"/>
                    </a:lnTo>
                    <a:lnTo>
                      <a:pt x="40" y="117"/>
                    </a:lnTo>
                    <a:lnTo>
                      <a:pt x="40" y="119"/>
                    </a:lnTo>
                    <a:lnTo>
                      <a:pt x="38" y="119"/>
                    </a:lnTo>
                    <a:lnTo>
                      <a:pt x="36" y="119"/>
                    </a:lnTo>
                    <a:lnTo>
                      <a:pt x="36" y="117"/>
                    </a:lnTo>
                    <a:lnTo>
                      <a:pt x="34" y="117"/>
                    </a:lnTo>
                    <a:lnTo>
                      <a:pt x="34" y="115"/>
                    </a:lnTo>
                    <a:lnTo>
                      <a:pt x="32" y="115"/>
                    </a:lnTo>
                    <a:lnTo>
                      <a:pt x="32" y="113"/>
                    </a:lnTo>
                    <a:lnTo>
                      <a:pt x="34" y="113"/>
                    </a:lnTo>
                    <a:lnTo>
                      <a:pt x="34" y="111"/>
                    </a:lnTo>
                    <a:lnTo>
                      <a:pt x="36" y="111"/>
                    </a:lnTo>
                    <a:lnTo>
                      <a:pt x="36" y="113"/>
                    </a:lnTo>
                    <a:lnTo>
                      <a:pt x="38" y="111"/>
                    </a:lnTo>
                    <a:lnTo>
                      <a:pt x="38" y="109"/>
                    </a:lnTo>
                    <a:lnTo>
                      <a:pt x="38" y="107"/>
                    </a:lnTo>
                    <a:lnTo>
                      <a:pt x="40" y="107"/>
                    </a:lnTo>
                    <a:lnTo>
                      <a:pt x="42" y="107"/>
                    </a:lnTo>
                    <a:lnTo>
                      <a:pt x="42" y="105"/>
                    </a:lnTo>
                    <a:lnTo>
                      <a:pt x="44" y="105"/>
                    </a:lnTo>
                    <a:lnTo>
                      <a:pt x="46" y="107"/>
                    </a:lnTo>
                    <a:lnTo>
                      <a:pt x="46" y="109"/>
                    </a:lnTo>
                    <a:lnTo>
                      <a:pt x="46" y="111"/>
                    </a:lnTo>
                    <a:lnTo>
                      <a:pt x="44" y="111"/>
                    </a:lnTo>
                    <a:lnTo>
                      <a:pt x="46" y="111"/>
                    </a:lnTo>
                    <a:lnTo>
                      <a:pt x="48" y="113"/>
                    </a:lnTo>
                    <a:lnTo>
                      <a:pt x="46" y="113"/>
                    </a:lnTo>
                    <a:lnTo>
                      <a:pt x="48" y="113"/>
                    </a:lnTo>
                    <a:lnTo>
                      <a:pt x="48" y="115"/>
                    </a:lnTo>
                    <a:close/>
                    <a:moveTo>
                      <a:pt x="50" y="57"/>
                    </a:moveTo>
                    <a:lnTo>
                      <a:pt x="52" y="57"/>
                    </a:lnTo>
                    <a:lnTo>
                      <a:pt x="50" y="57"/>
                    </a:lnTo>
                    <a:lnTo>
                      <a:pt x="50" y="59"/>
                    </a:lnTo>
                    <a:lnTo>
                      <a:pt x="48" y="61"/>
                    </a:lnTo>
                    <a:lnTo>
                      <a:pt x="48" y="63"/>
                    </a:lnTo>
                    <a:lnTo>
                      <a:pt x="48" y="65"/>
                    </a:lnTo>
                    <a:lnTo>
                      <a:pt x="46" y="65"/>
                    </a:lnTo>
                    <a:lnTo>
                      <a:pt x="44" y="65"/>
                    </a:lnTo>
                    <a:lnTo>
                      <a:pt x="44" y="67"/>
                    </a:lnTo>
                    <a:lnTo>
                      <a:pt x="44" y="65"/>
                    </a:lnTo>
                    <a:lnTo>
                      <a:pt x="42" y="65"/>
                    </a:lnTo>
                    <a:lnTo>
                      <a:pt x="42" y="63"/>
                    </a:lnTo>
                    <a:lnTo>
                      <a:pt x="40" y="63"/>
                    </a:lnTo>
                    <a:lnTo>
                      <a:pt x="38" y="63"/>
                    </a:lnTo>
                    <a:lnTo>
                      <a:pt x="38" y="61"/>
                    </a:lnTo>
                    <a:lnTo>
                      <a:pt x="38" y="59"/>
                    </a:lnTo>
                    <a:lnTo>
                      <a:pt x="38" y="57"/>
                    </a:lnTo>
                    <a:lnTo>
                      <a:pt x="40" y="57"/>
                    </a:lnTo>
                    <a:lnTo>
                      <a:pt x="42" y="57"/>
                    </a:lnTo>
                    <a:lnTo>
                      <a:pt x="42" y="59"/>
                    </a:lnTo>
                    <a:lnTo>
                      <a:pt x="44" y="59"/>
                    </a:lnTo>
                    <a:lnTo>
                      <a:pt x="44" y="57"/>
                    </a:lnTo>
                    <a:lnTo>
                      <a:pt x="46" y="57"/>
                    </a:lnTo>
                    <a:lnTo>
                      <a:pt x="48" y="57"/>
                    </a:lnTo>
                    <a:lnTo>
                      <a:pt x="50" y="57"/>
                    </a:lnTo>
                    <a:lnTo>
                      <a:pt x="48" y="57"/>
                    </a:lnTo>
                    <a:lnTo>
                      <a:pt x="50" y="57"/>
                    </a:lnTo>
                    <a:close/>
                    <a:moveTo>
                      <a:pt x="55" y="88"/>
                    </a:moveTo>
                    <a:lnTo>
                      <a:pt x="54" y="90"/>
                    </a:lnTo>
                    <a:lnTo>
                      <a:pt x="54" y="88"/>
                    </a:lnTo>
                    <a:lnTo>
                      <a:pt x="52" y="88"/>
                    </a:lnTo>
                    <a:lnTo>
                      <a:pt x="52" y="90"/>
                    </a:lnTo>
                    <a:lnTo>
                      <a:pt x="50" y="90"/>
                    </a:lnTo>
                    <a:lnTo>
                      <a:pt x="50" y="88"/>
                    </a:lnTo>
                    <a:lnTo>
                      <a:pt x="50" y="90"/>
                    </a:lnTo>
                    <a:lnTo>
                      <a:pt x="48" y="90"/>
                    </a:lnTo>
                    <a:lnTo>
                      <a:pt x="46" y="88"/>
                    </a:lnTo>
                    <a:lnTo>
                      <a:pt x="44" y="88"/>
                    </a:lnTo>
                    <a:lnTo>
                      <a:pt x="46" y="86"/>
                    </a:lnTo>
                    <a:lnTo>
                      <a:pt x="48" y="86"/>
                    </a:lnTo>
                    <a:lnTo>
                      <a:pt x="48" y="84"/>
                    </a:lnTo>
                    <a:lnTo>
                      <a:pt x="50" y="84"/>
                    </a:lnTo>
                    <a:lnTo>
                      <a:pt x="52" y="84"/>
                    </a:lnTo>
                    <a:lnTo>
                      <a:pt x="52" y="82"/>
                    </a:lnTo>
                    <a:lnTo>
                      <a:pt x="52" y="84"/>
                    </a:lnTo>
                    <a:lnTo>
                      <a:pt x="52" y="82"/>
                    </a:lnTo>
                    <a:lnTo>
                      <a:pt x="54" y="84"/>
                    </a:lnTo>
                    <a:lnTo>
                      <a:pt x="54" y="82"/>
                    </a:lnTo>
                    <a:lnTo>
                      <a:pt x="55" y="84"/>
                    </a:lnTo>
                    <a:lnTo>
                      <a:pt x="55" y="82"/>
                    </a:lnTo>
                    <a:lnTo>
                      <a:pt x="55" y="84"/>
                    </a:lnTo>
                    <a:lnTo>
                      <a:pt x="57" y="86"/>
                    </a:lnTo>
                    <a:lnTo>
                      <a:pt x="55" y="88"/>
                    </a:lnTo>
                    <a:close/>
                    <a:moveTo>
                      <a:pt x="32" y="80"/>
                    </a:moveTo>
                    <a:lnTo>
                      <a:pt x="30" y="82"/>
                    </a:lnTo>
                    <a:lnTo>
                      <a:pt x="30" y="84"/>
                    </a:lnTo>
                    <a:lnTo>
                      <a:pt x="29" y="84"/>
                    </a:lnTo>
                    <a:lnTo>
                      <a:pt x="29" y="86"/>
                    </a:lnTo>
                    <a:lnTo>
                      <a:pt x="27" y="84"/>
                    </a:lnTo>
                    <a:lnTo>
                      <a:pt x="25" y="84"/>
                    </a:lnTo>
                    <a:lnTo>
                      <a:pt x="23" y="84"/>
                    </a:lnTo>
                    <a:lnTo>
                      <a:pt x="21" y="84"/>
                    </a:lnTo>
                    <a:lnTo>
                      <a:pt x="21" y="82"/>
                    </a:lnTo>
                    <a:lnTo>
                      <a:pt x="21" y="80"/>
                    </a:lnTo>
                    <a:lnTo>
                      <a:pt x="23" y="80"/>
                    </a:lnTo>
                    <a:lnTo>
                      <a:pt x="25" y="80"/>
                    </a:lnTo>
                    <a:lnTo>
                      <a:pt x="27" y="80"/>
                    </a:lnTo>
                    <a:lnTo>
                      <a:pt x="29" y="80"/>
                    </a:lnTo>
                    <a:lnTo>
                      <a:pt x="30" y="78"/>
                    </a:lnTo>
                    <a:lnTo>
                      <a:pt x="32" y="78"/>
                    </a:lnTo>
                    <a:lnTo>
                      <a:pt x="32" y="80"/>
                    </a:lnTo>
                    <a:close/>
                    <a:moveTo>
                      <a:pt x="75" y="100"/>
                    </a:moveTo>
                    <a:lnTo>
                      <a:pt x="73" y="102"/>
                    </a:lnTo>
                    <a:lnTo>
                      <a:pt x="75" y="102"/>
                    </a:lnTo>
                    <a:lnTo>
                      <a:pt x="73" y="103"/>
                    </a:lnTo>
                    <a:lnTo>
                      <a:pt x="73" y="102"/>
                    </a:lnTo>
                    <a:lnTo>
                      <a:pt x="71" y="102"/>
                    </a:lnTo>
                    <a:lnTo>
                      <a:pt x="73" y="103"/>
                    </a:lnTo>
                    <a:lnTo>
                      <a:pt x="71" y="105"/>
                    </a:lnTo>
                    <a:lnTo>
                      <a:pt x="69" y="103"/>
                    </a:lnTo>
                    <a:lnTo>
                      <a:pt x="69" y="105"/>
                    </a:lnTo>
                    <a:lnTo>
                      <a:pt x="69" y="103"/>
                    </a:lnTo>
                    <a:lnTo>
                      <a:pt x="69" y="105"/>
                    </a:lnTo>
                    <a:lnTo>
                      <a:pt x="69" y="107"/>
                    </a:lnTo>
                    <a:lnTo>
                      <a:pt x="67" y="107"/>
                    </a:lnTo>
                    <a:lnTo>
                      <a:pt x="67" y="109"/>
                    </a:lnTo>
                    <a:lnTo>
                      <a:pt x="65" y="109"/>
                    </a:lnTo>
                    <a:lnTo>
                      <a:pt x="65" y="107"/>
                    </a:lnTo>
                    <a:lnTo>
                      <a:pt x="65" y="105"/>
                    </a:lnTo>
                    <a:lnTo>
                      <a:pt x="67" y="105"/>
                    </a:lnTo>
                    <a:lnTo>
                      <a:pt x="67" y="103"/>
                    </a:lnTo>
                    <a:lnTo>
                      <a:pt x="65" y="103"/>
                    </a:lnTo>
                    <a:lnTo>
                      <a:pt x="67" y="102"/>
                    </a:lnTo>
                    <a:lnTo>
                      <a:pt x="67" y="100"/>
                    </a:lnTo>
                    <a:lnTo>
                      <a:pt x="69" y="100"/>
                    </a:lnTo>
                    <a:lnTo>
                      <a:pt x="71" y="100"/>
                    </a:lnTo>
                    <a:lnTo>
                      <a:pt x="71" y="98"/>
                    </a:lnTo>
                    <a:lnTo>
                      <a:pt x="73" y="100"/>
                    </a:lnTo>
                    <a:lnTo>
                      <a:pt x="75" y="98"/>
                    </a:lnTo>
                    <a:lnTo>
                      <a:pt x="75" y="100"/>
                    </a:lnTo>
                    <a:close/>
                    <a:moveTo>
                      <a:pt x="57" y="117"/>
                    </a:moveTo>
                    <a:lnTo>
                      <a:pt x="55" y="117"/>
                    </a:lnTo>
                    <a:lnTo>
                      <a:pt x="54" y="117"/>
                    </a:lnTo>
                    <a:lnTo>
                      <a:pt x="52" y="117"/>
                    </a:lnTo>
                    <a:lnTo>
                      <a:pt x="52" y="115"/>
                    </a:lnTo>
                    <a:lnTo>
                      <a:pt x="54" y="115"/>
                    </a:lnTo>
                    <a:lnTo>
                      <a:pt x="54" y="113"/>
                    </a:lnTo>
                    <a:lnTo>
                      <a:pt x="55" y="113"/>
                    </a:lnTo>
                    <a:lnTo>
                      <a:pt x="54" y="113"/>
                    </a:lnTo>
                    <a:lnTo>
                      <a:pt x="52" y="113"/>
                    </a:lnTo>
                    <a:lnTo>
                      <a:pt x="54" y="113"/>
                    </a:lnTo>
                    <a:lnTo>
                      <a:pt x="54" y="111"/>
                    </a:lnTo>
                    <a:lnTo>
                      <a:pt x="54" y="109"/>
                    </a:lnTo>
                    <a:lnTo>
                      <a:pt x="52" y="107"/>
                    </a:lnTo>
                    <a:lnTo>
                      <a:pt x="52" y="105"/>
                    </a:lnTo>
                    <a:lnTo>
                      <a:pt x="54" y="105"/>
                    </a:lnTo>
                    <a:lnTo>
                      <a:pt x="55" y="107"/>
                    </a:lnTo>
                    <a:lnTo>
                      <a:pt x="55" y="109"/>
                    </a:lnTo>
                    <a:lnTo>
                      <a:pt x="57" y="109"/>
                    </a:lnTo>
                    <a:lnTo>
                      <a:pt x="57" y="111"/>
                    </a:lnTo>
                    <a:lnTo>
                      <a:pt x="57" y="113"/>
                    </a:lnTo>
                    <a:lnTo>
                      <a:pt x="57" y="115"/>
                    </a:lnTo>
                    <a:lnTo>
                      <a:pt x="57" y="117"/>
                    </a:lnTo>
                    <a:close/>
                    <a:moveTo>
                      <a:pt x="36" y="57"/>
                    </a:moveTo>
                    <a:lnTo>
                      <a:pt x="36" y="59"/>
                    </a:lnTo>
                    <a:lnTo>
                      <a:pt x="34" y="59"/>
                    </a:lnTo>
                    <a:lnTo>
                      <a:pt x="32" y="59"/>
                    </a:lnTo>
                    <a:lnTo>
                      <a:pt x="30" y="59"/>
                    </a:lnTo>
                    <a:lnTo>
                      <a:pt x="29" y="59"/>
                    </a:lnTo>
                    <a:lnTo>
                      <a:pt x="27" y="59"/>
                    </a:lnTo>
                    <a:lnTo>
                      <a:pt x="27" y="57"/>
                    </a:lnTo>
                    <a:lnTo>
                      <a:pt x="29" y="57"/>
                    </a:lnTo>
                    <a:lnTo>
                      <a:pt x="29" y="55"/>
                    </a:lnTo>
                    <a:lnTo>
                      <a:pt x="29" y="54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30" y="52"/>
                    </a:lnTo>
                    <a:lnTo>
                      <a:pt x="30" y="54"/>
                    </a:lnTo>
                    <a:lnTo>
                      <a:pt x="32" y="54"/>
                    </a:lnTo>
                    <a:lnTo>
                      <a:pt x="32" y="55"/>
                    </a:lnTo>
                    <a:lnTo>
                      <a:pt x="34" y="55"/>
                    </a:lnTo>
                    <a:lnTo>
                      <a:pt x="34" y="57"/>
                    </a:lnTo>
                    <a:lnTo>
                      <a:pt x="36" y="57"/>
                    </a:lnTo>
                    <a:lnTo>
                      <a:pt x="38" y="57"/>
                    </a:lnTo>
                    <a:lnTo>
                      <a:pt x="36" y="57"/>
                    </a:lnTo>
                    <a:close/>
                    <a:moveTo>
                      <a:pt x="40" y="102"/>
                    </a:moveTo>
                    <a:lnTo>
                      <a:pt x="38" y="103"/>
                    </a:lnTo>
                    <a:lnTo>
                      <a:pt x="36" y="103"/>
                    </a:lnTo>
                    <a:lnTo>
                      <a:pt x="34" y="105"/>
                    </a:lnTo>
                    <a:lnTo>
                      <a:pt x="32" y="105"/>
                    </a:lnTo>
                    <a:lnTo>
                      <a:pt x="32" y="103"/>
                    </a:lnTo>
                    <a:lnTo>
                      <a:pt x="30" y="103"/>
                    </a:lnTo>
                    <a:lnTo>
                      <a:pt x="30" y="102"/>
                    </a:lnTo>
                    <a:lnTo>
                      <a:pt x="30" y="100"/>
                    </a:lnTo>
                    <a:lnTo>
                      <a:pt x="32" y="100"/>
                    </a:lnTo>
                    <a:lnTo>
                      <a:pt x="34" y="100"/>
                    </a:lnTo>
                    <a:lnTo>
                      <a:pt x="34" y="98"/>
                    </a:lnTo>
                    <a:lnTo>
                      <a:pt x="36" y="98"/>
                    </a:lnTo>
                    <a:lnTo>
                      <a:pt x="36" y="100"/>
                    </a:lnTo>
                    <a:lnTo>
                      <a:pt x="38" y="100"/>
                    </a:lnTo>
                    <a:lnTo>
                      <a:pt x="40" y="102"/>
                    </a:lnTo>
                    <a:close/>
                    <a:moveTo>
                      <a:pt x="88" y="77"/>
                    </a:moveTo>
                    <a:lnTo>
                      <a:pt x="86" y="77"/>
                    </a:lnTo>
                    <a:lnTo>
                      <a:pt x="86" y="78"/>
                    </a:lnTo>
                    <a:lnTo>
                      <a:pt x="88" y="80"/>
                    </a:lnTo>
                    <a:lnTo>
                      <a:pt x="86" y="80"/>
                    </a:lnTo>
                    <a:lnTo>
                      <a:pt x="84" y="80"/>
                    </a:lnTo>
                    <a:lnTo>
                      <a:pt x="82" y="80"/>
                    </a:lnTo>
                    <a:lnTo>
                      <a:pt x="82" y="82"/>
                    </a:lnTo>
                    <a:lnTo>
                      <a:pt x="82" y="80"/>
                    </a:lnTo>
                    <a:lnTo>
                      <a:pt x="80" y="80"/>
                    </a:lnTo>
                    <a:lnTo>
                      <a:pt x="80" y="82"/>
                    </a:lnTo>
                    <a:lnTo>
                      <a:pt x="82" y="82"/>
                    </a:lnTo>
                    <a:lnTo>
                      <a:pt x="82" y="84"/>
                    </a:lnTo>
                    <a:lnTo>
                      <a:pt x="80" y="84"/>
                    </a:lnTo>
                    <a:lnTo>
                      <a:pt x="78" y="84"/>
                    </a:lnTo>
                    <a:lnTo>
                      <a:pt x="78" y="82"/>
                    </a:lnTo>
                    <a:lnTo>
                      <a:pt x="77" y="82"/>
                    </a:lnTo>
                    <a:lnTo>
                      <a:pt x="77" y="80"/>
                    </a:lnTo>
                    <a:lnTo>
                      <a:pt x="78" y="80"/>
                    </a:lnTo>
                    <a:lnTo>
                      <a:pt x="78" y="78"/>
                    </a:lnTo>
                    <a:lnTo>
                      <a:pt x="80" y="78"/>
                    </a:lnTo>
                    <a:lnTo>
                      <a:pt x="82" y="78"/>
                    </a:lnTo>
                    <a:lnTo>
                      <a:pt x="82" y="77"/>
                    </a:lnTo>
                    <a:lnTo>
                      <a:pt x="84" y="77"/>
                    </a:lnTo>
                    <a:lnTo>
                      <a:pt x="86" y="75"/>
                    </a:lnTo>
                    <a:lnTo>
                      <a:pt x="88" y="75"/>
                    </a:lnTo>
                    <a:lnTo>
                      <a:pt x="88" y="77"/>
                    </a:lnTo>
                    <a:close/>
                    <a:moveTo>
                      <a:pt x="52" y="113"/>
                    </a:moveTo>
                    <a:lnTo>
                      <a:pt x="50" y="115"/>
                    </a:lnTo>
                    <a:lnTo>
                      <a:pt x="48" y="115"/>
                    </a:lnTo>
                    <a:lnTo>
                      <a:pt x="48" y="113"/>
                    </a:lnTo>
                    <a:lnTo>
                      <a:pt x="48" y="111"/>
                    </a:lnTo>
                    <a:lnTo>
                      <a:pt x="50" y="111"/>
                    </a:lnTo>
                    <a:lnTo>
                      <a:pt x="50" y="109"/>
                    </a:lnTo>
                    <a:lnTo>
                      <a:pt x="48" y="109"/>
                    </a:lnTo>
                    <a:lnTo>
                      <a:pt x="48" y="111"/>
                    </a:lnTo>
                    <a:lnTo>
                      <a:pt x="46" y="109"/>
                    </a:lnTo>
                    <a:lnTo>
                      <a:pt x="46" y="107"/>
                    </a:lnTo>
                    <a:lnTo>
                      <a:pt x="48" y="105"/>
                    </a:lnTo>
                    <a:lnTo>
                      <a:pt x="48" y="107"/>
                    </a:lnTo>
                    <a:lnTo>
                      <a:pt x="48" y="105"/>
                    </a:lnTo>
                    <a:lnTo>
                      <a:pt x="50" y="105"/>
                    </a:lnTo>
                    <a:lnTo>
                      <a:pt x="52" y="105"/>
                    </a:lnTo>
                    <a:lnTo>
                      <a:pt x="52" y="107"/>
                    </a:lnTo>
                    <a:lnTo>
                      <a:pt x="52" y="109"/>
                    </a:lnTo>
                    <a:lnTo>
                      <a:pt x="52" y="111"/>
                    </a:lnTo>
                    <a:lnTo>
                      <a:pt x="52" y="113"/>
                    </a:lnTo>
                    <a:close/>
                    <a:moveTo>
                      <a:pt x="38" y="82"/>
                    </a:moveTo>
                    <a:lnTo>
                      <a:pt x="38" y="84"/>
                    </a:lnTo>
                    <a:lnTo>
                      <a:pt x="36" y="86"/>
                    </a:lnTo>
                    <a:lnTo>
                      <a:pt x="36" y="88"/>
                    </a:lnTo>
                    <a:lnTo>
                      <a:pt x="34" y="88"/>
                    </a:lnTo>
                    <a:lnTo>
                      <a:pt x="32" y="88"/>
                    </a:lnTo>
                    <a:lnTo>
                      <a:pt x="30" y="88"/>
                    </a:lnTo>
                    <a:lnTo>
                      <a:pt x="29" y="88"/>
                    </a:lnTo>
                    <a:lnTo>
                      <a:pt x="29" y="86"/>
                    </a:lnTo>
                    <a:lnTo>
                      <a:pt x="30" y="86"/>
                    </a:lnTo>
                    <a:lnTo>
                      <a:pt x="32" y="84"/>
                    </a:lnTo>
                    <a:lnTo>
                      <a:pt x="34" y="82"/>
                    </a:lnTo>
                    <a:lnTo>
                      <a:pt x="36" y="82"/>
                    </a:lnTo>
                    <a:lnTo>
                      <a:pt x="38" y="82"/>
                    </a:lnTo>
                    <a:close/>
                    <a:moveTo>
                      <a:pt x="61" y="100"/>
                    </a:moveTo>
                    <a:lnTo>
                      <a:pt x="61" y="102"/>
                    </a:lnTo>
                    <a:lnTo>
                      <a:pt x="61" y="103"/>
                    </a:lnTo>
                    <a:lnTo>
                      <a:pt x="61" y="105"/>
                    </a:lnTo>
                    <a:lnTo>
                      <a:pt x="59" y="105"/>
                    </a:lnTo>
                    <a:lnTo>
                      <a:pt x="57" y="105"/>
                    </a:lnTo>
                    <a:lnTo>
                      <a:pt x="57" y="103"/>
                    </a:lnTo>
                    <a:lnTo>
                      <a:pt x="59" y="100"/>
                    </a:lnTo>
                    <a:lnTo>
                      <a:pt x="59" y="98"/>
                    </a:lnTo>
                    <a:lnTo>
                      <a:pt x="61" y="98"/>
                    </a:lnTo>
                    <a:lnTo>
                      <a:pt x="61" y="100"/>
                    </a:lnTo>
                    <a:lnTo>
                      <a:pt x="63" y="100"/>
                    </a:lnTo>
                    <a:lnTo>
                      <a:pt x="61" y="100"/>
                    </a:lnTo>
                    <a:close/>
                    <a:moveTo>
                      <a:pt x="109" y="115"/>
                    </a:moveTo>
                    <a:lnTo>
                      <a:pt x="109" y="117"/>
                    </a:lnTo>
                    <a:lnTo>
                      <a:pt x="107" y="117"/>
                    </a:lnTo>
                    <a:lnTo>
                      <a:pt x="107" y="119"/>
                    </a:lnTo>
                    <a:lnTo>
                      <a:pt x="105" y="119"/>
                    </a:lnTo>
                    <a:lnTo>
                      <a:pt x="105" y="121"/>
                    </a:lnTo>
                    <a:lnTo>
                      <a:pt x="103" y="121"/>
                    </a:lnTo>
                    <a:lnTo>
                      <a:pt x="103" y="119"/>
                    </a:lnTo>
                    <a:lnTo>
                      <a:pt x="102" y="119"/>
                    </a:lnTo>
                    <a:lnTo>
                      <a:pt x="103" y="119"/>
                    </a:lnTo>
                    <a:lnTo>
                      <a:pt x="102" y="119"/>
                    </a:lnTo>
                    <a:lnTo>
                      <a:pt x="102" y="117"/>
                    </a:lnTo>
                    <a:lnTo>
                      <a:pt x="103" y="117"/>
                    </a:lnTo>
                    <a:lnTo>
                      <a:pt x="103" y="115"/>
                    </a:lnTo>
                    <a:lnTo>
                      <a:pt x="105" y="115"/>
                    </a:lnTo>
                    <a:lnTo>
                      <a:pt x="107" y="115"/>
                    </a:lnTo>
                    <a:lnTo>
                      <a:pt x="109" y="115"/>
                    </a:lnTo>
                    <a:close/>
                    <a:moveTo>
                      <a:pt x="48" y="96"/>
                    </a:moveTo>
                    <a:lnTo>
                      <a:pt x="48" y="98"/>
                    </a:lnTo>
                    <a:lnTo>
                      <a:pt x="46" y="98"/>
                    </a:lnTo>
                    <a:lnTo>
                      <a:pt x="44" y="98"/>
                    </a:lnTo>
                    <a:lnTo>
                      <a:pt x="42" y="100"/>
                    </a:lnTo>
                    <a:lnTo>
                      <a:pt x="42" y="98"/>
                    </a:lnTo>
                    <a:lnTo>
                      <a:pt x="40" y="98"/>
                    </a:lnTo>
                    <a:lnTo>
                      <a:pt x="40" y="96"/>
                    </a:lnTo>
                    <a:lnTo>
                      <a:pt x="42" y="96"/>
                    </a:lnTo>
                    <a:lnTo>
                      <a:pt x="44" y="96"/>
                    </a:lnTo>
                    <a:lnTo>
                      <a:pt x="46" y="96"/>
                    </a:lnTo>
                    <a:lnTo>
                      <a:pt x="48" y="94"/>
                    </a:lnTo>
                    <a:lnTo>
                      <a:pt x="48" y="96"/>
                    </a:lnTo>
                    <a:close/>
                    <a:moveTo>
                      <a:pt x="57" y="82"/>
                    </a:moveTo>
                    <a:lnTo>
                      <a:pt x="55" y="82"/>
                    </a:lnTo>
                    <a:lnTo>
                      <a:pt x="54" y="82"/>
                    </a:lnTo>
                    <a:lnTo>
                      <a:pt x="54" y="80"/>
                    </a:lnTo>
                    <a:lnTo>
                      <a:pt x="52" y="78"/>
                    </a:lnTo>
                    <a:lnTo>
                      <a:pt x="54" y="77"/>
                    </a:lnTo>
                    <a:lnTo>
                      <a:pt x="55" y="78"/>
                    </a:lnTo>
                    <a:lnTo>
                      <a:pt x="57" y="78"/>
                    </a:lnTo>
                    <a:lnTo>
                      <a:pt x="57" y="80"/>
                    </a:lnTo>
                    <a:lnTo>
                      <a:pt x="55" y="80"/>
                    </a:lnTo>
                    <a:lnTo>
                      <a:pt x="57" y="80"/>
                    </a:lnTo>
                    <a:lnTo>
                      <a:pt x="57" y="82"/>
                    </a:lnTo>
                    <a:close/>
                    <a:moveTo>
                      <a:pt x="75" y="88"/>
                    </a:moveTo>
                    <a:lnTo>
                      <a:pt x="73" y="88"/>
                    </a:lnTo>
                    <a:lnTo>
                      <a:pt x="71" y="90"/>
                    </a:lnTo>
                    <a:lnTo>
                      <a:pt x="71" y="88"/>
                    </a:lnTo>
                    <a:lnTo>
                      <a:pt x="69" y="88"/>
                    </a:lnTo>
                    <a:lnTo>
                      <a:pt x="69" y="86"/>
                    </a:lnTo>
                    <a:lnTo>
                      <a:pt x="71" y="86"/>
                    </a:lnTo>
                    <a:lnTo>
                      <a:pt x="71" y="84"/>
                    </a:lnTo>
                    <a:lnTo>
                      <a:pt x="73" y="84"/>
                    </a:lnTo>
                    <a:lnTo>
                      <a:pt x="75" y="84"/>
                    </a:lnTo>
                    <a:lnTo>
                      <a:pt x="73" y="84"/>
                    </a:lnTo>
                    <a:lnTo>
                      <a:pt x="73" y="86"/>
                    </a:lnTo>
                    <a:lnTo>
                      <a:pt x="75" y="86"/>
                    </a:lnTo>
                    <a:lnTo>
                      <a:pt x="75" y="88"/>
                    </a:lnTo>
                    <a:close/>
                    <a:moveTo>
                      <a:pt x="46" y="92"/>
                    </a:moveTo>
                    <a:lnTo>
                      <a:pt x="44" y="92"/>
                    </a:lnTo>
                    <a:lnTo>
                      <a:pt x="42" y="92"/>
                    </a:lnTo>
                    <a:lnTo>
                      <a:pt x="42" y="94"/>
                    </a:lnTo>
                    <a:lnTo>
                      <a:pt x="40" y="92"/>
                    </a:lnTo>
                    <a:lnTo>
                      <a:pt x="40" y="94"/>
                    </a:lnTo>
                    <a:lnTo>
                      <a:pt x="38" y="92"/>
                    </a:lnTo>
                    <a:lnTo>
                      <a:pt x="40" y="92"/>
                    </a:lnTo>
                    <a:lnTo>
                      <a:pt x="42" y="92"/>
                    </a:lnTo>
                    <a:lnTo>
                      <a:pt x="42" y="90"/>
                    </a:lnTo>
                    <a:lnTo>
                      <a:pt x="44" y="90"/>
                    </a:lnTo>
                    <a:lnTo>
                      <a:pt x="46" y="90"/>
                    </a:lnTo>
                    <a:lnTo>
                      <a:pt x="46" y="92"/>
                    </a:lnTo>
                    <a:close/>
                    <a:moveTo>
                      <a:pt x="65" y="94"/>
                    </a:moveTo>
                    <a:lnTo>
                      <a:pt x="65" y="96"/>
                    </a:lnTo>
                    <a:lnTo>
                      <a:pt x="65" y="98"/>
                    </a:lnTo>
                    <a:lnTo>
                      <a:pt x="63" y="98"/>
                    </a:lnTo>
                    <a:lnTo>
                      <a:pt x="63" y="100"/>
                    </a:lnTo>
                    <a:lnTo>
                      <a:pt x="63" y="98"/>
                    </a:lnTo>
                    <a:lnTo>
                      <a:pt x="61" y="98"/>
                    </a:lnTo>
                    <a:lnTo>
                      <a:pt x="61" y="96"/>
                    </a:lnTo>
                    <a:lnTo>
                      <a:pt x="63" y="96"/>
                    </a:lnTo>
                    <a:lnTo>
                      <a:pt x="63" y="94"/>
                    </a:lnTo>
                    <a:lnTo>
                      <a:pt x="65" y="94"/>
                    </a:lnTo>
                    <a:close/>
                    <a:moveTo>
                      <a:pt x="52" y="82"/>
                    </a:moveTo>
                    <a:lnTo>
                      <a:pt x="50" y="82"/>
                    </a:lnTo>
                    <a:lnTo>
                      <a:pt x="50" y="80"/>
                    </a:lnTo>
                    <a:lnTo>
                      <a:pt x="50" y="78"/>
                    </a:lnTo>
                    <a:lnTo>
                      <a:pt x="52" y="78"/>
                    </a:lnTo>
                    <a:lnTo>
                      <a:pt x="52" y="80"/>
                    </a:lnTo>
                    <a:lnTo>
                      <a:pt x="52" y="82"/>
                    </a:lnTo>
                    <a:close/>
                    <a:moveTo>
                      <a:pt x="21" y="100"/>
                    </a:moveTo>
                    <a:lnTo>
                      <a:pt x="19" y="100"/>
                    </a:lnTo>
                    <a:lnTo>
                      <a:pt x="17" y="100"/>
                    </a:lnTo>
                    <a:lnTo>
                      <a:pt x="15" y="100"/>
                    </a:lnTo>
                    <a:lnTo>
                      <a:pt x="15" y="98"/>
                    </a:lnTo>
                    <a:lnTo>
                      <a:pt x="17" y="98"/>
                    </a:lnTo>
                    <a:lnTo>
                      <a:pt x="19" y="98"/>
                    </a:lnTo>
                    <a:lnTo>
                      <a:pt x="19" y="100"/>
                    </a:lnTo>
                    <a:lnTo>
                      <a:pt x="21" y="100"/>
                    </a:lnTo>
                    <a:close/>
                    <a:moveTo>
                      <a:pt x="61" y="94"/>
                    </a:moveTo>
                    <a:lnTo>
                      <a:pt x="59" y="96"/>
                    </a:lnTo>
                    <a:lnTo>
                      <a:pt x="57" y="98"/>
                    </a:lnTo>
                    <a:lnTo>
                      <a:pt x="57" y="96"/>
                    </a:lnTo>
                    <a:lnTo>
                      <a:pt x="59" y="94"/>
                    </a:lnTo>
                    <a:lnTo>
                      <a:pt x="61" y="94"/>
                    </a:lnTo>
                    <a:close/>
                    <a:moveTo>
                      <a:pt x="90" y="57"/>
                    </a:moveTo>
                    <a:lnTo>
                      <a:pt x="90" y="59"/>
                    </a:lnTo>
                    <a:lnTo>
                      <a:pt x="88" y="59"/>
                    </a:lnTo>
                    <a:lnTo>
                      <a:pt x="88" y="57"/>
                    </a:lnTo>
                    <a:lnTo>
                      <a:pt x="90" y="57"/>
                    </a:lnTo>
                    <a:close/>
                    <a:moveTo>
                      <a:pt x="77" y="117"/>
                    </a:moveTo>
                    <a:lnTo>
                      <a:pt x="78" y="117"/>
                    </a:lnTo>
                    <a:lnTo>
                      <a:pt x="77" y="117"/>
                    </a:lnTo>
                    <a:lnTo>
                      <a:pt x="77" y="119"/>
                    </a:lnTo>
                    <a:lnTo>
                      <a:pt x="75" y="119"/>
                    </a:lnTo>
                    <a:lnTo>
                      <a:pt x="75" y="117"/>
                    </a:lnTo>
                    <a:lnTo>
                      <a:pt x="77" y="117"/>
                    </a:lnTo>
                    <a:close/>
                    <a:moveTo>
                      <a:pt x="52" y="61"/>
                    </a:moveTo>
                    <a:lnTo>
                      <a:pt x="50" y="61"/>
                    </a:lnTo>
                    <a:lnTo>
                      <a:pt x="50" y="63"/>
                    </a:lnTo>
                    <a:lnTo>
                      <a:pt x="50" y="61"/>
                    </a:lnTo>
                    <a:lnTo>
                      <a:pt x="50" y="59"/>
                    </a:lnTo>
                    <a:lnTo>
                      <a:pt x="52" y="59"/>
                    </a:lnTo>
                    <a:lnTo>
                      <a:pt x="52" y="61"/>
                    </a:lnTo>
                    <a:close/>
                    <a:moveTo>
                      <a:pt x="23" y="100"/>
                    </a:moveTo>
                    <a:lnTo>
                      <a:pt x="23" y="102"/>
                    </a:lnTo>
                    <a:lnTo>
                      <a:pt x="21" y="100"/>
                    </a:lnTo>
                    <a:lnTo>
                      <a:pt x="23" y="98"/>
                    </a:lnTo>
                    <a:lnTo>
                      <a:pt x="23" y="100"/>
                    </a:lnTo>
                    <a:close/>
                    <a:moveTo>
                      <a:pt x="75" y="123"/>
                    </a:moveTo>
                    <a:lnTo>
                      <a:pt x="73" y="123"/>
                    </a:lnTo>
                    <a:lnTo>
                      <a:pt x="73" y="121"/>
                    </a:lnTo>
                    <a:lnTo>
                      <a:pt x="75" y="121"/>
                    </a:lnTo>
                    <a:lnTo>
                      <a:pt x="75" y="123"/>
                    </a:lnTo>
                    <a:close/>
                    <a:moveTo>
                      <a:pt x="52" y="55"/>
                    </a:moveTo>
                    <a:lnTo>
                      <a:pt x="50" y="55"/>
                    </a:lnTo>
                    <a:lnTo>
                      <a:pt x="48" y="55"/>
                    </a:lnTo>
                    <a:lnTo>
                      <a:pt x="50" y="55"/>
                    </a:lnTo>
                    <a:lnTo>
                      <a:pt x="52" y="55"/>
                    </a:lnTo>
                    <a:close/>
                    <a:moveTo>
                      <a:pt x="40" y="96"/>
                    </a:moveTo>
                    <a:lnTo>
                      <a:pt x="38" y="96"/>
                    </a:lnTo>
                    <a:lnTo>
                      <a:pt x="40" y="96"/>
                    </a:lnTo>
                    <a:close/>
                    <a:moveTo>
                      <a:pt x="50" y="92"/>
                    </a:moveTo>
                    <a:lnTo>
                      <a:pt x="50" y="94"/>
                    </a:lnTo>
                    <a:lnTo>
                      <a:pt x="48" y="94"/>
                    </a:lnTo>
                    <a:lnTo>
                      <a:pt x="50" y="94"/>
                    </a:lnTo>
                    <a:lnTo>
                      <a:pt x="50" y="92"/>
                    </a:lnTo>
                    <a:close/>
                    <a:moveTo>
                      <a:pt x="71" y="119"/>
                    </a:moveTo>
                    <a:lnTo>
                      <a:pt x="71" y="121"/>
                    </a:lnTo>
                    <a:lnTo>
                      <a:pt x="71" y="119"/>
                    </a:lnTo>
                    <a:close/>
                    <a:moveTo>
                      <a:pt x="29" y="90"/>
                    </a:moveTo>
                    <a:lnTo>
                      <a:pt x="29" y="92"/>
                    </a:lnTo>
                    <a:lnTo>
                      <a:pt x="29" y="90"/>
                    </a:lnTo>
                    <a:close/>
                    <a:moveTo>
                      <a:pt x="102" y="119"/>
                    </a:moveTo>
                    <a:lnTo>
                      <a:pt x="100" y="119"/>
                    </a:lnTo>
                    <a:lnTo>
                      <a:pt x="100" y="117"/>
                    </a:lnTo>
                    <a:lnTo>
                      <a:pt x="102" y="117"/>
                    </a:lnTo>
                    <a:lnTo>
                      <a:pt x="102" y="119"/>
                    </a:lnTo>
                    <a:close/>
                    <a:moveTo>
                      <a:pt x="77" y="69"/>
                    </a:moveTo>
                    <a:lnTo>
                      <a:pt x="78" y="71"/>
                    </a:lnTo>
                    <a:lnTo>
                      <a:pt x="77" y="71"/>
                    </a:lnTo>
                    <a:lnTo>
                      <a:pt x="77" y="69"/>
                    </a:lnTo>
                    <a:close/>
                    <a:moveTo>
                      <a:pt x="52" y="117"/>
                    </a:moveTo>
                    <a:lnTo>
                      <a:pt x="50" y="117"/>
                    </a:lnTo>
                    <a:lnTo>
                      <a:pt x="52" y="117"/>
                    </a:lnTo>
                    <a:close/>
                    <a:moveTo>
                      <a:pt x="71" y="98"/>
                    </a:moveTo>
                    <a:lnTo>
                      <a:pt x="69" y="98"/>
                    </a:lnTo>
                    <a:lnTo>
                      <a:pt x="71" y="96"/>
                    </a:lnTo>
                    <a:lnTo>
                      <a:pt x="71" y="98"/>
                    </a:lnTo>
                    <a:close/>
                    <a:moveTo>
                      <a:pt x="92" y="57"/>
                    </a:moveTo>
                    <a:lnTo>
                      <a:pt x="92" y="59"/>
                    </a:lnTo>
                    <a:lnTo>
                      <a:pt x="92" y="57"/>
                    </a:lnTo>
                    <a:close/>
                    <a:moveTo>
                      <a:pt x="59" y="65"/>
                    </a:moveTo>
                    <a:lnTo>
                      <a:pt x="59" y="67"/>
                    </a:lnTo>
                    <a:lnTo>
                      <a:pt x="59" y="65"/>
                    </a:lnTo>
                    <a:close/>
                    <a:moveTo>
                      <a:pt x="69" y="98"/>
                    </a:moveTo>
                    <a:lnTo>
                      <a:pt x="69" y="100"/>
                    </a:lnTo>
                    <a:lnTo>
                      <a:pt x="69" y="98"/>
                    </a:lnTo>
                    <a:close/>
                    <a:moveTo>
                      <a:pt x="67" y="94"/>
                    </a:moveTo>
                    <a:lnTo>
                      <a:pt x="67" y="96"/>
                    </a:lnTo>
                    <a:lnTo>
                      <a:pt x="65" y="96"/>
                    </a:lnTo>
                    <a:lnTo>
                      <a:pt x="67" y="94"/>
                    </a:lnTo>
                    <a:close/>
                    <a:moveTo>
                      <a:pt x="105" y="109"/>
                    </a:moveTo>
                    <a:lnTo>
                      <a:pt x="105" y="111"/>
                    </a:lnTo>
                    <a:lnTo>
                      <a:pt x="103" y="111"/>
                    </a:lnTo>
                    <a:lnTo>
                      <a:pt x="103" y="109"/>
                    </a:lnTo>
                    <a:lnTo>
                      <a:pt x="105" y="109"/>
                    </a:lnTo>
                    <a:close/>
                    <a:moveTo>
                      <a:pt x="55" y="105"/>
                    </a:moveTo>
                    <a:lnTo>
                      <a:pt x="54" y="105"/>
                    </a:lnTo>
                    <a:lnTo>
                      <a:pt x="55" y="105"/>
                    </a:lnTo>
                    <a:close/>
                    <a:moveTo>
                      <a:pt x="59" y="78"/>
                    </a:moveTo>
                    <a:lnTo>
                      <a:pt x="57" y="78"/>
                    </a:lnTo>
                    <a:lnTo>
                      <a:pt x="57" y="77"/>
                    </a:lnTo>
                    <a:lnTo>
                      <a:pt x="59" y="77"/>
                    </a:lnTo>
                    <a:lnTo>
                      <a:pt x="59" y="78"/>
                    </a:lnTo>
                    <a:close/>
                    <a:moveTo>
                      <a:pt x="105" y="128"/>
                    </a:moveTo>
                    <a:lnTo>
                      <a:pt x="105" y="130"/>
                    </a:lnTo>
                    <a:lnTo>
                      <a:pt x="105" y="128"/>
                    </a:lnTo>
                    <a:close/>
                    <a:moveTo>
                      <a:pt x="55" y="57"/>
                    </a:moveTo>
                    <a:lnTo>
                      <a:pt x="54" y="57"/>
                    </a:lnTo>
                    <a:lnTo>
                      <a:pt x="55" y="5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19"/>
              <p:cNvSpPr>
                <a:spLocks noEditPoints="1"/>
              </p:cNvSpPr>
              <p:nvPr/>
            </p:nvSpPr>
            <p:spPr bwMode="auto">
              <a:xfrm>
                <a:off x="3058419" y="2836131"/>
                <a:ext cx="299778" cy="77880"/>
              </a:xfrm>
              <a:custGeom>
                <a:avLst/>
                <a:gdLst>
                  <a:gd name="T0" fmla="*/ 188 w 213"/>
                  <a:gd name="T1" fmla="*/ 44 h 56"/>
                  <a:gd name="T2" fmla="*/ 163 w 213"/>
                  <a:gd name="T3" fmla="*/ 39 h 56"/>
                  <a:gd name="T4" fmla="*/ 142 w 213"/>
                  <a:gd name="T5" fmla="*/ 29 h 56"/>
                  <a:gd name="T6" fmla="*/ 117 w 213"/>
                  <a:gd name="T7" fmla="*/ 21 h 56"/>
                  <a:gd name="T8" fmla="*/ 94 w 213"/>
                  <a:gd name="T9" fmla="*/ 31 h 56"/>
                  <a:gd name="T10" fmla="*/ 73 w 213"/>
                  <a:gd name="T11" fmla="*/ 48 h 56"/>
                  <a:gd name="T12" fmla="*/ 17 w 213"/>
                  <a:gd name="T13" fmla="*/ 48 h 56"/>
                  <a:gd name="T14" fmla="*/ 6 w 213"/>
                  <a:gd name="T15" fmla="*/ 54 h 56"/>
                  <a:gd name="T16" fmla="*/ 6 w 213"/>
                  <a:gd name="T17" fmla="*/ 31 h 56"/>
                  <a:gd name="T18" fmla="*/ 15 w 213"/>
                  <a:gd name="T19" fmla="*/ 29 h 56"/>
                  <a:gd name="T20" fmla="*/ 15 w 213"/>
                  <a:gd name="T21" fmla="*/ 39 h 56"/>
                  <a:gd name="T22" fmla="*/ 25 w 213"/>
                  <a:gd name="T23" fmla="*/ 42 h 56"/>
                  <a:gd name="T24" fmla="*/ 33 w 213"/>
                  <a:gd name="T25" fmla="*/ 40 h 56"/>
                  <a:gd name="T26" fmla="*/ 40 w 213"/>
                  <a:gd name="T27" fmla="*/ 37 h 56"/>
                  <a:gd name="T28" fmla="*/ 48 w 213"/>
                  <a:gd name="T29" fmla="*/ 40 h 56"/>
                  <a:gd name="T30" fmla="*/ 62 w 213"/>
                  <a:gd name="T31" fmla="*/ 40 h 56"/>
                  <a:gd name="T32" fmla="*/ 44 w 213"/>
                  <a:gd name="T33" fmla="*/ 40 h 56"/>
                  <a:gd name="T34" fmla="*/ 62 w 213"/>
                  <a:gd name="T35" fmla="*/ 29 h 56"/>
                  <a:gd name="T36" fmla="*/ 81 w 213"/>
                  <a:gd name="T37" fmla="*/ 27 h 56"/>
                  <a:gd name="T38" fmla="*/ 98 w 213"/>
                  <a:gd name="T39" fmla="*/ 27 h 56"/>
                  <a:gd name="T40" fmla="*/ 104 w 213"/>
                  <a:gd name="T41" fmla="*/ 14 h 56"/>
                  <a:gd name="T42" fmla="*/ 123 w 213"/>
                  <a:gd name="T43" fmla="*/ 10 h 56"/>
                  <a:gd name="T44" fmla="*/ 131 w 213"/>
                  <a:gd name="T45" fmla="*/ 19 h 56"/>
                  <a:gd name="T46" fmla="*/ 150 w 213"/>
                  <a:gd name="T47" fmla="*/ 25 h 56"/>
                  <a:gd name="T48" fmla="*/ 158 w 213"/>
                  <a:gd name="T49" fmla="*/ 25 h 56"/>
                  <a:gd name="T50" fmla="*/ 175 w 213"/>
                  <a:gd name="T51" fmla="*/ 37 h 56"/>
                  <a:gd name="T52" fmla="*/ 188 w 213"/>
                  <a:gd name="T53" fmla="*/ 33 h 56"/>
                  <a:gd name="T54" fmla="*/ 202 w 213"/>
                  <a:gd name="T55" fmla="*/ 27 h 56"/>
                  <a:gd name="T56" fmla="*/ 213 w 213"/>
                  <a:gd name="T57" fmla="*/ 29 h 56"/>
                  <a:gd name="T58" fmla="*/ 198 w 213"/>
                  <a:gd name="T59" fmla="*/ 31 h 56"/>
                  <a:gd name="T60" fmla="*/ 186 w 213"/>
                  <a:gd name="T61" fmla="*/ 29 h 56"/>
                  <a:gd name="T62" fmla="*/ 173 w 213"/>
                  <a:gd name="T63" fmla="*/ 37 h 56"/>
                  <a:gd name="T64" fmla="*/ 163 w 213"/>
                  <a:gd name="T65" fmla="*/ 25 h 56"/>
                  <a:gd name="T66" fmla="*/ 152 w 213"/>
                  <a:gd name="T67" fmla="*/ 29 h 56"/>
                  <a:gd name="T68" fmla="*/ 131 w 213"/>
                  <a:gd name="T69" fmla="*/ 17 h 56"/>
                  <a:gd name="T70" fmla="*/ 121 w 213"/>
                  <a:gd name="T71" fmla="*/ 8 h 56"/>
                  <a:gd name="T72" fmla="*/ 102 w 213"/>
                  <a:gd name="T73" fmla="*/ 15 h 56"/>
                  <a:gd name="T74" fmla="*/ 96 w 213"/>
                  <a:gd name="T75" fmla="*/ 23 h 56"/>
                  <a:gd name="T76" fmla="*/ 77 w 213"/>
                  <a:gd name="T77" fmla="*/ 25 h 56"/>
                  <a:gd name="T78" fmla="*/ 54 w 213"/>
                  <a:gd name="T79" fmla="*/ 27 h 56"/>
                  <a:gd name="T80" fmla="*/ 60 w 213"/>
                  <a:gd name="T81" fmla="*/ 17 h 56"/>
                  <a:gd name="T82" fmla="*/ 106 w 213"/>
                  <a:gd name="T83" fmla="*/ 4 h 56"/>
                  <a:gd name="T84" fmla="*/ 140 w 213"/>
                  <a:gd name="T85" fmla="*/ 6 h 56"/>
                  <a:gd name="T86" fmla="*/ 165 w 213"/>
                  <a:gd name="T87" fmla="*/ 17 h 56"/>
                  <a:gd name="T88" fmla="*/ 186 w 213"/>
                  <a:gd name="T89" fmla="*/ 21 h 56"/>
                  <a:gd name="T90" fmla="*/ 207 w 213"/>
                  <a:gd name="T91" fmla="*/ 23 h 56"/>
                  <a:gd name="T92" fmla="*/ 46 w 213"/>
                  <a:gd name="T93" fmla="*/ 27 h 56"/>
                  <a:gd name="T94" fmla="*/ 44 w 213"/>
                  <a:gd name="T95" fmla="*/ 31 h 56"/>
                  <a:gd name="T96" fmla="*/ 38 w 213"/>
                  <a:gd name="T97" fmla="*/ 31 h 56"/>
                  <a:gd name="T98" fmla="*/ 25 w 213"/>
                  <a:gd name="T99" fmla="*/ 33 h 56"/>
                  <a:gd name="T100" fmla="*/ 19 w 213"/>
                  <a:gd name="T101" fmla="*/ 17 h 56"/>
                  <a:gd name="T102" fmla="*/ 42 w 213"/>
                  <a:gd name="T103" fmla="*/ 27 h 56"/>
                  <a:gd name="T104" fmla="*/ 46 w 213"/>
                  <a:gd name="T105" fmla="*/ 29 h 56"/>
                  <a:gd name="T106" fmla="*/ 31 w 213"/>
                  <a:gd name="T107" fmla="*/ 42 h 56"/>
                  <a:gd name="T108" fmla="*/ 106 w 213"/>
                  <a:gd name="T109" fmla="*/ 25 h 56"/>
                  <a:gd name="T110" fmla="*/ 144 w 213"/>
                  <a:gd name="T111" fmla="*/ 21 h 56"/>
                  <a:gd name="T112" fmla="*/ 134 w 213"/>
                  <a:gd name="T113" fmla="*/ 19 h 56"/>
                  <a:gd name="T114" fmla="*/ 134 w 213"/>
                  <a:gd name="T115" fmla="*/ 14 h 56"/>
                  <a:gd name="T116" fmla="*/ 104 w 213"/>
                  <a:gd name="T117" fmla="*/ 19 h 56"/>
                  <a:gd name="T118" fmla="*/ 133 w 213"/>
                  <a:gd name="T119" fmla="*/ 1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3" h="56">
                    <a:moveTo>
                      <a:pt x="213" y="29"/>
                    </a:moveTo>
                    <a:lnTo>
                      <a:pt x="213" y="31"/>
                    </a:lnTo>
                    <a:lnTo>
                      <a:pt x="211" y="33"/>
                    </a:lnTo>
                    <a:lnTo>
                      <a:pt x="211" y="35"/>
                    </a:lnTo>
                    <a:lnTo>
                      <a:pt x="209" y="37"/>
                    </a:lnTo>
                    <a:lnTo>
                      <a:pt x="207" y="37"/>
                    </a:lnTo>
                    <a:lnTo>
                      <a:pt x="205" y="37"/>
                    </a:lnTo>
                    <a:lnTo>
                      <a:pt x="204" y="37"/>
                    </a:lnTo>
                    <a:lnTo>
                      <a:pt x="202" y="37"/>
                    </a:lnTo>
                    <a:lnTo>
                      <a:pt x="200" y="39"/>
                    </a:lnTo>
                    <a:lnTo>
                      <a:pt x="198" y="39"/>
                    </a:lnTo>
                    <a:lnTo>
                      <a:pt x="196" y="39"/>
                    </a:lnTo>
                    <a:lnTo>
                      <a:pt x="194" y="39"/>
                    </a:lnTo>
                    <a:lnTo>
                      <a:pt x="192" y="39"/>
                    </a:lnTo>
                    <a:lnTo>
                      <a:pt x="190" y="40"/>
                    </a:lnTo>
                    <a:lnTo>
                      <a:pt x="190" y="42"/>
                    </a:lnTo>
                    <a:lnTo>
                      <a:pt x="188" y="44"/>
                    </a:lnTo>
                    <a:lnTo>
                      <a:pt x="186" y="44"/>
                    </a:lnTo>
                    <a:lnTo>
                      <a:pt x="186" y="42"/>
                    </a:lnTo>
                    <a:lnTo>
                      <a:pt x="184" y="44"/>
                    </a:lnTo>
                    <a:lnTo>
                      <a:pt x="182" y="44"/>
                    </a:lnTo>
                    <a:lnTo>
                      <a:pt x="181" y="44"/>
                    </a:lnTo>
                    <a:lnTo>
                      <a:pt x="181" y="42"/>
                    </a:lnTo>
                    <a:lnTo>
                      <a:pt x="179" y="42"/>
                    </a:lnTo>
                    <a:lnTo>
                      <a:pt x="177" y="42"/>
                    </a:lnTo>
                    <a:lnTo>
                      <a:pt x="175" y="42"/>
                    </a:lnTo>
                    <a:lnTo>
                      <a:pt x="173" y="42"/>
                    </a:lnTo>
                    <a:lnTo>
                      <a:pt x="171" y="42"/>
                    </a:lnTo>
                    <a:lnTo>
                      <a:pt x="169" y="42"/>
                    </a:lnTo>
                    <a:lnTo>
                      <a:pt x="169" y="40"/>
                    </a:lnTo>
                    <a:lnTo>
                      <a:pt x="167" y="40"/>
                    </a:lnTo>
                    <a:lnTo>
                      <a:pt x="167" y="39"/>
                    </a:lnTo>
                    <a:lnTo>
                      <a:pt x="165" y="39"/>
                    </a:lnTo>
                    <a:lnTo>
                      <a:pt x="163" y="39"/>
                    </a:lnTo>
                    <a:lnTo>
                      <a:pt x="161" y="39"/>
                    </a:lnTo>
                    <a:lnTo>
                      <a:pt x="161" y="37"/>
                    </a:lnTo>
                    <a:lnTo>
                      <a:pt x="159" y="37"/>
                    </a:lnTo>
                    <a:lnTo>
                      <a:pt x="159" y="35"/>
                    </a:lnTo>
                    <a:lnTo>
                      <a:pt x="158" y="35"/>
                    </a:lnTo>
                    <a:lnTo>
                      <a:pt x="156" y="35"/>
                    </a:lnTo>
                    <a:lnTo>
                      <a:pt x="154" y="35"/>
                    </a:lnTo>
                    <a:lnTo>
                      <a:pt x="152" y="35"/>
                    </a:lnTo>
                    <a:lnTo>
                      <a:pt x="150" y="35"/>
                    </a:lnTo>
                    <a:lnTo>
                      <a:pt x="150" y="33"/>
                    </a:lnTo>
                    <a:lnTo>
                      <a:pt x="148" y="33"/>
                    </a:lnTo>
                    <a:lnTo>
                      <a:pt x="146" y="33"/>
                    </a:lnTo>
                    <a:lnTo>
                      <a:pt x="146" y="31"/>
                    </a:lnTo>
                    <a:lnTo>
                      <a:pt x="146" y="29"/>
                    </a:lnTo>
                    <a:lnTo>
                      <a:pt x="144" y="31"/>
                    </a:lnTo>
                    <a:lnTo>
                      <a:pt x="142" y="31"/>
                    </a:lnTo>
                    <a:lnTo>
                      <a:pt x="142" y="29"/>
                    </a:lnTo>
                    <a:lnTo>
                      <a:pt x="140" y="29"/>
                    </a:lnTo>
                    <a:lnTo>
                      <a:pt x="138" y="29"/>
                    </a:lnTo>
                    <a:lnTo>
                      <a:pt x="138" y="27"/>
                    </a:lnTo>
                    <a:lnTo>
                      <a:pt x="136" y="27"/>
                    </a:lnTo>
                    <a:lnTo>
                      <a:pt x="134" y="27"/>
                    </a:lnTo>
                    <a:lnTo>
                      <a:pt x="133" y="27"/>
                    </a:lnTo>
                    <a:lnTo>
                      <a:pt x="131" y="25"/>
                    </a:lnTo>
                    <a:lnTo>
                      <a:pt x="129" y="25"/>
                    </a:lnTo>
                    <a:lnTo>
                      <a:pt x="129" y="23"/>
                    </a:lnTo>
                    <a:lnTo>
                      <a:pt x="127" y="23"/>
                    </a:lnTo>
                    <a:lnTo>
                      <a:pt x="125" y="21"/>
                    </a:lnTo>
                    <a:lnTo>
                      <a:pt x="123" y="19"/>
                    </a:lnTo>
                    <a:lnTo>
                      <a:pt x="123" y="17"/>
                    </a:lnTo>
                    <a:lnTo>
                      <a:pt x="119" y="17"/>
                    </a:lnTo>
                    <a:lnTo>
                      <a:pt x="119" y="19"/>
                    </a:lnTo>
                    <a:lnTo>
                      <a:pt x="117" y="19"/>
                    </a:lnTo>
                    <a:lnTo>
                      <a:pt x="117" y="21"/>
                    </a:lnTo>
                    <a:lnTo>
                      <a:pt x="115" y="21"/>
                    </a:lnTo>
                    <a:lnTo>
                      <a:pt x="115" y="23"/>
                    </a:lnTo>
                    <a:lnTo>
                      <a:pt x="113" y="23"/>
                    </a:lnTo>
                    <a:lnTo>
                      <a:pt x="113" y="25"/>
                    </a:lnTo>
                    <a:lnTo>
                      <a:pt x="113" y="27"/>
                    </a:lnTo>
                    <a:lnTo>
                      <a:pt x="113" y="29"/>
                    </a:lnTo>
                    <a:lnTo>
                      <a:pt x="111" y="31"/>
                    </a:lnTo>
                    <a:lnTo>
                      <a:pt x="110" y="31"/>
                    </a:lnTo>
                    <a:lnTo>
                      <a:pt x="110" y="33"/>
                    </a:lnTo>
                    <a:lnTo>
                      <a:pt x="108" y="33"/>
                    </a:lnTo>
                    <a:lnTo>
                      <a:pt x="106" y="33"/>
                    </a:lnTo>
                    <a:lnTo>
                      <a:pt x="106" y="35"/>
                    </a:lnTo>
                    <a:lnTo>
                      <a:pt x="104" y="35"/>
                    </a:lnTo>
                    <a:lnTo>
                      <a:pt x="102" y="35"/>
                    </a:lnTo>
                    <a:lnTo>
                      <a:pt x="98" y="33"/>
                    </a:lnTo>
                    <a:lnTo>
                      <a:pt x="96" y="33"/>
                    </a:lnTo>
                    <a:lnTo>
                      <a:pt x="94" y="31"/>
                    </a:lnTo>
                    <a:lnTo>
                      <a:pt x="92" y="31"/>
                    </a:lnTo>
                    <a:lnTo>
                      <a:pt x="92" y="33"/>
                    </a:lnTo>
                    <a:lnTo>
                      <a:pt x="90" y="33"/>
                    </a:lnTo>
                    <a:lnTo>
                      <a:pt x="90" y="35"/>
                    </a:lnTo>
                    <a:lnTo>
                      <a:pt x="88" y="35"/>
                    </a:lnTo>
                    <a:lnTo>
                      <a:pt x="86" y="35"/>
                    </a:lnTo>
                    <a:lnTo>
                      <a:pt x="85" y="35"/>
                    </a:lnTo>
                    <a:lnTo>
                      <a:pt x="83" y="35"/>
                    </a:lnTo>
                    <a:lnTo>
                      <a:pt x="83" y="33"/>
                    </a:lnTo>
                    <a:lnTo>
                      <a:pt x="81" y="33"/>
                    </a:lnTo>
                    <a:lnTo>
                      <a:pt x="79" y="35"/>
                    </a:lnTo>
                    <a:lnTo>
                      <a:pt x="77" y="35"/>
                    </a:lnTo>
                    <a:lnTo>
                      <a:pt x="75" y="35"/>
                    </a:lnTo>
                    <a:lnTo>
                      <a:pt x="73" y="35"/>
                    </a:lnTo>
                    <a:lnTo>
                      <a:pt x="71" y="35"/>
                    </a:lnTo>
                    <a:lnTo>
                      <a:pt x="73" y="42"/>
                    </a:lnTo>
                    <a:lnTo>
                      <a:pt x="73" y="48"/>
                    </a:lnTo>
                    <a:lnTo>
                      <a:pt x="69" y="48"/>
                    </a:lnTo>
                    <a:lnTo>
                      <a:pt x="65" y="48"/>
                    </a:lnTo>
                    <a:lnTo>
                      <a:pt x="63" y="48"/>
                    </a:lnTo>
                    <a:lnTo>
                      <a:pt x="62" y="48"/>
                    </a:lnTo>
                    <a:lnTo>
                      <a:pt x="60" y="48"/>
                    </a:lnTo>
                    <a:lnTo>
                      <a:pt x="58" y="48"/>
                    </a:lnTo>
                    <a:lnTo>
                      <a:pt x="54" y="48"/>
                    </a:lnTo>
                    <a:lnTo>
                      <a:pt x="50" y="48"/>
                    </a:lnTo>
                    <a:lnTo>
                      <a:pt x="48" y="48"/>
                    </a:lnTo>
                    <a:lnTo>
                      <a:pt x="42" y="48"/>
                    </a:lnTo>
                    <a:lnTo>
                      <a:pt x="40" y="48"/>
                    </a:lnTo>
                    <a:lnTo>
                      <a:pt x="38" y="48"/>
                    </a:lnTo>
                    <a:lnTo>
                      <a:pt x="35" y="48"/>
                    </a:lnTo>
                    <a:lnTo>
                      <a:pt x="31" y="48"/>
                    </a:lnTo>
                    <a:lnTo>
                      <a:pt x="29" y="48"/>
                    </a:lnTo>
                    <a:lnTo>
                      <a:pt x="19" y="48"/>
                    </a:lnTo>
                    <a:lnTo>
                      <a:pt x="17" y="48"/>
                    </a:lnTo>
                    <a:lnTo>
                      <a:pt x="12" y="48"/>
                    </a:lnTo>
                    <a:lnTo>
                      <a:pt x="10" y="48"/>
                    </a:lnTo>
                    <a:lnTo>
                      <a:pt x="8" y="48"/>
                    </a:lnTo>
                    <a:lnTo>
                      <a:pt x="8" y="50"/>
                    </a:lnTo>
                    <a:lnTo>
                      <a:pt x="10" y="50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6" y="52"/>
                    </a:lnTo>
                    <a:lnTo>
                      <a:pt x="8" y="52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6" y="56"/>
                    </a:lnTo>
                    <a:lnTo>
                      <a:pt x="6" y="54"/>
                    </a:lnTo>
                    <a:lnTo>
                      <a:pt x="4" y="54"/>
                    </a:lnTo>
                    <a:lnTo>
                      <a:pt x="4" y="52"/>
                    </a:lnTo>
                    <a:lnTo>
                      <a:pt x="4" y="50"/>
                    </a:lnTo>
                    <a:lnTo>
                      <a:pt x="2" y="48"/>
                    </a:lnTo>
                    <a:lnTo>
                      <a:pt x="2" y="46"/>
                    </a:lnTo>
                    <a:lnTo>
                      <a:pt x="2" y="42"/>
                    </a:lnTo>
                    <a:lnTo>
                      <a:pt x="2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2" y="39"/>
                    </a:lnTo>
                    <a:lnTo>
                      <a:pt x="2" y="37"/>
                    </a:lnTo>
                    <a:lnTo>
                      <a:pt x="0" y="37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2" y="33"/>
                    </a:lnTo>
                    <a:lnTo>
                      <a:pt x="4" y="31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8" y="27"/>
                    </a:lnTo>
                    <a:lnTo>
                      <a:pt x="10" y="25"/>
                    </a:lnTo>
                    <a:lnTo>
                      <a:pt x="12" y="25"/>
                    </a:lnTo>
                    <a:lnTo>
                      <a:pt x="14" y="25"/>
                    </a:lnTo>
                    <a:lnTo>
                      <a:pt x="14" y="27"/>
                    </a:lnTo>
                    <a:lnTo>
                      <a:pt x="14" y="29"/>
                    </a:lnTo>
                    <a:lnTo>
                      <a:pt x="12" y="29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5" y="29"/>
                    </a:lnTo>
                    <a:lnTo>
                      <a:pt x="15" y="31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5" y="33"/>
                    </a:lnTo>
                    <a:lnTo>
                      <a:pt x="15" y="31"/>
                    </a:lnTo>
                    <a:lnTo>
                      <a:pt x="15" y="33"/>
                    </a:lnTo>
                    <a:lnTo>
                      <a:pt x="15" y="31"/>
                    </a:lnTo>
                    <a:lnTo>
                      <a:pt x="15" y="29"/>
                    </a:lnTo>
                    <a:lnTo>
                      <a:pt x="15" y="31"/>
                    </a:lnTo>
                    <a:lnTo>
                      <a:pt x="17" y="31"/>
                    </a:lnTo>
                    <a:lnTo>
                      <a:pt x="17" y="33"/>
                    </a:lnTo>
                    <a:lnTo>
                      <a:pt x="17" y="35"/>
                    </a:lnTo>
                    <a:lnTo>
                      <a:pt x="17" y="37"/>
                    </a:lnTo>
                    <a:lnTo>
                      <a:pt x="15" y="37"/>
                    </a:lnTo>
                    <a:lnTo>
                      <a:pt x="15" y="39"/>
                    </a:lnTo>
                    <a:lnTo>
                      <a:pt x="17" y="39"/>
                    </a:lnTo>
                    <a:lnTo>
                      <a:pt x="17" y="37"/>
                    </a:lnTo>
                    <a:lnTo>
                      <a:pt x="19" y="37"/>
                    </a:lnTo>
                    <a:lnTo>
                      <a:pt x="19" y="39"/>
                    </a:lnTo>
                    <a:lnTo>
                      <a:pt x="21" y="39"/>
                    </a:lnTo>
                    <a:lnTo>
                      <a:pt x="23" y="39"/>
                    </a:lnTo>
                    <a:lnTo>
                      <a:pt x="25" y="39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5" y="40"/>
                    </a:lnTo>
                    <a:lnTo>
                      <a:pt x="23" y="40"/>
                    </a:lnTo>
                    <a:lnTo>
                      <a:pt x="25" y="40"/>
                    </a:lnTo>
                    <a:lnTo>
                      <a:pt x="25" y="42"/>
                    </a:lnTo>
                    <a:lnTo>
                      <a:pt x="25" y="44"/>
                    </a:lnTo>
                    <a:lnTo>
                      <a:pt x="27" y="44"/>
                    </a:lnTo>
                    <a:lnTo>
                      <a:pt x="25" y="44"/>
                    </a:lnTo>
                    <a:lnTo>
                      <a:pt x="25" y="42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9" y="40"/>
                    </a:lnTo>
                    <a:lnTo>
                      <a:pt x="29" y="42"/>
                    </a:lnTo>
                    <a:lnTo>
                      <a:pt x="29" y="44"/>
                    </a:lnTo>
                    <a:lnTo>
                      <a:pt x="31" y="44"/>
                    </a:lnTo>
                    <a:lnTo>
                      <a:pt x="29" y="44"/>
                    </a:lnTo>
                    <a:lnTo>
                      <a:pt x="31" y="44"/>
                    </a:lnTo>
                    <a:lnTo>
                      <a:pt x="31" y="42"/>
                    </a:lnTo>
                    <a:lnTo>
                      <a:pt x="29" y="42"/>
                    </a:lnTo>
                    <a:lnTo>
                      <a:pt x="31" y="42"/>
                    </a:lnTo>
                    <a:lnTo>
                      <a:pt x="31" y="40"/>
                    </a:lnTo>
                    <a:lnTo>
                      <a:pt x="33" y="40"/>
                    </a:lnTo>
                    <a:lnTo>
                      <a:pt x="33" y="42"/>
                    </a:lnTo>
                    <a:lnTo>
                      <a:pt x="35" y="42"/>
                    </a:lnTo>
                    <a:lnTo>
                      <a:pt x="33" y="42"/>
                    </a:lnTo>
                    <a:lnTo>
                      <a:pt x="33" y="40"/>
                    </a:lnTo>
                    <a:lnTo>
                      <a:pt x="33" y="42"/>
                    </a:lnTo>
                    <a:lnTo>
                      <a:pt x="33" y="40"/>
                    </a:lnTo>
                    <a:lnTo>
                      <a:pt x="35" y="40"/>
                    </a:lnTo>
                    <a:lnTo>
                      <a:pt x="35" y="39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8" y="40"/>
                    </a:lnTo>
                    <a:lnTo>
                      <a:pt x="38" y="39"/>
                    </a:lnTo>
                    <a:lnTo>
                      <a:pt x="38" y="40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8" y="39"/>
                    </a:lnTo>
                    <a:lnTo>
                      <a:pt x="40" y="37"/>
                    </a:lnTo>
                    <a:lnTo>
                      <a:pt x="42" y="37"/>
                    </a:lnTo>
                    <a:lnTo>
                      <a:pt x="42" y="39"/>
                    </a:lnTo>
                    <a:lnTo>
                      <a:pt x="44" y="39"/>
                    </a:lnTo>
                    <a:lnTo>
                      <a:pt x="44" y="40"/>
                    </a:lnTo>
                    <a:lnTo>
                      <a:pt x="42" y="40"/>
                    </a:lnTo>
                    <a:lnTo>
                      <a:pt x="44" y="42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8" y="40"/>
                    </a:lnTo>
                    <a:lnTo>
                      <a:pt x="48" y="42"/>
                    </a:lnTo>
                    <a:lnTo>
                      <a:pt x="48" y="44"/>
                    </a:lnTo>
                    <a:lnTo>
                      <a:pt x="50" y="44"/>
                    </a:lnTo>
                    <a:lnTo>
                      <a:pt x="50" y="42"/>
                    </a:lnTo>
                    <a:lnTo>
                      <a:pt x="50" y="44"/>
                    </a:lnTo>
                    <a:lnTo>
                      <a:pt x="48" y="44"/>
                    </a:lnTo>
                    <a:lnTo>
                      <a:pt x="48" y="42"/>
                    </a:lnTo>
                    <a:lnTo>
                      <a:pt x="48" y="40"/>
                    </a:lnTo>
                    <a:lnTo>
                      <a:pt x="46" y="40"/>
                    </a:lnTo>
                    <a:lnTo>
                      <a:pt x="48" y="40"/>
                    </a:lnTo>
                    <a:lnTo>
                      <a:pt x="48" y="39"/>
                    </a:lnTo>
                    <a:lnTo>
                      <a:pt x="50" y="39"/>
                    </a:lnTo>
                    <a:lnTo>
                      <a:pt x="50" y="40"/>
                    </a:lnTo>
                    <a:lnTo>
                      <a:pt x="50" y="42"/>
                    </a:lnTo>
                    <a:lnTo>
                      <a:pt x="52" y="42"/>
                    </a:lnTo>
                    <a:lnTo>
                      <a:pt x="54" y="42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4" y="40"/>
                    </a:lnTo>
                    <a:lnTo>
                      <a:pt x="56" y="40"/>
                    </a:lnTo>
                    <a:lnTo>
                      <a:pt x="56" y="39"/>
                    </a:lnTo>
                    <a:lnTo>
                      <a:pt x="58" y="39"/>
                    </a:lnTo>
                    <a:lnTo>
                      <a:pt x="60" y="39"/>
                    </a:lnTo>
                    <a:lnTo>
                      <a:pt x="62" y="39"/>
                    </a:lnTo>
                    <a:lnTo>
                      <a:pt x="62" y="40"/>
                    </a:lnTo>
                    <a:lnTo>
                      <a:pt x="63" y="40"/>
                    </a:lnTo>
                    <a:lnTo>
                      <a:pt x="62" y="40"/>
                    </a:lnTo>
                    <a:lnTo>
                      <a:pt x="62" y="39"/>
                    </a:lnTo>
                    <a:lnTo>
                      <a:pt x="60" y="39"/>
                    </a:lnTo>
                    <a:lnTo>
                      <a:pt x="58" y="39"/>
                    </a:lnTo>
                    <a:lnTo>
                      <a:pt x="56" y="39"/>
                    </a:lnTo>
                    <a:lnTo>
                      <a:pt x="56" y="40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2" y="42"/>
                    </a:lnTo>
                    <a:lnTo>
                      <a:pt x="50" y="40"/>
                    </a:lnTo>
                    <a:lnTo>
                      <a:pt x="50" y="39"/>
                    </a:lnTo>
                    <a:lnTo>
                      <a:pt x="48" y="39"/>
                    </a:lnTo>
                    <a:lnTo>
                      <a:pt x="46" y="40"/>
                    </a:lnTo>
                    <a:lnTo>
                      <a:pt x="44" y="40"/>
                    </a:lnTo>
                    <a:lnTo>
                      <a:pt x="44" y="42"/>
                    </a:lnTo>
                    <a:lnTo>
                      <a:pt x="44" y="40"/>
                    </a:lnTo>
                    <a:lnTo>
                      <a:pt x="44" y="39"/>
                    </a:lnTo>
                    <a:lnTo>
                      <a:pt x="44" y="37"/>
                    </a:lnTo>
                    <a:lnTo>
                      <a:pt x="42" y="37"/>
                    </a:lnTo>
                    <a:lnTo>
                      <a:pt x="42" y="35"/>
                    </a:lnTo>
                    <a:lnTo>
                      <a:pt x="42" y="33"/>
                    </a:lnTo>
                    <a:lnTo>
                      <a:pt x="44" y="33"/>
                    </a:lnTo>
                    <a:lnTo>
                      <a:pt x="46" y="31"/>
                    </a:lnTo>
                    <a:lnTo>
                      <a:pt x="48" y="29"/>
                    </a:lnTo>
                    <a:lnTo>
                      <a:pt x="50" y="29"/>
                    </a:lnTo>
                    <a:lnTo>
                      <a:pt x="50" y="31"/>
                    </a:lnTo>
                    <a:lnTo>
                      <a:pt x="52" y="31"/>
                    </a:lnTo>
                    <a:lnTo>
                      <a:pt x="54" y="31"/>
                    </a:lnTo>
                    <a:lnTo>
                      <a:pt x="56" y="31"/>
                    </a:lnTo>
                    <a:lnTo>
                      <a:pt x="56" y="29"/>
                    </a:lnTo>
                    <a:lnTo>
                      <a:pt x="58" y="29"/>
                    </a:lnTo>
                    <a:lnTo>
                      <a:pt x="60" y="29"/>
                    </a:lnTo>
                    <a:lnTo>
                      <a:pt x="62" y="29"/>
                    </a:lnTo>
                    <a:lnTo>
                      <a:pt x="63" y="29"/>
                    </a:lnTo>
                    <a:lnTo>
                      <a:pt x="63" y="31"/>
                    </a:lnTo>
                    <a:lnTo>
                      <a:pt x="65" y="31"/>
                    </a:lnTo>
                    <a:lnTo>
                      <a:pt x="63" y="31"/>
                    </a:lnTo>
                    <a:lnTo>
                      <a:pt x="63" y="29"/>
                    </a:lnTo>
                    <a:lnTo>
                      <a:pt x="65" y="29"/>
                    </a:lnTo>
                    <a:lnTo>
                      <a:pt x="67" y="29"/>
                    </a:lnTo>
                    <a:lnTo>
                      <a:pt x="67" y="27"/>
                    </a:lnTo>
                    <a:lnTo>
                      <a:pt x="69" y="27"/>
                    </a:lnTo>
                    <a:lnTo>
                      <a:pt x="69" y="29"/>
                    </a:lnTo>
                    <a:lnTo>
                      <a:pt x="71" y="29"/>
                    </a:lnTo>
                    <a:lnTo>
                      <a:pt x="73" y="29"/>
                    </a:lnTo>
                    <a:lnTo>
                      <a:pt x="75" y="29"/>
                    </a:lnTo>
                    <a:lnTo>
                      <a:pt x="75" y="27"/>
                    </a:lnTo>
                    <a:lnTo>
                      <a:pt x="77" y="27"/>
                    </a:lnTo>
                    <a:lnTo>
                      <a:pt x="79" y="27"/>
                    </a:lnTo>
                    <a:lnTo>
                      <a:pt x="81" y="27"/>
                    </a:lnTo>
                    <a:lnTo>
                      <a:pt x="81" y="25"/>
                    </a:lnTo>
                    <a:lnTo>
                      <a:pt x="83" y="25"/>
                    </a:lnTo>
                    <a:lnTo>
                      <a:pt x="83" y="27"/>
                    </a:lnTo>
                    <a:lnTo>
                      <a:pt x="85" y="27"/>
                    </a:lnTo>
                    <a:lnTo>
                      <a:pt x="86" y="27"/>
                    </a:lnTo>
                    <a:lnTo>
                      <a:pt x="86" y="25"/>
                    </a:lnTo>
                    <a:lnTo>
                      <a:pt x="88" y="25"/>
                    </a:lnTo>
                    <a:lnTo>
                      <a:pt x="88" y="23"/>
                    </a:lnTo>
                    <a:lnTo>
                      <a:pt x="90" y="23"/>
                    </a:lnTo>
                    <a:lnTo>
                      <a:pt x="92" y="23"/>
                    </a:lnTo>
                    <a:lnTo>
                      <a:pt x="92" y="25"/>
                    </a:lnTo>
                    <a:lnTo>
                      <a:pt x="94" y="25"/>
                    </a:lnTo>
                    <a:lnTo>
                      <a:pt x="96" y="25"/>
                    </a:lnTo>
                    <a:lnTo>
                      <a:pt x="96" y="23"/>
                    </a:lnTo>
                    <a:lnTo>
                      <a:pt x="96" y="25"/>
                    </a:lnTo>
                    <a:lnTo>
                      <a:pt x="98" y="25"/>
                    </a:lnTo>
                    <a:lnTo>
                      <a:pt x="98" y="27"/>
                    </a:lnTo>
                    <a:lnTo>
                      <a:pt x="100" y="27"/>
                    </a:lnTo>
                    <a:lnTo>
                      <a:pt x="102" y="27"/>
                    </a:lnTo>
                    <a:lnTo>
                      <a:pt x="102" y="29"/>
                    </a:lnTo>
                    <a:lnTo>
                      <a:pt x="104" y="29"/>
                    </a:lnTo>
                    <a:lnTo>
                      <a:pt x="106" y="29"/>
                    </a:lnTo>
                    <a:lnTo>
                      <a:pt x="106" y="27"/>
                    </a:lnTo>
                    <a:lnTo>
                      <a:pt x="108" y="27"/>
                    </a:lnTo>
                    <a:lnTo>
                      <a:pt x="108" y="25"/>
                    </a:lnTo>
                    <a:lnTo>
                      <a:pt x="108" y="23"/>
                    </a:lnTo>
                    <a:lnTo>
                      <a:pt x="106" y="23"/>
                    </a:lnTo>
                    <a:lnTo>
                      <a:pt x="104" y="23"/>
                    </a:lnTo>
                    <a:lnTo>
                      <a:pt x="104" y="21"/>
                    </a:lnTo>
                    <a:lnTo>
                      <a:pt x="104" y="19"/>
                    </a:lnTo>
                    <a:lnTo>
                      <a:pt x="104" y="17"/>
                    </a:lnTo>
                    <a:lnTo>
                      <a:pt x="102" y="17"/>
                    </a:lnTo>
                    <a:lnTo>
                      <a:pt x="102" y="15"/>
                    </a:lnTo>
                    <a:lnTo>
                      <a:pt x="104" y="14"/>
                    </a:lnTo>
                    <a:lnTo>
                      <a:pt x="104" y="12"/>
                    </a:lnTo>
                    <a:lnTo>
                      <a:pt x="106" y="10"/>
                    </a:lnTo>
                    <a:lnTo>
                      <a:pt x="108" y="10"/>
                    </a:lnTo>
                    <a:lnTo>
                      <a:pt x="108" y="12"/>
                    </a:lnTo>
                    <a:lnTo>
                      <a:pt x="110" y="12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3" y="15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5" y="12"/>
                    </a:lnTo>
                    <a:lnTo>
                      <a:pt x="117" y="12"/>
                    </a:lnTo>
                    <a:lnTo>
                      <a:pt x="119" y="12"/>
                    </a:lnTo>
                    <a:lnTo>
                      <a:pt x="119" y="10"/>
                    </a:lnTo>
                    <a:lnTo>
                      <a:pt x="121" y="10"/>
                    </a:lnTo>
                    <a:lnTo>
                      <a:pt x="123" y="10"/>
                    </a:lnTo>
                    <a:lnTo>
                      <a:pt x="125" y="10"/>
                    </a:lnTo>
                    <a:lnTo>
                      <a:pt x="127" y="10"/>
                    </a:lnTo>
                    <a:lnTo>
                      <a:pt x="129" y="10"/>
                    </a:lnTo>
                    <a:lnTo>
                      <a:pt x="131" y="10"/>
                    </a:lnTo>
                    <a:lnTo>
                      <a:pt x="133" y="10"/>
                    </a:lnTo>
                    <a:lnTo>
                      <a:pt x="134" y="10"/>
                    </a:lnTo>
                    <a:lnTo>
                      <a:pt x="136" y="10"/>
                    </a:lnTo>
                    <a:lnTo>
                      <a:pt x="136" y="12"/>
                    </a:lnTo>
                    <a:lnTo>
                      <a:pt x="134" y="12"/>
                    </a:lnTo>
                    <a:lnTo>
                      <a:pt x="134" y="14"/>
                    </a:lnTo>
                    <a:lnTo>
                      <a:pt x="133" y="14"/>
                    </a:lnTo>
                    <a:lnTo>
                      <a:pt x="131" y="14"/>
                    </a:lnTo>
                    <a:lnTo>
                      <a:pt x="131" y="15"/>
                    </a:lnTo>
                    <a:lnTo>
                      <a:pt x="129" y="15"/>
                    </a:lnTo>
                    <a:lnTo>
                      <a:pt x="131" y="15"/>
                    </a:lnTo>
                    <a:lnTo>
                      <a:pt x="131" y="17"/>
                    </a:lnTo>
                    <a:lnTo>
                      <a:pt x="131" y="19"/>
                    </a:lnTo>
                    <a:lnTo>
                      <a:pt x="133" y="19"/>
                    </a:lnTo>
                    <a:lnTo>
                      <a:pt x="133" y="17"/>
                    </a:lnTo>
                    <a:lnTo>
                      <a:pt x="134" y="17"/>
                    </a:lnTo>
                    <a:lnTo>
                      <a:pt x="134" y="19"/>
                    </a:lnTo>
                    <a:lnTo>
                      <a:pt x="136" y="19"/>
                    </a:lnTo>
                    <a:lnTo>
                      <a:pt x="136" y="21"/>
                    </a:lnTo>
                    <a:lnTo>
                      <a:pt x="138" y="21"/>
                    </a:lnTo>
                    <a:lnTo>
                      <a:pt x="138" y="19"/>
                    </a:lnTo>
                    <a:lnTo>
                      <a:pt x="140" y="19"/>
                    </a:lnTo>
                    <a:lnTo>
                      <a:pt x="142" y="19"/>
                    </a:lnTo>
                    <a:lnTo>
                      <a:pt x="142" y="21"/>
                    </a:lnTo>
                    <a:lnTo>
                      <a:pt x="144" y="21"/>
                    </a:lnTo>
                    <a:lnTo>
                      <a:pt x="146" y="21"/>
                    </a:lnTo>
                    <a:lnTo>
                      <a:pt x="148" y="21"/>
                    </a:lnTo>
                    <a:lnTo>
                      <a:pt x="150" y="21"/>
                    </a:lnTo>
                    <a:lnTo>
                      <a:pt x="150" y="23"/>
                    </a:lnTo>
                    <a:lnTo>
                      <a:pt x="150" y="25"/>
                    </a:lnTo>
                    <a:lnTo>
                      <a:pt x="152" y="25"/>
                    </a:lnTo>
                    <a:lnTo>
                      <a:pt x="152" y="27"/>
                    </a:lnTo>
                    <a:lnTo>
                      <a:pt x="152" y="29"/>
                    </a:lnTo>
                    <a:lnTo>
                      <a:pt x="154" y="29"/>
                    </a:lnTo>
                    <a:lnTo>
                      <a:pt x="154" y="27"/>
                    </a:lnTo>
                    <a:lnTo>
                      <a:pt x="156" y="27"/>
                    </a:lnTo>
                    <a:lnTo>
                      <a:pt x="156" y="25"/>
                    </a:lnTo>
                    <a:lnTo>
                      <a:pt x="156" y="23"/>
                    </a:lnTo>
                    <a:lnTo>
                      <a:pt x="156" y="21"/>
                    </a:lnTo>
                    <a:lnTo>
                      <a:pt x="154" y="21"/>
                    </a:lnTo>
                    <a:lnTo>
                      <a:pt x="156" y="21"/>
                    </a:lnTo>
                    <a:lnTo>
                      <a:pt x="156" y="19"/>
                    </a:lnTo>
                    <a:lnTo>
                      <a:pt x="158" y="19"/>
                    </a:lnTo>
                    <a:lnTo>
                      <a:pt x="159" y="21"/>
                    </a:lnTo>
                    <a:lnTo>
                      <a:pt x="158" y="21"/>
                    </a:lnTo>
                    <a:lnTo>
                      <a:pt x="158" y="23"/>
                    </a:lnTo>
                    <a:lnTo>
                      <a:pt x="158" y="25"/>
                    </a:lnTo>
                    <a:lnTo>
                      <a:pt x="159" y="25"/>
                    </a:lnTo>
                    <a:lnTo>
                      <a:pt x="161" y="25"/>
                    </a:lnTo>
                    <a:lnTo>
                      <a:pt x="163" y="25"/>
                    </a:lnTo>
                    <a:lnTo>
                      <a:pt x="163" y="27"/>
                    </a:lnTo>
                    <a:lnTo>
                      <a:pt x="163" y="29"/>
                    </a:lnTo>
                    <a:lnTo>
                      <a:pt x="163" y="31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5" y="31"/>
                    </a:lnTo>
                    <a:lnTo>
                      <a:pt x="167" y="31"/>
                    </a:lnTo>
                    <a:lnTo>
                      <a:pt x="169" y="31"/>
                    </a:lnTo>
                    <a:lnTo>
                      <a:pt x="169" y="33"/>
                    </a:lnTo>
                    <a:lnTo>
                      <a:pt x="171" y="33"/>
                    </a:lnTo>
                    <a:lnTo>
                      <a:pt x="171" y="35"/>
                    </a:lnTo>
                    <a:lnTo>
                      <a:pt x="173" y="35"/>
                    </a:lnTo>
                    <a:lnTo>
                      <a:pt x="173" y="37"/>
                    </a:lnTo>
                    <a:lnTo>
                      <a:pt x="175" y="37"/>
                    </a:lnTo>
                    <a:lnTo>
                      <a:pt x="177" y="37"/>
                    </a:lnTo>
                    <a:lnTo>
                      <a:pt x="177" y="35"/>
                    </a:lnTo>
                    <a:lnTo>
                      <a:pt x="179" y="35"/>
                    </a:lnTo>
                    <a:lnTo>
                      <a:pt x="179" y="33"/>
                    </a:lnTo>
                    <a:lnTo>
                      <a:pt x="179" y="35"/>
                    </a:lnTo>
                    <a:lnTo>
                      <a:pt x="181" y="35"/>
                    </a:lnTo>
                    <a:lnTo>
                      <a:pt x="182" y="35"/>
                    </a:lnTo>
                    <a:lnTo>
                      <a:pt x="182" y="37"/>
                    </a:lnTo>
                    <a:lnTo>
                      <a:pt x="184" y="37"/>
                    </a:lnTo>
                    <a:lnTo>
                      <a:pt x="184" y="35"/>
                    </a:lnTo>
                    <a:lnTo>
                      <a:pt x="184" y="33"/>
                    </a:lnTo>
                    <a:lnTo>
                      <a:pt x="186" y="33"/>
                    </a:lnTo>
                    <a:lnTo>
                      <a:pt x="186" y="31"/>
                    </a:lnTo>
                    <a:lnTo>
                      <a:pt x="186" y="29"/>
                    </a:lnTo>
                    <a:lnTo>
                      <a:pt x="188" y="29"/>
                    </a:lnTo>
                    <a:lnTo>
                      <a:pt x="188" y="31"/>
                    </a:lnTo>
                    <a:lnTo>
                      <a:pt x="188" y="33"/>
                    </a:lnTo>
                    <a:lnTo>
                      <a:pt x="190" y="33"/>
                    </a:lnTo>
                    <a:lnTo>
                      <a:pt x="190" y="31"/>
                    </a:lnTo>
                    <a:lnTo>
                      <a:pt x="190" y="29"/>
                    </a:lnTo>
                    <a:lnTo>
                      <a:pt x="192" y="29"/>
                    </a:lnTo>
                    <a:lnTo>
                      <a:pt x="192" y="27"/>
                    </a:lnTo>
                    <a:lnTo>
                      <a:pt x="194" y="27"/>
                    </a:lnTo>
                    <a:lnTo>
                      <a:pt x="194" y="29"/>
                    </a:lnTo>
                    <a:lnTo>
                      <a:pt x="194" y="31"/>
                    </a:lnTo>
                    <a:lnTo>
                      <a:pt x="196" y="31"/>
                    </a:lnTo>
                    <a:lnTo>
                      <a:pt x="196" y="33"/>
                    </a:lnTo>
                    <a:lnTo>
                      <a:pt x="196" y="31"/>
                    </a:lnTo>
                    <a:lnTo>
                      <a:pt x="198" y="31"/>
                    </a:lnTo>
                    <a:lnTo>
                      <a:pt x="198" y="29"/>
                    </a:lnTo>
                    <a:lnTo>
                      <a:pt x="198" y="27"/>
                    </a:lnTo>
                    <a:lnTo>
                      <a:pt x="200" y="27"/>
                    </a:lnTo>
                    <a:lnTo>
                      <a:pt x="202" y="25"/>
                    </a:lnTo>
                    <a:lnTo>
                      <a:pt x="202" y="27"/>
                    </a:lnTo>
                    <a:lnTo>
                      <a:pt x="204" y="27"/>
                    </a:lnTo>
                    <a:lnTo>
                      <a:pt x="204" y="29"/>
                    </a:lnTo>
                    <a:lnTo>
                      <a:pt x="204" y="31"/>
                    </a:lnTo>
                    <a:lnTo>
                      <a:pt x="205" y="31"/>
                    </a:lnTo>
                    <a:lnTo>
                      <a:pt x="207" y="31"/>
                    </a:lnTo>
                    <a:lnTo>
                      <a:pt x="207" y="29"/>
                    </a:lnTo>
                    <a:lnTo>
                      <a:pt x="207" y="27"/>
                    </a:lnTo>
                    <a:lnTo>
                      <a:pt x="207" y="25"/>
                    </a:lnTo>
                    <a:lnTo>
                      <a:pt x="205" y="25"/>
                    </a:lnTo>
                    <a:lnTo>
                      <a:pt x="205" y="23"/>
                    </a:lnTo>
                    <a:lnTo>
                      <a:pt x="207" y="23"/>
                    </a:lnTo>
                    <a:lnTo>
                      <a:pt x="209" y="23"/>
                    </a:lnTo>
                    <a:lnTo>
                      <a:pt x="209" y="25"/>
                    </a:lnTo>
                    <a:lnTo>
                      <a:pt x="211" y="25"/>
                    </a:lnTo>
                    <a:lnTo>
                      <a:pt x="211" y="27"/>
                    </a:lnTo>
                    <a:lnTo>
                      <a:pt x="213" y="27"/>
                    </a:lnTo>
                    <a:lnTo>
                      <a:pt x="213" y="29"/>
                    </a:lnTo>
                    <a:close/>
                    <a:moveTo>
                      <a:pt x="207" y="23"/>
                    </a:moveTo>
                    <a:lnTo>
                      <a:pt x="205" y="23"/>
                    </a:lnTo>
                    <a:lnTo>
                      <a:pt x="205" y="25"/>
                    </a:lnTo>
                    <a:lnTo>
                      <a:pt x="207" y="25"/>
                    </a:lnTo>
                    <a:lnTo>
                      <a:pt x="207" y="27"/>
                    </a:lnTo>
                    <a:lnTo>
                      <a:pt x="207" y="29"/>
                    </a:lnTo>
                    <a:lnTo>
                      <a:pt x="205" y="31"/>
                    </a:lnTo>
                    <a:lnTo>
                      <a:pt x="204" y="31"/>
                    </a:lnTo>
                    <a:lnTo>
                      <a:pt x="204" y="29"/>
                    </a:lnTo>
                    <a:lnTo>
                      <a:pt x="204" y="27"/>
                    </a:lnTo>
                    <a:lnTo>
                      <a:pt x="202" y="27"/>
                    </a:lnTo>
                    <a:lnTo>
                      <a:pt x="202" y="25"/>
                    </a:lnTo>
                    <a:lnTo>
                      <a:pt x="200" y="25"/>
                    </a:lnTo>
                    <a:lnTo>
                      <a:pt x="200" y="27"/>
                    </a:lnTo>
                    <a:lnTo>
                      <a:pt x="198" y="27"/>
                    </a:lnTo>
                    <a:lnTo>
                      <a:pt x="198" y="29"/>
                    </a:lnTo>
                    <a:lnTo>
                      <a:pt x="198" y="31"/>
                    </a:lnTo>
                    <a:lnTo>
                      <a:pt x="196" y="31"/>
                    </a:lnTo>
                    <a:lnTo>
                      <a:pt x="196" y="33"/>
                    </a:lnTo>
                    <a:lnTo>
                      <a:pt x="196" y="31"/>
                    </a:lnTo>
                    <a:lnTo>
                      <a:pt x="194" y="31"/>
                    </a:lnTo>
                    <a:lnTo>
                      <a:pt x="194" y="29"/>
                    </a:lnTo>
                    <a:lnTo>
                      <a:pt x="194" y="27"/>
                    </a:lnTo>
                    <a:lnTo>
                      <a:pt x="192" y="27"/>
                    </a:lnTo>
                    <a:lnTo>
                      <a:pt x="192" y="29"/>
                    </a:lnTo>
                    <a:lnTo>
                      <a:pt x="190" y="29"/>
                    </a:lnTo>
                    <a:lnTo>
                      <a:pt x="190" y="31"/>
                    </a:lnTo>
                    <a:lnTo>
                      <a:pt x="190" y="33"/>
                    </a:lnTo>
                    <a:lnTo>
                      <a:pt x="190" y="31"/>
                    </a:lnTo>
                    <a:lnTo>
                      <a:pt x="188" y="31"/>
                    </a:lnTo>
                    <a:lnTo>
                      <a:pt x="188" y="33"/>
                    </a:lnTo>
                    <a:lnTo>
                      <a:pt x="188" y="31"/>
                    </a:lnTo>
                    <a:lnTo>
                      <a:pt x="188" y="29"/>
                    </a:lnTo>
                    <a:lnTo>
                      <a:pt x="186" y="29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4" y="33"/>
                    </a:lnTo>
                    <a:lnTo>
                      <a:pt x="184" y="35"/>
                    </a:lnTo>
                    <a:lnTo>
                      <a:pt x="184" y="37"/>
                    </a:lnTo>
                    <a:lnTo>
                      <a:pt x="182" y="37"/>
                    </a:lnTo>
                    <a:lnTo>
                      <a:pt x="182" y="35"/>
                    </a:lnTo>
                    <a:lnTo>
                      <a:pt x="181" y="35"/>
                    </a:lnTo>
                    <a:lnTo>
                      <a:pt x="181" y="33"/>
                    </a:lnTo>
                    <a:lnTo>
                      <a:pt x="179" y="33"/>
                    </a:lnTo>
                    <a:lnTo>
                      <a:pt x="179" y="35"/>
                    </a:lnTo>
                    <a:lnTo>
                      <a:pt x="177" y="35"/>
                    </a:lnTo>
                    <a:lnTo>
                      <a:pt x="177" y="37"/>
                    </a:lnTo>
                    <a:lnTo>
                      <a:pt x="175" y="37"/>
                    </a:lnTo>
                    <a:lnTo>
                      <a:pt x="173" y="37"/>
                    </a:lnTo>
                    <a:lnTo>
                      <a:pt x="173" y="35"/>
                    </a:lnTo>
                    <a:lnTo>
                      <a:pt x="171" y="35"/>
                    </a:lnTo>
                    <a:lnTo>
                      <a:pt x="171" y="33"/>
                    </a:lnTo>
                    <a:lnTo>
                      <a:pt x="169" y="33"/>
                    </a:lnTo>
                    <a:lnTo>
                      <a:pt x="169" y="31"/>
                    </a:lnTo>
                    <a:lnTo>
                      <a:pt x="167" y="31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5" y="31"/>
                    </a:lnTo>
                    <a:lnTo>
                      <a:pt x="163" y="31"/>
                    </a:lnTo>
                    <a:lnTo>
                      <a:pt x="163" y="29"/>
                    </a:lnTo>
                    <a:lnTo>
                      <a:pt x="163" y="27"/>
                    </a:lnTo>
                    <a:lnTo>
                      <a:pt x="165" y="27"/>
                    </a:lnTo>
                    <a:lnTo>
                      <a:pt x="165" y="25"/>
                    </a:lnTo>
                    <a:lnTo>
                      <a:pt x="165" y="27"/>
                    </a:lnTo>
                    <a:lnTo>
                      <a:pt x="163" y="27"/>
                    </a:lnTo>
                    <a:lnTo>
                      <a:pt x="163" y="25"/>
                    </a:lnTo>
                    <a:lnTo>
                      <a:pt x="161" y="25"/>
                    </a:lnTo>
                    <a:lnTo>
                      <a:pt x="159" y="25"/>
                    </a:lnTo>
                    <a:lnTo>
                      <a:pt x="158" y="25"/>
                    </a:lnTo>
                    <a:lnTo>
                      <a:pt x="158" y="23"/>
                    </a:lnTo>
                    <a:lnTo>
                      <a:pt x="159" y="21"/>
                    </a:lnTo>
                    <a:lnTo>
                      <a:pt x="159" y="19"/>
                    </a:lnTo>
                    <a:lnTo>
                      <a:pt x="158" y="19"/>
                    </a:lnTo>
                    <a:lnTo>
                      <a:pt x="156" y="19"/>
                    </a:lnTo>
                    <a:lnTo>
                      <a:pt x="156" y="21"/>
                    </a:lnTo>
                    <a:lnTo>
                      <a:pt x="154" y="21"/>
                    </a:lnTo>
                    <a:lnTo>
                      <a:pt x="154" y="23"/>
                    </a:lnTo>
                    <a:lnTo>
                      <a:pt x="156" y="23"/>
                    </a:lnTo>
                    <a:lnTo>
                      <a:pt x="156" y="25"/>
                    </a:lnTo>
                    <a:lnTo>
                      <a:pt x="156" y="27"/>
                    </a:lnTo>
                    <a:lnTo>
                      <a:pt x="154" y="27"/>
                    </a:lnTo>
                    <a:lnTo>
                      <a:pt x="154" y="29"/>
                    </a:lnTo>
                    <a:lnTo>
                      <a:pt x="152" y="29"/>
                    </a:lnTo>
                    <a:lnTo>
                      <a:pt x="152" y="27"/>
                    </a:lnTo>
                    <a:lnTo>
                      <a:pt x="152" y="25"/>
                    </a:lnTo>
                    <a:lnTo>
                      <a:pt x="150" y="25"/>
                    </a:lnTo>
                    <a:lnTo>
                      <a:pt x="150" y="23"/>
                    </a:lnTo>
                    <a:lnTo>
                      <a:pt x="150" y="21"/>
                    </a:lnTo>
                    <a:lnTo>
                      <a:pt x="148" y="21"/>
                    </a:lnTo>
                    <a:lnTo>
                      <a:pt x="146" y="21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42" y="19"/>
                    </a:lnTo>
                    <a:lnTo>
                      <a:pt x="140" y="19"/>
                    </a:lnTo>
                    <a:lnTo>
                      <a:pt x="138" y="19"/>
                    </a:lnTo>
                    <a:lnTo>
                      <a:pt x="136" y="19"/>
                    </a:lnTo>
                    <a:lnTo>
                      <a:pt x="136" y="17"/>
                    </a:lnTo>
                    <a:lnTo>
                      <a:pt x="134" y="17"/>
                    </a:lnTo>
                    <a:lnTo>
                      <a:pt x="133" y="17"/>
                    </a:lnTo>
                    <a:lnTo>
                      <a:pt x="131" y="17"/>
                    </a:lnTo>
                    <a:lnTo>
                      <a:pt x="131" y="15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4" y="14"/>
                    </a:lnTo>
                    <a:lnTo>
                      <a:pt x="136" y="12"/>
                    </a:lnTo>
                    <a:lnTo>
                      <a:pt x="136" y="10"/>
                    </a:lnTo>
                    <a:lnTo>
                      <a:pt x="134" y="10"/>
                    </a:lnTo>
                    <a:lnTo>
                      <a:pt x="134" y="8"/>
                    </a:lnTo>
                    <a:lnTo>
                      <a:pt x="133" y="8"/>
                    </a:lnTo>
                    <a:lnTo>
                      <a:pt x="131" y="8"/>
                    </a:lnTo>
                    <a:lnTo>
                      <a:pt x="131" y="10"/>
                    </a:lnTo>
                    <a:lnTo>
                      <a:pt x="129" y="10"/>
                    </a:lnTo>
                    <a:lnTo>
                      <a:pt x="127" y="10"/>
                    </a:lnTo>
                    <a:lnTo>
                      <a:pt x="127" y="8"/>
                    </a:lnTo>
                    <a:lnTo>
                      <a:pt x="125" y="8"/>
                    </a:lnTo>
                    <a:lnTo>
                      <a:pt x="123" y="8"/>
                    </a:lnTo>
                    <a:lnTo>
                      <a:pt x="121" y="8"/>
                    </a:lnTo>
                    <a:lnTo>
                      <a:pt x="121" y="10"/>
                    </a:lnTo>
                    <a:lnTo>
                      <a:pt x="119" y="10"/>
                    </a:lnTo>
                    <a:lnTo>
                      <a:pt x="117" y="10"/>
                    </a:lnTo>
                    <a:lnTo>
                      <a:pt x="117" y="12"/>
                    </a:lnTo>
                    <a:lnTo>
                      <a:pt x="115" y="12"/>
                    </a:lnTo>
                    <a:lnTo>
                      <a:pt x="115" y="14"/>
                    </a:lnTo>
                    <a:lnTo>
                      <a:pt x="113" y="14"/>
                    </a:lnTo>
                    <a:lnTo>
                      <a:pt x="111" y="14"/>
                    </a:lnTo>
                    <a:lnTo>
                      <a:pt x="110" y="12"/>
                    </a:lnTo>
                    <a:lnTo>
                      <a:pt x="108" y="12"/>
                    </a:lnTo>
                    <a:lnTo>
                      <a:pt x="108" y="10"/>
                    </a:lnTo>
                    <a:lnTo>
                      <a:pt x="106" y="10"/>
                    </a:lnTo>
                    <a:lnTo>
                      <a:pt x="104" y="10"/>
                    </a:lnTo>
                    <a:lnTo>
                      <a:pt x="104" y="12"/>
                    </a:lnTo>
                    <a:lnTo>
                      <a:pt x="104" y="14"/>
                    </a:lnTo>
                    <a:lnTo>
                      <a:pt x="102" y="14"/>
                    </a:lnTo>
                    <a:lnTo>
                      <a:pt x="102" y="15"/>
                    </a:lnTo>
                    <a:lnTo>
                      <a:pt x="102" y="17"/>
                    </a:lnTo>
                    <a:lnTo>
                      <a:pt x="102" y="19"/>
                    </a:lnTo>
                    <a:lnTo>
                      <a:pt x="102" y="21"/>
                    </a:lnTo>
                    <a:lnTo>
                      <a:pt x="104" y="21"/>
                    </a:lnTo>
                    <a:lnTo>
                      <a:pt x="104" y="23"/>
                    </a:lnTo>
                    <a:lnTo>
                      <a:pt x="106" y="23"/>
                    </a:lnTo>
                    <a:lnTo>
                      <a:pt x="108" y="23"/>
                    </a:lnTo>
                    <a:lnTo>
                      <a:pt x="108" y="25"/>
                    </a:lnTo>
                    <a:lnTo>
                      <a:pt x="106" y="25"/>
                    </a:lnTo>
                    <a:lnTo>
                      <a:pt x="106" y="27"/>
                    </a:lnTo>
                    <a:lnTo>
                      <a:pt x="104" y="27"/>
                    </a:lnTo>
                    <a:lnTo>
                      <a:pt x="102" y="27"/>
                    </a:lnTo>
                    <a:lnTo>
                      <a:pt x="100" y="27"/>
                    </a:lnTo>
                    <a:lnTo>
                      <a:pt x="100" y="25"/>
                    </a:lnTo>
                    <a:lnTo>
                      <a:pt x="98" y="25"/>
                    </a:lnTo>
                    <a:lnTo>
                      <a:pt x="98" y="23"/>
                    </a:lnTo>
                    <a:lnTo>
                      <a:pt x="96" y="23"/>
                    </a:lnTo>
                    <a:lnTo>
                      <a:pt x="94" y="23"/>
                    </a:lnTo>
                    <a:lnTo>
                      <a:pt x="94" y="25"/>
                    </a:lnTo>
                    <a:lnTo>
                      <a:pt x="92" y="25"/>
                    </a:lnTo>
                    <a:lnTo>
                      <a:pt x="92" y="23"/>
                    </a:lnTo>
                    <a:lnTo>
                      <a:pt x="90" y="23"/>
                    </a:lnTo>
                    <a:lnTo>
                      <a:pt x="90" y="21"/>
                    </a:lnTo>
                    <a:lnTo>
                      <a:pt x="88" y="21"/>
                    </a:lnTo>
                    <a:lnTo>
                      <a:pt x="88" y="23"/>
                    </a:lnTo>
                    <a:lnTo>
                      <a:pt x="86" y="23"/>
                    </a:lnTo>
                    <a:lnTo>
                      <a:pt x="86" y="25"/>
                    </a:lnTo>
                    <a:lnTo>
                      <a:pt x="85" y="25"/>
                    </a:lnTo>
                    <a:lnTo>
                      <a:pt x="83" y="25"/>
                    </a:lnTo>
                    <a:lnTo>
                      <a:pt x="83" y="23"/>
                    </a:lnTo>
                    <a:lnTo>
                      <a:pt x="81" y="23"/>
                    </a:lnTo>
                    <a:lnTo>
                      <a:pt x="79" y="23"/>
                    </a:lnTo>
                    <a:lnTo>
                      <a:pt x="79" y="25"/>
                    </a:lnTo>
                    <a:lnTo>
                      <a:pt x="77" y="25"/>
                    </a:lnTo>
                    <a:lnTo>
                      <a:pt x="77" y="27"/>
                    </a:lnTo>
                    <a:lnTo>
                      <a:pt x="75" y="27"/>
                    </a:lnTo>
                    <a:lnTo>
                      <a:pt x="73" y="27"/>
                    </a:lnTo>
                    <a:lnTo>
                      <a:pt x="71" y="27"/>
                    </a:lnTo>
                    <a:lnTo>
                      <a:pt x="69" y="27"/>
                    </a:lnTo>
                    <a:lnTo>
                      <a:pt x="67" y="27"/>
                    </a:lnTo>
                    <a:lnTo>
                      <a:pt x="65" y="27"/>
                    </a:lnTo>
                    <a:lnTo>
                      <a:pt x="63" y="27"/>
                    </a:lnTo>
                    <a:lnTo>
                      <a:pt x="62" y="27"/>
                    </a:lnTo>
                    <a:lnTo>
                      <a:pt x="60" y="27"/>
                    </a:lnTo>
                    <a:lnTo>
                      <a:pt x="58" y="27"/>
                    </a:lnTo>
                    <a:lnTo>
                      <a:pt x="56" y="27"/>
                    </a:lnTo>
                    <a:lnTo>
                      <a:pt x="56" y="29"/>
                    </a:lnTo>
                    <a:lnTo>
                      <a:pt x="56" y="27"/>
                    </a:lnTo>
                    <a:lnTo>
                      <a:pt x="54" y="27"/>
                    </a:lnTo>
                    <a:lnTo>
                      <a:pt x="54" y="29"/>
                    </a:lnTo>
                    <a:lnTo>
                      <a:pt x="54" y="27"/>
                    </a:lnTo>
                    <a:lnTo>
                      <a:pt x="52" y="27"/>
                    </a:lnTo>
                    <a:lnTo>
                      <a:pt x="50" y="27"/>
                    </a:lnTo>
                    <a:lnTo>
                      <a:pt x="50" y="25"/>
                    </a:lnTo>
                    <a:lnTo>
                      <a:pt x="48" y="25"/>
                    </a:lnTo>
                    <a:lnTo>
                      <a:pt x="48" y="23"/>
                    </a:lnTo>
                    <a:lnTo>
                      <a:pt x="50" y="23"/>
                    </a:lnTo>
                    <a:lnTo>
                      <a:pt x="50" y="25"/>
                    </a:lnTo>
                    <a:lnTo>
                      <a:pt x="50" y="23"/>
                    </a:lnTo>
                    <a:lnTo>
                      <a:pt x="52" y="23"/>
                    </a:lnTo>
                    <a:lnTo>
                      <a:pt x="52" y="21"/>
                    </a:lnTo>
                    <a:lnTo>
                      <a:pt x="50" y="21"/>
                    </a:lnTo>
                    <a:lnTo>
                      <a:pt x="52" y="21"/>
                    </a:lnTo>
                    <a:lnTo>
                      <a:pt x="52" y="19"/>
                    </a:lnTo>
                    <a:lnTo>
                      <a:pt x="52" y="17"/>
                    </a:lnTo>
                    <a:lnTo>
                      <a:pt x="56" y="17"/>
                    </a:lnTo>
                    <a:lnTo>
                      <a:pt x="58" y="17"/>
                    </a:lnTo>
                    <a:lnTo>
                      <a:pt x="60" y="17"/>
                    </a:lnTo>
                    <a:lnTo>
                      <a:pt x="65" y="17"/>
                    </a:lnTo>
                    <a:lnTo>
                      <a:pt x="69" y="17"/>
                    </a:lnTo>
                    <a:lnTo>
                      <a:pt x="71" y="17"/>
                    </a:lnTo>
                    <a:lnTo>
                      <a:pt x="75" y="17"/>
                    </a:lnTo>
                    <a:lnTo>
                      <a:pt x="81" y="17"/>
                    </a:lnTo>
                    <a:lnTo>
                      <a:pt x="90" y="17"/>
                    </a:lnTo>
                    <a:lnTo>
                      <a:pt x="96" y="17"/>
                    </a:lnTo>
                    <a:lnTo>
                      <a:pt x="96" y="15"/>
                    </a:lnTo>
                    <a:lnTo>
                      <a:pt x="96" y="14"/>
                    </a:lnTo>
                    <a:lnTo>
                      <a:pt x="96" y="12"/>
                    </a:lnTo>
                    <a:lnTo>
                      <a:pt x="96" y="10"/>
                    </a:lnTo>
                    <a:lnTo>
                      <a:pt x="98" y="10"/>
                    </a:lnTo>
                    <a:lnTo>
                      <a:pt x="98" y="8"/>
                    </a:lnTo>
                    <a:lnTo>
                      <a:pt x="100" y="6"/>
                    </a:lnTo>
                    <a:lnTo>
                      <a:pt x="102" y="4"/>
                    </a:lnTo>
                    <a:lnTo>
                      <a:pt x="104" y="4"/>
                    </a:lnTo>
                    <a:lnTo>
                      <a:pt x="106" y="4"/>
                    </a:lnTo>
                    <a:lnTo>
                      <a:pt x="108" y="4"/>
                    </a:lnTo>
                    <a:lnTo>
                      <a:pt x="110" y="4"/>
                    </a:lnTo>
                    <a:lnTo>
                      <a:pt x="111" y="4"/>
                    </a:lnTo>
                    <a:lnTo>
                      <a:pt x="111" y="6"/>
                    </a:lnTo>
                    <a:lnTo>
                      <a:pt x="113" y="6"/>
                    </a:lnTo>
                    <a:lnTo>
                      <a:pt x="117" y="4"/>
                    </a:lnTo>
                    <a:lnTo>
                      <a:pt x="121" y="2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9" y="2"/>
                    </a:lnTo>
                    <a:lnTo>
                      <a:pt x="131" y="2"/>
                    </a:lnTo>
                    <a:lnTo>
                      <a:pt x="133" y="2"/>
                    </a:lnTo>
                    <a:lnTo>
                      <a:pt x="134" y="2"/>
                    </a:lnTo>
                    <a:lnTo>
                      <a:pt x="136" y="2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0" y="6"/>
                    </a:lnTo>
                    <a:lnTo>
                      <a:pt x="142" y="6"/>
                    </a:lnTo>
                    <a:lnTo>
                      <a:pt x="142" y="8"/>
                    </a:lnTo>
                    <a:lnTo>
                      <a:pt x="144" y="10"/>
                    </a:lnTo>
                    <a:lnTo>
                      <a:pt x="144" y="12"/>
                    </a:lnTo>
                    <a:lnTo>
                      <a:pt x="144" y="14"/>
                    </a:lnTo>
                    <a:lnTo>
                      <a:pt x="146" y="14"/>
                    </a:lnTo>
                    <a:lnTo>
                      <a:pt x="148" y="15"/>
                    </a:lnTo>
                    <a:lnTo>
                      <a:pt x="150" y="15"/>
                    </a:lnTo>
                    <a:lnTo>
                      <a:pt x="152" y="14"/>
                    </a:lnTo>
                    <a:lnTo>
                      <a:pt x="154" y="14"/>
                    </a:lnTo>
                    <a:lnTo>
                      <a:pt x="156" y="12"/>
                    </a:lnTo>
                    <a:lnTo>
                      <a:pt x="158" y="12"/>
                    </a:lnTo>
                    <a:lnTo>
                      <a:pt x="158" y="14"/>
                    </a:lnTo>
                    <a:lnTo>
                      <a:pt x="159" y="14"/>
                    </a:lnTo>
                    <a:lnTo>
                      <a:pt x="161" y="14"/>
                    </a:lnTo>
                    <a:lnTo>
                      <a:pt x="163" y="15"/>
                    </a:lnTo>
                    <a:lnTo>
                      <a:pt x="165" y="17"/>
                    </a:lnTo>
                    <a:lnTo>
                      <a:pt x="165" y="19"/>
                    </a:lnTo>
                    <a:lnTo>
                      <a:pt x="165" y="21"/>
                    </a:lnTo>
                    <a:lnTo>
                      <a:pt x="167" y="21"/>
                    </a:lnTo>
                    <a:lnTo>
                      <a:pt x="167" y="23"/>
                    </a:lnTo>
                    <a:lnTo>
                      <a:pt x="169" y="23"/>
                    </a:lnTo>
                    <a:lnTo>
                      <a:pt x="171" y="25"/>
                    </a:lnTo>
                    <a:lnTo>
                      <a:pt x="173" y="25"/>
                    </a:lnTo>
                    <a:lnTo>
                      <a:pt x="173" y="27"/>
                    </a:lnTo>
                    <a:lnTo>
                      <a:pt x="175" y="27"/>
                    </a:lnTo>
                    <a:lnTo>
                      <a:pt x="177" y="27"/>
                    </a:lnTo>
                    <a:lnTo>
                      <a:pt x="179" y="25"/>
                    </a:lnTo>
                    <a:lnTo>
                      <a:pt x="181" y="25"/>
                    </a:lnTo>
                    <a:lnTo>
                      <a:pt x="182" y="25"/>
                    </a:lnTo>
                    <a:lnTo>
                      <a:pt x="182" y="23"/>
                    </a:lnTo>
                    <a:lnTo>
                      <a:pt x="184" y="23"/>
                    </a:lnTo>
                    <a:lnTo>
                      <a:pt x="186" y="23"/>
                    </a:lnTo>
                    <a:lnTo>
                      <a:pt x="186" y="21"/>
                    </a:lnTo>
                    <a:lnTo>
                      <a:pt x="188" y="21"/>
                    </a:lnTo>
                    <a:lnTo>
                      <a:pt x="190" y="21"/>
                    </a:lnTo>
                    <a:lnTo>
                      <a:pt x="192" y="19"/>
                    </a:lnTo>
                    <a:lnTo>
                      <a:pt x="194" y="19"/>
                    </a:lnTo>
                    <a:lnTo>
                      <a:pt x="196" y="19"/>
                    </a:lnTo>
                    <a:lnTo>
                      <a:pt x="198" y="19"/>
                    </a:lnTo>
                    <a:lnTo>
                      <a:pt x="200" y="19"/>
                    </a:lnTo>
                    <a:lnTo>
                      <a:pt x="200" y="17"/>
                    </a:lnTo>
                    <a:lnTo>
                      <a:pt x="202" y="17"/>
                    </a:lnTo>
                    <a:lnTo>
                      <a:pt x="202" y="19"/>
                    </a:lnTo>
                    <a:lnTo>
                      <a:pt x="204" y="19"/>
                    </a:lnTo>
                    <a:lnTo>
                      <a:pt x="205" y="19"/>
                    </a:lnTo>
                    <a:lnTo>
                      <a:pt x="207" y="19"/>
                    </a:lnTo>
                    <a:lnTo>
                      <a:pt x="207" y="21"/>
                    </a:lnTo>
                    <a:lnTo>
                      <a:pt x="207" y="23"/>
                    </a:lnTo>
                    <a:lnTo>
                      <a:pt x="209" y="23"/>
                    </a:lnTo>
                    <a:lnTo>
                      <a:pt x="207" y="23"/>
                    </a:lnTo>
                    <a:close/>
                    <a:moveTo>
                      <a:pt x="52" y="19"/>
                    </a:moveTo>
                    <a:lnTo>
                      <a:pt x="50" y="19"/>
                    </a:lnTo>
                    <a:lnTo>
                      <a:pt x="52" y="19"/>
                    </a:lnTo>
                    <a:lnTo>
                      <a:pt x="52" y="21"/>
                    </a:lnTo>
                    <a:lnTo>
                      <a:pt x="50" y="21"/>
                    </a:lnTo>
                    <a:lnTo>
                      <a:pt x="52" y="21"/>
                    </a:lnTo>
                    <a:lnTo>
                      <a:pt x="52" y="23"/>
                    </a:lnTo>
                    <a:lnTo>
                      <a:pt x="50" y="23"/>
                    </a:lnTo>
                    <a:lnTo>
                      <a:pt x="48" y="23"/>
                    </a:lnTo>
                    <a:lnTo>
                      <a:pt x="48" y="25"/>
                    </a:lnTo>
                    <a:lnTo>
                      <a:pt x="50" y="25"/>
                    </a:lnTo>
                    <a:lnTo>
                      <a:pt x="48" y="27"/>
                    </a:lnTo>
                    <a:lnTo>
                      <a:pt x="48" y="25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44" y="25"/>
                    </a:lnTo>
                    <a:lnTo>
                      <a:pt x="44" y="27"/>
                    </a:lnTo>
                    <a:lnTo>
                      <a:pt x="44" y="25"/>
                    </a:lnTo>
                    <a:lnTo>
                      <a:pt x="42" y="25"/>
                    </a:lnTo>
                    <a:lnTo>
                      <a:pt x="42" y="23"/>
                    </a:lnTo>
                    <a:lnTo>
                      <a:pt x="42" y="25"/>
                    </a:lnTo>
                    <a:lnTo>
                      <a:pt x="42" y="27"/>
                    </a:lnTo>
                    <a:lnTo>
                      <a:pt x="40" y="27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0" y="29"/>
                    </a:lnTo>
                    <a:lnTo>
                      <a:pt x="40" y="31"/>
                    </a:lnTo>
                    <a:lnTo>
                      <a:pt x="42" y="31"/>
                    </a:lnTo>
                    <a:lnTo>
                      <a:pt x="42" y="29"/>
                    </a:lnTo>
                    <a:lnTo>
                      <a:pt x="42" y="31"/>
                    </a:lnTo>
                    <a:lnTo>
                      <a:pt x="44" y="31"/>
                    </a:lnTo>
                    <a:lnTo>
                      <a:pt x="42" y="31"/>
                    </a:lnTo>
                    <a:lnTo>
                      <a:pt x="42" y="33"/>
                    </a:lnTo>
                    <a:lnTo>
                      <a:pt x="40" y="33"/>
                    </a:lnTo>
                    <a:lnTo>
                      <a:pt x="38" y="33"/>
                    </a:lnTo>
                    <a:lnTo>
                      <a:pt x="38" y="35"/>
                    </a:lnTo>
                    <a:lnTo>
                      <a:pt x="37" y="35"/>
                    </a:lnTo>
                    <a:lnTo>
                      <a:pt x="37" y="33"/>
                    </a:lnTo>
                    <a:lnTo>
                      <a:pt x="38" y="33"/>
                    </a:lnTo>
                    <a:lnTo>
                      <a:pt x="38" y="35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29"/>
                    </a:lnTo>
                    <a:lnTo>
                      <a:pt x="37" y="29"/>
                    </a:lnTo>
                    <a:lnTo>
                      <a:pt x="38" y="29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7" y="33"/>
                    </a:lnTo>
                    <a:lnTo>
                      <a:pt x="37" y="35"/>
                    </a:lnTo>
                    <a:lnTo>
                      <a:pt x="35" y="35"/>
                    </a:lnTo>
                    <a:lnTo>
                      <a:pt x="33" y="35"/>
                    </a:lnTo>
                    <a:lnTo>
                      <a:pt x="31" y="37"/>
                    </a:lnTo>
                    <a:lnTo>
                      <a:pt x="29" y="37"/>
                    </a:lnTo>
                    <a:lnTo>
                      <a:pt x="29" y="35"/>
                    </a:lnTo>
                    <a:lnTo>
                      <a:pt x="27" y="35"/>
                    </a:lnTo>
                    <a:lnTo>
                      <a:pt x="25" y="35"/>
                    </a:lnTo>
                    <a:lnTo>
                      <a:pt x="23" y="35"/>
                    </a:lnTo>
                    <a:lnTo>
                      <a:pt x="23" y="33"/>
                    </a:lnTo>
                    <a:lnTo>
                      <a:pt x="23" y="35"/>
                    </a:lnTo>
                    <a:lnTo>
                      <a:pt x="23" y="33"/>
                    </a:lnTo>
                    <a:lnTo>
                      <a:pt x="25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1" y="27"/>
                    </a:lnTo>
                    <a:lnTo>
                      <a:pt x="21" y="25"/>
                    </a:lnTo>
                    <a:lnTo>
                      <a:pt x="19" y="25"/>
                    </a:lnTo>
                    <a:lnTo>
                      <a:pt x="21" y="25"/>
                    </a:lnTo>
                    <a:lnTo>
                      <a:pt x="21" y="23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19" y="17"/>
                    </a:lnTo>
                    <a:lnTo>
                      <a:pt x="27" y="17"/>
                    </a:lnTo>
                    <a:lnTo>
                      <a:pt x="35" y="17"/>
                    </a:lnTo>
                    <a:lnTo>
                      <a:pt x="37" y="17"/>
                    </a:lnTo>
                    <a:lnTo>
                      <a:pt x="44" y="17"/>
                    </a:lnTo>
                    <a:lnTo>
                      <a:pt x="48" y="17"/>
                    </a:lnTo>
                    <a:lnTo>
                      <a:pt x="52" y="17"/>
                    </a:lnTo>
                    <a:lnTo>
                      <a:pt x="52" y="19"/>
                    </a:lnTo>
                    <a:close/>
                    <a:moveTo>
                      <a:pt x="48" y="27"/>
                    </a:moveTo>
                    <a:lnTo>
                      <a:pt x="46" y="27"/>
                    </a:lnTo>
                    <a:lnTo>
                      <a:pt x="46" y="29"/>
                    </a:lnTo>
                    <a:lnTo>
                      <a:pt x="44" y="29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4" y="25"/>
                    </a:lnTo>
                    <a:lnTo>
                      <a:pt x="44" y="27"/>
                    </a:lnTo>
                    <a:lnTo>
                      <a:pt x="44" y="25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8" y="27"/>
                    </a:lnTo>
                    <a:close/>
                    <a:moveTo>
                      <a:pt x="17" y="27"/>
                    </a:moveTo>
                    <a:lnTo>
                      <a:pt x="15" y="27"/>
                    </a:lnTo>
                    <a:lnTo>
                      <a:pt x="15" y="29"/>
                    </a:lnTo>
                    <a:lnTo>
                      <a:pt x="14" y="29"/>
                    </a:lnTo>
                    <a:lnTo>
                      <a:pt x="14" y="27"/>
                    </a:lnTo>
                    <a:lnTo>
                      <a:pt x="14" y="25"/>
                    </a:lnTo>
                    <a:lnTo>
                      <a:pt x="15" y="25"/>
                    </a:lnTo>
                    <a:lnTo>
                      <a:pt x="15" y="27"/>
                    </a:lnTo>
                    <a:lnTo>
                      <a:pt x="17" y="27"/>
                    </a:lnTo>
                    <a:close/>
                    <a:moveTo>
                      <a:pt x="46" y="29"/>
                    </a:moveTo>
                    <a:lnTo>
                      <a:pt x="44" y="29"/>
                    </a:lnTo>
                    <a:lnTo>
                      <a:pt x="44" y="31"/>
                    </a:lnTo>
                    <a:lnTo>
                      <a:pt x="44" y="29"/>
                    </a:lnTo>
                    <a:lnTo>
                      <a:pt x="42" y="29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2" y="27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9"/>
                    </a:lnTo>
                    <a:lnTo>
                      <a:pt x="44" y="29"/>
                    </a:lnTo>
                    <a:lnTo>
                      <a:pt x="46" y="29"/>
                    </a:lnTo>
                    <a:close/>
                    <a:moveTo>
                      <a:pt x="33" y="40"/>
                    </a:moveTo>
                    <a:lnTo>
                      <a:pt x="31" y="40"/>
                    </a:lnTo>
                    <a:lnTo>
                      <a:pt x="31" y="42"/>
                    </a:lnTo>
                    <a:lnTo>
                      <a:pt x="29" y="42"/>
                    </a:lnTo>
                    <a:lnTo>
                      <a:pt x="29" y="40"/>
                    </a:lnTo>
                    <a:lnTo>
                      <a:pt x="31" y="40"/>
                    </a:lnTo>
                    <a:lnTo>
                      <a:pt x="29" y="40"/>
                    </a:lnTo>
                    <a:lnTo>
                      <a:pt x="27" y="40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9" y="40"/>
                    </a:lnTo>
                    <a:lnTo>
                      <a:pt x="31" y="40"/>
                    </a:lnTo>
                    <a:lnTo>
                      <a:pt x="33" y="40"/>
                    </a:lnTo>
                    <a:close/>
                    <a:moveTo>
                      <a:pt x="108" y="25"/>
                    </a:moveTo>
                    <a:lnTo>
                      <a:pt x="108" y="27"/>
                    </a:lnTo>
                    <a:lnTo>
                      <a:pt x="106" y="27"/>
                    </a:lnTo>
                    <a:lnTo>
                      <a:pt x="104" y="29"/>
                    </a:lnTo>
                    <a:lnTo>
                      <a:pt x="104" y="27"/>
                    </a:lnTo>
                    <a:lnTo>
                      <a:pt x="106" y="27"/>
                    </a:lnTo>
                    <a:lnTo>
                      <a:pt x="106" y="25"/>
                    </a:lnTo>
                    <a:lnTo>
                      <a:pt x="108" y="25"/>
                    </a:lnTo>
                    <a:close/>
                    <a:moveTo>
                      <a:pt x="117" y="12"/>
                    </a:moveTo>
                    <a:lnTo>
                      <a:pt x="115" y="12"/>
                    </a:lnTo>
                    <a:lnTo>
                      <a:pt x="115" y="14"/>
                    </a:lnTo>
                    <a:lnTo>
                      <a:pt x="113" y="14"/>
                    </a:lnTo>
                    <a:lnTo>
                      <a:pt x="111" y="14"/>
                    </a:lnTo>
                    <a:lnTo>
                      <a:pt x="110" y="14"/>
                    </a:lnTo>
                    <a:lnTo>
                      <a:pt x="110" y="12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5" y="12"/>
                    </a:lnTo>
                    <a:lnTo>
                      <a:pt x="117" y="12"/>
                    </a:lnTo>
                    <a:close/>
                    <a:moveTo>
                      <a:pt x="148" y="21"/>
                    </a:moveTo>
                    <a:lnTo>
                      <a:pt x="146" y="21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42" y="19"/>
                    </a:lnTo>
                    <a:lnTo>
                      <a:pt x="142" y="21"/>
                    </a:lnTo>
                    <a:lnTo>
                      <a:pt x="144" y="21"/>
                    </a:lnTo>
                    <a:lnTo>
                      <a:pt x="146" y="21"/>
                    </a:lnTo>
                    <a:lnTo>
                      <a:pt x="148" y="21"/>
                    </a:lnTo>
                    <a:close/>
                    <a:moveTo>
                      <a:pt x="125" y="10"/>
                    </a:moveTo>
                    <a:lnTo>
                      <a:pt x="123" y="10"/>
                    </a:lnTo>
                    <a:lnTo>
                      <a:pt x="121" y="10"/>
                    </a:lnTo>
                    <a:lnTo>
                      <a:pt x="123" y="8"/>
                    </a:lnTo>
                    <a:lnTo>
                      <a:pt x="123" y="10"/>
                    </a:lnTo>
                    <a:lnTo>
                      <a:pt x="125" y="10"/>
                    </a:lnTo>
                    <a:close/>
                    <a:moveTo>
                      <a:pt x="138" y="19"/>
                    </a:moveTo>
                    <a:lnTo>
                      <a:pt x="138" y="21"/>
                    </a:lnTo>
                    <a:lnTo>
                      <a:pt x="136" y="21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4" y="17"/>
                    </a:lnTo>
                    <a:lnTo>
                      <a:pt x="134" y="19"/>
                    </a:lnTo>
                    <a:lnTo>
                      <a:pt x="136" y="19"/>
                    </a:lnTo>
                    <a:lnTo>
                      <a:pt x="138" y="19"/>
                    </a:lnTo>
                    <a:close/>
                    <a:moveTo>
                      <a:pt x="127" y="10"/>
                    </a:moveTo>
                    <a:lnTo>
                      <a:pt x="125" y="10"/>
                    </a:lnTo>
                    <a:lnTo>
                      <a:pt x="123" y="8"/>
                    </a:lnTo>
                    <a:lnTo>
                      <a:pt x="125" y="8"/>
                    </a:lnTo>
                    <a:lnTo>
                      <a:pt x="127" y="8"/>
                    </a:lnTo>
                    <a:lnTo>
                      <a:pt x="127" y="10"/>
                    </a:lnTo>
                    <a:close/>
                    <a:moveTo>
                      <a:pt x="134" y="14"/>
                    </a:moveTo>
                    <a:lnTo>
                      <a:pt x="133" y="14"/>
                    </a:lnTo>
                    <a:lnTo>
                      <a:pt x="131" y="14"/>
                    </a:lnTo>
                    <a:lnTo>
                      <a:pt x="131" y="15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4" y="14"/>
                    </a:lnTo>
                    <a:close/>
                    <a:moveTo>
                      <a:pt x="54" y="27"/>
                    </a:moveTo>
                    <a:lnTo>
                      <a:pt x="54" y="29"/>
                    </a:lnTo>
                    <a:lnTo>
                      <a:pt x="52" y="29"/>
                    </a:lnTo>
                    <a:lnTo>
                      <a:pt x="52" y="27"/>
                    </a:lnTo>
                    <a:lnTo>
                      <a:pt x="54" y="27"/>
                    </a:lnTo>
                    <a:close/>
                    <a:moveTo>
                      <a:pt x="17" y="37"/>
                    </a:moveTo>
                    <a:lnTo>
                      <a:pt x="17" y="39"/>
                    </a:lnTo>
                    <a:lnTo>
                      <a:pt x="17" y="37"/>
                    </a:lnTo>
                    <a:lnTo>
                      <a:pt x="17" y="39"/>
                    </a:lnTo>
                    <a:lnTo>
                      <a:pt x="15" y="39"/>
                    </a:lnTo>
                    <a:lnTo>
                      <a:pt x="15" y="37"/>
                    </a:lnTo>
                    <a:lnTo>
                      <a:pt x="17" y="37"/>
                    </a:lnTo>
                    <a:close/>
                    <a:moveTo>
                      <a:pt x="104" y="21"/>
                    </a:moveTo>
                    <a:lnTo>
                      <a:pt x="102" y="19"/>
                    </a:lnTo>
                    <a:lnTo>
                      <a:pt x="102" y="17"/>
                    </a:lnTo>
                    <a:lnTo>
                      <a:pt x="104" y="17"/>
                    </a:lnTo>
                    <a:lnTo>
                      <a:pt x="104" y="19"/>
                    </a:lnTo>
                    <a:lnTo>
                      <a:pt x="102" y="19"/>
                    </a:lnTo>
                    <a:lnTo>
                      <a:pt x="104" y="19"/>
                    </a:lnTo>
                    <a:lnTo>
                      <a:pt x="104" y="21"/>
                    </a:lnTo>
                    <a:close/>
                    <a:moveTo>
                      <a:pt x="125" y="8"/>
                    </a:moveTo>
                    <a:lnTo>
                      <a:pt x="123" y="8"/>
                    </a:lnTo>
                    <a:lnTo>
                      <a:pt x="125" y="8"/>
                    </a:lnTo>
                    <a:close/>
                    <a:moveTo>
                      <a:pt x="31" y="44"/>
                    </a:moveTo>
                    <a:lnTo>
                      <a:pt x="31" y="42"/>
                    </a:lnTo>
                    <a:lnTo>
                      <a:pt x="31" y="44"/>
                    </a:lnTo>
                    <a:close/>
                    <a:moveTo>
                      <a:pt x="14" y="25"/>
                    </a:moveTo>
                    <a:lnTo>
                      <a:pt x="12" y="25"/>
                    </a:lnTo>
                    <a:lnTo>
                      <a:pt x="14" y="25"/>
                    </a:lnTo>
                    <a:close/>
                    <a:moveTo>
                      <a:pt x="131" y="14"/>
                    </a:moveTo>
                    <a:lnTo>
                      <a:pt x="133" y="14"/>
                    </a:lnTo>
                    <a:lnTo>
                      <a:pt x="131" y="14"/>
                    </a:lnTo>
                    <a:close/>
                    <a:moveTo>
                      <a:pt x="134" y="10"/>
                    </a:moveTo>
                    <a:lnTo>
                      <a:pt x="133" y="10"/>
                    </a:lnTo>
                    <a:lnTo>
                      <a:pt x="133" y="8"/>
                    </a:lnTo>
                    <a:lnTo>
                      <a:pt x="134" y="8"/>
                    </a:lnTo>
                    <a:lnTo>
                      <a:pt x="134" y="10"/>
                    </a:lnTo>
                    <a:close/>
                    <a:moveTo>
                      <a:pt x="15" y="29"/>
                    </a:moveTo>
                    <a:lnTo>
                      <a:pt x="15" y="31"/>
                    </a:lnTo>
                    <a:lnTo>
                      <a:pt x="15" y="29"/>
                    </a:lnTo>
                    <a:close/>
                    <a:moveTo>
                      <a:pt x="133" y="8"/>
                    </a:moveTo>
                    <a:lnTo>
                      <a:pt x="133" y="10"/>
                    </a:lnTo>
                    <a:lnTo>
                      <a:pt x="133" y="8"/>
                    </a:lnTo>
                    <a:close/>
                    <a:moveTo>
                      <a:pt x="134" y="14"/>
                    </a:moveTo>
                    <a:lnTo>
                      <a:pt x="133" y="14"/>
                    </a:lnTo>
                    <a:lnTo>
                      <a:pt x="134" y="1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20"/>
              <p:cNvSpPr>
                <a:spLocks noEditPoints="1"/>
              </p:cNvSpPr>
              <p:nvPr/>
            </p:nvSpPr>
            <p:spPr bwMode="auto">
              <a:xfrm>
                <a:off x="3231530" y="2951561"/>
                <a:ext cx="734665" cy="545163"/>
              </a:xfrm>
              <a:custGeom>
                <a:avLst/>
                <a:gdLst>
                  <a:gd name="T0" fmla="*/ 484 w 522"/>
                  <a:gd name="T1" fmla="*/ 299 h 392"/>
                  <a:gd name="T2" fmla="*/ 497 w 522"/>
                  <a:gd name="T3" fmla="*/ 328 h 392"/>
                  <a:gd name="T4" fmla="*/ 472 w 522"/>
                  <a:gd name="T5" fmla="*/ 365 h 392"/>
                  <a:gd name="T6" fmla="*/ 441 w 522"/>
                  <a:gd name="T7" fmla="*/ 374 h 392"/>
                  <a:gd name="T8" fmla="*/ 418 w 522"/>
                  <a:gd name="T9" fmla="*/ 386 h 392"/>
                  <a:gd name="T10" fmla="*/ 397 w 522"/>
                  <a:gd name="T11" fmla="*/ 369 h 392"/>
                  <a:gd name="T12" fmla="*/ 393 w 522"/>
                  <a:gd name="T13" fmla="*/ 332 h 392"/>
                  <a:gd name="T14" fmla="*/ 380 w 522"/>
                  <a:gd name="T15" fmla="*/ 303 h 392"/>
                  <a:gd name="T16" fmla="*/ 353 w 522"/>
                  <a:gd name="T17" fmla="*/ 303 h 392"/>
                  <a:gd name="T18" fmla="*/ 324 w 522"/>
                  <a:gd name="T19" fmla="*/ 303 h 392"/>
                  <a:gd name="T20" fmla="*/ 311 w 522"/>
                  <a:gd name="T21" fmla="*/ 301 h 392"/>
                  <a:gd name="T22" fmla="*/ 317 w 522"/>
                  <a:gd name="T23" fmla="*/ 271 h 392"/>
                  <a:gd name="T24" fmla="*/ 305 w 522"/>
                  <a:gd name="T25" fmla="*/ 238 h 392"/>
                  <a:gd name="T26" fmla="*/ 286 w 522"/>
                  <a:gd name="T27" fmla="*/ 209 h 392"/>
                  <a:gd name="T28" fmla="*/ 200 w 522"/>
                  <a:gd name="T29" fmla="*/ 198 h 392"/>
                  <a:gd name="T30" fmla="*/ 175 w 522"/>
                  <a:gd name="T31" fmla="*/ 219 h 392"/>
                  <a:gd name="T32" fmla="*/ 150 w 522"/>
                  <a:gd name="T33" fmla="*/ 242 h 392"/>
                  <a:gd name="T34" fmla="*/ 129 w 522"/>
                  <a:gd name="T35" fmla="*/ 257 h 392"/>
                  <a:gd name="T36" fmla="*/ 130 w 522"/>
                  <a:gd name="T37" fmla="*/ 244 h 392"/>
                  <a:gd name="T38" fmla="*/ 130 w 522"/>
                  <a:gd name="T39" fmla="*/ 238 h 392"/>
                  <a:gd name="T40" fmla="*/ 119 w 522"/>
                  <a:gd name="T41" fmla="*/ 232 h 392"/>
                  <a:gd name="T42" fmla="*/ 106 w 522"/>
                  <a:gd name="T43" fmla="*/ 223 h 392"/>
                  <a:gd name="T44" fmla="*/ 106 w 522"/>
                  <a:gd name="T45" fmla="*/ 209 h 392"/>
                  <a:gd name="T46" fmla="*/ 84 w 522"/>
                  <a:gd name="T47" fmla="*/ 200 h 392"/>
                  <a:gd name="T48" fmla="*/ 77 w 522"/>
                  <a:gd name="T49" fmla="*/ 186 h 392"/>
                  <a:gd name="T50" fmla="*/ 59 w 522"/>
                  <a:gd name="T51" fmla="*/ 184 h 392"/>
                  <a:gd name="T52" fmla="*/ 40 w 522"/>
                  <a:gd name="T53" fmla="*/ 165 h 392"/>
                  <a:gd name="T54" fmla="*/ 35 w 522"/>
                  <a:gd name="T55" fmla="*/ 148 h 392"/>
                  <a:gd name="T56" fmla="*/ 40 w 522"/>
                  <a:gd name="T57" fmla="*/ 130 h 392"/>
                  <a:gd name="T58" fmla="*/ 27 w 522"/>
                  <a:gd name="T59" fmla="*/ 138 h 392"/>
                  <a:gd name="T60" fmla="*/ 27 w 522"/>
                  <a:gd name="T61" fmla="*/ 128 h 392"/>
                  <a:gd name="T62" fmla="*/ 29 w 522"/>
                  <a:gd name="T63" fmla="*/ 117 h 392"/>
                  <a:gd name="T64" fmla="*/ 15 w 522"/>
                  <a:gd name="T65" fmla="*/ 123 h 392"/>
                  <a:gd name="T66" fmla="*/ 42 w 522"/>
                  <a:gd name="T67" fmla="*/ 82 h 392"/>
                  <a:gd name="T68" fmla="*/ 84 w 522"/>
                  <a:gd name="T69" fmla="*/ 67 h 392"/>
                  <a:gd name="T70" fmla="*/ 88 w 522"/>
                  <a:gd name="T71" fmla="*/ 44 h 392"/>
                  <a:gd name="T72" fmla="*/ 92 w 522"/>
                  <a:gd name="T73" fmla="*/ 29 h 392"/>
                  <a:gd name="T74" fmla="*/ 117 w 522"/>
                  <a:gd name="T75" fmla="*/ 2 h 392"/>
                  <a:gd name="T76" fmla="*/ 142 w 522"/>
                  <a:gd name="T77" fmla="*/ 13 h 392"/>
                  <a:gd name="T78" fmla="*/ 177 w 522"/>
                  <a:gd name="T79" fmla="*/ 23 h 392"/>
                  <a:gd name="T80" fmla="*/ 215 w 522"/>
                  <a:gd name="T81" fmla="*/ 19 h 392"/>
                  <a:gd name="T82" fmla="*/ 255 w 522"/>
                  <a:gd name="T83" fmla="*/ 21 h 392"/>
                  <a:gd name="T84" fmla="*/ 278 w 522"/>
                  <a:gd name="T85" fmla="*/ 40 h 392"/>
                  <a:gd name="T86" fmla="*/ 303 w 522"/>
                  <a:gd name="T87" fmla="*/ 54 h 392"/>
                  <a:gd name="T88" fmla="*/ 332 w 522"/>
                  <a:gd name="T89" fmla="*/ 34 h 392"/>
                  <a:gd name="T90" fmla="*/ 370 w 522"/>
                  <a:gd name="T91" fmla="*/ 46 h 392"/>
                  <a:gd name="T92" fmla="*/ 403 w 522"/>
                  <a:gd name="T93" fmla="*/ 25 h 392"/>
                  <a:gd name="T94" fmla="*/ 422 w 522"/>
                  <a:gd name="T95" fmla="*/ 17 h 392"/>
                  <a:gd name="T96" fmla="*/ 432 w 522"/>
                  <a:gd name="T97" fmla="*/ 42 h 392"/>
                  <a:gd name="T98" fmla="*/ 447 w 522"/>
                  <a:gd name="T99" fmla="*/ 77 h 392"/>
                  <a:gd name="T100" fmla="*/ 470 w 522"/>
                  <a:gd name="T101" fmla="*/ 98 h 392"/>
                  <a:gd name="T102" fmla="*/ 453 w 522"/>
                  <a:gd name="T103" fmla="*/ 123 h 392"/>
                  <a:gd name="T104" fmla="*/ 474 w 522"/>
                  <a:gd name="T105" fmla="*/ 136 h 392"/>
                  <a:gd name="T106" fmla="*/ 491 w 522"/>
                  <a:gd name="T107" fmla="*/ 167 h 392"/>
                  <a:gd name="T108" fmla="*/ 487 w 522"/>
                  <a:gd name="T109" fmla="*/ 198 h 392"/>
                  <a:gd name="T110" fmla="*/ 497 w 522"/>
                  <a:gd name="T111" fmla="*/ 234 h 392"/>
                  <a:gd name="T112" fmla="*/ 511 w 522"/>
                  <a:gd name="T113" fmla="*/ 257 h 392"/>
                  <a:gd name="T114" fmla="*/ 520 w 522"/>
                  <a:gd name="T115" fmla="*/ 305 h 392"/>
                  <a:gd name="T116" fmla="*/ 2 w 522"/>
                  <a:gd name="T117" fmla="*/ 128 h 392"/>
                  <a:gd name="T118" fmla="*/ 11 w 522"/>
                  <a:gd name="T119" fmla="*/ 128 h 392"/>
                  <a:gd name="T120" fmla="*/ 96 w 522"/>
                  <a:gd name="T121" fmla="*/ 201 h 392"/>
                  <a:gd name="T122" fmla="*/ 73 w 522"/>
                  <a:gd name="T123" fmla="*/ 184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22" h="392">
                    <a:moveTo>
                      <a:pt x="520" y="307"/>
                    </a:moveTo>
                    <a:lnTo>
                      <a:pt x="518" y="307"/>
                    </a:lnTo>
                    <a:lnTo>
                      <a:pt x="514" y="307"/>
                    </a:lnTo>
                    <a:lnTo>
                      <a:pt x="512" y="303"/>
                    </a:lnTo>
                    <a:lnTo>
                      <a:pt x="511" y="301"/>
                    </a:lnTo>
                    <a:lnTo>
                      <a:pt x="511" y="299"/>
                    </a:lnTo>
                    <a:lnTo>
                      <a:pt x="509" y="299"/>
                    </a:lnTo>
                    <a:lnTo>
                      <a:pt x="507" y="301"/>
                    </a:lnTo>
                    <a:lnTo>
                      <a:pt x="509" y="303"/>
                    </a:lnTo>
                    <a:lnTo>
                      <a:pt x="505" y="303"/>
                    </a:lnTo>
                    <a:lnTo>
                      <a:pt x="503" y="303"/>
                    </a:lnTo>
                    <a:lnTo>
                      <a:pt x="501" y="301"/>
                    </a:lnTo>
                    <a:lnTo>
                      <a:pt x="503" y="301"/>
                    </a:lnTo>
                    <a:lnTo>
                      <a:pt x="501" y="299"/>
                    </a:lnTo>
                    <a:lnTo>
                      <a:pt x="503" y="299"/>
                    </a:lnTo>
                    <a:lnTo>
                      <a:pt x="501" y="298"/>
                    </a:lnTo>
                    <a:lnTo>
                      <a:pt x="499" y="299"/>
                    </a:lnTo>
                    <a:lnTo>
                      <a:pt x="499" y="298"/>
                    </a:lnTo>
                    <a:lnTo>
                      <a:pt x="497" y="299"/>
                    </a:lnTo>
                    <a:lnTo>
                      <a:pt x="495" y="299"/>
                    </a:lnTo>
                    <a:lnTo>
                      <a:pt x="493" y="299"/>
                    </a:lnTo>
                    <a:lnTo>
                      <a:pt x="493" y="298"/>
                    </a:lnTo>
                    <a:lnTo>
                      <a:pt x="491" y="298"/>
                    </a:lnTo>
                    <a:lnTo>
                      <a:pt x="489" y="298"/>
                    </a:lnTo>
                    <a:lnTo>
                      <a:pt x="487" y="299"/>
                    </a:lnTo>
                    <a:lnTo>
                      <a:pt x="486" y="299"/>
                    </a:lnTo>
                    <a:lnTo>
                      <a:pt x="484" y="299"/>
                    </a:lnTo>
                    <a:lnTo>
                      <a:pt x="484" y="298"/>
                    </a:lnTo>
                    <a:lnTo>
                      <a:pt x="482" y="298"/>
                    </a:lnTo>
                    <a:lnTo>
                      <a:pt x="482" y="299"/>
                    </a:lnTo>
                    <a:lnTo>
                      <a:pt x="480" y="301"/>
                    </a:lnTo>
                    <a:lnTo>
                      <a:pt x="480" y="303"/>
                    </a:lnTo>
                    <a:lnTo>
                      <a:pt x="480" y="305"/>
                    </a:lnTo>
                    <a:lnTo>
                      <a:pt x="480" y="309"/>
                    </a:lnTo>
                    <a:lnTo>
                      <a:pt x="480" y="311"/>
                    </a:lnTo>
                    <a:lnTo>
                      <a:pt x="480" y="313"/>
                    </a:lnTo>
                    <a:lnTo>
                      <a:pt x="480" y="315"/>
                    </a:lnTo>
                    <a:lnTo>
                      <a:pt x="478" y="317"/>
                    </a:lnTo>
                    <a:lnTo>
                      <a:pt x="480" y="317"/>
                    </a:lnTo>
                    <a:lnTo>
                      <a:pt x="480" y="319"/>
                    </a:lnTo>
                    <a:lnTo>
                      <a:pt x="480" y="317"/>
                    </a:lnTo>
                    <a:lnTo>
                      <a:pt x="482" y="317"/>
                    </a:lnTo>
                    <a:lnTo>
                      <a:pt x="484" y="319"/>
                    </a:lnTo>
                    <a:lnTo>
                      <a:pt x="484" y="321"/>
                    </a:lnTo>
                    <a:lnTo>
                      <a:pt x="487" y="321"/>
                    </a:lnTo>
                    <a:lnTo>
                      <a:pt x="489" y="321"/>
                    </a:lnTo>
                    <a:lnTo>
                      <a:pt x="489" y="323"/>
                    </a:lnTo>
                    <a:lnTo>
                      <a:pt x="491" y="323"/>
                    </a:lnTo>
                    <a:lnTo>
                      <a:pt x="493" y="321"/>
                    </a:lnTo>
                    <a:lnTo>
                      <a:pt x="495" y="321"/>
                    </a:lnTo>
                    <a:lnTo>
                      <a:pt x="497" y="321"/>
                    </a:lnTo>
                    <a:lnTo>
                      <a:pt x="495" y="323"/>
                    </a:lnTo>
                    <a:lnTo>
                      <a:pt x="495" y="324"/>
                    </a:lnTo>
                    <a:lnTo>
                      <a:pt x="497" y="328"/>
                    </a:lnTo>
                    <a:lnTo>
                      <a:pt x="499" y="330"/>
                    </a:lnTo>
                    <a:lnTo>
                      <a:pt x="499" y="332"/>
                    </a:lnTo>
                    <a:lnTo>
                      <a:pt x="501" y="332"/>
                    </a:lnTo>
                    <a:lnTo>
                      <a:pt x="499" y="332"/>
                    </a:lnTo>
                    <a:lnTo>
                      <a:pt x="499" y="334"/>
                    </a:lnTo>
                    <a:lnTo>
                      <a:pt x="499" y="332"/>
                    </a:lnTo>
                    <a:lnTo>
                      <a:pt x="497" y="332"/>
                    </a:lnTo>
                    <a:lnTo>
                      <a:pt x="497" y="330"/>
                    </a:lnTo>
                    <a:lnTo>
                      <a:pt x="495" y="332"/>
                    </a:lnTo>
                    <a:lnTo>
                      <a:pt x="493" y="332"/>
                    </a:lnTo>
                    <a:lnTo>
                      <a:pt x="491" y="332"/>
                    </a:lnTo>
                    <a:lnTo>
                      <a:pt x="491" y="340"/>
                    </a:lnTo>
                    <a:lnTo>
                      <a:pt x="489" y="342"/>
                    </a:lnTo>
                    <a:lnTo>
                      <a:pt x="487" y="344"/>
                    </a:lnTo>
                    <a:lnTo>
                      <a:pt x="491" y="347"/>
                    </a:lnTo>
                    <a:lnTo>
                      <a:pt x="491" y="349"/>
                    </a:lnTo>
                    <a:lnTo>
                      <a:pt x="489" y="351"/>
                    </a:lnTo>
                    <a:lnTo>
                      <a:pt x="489" y="353"/>
                    </a:lnTo>
                    <a:lnTo>
                      <a:pt x="487" y="353"/>
                    </a:lnTo>
                    <a:lnTo>
                      <a:pt x="486" y="357"/>
                    </a:lnTo>
                    <a:lnTo>
                      <a:pt x="486" y="359"/>
                    </a:lnTo>
                    <a:lnTo>
                      <a:pt x="484" y="365"/>
                    </a:lnTo>
                    <a:lnTo>
                      <a:pt x="482" y="367"/>
                    </a:lnTo>
                    <a:lnTo>
                      <a:pt x="480" y="365"/>
                    </a:lnTo>
                    <a:lnTo>
                      <a:pt x="476" y="363"/>
                    </a:lnTo>
                    <a:lnTo>
                      <a:pt x="474" y="363"/>
                    </a:lnTo>
                    <a:lnTo>
                      <a:pt x="472" y="365"/>
                    </a:lnTo>
                    <a:lnTo>
                      <a:pt x="470" y="365"/>
                    </a:lnTo>
                    <a:lnTo>
                      <a:pt x="470" y="363"/>
                    </a:lnTo>
                    <a:lnTo>
                      <a:pt x="468" y="361"/>
                    </a:lnTo>
                    <a:lnTo>
                      <a:pt x="464" y="363"/>
                    </a:lnTo>
                    <a:lnTo>
                      <a:pt x="463" y="365"/>
                    </a:lnTo>
                    <a:lnTo>
                      <a:pt x="459" y="361"/>
                    </a:lnTo>
                    <a:lnTo>
                      <a:pt x="457" y="361"/>
                    </a:lnTo>
                    <a:lnTo>
                      <a:pt x="457" y="359"/>
                    </a:lnTo>
                    <a:lnTo>
                      <a:pt x="457" y="357"/>
                    </a:lnTo>
                    <a:lnTo>
                      <a:pt x="457" y="355"/>
                    </a:lnTo>
                    <a:lnTo>
                      <a:pt x="455" y="355"/>
                    </a:lnTo>
                    <a:lnTo>
                      <a:pt x="449" y="355"/>
                    </a:lnTo>
                    <a:lnTo>
                      <a:pt x="449" y="357"/>
                    </a:lnTo>
                    <a:lnTo>
                      <a:pt x="447" y="359"/>
                    </a:lnTo>
                    <a:lnTo>
                      <a:pt x="447" y="361"/>
                    </a:lnTo>
                    <a:lnTo>
                      <a:pt x="447" y="363"/>
                    </a:lnTo>
                    <a:lnTo>
                      <a:pt x="445" y="363"/>
                    </a:lnTo>
                    <a:lnTo>
                      <a:pt x="445" y="365"/>
                    </a:lnTo>
                    <a:lnTo>
                      <a:pt x="445" y="367"/>
                    </a:lnTo>
                    <a:lnTo>
                      <a:pt x="447" y="367"/>
                    </a:lnTo>
                    <a:lnTo>
                      <a:pt x="447" y="369"/>
                    </a:lnTo>
                    <a:lnTo>
                      <a:pt x="445" y="369"/>
                    </a:lnTo>
                    <a:lnTo>
                      <a:pt x="445" y="371"/>
                    </a:lnTo>
                    <a:lnTo>
                      <a:pt x="443" y="371"/>
                    </a:lnTo>
                    <a:lnTo>
                      <a:pt x="443" y="372"/>
                    </a:lnTo>
                    <a:lnTo>
                      <a:pt x="441" y="372"/>
                    </a:lnTo>
                    <a:lnTo>
                      <a:pt x="441" y="374"/>
                    </a:lnTo>
                    <a:lnTo>
                      <a:pt x="441" y="376"/>
                    </a:lnTo>
                    <a:lnTo>
                      <a:pt x="440" y="376"/>
                    </a:lnTo>
                    <a:lnTo>
                      <a:pt x="438" y="378"/>
                    </a:lnTo>
                    <a:lnTo>
                      <a:pt x="438" y="380"/>
                    </a:lnTo>
                    <a:lnTo>
                      <a:pt x="438" y="382"/>
                    </a:lnTo>
                    <a:lnTo>
                      <a:pt x="438" y="384"/>
                    </a:lnTo>
                    <a:lnTo>
                      <a:pt x="438" y="386"/>
                    </a:lnTo>
                    <a:lnTo>
                      <a:pt x="436" y="386"/>
                    </a:lnTo>
                    <a:lnTo>
                      <a:pt x="434" y="386"/>
                    </a:lnTo>
                    <a:lnTo>
                      <a:pt x="432" y="386"/>
                    </a:lnTo>
                    <a:lnTo>
                      <a:pt x="432" y="384"/>
                    </a:lnTo>
                    <a:lnTo>
                      <a:pt x="430" y="384"/>
                    </a:lnTo>
                    <a:lnTo>
                      <a:pt x="430" y="386"/>
                    </a:lnTo>
                    <a:lnTo>
                      <a:pt x="428" y="386"/>
                    </a:lnTo>
                    <a:lnTo>
                      <a:pt x="428" y="388"/>
                    </a:lnTo>
                    <a:lnTo>
                      <a:pt x="426" y="388"/>
                    </a:lnTo>
                    <a:lnTo>
                      <a:pt x="424" y="388"/>
                    </a:lnTo>
                    <a:lnTo>
                      <a:pt x="424" y="390"/>
                    </a:lnTo>
                    <a:lnTo>
                      <a:pt x="422" y="390"/>
                    </a:lnTo>
                    <a:lnTo>
                      <a:pt x="420" y="390"/>
                    </a:lnTo>
                    <a:lnTo>
                      <a:pt x="418" y="390"/>
                    </a:lnTo>
                    <a:lnTo>
                      <a:pt x="418" y="392"/>
                    </a:lnTo>
                    <a:lnTo>
                      <a:pt x="418" y="390"/>
                    </a:lnTo>
                    <a:lnTo>
                      <a:pt x="420" y="390"/>
                    </a:lnTo>
                    <a:lnTo>
                      <a:pt x="420" y="388"/>
                    </a:lnTo>
                    <a:lnTo>
                      <a:pt x="418" y="388"/>
                    </a:lnTo>
                    <a:lnTo>
                      <a:pt x="418" y="386"/>
                    </a:lnTo>
                    <a:lnTo>
                      <a:pt x="416" y="386"/>
                    </a:lnTo>
                    <a:lnTo>
                      <a:pt x="415" y="386"/>
                    </a:lnTo>
                    <a:lnTo>
                      <a:pt x="413" y="384"/>
                    </a:lnTo>
                    <a:lnTo>
                      <a:pt x="413" y="382"/>
                    </a:lnTo>
                    <a:lnTo>
                      <a:pt x="413" y="380"/>
                    </a:lnTo>
                    <a:lnTo>
                      <a:pt x="411" y="380"/>
                    </a:lnTo>
                    <a:lnTo>
                      <a:pt x="413" y="380"/>
                    </a:lnTo>
                    <a:lnTo>
                      <a:pt x="413" y="378"/>
                    </a:lnTo>
                    <a:lnTo>
                      <a:pt x="411" y="378"/>
                    </a:lnTo>
                    <a:lnTo>
                      <a:pt x="411" y="376"/>
                    </a:lnTo>
                    <a:lnTo>
                      <a:pt x="409" y="378"/>
                    </a:lnTo>
                    <a:lnTo>
                      <a:pt x="407" y="378"/>
                    </a:lnTo>
                    <a:lnTo>
                      <a:pt x="405" y="376"/>
                    </a:lnTo>
                    <a:lnTo>
                      <a:pt x="405" y="374"/>
                    </a:lnTo>
                    <a:lnTo>
                      <a:pt x="403" y="374"/>
                    </a:lnTo>
                    <a:lnTo>
                      <a:pt x="401" y="374"/>
                    </a:lnTo>
                    <a:lnTo>
                      <a:pt x="401" y="376"/>
                    </a:lnTo>
                    <a:lnTo>
                      <a:pt x="399" y="376"/>
                    </a:lnTo>
                    <a:lnTo>
                      <a:pt x="397" y="376"/>
                    </a:lnTo>
                    <a:lnTo>
                      <a:pt x="397" y="374"/>
                    </a:lnTo>
                    <a:lnTo>
                      <a:pt x="395" y="376"/>
                    </a:lnTo>
                    <a:lnTo>
                      <a:pt x="393" y="376"/>
                    </a:lnTo>
                    <a:lnTo>
                      <a:pt x="393" y="378"/>
                    </a:lnTo>
                    <a:lnTo>
                      <a:pt x="393" y="374"/>
                    </a:lnTo>
                    <a:lnTo>
                      <a:pt x="395" y="372"/>
                    </a:lnTo>
                    <a:lnTo>
                      <a:pt x="397" y="371"/>
                    </a:lnTo>
                    <a:lnTo>
                      <a:pt x="397" y="369"/>
                    </a:lnTo>
                    <a:lnTo>
                      <a:pt x="397" y="367"/>
                    </a:lnTo>
                    <a:lnTo>
                      <a:pt x="399" y="365"/>
                    </a:lnTo>
                    <a:lnTo>
                      <a:pt x="399" y="363"/>
                    </a:lnTo>
                    <a:lnTo>
                      <a:pt x="401" y="361"/>
                    </a:lnTo>
                    <a:lnTo>
                      <a:pt x="401" y="359"/>
                    </a:lnTo>
                    <a:lnTo>
                      <a:pt x="399" y="359"/>
                    </a:lnTo>
                    <a:lnTo>
                      <a:pt x="401" y="357"/>
                    </a:lnTo>
                    <a:lnTo>
                      <a:pt x="399" y="357"/>
                    </a:lnTo>
                    <a:lnTo>
                      <a:pt x="401" y="355"/>
                    </a:lnTo>
                    <a:lnTo>
                      <a:pt x="401" y="353"/>
                    </a:lnTo>
                    <a:lnTo>
                      <a:pt x="401" y="351"/>
                    </a:lnTo>
                    <a:lnTo>
                      <a:pt x="401" y="349"/>
                    </a:lnTo>
                    <a:lnTo>
                      <a:pt x="401" y="347"/>
                    </a:lnTo>
                    <a:lnTo>
                      <a:pt x="399" y="347"/>
                    </a:lnTo>
                    <a:lnTo>
                      <a:pt x="399" y="346"/>
                    </a:lnTo>
                    <a:lnTo>
                      <a:pt x="397" y="346"/>
                    </a:lnTo>
                    <a:lnTo>
                      <a:pt x="397" y="344"/>
                    </a:lnTo>
                    <a:lnTo>
                      <a:pt x="395" y="342"/>
                    </a:lnTo>
                    <a:lnTo>
                      <a:pt x="397" y="340"/>
                    </a:lnTo>
                    <a:lnTo>
                      <a:pt x="395" y="340"/>
                    </a:lnTo>
                    <a:lnTo>
                      <a:pt x="395" y="338"/>
                    </a:lnTo>
                    <a:lnTo>
                      <a:pt x="397" y="336"/>
                    </a:lnTo>
                    <a:lnTo>
                      <a:pt x="397" y="334"/>
                    </a:lnTo>
                    <a:lnTo>
                      <a:pt x="397" y="332"/>
                    </a:lnTo>
                    <a:lnTo>
                      <a:pt x="395" y="332"/>
                    </a:lnTo>
                    <a:lnTo>
                      <a:pt x="395" y="330"/>
                    </a:lnTo>
                    <a:lnTo>
                      <a:pt x="393" y="332"/>
                    </a:lnTo>
                    <a:lnTo>
                      <a:pt x="393" y="330"/>
                    </a:lnTo>
                    <a:lnTo>
                      <a:pt x="395" y="330"/>
                    </a:lnTo>
                    <a:lnTo>
                      <a:pt x="395" y="328"/>
                    </a:lnTo>
                    <a:lnTo>
                      <a:pt x="393" y="326"/>
                    </a:lnTo>
                    <a:lnTo>
                      <a:pt x="393" y="324"/>
                    </a:lnTo>
                    <a:lnTo>
                      <a:pt x="393" y="323"/>
                    </a:lnTo>
                    <a:lnTo>
                      <a:pt x="392" y="323"/>
                    </a:lnTo>
                    <a:lnTo>
                      <a:pt x="392" y="321"/>
                    </a:lnTo>
                    <a:lnTo>
                      <a:pt x="390" y="321"/>
                    </a:lnTo>
                    <a:lnTo>
                      <a:pt x="390" y="319"/>
                    </a:lnTo>
                    <a:lnTo>
                      <a:pt x="390" y="317"/>
                    </a:lnTo>
                    <a:lnTo>
                      <a:pt x="392" y="315"/>
                    </a:lnTo>
                    <a:lnTo>
                      <a:pt x="392" y="313"/>
                    </a:lnTo>
                    <a:lnTo>
                      <a:pt x="392" y="311"/>
                    </a:lnTo>
                    <a:lnTo>
                      <a:pt x="390" y="311"/>
                    </a:lnTo>
                    <a:lnTo>
                      <a:pt x="392" y="309"/>
                    </a:lnTo>
                    <a:lnTo>
                      <a:pt x="393" y="307"/>
                    </a:lnTo>
                    <a:lnTo>
                      <a:pt x="392" y="307"/>
                    </a:lnTo>
                    <a:lnTo>
                      <a:pt x="390" y="307"/>
                    </a:lnTo>
                    <a:lnTo>
                      <a:pt x="388" y="305"/>
                    </a:lnTo>
                    <a:lnTo>
                      <a:pt x="386" y="305"/>
                    </a:lnTo>
                    <a:lnTo>
                      <a:pt x="386" y="303"/>
                    </a:lnTo>
                    <a:lnTo>
                      <a:pt x="384" y="303"/>
                    </a:lnTo>
                    <a:lnTo>
                      <a:pt x="384" y="305"/>
                    </a:lnTo>
                    <a:lnTo>
                      <a:pt x="382" y="305"/>
                    </a:lnTo>
                    <a:lnTo>
                      <a:pt x="380" y="305"/>
                    </a:lnTo>
                    <a:lnTo>
                      <a:pt x="380" y="303"/>
                    </a:lnTo>
                    <a:lnTo>
                      <a:pt x="382" y="303"/>
                    </a:lnTo>
                    <a:lnTo>
                      <a:pt x="382" y="301"/>
                    </a:lnTo>
                    <a:lnTo>
                      <a:pt x="380" y="299"/>
                    </a:lnTo>
                    <a:lnTo>
                      <a:pt x="378" y="299"/>
                    </a:lnTo>
                    <a:lnTo>
                      <a:pt x="376" y="299"/>
                    </a:lnTo>
                    <a:lnTo>
                      <a:pt x="376" y="301"/>
                    </a:lnTo>
                    <a:lnTo>
                      <a:pt x="374" y="299"/>
                    </a:lnTo>
                    <a:lnTo>
                      <a:pt x="374" y="298"/>
                    </a:lnTo>
                    <a:lnTo>
                      <a:pt x="374" y="296"/>
                    </a:lnTo>
                    <a:lnTo>
                      <a:pt x="372" y="296"/>
                    </a:lnTo>
                    <a:lnTo>
                      <a:pt x="370" y="296"/>
                    </a:lnTo>
                    <a:lnTo>
                      <a:pt x="370" y="298"/>
                    </a:lnTo>
                    <a:lnTo>
                      <a:pt x="368" y="298"/>
                    </a:lnTo>
                    <a:lnTo>
                      <a:pt x="367" y="298"/>
                    </a:lnTo>
                    <a:lnTo>
                      <a:pt x="367" y="299"/>
                    </a:lnTo>
                    <a:lnTo>
                      <a:pt x="367" y="298"/>
                    </a:lnTo>
                    <a:lnTo>
                      <a:pt x="365" y="298"/>
                    </a:lnTo>
                    <a:lnTo>
                      <a:pt x="365" y="299"/>
                    </a:lnTo>
                    <a:lnTo>
                      <a:pt x="363" y="298"/>
                    </a:lnTo>
                    <a:lnTo>
                      <a:pt x="361" y="298"/>
                    </a:lnTo>
                    <a:lnTo>
                      <a:pt x="361" y="299"/>
                    </a:lnTo>
                    <a:lnTo>
                      <a:pt x="359" y="299"/>
                    </a:lnTo>
                    <a:lnTo>
                      <a:pt x="359" y="301"/>
                    </a:lnTo>
                    <a:lnTo>
                      <a:pt x="357" y="301"/>
                    </a:lnTo>
                    <a:lnTo>
                      <a:pt x="357" y="303"/>
                    </a:lnTo>
                    <a:lnTo>
                      <a:pt x="355" y="303"/>
                    </a:lnTo>
                    <a:lnTo>
                      <a:pt x="353" y="303"/>
                    </a:lnTo>
                    <a:lnTo>
                      <a:pt x="351" y="303"/>
                    </a:lnTo>
                    <a:lnTo>
                      <a:pt x="351" y="301"/>
                    </a:lnTo>
                    <a:lnTo>
                      <a:pt x="353" y="299"/>
                    </a:lnTo>
                    <a:lnTo>
                      <a:pt x="351" y="299"/>
                    </a:lnTo>
                    <a:lnTo>
                      <a:pt x="351" y="298"/>
                    </a:lnTo>
                    <a:lnTo>
                      <a:pt x="349" y="298"/>
                    </a:lnTo>
                    <a:lnTo>
                      <a:pt x="347" y="298"/>
                    </a:lnTo>
                    <a:lnTo>
                      <a:pt x="347" y="296"/>
                    </a:lnTo>
                    <a:lnTo>
                      <a:pt x="345" y="298"/>
                    </a:lnTo>
                    <a:lnTo>
                      <a:pt x="345" y="296"/>
                    </a:lnTo>
                    <a:lnTo>
                      <a:pt x="345" y="298"/>
                    </a:lnTo>
                    <a:lnTo>
                      <a:pt x="344" y="298"/>
                    </a:lnTo>
                    <a:lnTo>
                      <a:pt x="342" y="298"/>
                    </a:lnTo>
                    <a:lnTo>
                      <a:pt x="342" y="299"/>
                    </a:lnTo>
                    <a:lnTo>
                      <a:pt x="340" y="299"/>
                    </a:lnTo>
                    <a:lnTo>
                      <a:pt x="338" y="299"/>
                    </a:lnTo>
                    <a:lnTo>
                      <a:pt x="336" y="299"/>
                    </a:lnTo>
                    <a:lnTo>
                      <a:pt x="334" y="299"/>
                    </a:lnTo>
                    <a:lnTo>
                      <a:pt x="334" y="298"/>
                    </a:lnTo>
                    <a:lnTo>
                      <a:pt x="332" y="298"/>
                    </a:lnTo>
                    <a:lnTo>
                      <a:pt x="332" y="299"/>
                    </a:lnTo>
                    <a:lnTo>
                      <a:pt x="330" y="299"/>
                    </a:lnTo>
                    <a:lnTo>
                      <a:pt x="328" y="299"/>
                    </a:lnTo>
                    <a:lnTo>
                      <a:pt x="328" y="301"/>
                    </a:lnTo>
                    <a:lnTo>
                      <a:pt x="326" y="301"/>
                    </a:lnTo>
                    <a:lnTo>
                      <a:pt x="326" y="303"/>
                    </a:lnTo>
                    <a:lnTo>
                      <a:pt x="324" y="303"/>
                    </a:lnTo>
                    <a:lnTo>
                      <a:pt x="324" y="305"/>
                    </a:lnTo>
                    <a:lnTo>
                      <a:pt x="324" y="307"/>
                    </a:lnTo>
                    <a:lnTo>
                      <a:pt x="322" y="307"/>
                    </a:lnTo>
                    <a:lnTo>
                      <a:pt x="321" y="309"/>
                    </a:lnTo>
                    <a:lnTo>
                      <a:pt x="321" y="311"/>
                    </a:lnTo>
                    <a:lnTo>
                      <a:pt x="319" y="311"/>
                    </a:lnTo>
                    <a:lnTo>
                      <a:pt x="317" y="311"/>
                    </a:lnTo>
                    <a:lnTo>
                      <a:pt x="315" y="311"/>
                    </a:lnTo>
                    <a:lnTo>
                      <a:pt x="315" y="309"/>
                    </a:lnTo>
                    <a:lnTo>
                      <a:pt x="313" y="309"/>
                    </a:lnTo>
                    <a:lnTo>
                      <a:pt x="311" y="309"/>
                    </a:lnTo>
                    <a:lnTo>
                      <a:pt x="309" y="309"/>
                    </a:lnTo>
                    <a:lnTo>
                      <a:pt x="307" y="309"/>
                    </a:lnTo>
                    <a:lnTo>
                      <a:pt x="307" y="311"/>
                    </a:lnTo>
                    <a:lnTo>
                      <a:pt x="307" y="313"/>
                    </a:lnTo>
                    <a:lnTo>
                      <a:pt x="305" y="313"/>
                    </a:lnTo>
                    <a:lnTo>
                      <a:pt x="305" y="315"/>
                    </a:lnTo>
                    <a:lnTo>
                      <a:pt x="305" y="313"/>
                    </a:lnTo>
                    <a:lnTo>
                      <a:pt x="305" y="311"/>
                    </a:lnTo>
                    <a:lnTo>
                      <a:pt x="307" y="311"/>
                    </a:lnTo>
                    <a:lnTo>
                      <a:pt x="307" y="309"/>
                    </a:lnTo>
                    <a:lnTo>
                      <a:pt x="307" y="307"/>
                    </a:lnTo>
                    <a:lnTo>
                      <a:pt x="309" y="307"/>
                    </a:lnTo>
                    <a:lnTo>
                      <a:pt x="311" y="307"/>
                    </a:lnTo>
                    <a:lnTo>
                      <a:pt x="311" y="305"/>
                    </a:lnTo>
                    <a:lnTo>
                      <a:pt x="311" y="303"/>
                    </a:lnTo>
                    <a:lnTo>
                      <a:pt x="311" y="301"/>
                    </a:lnTo>
                    <a:lnTo>
                      <a:pt x="313" y="301"/>
                    </a:lnTo>
                    <a:lnTo>
                      <a:pt x="313" y="299"/>
                    </a:lnTo>
                    <a:lnTo>
                      <a:pt x="311" y="299"/>
                    </a:lnTo>
                    <a:lnTo>
                      <a:pt x="311" y="298"/>
                    </a:lnTo>
                    <a:lnTo>
                      <a:pt x="311" y="296"/>
                    </a:lnTo>
                    <a:lnTo>
                      <a:pt x="313" y="296"/>
                    </a:lnTo>
                    <a:lnTo>
                      <a:pt x="313" y="294"/>
                    </a:lnTo>
                    <a:lnTo>
                      <a:pt x="315" y="294"/>
                    </a:lnTo>
                    <a:lnTo>
                      <a:pt x="315" y="292"/>
                    </a:lnTo>
                    <a:lnTo>
                      <a:pt x="317" y="292"/>
                    </a:lnTo>
                    <a:lnTo>
                      <a:pt x="319" y="292"/>
                    </a:lnTo>
                    <a:lnTo>
                      <a:pt x="319" y="290"/>
                    </a:lnTo>
                    <a:lnTo>
                      <a:pt x="321" y="290"/>
                    </a:lnTo>
                    <a:lnTo>
                      <a:pt x="322" y="290"/>
                    </a:lnTo>
                    <a:lnTo>
                      <a:pt x="322" y="288"/>
                    </a:lnTo>
                    <a:lnTo>
                      <a:pt x="322" y="286"/>
                    </a:lnTo>
                    <a:lnTo>
                      <a:pt x="321" y="286"/>
                    </a:lnTo>
                    <a:lnTo>
                      <a:pt x="321" y="284"/>
                    </a:lnTo>
                    <a:lnTo>
                      <a:pt x="321" y="282"/>
                    </a:lnTo>
                    <a:lnTo>
                      <a:pt x="321" y="280"/>
                    </a:lnTo>
                    <a:lnTo>
                      <a:pt x="319" y="280"/>
                    </a:lnTo>
                    <a:lnTo>
                      <a:pt x="319" y="278"/>
                    </a:lnTo>
                    <a:lnTo>
                      <a:pt x="317" y="278"/>
                    </a:lnTo>
                    <a:lnTo>
                      <a:pt x="317" y="276"/>
                    </a:lnTo>
                    <a:lnTo>
                      <a:pt x="317" y="274"/>
                    </a:lnTo>
                    <a:lnTo>
                      <a:pt x="317" y="273"/>
                    </a:lnTo>
                    <a:lnTo>
                      <a:pt x="317" y="271"/>
                    </a:lnTo>
                    <a:lnTo>
                      <a:pt x="317" y="269"/>
                    </a:lnTo>
                    <a:lnTo>
                      <a:pt x="315" y="269"/>
                    </a:lnTo>
                    <a:lnTo>
                      <a:pt x="315" y="267"/>
                    </a:lnTo>
                    <a:lnTo>
                      <a:pt x="315" y="265"/>
                    </a:lnTo>
                    <a:lnTo>
                      <a:pt x="315" y="263"/>
                    </a:lnTo>
                    <a:lnTo>
                      <a:pt x="315" y="261"/>
                    </a:lnTo>
                    <a:lnTo>
                      <a:pt x="315" y="259"/>
                    </a:lnTo>
                    <a:lnTo>
                      <a:pt x="313" y="259"/>
                    </a:lnTo>
                    <a:lnTo>
                      <a:pt x="313" y="257"/>
                    </a:lnTo>
                    <a:lnTo>
                      <a:pt x="311" y="257"/>
                    </a:lnTo>
                    <a:lnTo>
                      <a:pt x="309" y="257"/>
                    </a:lnTo>
                    <a:lnTo>
                      <a:pt x="307" y="257"/>
                    </a:lnTo>
                    <a:lnTo>
                      <a:pt x="305" y="257"/>
                    </a:lnTo>
                    <a:lnTo>
                      <a:pt x="305" y="255"/>
                    </a:lnTo>
                    <a:lnTo>
                      <a:pt x="305" y="253"/>
                    </a:lnTo>
                    <a:lnTo>
                      <a:pt x="305" y="251"/>
                    </a:lnTo>
                    <a:lnTo>
                      <a:pt x="305" y="249"/>
                    </a:lnTo>
                    <a:lnTo>
                      <a:pt x="307" y="249"/>
                    </a:lnTo>
                    <a:lnTo>
                      <a:pt x="309" y="249"/>
                    </a:lnTo>
                    <a:lnTo>
                      <a:pt x="309" y="248"/>
                    </a:lnTo>
                    <a:lnTo>
                      <a:pt x="309" y="246"/>
                    </a:lnTo>
                    <a:lnTo>
                      <a:pt x="309" y="244"/>
                    </a:lnTo>
                    <a:lnTo>
                      <a:pt x="309" y="242"/>
                    </a:lnTo>
                    <a:lnTo>
                      <a:pt x="307" y="242"/>
                    </a:lnTo>
                    <a:lnTo>
                      <a:pt x="307" y="240"/>
                    </a:lnTo>
                    <a:lnTo>
                      <a:pt x="307" y="238"/>
                    </a:lnTo>
                    <a:lnTo>
                      <a:pt x="305" y="238"/>
                    </a:lnTo>
                    <a:lnTo>
                      <a:pt x="305" y="236"/>
                    </a:lnTo>
                    <a:lnTo>
                      <a:pt x="303" y="236"/>
                    </a:lnTo>
                    <a:lnTo>
                      <a:pt x="301" y="236"/>
                    </a:lnTo>
                    <a:lnTo>
                      <a:pt x="299" y="234"/>
                    </a:lnTo>
                    <a:lnTo>
                      <a:pt x="299" y="236"/>
                    </a:lnTo>
                    <a:lnTo>
                      <a:pt x="297" y="236"/>
                    </a:lnTo>
                    <a:lnTo>
                      <a:pt x="297" y="234"/>
                    </a:lnTo>
                    <a:lnTo>
                      <a:pt x="299" y="234"/>
                    </a:lnTo>
                    <a:lnTo>
                      <a:pt x="299" y="232"/>
                    </a:lnTo>
                    <a:lnTo>
                      <a:pt x="297" y="232"/>
                    </a:lnTo>
                    <a:lnTo>
                      <a:pt x="296" y="230"/>
                    </a:lnTo>
                    <a:lnTo>
                      <a:pt x="297" y="230"/>
                    </a:lnTo>
                    <a:lnTo>
                      <a:pt x="297" y="228"/>
                    </a:lnTo>
                    <a:lnTo>
                      <a:pt x="297" y="226"/>
                    </a:lnTo>
                    <a:lnTo>
                      <a:pt x="296" y="226"/>
                    </a:lnTo>
                    <a:lnTo>
                      <a:pt x="296" y="225"/>
                    </a:lnTo>
                    <a:lnTo>
                      <a:pt x="294" y="225"/>
                    </a:lnTo>
                    <a:lnTo>
                      <a:pt x="294" y="223"/>
                    </a:lnTo>
                    <a:lnTo>
                      <a:pt x="294" y="221"/>
                    </a:lnTo>
                    <a:lnTo>
                      <a:pt x="292" y="219"/>
                    </a:lnTo>
                    <a:lnTo>
                      <a:pt x="292" y="217"/>
                    </a:lnTo>
                    <a:lnTo>
                      <a:pt x="290" y="217"/>
                    </a:lnTo>
                    <a:lnTo>
                      <a:pt x="288" y="217"/>
                    </a:lnTo>
                    <a:lnTo>
                      <a:pt x="288" y="215"/>
                    </a:lnTo>
                    <a:lnTo>
                      <a:pt x="288" y="213"/>
                    </a:lnTo>
                    <a:lnTo>
                      <a:pt x="286" y="211"/>
                    </a:lnTo>
                    <a:lnTo>
                      <a:pt x="286" y="209"/>
                    </a:lnTo>
                    <a:lnTo>
                      <a:pt x="284" y="209"/>
                    </a:lnTo>
                    <a:lnTo>
                      <a:pt x="284" y="207"/>
                    </a:lnTo>
                    <a:lnTo>
                      <a:pt x="282" y="205"/>
                    </a:lnTo>
                    <a:lnTo>
                      <a:pt x="282" y="203"/>
                    </a:lnTo>
                    <a:lnTo>
                      <a:pt x="280" y="203"/>
                    </a:lnTo>
                    <a:lnTo>
                      <a:pt x="278" y="203"/>
                    </a:lnTo>
                    <a:lnTo>
                      <a:pt x="276" y="203"/>
                    </a:lnTo>
                    <a:lnTo>
                      <a:pt x="276" y="201"/>
                    </a:lnTo>
                    <a:lnTo>
                      <a:pt x="274" y="200"/>
                    </a:lnTo>
                    <a:lnTo>
                      <a:pt x="274" y="198"/>
                    </a:lnTo>
                    <a:lnTo>
                      <a:pt x="274" y="196"/>
                    </a:lnTo>
                    <a:lnTo>
                      <a:pt x="274" y="194"/>
                    </a:lnTo>
                    <a:lnTo>
                      <a:pt x="273" y="194"/>
                    </a:lnTo>
                    <a:lnTo>
                      <a:pt x="273" y="192"/>
                    </a:lnTo>
                    <a:lnTo>
                      <a:pt x="267" y="192"/>
                    </a:lnTo>
                    <a:lnTo>
                      <a:pt x="257" y="192"/>
                    </a:lnTo>
                    <a:lnTo>
                      <a:pt x="251" y="192"/>
                    </a:lnTo>
                    <a:lnTo>
                      <a:pt x="234" y="192"/>
                    </a:lnTo>
                    <a:lnTo>
                      <a:pt x="225" y="192"/>
                    </a:lnTo>
                    <a:lnTo>
                      <a:pt x="223" y="194"/>
                    </a:lnTo>
                    <a:lnTo>
                      <a:pt x="223" y="196"/>
                    </a:lnTo>
                    <a:lnTo>
                      <a:pt x="223" y="198"/>
                    </a:lnTo>
                    <a:lnTo>
                      <a:pt x="207" y="201"/>
                    </a:lnTo>
                    <a:lnTo>
                      <a:pt x="205" y="201"/>
                    </a:lnTo>
                    <a:lnTo>
                      <a:pt x="203" y="200"/>
                    </a:lnTo>
                    <a:lnTo>
                      <a:pt x="201" y="200"/>
                    </a:lnTo>
                    <a:lnTo>
                      <a:pt x="200" y="198"/>
                    </a:lnTo>
                    <a:lnTo>
                      <a:pt x="198" y="198"/>
                    </a:lnTo>
                    <a:lnTo>
                      <a:pt x="196" y="198"/>
                    </a:lnTo>
                    <a:lnTo>
                      <a:pt x="196" y="200"/>
                    </a:lnTo>
                    <a:lnTo>
                      <a:pt x="194" y="200"/>
                    </a:lnTo>
                    <a:lnTo>
                      <a:pt x="192" y="200"/>
                    </a:lnTo>
                    <a:lnTo>
                      <a:pt x="190" y="200"/>
                    </a:lnTo>
                    <a:lnTo>
                      <a:pt x="188" y="200"/>
                    </a:lnTo>
                    <a:lnTo>
                      <a:pt x="186" y="200"/>
                    </a:lnTo>
                    <a:lnTo>
                      <a:pt x="186" y="201"/>
                    </a:lnTo>
                    <a:lnTo>
                      <a:pt x="184" y="203"/>
                    </a:lnTo>
                    <a:lnTo>
                      <a:pt x="182" y="203"/>
                    </a:lnTo>
                    <a:lnTo>
                      <a:pt x="182" y="205"/>
                    </a:lnTo>
                    <a:lnTo>
                      <a:pt x="180" y="207"/>
                    </a:lnTo>
                    <a:lnTo>
                      <a:pt x="180" y="209"/>
                    </a:lnTo>
                    <a:lnTo>
                      <a:pt x="182" y="209"/>
                    </a:lnTo>
                    <a:lnTo>
                      <a:pt x="182" y="211"/>
                    </a:lnTo>
                    <a:lnTo>
                      <a:pt x="180" y="211"/>
                    </a:lnTo>
                    <a:lnTo>
                      <a:pt x="180" y="213"/>
                    </a:lnTo>
                    <a:lnTo>
                      <a:pt x="178" y="213"/>
                    </a:lnTo>
                    <a:lnTo>
                      <a:pt x="177" y="213"/>
                    </a:lnTo>
                    <a:lnTo>
                      <a:pt x="177" y="215"/>
                    </a:lnTo>
                    <a:lnTo>
                      <a:pt x="177" y="217"/>
                    </a:lnTo>
                    <a:lnTo>
                      <a:pt x="175" y="217"/>
                    </a:lnTo>
                    <a:lnTo>
                      <a:pt x="177" y="219"/>
                    </a:lnTo>
                    <a:lnTo>
                      <a:pt x="175" y="219"/>
                    </a:lnTo>
                    <a:lnTo>
                      <a:pt x="175" y="221"/>
                    </a:lnTo>
                    <a:lnTo>
                      <a:pt x="175" y="219"/>
                    </a:lnTo>
                    <a:lnTo>
                      <a:pt x="173" y="219"/>
                    </a:lnTo>
                    <a:lnTo>
                      <a:pt x="173" y="221"/>
                    </a:lnTo>
                    <a:lnTo>
                      <a:pt x="173" y="223"/>
                    </a:lnTo>
                    <a:lnTo>
                      <a:pt x="173" y="225"/>
                    </a:lnTo>
                    <a:lnTo>
                      <a:pt x="171" y="225"/>
                    </a:lnTo>
                    <a:lnTo>
                      <a:pt x="171" y="226"/>
                    </a:lnTo>
                    <a:lnTo>
                      <a:pt x="171" y="228"/>
                    </a:lnTo>
                    <a:lnTo>
                      <a:pt x="169" y="228"/>
                    </a:lnTo>
                    <a:lnTo>
                      <a:pt x="169" y="230"/>
                    </a:lnTo>
                    <a:lnTo>
                      <a:pt x="167" y="230"/>
                    </a:lnTo>
                    <a:lnTo>
                      <a:pt x="167" y="232"/>
                    </a:lnTo>
                    <a:lnTo>
                      <a:pt x="167" y="234"/>
                    </a:lnTo>
                    <a:lnTo>
                      <a:pt x="167" y="236"/>
                    </a:lnTo>
                    <a:lnTo>
                      <a:pt x="165" y="236"/>
                    </a:lnTo>
                    <a:lnTo>
                      <a:pt x="163" y="236"/>
                    </a:lnTo>
                    <a:lnTo>
                      <a:pt x="163" y="238"/>
                    </a:lnTo>
                    <a:lnTo>
                      <a:pt x="161" y="238"/>
                    </a:lnTo>
                    <a:lnTo>
                      <a:pt x="161" y="240"/>
                    </a:lnTo>
                    <a:lnTo>
                      <a:pt x="161" y="242"/>
                    </a:lnTo>
                    <a:lnTo>
                      <a:pt x="159" y="242"/>
                    </a:lnTo>
                    <a:lnTo>
                      <a:pt x="157" y="242"/>
                    </a:lnTo>
                    <a:lnTo>
                      <a:pt x="155" y="242"/>
                    </a:lnTo>
                    <a:lnTo>
                      <a:pt x="154" y="242"/>
                    </a:lnTo>
                    <a:lnTo>
                      <a:pt x="154" y="244"/>
                    </a:lnTo>
                    <a:lnTo>
                      <a:pt x="152" y="244"/>
                    </a:lnTo>
                    <a:lnTo>
                      <a:pt x="152" y="242"/>
                    </a:lnTo>
                    <a:lnTo>
                      <a:pt x="150" y="242"/>
                    </a:lnTo>
                    <a:lnTo>
                      <a:pt x="150" y="244"/>
                    </a:lnTo>
                    <a:lnTo>
                      <a:pt x="150" y="246"/>
                    </a:lnTo>
                    <a:lnTo>
                      <a:pt x="148" y="246"/>
                    </a:lnTo>
                    <a:lnTo>
                      <a:pt x="148" y="248"/>
                    </a:lnTo>
                    <a:lnTo>
                      <a:pt x="148" y="249"/>
                    </a:lnTo>
                    <a:lnTo>
                      <a:pt x="150" y="249"/>
                    </a:lnTo>
                    <a:lnTo>
                      <a:pt x="148" y="249"/>
                    </a:lnTo>
                    <a:lnTo>
                      <a:pt x="148" y="251"/>
                    </a:lnTo>
                    <a:lnTo>
                      <a:pt x="146" y="251"/>
                    </a:lnTo>
                    <a:lnTo>
                      <a:pt x="146" y="253"/>
                    </a:lnTo>
                    <a:lnTo>
                      <a:pt x="146" y="255"/>
                    </a:lnTo>
                    <a:lnTo>
                      <a:pt x="144" y="255"/>
                    </a:lnTo>
                    <a:lnTo>
                      <a:pt x="144" y="257"/>
                    </a:lnTo>
                    <a:lnTo>
                      <a:pt x="144" y="255"/>
                    </a:lnTo>
                    <a:lnTo>
                      <a:pt x="142" y="255"/>
                    </a:lnTo>
                    <a:lnTo>
                      <a:pt x="142" y="257"/>
                    </a:lnTo>
                    <a:lnTo>
                      <a:pt x="140" y="257"/>
                    </a:lnTo>
                    <a:lnTo>
                      <a:pt x="140" y="259"/>
                    </a:lnTo>
                    <a:lnTo>
                      <a:pt x="138" y="259"/>
                    </a:lnTo>
                    <a:lnTo>
                      <a:pt x="136" y="259"/>
                    </a:lnTo>
                    <a:lnTo>
                      <a:pt x="134" y="259"/>
                    </a:lnTo>
                    <a:lnTo>
                      <a:pt x="134" y="257"/>
                    </a:lnTo>
                    <a:lnTo>
                      <a:pt x="134" y="255"/>
                    </a:lnTo>
                    <a:lnTo>
                      <a:pt x="132" y="255"/>
                    </a:lnTo>
                    <a:lnTo>
                      <a:pt x="132" y="257"/>
                    </a:lnTo>
                    <a:lnTo>
                      <a:pt x="130" y="257"/>
                    </a:lnTo>
                    <a:lnTo>
                      <a:pt x="129" y="257"/>
                    </a:lnTo>
                    <a:lnTo>
                      <a:pt x="127" y="257"/>
                    </a:lnTo>
                    <a:lnTo>
                      <a:pt x="127" y="259"/>
                    </a:lnTo>
                    <a:lnTo>
                      <a:pt x="125" y="259"/>
                    </a:lnTo>
                    <a:lnTo>
                      <a:pt x="123" y="259"/>
                    </a:lnTo>
                    <a:lnTo>
                      <a:pt x="125" y="257"/>
                    </a:lnTo>
                    <a:lnTo>
                      <a:pt x="127" y="255"/>
                    </a:lnTo>
                    <a:lnTo>
                      <a:pt x="129" y="253"/>
                    </a:lnTo>
                    <a:lnTo>
                      <a:pt x="129" y="251"/>
                    </a:lnTo>
                    <a:lnTo>
                      <a:pt x="130" y="251"/>
                    </a:lnTo>
                    <a:lnTo>
                      <a:pt x="132" y="251"/>
                    </a:lnTo>
                    <a:lnTo>
                      <a:pt x="136" y="251"/>
                    </a:lnTo>
                    <a:lnTo>
                      <a:pt x="136" y="249"/>
                    </a:lnTo>
                    <a:lnTo>
                      <a:pt x="136" y="251"/>
                    </a:lnTo>
                    <a:lnTo>
                      <a:pt x="134" y="251"/>
                    </a:lnTo>
                    <a:lnTo>
                      <a:pt x="132" y="251"/>
                    </a:lnTo>
                    <a:lnTo>
                      <a:pt x="130" y="251"/>
                    </a:lnTo>
                    <a:lnTo>
                      <a:pt x="130" y="249"/>
                    </a:lnTo>
                    <a:lnTo>
                      <a:pt x="129" y="251"/>
                    </a:lnTo>
                    <a:lnTo>
                      <a:pt x="129" y="249"/>
                    </a:lnTo>
                    <a:lnTo>
                      <a:pt x="129" y="248"/>
                    </a:lnTo>
                    <a:lnTo>
                      <a:pt x="129" y="246"/>
                    </a:lnTo>
                    <a:lnTo>
                      <a:pt x="130" y="244"/>
                    </a:lnTo>
                    <a:lnTo>
                      <a:pt x="130" y="246"/>
                    </a:lnTo>
                    <a:lnTo>
                      <a:pt x="132" y="246"/>
                    </a:lnTo>
                    <a:lnTo>
                      <a:pt x="134" y="244"/>
                    </a:lnTo>
                    <a:lnTo>
                      <a:pt x="132" y="244"/>
                    </a:lnTo>
                    <a:lnTo>
                      <a:pt x="130" y="244"/>
                    </a:lnTo>
                    <a:lnTo>
                      <a:pt x="129" y="244"/>
                    </a:lnTo>
                    <a:lnTo>
                      <a:pt x="129" y="246"/>
                    </a:lnTo>
                    <a:lnTo>
                      <a:pt x="129" y="248"/>
                    </a:lnTo>
                    <a:lnTo>
                      <a:pt x="129" y="249"/>
                    </a:lnTo>
                    <a:lnTo>
                      <a:pt x="127" y="249"/>
                    </a:lnTo>
                    <a:lnTo>
                      <a:pt x="127" y="251"/>
                    </a:lnTo>
                    <a:lnTo>
                      <a:pt x="127" y="253"/>
                    </a:lnTo>
                    <a:lnTo>
                      <a:pt x="125" y="253"/>
                    </a:lnTo>
                    <a:lnTo>
                      <a:pt x="125" y="251"/>
                    </a:lnTo>
                    <a:lnTo>
                      <a:pt x="123" y="251"/>
                    </a:lnTo>
                    <a:lnTo>
                      <a:pt x="123" y="249"/>
                    </a:lnTo>
                    <a:lnTo>
                      <a:pt x="125" y="249"/>
                    </a:lnTo>
                    <a:lnTo>
                      <a:pt x="123" y="249"/>
                    </a:lnTo>
                    <a:lnTo>
                      <a:pt x="123" y="248"/>
                    </a:lnTo>
                    <a:lnTo>
                      <a:pt x="125" y="248"/>
                    </a:lnTo>
                    <a:lnTo>
                      <a:pt x="125" y="246"/>
                    </a:lnTo>
                    <a:lnTo>
                      <a:pt x="123" y="246"/>
                    </a:lnTo>
                    <a:lnTo>
                      <a:pt x="123" y="244"/>
                    </a:lnTo>
                    <a:lnTo>
                      <a:pt x="123" y="242"/>
                    </a:lnTo>
                    <a:lnTo>
                      <a:pt x="123" y="240"/>
                    </a:lnTo>
                    <a:lnTo>
                      <a:pt x="125" y="242"/>
                    </a:lnTo>
                    <a:lnTo>
                      <a:pt x="125" y="244"/>
                    </a:lnTo>
                    <a:lnTo>
                      <a:pt x="127" y="244"/>
                    </a:lnTo>
                    <a:lnTo>
                      <a:pt x="127" y="242"/>
                    </a:lnTo>
                    <a:lnTo>
                      <a:pt x="129" y="240"/>
                    </a:lnTo>
                    <a:lnTo>
                      <a:pt x="129" y="238"/>
                    </a:lnTo>
                    <a:lnTo>
                      <a:pt x="130" y="238"/>
                    </a:lnTo>
                    <a:lnTo>
                      <a:pt x="129" y="238"/>
                    </a:lnTo>
                    <a:lnTo>
                      <a:pt x="127" y="240"/>
                    </a:lnTo>
                    <a:lnTo>
                      <a:pt x="127" y="242"/>
                    </a:lnTo>
                    <a:lnTo>
                      <a:pt x="125" y="242"/>
                    </a:lnTo>
                    <a:lnTo>
                      <a:pt x="123" y="240"/>
                    </a:lnTo>
                    <a:lnTo>
                      <a:pt x="125" y="240"/>
                    </a:lnTo>
                    <a:lnTo>
                      <a:pt x="125" y="238"/>
                    </a:lnTo>
                    <a:lnTo>
                      <a:pt x="127" y="238"/>
                    </a:lnTo>
                    <a:lnTo>
                      <a:pt x="125" y="238"/>
                    </a:lnTo>
                    <a:lnTo>
                      <a:pt x="123" y="238"/>
                    </a:lnTo>
                    <a:lnTo>
                      <a:pt x="123" y="240"/>
                    </a:lnTo>
                    <a:lnTo>
                      <a:pt x="121" y="240"/>
                    </a:lnTo>
                    <a:lnTo>
                      <a:pt x="121" y="242"/>
                    </a:lnTo>
                    <a:lnTo>
                      <a:pt x="121" y="244"/>
                    </a:lnTo>
                    <a:lnTo>
                      <a:pt x="119" y="244"/>
                    </a:lnTo>
                    <a:lnTo>
                      <a:pt x="117" y="244"/>
                    </a:lnTo>
                    <a:lnTo>
                      <a:pt x="115" y="246"/>
                    </a:lnTo>
                    <a:lnTo>
                      <a:pt x="115" y="244"/>
                    </a:lnTo>
                    <a:lnTo>
                      <a:pt x="117" y="244"/>
                    </a:lnTo>
                    <a:lnTo>
                      <a:pt x="117" y="242"/>
                    </a:lnTo>
                    <a:lnTo>
                      <a:pt x="115" y="240"/>
                    </a:lnTo>
                    <a:lnTo>
                      <a:pt x="115" y="238"/>
                    </a:lnTo>
                    <a:lnTo>
                      <a:pt x="115" y="236"/>
                    </a:lnTo>
                    <a:lnTo>
                      <a:pt x="117" y="236"/>
                    </a:lnTo>
                    <a:lnTo>
                      <a:pt x="117" y="234"/>
                    </a:lnTo>
                    <a:lnTo>
                      <a:pt x="119" y="234"/>
                    </a:lnTo>
                    <a:lnTo>
                      <a:pt x="119" y="232"/>
                    </a:lnTo>
                    <a:lnTo>
                      <a:pt x="119" y="228"/>
                    </a:lnTo>
                    <a:lnTo>
                      <a:pt x="117" y="228"/>
                    </a:lnTo>
                    <a:lnTo>
                      <a:pt x="117" y="226"/>
                    </a:lnTo>
                    <a:lnTo>
                      <a:pt x="117" y="228"/>
                    </a:lnTo>
                    <a:lnTo>
                      <a:pt x="117" y="230"/>
                    </a:lnTo>
                    <a:lnTo>
                      <a:pt x="117" y="232"/>
                    </a:lnTo>
                    <a:lnTo>
                      <a:pt x="117" y="234"/>
                    </a:lnTo>
                    <a:lnTo>
                      <a:pt x="115" y="234"/>
                    </a:lnTo>
                    <a:lnTo>
                      <a:pt x="113" y="234"/>
                    </a:lnTo>
                    <a:lnTo>
                      <a:pt x="111" y="234"/>
                    </a:lnTo>
                    <a:lnTo>
                      <a:pt x="111" y="232"/>
                    </a:lnTo>
                    <a:lnTo>
                      <a:pt x="109" y="230"/>
                    </a:lnTo>
                    <a:lnTo>
                      <a:pt x="109" y="228"/>
                    </a:lnTo>
                    <a:lnTo>
                      <a:pt x="111" y="226"/>
                    </a:lnTo>
                    <a:lnTo>
                      <a:pt x="111" y="225"/>
                    </a:lnTo>
                    <a:lnTo>
                      <a:pt x="111" y="223"/>
                    </a:lnTo>
                    <a:lnTo>
                      <a:pt x="111" y="225"/>
                    </a:lnTo>
                    <a:lnTo>
                      <a:pt x="111" y="226"/>
                    </a:lnTo>
                    <a:lnTo>
                      <a:pt x="109" y="226"/>
                    </a:lnTo>
                    <a:lnTo>
                      <a:pt x="109" y="228"/>
                    </a:lnTo>
                    <a:lnTo>
                      <a:pt x="107" y="228"/>
                    </a:lnTo>
                    <a:lnTo>
                      <a:pt x="107" y="226"/>
                    </a:lnTo>
                    <a:lnTo>
                      <a:pt x="106" y="226"/>
                    </a:lnTo>
                    <a:lnTo>
                      <a:pt x="106" y="225"/>
                    </a:lnTo>
                    <a:lnTo>
                      <a:pt x="104" y="225"/>
                    </a:lnTo>
                    <a:lnTo>
                      <a:pt x="104" y="223"/>
                    </a:lnTo>
                    <a:lnTo>
                      <a:pt x="106" y="223"/>
                    </a:lnTo>
                    <a:lnTo>
                      <a:pt x="107" y="223"/>
                    </a:lnTo>
                    <a:lnTo>
                      <a:pt x="106" y="223"/>
                    </a:lnTo>
                    <a:lnTo>
                      <a:pt x="104" y="223"/>
                    </a:lnTo>
                    <a:lnTo>
                      <a:pt x="102" y="225"/>
                    </a:lnTo>
                    <a:lnTo>
                      <a:pt x="100" y="225"/>
                    </a:lnTo>
                    <a:lnTo>
                      <a:pt x="98" y="226"/>
                    </a:lnTo>
                    <a:lnTo>
                      <a:pt x="96" y="228"/>
                    </a:lnTo>
                    <a:lnTo>
                      <a:pt x="94" y="228"/>
                    </a:lnTo>
                    <a:lnTo>
                      <a:pt x="96" y="226"/>
                    </a:lnTo>
                    <a:lnTo>
                      <a:pt x="98" y="226"/>
                    </a:lnTo>
                    <a:lnTo>
                      <a:pt x="98" y="225"/>
                    </a:lnTo>
                    <a:lnTo>
                      <a:pt x="98" y="223"/>
                    </a:lnTo>
                    <a:lnTo>
                      <a:pt x="100" y="223"/>
                    </a:lnTo>
                    <a:lnTo>
                      <a:pt x="100" y="221"/>
                    </a:lnTo>
                    <a:lnTo>
                      <a:pt x="102" y="219"/>
                    </a:lnTo>
                    <a:lnTo>
                      <a:pt x="102" y="217"/>
                    </a:lnTo>
                    <a:lnTo>
                      <a:pt x="102" y="215"/>
                    </a:lnTo>
                    <a:lnTo>
                      <a:pt x="102" y="213"/>
                    </a:lnTo>
                    <a:lnTo>
                      <a:pt x="104" y="211"/>
                    </a:lnTo>
                    <a:lnTo>
                      <a:pt x="104" y="209"/>
                    </a:lnTo>
                    <a:lnTo>
                      <a:pt x="106" y="209"/>
                    </a:lnTo>
                    <a:lnTo>
                      <a:pt x="106" y="211"/>
                    </a:lnTo>
                    <a:lnTo>
                      <a:pt x="107" y="211"/>
                    </a:lnTo>
                    <a:lnTo>
                      <a:pt x="106" y="209"/>
                    </a:lnTo>
                    <a:lnTo>
                      <a:pt x="107" y="207"/>
                    </a:lnTo>
                    <a:lnTo>
                      <a:pt x="106" y="207"/>
                    </a:lnTo>
                    <a:lnTo>
                      <a:pt x="106" y="209"/>
                    </a:lnTo>
                    <a:lnTo>
                      <a:pt x="104" y="209"/>
                    </a:lnTo>
                    <a:lnTo>
                      <a:pt x="104" y="207"/>
                    </a:lnTo>
                    <a:lnTo>
                      <a:pt x="102" y="207"/>
                    </a:lnTo>
                    <a:lnTo>
                      <a:pt x="102" y="205"/>
                    </a:lnTo>
                    <a:lnTo>
                      <a:pt x="100" y="205"/>
                    </a:lnTo>
                    <a:lnTo>
                      <a:pt x="100" y="203"/>
                    </a:lnTo>
                    <a:lnTo>
                      <a:pt x="98" y="205"/>
                    </a:lnTo>
                    <a:lnTo>
                      <a:pt x="96" y="205"/>
                    </a:lnTo>
                    <a:lnTo>
                      <a:pt x="94" y="205"/>
                    </a:lnTo>
                    <a:lnTo>
                      <a:pt x="94" y="203"/>
                    </a:lnTo>
                    <a:lnTo>
                      <a:pt x="96" y="203"/>
                    </a:lnTo>
                    <a:lnTo>
                      <a:pt x="96" y="201"/>
                    </a:lnTo>
                    <a:lnTo>
                      <a:pt x="98" y="200"/>
                    </a:lnTo>
                    <a:lnTo>
                      <a:pt x="98" y="198"/>
                    </a:lnTo>
                    <a:lnTo>
                      <a:pt x="98" y="196"/>
                    </a:lnTo>
                    <a:lnTo>
                      <a:pt x="98" y="194"/>
                    </a:lnTo>
                    <a:lnTo>
                      <a:pt x="98" y="196"/>
                    </a:lnTo>
                    <a:lnTo>
                      <a:pt x="96" y="198"/>
                    </a:lnTo>
                    <a:lnTo>
                      <a:pt x="96" y="200"/>
                    </a:lnTo>
                    <a:lnTo>
                      <a:pt x="94" y="201"/>
                    </a:lnTo>
                    <a:lnTo>
                      <a:pt x="92" y="201"/>
                    </a:lnTo>
                    <a:lnTo>
                      <a:pt x="90" y="201"/>
                    </a:lnTo>
                    <a:lnTo>
                      <a:pt x="90" y="203"/>
                    </a:lnTo>
                    <a:lnTo>
                      <a:pt x="88" y="203"/>
                    </a:lnTo>
                    <a:lnTo>
                      <a:pt x="86" y="201"/>
                    </a:lnTo>
                    <a:lnTo>
                      <a:pt x="86" y="200"/>
                    </a:lnTo>
                    <a:lnTo>
                      <a:pt x="84" y="200"/>
                    </a:lnTo>
                    <a:lnTo>
                      <a:pt x="84" y="198"/>
                    </a:lnTo>
                    <a:lnTo>
                      <a:pt x="82" y="198"/>
                    </a:lnTo>
                    <a:lnTo>
                      <a:pt x="81" y="196"/>
                    </a:lnTo>
                    <a:lnTo>
                      <a:pt x="79" y="196"/>
                    </a:lnTo>
                    <a:lnTo>
                      <a:pt x="81" y="194"/>
                    </a:lnTo>
                    <a:lnTo>
                      <a:pt x="81" y="192"/>
                    </a:lnTo>
                    <a:lnTo>
                      <a:pt x="81" y="194"/>
                    </a:lnTo>
                    <a:lnTo>
                      <a:pt x="79" y="194"/>
                    </a:lnTo>
                    <a:lnTo>
                      <a:pt x="77" y="194"/>
                    </a:lnTo>
                    <a:lnTo>
                      <a:pt x="75" y="194"/>
                    </a:lnTo>
                    <a:lnTo>
                      <a:pt x="75" y="192"/>
                    </a:lnTo>
                    <a:lnTo>
                      <a:pt x="75" y="190"/>
                    </a:lnTo>
                    <a:lnTo>
                      <a:pt x="75" y="192"/>
                    </a:lnTo>
                    <a:lnTo>
                      <a:pt x="73" y="192"/>
                    </a:lnTo>
                    <a:lnTo>
                      <a:pt x="71" y="190"/>
                    </a:lnTo>
                    <a:lnTo>
                      <a:pt x="71" y="188"/>
                    </a:lnTo>
                    <a:lnTo>
                      <a:pt x="73" y="186"/>
                    </a:lnTo>
                    <a:lnTo>
                      <a:pt x="73" y="184"/>
                    </a:lnTo>
                    <a:lnTo>
                      <a:pt x="75" y="184"/>
                    </a:lnTo>
                    <a:lnTo>
                      <a:pt x="75" y="186"/>
                    </a:lnTo>
                    <a:lnTo>
                      <a:pt x="77" y="186"/>
                    </a:lnTo>
                    <a:lnTo>
                      <a:pt x="77" y="188"/>
                    </a:lnTo>
                    <a:lnTo>
                      <a:pt x="79" y="188"/>
                    </a:lnTo>
                    <a:lnTo>
                      <a:pt x="79" y="186"/>
                    </a:lnTo>
                    <a:lnTo>
                      <a:pt x="79" y="188"/>
                    </a:lnTo>
                    <a:lnTo>
                      <a:pt x="77" y="188"/>
                    </a:lnTo>
                    <a:lnTo>
                      <a:pt x="77" y="186"/>
                    </a:lnTo>
                    <a:lnTo>
                      <a:pt x="75" y="184"/>
                    </a:lnTo>
                    <a:lnTo>
                      <a:pt x="73" y="184"/>
                    </a:lnTo>
                    <a:lnTo>
                      <a:pt x="73" y="182"/>
                    </a:lnTo>
                    <a:lnTo>
                      <a:pt x="73" y="180"/>
                    </a:lnTo>
                    <a:lnTo>
                      <a:pt x="75" y="178"/>
                    </a:lnTo>
                    <a:lnTo>
                      <a:pt x="77" y="178"/>
                    </a:lnTo>
                    <a:lnTo>
                      <a:pt x="77" y="176"/>
                    </a:lnTo>
                    <a:lnTo>
                      <a:pt x="75" y="176"/>
                    </a:lnTo>
                    <a:lnTo>
                      <a:pt x="75" y="178"/>
                    </a:lnTo>
                    <a:lnTo>
                      <a:pt x="73" y="180"/>
                    </a:lnTo>
                    <a:lnTo>
                      <a:pt x="71" y="182"/>
                    </a:lnTo>
                    <a:lnTo>
                      <a:pt x="69" y="182"/>
                    </a:lnTo>
                    <a:lnTo>
                      <a:pt x="69" y="184"/>
                    </a:lnTo>
                    <a:lnTo>
                      <a:pt x="71" y="186"/>
                    </a:lnTo>
                    <a:lnTo>
                      <a:pt x="71" y="188"/>
                    </a:lnTo>
                    <a:lnTo>
                      <a:pt x="69" y="188"/>
                    </a:lnTo>
                    <a:lnTo>
                      <a:pt x="67" y="188"/>
                    </a:lnTo>
                    <a:lnTo>
                      <a:pt x="65" y="188"/>
                    </a:lnTo>
                    <a:lnTo>
                      <a:pt x="63" y="186"/>
                    </a:lnTo>
                    <a:lnTo>
                      <a:pt x="63" y="184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0"/>
                    </a:lnTo>
                    <a:lnTo>
                      <a:pt x="65" y="180"/>
                    </a:lnTo>
                    <a:lnTo>
                      <a:pt x="63" y="182"/>
                    </a:lnTo>
                    <a:lnTo>
                      <a:pt x="61" y="184"/>
                    </a:lnTo>
                    <a:lnTo>
                      <a:pt x="59" y="184"/>
                    </a:lnTo>
                    <a:lnTo>
                      <a:pt x="58" y="182"/>
                    </a:lnTo>
                    <a:lnTo>
                      <a:pt x="59" y="180"/>
                    </a:lnTo>
                    <a:lnTo>
                      <a:pt x="59" y="178"/>
                    </a:lnTo>
                    <a:lnTo>
                      <a:pt x="61" y="180"/>
                    </a:lnTo>
                    <a:lnTo>
                      <a:pt x="63" y="178"/>
                    </a:lnTo>
                    <a:lnTo>
                      <a:pt x="61" y="178"/>
                    </a:lnTo>
                    <a:lnTo>
                      <a:pt x="59" y="178"/>
                    </a:lnTo>
                    <a:lnTo>
                      <a:pt x="59" y="180"/>
                    </a:lnTo>
                    <a:lnTo>
                      <a:pt x="58" y="182"/>
                    </a:lnTo>
                    <a:lnTo>
                      <a:pt x="56" y="180"/>
                    </a:lnTo>
                    <a:lnTo>
                      <a:pt x="56" y="178"/>
                    </a:lnTo>
                    <a:lnTo>
                      <a:pt x="54" y="178"/>
                    </a:lnTo>
                    <a:lnTo>
                      <a:pt x="52" y="176"/>
                    </a:lnTo>
                    <a:lnTo>
                      <a:pt x="52" y="175"/>
                    </a:lnTo>
                    <a:lnTo>
                      <a:pt x="50" y="175"/>
                    </a:lnTo>
                    <a:lnTo>
                      <a:pt x="48" y="175"/>
                    </a:lnTo>
                    <a:lnTo>
                      <a:pt x="46" y="175"/>
                    </a:lnTo>
                    <a:lnTo>
                      <a:pt x="46" y="176"/>
                    </a:lnTo>
                    <a:lnTo>
                      <a:pt x="44" y="176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4" y="169"/>
                    </a:lnTo>
                    <a:lnTo>
                      <a:pt x="44" y="167"/>
                    </a:lnTo>
                    <a:lnTo>
                      <a:pt x="42" y="167"/>
                    </a:lnTo>
                    <a:lnTo>
                      <a:pt x="42" y="165"/>
                    </a:lnTo>
                    <a:lnTo>
                      <a:pt x="40" y="165"/>
                    </a:lnTo>
                    <a:lnTo>
                      <a:pt x="38" y="163"/>
                    </a:lnTo>
                    <a:lnTo>
                      <a:pt x="36" y="161"/>
                    </a:lnTo>
                    <a:lnTo>
                      <a:pt x="36" y="159"/>
                    </a:lnTo>
                    <a:lnTo>
                      <a:pt x="36" y="157"/>
                    </a:lnTo>
                    <a:lnTo>
                      <a:pt x="38" y="157"/>
                    </a:lnTo>
                    <a:lnTo>
                      <a:pt x="38" y="155"/>
                    </a:lnTo>
                    <a:lnTo>
                      <a:pt x="40" y="153"/>
                    </a:lnTo>
                    <a:lnTo>
                      <a:pt x="38" y="155"/>
                    </a:lnTo>
                    <a:lnTo>
                      <a:pt x="36" y="155"/>
                    </a:lnTo>
                    <a:lnTo>
                      <a:pt x="36" y="157"/>
                    </a:lnTo>
                    <a:lnTo>
                      <a:pt x="35" y="159"/>
                    </a:lnTo>
                    <a:lnTo>
                      <a:pt x="31" y="157"/>
                    </a:lnTo>
                    <a:lnTo>
                      <a:pt x="33" y="157"/>
                    </a:lnTo>
                    <a:lnTo>
                      <a:pt x="33" y="155"/>
                    </a:lnTo>
                    <a:lnTo>
                      <a:pt x="35" y="155"/>
                    </a:lnTo>
                    <a:lnTo>
                      <a:pt x="33" y="155"/>
                    </a:lnTo>
                    <a:lnTo>
                      <a:pt x="33" y="157"/>
                    </a:lnTo>
                    <a:lnTo>
                      <a:pt x="31" y="157"/>
                    </a:lnTo>
                    <a:lnTo>
                      <a:pt x="31" y="159"/>
                    </a:lnTo>
                    <a:lnTo>
                      <a:pt x="31" y="157"/>
                    </a:lnTo>
                    <a:lnTo>
                      <a:pt x="29" y="155"/>
                    </a:lnTo>
                    <a:lnTo>
                      <a:pt x="31" y="153"/>
                    </a:lnTo>
                    <a:lnTo>
                      <a:pt x="31" y="152"/>
                    </a:lnTo>
                    <a:lnTo>
                      <a:pt x="33" y="152"/>
                    </a:lnTo>
                    <a:lnTo>
                      <a:pt x="33" y="150"/>
                    </a:lnTo>
                    <a:lnTo>
                      <a:pt x="35" y="150"/>
                    </a:lnTo>
                    <a:lnTo>
                      <a:pt x="35" y="148"/>
                    </a:lnTo>
                    <a:lnTo>
                      <a:pt x="35" y="150"/>
                    </a:lnTo>
                    <a:lnTo>
                      <a:pt x="33" y="150"/>
                    </a:lnTo>
                    <a:lnTo>
                      <a:pt x="33" y="148"/>
                    </a:lnTo>
                    <a:lnTo>
                      <a:pt x="33" y="144"/>
                    </a:lnTo>
                    <a:lnTo>
                      <a:pt x="33" y="142"/>
                    </a:lnTo>
                    <a:lnTo>
                      <a:pt x="35" y="140"/>
                    </a:lnTo>
                    <a:lnTo>
                      <a:pt x="35" y="142"/>
                    </a:lnTo>
                    <a:lnTo>
                      <a:pt x="35" y="140"/>
                    </a:lnTo>
                    <a:lnTo>
                      <a:pt x="36" y="138"/>
                    </a:lnTo>
                    <a:lnTo>
                      <a:pt x="38" y="136"/>
                    </a:lnTo>
                    <a:lnTo>
                      <a:pt x="38" y="134"/>
                    </a:lnTo>
                    <a:lnTo>
                      <a:pt x="40" y="132"/>
                    </a:lnTo>
                    <a:lnTo>
                      <a:pt x="40" y="130"/>
                    </a:lnTo>
                    <a:lnTo>
                      <a:pt x="40" y="128"/>
                    </a:lnTo>
                    <a:lnTo>
                      <a:pt x="42" y="128"/>
                    </a:lnTo>
                    <a:lnTo>
                      <a:pt x="44" y="128"/>
                    </a:lnTo>
                    <a:lnTo>
                      <a:pt x="44" y="130"/>
                    </a:lnTo>
                    <a:lnTo>
                      <a:pt x="44" y="128"/>
                    </a:lnTo>
                    <a:lnTo>
                      <a:pt x="46" y="128"/>
                    </a:lnTo>
                    <a:lnTo>
                      <a:pt x="48" y="128"/>
                    </a:lnTo>
                    <a:lnTo>
                      <a:pt x="50" y="127"/>
                    </a:lnTo>
                    <a:lnTo>
                      <a:pt x="48" y="127"/>
                    </a:lnTo>
                    <a:lnTo>
                      <a:pt x="46" y="128"/>
                    </a:lnTo>
                    <a:lnTo>
                      <a:pt x="44" y="128"/>
                    </a:lnTo>
                    <a:lnTo>
                      <a:pt x="42" y="128"/>
                    </a:lnTo>
                    <a:lnTo>
                      <a:pt x="40" y="128"/>
                    </a:lnTo>
                    <a:lnTo>
                      <a:pt x="40" y="130"/>
                    </a:lnTo>
                    <a:lnTo>
                      <a:pt x="38" y="132"/>
                    </a:lnTo>
                    <a:lnTo>
                      <a:pt x="38" y="130"/>
                    </a:lnTo>
                    <a:lnTo>
                      <a:pt x="36" y="130"/>
                    </a:lnTo>
                    <a:lnTo>
                      <a:pt x="36" y="132"/>
                    </a:lnTo>
                    <a:lnTo>
                      <a:pt x="36" y="134"/>
                    </a:lnTo>
                    <a:lnTo>
                      <a:pt x="35" y="136"/>
                    </a:lnTo>
                    <a:lnTo>
                      <a:pt x="35" y="138"/>
                    </a:lnTo>
                    <a:lnTo>
                      <a:pt x="33" y="140"/>
                    </a:lnTo>
                    <a:lnTo>
                      <a:pt x="33" y="142"/>
                    </a:lnTo>
                    <a:lnTo>
                      <a:pt x="33" y="144"/>
                    </a:lnTo>
                    <a:lnTo>
                      <a:pt x="31" y="144"/>
                    </a:lnTo>
                    <a:lnTo>
                      <a:pt x="29" y="144"/>
                    </a:lnTo>
                    <a:lnTo>
                      <a:pt x="29" y="146"/>
                    </a:lnTo>
                    <a:lnTo>
                      <a:pt x="27" y="146"/>
                    </a:lnTo>
                    <a:lnTo>
                      <a:pt x="27" y="144"/>
                    </a:lnTo>
                    <a:lnTo>
                      <a:pt x="29" y="142"/>
                    </a:lnTo>
                    <a:lnTo>
                      <a:pt x="31" y="144"/>
                    </a:lnTo>
                    <a:lnTo>
                      <a:pt x="31" y="142"/>
                    </a:lnTo>
                    <a:lnTo>
                      <a:pt x="31" y="140"/>
                    </a:lnTo>
                    <a:lnTo>
                      <a:pt x="31" y="138"/>
                    </a:lnTo>
                    <a:lnTo>
                      <a:pt x="31" y="140"/>
                    </a:lnTo>
                    <a:lnTo>
                      <a:pt x="31" y="142"/>
                    </a:lnTo>
                    <a:lnTo>
                      <a:pt x="29" y="142"/>
                    </a:lnTo>
                    <a:lnTo>
                      <a:pt x="27" y="142"/>
                    </a:lnTo>
                    <a:lnTo>
                      <a:pt x="25" y="142"/>
                    </a:lnTo>
                    <a:lnTo>
                      <a:pt x="27" y="140"/>
                    </a:lnTo>
                    <a:lnTo>
                      <a:pt x="27" y="138"/>
                    </a:lnTo>
                    <a:lnTo>
                      <a:pt x="29" y="136"/>
                    </a:lnTo>
                    <a:lnTo>
                      <a:pt x="31" y="134"/>
                    </a:lnTo>
                    <a:lnTo>
                      <a:pt x="33" y="134"/>
                    </a:lnTo>
                    <a:lnTo>
                      <a:pt x="33" y="132"/>
                    </a:lnTo>
                    <a:lnTo>
                      <a:pt x="33" y="130"/>
                    </a:lnTo>
                    <a:lnTo>
                      <a:pt x="33" y="132"/>
                    </a:lnTo>
                    <a:lnTo>
                      <a:pt x="33" y="134"/>
                    </a:lnTo>
                    <a:lnTo>
                      <a:pt x="31" y="132"/>
                    </a:lnTo>
                    <a:lnTo>
                      <a:pt x="31" y="134"/>
                    </a:lnTo>
                    <a:lnTo>
                      <a:pt x="29" y="134"/>
                    </a:lnTo>
                    <a:lnTo>
                      <a:pt x="29" y="136"/>
                    </a:lnTo>
                    <a:lnTo>
                      <a:pt x="27" y="136"/>
                    </a:lnTo>
                    <a:lnTo>
                      <a:pt x="25" y="138"/>
                    </a:lnTo>
                    <a:lnTo>
                      <a:pt x="25" y="140"/>
                    </a:lnTo>
                    <a:lnTo>
                      <a:pt x="25" y="142"/>
                    </a:lnTo>
                    <a:lnTo>
                      <a:pt x="23" y="142"/>
                    </a:lnTo>
                    <a:lnTo>
                      <a:pt x="23" y="140"/>
                    </a:lnTo>
                    <a:lnTo>
                      <a:pt x="21" y="140"/>
                    </a:lnTo>
                    <a:lnTo>
                      <a:pt x="21" y="138"/>
                    </a:lnTo>
                    <a:lnTo>
                      <a:pt x="21" y="136"/>
                    </a:lnTo>
                    <a:lnTo>
                      <a:pt x="23" y="136"/>
                    </a:lnTo>
                    <a:lnTo>
                      <a:pt x="23" y="134"/>
                    </a:lnTo>
                    <a:lnTo>
                      <a:pt x="23" y="132"/>
                    </a:lnTo>
                    <a:lnTo>
                      <a:pt x="25" y="132"/>
                    </a:lnTo>
                    <a:lnTo>
                      <a:pt x="25" y="130"/>
                    </a:lnTo>
                    <a:lnTo>
                      <a:pt x="27" y="130"/>
                    </a:lnTo>
                    <a:lnTo>
                      <a:pt x="27" y="128"/>
                    </a:lnTo>
                    <a:lnTo>
                      <a:pt x="27" y="130"/>
                    </a:lnTo>
                    <a:lnTo>
                      <a:pt x="25" y="130"/>
                    </a:lnTo>
                    <a:lnTo>
                      <a:pt x="25" y="128"/>
                    </a:lnTo>
                    <a:lnTo>
                      <a:pt x="25" y="127"/>
                    </a:lnTo>
                    <a:lnTo>
                      <a:pt x="25" y="128"/>
                    </a:lnTo>
                    <a:lnTo>
                      <a:pt x="23" y="128"/>
                    </a:lnTo>
                    <a:lnTo>
                      <a:pt x="23" y="130"/>
                    </a:lnTo>
                    <a:lnTo>
                      <a:pt x="23" y="132"/>
                    </a:lnTo>
                    <a:lnTo>
                      <a:pt x="21" y="132"/>
                    </a:lnTo>
                    <a:lnTo>
                      <a:pt x="19" y="132"/>
                    </a:lnTo>
                    <a:lnTo>
                      <a:pt x="19" y="130"/>
                    </a:lnTo>
                    <a:lnTo>
                      <a:pt x="19" y="128"/>
                    </a:lnTo>
                    <a:lnTo>
                      <a:pt x="21" y="127"/>
                    </a:lnTo>
                    <a:lnTo>
                      <a:pt x="19" y="128"/>
                    </a:lnTo>
                    <a:lnTo>
                      <a:pt x="19" y="127"/>
                    </a:lnTo>
                    <a:lnTo>
                      <a:pt x="19" y="125"/>
                    </a:lnTo>
                    <a:lnTo>
                      <a:pt x="21" y="125"/>
                    </a:lnTo>
                    <a:lnTo>
                      <a:pt x="21" y="123"/>
                    </a:lnTo>
                    <a:lnTo>
                      <a:pt x="23" y="123"/>
                    </a:lnTo>
                    <a:lnTo>
                      <a:pt x="25" y="123"/>
                    </a:lnTo>
                    <a:lnTo>
                      <a:pt x="27" y="121"/>
                    </a:lnTo>
                    <a:lnTo>
                      <a:pt x="29" y="121"/>
                    </a:lnTo>
                    <a:lnTo>
                      <a:pt x="29" y="119"/>
                    </a:lnTo>
                    <a:lnTo>
                      <a:pt x="29" y="117"/>
                    </a:lnTo>
                    <a:lnTo>
                      <a:pt x="31" y="119"/>
                    </a:lnTo>
                    <a:lnTo>
                      <a:pt x="31" y="117"/>
                    </a:lnTo>
                    <a:lnTo>
                      <a:pt x="29" y="117"/>
                    </a:lnTo>
                    <a:lnTo>
                      <a:pt x="29" y="115"/>
                    </a:lnTo>
                    <a:lnTo>
                      <a:pt x="29" y="113"/>
                    </a:lnTo>
                    <a:lnTo>
                      <a:pt x="29" y="111"/>
                    </a:lnTo>
                    <a:lnTo>
                      <a:pt x="27" y="111"/>
                    </a:lnTo>
                    <a:lnTo>
                      <a:pt x="27" y="109"/>
                    </a:lnTo>
                    <a:lnTo>
                      <a:pt x="29" y="109"/>
                    </a:lnTo>
                    <a:lnTo>
                      <a:pt x="27" y="109"/>
                    </a:lnTo>
                    <a:lnTo>
                      <a:pt x="27" y="111"/>
                    </a:lnTo>
                    <a:lnTo>
                      <a:pt x="29" y="111"/>
                    </a:lnTo>
                    <a:lnTo>
                      <a:pt x="29" y="113"/>
                    </a:lnTo>
                    <a:lnTo>
                      <a:pt x="27" y="113"/>
                    </a:lnTo>
                    <a:lnTo>
                      <a:pt x="27" y="115"/>
                    </a:lnTo>
                    <a:lnTo>
                      <a:pt x="29" y="117"/>
                    </a:lnTo>
                    <a:lnTo>
                      <a:pt x="27" y="117"/>
                    </a:lnTo>
                    <a:lnTo>
                      <a:pt x="25" y="117"/>
                    </a:lnTo>
                    <a:lnTo>
                      <a:pt x="23" y="117"/>
                    </a:lnTo>
                    <a:lnTo>
                      <a:pt x="23" y="119"/>
                    </a:lnTo>
                    <a:lnTo>
                      <a:pt x="21" y="119"/>
                    </a:lnTo>
                    <a:lnTo>
                      <a:pt x="21" y="117"/>
                    </a:lnTo>
                    <a:lnTo>
                      <a:pt x="23" y="117"/>
                    </a:lnTo>
                    <a:lnTo>
                      <a:pt x="21" y="117"/>
                    </a:lnTo>
                    <a:lnTo>
                      <a:pt x="19" y="117"/>
                    </a:lnTo>
                    <a:lnTo>
                      <a:pt x="19" y="119"/>
                    </a:lnTo>
                    <a:lnTo>
                      <a:pt x="19" y="121"/>
                    </a:lnTo>
                    <a:lnTo>
                      <a:pt x="17" y="121"/>
                    </a:lnTo>
                    <a:lnTo>
                      <a:pt x="17" y="123"/>
                    </a:lnTo>
                    <a:lnTo>
                      <a:pt x="15" y="123"/>
                    </a:lnTo>
                    <a:lnTo>
                      <a:pt x="15" y="119"/>
                    </a:lnTo>
                    <a:lnTo>
                      <a:pt x="13" y="119"/>
                    </a:lnTo>
                    <a:lnTo>
                      <a:pt x="13" y="117"/>
                    </a:lnTo>
                    <a:lnTo>
                      <a:pt x="15" y="117"/>
                    </a:lnTo>
                    <a:lnTo>
                      <a:pt x="15" y="115"/>
                    </a:lnTo>
                    <a:lnTo>
                      <a:pt x="15" y="113"/>
                    </a:lnTo>
                    <a:lnTo>
                      <a:pt x="15" y="115"/>
                    </a:lnTo>
                    <a:lnTo>
                      <a:pt x="15" y="117"/>
                    </a:lnTo>
                    <a:lnTo>
                      <a:pt x="13" y="117"/>
                    </a:lnTo>
                    <a:lnTo>
                      <a:pt x="11" y="115"/>
                    </a:lnTo>
                    <a:lnTo>
                      <a:pt x="15" y="107"/>
                    </a:lnTo>
                    <a:lnTo>
                      <a:pt x="17" y="102"/>
                    </a:lnTo>
                    <a:lnTo>
                      <a:pt x="19" y="102"/>
                    </a:lnTo>
                    <a:lnTo>
                      <a:pt x="19" y="100"/>
                    </a:lnTo>
                    <a:lnTo>
                      <a:pt x="19" y="96"/>
                    </a:lnTo>
                    <a:lnTo>
                      <a:pt x="21" y="94"/>
                    </a:lnTo>
                    <a:lnTo>
                      <a:pt x="23" y="92"/>
                    </a:lnTo>
                    <a:lnTo>
                      <a:pt x="27" y="86"/>
                    </a:lnTo>
                    <a:lnTo>
                      <a:pt x="29" y="84"/>
                    </a:lnTo>
                    <a:lnTo>
                      <a:pt x="31" y="84"/>
                    </a:lnTo>
                    <a:lnTo>
                      <a:pt x="33" y="84"/>
                    </a:lnTo>
                    <a:lnTo>
                      <a:pt x="35" y="84"/>
                    </a:lnTo>
                    <a:lnTo>
                      <a:pt x="36" y="84"/>
                    </a:lnTo>
                    <a:lnTo>
                      <a:pt x="38" y="84"/>
                    </a:lnTo>
                    <a:lnTo>
                      <a:pt x="40" y="84"/>
                    </a:lnTo>
                    <a:lnTo>
                      <a:pt x="42" y="84"/>
                    </a:lnTo>
                    <a:lnTo>
                      <a:pt x="42" y="82"/>
                    </a:lnTo>
                    <a:lnTo>
                      <a:pt x="46" y="82"/>
                    </a:lnTo>
                    <a:lnTo>
                      <a:pt x="48" y="80"/>
                    </a:lnTo>
                    <a:lnTo>
                      <a:pt x="54" y="77"/>
                    </a:lnTo>
                    <a:lnTo>
                      <a:pt x="56" y="75"/>
                    </a:lnTo>
                    <a:lnTo>
                      <a:pt x="58" y="71"/>
                    </a:lnTo>
                    <a:lnTo>
                      <a:pt x="58" y="73"/>
                    </a:lnTo>
                    <a:lnTo>
                      <a:pt x="59" y="73"/>
                    </a:lnTo>
                    <a:lnTo>
                      <a:pt x="61" y="73"/>
                    </a:lnTo>
                    <a:lnTo>
                      <a:pt x="63" y="73"/>
                    </a:lnTo>
                    <a:lnTo>
                      <a:pt x="65" y="73"/>
                    </a:lnTo>
                    <a:lnTo>
                      <a:pt x="67" y="75"/>
                    </a:lnTo>
                    <a:lnTo>
                      <a:pt x="69" y="75"/>
                    </a:lnTo>
                    <a:lnTo>
                      <a:pt x="71" y="75"/>
                    </a:lnTo>
                    <a:lnTo>
                      <a:pt x="73" y="73"/>
                    </a:lnTo>
                    <a:lnTo>
                      <a:pt x="75" y="73"/>
                    </a:lnTo>
                    <a:lnTo>
                      <a:pt x="75" y="75"/>
                    </a:lnTo>
                    <a:lnTo>
                      <a:pt x="77" y="75"/>
                    </a:lnTo>
                    <a:lnTo>
                      <a:pt x="79" y="73"/>
                    </a:lnTo>
                    <a:lnTo>
                      <a:pt x="81" y="71"/>
                    </a:lnTo>
                    <a:lnTo>
                      <a:pt x="82" y="73"/>
                    </a:lnTo>
                    <a:lnTo>
                      <a:pt x="84" y="73"/>
                    </a:lnTo>
                    <a:lnTo>
                      <a:pt x="84" y="71"/>
                    </a:lnTo>
                    <a:lnTo>
                      <a:pt x="84" y="69"/>
                    </a:lnTo>
                    <a:lnTo>
                      <a:pt x="86" y="69"/>
                    </a:lnTo>
                    <a:lnTo>
                      <a:pt x="86" y="67"/>
                    </a:lnTo>
                    <a:lnTo>
                      <a:pt x="84" y="69"/>
                    </a:lnTo>
                    <a:lnTo>
                      <a:pt x="84" y="67"/>
                    </a:lnTo>
                    <a:lnTo>
                      <a:pt x="86" y="67"/>
                    </a:lnTo>
                    <a:lnTo>
                      <a:pt x="86" y="69"/>
                    </a:lnTo>
                    <a:lnTo>
                      <a:pt x="88" y="69"/>
                    </a:lnTo>
                    <a:lnTo>
                      <a:pt x="90" y="69"/>
                    </a:lnTo>
                    <a:lnTo>
                      <a:pt x="88" y="69"/>
                    </a:lnTo>
                    <a:lnTo>
                      <a:pt x="90" y="69"/>
                    </a:lnTo>
                    <a:lnTo>
                      <a:pt x="88" y="71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4" y="71"/>
                    </a:lnTo>
                    <a:lnTo>
                      <a:pt x="94" y="69"/>
                    </a:lnTo>
                    <a:lnTo>
                      <a:pt x="96" y="69"/>
                    </a:lnTo>
                    <a:lnTo>
                      <a:pt x="96" y="67"/>
                    </a:lnTo>
                    <a:lnTo>
                      <a:pt x="96" y="65"/>
                    </a:lnTo>
                    <a:lnTo>
                      <a:pt x="96" y="63"/>
                    </a:lnTo>
                    <a:lnTo>
                      <a:pt x="96" y="61"/>
                    </a:lnTo>
                    <a:lnTo>
                      <a:pt x="96" y="59"/>
                    </a:lnTo>
                    <a:lnTo>
                      <a:pt x="96" y="57"/>
                    </a:lnTo>
                    <a:lnTo>
                      <a:pt x="96" y="55"/>
                    </a:lnTo>
                    <a:lnTo>
                      <a:pt x="96" y="54"/>
                    </a:lnTo>
                    <a:lnTo>
                      <a:pt x="96" y="52"/>
                    </a:lnTo>
                    <a:lnTo>
                      <a:pt x="96" y="50"/>
                    </a:lnTo>
                    <a:lnTo>
                      <a:pt x="96" y="48"/>
                    </a:lnTo>
                    <a:lnTo>
                      <a:pt x="92" y="48"/>
                    </a:lnTo>
                    <a:lnTo>
                      <a:pt x="90" y="46"/>
                    </a:lnTo>
                    <a:lnTo>
                      <a:pt x="88" y="46"/>
                    </a:lnTo>
                    <a:lnTo>
                      <a:pt x="88" y="44"/>
                    </a:lnTo>
                    <a:lnTo>
                      <a:pt x="88" y="42"/>
                    </a:lnTo>
                    <a:lnTo>
                      <a:pt x="86" y="42"/>
                    </a:lnTo>
                    <a:lnTo>
                      <a:pt x="84" y="42"/>
                    </a:lnTo>
                    <a:lnTo>
                      <a:pt x="84" y="40"/>
                    </a:lnTo>
                    <a:lnTo>
                      <a:pt x="82" y="40"/>
                    </a:lnTo>
                    <a:lnTo>
                      <a:pt x="81" y="40"/>
                    </a:lnTo>
                    <a:lnTo>
                      <a:pt x="81" y="38"/>
                    </a:lnTo>
                    <a:lnTo>
                      <a:pt x="79" y="38"/>
                    </a:lnTo>
                    <a:lnTo>
                      <a:pt x="79" y="36"/>
                    </a:lnTo>
                    <a:lnTo>
                      <a:pt x="79" y="34"/>
                    </a:lnTo>
                    <a:lnTo>
                      <a:pt x="81" y="34"/>
                    </a:lnTo>
                    <a:lnTo>
                      <a:pt x="81" y="32"/>
                    </a:lnTo>
                    <a:lnTo>
                      <a:pt x="82" y="32"/>
                    </a:lnTo>
                    <a:lnTo>
                      <a:pt x="84" y="32"/>
                    </a:lnTo>
                    <a:lnTo>
                      <a:pt x="86" y="30"/>
                    </a:lnTo>
                    <a:lnTo>
                      <a:pt x="84" y="29"/>
                    </a:lnTo>
                    <a:lnTo>
                      <a:pt x="86" y="29"/>
                    </a:lnTo>
                    <a:lnTo>
                      <a:pt x="86" y="30"/>
                    </a:lnTo>
                    <a:lnTo>
                      <a:pt x="88" y="30"/>
                    </a:lnTo>
                    <a:lnTo>
                      <a:pt x="88" y="29"/>
                    </a:lnTo>
                    <a:lnTo>
                      <a:pt x="90" y="29"/>
                    </a:lnTo>
                    <a:lnTo>
                      <a:pt x="90" y="27"/>
                    </a:lnTo>
                    <a:lnTo>
                      <a:pt x="90" y="29"/>
                    </a:lnTo>
                    <a:lnTo>
                      <a:pt x="88" y="30"/>
                    </a:lnTo>
                    <a:lnTo>
                      <a:pt x="90" y="30"/>
                    </a:lnTo>
                    <a:lnTo>
                      <a:pt x="92" y="30"/>
                    </a:lnTo>
                    <a:lnTo>
                      <a:pt x="92" y="29"/>
                    </a:lnTo>
                    <a:lnTo>
                      <a:pt x="94" y="30"/>
                    </a:lnTo>
                    <a:lnTo>
                      <a:pt x="96" y="30"/>
                    </a:lnTo>
                    <a:lnTo>
                      <a:pt x="96" y="29"/>
                    </a:lnTo>
                    <a:lnTo>
                      <a:pt x="98" y="29"/>
                    </a:lnTo>
                    <a:lnTo>
                      <a:pt x="98" y="27"/>
                    </a:lnTo>
                    <a:lnTo>
                      <a:pt x="100" y="27"/>
                    </a:lnTo>
                    <a:lnTo>
                      <a:pt x="100" y="25"/>
                    </a:lnTo>
                    <a:lnTo>
                      <a:pt x="100" y="23"/>
                    </a:lnTo>
                    <a:lnTo>
                      <a:pt x="100" y="21"/>
                    </a:lnTo>
                    <a:lnTo>
                      <a:pt x="100" y="19"/>
                    </a:lnTo>
                    <a:lnTo>
                      <a:pt x="102" y="17"/>
                    </a:lnTo>
                    <a:lnTo>
                      <a:pt x="102" y="15"/>
                    </a:lnTo>
                    <a:lnTo>
                      <a:pt x="100" y="13"/>
                    </a:lnTo>
                    <a:lnTo>
                      <a:pt x="100" y="11"/>
                    </a:lnTo>
                    <a:lnTo>
                      <a:pt x="98" y="11"/>
                    </a:lnTo>
                    <a:lnTo>
                      <a:pt x="98" y="9"/>
                    </a:lnTo>
                    <a:lnTo>
                      <a:pt x="98" y="7"/>
                    </a:lnTo>
                    <a:lnTo>
                      <a:pt x="96" y="5"/>
                    </a:lnTo>
                    <a:lnTo>
                      <a:pt x="96" y="4"/>
                    </a:lnTo>
                    <a:lnTo>
                      <a:pt x="96" y="2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4" y="0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7" y="2"/>
                    </a:lnTo>
                    <a:lnTo>
                      <a:pt x="121" y="2"/>
                    </a:lnTo>
                    <a:lnTo>
                      <a:pt x="123" y="2"/>
                    </a:lnTo>
                    <a:lnTo>
                      <a:pt x="123" y="4"/>
                    </a:lnTo>
                    <a:lnTo>
                      <a:pt x="125" y="4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9" y="2"/>
                    </a:lnTo>
                    <a:lnTo>
                      <a:pt x="130" y="4"/>
                    </a:lnTo>
                    <a:lnTo>
                      <a:pt x="130" y="2"/>
                    </a:lnTo>
                    <a:lnTo>
                      <a:pt x="132" y="2"/>
                    </a:lnTo>
                    <a:lnTo>
                      <a:pt x="130" y="2"/>
                    </a:lnTo>
                    <a:lnTo>
                      <a:pt x="132" y="2"/>
                    </a:lnTo>
                    <a:lnTo>
                      <a:pt x="132" y="4"/>
                    </a:lnTo>
                    <a:lnTo>
                      <a:pt x="134" y="4"/>
                    </a:lnTo>
                    <a:lnTo>
                      <a:pt x="134" y="2"/>
                    </a:lnTo>
                    <a:lnTo>
                      <a:pt x="134" y="4"/>
                    </a:lnTo>
                    <a:lnTo>
                      <a:pt x="136" y="4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2" y="2"/>
                    </a:lnTo>
                    <a:lnTo>
                      <a:pt x="142" y="4"/>
                    </a:lnTo>
                    <a:lnTo>
                      <a:pt x="142" y="5"/>
                    </a:lnTo>
                    <a:lnTo>
                      <a:pt x="142" y="7"/>
                    </a:lnTo>
                    <a:lnTo>
                      <a:pt x="142" y="9"/>
                    </a:lnTo>
                    <a:lnTo>
                      <a:pt x="140" y="11"/>
                    </a:lnTo>
                    <a:lnTo>
                      <a:pt x="142" y="11"/>
                    </a:lnTo>
                    <a:lnTo>
                      <a:pt x="142" y="13"/>
                    </a:lnTo>
                    <a:lnTo>
                      <a:pt x="144" y="13"/>
                    </a:lnTo>
                    <a:lnTo>
                      <a:pt x="146" y="13"/>
                    </a:lnTo>
                    <a:lnTo>
                      <a:pt x="146" y="15"/>
                    </a:lnTo>
                    <a:lnTo>
                      <a:pt x="148" y="15"/>
                    </a:lnTo>
                    <a:lnTo>
                      <a:pt x="150" y="15"/>
                    </a:lnTo>
                    <a:lnTo>
                      <a:pt x="150" y="13"/>
                    </a:lnTo>
                    <a:lnTo>
                      <a:pt x="150" y="11"/>
                    </a:lnTo>
                    <a:lnTo>
                      <a:pt x="150" y="9"/>
                    </a:lnTo>
                    <a:lnTo>
                      <a:pt x="152" y="9"/>
                    </a:lnTo>
                    <a:lnTo>
                      <a:pt x="154" y="9"/>
                    </a:lnTo>
                    <a:lnTo>
                      <a:pt x="154" y="11"/>
                    </a:lnTo>
                    <a:lnTo>
                      <a:pt x="155" y="11"/>
                    </a:lnTo>
                    <a:lnTo>
                      <a:pt x="157" y="11"/>
                    </a:lnTo>
                    <a:lnTo>
                      <a:pt x="157" y="13"/>
                    </a:lnTo>
                    <a:lnTo>
                      <a:pt x="157" y="15"/>
                    </a:lnTo>
                    <a:lnTo>
                      <a:pt x="159" y="15"/>
                    </a:lnTo>
                    <a:lnTo>
                      <a:pt x="159" y="13"/>
                    </a:lnTo>
                    <a:lnTo>
                      <a:pt x="161" y="13"/>
                    </a:lnTo>
                    <a:lnTo>
                      <a:pt x="161" y="15"/>
                    </a:lnTo>
                    <a:lnTo>
                      <a:pt x="163" y="15"/>
                    </a:lnTo>
                    <a:lnTo>
                      <a:pt x="163" y="17"/>
                    </a:lnTo>
                    <a:lnTo>
                      <a:pt x="169" y="17"/>
                    </a:lnTo>
                    <a:lnTo>
                      <a:pt x="173" y="17"/>
                    </a:lnTo>
                    <a:lnTo>
                      <a:pt x="173" y="19"/>
                    </a:lnTo>
                    <a:lnTo>
                      <a:pt x="175" y="19"/>
                    </a:lnTo>
                    <a:lnTo>
                      <a:pt x="175" y="21"/>
                    </a:lnTo>
                    <a:lnTo>
                      <a:pt x="177" y="23"/>
                    </a:lnTo>
                    <a:lnTo>
                      <a:pt x="178" y="23"/>
                    </a:lnTo>
                    <a:lnTo>
                      <a:pt x="178" y="21"/>
                    </a:lnTo>
                    <a:lnTo>
                      <a:pt x="178" y="19"/>
                    </a:lnTo>
                    <a:lnTo>
                      <a:pt x="180" y="19"/>
                    </a:lnTo>
                    <a:lnTo>
                      <a:pt x="182" y="19"/>
                    </a:lnTo>
                    <a:lnTo>
                      <a:pt x="184" y="21"/>
                    </a:lnTo>
                    <a:lnTo>
                      <a:pt x="186" y="21"/>
                    </a:lnTo>
                    <a:lnTo>
                      <a:pt x="188" y="21"/>
                    </a:lnTo>
                    <a:lnTo>
                      <a:pt x="188" y="23"/>
                    </a:lnTo>
                    <a:lnTo>
                      <a:pt x="190" y="23"/>
                    </a:lnTo>
                    <a:lnTo>
                      <a:pt x="190" y="25"/>
                    </a:lnTo>
                    <a:lnTo>
                      <a:pt x="190" y="27"/>
                    </a:lnTo>
                    <a:lnTo>
                      <a:pt x="196" y="25"/>
                    </a:lnTo>
                    <a:lnTo>
                      <a:pt x="198" y="23"/>
                    </a:lnTo>
                    <a:lnTo>
                      <a:pt x="200" y="23"/>
                    </a:lnTo>
                    <a:lnTo>
                      <a:pt x="201" y="23"/>
                    </a:lnTo>
                    <a:lnTo>
                      <a:pt x="203" y="23"/>
                    </a:lnTo>
                    <a:lnTo>
                      <a:pt x="205" y="21"/>
                    </a:lnTo>
                    <a:lnTo>
                      <a:pt x="207" y="21"/>
                    </a:lnTo>
                    <a:lnTo>
                      <a:pt x="207" y="19"/>
                    </a:lnTo>
                    <a:lnTo>
                      <a:pt x="209" y="19"/>
                    </a:lnTo>
                    <a:lnTo>
                      <a:pt x="211" y="17"/>
                    </a:lnTo>
                    <a:lnTo>
                      <a:pt x="211" y="19"/>
                    </a:lnTo>
                    <a:lnTo>
                      <a:pt x="211" y="17"/>
                    </a:lnTo>
                    <a:lnTo>
                      <a:pt x="211" y="19"/>
                    </a:lnTo>
                    <a:lnTo>
                      <a:pt x="213" y="19"/>
                    </a:lnTo>
                    <a:lnTo>
                      <a:pt x="215" y="19"/>
                    </a:lnTo>
                    <a:lnTo>
                      <a:pt x="217" y="19"/>
                    </a:lnTo>
                    <a:lnTo>
                      <a:pt x="219" y="19"/>
                    </a:lnTo>
                    <a:lnTo>
                      <a:pt x="223" y="17"/>
                    </a:lnTo>
                    <a:lnTo>
                      <a:pt x="223" y="19"/>
                    </a:lnTo>
                    <a:lnTo>
                      <a:pt x="225" y="19"/>
                    </a:lnTo>
                    <a:lnTo>
                      <a:pt x="226" y="19"/>
                    </a:lnTo>
                    <a:lnTo>
                      <a:pt x="226" y="21"/>
                    </a:lnTo>
                    <a:lnTo>
                      <a:pt x="228" y="19"/>
                    </a:lnTo>
                    <a:lnTo>
                      <a:pt x="228" y="21"/>
                    </a:lnTo>
                    <a:lnTo>
                      <a:pt x="230" y="19"/>
                    </a:lnTo>
                    <a:lnTo>
                      <a:pt x="230" y="21"/>
                    </a:lnTo>
                    <a:lnTo>
                      <a:pt x="232" y="21"/>
                    </a:lnTo>
                    <a:lnTo>
                      <a:pt x="234" y="21"/>
                    </a:lnTo>
                    <a:lnTo>
                      <a:pt x="236" y="19"/>
                    </a:lnTo>
                    <a:lnTo>
                      <a:pt x="238" y="19"/>
                    </a:lnTo>
                    <a:lnTo>
                      <a:pt x="240" y="19"/>
                    </a:lnTo>
                    <a:lnTo>
                      <a:pt x="240" y="17"/>
                    </a:lnTo>
                    <a:lnTo>
                      <a:pt x="242" y="17"/>
                    </a:lnTo>
                    <a:lnTo>
                      <a:pt x="244" y="17"/>
                    </a:lnTo>
                    <a:lnTo>
                      <a:pt x="253" y="17"/>
                    </a:lnTo>
                    <a:lnTo>
                      <a:pt x="255" y="17"/>
                    </a:lnTo>
                    <a:lnTo>
                      <a:pt x="257" y="17"/>
                    </a:lnTo>
                    <a:lnTo>
                      <a:pt x="257" y="19"/>
                    </a:lnTo>
                    <a:lnTo>
                      <a:pt x="259" y="19"/>
                    </a:lnTo>
                    <a:lnTo>
                      <a:pt x="259" y="21"/>
                    </a:lnTo>
                    <a:lnTo>
                      <a:pt x="257" y="21"/>
                    </a:lnTo>
                    <a:lnTo>
                      <a:pt x="255" y="21"/>
                    </a:lnTo>
                    <a:lnTo>
                      <a:pt x="255" y="23"/>
                    </a:lnTo>
                    <a:lnTo>
                      <a:pt x="255" y="25"/>
                    </a:lnTo>
                    <a:lnTo>
                      <a:pt x="255" y="27"/>
                    </a:lnTo>
                    <a:lnTo>
                      <a:pt x="255" y="29"/>
                    </a:lnTo>
                    <a:lnTo>
                      <a:pt x="253" y="30"/>
                    </a:lnTo>
                    <a:lnTo>
                      <a:pt x="253" y="32"/>
                    </a:lnTo>
                    <a:lnTo>
                      <a:pt x="251" y="32"/>
                    </a:lnTo>
                    <a:lnTo>
                      <a:pt x="251" y="34"/>
                    </a:lnTo>
                    <a:lnTo>
                      <a:pt x="251" y="36"/>
                    </a:lnTo>
                    <a:lnTo>
                      <a:pt x="251" y="38"/>
                    </a:lnTo>
                    <a:lnTo>
                      <a:pt x="253" y="38"/>
                    </a:lnTo>
                    <a:lnTo>
                      <a:pt x="255" y="40"/>
                    </a:lnTo>
                    <a:lnTo>
                      <a:pt x="257" y="40"/>
                    </a:lnTo>
                    <a:lnTo>
                      <a:pt x="259" y="40"/>
                    </a:lnTo>
                    <a:lnTo>
                      <a:pt x="259" y="42"/>
                    </a:lnTo>
                    <a:lnTo>
                      <a:pt x="261" y="44"/>
                    </a:lnTo>
                    <a:lnTo>
                      <a:pt x="263" y="46"/>
                    </a:lnTo>
                    <a:lnTo>
                      <a:pt x="265" y="48"/>
                    </a:lnTo>
                    <a:lnTo>
                      <a:pt x="269" y="50"/>
                    </a:lnTo>
                    <a:lnTo>
                      <a:pt x="271" y="48"/>
                    </a:lnTo>
                    <a:lnTo>
                      <a:pt x="273" y="48"/>
                    </a:lnTo>
                    <a:lnTo>
                      <a:pt x="274" y="46"/>
                    </a:lnTo>
                    <a:lnTo>
                      <a:pt x="276" y="46"/>
                    </a:lnTo>
                    <a:lnTo>
                      <a:pt x="276" y="44"/>
                    </a:lnTo>
                    <a:lnTo>
                      <a:pt x="276" y="42"/>
                    </a:lnTo>
                    <a:lnTo>
                      <a:pt x="278" y="42"/>
                    </a:lnTo>
                    <a:lnTo>
                      <a:pt x="278" y="40"/>
                    </a:lnTo>
                    <a:lnTo>
                      <a:pt x="280" y="40"/>
                    </a:lnTo>
                    <a:lnTo>
                      <a:pt x="280" y="38"/>
                    </a:lnTo>
                    <a:lnTo>
                      <a:pt x="282" y="36"/>
                    </a:lnTo>
                    <a:lnTo>
                      <a:pt x="282" y="34"/>
                    </a:lnTo>
                    <a:lnTo>
                      <a:pt x="282" y="32"/>
                    </a:lnTo>
                    <a:lnTo>
                      <a:pt x="284" y="32"/>
                    </a:lnTo>
                    <a:lnTo>
                      <a:pt x="284" y="34"/>
                    </a:lnTo>
                    <a:lnTo>
                      <a:pt x="286" y="34"/>
                    </a:lnTo>
                    <a:lnTo>
                      <a:pt x="288" y="32"/>
                    </a:lnTo>
                    <a:lnTo>
                      <a:pt x="290" y="32"/>
                    </a:lnTo>
                    <a:lnTo>
                      <a:pt x="292" y="32"/>
                    </a:lnTo>
                    <a:lnTo>
                      <a:pt x="292" y="34"/>
                    </a:lnTo>
                    <a:lnTo>
                      <a:pt x="294" y="34"/>
                    </a:lnTo>
                    <a:lnTo>
                      <a:pt x="294" y="36"/>
                    </a:lnTo>
                    <a:lnTo>
                      <a:pt x="296" y="38"/>
                    </a:lnTo>
                    <a:lnTo>
                      <a:pt x="297" y="40"/>
                    </a:lnTo>
                    <a:lnTo>
                      <a:pt x="299" y="40"/>
                    </a:lnTo>
                    <a:lnTo>
                      <a:pt x="301" y="40"/>
                    </a:lnTo>
                    <a:lnTo>
                      <a:pt x="301" y="42"/>
                    </a:lnTo>
                    <a:lnTo>
                      <a:pt x="301" y="44"/>
                    </a:lnTo>
                    <a:lnTo>
                      <a:pt x="301" y="46"/>
                    </a:lnTo>
                    <a:lnTo>
                      <a:pt x="299" y="46"/>
                    </a:lnTo>
                    <a:lnTo>
                      <a:pt x="301" y="46"/>
                    </a:lnTo>
                    <a:lnTo>
                      <a:pt x="301" y="48"/>
                    </a:lnTo>
                    <a:lnTo>
                      <a:pt x="303" y="50"/>
                    </a:lnTo>
                    <a:lnTo>
                      <a:pt x="303" y="52"/>
                    </a:lnTo>
                    <a:lnTo>
                      <a:pt x="303" y="54"/>
                    </a:lnTo>
                    <a:lnTo>
                      <a:pt x="305" y="54"/>
                    </a:lnTo>
                    <a:lnTo>
                      <a:pt x="305" y="55"/>
                    </a:lnTo>
                    <a:lnTo>
                      <a:pt x="307" y="55"/>
                    </a:lnTo>
                    <a:lnTo>
                      <a:pt x="309" y="55"/>
                    </a:lnTo>
                    <a:lnTo>
                      <a:pt x="311" y="55"/>
                    </a:lnTo>
                    <a:lnTo>
                      <a:pt x="311" y="54"/>
                    </a:lnTo>
                    <a:lnTo>
                      <a:pt x="313" y="52"/>
                    </a:lnTo>
                    <a:lnTo>
                      <a:pt x="313" y="50"/>
                    </a:lnTo>
                    <a:lnTo>
                      <a:pt x="315" y="50"/>
                    </a:lnTo>
                    <a:lnTo>
                      <a:pt x="317" y="50"/>
                    </a:lnTo>
                    <a:lnTo>
                      <a:pt x="317" y="48"/>
                    </a:lnTo>
                    <a:lnTo>
                      <a:pt x="315" y="48"/>
                    </a:lnTo>
                    <a:lnTo>
                      <a:pt x="317" y="46"/>
                    </a:lnTo>
                    <a:lnTo>
                      <a:pt x="319" y="46"/>
                    </a:lnTo>
                    <a:lnTo>
                      <a:pt x="319" y="44"/>
                    </a:lnTo>
                    <a:lnTo>
                      <a:pt x="321" y="44"/>
                    </a:lnTo>
                    <a:lnTo>
                      <a:pt x="321" y="42"/>
                    </a:lnTo>
                    <a:lnTo>
                      <a:pt x="321" y="40"/>
                    </a:lnTo>
                    <a:lnTo>
                      <a:pt x="322" y="40"/>
                    </a:lnTo>
                    <a:lnTo>
                      <a:pt x="324" y="40"/>
                    </a:lnTo>
                    <a:lnTo>
                      <a:pt x="326" y="40"/>
                    </a:lnTo>
                    <a:lnTo>
                      <a:pt x="326" y="38"/>
                    </a:lnTo>
                    <a:lnTo>
                      <a:pt x="326" y="36"/>
                    </a:lnTo>
                    <a:lnTo>
                      <a:pt x="328" y="36"/>
                    </a:lnTo>
                    <a:lnTo>
                      <a:pt x="330" y="36"/>
                    </a:lnTo>
                    <a:lnTo>
                      <a:pt x="330" y="34"/>
                    </a:lnTo>
                    <a:lnTo>
                      <a:pt x="332" y="34"/>
                    </a:lnTo>
                    <a:lnTo>
                      <a:pt x="332" y="32"/>
                    </a:lnTo>
                    <a:lnTo>
                      <a:pt x="334" y="32"/>
                    </a:lnTo>
                    <a:lnTo>
                      <a:pt x="334" y="34"/>
                    </a:lnTo>
                    <a:lnTo>
                      <a:pt x="336" y="34"/>
                    </a:lnTo>
                    <a:lnTo>
                      <a:pt x="338" y="34"/>
                    </a:lnTo>
                    <a:lnTo>
                      <a:pt x="338" y="32"/>
                    </a:lnTo>
                    <a:lnTo>
                      <a:pt x="338" y="34"/>
                    </a:lnTo>
                    <a:lnTo>
                      <a:pt x="340" y="34"/>
                    </a:lnTo>
                    <a:lnTo>
                      <a:pt x="342" y="34"/>
                    </a:lnTo>
                    <a:lnTo>
                      <a:pt x="344" y="34"/>
                    </a:lnTo>
                    <a:lnTo>
                      <a:pt x="344" y="36"/>
                    </a:lnTo>
                    <a:lnTo>
                      <a:pt x="345" y="36"/>
                    </a:lnTo>
                    <a:lnTo>
                      <a:pt x="347" y="36"/>
                    </a:lnTo>
                    <a:lnTo>
                      <a:pt x="349" y="36"/>
                    </a:lnTo>
                    <a:lnTo>
                      <a:pt x="351" y="36"/>
                    </a:lnTo>
                    <a:lnTo>
                      <a:pt x="351" y="38"/>
                    </a:lnTo>
                    <a:lnTo>
                      <a:pt x="353" y="38"/>
                    </a:lnTo>
                    <a:lnTo>
                      <a:pt x="353" y="40"/>
                    </a:lnTo>
                    <a:lnTo>
                      <a:pt x="355" y="40"/>
                    </a:lnTo>
                    <a:lnTo>
                      <a:pt x="357" y="40"/>
                    </a:lnTo>
                    <a:lnTo>
                      <a:pt x="359" y="42"/>
                    </a:lnTo>
                    <a:lnTo>
                      <a:pt x="361" y="42"/>
                    </a:lnTo>
                    <a:lnTo>
                      <a:pt x="363" y="42"/>
                    </a:lnTo>
                    <a:lnTo>
                      <a:pt x="365" y="44"/>
                    </a:lnTo>
                    <a:lnTo>
                      <a:pt x="368" y="46"/>
                    </a:lnTo>
                    <a:lnTo>
                      <a:pt x="368" y="44"/>
                    </a:lnTo>
                    <a:lnTo>
                      <a:pt x="370" y="46"/>
                    </a:lnTo>
                    <a:lnTo>
                      <a:pt x="372" y="46"/>
                    </a:lnTo>
                    <a:lnTo>
                      <a:pt x="374" y="48"/>
                    </a:lnTo>
                    <a:lnTo>
                      <a:pt x="376" y="48"/>
                    </a:lnTo>
                    <a:lnTo>
                      <a:pt x="378" y="46"/>
                    </a:lnTo>
                    <a:lnTo>
                      <a:pt x="378" y="44"/>
                    </a:lnTo>
                    <a:lnTo>
                      <a:pt x="378" y="42"/>
                    </a:lnTo>
                    <a:lnTo>
                      <a:pt x="378" y="40"/>
                    </a:lnTo>
                    <a:lnTo>
                      <a:pt x="380" y="38"/>
                    </a:lnTo>
                    <a:lnTo>
                      <a:pt x="382" y="36"/>
                    </a:lnTo>
                    <a:lnTo>
                      <a:pt x="384" y="36"/>
                    </a:lnTo>
                    <a:lnTo>
                      <a:pt x="386" y="36"/>
                    </a:lnTo>
                    <a:lnTo>
                      <a:pt x="386" y="34"/>
                    </a:lnTo>
                    <a:lnTo>
                      <a:pt x="388" y="34"/>
                    </a:lnTo>
                    <a:lnTo>
                      <a:pt x="390" y="34"/>
                    </a:lnTo>
                    <a:lnTo>
                      <a:pt x="392" y="32"/>
                    </a:lnTo>
                    <a:lnTo>
                      <a:pt x="392" y="30"/>
                    </a:lnTo>
                    <a:lnTo>
                      <a:pt x="393" y="30"/>
                    </a:lnTo>
                    <a:lnTo>
                      <a:pt x="395" y="30"/>
                    </a:lnTo>
                    <a:lnTo>
                      <a:pt x="397" y="30"/>
                    </a:lnTo>
                    <a:lnTo>
                      <a:pt x="399" y="30"/>
                    </a:lnTo>
                    <a:lnTo>
                      <a:pt x="401" y="30"/>
                    </a:lnTo>
                    <a:lnTo>
                      <a:pt x="403" y="30"/>
                    </a:lnTo>
                    <a:lnTo>
                      <a:pt x="401" y="30"/>
                    </a:lnTo>
                    <a:lnTo>
                      <a:pt x="403" y="30"/>
                    </a:lnTo>
                    <a:lnTo>
                      <a:pt x="403" y="29"/>
                    </a:lnTo>
                    <a:lnTo>
                      <a:pt x="403" y="27"/>
                    </a:lnTo>
                    <a:lnTo>
                      <a:pt x="403" y="25"/>
                    </a:lnTo>
                    <a:lnTo>
                      <a:pt x="405" y="27"/>
                    </a:lnTo>
                    <a:lnTo>
                      <a:pt x="405" y="25"/>
                    </a:lnTo>
                    <a:lnTo>
                      <a:pt x="405" y="23"/>
                    </a:lnTo>
                    <a:lnTo>
                      <a:pt x="403" y="23"/>
                    </a:lnTo>
                    <a:lnTo>
                      <a:pt x="403" y="21"/>
                    </a:lnTo>
                    <a:lnTo>
                      <a:pt x="401" y="19"/>
                    </a:lnTo>
                    <a:lnTo>
                      <a:pt x="399" y="19"/>
                    </a:lnTo>
                    <a:lnTo>
                      <a:pt x="399" y="17"/>
                    </a:lnTo>
                    <a:lnTo>
                      <a:pt x="397" y="17"/>
                    </a:lnTo>
                    <a:lnTo>
                      <a:pt x="397" y="15"/>
                    </a:lnTo>
                    <a:lnTo>
                      <a:pt x="399" y="15"/>
                    </a:lnTo>
                    <a:lnTo>
                      <a:pt x="401" y="15"/>
                    </a:lnTo>
                    <a:lnTo>
                      <a:pt x="401" y="13"/>
                    </a:lnTo>
                    <a:lnTo>
                      <a:pt x="403" y="13"/>
                    </a:lnTo>
                    <a:lnTo>
                      <a:pt x="403" y="15"/>
                    </a:lnTo>
                    <a:lnTo>
                      <a:pt x="403" y="13"/>
                    </a:lnTo>
                    <a:lnTo>
                      <a:pt x="405" y="13"/>
                    </a:lnTo>
                    <a:lnTo>
                      <a:pt x="407" y="13"/>
                    </a:lnTo>
                    <a:lnTo>
                      <a:pt x="409" y="13"/>
                    </a:lnTo>
                    <a:lnTo>
                      <a:pt x="411" y="13"/>
                    </a:lnTo>
                    <a:lnTo>
                      <a:pt x="413" y="13"/>
                    </a:lnTo>
                    <a:lnTo>
                      <a:pt x="415" y="13"/>
                    </a:lnTo>
                    <a:lnTo>
                      <a:pt x="416" y="15"/>
                    </a:lnTo>
                    <a:lnTo>
                      <a:pt x="418" y="15"/>
                    </a:lnTo>
                    <a:lnTo>
                      <a:pt x="418" y="17"/>
                    </a:lnTo>
                    <a:lnTo>
                      <a:pt x="420" y="17"/>
                    </a:lnTo>
                    <a:lnTo>
                      <a:pt x="422" y="17"/>
                    </a:lnTo>
                    <a:lnTo>
                      <a:pt x="424" y="19"/>
                    </a:lnTo>
                    <a:lnTo>
                      <a:pt x="426" y="21"/>
                    </a:lnTo>
                    <a:lnTo>
                      <a:pt x="426" y="23"/>
                    </a:lnTo>
                    <a:lnTo>
                      <a:pt x="428" y="23"/>
                    </a:lnTo>
                    <a:lnTo>
                      <a:pt x="428" y="25"/>
                    </a:lnTo>
                    <a:lnTo>
                      <a:pt x="430" y="27"/>
                    </a:lnTo>
                    <a:lnTo>
                      <a:pt x="428" y="27"/>
                    </a:lnTo>
                    <a:lnTo>
                      <a:pt x="428" y="29"/>
                    </a:lnTo>
                    <a:lnTo>
                      <a:pt x="426" y="29"/>
                    </a:lnTo>
                    <a:lnTo>
                      <a:pt x="426" y="30"/>
                    </a:lnTo>
                    <a:lnTo>
                      <a:pt x="426" y="32"/>
                    </a:lnTo>
                    <a:lnTo>
                      <a:pt x="428" y="34"/>
                    </a:lnTo>
                    <a:lnTo>
                      <a:pt x="428" y="36"/>
                    </a:lnTo>
                    <a:lnTo>
                      <a:pt x="428" y="34"/>
                    </a:lnTo>
                    <a:lnTo>
                      <a:pt x="430" y="36"/>
                    </a:lnTo>
                    <a:lnTo>
                      <a:pt x="430" y="34"/>
                    </a:lnTo>
                    <a:lnTo>
                      <a:pt x="430" y="36"/>
                    </a:lnTo>
                    <a:lnTo>
                      <a:pt x="430" y="34"/>
                    </a:lnTo>
                    <a:lnTo>
                      <a:pt x="432" y="34"/>
                    </a:lnTo>
                    <a:lnTo>
                      <a:pt x="432" y="36"/>
                    </a:lnTo>
                    <a:lnTo>
                      <a:pt x="434" y="36"/>
                    </a:lnTo>
                    <a:lnTo>
                      <a:pt x="432" y="36"/>
                    </a:lnTo>
                    <a:lnTo>
                      <a:pt x="432" y="38"/>
                    </a:lnTo>
                    <a:lnTo>
                      <a:pt x="434" y="38"/>
                    </a:lnTo>
                    <a:lnTo>
                      <a:pt x="434" y="40"/>
                    </a:lnTo>
                    <a:lnTo>
                      <a:pt x="434" y="42"/>
                    </a:lnTo>
                    <a:lnTo>
                      <a:pt x="432" y="42"/>
                    </a:lnTo>
                    <a:lnTo>
                      <a:pt x="432" y="44"/>
                    </a:lnTo>
                    <a:lnTo>
                      <a:pt x="432" y="46"/>
                    </a:lnTo>
                    <a:lnTo>
                      <a:pt x="434" y="46"/>
                    </a:lnTo>
                    <a:lnTo>
                      <a:pt x="436" y="48"/>
                    </a:lnTo>
                    <a:lnTo>
                      <a:pt x="436" y="46"/>
                    </a:lnTo>
                    <a:lnTo>
                      <a:pt x="438" y="46"/>
                    </a:lnTo>
                    <a:lnTo>
                      <a:pt x="440" y="48"/>
                    </a:lnTo>
                    <a:lnTo>
                      <a:pt x="440" y="50"/>
                    </a:lnTo>
                    <a:lnTo>
                      <a:pt x="440" y="52"/>
                    </a:lnTo>
                    <a:lnTo>
                      <a:pt x="440" y="54"/>
                    </a:lnTo>
                    <a:lnTo>
                      <a:pt x="441" y="54"/>
                    </a:lnTo>
                    <a:lnTo>
                      <a:pt x="440" y="54"/>
                    </a:lnTo>
                    <a:lnTo>
                      <a:pt x="440" y="55"/>
                    </a:lnTo>
                    <a:lnTo>
                      <a:pt x="440" y="57"/>
                    </a:lnTo>
                    <a:lnTo>
                      <a:pt x="440" y="65"/>
                    </a:lnTo>
                    <a:lnTo>
                      <a:pt x="438" y="65"/>
                    </a:lnTo>
                    <a:lnTo>
                      <a:pt x="438" y="73"/>
                    </a:lnTo>
                    <a:lnTo>
                      <a:pt x="436" y="75"/>
                    </a:lnTo>
                    <a:lnTo>
                      <a:pt x="440" y="75"/>
                    </a:lnTo>
                    <a:lnTo>
                      <a:pt x="440" y="77"/>
                    </a:lnTo>
                    <a:lnTo>
                      <a:pt x="441" y="77"/>
                    </a:lnTo>
                    <a:lnTo>
                      <a:pt x="443" y="77"/>
                    </a:lnTo>
                    <a:lnTo>
                      <a:pt x="445" y="75"/>
                    </a:lnTo>
                    <a:lnTo>
                      <a:pt x="447" y="75"/>
                    </a:lnTo>
                    <a:lnTo>
                      <a:pt x="449" y="75"/>
                    </a:lnTo>
                    <a:lnTo>
                      <a:pt x="449" y="77"/>
                    </a:lnTo>
                    <a:lnTo>
                      <a:pt x="447" y="77"/>
                    </a:lnTo>
                    <a:lnTo>
                      <a:pt x="447" y="78"/>
                    </a:lnTo>
                    <a:lnTo>
                      <a:pt x="447" y="80"/>
                    </a:lnTo>
                    <a:lnTo>
                      <a:pt x="449" y="80"/>
                    </a:lnTo>
                    <a:lnTo>
                      <a:pt x="449" y="82"/>
                    </a:lnTo>
                    <a:lnTo>
                      <a:pt x="451" y="84"/>
                    </a:lnTo>
                    <a:lnTo>
                      <a:pt x="451" y="86"/>
                    </a:lnTo>
                    <a:lnTo>
                      <a:pt x="453" y="88"/>
                    </a:lnTo>
                    <a:lnTo>
                      <a:pt x="455" y="88"/>
                    </a:lnTo>
                    <a:lnTo>
                      <a:pt x="457" y="88"/>
                    </a:lnTo>
                    <a:lnTo>
                      <a:pt x="459" y="86"/>
                    </a:lnTo>
                    <a:lnTo>
                      <a:pt x="459" y="88"/>
                    </a:lnTo>
                    <a:lnTo>
                      <a:pt x="461" y="88"/>
                    </a:lnTo>
                    <a:lnTo>
                      <a:pt x="459" y="88"/>
                    </a:lnTo>
                    <a:lnTo>
                      <a:pt x="459" y="90"/>
                    </a:lnTo>
                    <a:lnTo>
                      <a:pt x="461" y="90"/>
                    </a:lnTo>
                    <a:lnTo>
                      <a:pt x="461" y="92"/>
                    </a:lnTo>
                    <a:lnTo>
                      <a:pt x="463" y="92"/>
                    </a:lnTo>
                    <a:lnTo>
                      <a:pt x="464" y="94"/>
                    </a:lnTo>
                    <a:lnTo>
                      <a:pt x="466" y="92"/>
                    </a:lnTo>
                    <a:lnTo>
                      <a:pt x="466" y="94"/>
                    </a:lnTo>
                    <a:lnTo>
                      <a:pt x="468" y="94"/>
                    </a:lnTo>
                    <a:lnTo>
                      <a:pt x="470" y="94"/>
                    </a:lnTo>
                    <a:lnTo>
                      <a:pt x="468" y="94"/>
                    </a:lnTo>
                    <a:lnTo>
                      <a:pt x="466" y="96"/>
                    </a:lnTo>
                    <a:lnTo>
                      <a:pt x="466" y="98"/>
                    </a:lnTo>
                    <a:lnTo>
                      <a:pt x="468" y="98"/>
                    </a:lnTo>
                    <a:lnTo>
                      <a:pt x="470" y="98"/>
                    </a:lnTo>
                    <a:lnTo>
                      <a:pt x="470" y="100"/>
                    </a:lnTo>
                    <a:lnTo>
                      <a:pt x="470" y="102"/>
                    </a:lnTo>
                    <a:lnTo>
                      <a:pt x="468" y="102"/>
                    </a:lnTo>
                    <a:lnTo>
                      <a:pt x="466" y="102"/>
                    </a:lnTo>
                    <a:lnTo>
                      <a:pt x="464" y="100"/>
                    </a:lnTo>
                    <a:lnTo>
                      <a:pt x="463" y="100"/>
                    </a:lnTo>
                    <a:lnTo>
                      <a:pt x="461" y="102"/>
                    </a:lnTo>
                    <a:lnTo>
                      <a:pt x="463" y="103"/>
                    </a:lnTo>
                    <a:lnTo>
                      <a:pt x="463" y="105"/>
                    </a:lnTo>
                    <a:lnTo>
                      <a:pt x="461" y="105"/>
                    </a:lnTo>
                    <a:lnTo>
                      <a:pt x="459" y="105"/>
                    </a:lnTo>
                    <a:lnTo>
                      <a:pt x="457" y="105"/>
                    </a:lnTo>
                    <a:lnTo>
                      <a:pt x="457" y="107"/>
                    </a:lnTo>
                    <a:lnTo>
                      <a:pt x="457" y="109"/>
                    </a:lnTo>
                    <a:lnTo>
                      <a:pt x="457" y="111"/>
                    </a:lnTo>
                    <a:lnTo>
                      <a:pt x="455" y="111"/>
                    </a:lnTo>
                    <a:lnTo>
                      <a:pt x="453" y="111"/>
                    </a:lnTo>
                    <a:lnTo>
                      <a:pt x="453" y="113"/>
                    </a:lnTo>
                    <a:lnTo>
                      <a:pt x="453" y="115"/>
                    </a:lnTo>
                    <a:lnTo>
                      <a:pt x="451" y="115"/>
                    </a:lnTo>
                    <a:lnTo>
                      <a:pt x="451" y="117"/>
                    </a:lnTo>
                    <a:lnTo>
                      <a:pt x="451" y="119"/>
                    </a:lnTo>
                    <a:lnTo>
                      <a:pt x="449" y="119"/>
                    </a:lnTo>
                    <a:lnTo>
                      <a:pt x="449" y="121"/>
                    </a:lnTo>
                    <a:lnTo>
                      <a:pt x="449" y="123"/>
                    </a:lnTo>
                    <a:lnTo>
                      <a:pt x="449" y="125"/>
                    </a:lnTo>
                    <a:lnTo>
                      <a:pt x="453" y="123"/>
                    </a:lnTo>
                    <a:lnTo>
                      <a:pt x="455" y="123"/>
                    </a:lnTo>
                    <a:lnTo>
                      <a:pt x="455" y="125"/>
                    </a:lnTo>
                    <a:lnTo>
                      <a:pt x="455" y="123"/>
                    </a:lnTo>
                    <a:lnTo>
                      <a:pt x="457" y="123"/>
                    </a:lnTo>
                    <a:lnTo>
                      <a:pt x="459" y="123"/>
                    </a:lnTo>
                    <a:lnTo>
                      <a:pt x="461" y="123"/>
                    </a:lnTo>
                    <a:lnTo>
                      <a:pt x="461" y="121"/>
                    </a:lnTo>
                    <a:lnTo>
                      <a:pt x="461" y="119"/>
                    </a:lnTo>
                    <a:lnTo>
                      <a:pt x="463" y="117"/>
                    </a:lnTo>
                    <a:lnTo>
                      <a:pt x="463" y="115"/>
                    </a:lnTo>
                    <a:lnTo>
                      <a:pt x="464" y="115"/>
                    </a:lnTo>
                    <a:lnTo>
                      <a:pt x="466" y="115"/>
                    </a:lnTo>
                    <a:lnTo>
                      <a:pt x="468" y="115"/>
                    </a:lnTo>
                    <a:lnTo>
                      <a:pt x="470" y="115"/>
                    </a:lnTo>
                    <a:lnTo>
                      <a:pt x="472" y="115"/>
                    </a:lnTo>
                    <a:lnTo>
                      <a:pt x="474" y="117"/>
                    </a:lnTo>
                    <a:lnTo>
                      <a:pt x="474" y="119"/>
                    </a:lnTo>
                    <a:lnTo>
                      <a:pt x="476" y="119"/>
                    </a:lnTo>
                    <a:lnTo>
                      <a:pt x="476" y="121"/>
                    </a:lnTo>
                    <a:lnTo>
                      <a:pt x="476" y="123"/>
                    </a:lnTo>
                    <a:lnTo>
                      <a:pt x="476" y="127"/>
                    </a:lnTo>
                    <a:lnTo>
                      <a:pt x="476" y="128"/>
                    </a:lnTo>
                    <a:lnTo>
                      <a:pt x="476" y="130"/>
                    </a:lnTo>
                    <a:lnTo>
                      <a:pt x="476" y="132"/>
                    </a:lnTo>
                    <a:lnTo>
                      <a:pt x="474" y="132"/>
                    </a:lnTo>
                    <a:lnTo>
                      <a:pt x="474" y="134"/>
                    </a:lnTo>
                    <a:lnTo>
                      <a:pt x="474" y="136"/>
                    </a:lnTo>
                    <a:lnTo>
                      <a:pt x="474" y="138"/>
                    </a:lnTo>
                    <a:lnTo>
                      <a:pt x="476" y="138"/>
                    </a:lnTo>
                    <a:lnTo>
                      <a:pt x="474" y="140"/>
                    </a:lnTo>
                    <a:lnTo>
                      <a:pt x="474" y="142"/>
                    </a:lnTo>
                    <a:lnTo>
                      <a:pt x="476" y="142"/>
                    </a:lnTo>
                    <a:lnTo>
                      <a:pt x="476" y="144"/>
                    </a:lnTo>
                    <a:lnTo>
                      <a:pt x="476" y="146"/>
                    </a:lnTo>
                    <a:lnTo>
                      <a:pt x="476" y="148"/>
                    </a:lnTo>
                    <a:lnTo>
                      <a:pt x="476" y="150"/>
                    </a:lnTo>
                    <a:lnTo>
                      <a:pt x="478" y="150"/>
                    </a:lnTo>
                    <a:lnTo>
                      <a:pt x="478" y="152"/>
                    </a:lnTo>
                    <a:lnTo>
                      <a:pt x="476" y="153"/>
                    </a:lnTo>
                    <a:lnTo>
                      <a:pt x="476" y="155"/>
                    </a:lnTo>
                    <a:lnTo>
                      <a:pt x="478" y="155"/>
                    </a:lnTo>
                    <a:lnTo>
                      <a:pt x="478" y="157"/>
                    </a:lnTo>
                    <a:lnTo>
                      <a:pt x="480" y="159"/>
                    </a:lnTo>
                    <a:lnTo>
                      <a:pt x="480" y="161"/>
                    </a:lnTo>
                    <a:lnTo>
                      <a:pt x="480" y="163"/>
                    </a:lnTo>
                    <a:lnTo>
                      <a:pt x="482" y="163"/>
                    </a:lnTo>
                    <a:lnTo>
                      <a:pt x="484" y="163"/>
                    </a:lnTo>
                    <a:lnTo>
                      <a:pt x="486" y="163"/>
                    </a:lnTo>
                    <a:lnTo>
                      <a:pt x="486" y="161"/>
                    </a:lnTo>
                    <a:lnTo>
                      <a:pt x="487" y="161"/>
                    </a:lnTo>
                    <a:lnTo>
                      <a:pt x="487" y="163"/>
                    </a:lnTo>
                    <a:lnTo>
                      <a:pt x="489" y="165"/>
                    </a:lnTo>
                    <a:lnTo>
                      <a:pt x="489" y="167"/>
                    </a:lnTo>
                    <a:lnTo>
                      <a:pt x="491" y="167"/>
                    </a:lnTo>
                    <a:lnTo>
                      <a:pt x="493" y="167"/>
                    </a:lnTo>
                    <a:lnTo>
                      <a:pt x="495" y="167"/>
                    </a:lnTo>
                    <a:lnTo>
                      <a:pt x="497" y="167"/>
                    </a:lnTo>
                    <a:lnTo>
                      <a:pt x="497" y="169"/>
                    </a:lnTo>
                    <a:lnTo>
                      <a:pt x="499" y="169"/>
                    </a:lnTo>
                    <a:lnTo>
                      <a:pt x="499" y="171"/>
                    </a:lnTo>
                    <a:lnTo>
                      <a:pt x="499" y="175"/>
                    </a:lnTo>
                    <a:lnTo>
                      <a:pt x="499" y="176"/>
                    </a:lnTo>
                    <a:lnTo>
                      <a:pt x="499" y="178"/>
                    </a:lnTo>
                    <a:lnTo>
                      <a:pt x="497" y="178"/>
                    </a:lnTo>
                    <a:lnTo>
                      <a:pt x="495" y="182"/>
                    </a:lnTo>
                    <a:lnTo>
                      <a:pt x="495" y="184"/>
                    </a:lnTo>
                    <a:lnTo>
                      <a:pt x="495" y="186"/>
                    </a:lnTo>
                    <a:lnTo>
                      <a:pt x="491" y="188"/>
                    </a:lnTo>
                    <a:lnTo>
                      <a:pt x="489" y="188"/>
                    </a:lnTo>
                    <a:lnTo>
                      <a:pt x="487" y="188"/>
                    </a:lnTo>
                    <a:lnTo>
                      <a:pt x="487" y="190"/>
                    </a:lnTo>
                    <a:lnTo>
                      <a:pt x="487" y="192"/>
                    </a:lnTo>
                    <a:lnTo>
                      <a:pt x="486" y="194"/>
                    </a:lnTo>
                    <a:lnTo>
                      <a:pt x="487" y="194"/>
                    </a:lnTo>
                    <a:lnTo>
                      <a:pt x="487" y="196"/>
                    </a:lnTo>
                    <a:lnTo>
                      <a:pt x="486" y="196"/>
                    </a:lnTo>
                    <a:lnTo>
                      <a:pt x="484" y="196"/>
                    </a:lnTo>
                    <a:lnTo>
                      <a:pt x="486" y="196"/>
                    </a:lnTo>
                    <a:lnTo>
                      <a:pt x="484" y="198"/>
                    </a:lnTo>
                    <a:lnTo>
                      <a:pt x="486" y="198"/>
                    </a:lnTo>
                    <a:lnTo>
                      <a:pt x="487" y="198"/>
                    </a:lnTo>
                    <a:lnTo>
                      <a:pt x="487" y="200"/>
                    </a:lnTo>
                    <a:lnTo>
                      <a:pt x="486" y="200"/>
                    </a:lnTo>
                    <a:lnTo>
                      <a:pt x="486" y="201"/>
                    </a:lnTo>
                    <a:lnTo>
                      <a:pt x="487" y="201"/>
                    </a:lnTo>
                    <a:lnTo>
                      <a:pt x="489" y="201"/>
                    </a:lnTo>
                    <a:lnTo>
                      <a:pt x="489" y="203"/>
                    </a:lnTo>
                    <a:lnTo>
                      <a:pt x="489" y="205"/>
                    </a:lnTo>
                    <a:lnTo>
                      <a:pt x="487" y="205"/>
                    </a:lnTo>
                    <a:lnTo>
                      <a:pt x="489" y="205"/>
                    </a:lnTo>
                    <a:lnTo>
                      <a:pt x="487" y="207"/>
                    </a:lnTo>
                    <a:lnTo>
                      <a:pt x="487" y="209"/>
                    </a:lnTo>
                    <a:lnTo>
                      <a:pt x="487" y="211"/>
                    </a:lnTo>
                    <a:lnTo>
                      <a:pt x="487" y="213"/>
                    </a:lnTo>
                    <a:lnTo>
                      <a:pt x="487" y="215"/>
                    </a:lnTo>
                    <a:lnTo>
                      <a:pt x="487" y="217"/>
                    </a:lnTo>
                    <a:lnTo>
                      <a:pt x="486" y="219"/>
                    </a:lnTo>
                    <a:lnTo>
                      <a:pt x="486" y="221"/>
                    </a:lnTo>
                    <a:lnTo>
                      <a:pt x="486" y="223"/>
                    </a:lnTo>
                    <a:lnTo>
                      <a:pt x="486" y="225"/>
                    </a:lnTo>
                    <a:lnTo>
                      <a:pt x="487" y="226"/>
                    </a:lnTo>
                    <a:lnTo>
                      <a:pt x="487" y="228"/>
                    </a:lnTo>
                    <a:lnTo>
                      <a:pt x="489" y="230"/>
                    </a:lnTo>
                    <a:lnTo>
                      <a:pt x="489" y="232"/>
                    </a:lnTo>
                    <a:lnTo>
                      <a:pt x="491" y="232"/>
                    </a:lnTo>
                    <a:lnTo>
                      <a:pt x="491" y="234"/>
                    </a:lnTo>
                    <a:lnTo>
                      <a:pt x="495" y="234"/>
                    </a:lnTo>
                    <a:lnTo>
                      <a:pt x="497" y="234"/>
                    </a:lnTo>
                    <a:lnTo>
                      <a:pt x="499" y="234"/>
                    </a:lnTo>
                    <a:lnTo>
                      <a:pt x="501" y="234"/>
                    </a:lnTo>
                    <a:lnTo>
                      <a:pt x="503" y="232"/>
                    </a:lnTo>
                    <a:lnTo>
                      <a:pt x="503" y="234"/>
                    </a:lnTo>
                    <a:lnTo>
                      <a:pt x="505" y="232"/>
                    </a:lnTo>
                    <a:lnTo>
                      <a:pt x="507" y="232"/>
                    </a:lnTo>
                    <a:lnTo>
                      <a:pt x="507" y="234"/>
                    </a:lnTo>
                    <a:lnTo>
                      <a:pt x="505" y="236"/>
                    </a:lnTo>
                    <a:lnTo>
                      <a:pt x="505" y="238"/>
                    </a:lnTo>
                    <a:lnTo>
                      <a:pt x="505" y="240"/>
                    </a:lnTo>
                    <a:lnTo>
                      <a:pt x="505" y="242"/>
                    </a:lnTo>
                    <a:lnTo>
                      <a:pt x="503" y="244"/>
                    </a:lnTo>
                    <a:lnTo>
                      <a:pt x="501" y="248"/>
                    </a:lnTo>
                    <a:lnTo>
                      <a:pt x="501" y="249"/>
                    </a:lnTo>
                    <a:lnTo>
                      <a:pt x="503" y="249"/>
                    </a:lnTo>
                    <a:lnTo>
                      <a:pt x="503" y="251"/>
                    </a:lnTo>
                    <a:lnTo>
                      <a:pt x="505" y="251"/>
                    </a:lnTo>
                    <a:lnTo>
                      <a:pt x="507" y="249"/>
                    </a:lnTo>
                    <a:lnTo>
                      <a:pt x="509" y="249"/>
                    </a:lnTo>
                    <a:lnTo>
                      <a:pt x="509" y="251"/>
                    </a:lnTo>
                    <a:lnTo>
                      <a:pt x="509" y="253"/>
                    </a:lnTo>
                    <a:lnTo>
                      <a:pt x="511" y="253"/>
                    </a:lnTo>
                    <a:lnTo>
                      <a:pt x="512" y="255"/>
                    </a:lnTo>
                    <a:lnTo>
                      <a:pt x="512" y="257"/>
                    </a:lnTo>
                    <a:lnTo>
                      <a:pt x="514" y="257"/>
                    </a:lnTo>
                    <a:lnTo>
                      <a:pt x="512" y="257"/>
                    </a:lnTo>
                    <a:lnTo>
                      <a:pt x="511" y="257"/>
                    </a:lnTo>
                    <a:lnTo>
                      <a:pt x="509" y="257"/>
                    </a:lnTo>
                    <a:lnTo>
                      <a:pt x="507" y="257"/>
                    </a:lnTo>
                    <a:lnTo>
                      <a:pt x="507" y="259"/>
                    </a:lnTo>
                    <a:lnTo>
                      <a:pt x="503" y="261"/>
                    </a:lnTo>
                    <a:lnTo>
                      <a:pt x="503" y="263"/>
                    </a:lnTo>
                    <a:lnTo>
                      <a:pt x="503" y="265"/>
                    </a:lnTo>
                    <a:lnTo>
                      <a:pt x="499" y="276"/>
                    </a:lnTo>
                    <a:lnTo>
                      <a:pt x="499" y="278"/>
                    </a:lnTo>
                    <a:lnTo>
                      <a:pt x="501" y="278"/>
                    </a:lnTo>
                    <a:lnTo>
                      <a:pt x="503" y="280"/>
                    </a:lnTo>
                    <a:lnTo>
                      <a:pt x="507" y="278"/>
                    </a:lnTo>
                    <a:lnTo>
                      <a:pt x="509" y="280"/>
                    </a:lnTo>
                    <a:lnTo>
                      <a:pt x="511" y="278"/>
                    </a:lnTo>
                    <a:lnTo>
                      <a:pt x="512" y="278"/>
                    </a:lnTo>
                    <a:lnTo>
                      <a:pt x="512" y="280"/>
                    </a:lnTo>
                    <a:lnTo>
                      <a:pt x="514" y="282"/>
                    </a:lnTo>
                    <a:lnTo>
                      <a:pt x="514" y="284"/>
                    </a:lnTo>
                    <a:lnTo>
                      <a:pt x="514" y="286"/>
                    </a:lnTo>
                    <a:lnTo>
                      <a:pt x="516" y="288"/>
                    </a:lnTo>
                    <a:lnTo>
                      <a:pt x="516" y="290"/>
                    </a:lnTo>
                    <a:lnTo>
                      <a:pt x="516" y="292"/>
                    </a:lnTo>
                    <a:lnTo>
                      <a:pt x="518" y="292"/>
                    </a:lnTo>
                    <a:lnTo>
                      <a:pt x="518" y="296"/>
                    </a:lnTo>
                    <a:lnTo>
                      <a:pt x="520" y="298"/>
                    </a:lnTo>
                    <a:lnTo>
                      <a:pt x="520" y="299"/>
                    </a:lnTo>
                    <a:lnTo>
                      <a:pt x="518" y="301"/>
                    </a:lnTo>
                    <a:lnTo>
                      <a:pt x="520" y="305"/>
                    </a:lnTo>
                    <a:lnTo>
                      <a:pt x="520" y="307"/>
                    </a:lnTo>
                    <a:lnTo>
                      <a:pt x="522" y="307"/>
                    </a:lnTo>
                    <a:lnTo>
                      <a:pt x="520" y="307"/>
                    </a:lnTo>
                    <a:close/>
                    <a:moveTo>
                      <a:pt x="13" y="123"/>
                    </a:moveTo>
                    <a:lnTo>
                      <a:pt x="11" y="123"/>
                    </a:lnTo>
                    <a:lnTo>
                      <a:pt x="11" y="121"/>
                    </a:lnTo>
                    <a:lnTo>
                      <a:pt x="10" y="121"/>
                    </a:lnTo>
                    <a:lnTo>
                      <a:pt x="10" y="123"/>
                    </a:lnTo>
                    <a:lnTo>
                      <a:pt x="8" y="123"/>
                    </a:lnTo>
                    <a:lnTo>
                      <a:pt x="10" y="123"/>
                    </a:lnTo>
                    <a:lnTo>
                      <a:pt x="11" y="123"/>
                    </a:lnTo>
                    <a:lnTo>
                      <a:pt x="13" y="125"/>
                    </a:lnTo>
                    <a:lnTo>
                      <a:pt x="13" y="127"/>
                    </a:lnTo>
                    <a:lnTo>
                      <a:pt x="11" y="127"/>
                    </a:lnTo>
                    <a:lnTo>
                      <a:pt x="11" y="128"/>
                    </a:lnTo>
                    <a:lnTo>
                      <a:pt x="10" y="130"/>
                    </a:lnTo>
                    <a:lnTo>
                      <a:pt x="10" y="128"/>
                    </a:lnTo>
                    <a:lnTo>
                      <a:pt x="8" y="128"/>
                    </a:lnTo>
                    <a:lnTo>
                      <a:pt x="8" y="130"/>
                    </a:lnTo>
                    <a:lnTo>
                      <a:pt x="8" y="132"/>
                    </a:lnTo>
                    <a:lnTo>
                      <a:pt x="10" y="134"/>
                    </a:lnTo>
                    <a:lnTo>
                      <a:pt x="10" y="136"/>
                    </a:lnTo>
                    <a:lnTo>
                      <a:pt x="6" y="136"/>
                    </a:lnTo>
                    <a:lnTo>
                      <a:pt x="6" y="134"/>
                    </a:lnTo>
                    <a:lnTo>
                      <a:pt x="4" y="132"/>
                    </a:lnTo>
                    <a:lnTo>
                      <a:pt x="2" y="130"/>
                    </a:lnTo>
                    <a:lnTo>
                      <a:pt x="2" y="128"/>
                    </a:lnTo>
                    <a:lnTo>
                      <a:pt x="0" y="128"/>
                    </a:lnTo>
                    <a:lnTo>
                      <a:pt x="2" y="127"/>
                    </a:lnTo>
                    <a:lnTo>
                      <a:pt x="6" y="125"/>
                    </a:lnTo>
                    <a:lnTo>
                      <a:pt x="6" y="123"/>
                    </a:lnTo>
                    <a:lnTo>
                      <a:pt x="8" y="123"/>
                    </a:lnTo>
                    <a:lnTo>
                      <a:pt x="8" y="121"/>
                    </a:lnTo>
                    <a:lnTo>
                      <a:pt x="10" y="121"/>
                    </a:lnTo>
                    <a:lnTo>
                      <a:pt x="10" y="117"/>
                    </a:lnTo>
                    <a:lnTo>
                      <a:pt x="11" y="117"/>
                    </a:lnTo>
                    <a:lnTo>
                      <a:pt x="13" y="119"/>
                    </a:lnTo>
                    <a:lnTo>
                      <a:pt x="13" y="123"/>
                    </a:lnTo>
                    <a:close/>
                    <a:moveTo>
                      <a:pt x="102" y="207"/>
                    </a:moveTo>
                    <a:lnTo>
                      <a:pt x="100" y="209"/>
                    </a:lnTo>
                    <a:lnTo>
                      <a:pt x="98" y="211"/>
                    </a:lnTo>
                    <a:lnTo>
                      <a:pt x="96" y="211"/>
                    </a:lnTo>
                    <a:lnTo>
                      <a:pt x="94" y="209"/>
                    </a:lnTo>
                    <a:lnTo>
                      <a:pt x="94" y="207"/>
                    </a:lnTo>
                    <a:lnTo>
                      <a:pt x="94" y="205"/>
                    </a:lnTo>
                    <a:lnTo>
                      <a:pt x="96" y="205"/>
                    </a:lnTo>
                    <a:lnTo>
                      <a:pt x="98" y="205"/>
                    </a:lnTo>
                    <a:lnTo>
                      <a:pt x="100" y="205"/>
                    </a:lnTo>
                    <a:lnTo>
                      <a:pt x="102" y="207"/>
                    </a:lnTo>
                    <a:close/>
                    <a:moveTo>
                      <a:pt x="13" y="132"/>
                    </a:moveTo>
                    <a:lnTo>
                      <a:pt x="13" y="134"/>
                    </a:lnTo>
                    <a:lnTo>
                      <a:pt x="11" y="132"/>
                    </a:lnTo>
                    <a:lnTo>
                      <a:pt x="11" y="130"/>
                    </a:lnTo>
                    <a:lnTo>
                      <a:pt x="11" y="128"/>
                    </a:lnTo>
                    <a:lnTo>
                      <a:pt x="13" y="127"/>
                    </a:lnTo>
                    <a:lnTo>
                      <a:pt x="13" y="128"/>
                    </a:lnTo>
                    <a:lnTo>
                      <a:pt x="15" y="128"/>
                    </a:lnTo>
                    <a:lnTo>
                      <a:pt x="15" y="130"/>
                    </a:lnTo>
                    <a:lnTo>
                      <a:pt x="13" y="132"/>
                    </a:lnTo>
                    <a:close/>
                    <a:moveTo>
                      <a:pt x="27" y="119"/>
                    </a:moveTo>
                    <a:lnTo>
                      <a:pt x="25" y="119"/>
                    </a:lnTo>
                    <a:lnTo>
                      <a:pt x="25" y="121"/>
                    </a:lnTo>
                    <a:lnTo>
                      <a:pt x="25" y="123"/>
                    </a:lnTo>
                    <a:lnTo>
                      <a:pt x="23" y="123"/>
                    </a:lnTo>
                    <a:lnTo>
                      <a:pt x="23" y="121"/>
                    </a:lnTo>
                    <a:lnTo>
                      <a:pt x="21" y="121"/>
                    </a:lnTo>
                    <a:lnTo>
                      <a:pt x="21" y="119"/>
                    </a:lnTo>
                    <a:lnTo>
                      <a:pt x="23" y="119"/>
                    </a:lnTo>
                    <a:lnTo>
                      <a:pt x="25" y="119"/>
                    </a:lnTo>
                    <a:lnTo>
                      <a:pt x="27" y="119"/>
                    </a:lnTo>
                    <a:close/>
                    <a:moveTo>
                      <a:pt x="90" y="226"/>
                    </a:moveTo>
                    <a:lnTo>
                      <a:pt x="90" y="228"/>
                    </a:lnTo>
                    <a:lnTo>
                      <a:pt x="88" y="228"/>
                    </a:lnTo>
                    <a:lnTo>
                      <a:pt x="88" y="230"/>
                    </a:lnTo>
                    <a:lnTo>
                      <a:pt x="88" y="232"/>
                    </a:lnTo>
                    <a:lnTo>
                      <a:pt x="86" y="230"/>
                    </a:lnTo>
                    <a:lnTo>
                      <a:pt x="86" y="228"/>
                    </a:lnTo>
                    <a:lnTo>
                      <a:pt x="88" y="228"/>
                    </a:lnTo>
                    <a:lnTo>
                      <a:pt x="88" y="226"/>
                    </a:lnTo>
                    <a:lnTo>
                      <a:pt x="90" y="226"/>
                    </a:lnTo>
                    <a:close/>
                    <a:moveTo>
                      <a:pt x="96" y="201"/>
                    </a:moveTo>
                    <a:lnTo>
                      <a:pt x="96" y="203"/>
                    </a:lnTo>
                    <a:lnTo>
                      <a:pt x="92" y="203"/>
                    </a:lnTo>
                    <a:lnTo>
                      <a:pt x="92" y="205"/>
                    </a:lnTo>
                    <a:lnTo>
                      <a:pt x="90" y="205"/>
                    </a:lnTo>
                    <a:lnTo>
                      <a:pt x="90" y="203"/>
                    </a:lnTo>
                    <a:lnTo>
                      <a:pt x="92" y="203"/>
                    </a:lnTo>
                    <a:lnTo>
                      <a:pt x="94" y="203"/>
                    </a:lnTo>
                    <a:lnTo>
                      <a:pt x="94" y="201"/>
                    </a:lnTo>
                    <a:lnTo>
                      <a:pt x="96" y="201"/>
                    </a:lnTo>
                    <a:close/>
                    <a:moveTo>
                      <a:pt x="17" y="127"/>
                    </a:moveTo>
                    <a:lnTo>
                      <a:pt x="15" y="127"/>
                    </a:lnTo>
                    <a:lnTo>
                      <a:pt x="15" y="125"/>
                    </a:lnTo>
                    <a:lnTo>
                      <a:pt x="13" y="125"/>
                    </a:lnTo>
                    <a:lnTo>
                      <a:pt x="15" y="125"/>
                    </a:lnTo>
                    <a:lnTo>
                      <a:pt x="17" y="127"/>
                    </a:lnTo>
                    <a:close/>
                    <a:moveTo>
                      <a:pt x="94" y="228"/>
                    </a:moveTo>
                    <a:lnTo>
                      <a:pt x="94" y="230"/>
                    </a:lnTo>
                    <a:lnTo>
                      <a:pt x="94" y="232"/>
                    </a:lnTo>
                    <a:lnTo>
                      <a:pt x="92" y="232"/>
                    </a:lnTo>
                    <a:lnTo>
                      <a:pt x="94" y="230"/>
                    </a:lnTo>
                    <a:lnTo>
                      <a:pt x="92" y="230"/>
                    </a:lnTo>
                    <a:lnTo>
                      <a:pt x="92" y="228"/>
                    </a:lnTo>
                    <a:lnTo>
                      <a:pt x="94" y="228"/>
                    </a:lnTo>
                    <a:close/>
                    <a:moveTo>
                      <a:pt x="73" y="184"/>
                    </a:moveTo>
                    <a:lnTo>
                      <a:pt x="71" y="184"/>
                    </a:lnTo>
                    <a:lnTo>
                      <a:pt x="73" y="182"/>
                    </a:lnTo>
                    <a:lnTo>
                      <a:pt x="73" y="184"/>
                    </a:lnTo>
                    <a:close/>
                    <a:moveTo>
                      <a:pt x="98" y="198"/>
                    </a:moveTo>
                    <a:lnTo>
                      <a:pt x="98" y="200"/>
                    </a:lnTo>
                    <a:lnTo>
                      <a:pt x="98" y="198"/>
                    </a:lnTo>
                    <a:close/>
                    <a:moveTo>
                      <a:pt x="21" y="119"/>
                    </a:moveTo>
                    <a:lnTo>
                      <a:pt x="21" y="121"/>
                    </a:lnTo>
                    <a:lnTo>
                      <a:pt x="21" y="1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7" name="Freeform 21"/>
              <p:cNvSpPr>
                <a:spLocks/>
              </p:cNvSpPr>
              <p:nvPr/>
            </p:nvSpPr>
            <p:spPr bwMode="auto">
              <a:xfrm>
                <a:off x="4398268" y="3100369"/>
                <a:ext cx="437703" cy="636951"/>
              </a:xfrm>
              <a:custGeom>
                <a:avLst/>
                <a:gdLst>
                  <a:gd name="T0" fmla="*/ 219 w 311"/>
                  <a:gd name="T1" fmla="*/ 6 h 458"/>
                  <a:gd name="T2" fmla="*/ 227 w 311"/>
                  <a:gd name="T3" fmla="*/ 21 h 458"/>
                  <a:gd name="T4" fmla="*/ 227 w 311"/>
                  <a:gd name="T5" fmla="*/ 41 h 458"/>
                  <a:gd name="T6" fmla="*/ 240 w 311"/>
                  <a:gd name="T7" fmla="*/ 54 h 458"/>
                  <a:gd name="T8" fmla="*/ 250 w 311"/>
                  <a:gd name="T9" fmla="*/ 62 h 458"/>
                  <a:gd name="T10" fmla="*/ 254 w 311"/>
                  <a:gd name="T11" fmla="*/ 69 h 458"/>
                  <a:gd name="T12" fmla="*/ 254 w 311"/>
                  <a:gd name="T13" fmla="*/ 91 h 458"/>
                  <a:gd name="T14" fmla="*/ 254 w 311"/>
                  <a:gd name="T15" fmla="*/ 110 h 458"/>
                  <a:gd name="T16" fmla="*/ 250 w 311"/>
                  <a:gd name="T17" fmla="*/ 119 h 458"/>
                  <a:gd name="T18" fmla="*/ 259 w 311"/>
                  <a:gd name="T19" fmla="*/ 121 h 458"/>
                  <a:gd name="T20" fmla="*/ 263 w 311"/>
                  <a:gd name="T21" fmla="*/ 137 h 458"/>
                  <a:gd name="T22" fmla="*/ 263 w 311"/>
                  <a:gd name="T23" fmla="*/ 158 h 458"/>
                  <a:gd name="T24" fmla="*/ 255 w 311"/>
                  <a:gd name="T25" fmla="*/ 175 h 458"/>
                  <a:gd name="T26" fmla="*/ 269 w 311"/>
                  <a:gd name="T27" fmla="*/ 191 h 458"/>
                  <a:gd name="T28" fmla="*/ 277 w 311"/>
                  <a:gd name="T29" fmla="*/ 206 h 458"/>
                  <a:gd name="T30" fmla="*/ 271 w 311"/>
                  <a:gd name="T31" fmla="*/ 223 h 458"/>
                  <a:gd name="T32" fmla="*/ 271 w 311"/>
                  <a:gd name="T33" fmla="*/ 246 h 458"/>
                  <a:gd name="T34" fmla="*/ 263 w 311"/>
                  <a:gd name="T35" fmla="*/ 265 h 458"/>
                  <a:gd name="T36" fmla="*/ 273 w 311"/>
                  <a:gd name="T37" fmla="*/ 283 h 458"/>
                  <a:gd name="T38" fmla="*/ 267 w 311"/>
                  <a:gd name="T39" fmla="*/ 302 h 458"/>
                  <a:gd name="T40" fmla="*/ 273 w 311"/>
                  <a:gd name="T41" fmla="*/ 319 h 458"/>
                  <a:gd name="T42" fmla="*/ 280 w 311"/>
                  <a:gd name="T43" fmla="*/ 337 h 458"/>
                  <a:gd name="T44" fmla="*/ 300 w 311"/>
                  <a:gd name="T45" fmla="*/ 352 h 458"/>
                  <a:gd name="T46" fmla="*/ 303 w 311"/>
                  <a:gd name="T47" fmla="*/ 367 h 458"/>
                  <a:gd name="T48" fmla="*/ 280 w 311"/>
                  <a:gd name="T49" fmla="*/ 385 h 458"/>
                  <a:gd name="T50" fmla="*/ 246 w 311"/>
                  <a:gd name="T51" fmla="*/ 385 h 458"/>
                  <a:gd name="T52" fmla="*/ 223 w 311"/>
                  <a:gd name="T53" fmla="*/ 396 h 458"/>
                  <a:gd name="T54" fmla="*/ 200 w 311"/>
                  <a:gd name="T55" fmla="*/ 406 h 458"/>
                  <a:gd name="T56" fmla="*/ 181 w 311"/>
                  <a:gd name="T57" fmla="*/ 415 h 458"/>
                  <a:gd name="T58" fmla="*/ 161 w 311"/>
                  <a:gd name="T59" fmla="*/ 425 h 458"/>
                  <a:gd name="T60" fmla="*/ 135 w 311"/>
                  <a:gd name="T61" fmla="*/ 433 h 458"/>
                  <a:gd name="T62" fmla="*/ 113 w 311"/>
                  <a:gd name="T63" fmla="*/ 440 h 458"/>
                  <a:gd name="T64" fmla="*/ 96 w 311"/>
                  <a:gd name="T65" fmla="*/ 452 h 458"/>
                  <a:gd name="T66" fmla="*/ 79 w 311"/>
                  <a:gd name="T67" fmla="*/ 454 h 458"/>
                  <a:gd name="T68" fmla="*/ 52 w 311"/>
                  <a:gd name="T69" fmla="*/ 440 h 458"/>
                  <a:gd name="T70" fmla="*/ 12 w 311"/>
                  <a:gd name="T71" fmla="*/ 433 h 458"/>
                  <a:gd name="T72" fmla="*/ 29 w 311"/>
                  <a:gd name="T73" fmla="*/ 431 h 458"/>
                  <a:gd name="T74" fmla="*/ 33 w 311"/>
                  <a:gd name="T75" fmla="*/ 419 h 458"/>
                  <a:gd name="T76" fmla="*/ 33 w 311"/>
                  <a:gd name="T77" fmla="*/ 396 h 458"/>
                  <a:gd name="T78" fmla="*/ 19 w 311"/>
                  <a:gd name="T79" fmla="*/ 388 h 458"/>
                  <a:gd name="T80" fmla="*/ 10 w 311"/>
                  <a:gd name="T81" fmla="*/ 358 h 458"/>
                  <a:gd name="T82" fmla="*/ 2 w 311"/>
                  <a:gd name="T83" fmla="*/ 331 h 458"/>
                  <a:gd name="T84" fmla="*/ 8 w 311"/>
                  <a:gd name="T85" fmla="*/ 300 h 458"/>
                  <a:gd name="T86" fmla="*/ 21 w 311"/>
                  <a:gd name="T87" fmla="*/ 264 h 458"/>
                  <a:gd name="T88" fmla="*/ 33 w 311"/>
                  <a:gd name="T89" fmla="*/ 231 h 458"/>
                  <a:gd name="T90" fmla="*/ 46 w 311"/>
                  <a:gd name="T91" fmla="*/ 214 h 458"/>
                  <a:gd name="T92" fmla="*/ 50 w 311"/>
                  <a:gd name="T93" fmla="*/ 189 h 458"/>
                  <a:gd name="T94" fmla="*/ 42 w 311"/>
                  <a:gd name="T95" fmla="*/ 160 h 458"/>
                  <a:gd name="T96" fmla="*/ 37 w 311"/>
                  <a:gd name="T97" fmla="*/ 144 h 458"/>
                  <a:gd name="T98" fmla="*/ 40 w 311"/>
                  <a:gd name="T99" fmla="*/ 127 h 458"/>
                  <a:gd name="T100" fmla="*/ 33 w 311"/>
                  <a:gd name="T101" fmla="*/ 106 h 458"/>
                  <a:gd name="T102" fmla="*/ 33 w 311"/>
                  <a:gd name="T103" fmla="*/ 83 h 458"/>
                  <a:gd name="T104" fmla="*/ 29 w 311"/>
                  <a:gd name="T105" fmla="*/ 60 h 458"/>
                  <a:gd name="T106" fmla="*/ 23 w 311"/>
                  <a:gd name="T107" fmla="*/ 43 h 458"/>
                  <a:gd name="T108" fmla="*/ 27 w 311"/>
                  <a:gd name="T109" fmla="*/ 21 h 458"/>
                  <a:gd name="T110" fmla="*/ 46 w 311"/>
                  <a:gd name="T111" fmla="*/ 14 h 458"/>
                  <a:gd name="T112" fmla="*/ 77 w 311"/>
                  <a:gd name="T113" fmla="*/ 16 h 458"/>
                  <a:gd name="T114" fmla="*/ 110 w 311"/>
                  <a:gd name="T115" fmla="*/ 14 h 458"/>
                  <a:gd name="T116" fmla="*/ 142 w 311"/>
                  <a:gd name="T117" fmla="*/ 14 h 458"/>
                  <a:gd name="T118" fmla="*/ 167 w 311"/>
                  <a:gd name="T119" fmla="*/ 16 h 458"/>
                  <a:gd name="T120" fmla="*/ 183 w 311"/>
                  <a:gd name="T121" fmla="*/ 18 h 458"/>
                  <a:gd name="T122" fmla="*/ 194 w 311"/>
                  <a:gd name="T123" fmla="*/ 12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1" h="458">
                    <a:moveTo>
                      <a:pt x="207" y="6"/>
                    </a:moveTo>
                    <a:lnTo>
                      <a:pt x="207" y="4"/>
                    </a:lnTo>
                    <a:lnTo>
                      <a:pt x="209" y="4"/>
                    </a:lnTo>
                    <a:lnTo>
                      <a:pt x="207" y="4"/>
                    </a:lnTo>
                    <a:lnTo>
                      <a:pt x="207" y="2"/>
                    </a:lnTo>
                    <a:lnTo>
                      <a:pt x="209" y="0"/>
                    </a:lnTo>
                    <a:lnTo>
                      <a:pt x="211" y="2"/>
                    </a:lnTo>
                    <a:lnTo>
                      <a:pt x="213" y="2"/>
                    </a:lnTo>
                    <a:lnTo>
                      <a:pt x="215" y="2"/>
                    </a:lnTo>
                    <a:lnTo>
                      <a:pt x="217" y="2"/>
                    </a:lnTo>
                    <a:lnTo>
                      <a:pt x="219" y="4"/>
                    </a:lnTo>
                    <a:lnTo>
                      <a:pt x="217" y="4"/>
                    </a:lnTo>
                    <a:lnTo>
                      <a:pt x="217" y="6"/>
                    </a:lnTo>
                    <a:lnTo>
                      <a:pt x="219" y="6"/>
                    </a:lnTo>
                    <a:lnTo>
                      <a:pt x="221" y="6"/>
                    </a:lnTo>
                    <a:lnTo>
                      <a:pt x="223" y="6"/>
                    </a:lnTo>
                    <a:lnTo>
                      <a:pt x="225" y="6"/>
                    </a:lnTo>
                    <a:lnTo>
                      <a:pt x="227" y="6"/>
                    </a:lnTo>
                    <a:lnTo>
                      <a:pt x="229" y="6"/>
                    </a:lnTo>
                    <a:lnTo>
                      <a:pt x="231" y="8"/>
                    </a:lnTo>
                    <a:lnTo>
                      <a:pt x="231" y="10"/>
                    </a:lnTo>
                    <a:lnTo>
                      <a:pt x="231" y="14"/>
                    </a:lnTo>
                    <a:lnTo>
                      <a:pt x="231" y="16"/>
                    </a:lnTo>
                    <a:lnTo>
                      <a:pt x="229" y="16"/>
                    </a:lnTo>
                    <a:lnTo>
                      <a:pt x="227" y="16"/>
                    </a:lnTo>
                    <a:lnTo>
                      <a:pt x="227" y="18"/>
                    </a:lnTo>
                    <a:lnTo>
                      <a:pt x="227" y="20"/>
                    </a:lnTo>
                    <a:lnTo>
                      <a:pt x="227" y="21"/>
                    </a:lnTo>
                    <a:lnTo>
                      <a:pt x="227" y="23"/>
                    </a:lnTo>
                    <a:lnTo>
                      <a:pt x="227" y="25"/>
                    </a:lnTo>
                    <a:lnTo>
                      <a:pt x="227" y="27"/>
                    </a:lnTo>
                    <a:lnTo>
                      <a:pt x="225" y="27"/>
                    </a:lnTo>
                    <a:lnTo>
                      <a:pt x="225" y="29"/>
                    </a:lnTo>
                    <a:lnTo>
                      <a:pt x="223" y="29"/>
                    </a:lnTo>
                    <a:lnTo>
                      <a:pt x="223" y="31"/>
                    </a:lnTo>
                    <a:lnTo>
                      <a:pt x="223" y="33"/>
                    </a:lnTo>
                    <a:lnTo>
                      <a:pt x="223" y="35"/>
                    </a:lnTo>
                    <a:lnTo>
                      <a:pt x="223" y="37"/>
                    </a:lnTo>
                    <a:lnTo>
                      <a:pt x="223" y="39"/>
                    </a:lnTo>
                    <a:lnTo>
                      <a:pt x="225" y="39"/>
                    </a:lnTo>
                    <a:lnTo>
                      <a:pt x="225" y="41"/>
                    </a:lnTo>
                    <a:lnTo>
                      <a:pt x="227" y="41"/>
                    </a:lnTo>
                    <a:lnTo>
                      <a:pt x="229" y="41"/>
                    </a:lnTo>
                    <a:lnTo>
                      <a:pt x="229" y="43"/>
                    </a:lnTo>
                    <a:lnTo>
                      <a:pt x="231" y="43"/>
                    </a:lnTo>
                    <a:lnTo>
                      <a:pt x="232" y="43"/>
                    </a:lnTo>
                    <a:lnTo>
                      <a:pt x="232" y="45"/>
                    </a:lnTo>
                    <a:lnTo>
                      <a:pt x="234" y="45"/>
                    </a:lnTo>
                    <a:lnTo>
                      <a:pt x="234" y="46"/>
                    </a:lnTo>
                    <a:lnTo>
                      <a:pt x="236" y="46"/>
                    </a:lnTo>
                    <a:lnTo>
                      <a:pt x="238" y="46"/>
                    </a:lnTo>
                    <a:lnTo>
                      <a:pt x="238" y="48"/>
                    </a:lnTo>
                    <a:lnTo>
                      <a:pt x="238" y="50"/>
                    </a:lnTo>
                    <a:lnTo>
                      <a:pt x="238" y="52"/>
                    </a:lnTo>
                    <a:lnTo>
                      <a:pt x="240" y="52"/>
                    </a:lnTo>
                    <a:lnTo>
                      <a:pt x="240" y="54"/>
                    </a:lnTo>
                    <a:lnTo>
                      <a:pt x="240" y="56"/>
                    </a:lnTo>
                    <a:lnTo>
                      <a:pt x="242" y="56"/>
                    </a:lnTo>
                    <a:lnTo>
                      <a:pt x="244" y="54"/>
                    </a:lnTo>
                    <a:lnTo>
                      <a:pt x="244" y="56"/>
                    </a:lnTo>
                    <a:lnTo>
                      <a:pt x="246" y="56"/>
                    </a:lnTo>
                    <a:lnTo>
                      <a:pt x="248" y="56"/>
                    </a:lnTo>
                    <a:lnTo>
                      <a:pt x="248" y="54"/>
                    </a:lnTo>
                    <a:lnTo>
                      <a:pt x="248" y="56"/>
                    </a:lnTo>
                    <a:lnTo>
                      <a:pt x="250" y="56"/>
                    </a:lnTo>
                    <a:lnTo>
                      <a:pt x="250" y="58"/>
                    </a:lnTo>
                    <a:lnTo>
                      <a:pt x="248" y="58"/>
                    </a:lnTo>
                    <a:lnTo>
                      <a:pt x="250" y="58"/>
                    </a:lnTo>
                    <a:lnTo>
                      <a:pt x="250" y="60"/>
                    </a:lnTo>
                    <a:lnTo>
                      <a:pt x="250" y="62"/>
                    </a:lnTo>
                    <a:lnTo>
                      <a:pt x="252" y="60"/>
                    </a:lnTo>
                    <a:lnTo>
                      <a:pt x="252" y="62"/>
                    </a:lnTo>
                    <a:lnTo>
                      <a:pt x="250" y="62"/>
                    </a:lnTo>
                    <a:lnTo>
                      <a:pt x="250" y="64"/>
                    </a:lnTo>
                    <a:lnTo>
                      <a:pt x="252" y="64"/>
                    </a:lnTo>
                    <a:lnTo>
                      <a:pt x="254" y="62"/>
                    </a:lnTo>
                    <a:lnTo>
                      <a:pt x="254" y="64"/>
                    </a:lnTo>
                    <a:lnTo>
                      <a:pt x="255" y="62"/>
                    </a:lnTo>
                    <a:lnTo>
                      <a:pt x="255" y="64"/>
                    </a:lnTo>
                    <a:lnTo>
                      <a:pt x="254" y="66"/>
                    </a:lnTo>
                    <a:lnTo>
                      <a:pt x="255" y="66"/>
                    </a:lnTo>
                    <a:lnTo>
                      <a:pt x="254" y="66"/>
                    </a:lnTo>
                    <a:lnTo>
                      <a:pt x="254" y="68"/>
                    </a:lnTo>
                    <a:lnTo>
                      <a:pt x="254" y="69"/>
                    </a:lnTo>
                    <a:lnTo>
                      <a:pt x="254" y="71"/>
                    </a:lnTo>
                    <a:lnTo>
                      <a:pt x="254" y="73"/>
                    </a:lnTo>
                    <a:lnTo>
                      <a:pt x="254" y="75"/>
                    </a:lnTo>
                    <a:lnTo>
                      <a:pt x="252" y="77"/>
                    </a:lnTo>
                    <a:lnTo>
                      <a:pt x="254" y="79"/>
                    </a:lnTo>
                    <a:lnTo>
                      <a:pt x="255" y="79"/>
                    </a:lnTo>
                    <a:lnTo>
                      <a:pt x="257" y="81"/>
                    </a:lnTo>
                    <a:lnTo>
                      <a:pt x="257" y="83"/>
                    </a:lnTo>
                    <a:lnTo>
                      <a:pt x="255" y="83"/>
                    </a:lnTo>
                    <a:lnTo>
                      <a:pt x="254" y="83"/>
                    </a:lnTo>
                    <a:lnTo>
                      <a:pt x="254" y="85"/>
                    </a:lnTo>
                    <a:lnTo>
                      <a:pt x="254" y="87"/>
                    </a:lnTo>
                    <a:lnTo>
                      <a:pt x="255" y="89"/>
                    </a:lnTo>
                    <a:lnTo>
                      <a:pt x="254" y="91"/>
                    </a:lnTo>
                    <a:lnTo>
                      <a:pt x="252" y="91"/>
                    </a:lnTo>
                    <a:lnTo>
                      <a:pt x="252" y="93"/>
                    </a:lnTo>
                    <a:lnTo>
                      <a:pt x="252" y="94"/>
                    </a:lnTo>
                    <a:lnTo>
                      <a:pt x="254" y="96"/>
                    </a:lnTo>
                    <a:lnTo>
                      <a:pt x="252" y="98"/>
                    </a:lnTo>
                    <a:lnTo>
                      <a:pt x="252" y="100"/>
                    </a:lnTo>
                    <a:lnTo>
                      <a:pt x="250" y="102"/>
                    </a:lnTo>
                    <a:lnTo>
                      <a:pt x="252" y="102"/>
                    </a:lnTo>
                    <a:lnTo>
                      <a:pt x="250" y="104"/>
                    </a:lnTo>
                    <a:lnTo>
                      <a:pt x="252" y="104"/>
                    </a:lnTo>
                    <a:lnTo>
                      <a:pt x="252" y="106"/>
                    </a:lnTo>
                    <a:lnTo>
                      <a:pt x="252" y="108"/>
                    </a:lnTo>
                    <a:lnTo>
                      <a:pt x="254" y="108"/>
                    </a:lnTo>
                    <a:lnTo>
                      <a:pt x="254" y="110"/>
                    </a:lnTo>
                    <a:lnTo>
                      <a:pt x="254" y="112"/>
                    </a:lnTo>
                    <a:lnTo>
                      <a:pt x="254" y="114"/>
                    </a:lnTo>
                    <a:lnTo>
                      <a:pt x="255" y="114"/>
                    </a:lnTo>
                    <a:lnTo>
                      <a:pt x="254" y="116"/>
                    </a:lnTo>
                    <a:lnTo>
                      <a:pt x="252" y="116"/>
                    </a:lnTo>
                    <a:lnTo>
                      <a:pt x="250" y="116"/>
                    </a:lnTo>
                    <a:lnTo>
                      <a:pt x="248" y="116"/>
                    </a:lnTo>
                    <a:lnTo>
                      <a:pt x="246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4" y="119"/>
                    </a:lnTo>
                    <a:lnTo>
                      <a:pt x="246" y="119"/>
                    </a:lnTo>
                    <a:lnTo>
                      <a:pt x="248" y="119"/>
                    </a:lnTo>
                    <a:lnTo>
                      <a:pt x="250" y="119"/>
                    </a:lnTo>
                    <a:lnTo>
                      <a:pt x="250" y="121"/>
                    </a:lnTo>
                    <a:lnTo>
                      <a:pt x="248" y="121"/>
                    </a:lnTo>
                    <a:lnTo>
                      <a:pt x="246" y="121"/>
                    </a:lnTo>
                    <a:lnTo>
                      <a:pt x="244" y="121"/>
                    </a:lnTo>
                    <a:lnTo>
                      <a:pt x="244" y="123"/>
                    </a:lnTo>
                    <a:lnTo>
                      <a:pt x="246" y="125"/>
                    </a:lnTo>
                    <a:lnTo>
                      <a:pt x="248" y="125"/>
                    </a:lnTo>
                    <a:lnTo>
                      <a:pt x="250" y="125"/>
                    </a:lnTo>
                    <a:lnTo>
                      <a:pt x="252" y="123"/>
                    </a:lnTo>
                    <a:lnTo>
                      <a:pt x="252" y="121"/>
                    </a:lnTo>
                    <a:lnTo>
                      <a:pt x="254" y="121"/>
                    </a:lnTo>
                    <a:lnTo>
                      <a:pt x="255" y="121"/>
                    </a:lnTo>
                    <a:lnTo>
                      <a:pt x="257" y="121"/>
                    </a:lnTo>
                    <a:lnTo>
                      <a:pt x="259" y="121"/>
                    </a:lnTo>
                    <a:lnTo>
                      <a:pt x="261" y="121"/>
                    </a:lnTo>
                    <a:lnTo>
                      <a:pt x="263" y="121"/>
                    </a:lnTo>
                    <a:lnTo>
                      <a:pt x="263" y="123"/>
                    </a:lnTo>
                    <a:lnTo>
                      <a:pt x="263" y="125"/>
                    </a:lnTo>
                    <a:lnTo>
                      <a:pt x="263" y="123"/>
                    </a:lnTo>
                    <a:lnTo>
                      <a:pt x="265" y="123"/>
                    </a:lnTo>
                    <a:lnTo>
                      <a:pt x="265" y="125"/>
                    </a:lnTo>
                    <a:lnTo>
                      <a:pt x="267" y="125"/>
                    </a:lnTo>
                    <a:lnTo>
                      <a:pt x="267" y="127"/>
                    </a:lnTo>
                    <a:lnTo>
                      <a:pt x="267" y="129"/>
                    </a:lnTo>
                    <a:lnTo>
                      <a:pt x="267" y="131"/>
                    </a:lnTo>
                    <a:lnTo>
                      <a:pt x="267" y="133"/>
                    </a:lnTo>
                    <a:lnTo>
                      <a:pt x="265" y="135"/>
                    </a:lnTo>
                    <a:lnTo>
                      <a:pt x="263" y="137"/>
                    </a:lnTo>
                    <a:lnTo>
                      <a:pt x="263" y="139"/>
                    </a:lnTo>
                    <a:lnTo>
                      <a:pt x="265" y="141"/>
                    </a:lnTo>
                    <a:lnTo>
                      <a:pt x="265" y="142"/>
                    </a:lnTo>
                    <a:lnTo>
                      <a:pt x="263" y="144"/>
                    </a:lnTo>
                    <a:lnTo>
                      <a:pt x="261" y="144"/>
                    </a:lnTo>
                    <a:lnTo>
                      <a:pt x="261" y="146"/>
                    </a:lnTo>
                    <a:lnTo>
                      <a:pt x="261" y="148"/>
                    </a:lnTo>
                    <a:lnTo>
                      <a:pt x="261" y="150"/>
                    </a:lnTo>
                    <a:lnTo>
                      <a:pt x="259" y="150"/>
                    </a:lnTo>
                    <a:lnTo>
                      <a:pt x="259" y="152"/>
                    </a:lnTo>
                    <a:lnTo>
                      <a:pt x="259" y="154"/>
                    </a:lnTo>
                    <a:lnTo>
                      <a:pt x="261" y="156"/>
                    </a:lnTo>
                    <a:lnTo>
                      <a:pt x="261" y="158"/>
                    </a:lnTo>
                    <a:lnTo>
                      <a:pt x="263" y="158"/>
                    </a:lnTo>
                    <a:lnTo>
                      <a:pt x="263" y="160"/>
                    </a:lnTo>
                    <a:lnTo>
                      <a:pt x="265" y="162"/>
                    </a:lnTo>
                    <a:lnTo>
                      <a:pt x="265" y="164"/>
                    </a:lnTo>
                    <a:lnTo>
                      <a:pt x="265" y="166"/>
                    </a:lnTo>
                    <a:lnTo>
                      <a:pt x="263" y="167"/>
                    </a:lnTo>
                    <a:lnTo>
                      <a:pt x="263" y="169"/>
                    </a:lnTo>
                    <a:lnTo>
                      <a:pt x="261" y="171"/>
                    </a:lnTo>
                    <a:lnTo>
                      <a:pt x="261" y="169"/>
                    </a:lnTo>
                    <a:lnTo>
                      <a:pt x="259" y="169"/>
                    </a:lnTo>
                    <a:lnTo>
                      <a:pt x="259" y="171"/>
                    </a:lnTo>
                    <a:lnTo>
                      <a:pt x="257" y="171"/>
                    </a:lnTo>
                    <a:lnTo>
                      <a:pt x="255" y="171"/>
                    </a:lnTo>
                    <a:lnTo>
                      <a:pt x="255" y="173"/>
                    </a:lnTo>
                    <a:lnTo>
                      <a:pt x="255" y="175"/>
                    </a:lnTo>
                    <a:lnTo>
                      <a:pt x="255" y="177"/>
                    </a:lnTo>
                    <a:lnTo>
                      <a:pt x="257" y="177"/>
                    </a:lnTo>
                    <a:lnTo>
                      <a:pt x="257" y="179"/>
                    </a:lnTo>
                    <a:lnTo>
                      <a:pt x="259" y="179"/>
                    </a:lnTo>
                    <a:lnTo>
                      <a:pt x="259" y="181"/>
                    </a:lnTo>
                    <a:lnTo>
                      <a:pt x="261" y="183"/>
                    </a:lnTo>
                    <a:lnTo>
                      <a:pt x="261" y="185"/>
                    </a:lnTo>
                    <a:lnTo>
                      <a:pt x="263" y="185"/>
                    </a:lnTo>
                    <a:lnTo>
                      <a:pt x="263" y="187"/>
                    </a:lnTo>
                    <a:lnTo>
                      <a:pt x="265" y="187"/>
                    </a:lnTo>
                    <a:lnTo>
                      <a:pt x="267" y="187"/>
                    </a:lnTo>
                    <a:lnTo>
                      <a:pt x="267" y="189"/>
                    </a:lnTo>
                    <a:lnTo>
                      <a:pt x="269" y="189"/>
                    </a:lnTo>
                    <a:lnTo>
                      <a:pt x="269" y="191"/>
                    </a:lnTo>
                    <a:lnTo>
                      <a:pt x="271" y="191"/>
                    </a:lnTo>
                    <a:lnTo>
                      <a:pt x="273" y="191"/>
                    </a:lnTo>
                    <a:lnTo>
                      <a:pt x="273" y="192"/>
                    </a:lnTo>
                    <a:lnTo>
                      <a:pt x="275" y="192"/>
                    </a:lnTo>
                    <a:lnTo>
                      <a:pt x="275" y="194"/>
                    </a:lnTo>
                    <a:lnTo>
                      <a:pt x="275" y="196"/>
                    </a:lnTo>
                    <a:lnTo>
                      <a:pt x="277" y="198"/>
                    </a:lnTo>
                    <a:lnTo>
                      <a:pt x="278" y="198"/>
                    </a:lnTo>
                    <a:lnTo>
                      <a:pt x="278" y="200"/>
                    </a:lnTo>
                    <a:lnTo>
                      <a:pt x="278" y="202"/>
                    </a:lnTo>
                    <a:lnTo>
                      <a:pt x="278" y="204"/>
                    </a:lnTo>
                    <a:lnTo>
                      <a:pt x="278" y="206"/>
                    </a:lnTo>
                    <a:lnTo>
                      <a:pt x="278" y="208"/>
                    </a:lnTo>
                    <a:lnTo>
                      <a:pt x="277" y="206"/>
                    </a:lnTo>
                    <a:lnTo>
                      <a:pt x="277" y="208"/>
                    </a:lnTo>
                    <a:lnTo>
                      <a:pt x="275" y="208"/>
                    </a:lnTo>
                    <a:lnTo>
                      <a:pt x="273" y="208"/>
                    </a:lnTo>
                    <a:lnTo>
                      <a:pt x="273" y="210"/>
                    </a:lnTo>
                    <a:lnTo>
                      <a:pt x="273" y="212"/>
                    </a:lnTo>
                    <a:lnTo>
                      <a:pt x="271" y="212"/>
                    </a:lnTo>
                    <a:lnTo>
                      <a:pt x="269" y="212"/>
                    </a:lnTo>
                    <a:lnTo>
                      <a:pt x="269" y="214"/>
                    </a:lnTo>
                    <a:lnTo>
                      <a:pt x="271" y="214"/>
                    </a:lnTo>
                    <a:lnTo>
                      <a:pt x="271" y="216"/>
                    </a:lnTo>
                    <a:lnTo>
                      <a:pt x="271" y="217"/>
                    </a:lnTo>
                    <a:lnTo>
                      <a:pt x="269" y="217"/>
                    </a:lnTo>
                    <a:lnTo>
                      <a:pt x="269" y="221"/>
                    </a:lnTo>
                    <a:lnTo>
                      <a:pt x="271" y="223"/>
                    </a:lnTo>
                    <a:lnTo>
                      <a:pt x="271" y="225"/>
                    </a:lnTo>
                    <a:lnTo>
                      <a:pt x="271" y="227"/>
                    </a:lnTo>
                    <a:lnTo>
                      <a:pt x="271" y="229"/>
                    </a:lnTo>
                    <a:lnTo>
                      <a:pt x="271" y="231"/>
                    </a:lnTo>
                    <a:lnTo>
                      <a:pt x="271" y="233"/>
                    </a:lnTo>
                    <a:lnTo>
                      <a:pt x="271" y="235"/>
                    </a:lnTo>
                    <a:lnTo>
                      <a:pt x="271" y="237"/>
                    </a:lnTo>
                    <a:lnTo>
                      <a:pt x="271" y="239"/>
                    </a:lnTo>
                    <a:lnTo>
                      <a:pt x="271" y="240"/>
                    </a:lnTo>
                    <a:lnTo>
                      <a:pt x="271" y="242"/>
                    </a:lnTo>
                    <a:lnTo>
                      <a:pt x="273" y="242"/>
                    </a:lnTo>
                    <a:lnTo>
                      <a:pt x="273" y="244"/>
                    </a:lnTo>
                    <a:lnTo>
                      <a:pt x="271" y="244"/>
                    </a:lnTo>
                    <a:lnTo>
                      <a:pt x="271" y="246"/>
                    </a:lnTo>
                    <a:lnTo>
                      <a:pt x="271" y="248"/>
                    </a:lnTo>
                    <a:lnTo>
                      <a:pt x="269" y="248"/>
                    </a:lnTo>
                    <a:lnTo>
                      <a:pt x="269" y="250"/>
                    </a:lnTo>
                    <a:lnTo>
                      <a:pt x="269" y="252"/>
                    </a:lnTo>
                    <a:lnTo>
                      <a:pt x="269" y="254"/>
                    </a:lnTo>
                    <a:lnTo>
                      <a:pt x="267" y="254"/>
                    </a:lnTo>
                    <a:lnTo>
                      <a:pt x="267" y="256"/>
                    </a:lnTo>
                    <a:lnTo>
                      <a:pt x="265" y="256"/>
                    </a:lnTo>
                    <a:lnTo>
                      <a:pt x="265" y="258"/>
                    </a:lnTo>
                    <a:lnTo>
                      <a:pt x="263" y="260"/>
                    </a:lnTo>
                    <a:lnTo>
                      <a:pt x="263" y="262"/>
                    </a:lnTo>
                    <a:lnTo>
                      <a:pt x="265" y="264"/>
                    </a:lnTo>
                    <a:lnTo>
                      <a:pt x="263" y="264"/>
                    </a:lnTo>
                    <a:lnTo>
                      <a:pt x="263" y="265"/>
                    </a:lnTo>
                    <a:lnTo>
                      <a:pt x="265" y="265"/>
                    </a:lnTo>
                    <a:lnTo>
                      <a:pt x="265" y="267"/>
                    </a:lnTo>
                    <a:lnTo>
                      <a:pt x="265" y="269"/>
                    </a:lnTo>
                    <a:lnTo>
                      <a:pt x="267" y="269"/>
                    </a:lnTo>
                    <a:lnTo>
                      <a:pt x="269" y="269"/>
                    </a:lnTo>
                    <a:lnTo>
                      <a:pt x="271" y="269"/>
                    </a:lnTo>
                    <a:lnTo>
                      <a:pt x="273" y="269"/>
                    </a:lnTo>
                    <a:lnTo>
                      <a:pt x="275" y="271"/>
                    </a:lnTo>
                    <a:lnTo>
                      <a:pt x="275" y="273"/>
                    </a:lnTo>
                    <a:lnTo>
                      <a:pt x="275" y="275"/>
                    </a:lnTo>
                    <a:lnTo>
                      <a:pt x="275" y="277"/>
                    </a:lnTo>
                    <a:lnTo>
                      <a:pt x="273" y="277"/>
                    </a:lnTo>
                    <a:lnTo>
                      <a:pt x="273" y="279"/>
                    </a:lnTo>
                    <a:lnTo>
                      <a:pt x="273" y="283"/>
                    </a:lnTo>
                    <a:lnTo>
                      <a:pt x="271" y="285"/>
                    </a:lnTo>
                    <a:lnTo>
                      <a:pt x="271" y="287"/>
                    </a:lnTo>
                    <a:lnTo>
                      <a:pt x="271" y="289"/>
                    </a:lnTo>
                    <a:lnTo>
                      <a:pt x="271" y="290"/>
                    </a:lnTo>
                    <a:lnTo>
                      <a:pt x="271" y="292"/>
                    </a:lnTo>
                    <a:lnTo>
                      <a:pt x="271" y="294"/>
                    </a:lnTo>
                    <a:lnTo>
                      <a:pt x="271" y="296"/>
                    </a:lnTo>
                    <a:lnTo>
                      <a:pt x="269" y="296"/>
                    </a:lnTo>
                    <a:lnTo>
                      <a:pt x="269" y="298"/>
                    </a:lnTo>
                    <a:lnTo>
                      <a:pt x="267" y="298"/>
                    </a:lnTo>
                    <a:lnTo>
                      <a:pt x="265" y="298"/>
                    </a:lnTo>
                    <a:lnTo>
                      <a:pt x="265" y="300"/>
                    </a:lnTo>
                    <a:lnTo>
                      <a:pt x="265" y="302"/>
                    </a:lnTo>
                    <a:lnTo>
                      <a:pt x="267" y="302"/>
                    </a:lnTo>
                    <a:lnTo>
                      <a:pt x="267" y="304"/>
                    </a:lnTo>
                    <a:lnTo>
                      <a:pt x="267" y="306"/>
                    </a:lnTo>
                    <a:lnTo>
                      <a:pt x="265" y="308"/>
                    </a:lnTo>
                    <a:lnTo>
                      <a:pt x="265" y="310"/>
                    </a:lnTo>
                    <a:lnTo>
                      <a:pt x="267" y="310"/>
                    </a:lnTo>
                    <a:lnTo>
                      <a:pt x="269" y="312"/>
                    </a:lnTo>
                    <a:lnTo>
                      <a:pt x="267" y="312"/>
                    </a:lnTo>
                    <a:lnTo>
                      <a:pt x="269" y="312"/>
                    </a:lnTo>
                    <a:lnTo>
                      <a:pt x="267" y="314"/>
                    </a:lnTo>
                    <a:lnTo>
                      <a:pt x="269" y="314"/>
                    </a:lnTo>
                    <a:lnTo>
                      <a:pt x="271" y="315"/>
                    </a:lnTo>
                    <a:lnTo>
                      <a:pt x="273" y="315"/>
                    </a:lnTo>
                    <a:lnTo>
                      <a:pt x="273" y="317"/>
                    </a:lnTo>
                    <a:lnTo>
                      <a:pt x="273" y="319"/>
                    </a:lnTo>
                    <a:lnTo>
                      <a:pt x="273" y="321"/>
                    </a:lnTo>
                    <a:lnTo>
                      <a:pt x="273" y="323"/>
                    </a:lnTo>
                    <a:lnTo>
                      <a:pt x="273" y="325"/>
                    </a:lnTo>
                    <a:lnTo>
                      <a:pt x="275" y="325"/>
                    </a:lnTo>
                    <a:lnTo>
                      <a:pt x="277" y="325"/>
                    </a:lnTo>
                    <a:lnTo>
                      <a:pt x="277" y="327"/>
                    </a:lnTo>
                    <a:lnTo>
                      <a:pt x="278" y="327"/>
                    </a:lnTo>
                    <a:lnTo>
                      <a:pt x="280" y="327"/>
                    </a:lnTo>
                    <a:lnTo>
                      <a:pt x="280" y="329"/>
                    </a:lnTo>
                    <a:lnTo>
                      <a:pt x="278" y="331"/>
                    </a:lnTo>
                    <a:lnTo>
                      <a:pt x="278" y="333"/>
                    </a:lnTo>
                    <a:lnTo>
                      <a:pt x="278" y="335"/>
                    </a:lnTo>
                    <a:lnTo>
                      <a:pt x="280" y="335"/>
                    </a:lnTo>
                    <a:lnTo>
                      <a:pt x="280" y="337"/>
                    </a:lnTo>
                    <a:lnTo>
                      <a:pt x="280" y="338"/>
                    </a:lnTo>
                    <a:lnTo>
                      <a:pt x="282" y="338"/>
                    </a:lnTo>
                    <a:lnTo>
                      <a:pt x="282" y="340"/>
                    </a:lnTo>
                    <a:lnTo>
                      <a:pt x="284" y="340"/>
                    </a:lnTo>
                    <a:lnTo>
                      <a:pt x="286" y="340"/>
                    </a:lnTo>
                    <a:lnTo>
                      <a:pt x="288" y="340"/>
                    </a:lnTo>
                    <a:lnTo>
                      <a:pt x="288" y="342"/>
                    </a:lnTo>
                    <a:lnTo>
                      <a:pt x="290" y="344"/>
                    </a:lnTo>
                    <a:lnTo>
                      <a:pt x="292" y="346"/>
                    </a:lnTo>
                    <a:lnTo>
                      <a:pt x="296" y="346"/>
                    </a:lnTo>
                    <a:lnTo>
                      <a:pt x="298" y="346"/>
                    </a:lnTo>
                    <a:lnTo>
                      <a:pt x="298" y="348"/>
                    </a:lnTo>
                    <a:lnTo>
                      <a:pt x="300" y="350"/>
                    </a:lnTo>
                    <a:lnTo>
                      <a:pt x="300" y="352"/>
                    </a:lnTo>
                    <a:lnTo>
                      <a:pt x="302" y="352"/>
                    </a:lnTo>
                    <a:lnTo>
                      <a:pt x="303" y="354"/>
                    </a:lnTo>
                    <a:lnTo>
                      <a:pt x="303" y="356"/>
                    </a:lnTo>
                    <a:lnTo>
                      <a:pt x="303" y="358"/>
                    </a:lnTo>
                    <a:lnTo>
                      <a:pt x="305" y="358"/>
                    </a:lnTo>
                    <a:lnTo>
                      <a:pt x="307" y="358"/>
                    </a:lnTo>
                    <a:lnTo>
                      <a:pt x="309" y="358"/>
                    </a:lnTo>
                    <a:lnTo>
                      <a:pt x="311" y="358"/>
                    </a:lnTo>
                    <a:lnTo>
                      <a:pt x="311" y="362"/>
                    </a:lnTo>
                    <a:lnTo>
                      <a:pt x="309" y="362"/>
                    </a:lnTo>
                    <a:lnTo>
                      <a:pt x="307" y="363"/>
                    </a:lnTo>
                    <a:lnTo>
                      <a:pt x="305" y="365"/>
                    </a:lnTo>
                    <a:lnTo>
                      <a:pt x="303" y="365"/>
                    </a:lnTo>
                    <a:lnTo>
                      <a:pt x="303" y="367"/>
                    </a:lnTo>
                    <a:lnTo>
                      <a:pt x="302" y="369"/>
                    </a:lnTo>
                    <a:lnTo>
                      <a:pt x="300" y="371"/>
                    </a:lnTo>
                    <a:lnTo>
                      <a:pt x="298" y="375"/>
                    </a:lnTo>
                    <a:lnTo>
                      <a:pt x="298" y="377"/>
                    </a:lnTo>
                    <a:lnTo>
                      <a:pt x="298" y="379"/>
                    </a:lnTo>
                    <a:lnTo>
                      <a:pt x="296" y="381"/>
                    </a:lnTo>
                    <a:lnTo>
                      <a:pt x="296" y="383"/>
                    </a:lnTo>
                    <a:lnTo>
                      <a:pt x="294" y="383"/>
                    </a:lnTo>
                    <a:lnTo>
                      <a:pt x="292" y="385"/>
                    </a:lnTo>
                    <a:lnTo>
                      <a:pt x="288" y="385"/>
                    </a:lnTo>
                    <a:lnTo>
                      <a:pt x="286" y="385"/>
                    </a:lnTo>
                    <a:lnTo>
                      <a:pt x="284" y="385"/>
                    </a:lnTo>
                    <a:lnTo>
                      <a:pt x="282" y="385"/>
                    </a:lnTo>
                    <a:lnTo>
                      <a:pt x="280" y="385"/>
                    </a:lnTo>
                    <a:lnTo>
                      <a:pt x="278" y="385"/>
                    </a:lnTo>
                    <a:lnTo>
                      <a:pt x="277" y="385"/>
                    </a:lnTo>
                    <a:lnTo>
                      <a:pt x="275" y="385"/>
                    </a:lnTo>
                    <a:lnTo>
                      <a:pt x="273" y="385"/>
                    </a:lnTo>
                    <a:lnTo>
                      <a:pt x="269" y="385"/>
                    </a:lnTo>
                    <a:lnTo>
                      <a:pt x="267" y="385"/>
                    </a:lnTo>
                    <a:lnTo>
                      <a:pt x="261" y="385"/>
                    </a:lnTo>
                    <a:lnTo>
                      <a:pt x="259" y="385"/>
                    </a:lnTo>
                    <a:lnTo>
                      <a:pt x="257" y="385"/>
                    </a:lnTo>
                    <a:lnTo>
                      <a:pt x="254" y="383"/>
                    </a:lnTo>
                    <a:lnTo>
                      <a:pt x="252" y="383"/>
                    </a:lnTo>
                    <a:lnTo>
                      <a:pt x="250" y="385"/>
                    </a:lnTo>
                    <a:lnTo>
                      <a:pt x="248" y="385"/>
                    </a:lnTo>
                    <a:lnTo>
                      <a:pt x="246" y="385"/>
                    </a:lnTo>
                    <a:lnTo>
                      <a:pt x="244" y="385"/>
                    </a:lnTo>
                    <a:lnTo>
                      <a:pt x="244" y="387"/>
                    </a:lnTo>
                    <a:lnTo>
                      <a:pt x="242" y="387"/>
                    </a:lnTo>
                    <a:lnTo>
                      <a:pt x="240" y="387"/>
                    </a:lnTo>
                    <a:lnTo>
                      <a:pt x="238" y="388"/>
                    </a:lnTo>
                    <a:lnTo>
                      <a:pt x="236" y="388"/>
                    </a:lnTo>
                    <a:lnTo>
                      <a:pt x="234" y="390"/>
                    </a:lnTo>
                    <a:lnTo>
                      <a:pt x="232" y="390"/>
                    </a:lnTo>
                    <a:lnTo>
                      <a:pt x="231" y="392"/>
                    </a:lnTo>
                    <a:lnTo>
                      <a:pt x="231" y="394"/>
                    </a:lnTo>
                    <a:lnTo>
                      <a:pt x="229" y="394"/>
                    </a:lnTo>
                    <a:lnTo>
                      <a:pt x="227" y="396"/>
                    </a:lnTo>
                    <a:lnTo>
                      <a:pt x="225" y="396"/>
                    </a:lnTo>
                    <a:lnTo>
                      <a:pt x="223" y="396"/>
                    </a:lnTo>
                    <a:lnTo>
                      <a:pt x="223" y="398"/>
                    </a:lnTo>
                    <a:lnTo>
                      <a:pt x="221" y="398"/>
                    </a:lnTo>
                    <a:lnTo>
                      <a:pt x="219" y="398"/>
                    </a:lnTo>
                    <a:lnTo>
                      <a:pt x="219" y="400"/>
                    </a:lnTo>
                    <a:lnTo>
                      <a:pt x="217" y="400"/>
                    </a:lnTo>
                    <a:lnTo>
                      <a:pt x="215" y="400"/>
                    </a:lnTo>
                    <a:lnTo>
                      <a:pt x="213" y="400"/>
                    </a:lnTo>
                    <a:lnTo>
                      <a:pt x="213" y="402"/>
                    </a:lnTo>
                    <a:lnTo>
                      <a:pt x="211" y="402"/>
                    </a:lnTo>
                    <a:lnTo>
                      <a:pt x="209" y="402"/>
                    </a:lnTo>
                    <a:lnTo>
                      <a:pt x="207" y="402"/>
                    </a:lnTo>
                    <a:lnTo>
                      <a:pt x="206" y="404"/>
                    </a:lnTo>
                    <a:lnTo>
                      <a:pt x="202" y="404"/>
                    </a:lnTo>
                    <a:lnTo>
                      <a:pt x="200" y="406"/>
                    </a:lnTo>
                    <a:lnTo>
                      <a:pt x="198" y="408"/>
                    </a:lnTo>
                    <a:lnTo>
                      <a:pt x="196" y="408"/>
                    </a:lnTo>
                    <a:lnTo>
                      <a:pt x="196" y="410"/>
                    </a:lnTo>
                    <a:lnTo>
                      <a:pt x="194" y="410"/>
                    </a:lnTo>
                    <a:lnTo>
                      <a:pt x="194" y="411"/>
                    </a:lnTo>
                    <a:lnTo>
                      <a:pt x="192" y="411"/>
                    </a:lnTo>
                    <a:lnTo>
                      <a:pt x="192" y="413"/>
                    </a:lnTo>
                    <a:lnTo>
                      <a:pt x="190" y="413"/>
                    </a:lnTo>
                    <a:lnTo>
                      <a:pt x="188" y="413"/>
                    </a:lnTo>
                    <a:lnTo>
                      <a:pt x="186" y="413"/>
                    </a:lnTo>
                    <a:lnTo>
                      <a:pt x="184" y="413"/>
                    </a:lnTo>
                    <a:lnTo>
                      <a:pt x="184" y="415"/>
                    </a:lnTo>
                    <a:lnTo>
                      <a:pt x="183" y="415"/>
                    </a:lnTo>
                    <a:lnTo>
                      <a:pt x="181" y="415"/>
                    </a:lnTo>
                    <a:lnTo>
                      <a:pt x="181" y="417"/>
                    </a:lnTo>
                    <a:lnTo>
                      <a:pt x="179" y="417"/>
                    </a:lnTo>
                    <a:lnTo>
                      <a:pt x="177" y="417"/>
                    </a:lnTo>
                    <a:lnTo>
                      <a:pt x="177" y="419"/>
                    </a:lnTo>
                    <a:lnTo>
                      <a:pt x="175" y="419"/>
                    </a:lnTo>
                    <a:lnTo>
                      <a:pt x="175" y="421"/>
                    </a:lnTo>
                    <a:lnTo>
                      <a:pt x="173" y="421"/>
                    </a:lnTo>
                    <a:lnTo>
                      <a:pt x="173" y="423"/>
                    </a:lnTo>
                    <a:lnTo>
                      <a:pt x="171" y="423"/>
                    </a:lnTo>
                    <a:lnTo>
                      <a:pt x="169" y="423"/>
                    </a:lnTo>
                    <a:lnTo>
                      <a:pt x="167" y="425"/>
                    </a:lnTo>
                    <a:lnTo>
                      <a:pt x="165" y="425"/>
                    </a:lnTo>
                    <a:lnTo>
                      <a:pt x="163" y="425"/>
                    </a:lnTo>
                    <a:lnTo>
                      <a:pt x="161" y="425"/>
                    </a:lnTo>
                    <a:lnTo>
                      <a:pt x="159" y="425"/>
                    </a:lnTo>
                    <a:lnTo>
                      <a:pt x="158" y="425"/>
                    </a:lnTo>
                    <a:lnTo>
                      <a:pt x="154" y="425"/>
                    </a:lnTo>
                    <a:lnTo>
                      <a:pt x="152" y="425"/>
                    </a:lnTo>
                    <a:lnTo>
                      <a:pt x="150" y="427"/>
                    </a:lnTo>
                    <a:lnTo>
                      <a:pt x="148" y="427"/>
                    </a:lnTo>
                    <a:lnTo>
                      <a:pt x="146" y="429"/>
                    </a:lnTo>
                    <a:lnTo>
                      <a:pt x="144" y="429"/>
                    </a:lnTo>
                    <a:lnTo>
                      <a:pt x="144" y="431"/>
                    </a:lnTo>
                    <a:lnTo>
                      <a:pt x="142" y="431"/>
                    </a:lnTo>
                    <a:lnTo>
                      <a:pt x="140" y="431"/>
                    </a:lnTo>
                    <a:lnTo>
                      <a:pt x="138" y="433"/>
                    </a:lnTo>
                    <a:lnTo>
                      <a:pt x="136" y="433"/>
                    </a:lnTo>
                    <a:lnTo>
                      <a:pt x="135" y="433"/>
                    </a:lnTo>
                    <a:lnTo>
                      <a:pt x="133" y="433"/>
                    </a:lnTo>
                    <a:lnTo>
                      <a:pt x="131" y="435"/>
                    </a:lnTo>
                    <a:lnTo>
                      <a:pt x="131" y="433"/>
                    </a:lnTo>
                    <a:lnTo>
                      <a:pt x="131" y="435"/>
                    </a:lnTo>
                    <a:lnTo>
                      <a:pt x="129" y="435"/>
                    </a:lnTo>
                    <a:lnTo>
                      <a:pt x="127" y="435"/>
                    </a:lnTo>
                    <a:lnTo>
                      <a:pt x="123" y="435"/>
                    </a:lnTo>
                    <a:lnTo>
                      <a:pt x="121" y="436"/>
                    </a:lnTo>
                    <a:lnTo>
                      <a:pt x="119" y="436"/>
                    </a:lnTo>
                    <a:lnTo>
                      <a:pt x="117" y="436"/>
                    </a:lnTo>
                    <a:lnTo>
                      <a:pt x="115" y="436"/>
                    </a:lnTo>
                    <a:lnTo>
                      <a:pt x="113" y="436"/>
                    </a:lnTo>
                    <a:lnTo>
                      <a:pt x="113" y="438"/>
                    </a:lnTo>
                    <a:lnTo>
                      <a:pt x="113" y="440"/>
                    </a:lnTo>
                    <a:lnTo>
                      <a:pt x="111" y="440"/>
                    </a:lnTo>
                    <a:lnTo>
                      <a:pt x="110" y="442"/>
                    </a:lnTo>
                    <a:lnTo>
                      <a:pt x="108" y="442"/>
                    </a:lnTo>
                    <a:lnTo>
                      <a:pt x="108" y="444"/>
                    </a:lnTo>
                    <a:lnTo>
                      <a:pt x="106" y="444"/>
                    </a:lnTo>
                    <a:lnTo>
                      <a:pt x="106" y="446"/>
                    </a:lnTo>
                    <a:lnTo>
                      <a:pt x="106" y="448"/>
                    </a:lnTo>
                    <a:lnTo>
                      <a:pt x="104" y="448"/>
                    </a:lnTo>
                    <a:lnTo>
                      <a:pt x="102" y="448"/>
                    </a:lnTo>
                    <a:lnTo>
                      <a:pt x="100" y="448"/>
                    </a:lnTo>
                    <a:lnTo>
                      <a:pt x="100" y="450"/>
                    </a:lnTo>
                    <a:lnTo>
                      <a:pt x="98" y="450"/>
                    </a:lnTo>
                    <a:lnTo>
                      <a:pt x="96" y="450"/>
                    </a:lnTo>
                    <a:lnTo>
                      <a:pt x="96" y="452"/>
                    </a:lnTo>
                    <a:lnTo>
                      <a:pt x="94" y="452"/>
                    </a:lnTo>
                    <a:lnTo>
                      <a:pt x="92" y="452"/>
                    </a:lnTo>
                    <a:lnTo>
                      <a:pt x="92" y="454"/>
                    </a:lnTo>
                    <a:lnTo>
                      <a:pt x="90" y="454"/>
                    </a:lnTo>
                    <a:lnTo>
                      <a:pt x="90" y="456"/>
                    </a:lnTo>
                    <a:lnTo>
                      <a:pt x="88" y="456"/>
                    </a:lnTo>
                    <a:lnTo>
                      <a:pt x="87" y="456"/>
                    </a:lnTo>
                    <a:lnTo>
                      <a:pt x="85" y="456"/>
                    </a:lnTo>
                    <a:lnTo>
                      <a:pt x="85" y="458"/>
                    </a:lnTo>
                    <a:lnTo>
                      <a:pt x="83" y="458"/>
                    </a:lnTo>
                    <a:lnTo>
                      <a:pt x="81" y="458"/>
                    </a:lnTo>
                    <a:lnTo>
                      <a:pt x="81" y="456"/>
                    </a:lnTo>
                    <a:lnTo>
                      <a:pt x="81" y="454"/>
                    </a:lnTo>
                    <a:lnTo>
                      <a:pt x="79" y="454"/>
                    </a:lnTo>
                    <a:lnTo>
                      <a:pt x="77" y="454"/>
                    </a:lnTo>
                    <a:lnTo>
                      <a:pt x="77" y="452"/>
                    </a:lnTo>
                    <a:lnTo>
                      <a:pt x="75" y="452"/>
                    </a:lnTo>
                    <a:lnTo>
                      <a:pt x="73" y="452"/>
                    </a:lnTo>
                    <a:lnTo>
                      <a:pt x="73" y="450"/>
                    </a:lnTo>
                    <a:lnTo>
                      <a:pt x="71" y="450"/>
                    </a:lnTo>
                    <a:lnTo>
                      <a:pt x="71" y="448"/>
                    </a:lnTo>
                    <a:lnTo>
                      <a:pt x="69" y="446"/>
                    </a:lnTo>
                    <a:lnTo>
                      <a:pt x="64" y="444"/>
                    </a:lnTo>
                    <a:lnTo>
                      <a:pt x="62" y="444"/>
                    </a:lnTo>
                    <a:lnTo>
                      <a:pt x="60" y="442"/>
                    </a:lnTo>
                    <a:lnTo>
                      <a:pt x="58" y="442"/>
                    </a:lnTo>
                    <a:lnTo>
                      <a:pt x="56" y="442"/>
                    </a:lnTo>
                    <a:lnTo>
                      <a:pt x="52" y="440"/>
                    </a:lnTo>
                    <a:lnTo>
                      <a:pt x="46" y="440"/>
                    </a:lnTo>
                    <a:lnTo>
                      <a:pt x="44" y="440"/>
                    </a:lnTo>
                    <a:lnTo>
                      <a:pt x="42" y="438"/>
                    </a:lnTo>
                    <a:lnTo>
                      <a:pt x="40" y="438"/>
                    </a:lnTo>
                    <a:lnTo>
                      <a:pt x="39" y="438"/>
                    </a:lnTo>
                    <a:lnTo>
                      <a:pt x="37" y="438"/>
                    </a:lnTo>
                    <a:lnTo>
                      <a:pt x="35" y="436"/>
                    </a:lnTo>
                    <a:lnTo>
                      <a:pt x="31" y="436"/>
                    </a:lnTo>
                    <a:lnTo>
                      <a:pt x="29" y="436"/>
                    </a:lnTo>
                    <a:lnTo>
                      <a:pt x="25" y="435"/>
                    </a:lnTo>
                    <a:lnTo>
                      <a:pt x="21" y="435"/>
                    </a:lnTo>
                    <a:lnTo>
                      <a:pt x="16" y="435"/>
                    </a:lnTo>
                    <a:lnTo>
                      <a:pt x="14" y="433"/>
                    </a:lnTo>
                    <a:lnTo>
                      <a:pt x="12" y="433"/>
                    </a:lnTo>
                    <a:lnTo>
                      <a:pt x="10" y="433"/>
                    </a:lnTo>
                    <a:lnTo>
                      <a:pt x="10" y="431"/>
                    </a:lnTo>
                    <a:lnTo>
                      <a:pt x="12" y="431"/>
                    </a:lnTo>
                    <a:lnTo>
                      <a:pt x="14" y="431"/>
                    </a:lnTo>
                    <a:lnTo>
                      <a:pt x="16" y="431"/>
                    </a:lnTo>
                    <a:lnTo>
                      <a:pt x="17" y="431"/>
                    </a:lnTo>
                    <a:lnTo>
                      <a:pt x="17" y="43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3" y="433"/>
                    </a:lnTo>
                    <a:lnTo>
                      <a:pt x="23" y="431"/>
                    </a:lnTo>
                    <a:lnTo>
                      <a:pt x="25" y="431"/>
                    </a:lnTo>
                    <a:lnTo>
                      <a:pt x="27" y="431"/>
                    </a:lnTo>
                    <a:lnTo>
                      <a:pt x="29" y="431"/>
                    </a:lnTo>
                    <a:lnTo>
                      <a:pt x="31" y="431"/>
                    </a:lnTo>
                    <a:lnTo>
                      <a:pt x="33" y="431"/>
                    </a:lnTo>
                    <a:lnTo>
                      <a:pt x="35" y="431"/>
                    </a:lnTo>
                    <a:lnTo>
                      <a:pt x="37" y="431"/>
                    </a:lnTo>
                    <a:lnTo>
                      <a:pt x="37" y="429"/>
                    </a:lnTo>
                    <a:lnTo>
                      <a:pt x="37" y="427"/>
                    </a:lnTo>
                    <a:lnTo>
                      <a:pt x="35" y="427"/>
                    </a:lnTo>
                    <a:lnTo>
                      <a:pt x="37" y="427"/>
                    </a:lnTo>
                    <a:lnTo>
                      <a:pt x="35" y="425"/>
                    </a:lnTo>
                    <a:lnTo>
                      <a:pt x="35" y="423"/>
                    </a:lnTo>
                    <a:lnTo>
                      <a:pt x="35" y="421"/>
                    </a:lnTo>
                    <a:lnTo>
                      <a:pt x="33" y="421"/>
                    </a:lnTo>
                    <a:lnTo>
                      <a:pt x="35" y="421"/>
                    </a:lnTo>
                    <a:lnTo>
                      <a:pt x="33" y="419"/>
                    </a:lnTo>
                    <a:lnTo>
                      <a:pt x="33" y="417"/>
                    </a:lnTo>
                    <a:lnTo>
                      <a:pt x="35" y="417"/>
                    </a:lnTo>
                    <a:lnTo>
                      <a:pt x="33" y="417"/>
                    </a:lnTo>
                    <a:lnTo>
                      <a:pt x="33" y="415"/>
                    </a:lnTo>
                    <a:lnTo>
                      <a:pt x="35" y="413"/>
                    </a:lnTo>
                    <a:lnTo>
                      <a:pt x="35" y="415"/>
                    </a:lnTo>
                    <a:lnTo>
                      <a:pt x="37" y="415"/>
                    </a:lnTo>
                    <a:lnTo>
                      <a:pt x="37" y="411"/>
                    </a:lnTo>
                    <a:lnTo>
                      <a:pt x="37" y="410"/>
                    </a:lnTo>
                    <a:lnTo>
                      <a:pt x="35" y="408"/>
                    </a:lnTo>
                    <a:lnTo>
                      <a:pt x="35" y="404"/>
                    </a:lnTo>
                    <a:lnTo>
                      <a:pt x="35" y="400"/>
                    </a:lnTo>
                    <a:lnTo>
                      <a:pt x="35" y="396"/>
                    </a:lnTo>
                    <a:lnTo>
                      <a:pt x="33" y="396"/>
                    </a:lnTo>
                    <a:lnTo>
                      <a:pt x="33" y="394"/>
                    </a:lnTo>
                    <a:lnTo>
                      <a:pt x="31" y="394"/>
                    </a:lnTo>
                    <a:lnTo>
                      <a:pt x="29" y="394"/>
                    </a:lnTo>
                    <a:lnTo>
                      <a:pt x="27" y="392"/>
                    </a:lnTo>
                    <a:lnTo>
                      <a:pt x="27" y="394"/>
                    </a:lnTo>
                    <a:lnTo>
                      <a:pt x="25" y="394"/>
                    </a:lnTo>
                    <a:lnTo>
                      <a:pt x="23" y="394"/>
                    </a:lnTo>
                    <a:lnTo>
                      <a:pt x="23" y="396"/>
                    </a:lnTo>
                    <a:lnTo>
                      <a:pt x="21" y="396"/>
                    </a:lnTo>
                    <a:lnTo>
                      <a:pt x="21" y="394"/>
                    </a:lnTo>
                    <a:lnTo>
                      <a:pt x="19" y="394"/>
                    </a:lnTo>
                    <a:lnTo>
                      <a:pt x="21" y="392"/>
                    </a:lnTo>
                    <a:lnTo>
                      <a:pt x="21" y="388"/>
                    </a:lnTo>
                    <a:lnTo>
                      <a:pt x="19" y="388"/>
                    </a:lnTo>
                    <a:lnTo>
                      <a:pt x="17" y="388"/>
                    </a:lnTo>
                    <a:lnTo>
                      <a:pt x="16" y="388"/>
                    </a:lnTo>
                    <a:lnTo>
                      <a:pt x="16" y="387"/>
                    </a:lnTo>
                    <a:lnTo>
                      <a:pt x="16" y="383"/>
                    </a:lnTo>
                    <a:lnTo>
                      <a:pt x="17" y="381"/>
                    </a:lnTo>
                    <a:lnTo>
                      <a:pt x="17" y="379"/>
                    </a:lnTo>
                    <a:lnTo>
                      <a:pt x="16" y="373"/>
                    </a:lnTo>
                    <a:lnTo>
                      <a:pt x="14" y="373"/>
                    </a:lnTo>
                    <a:lnTo>
                      <a:pt x="14" y="371"/>
                    </a:lnTo>
                    <a:lnTo>
                      <a:pt x="12" y="367"/>
                    </a:lnTo>
                    <a:lnTo>
                      <a:pt x="12" y="365"/>
                    </a:lnTo>
                    <a:lnTo>
                      <a:pt x="12" y="363"/>
                    </a:lnTo>
                    <a:lnTo>
                      <a:pt x="12" y="362"/>
                    </a:lnTo>
                    <a:lnTo>
                      <a:pt x="10" y="358"/>
                    </a:lnTo>
                    <a:lnTo>
                      <a:pt x="10" y="354"/>
                    </a:lnTo>
                    <a:lnTo>
                      <a:pt x="8" y="354"/>
                    </a:lnTo>
                    <a:lnTo>
                      <a:pt x="8" y="352"/>
                    </a:lnTo>
                    <a:lnTo>
                      <a:pt x="8" y="350"/>
                    </a:lnTo>
                    <a:lnTo>
                      <a:pt x="6" y="350"/>
                    </a:lnTo>
                    <a:lnTo>
                      <a:pt x="6" y="352"/>
                    </a:lnTo>
                    <a:lnTo>
                      <a:pt x="6" y="350"/>
                    </a:lnTo>
                    <a:lnTo>
                      <a:pt x="6" y="348"/>
                    </a:lnTo>
                    <a:lnTo>
                      <a:pt x="6" y="346"/>
                    </a:lnTo>
                    <a:lnTo>
                      <a:pt x="4" y="346"/>
                    </a:lnTo>
                    <a:lnTo>
                      <a:pt x="4" y="344"/>
                    </a:lnTo>
                    <a:lnTo>
                      <a:pt x="4" y="342"/>
                    </a:lnTo>
                    <a:lnTo>
                      <a:pt x="4" y="338"/>
                    </a:lnTo>
                    <a:lnTo>
                      <a:pt x="2" y="331"/>
                    </a:lnTo>
                    <a:lnTo>
                      <a:pt x="2" y="329"/>
                    </a:lnTo>
                    <a:lnTo>
                      <a:pt x="2" y="327"/>
                    </a:lnTo>
                    <a:lnTo>
                      <a:pt x="0" y="325"/>
                    </a:lnTo>
                    <a:lnTo>
                      <a:pt x="0" y="323"/>
                    </a:lnTo>
                    <a:lnTo>
                      <a:pt x="2" y="321"/>
                    </a:lnTo>
                    <a:lnTo>
                      <a:pt x="2" y="319"/>
                    </a:lnTo>
                    <a:lnTo>
                      <a:pt x="4" y="319"/>
                    </a:lnTo>
                    <a:lnTo>
                      <a:pt x="4" y="317"/>
                    </a:lnTo>
                    <a:lnTo>
                      <a:pt x="2" y="315"/>
                    </a:lnTo>
                    <a:lnTo>
                      <a:pt x="2" y="314"/>
                    </a:lnTo>
                    <a:lnTo>
                      <a:pt x="2" y="310"/>
                    </a:lnTo>
                    <a:lnTo>
                      <a:pt x="4" y="306"/>
                    </a:lnTo>
                    <a:lnTo>
                      <a:pt x="6" y="302"/>
                    </a:lnTo>
                    <a:lnTo>
                      <a:pt x="8" y="300"/>
                    </a:lnTo>
                    <a:lnTo>
                      <a:pt x="12" y="294"/>
                    </a:lnTo>
                    <a:lnTo>
                      <a:pt x="14" y="292"/>
                    </a:lnTo>
                    <a:lnTo>
                      <a:pt x="16" y="292"/>
                    </a:lnTo>
                    <a:lnTo>
                      <a:pt x="16" y="289"/>
                    </a:lnTo>
                    <a:lnTo>
                      <a:pt x="17" y="287"/>
                    </a:lnTo>
                    <a:lnTo>
                      <a:pt x="17" y="285"/>
                    </a:lnTo>
                    <a:lnTo>
                      <a:pt x="19" y="283"/>
                    </a:lnTo>
                    <a:lnTo>
                      <a:pt x="21" y="281"/>
                    </a:lnTo>
                    <a:lnTo>
                      <a:pt x="19" y="279"/>
                    </a:lnTo>
                    <a:lnTo>
                      <a:pt x="19" y="273"/>
                    </a:lnTo>
                    <a:lnTo>
                      <a:pt x="21" y="269"/>
                    </a:lnTo>
                    <a:lnTo>
                      <a:pt x="21" y="267"/>
                    </a:lnTo>
                    <a:lnTo>
                      <a:pt x="21" y="265"/>
                    </a:lnTo>
                    <a:lnTo>
                      <a:pt x="21" y="264"/>
                    </a:lnTo>
                    <a:lnTo>
                      <a:pt x="23" y="264"/>
                    </a:lnTo>
                    <a:lnTo>
                      <a:pt x="23" y="262"/>
                    </a:lnTo>
                    <a:lnTo>
                      <a:pt x="23" y="254"/>
                    </a:lnTo>
                    <a:lnTo>
                      <a:pt x="25" y="252"/>
                    </a:lnTo>
                    <a:lnTo>
                      <a:pt x="25" y="250"/>
                    </a:lnTo>
                    <a:lnTo>
                      <a:pt x="25" y="248"/>
                    </a:lnTo>
                    <a:lnTo>
                      <a:pt x="27" y="246"/>
                    </a:lnTo>
                    <a:lnTo>
                      <a:pt x="29" y="244"/>
                    </a:lnTo>
                    <a:lnTo>
                      <a:pt x="29" y="242"/>
                    </a:lnTo>
                    <a:lnTo>
                      <a:pt x="29" y="240"/>
                    </a:lnTo>
                    <a:lnTo>
                      <a:pt x="31" y="239"/>
                    </a:lnTo>
                    <a:lnTo>
                      <a:pt x="33" y="237"/>
                    </a:lnTo>
                    <a:lnTo>
                      <a:pt x="33" y="233"/>
                    </a:lnTo>
                    <a:lnTo>
                      <a:pt x="33" y="231"/>
                    </a:lnTo>
                    <a:lnTo>
                      <a:pt x="35" y="231"/>
                    </a:lnTo>
                    <a:lnTo>
                      <a:pt x="35" y="233"/>
                    </a:lnTo>
                    <a:lnTo>
                      <a:pt x="37" y="231"/>
                    </a:lnTo>
                    <a:lnTo>
                      <a:pt x="39" y="227"/>
                    </a:lnTo>
                    <a:lnTo>
                      <a:pt x="40" y="225"/>
                    </a:lnTo>
                    <a:lnTo>
                      <a:pt x="42" y="225"/>
                    </a:lnTo>
                    <a:lnTo>
                      <a:pt x="44" y="223"/>
                    </a:lnTo>
                    <a:lnTo>
                      <a:pt x="46" y="223"/>
                    </a:lnTo>
                    <a:lnTo>
                      <a:pt x="46" y="221"/>
                    </a:lnTo>
                    <a:lnTo>
                      <a:pt x="46" y="219"/>
                    </a:lnTo>
                    <a:lnTo>
                      <a:pt x="44" y="217"/>
                    </a:lnTo>
                    <a:lnTo>
                      <a:pt x="44" y="216"/>
                    </a:lnTo>
                    <a:lnTo>
                      <a:pt x="46" y="216"/>
                    </a:lnTo>
                    <a:lnTo>
                      <a:pt x="46" y="214"/>
                    </a:lnTo>
                    <a:lnTo>
                      <a:pt x="48" y="216"/>
                    </a:lnTo>
                    <a:lnTo>
                      <a:pt x="50" y="214"/>
                    </a:lnTo>
                    <a:lnTo>
                      <a:pt x="52" y="214"/>
                    </a:lnTo>
                    <a:lnTo>
                      <a:pt x="54" y="212"/>
                    </a:lnTo>
                    <a:lnTo>
                      <a:pt x="54" y="210"/>
                    </a:lnTo>
                    <a:lnTo>
                      <a:pt x="52" y="208"/>
                    </a:lnTo>
                    <a:lnTo>
                      <a:pt x="52" y="206"/>
                    </a:lnTo>
                    <a:lnTo>
                      <a:pt x="52" y="204"/>
                    </a:lnTo>
                    <a:lnTo>
                      <a:pt x="52" y="200"/>
                    </a:lnTo>
                    <a:lnTo>
                      <a:pt x="52" y="198"/>
                    </a:lnTo>
                    <a:lnTo>
                      <a:pt x="52" y="196"/>
                    </a:lnTo>
                    <a:lnTo>
                      <a:pt x="50" y="192"/>
                    </a:lnTo>
                    <a:lnTo>
                      <a:pt x="50" y="191"/>
                    </a:lnTo>
                    <a:lnTo>
                      <a:pt x="50" y="189"/>
                    </a:lnTo>
                    <a:lnTo>
                      <a:pt x="48" y="183"/>
                    </a:lnTo>
                    <a:lnTo>
                      <a:pt x="48" y="181"/>
                    </a:lnTo>
                    <a:lnTo>
                      <a:pt x="48" y="177"/>
                    </a:lnTo>
                    <a:lnTo>
                      <a:pt x="46" y="171"/>
                    </a:lnTo>
                    <a:lnTo>
                      <a:pt x="44" y="171"/>
                    </a:lnTo>
                    <a:lnTo>
                      <a:pt x="44" y="169"/>
                    </a:lnTo>
                    <a:lnTo>
                      <a:pt x="46" y="169"/>
                    </a:lnTo>
                    <a:lnTo>
                      <a:pt x="46" y="167"/>
                    </a:lnTo>
                    <a:lnTo>
                      <a:pt x="44" y="167"/>
                    </a:lnTo>
                    <a:lnTo>
                      <a:pt x="44" y="166"/>
                    </a:lnTo>
                    <a:lnTo>
                      <a:pt x="44" y="164"/>
                    </a:lnTo>
                    <a:lnTo>
                      <a:pt x="44" y="162"/>
                    </a:lnTo>
                    <a:lnTo>
                      <a:pt x="42" y="162"/>
                    </a:lnTo>
                    <a:lnTo>
                      <a:pt x="42" y="160"/>
                    </a:lnTo>
                    <a:lnTo>
                      <a:pt x="40" y="160"/>
                    </a:lnTo>
                    <a:lnTo>
                      <a:pt x="40" y="158"/>
                    </a:lnTo>
                    <a:lnTo>
                      <a:pt x="42" y="156"/>
                    </a:lnTo>
                    <a:lnTo>
                      <a:pt x="40" y="156"/>
                    </a:lnTo>
                    <a:lnTo>
                      <a:pt x="40" y="154"/>
                    </a:lnTo>
                    <a:lnTo>
                      <a:pt x="39" y="154"/>
                    </a:lnTo>
                    <a:lnTo>
                      <a:pt x="35" y="154"/>
                    </a:lnTo>
                    <a:lnTo>
                      <a:pt x="33" y="152"/>
                    </a:lnTo>
                    <a:lnTo>
                      <a:pt x="35" y="150"/>
                    </a:lnTo>
                    <a:lnTo>
                      <a:pt x="35" y="148"/>
                    </a:lnTo>
                    <a:lnTo>
                      <a:pt x="35" y="146"/>
                    </a:lnTo>
                    <a:lnTo>
                      <a:pt x="33" y="146"/>
                    </a:lnTo>
                    <a:lnTo>
                      <a:pt x="35" y="146"/>
                    </a:lnTo>
                    <a:lnTo>
                      <a:pt x="37" y="144"/>
                    </a:lnTo>
                    <a:lnTo>
                      <a:pt x="37" y="142"/>
                    </a:lnTo>
                    <a:lnTo>
                      <a:pt x="39" y="142"/>
                    </a:lnTo>
                    <a:lnTo>
                      <a:pt x="39" y="141"/>
                    </a:lnTo>
                    <a:lnTo>
                      <a:pt x="40" y="141"/>
                    </a:lnTo>
                    <a:lnTo>
                      <a:pt x="40" y="139"/>
                    </a:lnTo>
                    <a:lnTo>
                      <a:pt x="40" y="137"/>
                    </a:lnTo>
                    <a:lnTo>
                      <a:pt x="39" y="137"/>
                    </a:lnTo>
                    <a:lnTo>
                      <a:pt x="39" y="135"/>
                    </a:lnTo>
                    <a:lnTo>
                      <a:pt x="37" y="135"/>
                    </a:lnTo>
                    <a:lnTo>
                      <a:pt x="37" y="133"/>
                    </a:lnTo>
                    <a:lnTo>
                      <a:pt x="39" y="131"/>
                    </a:lnTo>
                    <a:lnTo>
                      <a:pt x="40" y="131"/>
                    </a:lnTo>
                    <a:lnTo>
                      <a:pt x="40" y="129"/>
                    </a:lnTo>
                    <a:lnTo>
                      <a:pt x="40" y="127"/>
                    </a:lnTo>
                    <a:lnTo>
                      <a:pt x="39" y="125"/>
                    </a:lnTo>
                    <a:lnTo>
                      <a:pt x="39" y="123"/>
                    </a:lnTo>
                    <a:lnTo>
                      <a:pt x="40" y="121"/>
                    </a:lnTo>
                    <a:lnTo>
                      <a:pt x="39" y="121"/>
                    </a:lnTo>
                    <a:lnTo>
                      <a:pt x="39" y="119"/>
                    </a:lnTo>
                    <a:lnTo>
                      <a:pt x="37" y="119"/>
                    </a:lnTo>
                    <a:lnTo>
                      <a:pt x="37" y="118"/>
                    </a:lnTo>
                    <a:lnTo>
                      <a:pt x="35" y="118"/>
                    </a:lnTo>
                    <a:lnTo>
                      <a:pt x="35" y="116"/>
                    </a:lnTo>
                    <a:lnTo>
                      <a:pt x="33" y="114"/>
                    </a:lnTo>
                    <a:lnTo>
                      <a:pt x="33" y="112"/>
                    </a:lnTo>
                    <a:lnTo>
                      <a:pt x="35" y="110"/>
                    </a:lnTo>
                    <a:lnTo>
                      <a:pt x="35" y="108"/>
                    </a:lnTo>
                    <a:lnTo>
                      <a:pt x="33" y="106"/>
                    </a:lnTo>
                    <a:lnTo>
                      <a:pt x="33" y="104"/>
                    </a:lnTo>
                    <a:lnTo>
                      <a:pt x="33" y="102"/>
                    </a:lnTo>
                    <a:lnTo>
                      <a:pt x="33" y="100"/>
                    </a:lnTo>
                    <a:lnTo>
                      <a:pt x="35" y="100"/>
                    </a:lnTo>
                    <a:lnTo>
                      <a:pt x="35" y="98"/>
                    </a:lnTo>
                    <a:lnTo>
                      <a:pt x="37" y="98"/>
                    </a:lnTo>
                    <a:lnTo>
                      <a:pt x="37" y="96"/>
                    </a:lnTo>
                    <a:lnTo>
                      <a:pt x="35" y="94"/>
                    </a:lnTo>
                    <a:lnTo>
                      <a:pt x="35" y="93"/>
                    </a:lnTo>
                    <a:lnTo>
                      <a:pt x="35" y="91"/>
                    </a:lnTo>
                    <a:lnTo>
                      <a:pt x="35" y="89"/>
                    </a:lnTo>
                    <a:lnTo>
                      <a:pt x="35" y="87"/>
                    </a:lnTo>
                    <a:lnTo>
                      <a:pt x="35" y="85"/>
                    </a:lnTo>
                    <a:lnTo>
                      <a:pt x="33" y="83"/>
                    </a:lnTo>
                    <a:lnTo>
                      <a:pt x="33" y="81"/>
                    </a:lnTo>
                    <a:lnTo>
                      <a:pt x="33" y="79"/>
                    </a:lnTo>
                    <a:lnTo>
                      <a:pt x="33" y="77"/>
                    </a:lnTo>
                    <a:lnTo>
                      <a:pt x="33" y="75"/>
                    </a:lnTo>
                    <a:lnTo>
                      <a:pt x="33" y="73"/>
                    </a:lnTo>
                    <a:lnTo>
                      <a:pt x="31" y="71"/>
                    </a:lnTo>
                    <a:lnTo>
                      <a:pt x="33" y="71"/>
                    </a:lnTo>
                    <a:lnTo>
                      <a:pt x="35" y="69"/>
                    </a:lnTo>
                    <a:lnTo>
                      <a:pt x="35" y="68"/>
                    </a:lnTo>
                    <a:lnTo>
                      <a:pt x="33" y="66"/>
                    </a:lnTo>
                    <a:lnTo>
                      <a:pt x="31" y="66"/>
                    </a:lnTo>
                    <a:lnTo>
                      <a:pt x="29" y="64"/>
                    </a:lnTo>
                    <a:lnTo>
                      <a:pt x="29" y="62"/>
                    </a:lnTo>
                    <a:lnTo>
                      <a:pt x="29" y="60"/>
                    </a:lnTo>
                    <a:lnTo>
                      <a:pt x="29" y="58"/>
                    </a:lnTo>
                    <a:lnTo>
                      <a:pt x="29" y="56"/>
                    </a:lnTo>
                    <a:lnTo>
                      <a:pt x="31" y="56"/>
                    </a:lnTo>
                    <a:lnTo>
                      <a:pt x="33" y="56"/>
                    </a:lnTo>
                    <a:lnTo>
                      <a:pt x="33" y="54"/>
                    </a:lnTo>
                    <a:lnTo>
                      <a:pt x="31" y="54"/>
                    </a:lnTo>
                    <a:lnTo>
                      <a:pt x="29" y="54"/>
                    </a:lnTo>
                    <a:lnTo>
                      <a:pt x="27" y="52"/>
                    </a:lnTo>
                    <a:lnTo>
                      <a:pt x="27" y="50"/>
                    </a:lnTo>
                    <a:lnTo>
                      <a:pt x="25" y="50"/>
                    </a:lnTo>
                    <a:lnTo>
                      <a:pt x="25" y="48"/>
                    </a:lnTo>
                    <a:lnTo>
                      <a:pt x="25" y="46"/>
                    </a:lnTo>
                    <a:lnTo>
                      <a:pt x="23" y="45"/>
                    </a:lnTo>
                    <a:lnTo>
                      <a:pt x="23" y="43"/>
                    </a:lnTo>
                    <a:lnTo>
                      <a:pt x="21" y="41"/>
                    </a:lnTo>
                    <a:lnTo>
                      <a:pt x="21" y="39"/>
                    </a:lnTo>
                    <a:lnTo>
                      <a:pt x="23" y="37"/>
                    </a:lnTo>
                    <a:lnTo>
                      <a:pt x="23" y="35"/>
                    </a:lnTo>
                    <a:lnTo>
                      <a:pt x="21" y="35"/>
                    </a:lnTo>
                    <a:lnTo>
                      <a:pt x="21" y="33"/>
                    </a:lnTo>
                    <a:lnTo>
                      <a:pt x="23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5" y="27"/>
                    </a:lnTo>
                    <a:lnTo>
                      <a:pt x="25" y="25"/>
                    </a:lnTo>
                    <a:lnTo>
                      <a:pt x="27" y="25"/>
                    </a:lnTo>
                    <a:lnTo>
                      <a:pt x="27" y="23"/>
                    </a:lnTo>
                    <a:lnTo>
                      <a:pt x="27" y="21"/>
                    </a:lnTo>
                    <a:lnTo>
                      <a:pt x="29" y="21"/>
                    </a:lnTo>
                    <a:lnTo>
                      <a:pt x="31" y="20"/>
                    </a:lnTo>
                    <a:lnTo>
                      <a:pt x="31" y="18"/>
                    </a:lnTo>
                    <a:lnTo>
                      <a:pt x="29" y="18"/>
                    </a:lnTo>
                    <a:lnTo>
                      <a:pt x="29" y="16"/>
                    </a:lnTo>
                    <a:lnTo>
                      <a:pt x="29" y="14"/>
                    </a:lnTo>
                    <a:lnTo>
                      <a:pt x="31" y="14"/>
                    </a:lnTo>
                    <a:lnTo>
                      <a:pt x="33" y="14"/>
                    </a:lnTo>
                    <a:lnTo>
                      <a:pt x="35" y="14"/>
                    </a:lnTo>
                    <a:lnTo>
                      <a:pt x="37" y="14"/>
                    </a:lnTo>
                    <a:lnTo>
                      <a:pt x="39" y="14"/>
                    </a:lnTo>
                    <a:lnTo>
                      <a:pt x="40" y="14"/>
                    </a:lnTo>
                    <a:lnTo>
                      <a:pt x="44" y="14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50" y="14"/>
                    </a:lnTo>
                    <a:lnTo>
                      <a:pt x="52" y="14"/>
                    </a:lnTo>
                    <a:lnTo>
                      <a:pt x="56" y="14"/>
                    </a:lnTo>
                    <a:lnTo>
                      <a:pt x="58" y="14"/>
                    </a:lnTo>
                    <a:lnTo>
                      <a:pt x="60" y="14"/>
                    </a:lnTo>
                    <a:lnTo>
                      <a:pt x="62" y="14"/>
                    </a:lnTo>
                    <a:lnTo>
                      <a:pt x="64" y="14"/>
                    </a:lnTo>
                    <a:lnTo>
                      <a:pt x="67" y="14"/>
                    </a:lnTo>
                    <a:lnTo>
                      <a:pt x="69" y="14"/>
                    </a:lnTo>
                    <a:lnTo>
                      <a:pt x="71" y="14"/>
                    </a:lnTo>
                    <a:lnTo>
                      <a:pt x="73" y="14"/>
                    </a:lnTo>
                    <a:lnTo>
                      <a:pt x="75" y="14"/>
                    </a:lnTo>
                    <a:lnTo>
                      <a:pt x="77" y="16"/>
                    </a:lnTo>
                    <a:lnTo>
                      <a:pt x="79" y="16"/>
                    </a:lnTo>
                    <a:lnTo>
                      <a:pt x="81" y="16"/>
                    </a:lnTo>
                    <a:lnTo>
                      <a:pt x="83" y="16"/>
                    </a:lnTo>
                    <a:lnTo>
                      <a:pt x="85" y="16"/>
                    </a:lnTo>
                    <a:lnTo>
                      <a:pt x="90" y="14"/>
                    </a:lnTo>
                    <a:lnTo>
                      <a:pt x="90" y="16"/>
                    </a:lnTo>
                    <a:lnTo>
                      <a:pt x="92" y="14"/>
                    </a:lnTo>
                    <a:lnTo>
                      <a:pt x="94" y="14"/>
                    </a:lnTo>
                    <a:lnTo>
                      <a:pt x="100" y="14"/>
                    </a:lnTo>
                    <a:lnTo>
                      <a:pt x="102" y="14"/>
                    </a:lnTo>
                    <a:lnTo>
                      <a:pt x="106" y="14"/>
                    </a:lnTo>
                    <a:lnTo>
                      <a:pt x="106" y="16"/>
                    </a:lnTo>
                    <a:lnTo>
                      <a:pt x="108" y="16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7" y="14"/>
                    </a:lnTo>
                    <a:lnTo>
                      <a:pt x="117" y="12"/>
                    </a:lnTo>
                    <a:lnTo>
                      <a:pt x="121" y="12"/>
                    </a:lnTo>
                    <a:lnTo>
                      <a:pt x="123" y="12"/>
                    </a:lnTo>
                    <a:lnTo>
                      <a:pt x="125" y="12"/>
                    </a:lnTo>
                    <a:lnTo>
                      <a:pt x="127" y="12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5" y="14"/>
                    </a:lnTo>
                    <a:lnTo>
                      <a:pt x="136" y="14"/>
                    </a:lnTo>
                    <a:lnTo>
                      <a:pt x="142" y="14"/>
                    </a:lnTo>
                    <a:lnTo>
                      <a:pt x="144" y="14"/>
                    </a:lnTo>
                    <a:lnTo>
                      <a:pt x="146" y="14"/>
                    </a:lnTo>
                    <a:lnTo>
                      <a:pt x="148" y="14"/>
                    </a:lnTo>
                    <a:lnTo>
                      <a:pt x="150" y="14"/>
                    </a:lnTo>
                    <a:lnTo>
                      <a:pt x="152" y="14"/>
                    </a:lnTo>
                    <a:lnTo>
                      <a:pt x="154" y="14"/>
                    </a:lnTo>
                    <a:lnTo>
                      <a:pt x="156" y="14"/>
                    </a:lnTo>
                    <a:lnTo>
                      <a:pt x="158" y="14"/>
                    </a:lnTo>
                    <a:lnTo>
                      <a:pt x="159" y="14"/>
                    </a:lnTo>
                    <a:lnTo>
                      <a:pt x="161" y="14"/>
                    </a:lnTo>
                    <a:lnTo>
                      <a:pt x="163" y="14"/>
                    </a:lnTo>
                    <a:lnTo>
                      <a:pt x="163" y="16"/>
                    </a:lnTo>
                    <a:lnTo>
                      <a:pt x="165" y="16"/>
                    </a:lnTo>
                    <a:lnTo>
                      <a:pt x="167" y="16"/>
                    </a:lnTo>
                    <a:lnTo>
                      <a:pt x="167" y="14"/>
                    </a:lnTo>
                    <a:lnTo>
                      <a:pt x="169" y="14"/>
                    </a:lnTo>
                    <a:lnTo>
                      <a:pt x="171" y="14"/>
                    </a:lnTo>
                    <a:lnTo>
                      <a:pt x="173" y="14"/>
                    </a:lnTo>
                    <a:lnTo>
                      <a:pt x="175" y="14"/>
                    </a:lnTo>
                    <a:lnTo>
                      <a:pt x="177" y="14"/>
                    </a:lnTo>
                    <a:lnTo>
                      <a:pt x="179" y="14"/>
                    </a:lnTo>
                    <a:lnTo>
                      <a:pt x="181" y="14"/>
                    </a:lnTo>
                    <a:lnTo>
                      <a:pt x="181" y="16"/>
                    </a:lnTo>
                    <a:lnTo>
                      <a:pt x="181" y="14"/>
                    </a:lnTo>
                    <a:lnTo>
                      <a:pt x="183" y="14"/>
                    </a:lnTo>
                    <a:lnTo>
                      <a:pt x="183" y="16"/>
                    </a:lnTo>
                    <a:lnTo>
                      <a:pt x="181" y="16"/>
                    </a:lnTo>
                    <a:lnTo>
                      <a:pt x="183" y="18"/>
                    </a:lnTo>
                    <a:lnTo>
                      <a:pt x="183" y="16"/>
                    </a:lnTo>
                    <a:lnTo>
                      <a:pt x="183" y="18"/>
                    </a:lnTo>
                    <a:lnTo>
                      <a:pt x="184" y="18"/>
                    </a:lnTo>
                    <a:lnTo>
                      <a:pt x="184" y="20"/>
                    </a:lnTo>
                    <a:lnTo>
                      <a:pt x="186" y="20"/>
                    </a:lnTo>
                    <a:lnTo>
                      <a:pt x="186" y="18"/>
                    </a:lnTo>
                    <a:lnTo>
                      <a:pt x="186" y="16"/>
                    </a:lnTo>
                    <a:lnTo>
                      <a:pt x="188" y="16"/>
                    </a:lnTo>
                    <a:lnTo>
                      <a:pt x="188" y="14"/>
                    </a:lnTo>
                    <a:lnTo>
                      <a:pt x="190" y="16"/>
                    </a:lnTo>
                    <a:lnTo>
                      <a:pt x="190" y="14"/>
                    </a:lnTo>
                    <a:lnTo>
                      <a:pt x="192" y="14"/>
                    </a:lnTo>
                    <a:lnTo>
                      <a:pt x="192" y="12"/>
                    </a:lnTo>
                    <a:lnTo>
                      <a:pt x="194" y="12"/>
                    </a:lnTo>
                    <a:lnTo>
                      <a:pt x="196" y="12"/>
                    </a:lnTo>
                    <a:lnTo>
                      <a:pt x="198" y="12"/>
                    </a:lnTo>
                    <a:lnTo>
                      <a:pt x="198" y="10"/>
                    </a:lnTo>
                    <a:lnTo>
                      <a:pt x="198" y="8"/>
                    </a:lnTo>
                    <a:lnTo>
                      <a:pt x="198" y="6"/>
                    </a:lnTo>
                    <a:lnTo>
                      <a:pt x="200" y="4"/>
                    </a:lnTo>
                    <a:lnTo>
                      <a:pt x="202" y="4"/>
                    </a:lnTo>
                    <a:lnTo>
                      <a:pt x="202" y="6"/>
                    </a:lnTo>
                    <a:lnTo>
                      <a:pt x="202" y="8"/>
                    </a:lnTo>
                    <a:lnTo>
                      <a:pt x="204" y="8"/>
                    </a:lnTo>
                    <a:lnTo>
                      <a:pt x="204" y="6"/>
                    </a:lnTo>
                    <a:lnTo>
                      <a:pt x="206" y="6"/>
                    </a:lnTo>
                    <a:lnTo>
                      <a:pt x="207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22"/>
              <p:cNvSpPr>
                <a:spLocks noEditPoints="1"/>
              </p:cNvSpPr>
              <p:nvPr/>
            </p:nvSpPr>
            <p:spPr bwMode="auto">
              <a:xfrm>
                <a:off x="5576266" y="3972351"/>
                <a:ext cx="572814" cy="614699"/>
              </a:xfrm>
              <a:custGeom>
                <a:avLst/>
                <a:gdLst>
                  <a:gd name="T0" fmla="*/ 403 w 407"/>
                  <a:gd name="T1" fmla="*/ 284 h 442"/>
                  <a:gd name="T2" fmla="*/ 388 w 407"/>
                  <a:gd name="T3" fmla="*/ 315 h 442"/>
                  <a:gd name="T4" fmla="*/ 369 w 407"/>
                  <a:gd name="T5" fmla="*/ 336 h 442"/>
                  <a:gd name="T6" fmla="*/ 355 w 407"/>
                  <a:gd name="T7" fmla="*/ 311 h 442"/>
                  <a:gd name="T8" fmla="*/ 326 w 407"/>
                  <a:gd name="T9" fmla="*/ 330 h 442"/>
                  <a:gd name="T10" fmla="*/ 303 w 407"/>
                  <a:gd name="T11" fmla="*/ 319 h 442"/>
                  <a:gd name="T12" fmla="*/ 282 w 407"/>
                  <a:gd name="T13" fmla="*/ 294 h 442"/>
                  <a:gd name="T14" fmla="*/ 267 w 407"/>
                  <a:gd name="T15" fmla="*/ 307 h 442"/>
                  <a:gd name="T16" fmla="*/ 253 w 407"/>
                  <a:gd name="T17" fmla="*/ 332 h 442"/>
                  <a:gd name="T18" fmla="*/ 219 w 407"/>
                  <a:gd name="T19" fmla="*/ 332 h 442"/>
                  <a:gd name="T20" fmla="*/ 207 w 407"/>
                  <a:gd name="T21" fmla="*/ 338 h 442"/>
                  <a:gd name="T22" fmla="*/ 213 w 407"/>
                  <a:gd name="T23" fmla="*/ 363 h 442"/>
                  <a:gd name="T24" fmla="*/ 232 w 407"/>
                  <a:gd name="T25" fmla="*/ 386 h 442"/>
                  <a:gd name="T26" fmla="*/ 225 w 407"/>
                  <a:gd name="T27" fmla="*/ 413 h 442"/>
                  <a:gd name="T28" fmla="*/ 202 w 407"/>
                  <a:gd name="T29" fmla="*/ 411 h 442"/>
                  <a:gd name="T30" fmla="*/ 179 w 407"/>
                  <a:gd name="T31" fmla="*/ 432 h 442"/>
                  <a:gd name="T32" fmla="*/ 159 w 407"/>
                  <a:gd name="T33" fmla="*/ 420 h 442"/>
                  <a:gd name="T34" fmla="*/ 132 w 407"/>
                  <a:gd name="T35" fmla="*/ 394 h 442"/>
                  <a:gd name="T36" fmla="*/ 111 w 407"/>
                  <a:gd name="T37" fmla="*/ 372 h 442"/>
                  <a:gd name="T38" fmla="*/ 83 w 407"/>
                  <a:gd name="T39" fmla="*/ 347 h 442"/>
                  <a:gd name="T40" fmla="*/ 63 w 407"/>
                  <a:gd name="T41" fmla="*/ 323 h 442"/>
                  <a:gd name="T42" fmla="*/ 42 w 407"/>
                  <a:gd name="T43" fmla="*/ 298 h 442"/>
                  <a:gd name="T44" fmla="*/ 33 w 407"/>
                  <a:gd name="T45" fmla="*/ 271 h 442"/>
                  <a:gd name="T46" fmla="*/ 21 w 407"/>
                  <a:gd name="T47" fmla="*/ 248 h 442"/>
                  <a:gd name="T48" fmla="*/ 12 w 407"/>
                  <a:gd name="T49" fmla="*/ 232 h 442"/>
                  <a:gd name="T50" fmla="*/ 6 w 407"/>
                  <a:gd name="T51" fmla="*/ 211 h 442"/>
                  <a:gd name="T52" fmla="*/ 19 w 407"/>
                  <a:gd name="T53" fmla="*/ 215 h 442"/>
                  <a:gd name="T54" fmla="*/ 29 w 407"/>
                  <a:gd name="T55" fmla="*/ 213 h 442"/>
                  <a:gd name="T56" fmla="*/ 42 w 407"/>
                  <a:gd name="T57" fmla="*/ 182 h 442"/>
                  <a:gd name="T58" fmla="*/ 44 w 407"/>
                  <a:gd name="T59" fmla="*/ 148 h 442"/>
                  <a:gd name="T60" fmla="*/ 54 w 407"/>
                  <a:gd name="T61" fmla="*/ 151 h 442"/>
                  <a:gd name="T62" fmla="*/ 73 w 407"/>
                  <a:gd name="T63" fmla="*/ 155 h 442"/>
                  <a:gd name="T64" fmla="*/ 75 w 407"/>
                  <a:gd name="T65" fmla="*/ 150 h 442"/>
                  <a:gd name="T66" fmla="*/ 52 w 407"/>
                  <a:gd name="T67" fmla="*/ 130 h 442"/>
                  <a:gd name="T68" fmla="*/ 52 w 407"/>
                  <a:gd name="T69" fmla="*/ 119 h 442"/>
                  <a:gd name="T70" fmla="*/ 65 w 407"/>
                  <a:gd name="T71" fmla="*/ 121 h 442"/>
                  <a:gd name="T72" fmla="*/ 69 w 407"/>
                  <a:gd name="T73" fmla="*/ 90 h 442"/>
                  <a:gd name="T74" fmla="*/ 98 w 407"/>
                  <a:gd name="T75" fmla="*/ 94 h 442"/>
                  <a:gd name="T76" fmla="*/ 165 w 407"/>
                  <a:gd name="T77" fmla="*/ 94 h 442"/>
                  <a:gd name="T78" fmla="*/ 186 w 407"/>
                  <a:gd name="T79" fmla="*/ 54 h 442"/>
                  <a:gd name="T80" fmla="*/ 188 w 407"/>
                  <a:gd name="T81" fmla="*/ 9 h 442"/>
                  <a:gd name="T82" fmla="*/ 205 w 407"/>
                  <a:gd name="T83" fmla="*/ 2 h 442"/>
                  <a:gd name="T84" fmla="*/ 228 w 407"/>
                  <a:gd name="T85" fmla="*/ 4 h 442"/>
                  <a:gd name="T86" fmla="*/ 250 w 407"/>
                  <a:gd name="T87" fmla="*/ 5 h 442"/>
                  <a:gd name="T88" fmla="*/ 284 w 407"/>
                  <a:gd name="T89" fmla="*/ 7 h 442"/>
                  <a:gd name="T90" fmla="*/ 315 w 407"/>
                  <a:gd name="T91" fmla="*/ 4 h 442"/>
                  <a:gd name="T92" fmla="*/ 323 w 407"/>
                  <a:gd name="T93" fmla="*/ 13 h 442"/>
                  <a:gd name="T94" fmla="*/ 313 w 407"/>
                  <a:gd name="T95" fmla="*/ 32 h 442"/>
                  <a:gd name="T96" fmla="*/ 313 w 407"/>
                  <a:gd name="T97" fmla="*/ 55 h 442"/>
                  <a:gd name="T98" fmla="*/ 313 w 407"/>
                  <a:gd name="T99" fmla="*/ 77 h 442"/>
                  <a:gd name="T100" fmla="*/ 338 w 407"/>
                  <a:gd name="T101" fmla="*/ 73 h 442"/>
                  <a:gd name="T102" fmla="*/ 359 w 407"/>
                  <a:gd name="T103" fmla="*/ 63 h 442"/>
                  <a:gd name="T104" fmla="*/ 388 w 407"/>
                  <a:gd name="T105" fmla="*/ 67 h 442"/>
                  <a:gd name="T106" fmla="*/ 401 w 407"/>
                  <a:gd name="T107" fmla="*/ 92 h 442"/>
                  <a:gd name="T108" fmla="*/ 397 w 407"/>
                  <a:gd name="T109" fmla="*/ 115 h 442"/>
                  <a:gd name="T110" fmla="*/ 378 w 407"/>
                  <a:gd name="T111" fmla="*/ 128 h 442"/>
                  <a:gd name="T112" fmla="*/ 365 w 407"/>
                  <a:gd name="T113" fmla="*/ 148 h 442"/>
                  <a:gd name="T114" fmla="*/ 365 w 407"/>
                  <a:gd name="T115" fmla="*/ 173 h 442"/>
                  <a:gd name="T116" fmla="*/ 384 w 407"/>
                  <a:gd name="T117" fmla="*/ 194 h 442"/>
                  <a:gd name="T118" fmla="*/ 405 w 407"/>
                  <a:gd name="T119" fmla="*/ 217 h 442"/>
                  <a:gd name="T120" fmla="*/ 405 w 407"/>
                  <a:gd name="T121" fmla="*/ 261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7" h="442">
                    <a:moveTo>
                      <a:pt x="407" y="263"/>
                    </a:moveTo>
                    <a:lnTo>
                      <a:pt x="407" y="265"/>
                    </a:lnTo>
                    <a:lnTo>
                      <a:pt x="405" y="265"/>
                    </a:lnTo>
                    <a:lnTo>
                      <a:pt x="405" y="267"/>
                    </a:lnTo>
                    <a:lnTo>
                      <a:pt x="407" y="269"/>
                    </a:lnTo>
                    <a:lnTo>
                      <a:pt x="407" y="271"/>
                    </a:lnTo>
                    <a:lnTo>
                      <a:pt x="405" y="273"/>
                    </a:lnTo>
                    <a:lnTo>
                      <a:pt x="401" y="274"/>
                    </a:lnTo>
                    <a:lnTo>
                      <a:pt x="399" y="274"/>
                    </a:lnTo>
                    <a:lnTo>
                      <a:pt x="399" y="276"/>
                    </a:lnTo>
                    <a:lnTo>
                      <a:pt x="399" y="278"/>
                    </a:lnTo>
                    <a:lnTo>
                      <a:pt x="401" y="278"/>
                    </a:lnTo>
                    <a:lnTo>
                      <a:pt x="401" y="280"/>
                    </a:lnTo>
                    <a:lnTo>
                      <a:pt x="403" y="280"/>
                    </a:lnTo>
                    <a:lnTo>
                      <a:pt x="403" y="282"/>
                    </a:lnTo>
                    <a:lnTo>
                      <a:pt x="405" y="282"/>
                    </a:lnTo>
                    <a:lnTo>
                      <a:pt x="403" y="282"/>
                    </a:lnTo>
                    <a:lnTo>
                      <a:pt x="403" y="284"/>
                    </a:lnTo>
                    <a:lnTo>
                      <a:pt x="401" y="284"/>
                    </a:lnTo>
                    <a:lnTo>
                      <a:pt x="401" y="286"/>
                    </a:lnTo>
                    <a:lnTo>
                      <a:pt x="401" y="290"/>
                    </a:lnTo>
                    <a:lnTo>
                      <a:pt x="401" y="292"/>
                    </a:lnTo>
                    <a:lnTo>
                      <a:pt x="401" y="294"/>
                    </a:lnTo>
                    <a:lnTo>
                      <a:pt x="401" y="296"/>
                    </a:lnTo>
                    <a:lnTo>
                      <a:pt x="399" y="296"/>
                    </a:lnTo>
                    <a:lnTo>
                      <a:pt x="397" y="298"/>
                    </a:lnTo>
                    <a:lnTo>
                      <a:pt x="395" y="299"/>
                    </a:lnTo>
                    <a:lnTo>
                      <a:pt x="394" y="299"/>
                    </a:lnTo>
                    <a:lnTo>
                      <a:pt x="392" y="303"/>
                    </a:lnTo>
                    <a:lnTo>
                      <a:pt x="390" y="303"/>
                    </a:lnTo>
                    <a:lnTo>
                      <a:pt x="390" y="305"/>
                    </a:lnTo>
                    <a:lnTo>
                      <a:pt x="390" y="309"/>
                    </a:lnTo>
                    <a:lnTo>
                      <a:pt x="390" y="311"/>
                    </a:lnTo>
                    <a:lnTo>
                      <a:pt x="390" y="313"/>
                    </a:lnTo>
                    <a:lnTo>
                      <a:pt x="388" y="313"/>
                    </a:lnTo>
                    <a:lnTo>
                      <a:pt x="388" y="315"/>
                    </a:lnTo>
                    <a:lnTo>
                      <a:pt x="386" y="315"/>
                    </a:lnTo>
                    <a:lnTo>
                      <a:pt x="384" y="315"/>
                    </a:lnTo>
                    <a:lnTo>
                      <a:pt x="384" y="317"/>
                    </a:lnTo>
                    <a:lnTo>
                      <a:pt x="384" y="319"/>
                    </a:lnTo>
                    <a:lnTo>
                      <a:pt x="388" y="324"/>
                    </a:lnTo>
                    <a:lnTo>
                      <a:pt x="388" y="326"/>
                    </a:lnTo>
                    <a:lnTo>
                      <a:pt x="386" y="328"/>
                    </a:lnTo>
                    <a:lnTo>
                      <a:pt x="384" y="328"/>
                    </a:lnTo>
                    <a:lnTo>
                      <a:pt x="384" y="330"/>
                    </a:lnTo>
                    <a:lnTo>
                      <a:pt x="382" y="336"/>
                    </a:lnTo>
                    <a:lnTo>
                      <a:pt x="380" y="336"/>
                    </a:lnTo>
                    <a:lnTo>
                      <a:pt x="378" y="338"/>
                    </a:lnTo>
                    <a:lnTo>
                      <a:pt x="378" y="336"/>
                    </a:lnTo>
                    <a:lnTo>
                      <a:pt x="376" y="336"/>
                    </a:lnTo>
                    <a:lnTo>
                      <a:pt x="374" y="336"/>
                    </a:lnTo>
                    <a:lnTo>
                      <a:pt x="372" y="334"/>
                    </a:lnTo>
                    <a:lnTo>
                      <a:pt x="371" y="334"/>
                    </a:lnTo>
                    <a:lnTo>
                      <a:pt x="369" y="336"/>
                    </a:lnTo>
                    <a:lnTo>
                      <a:pt x="367" y="336"/>
                    </a:lnTo>
                    <a:lnTo>
                      <a:pt x="365" y="336"/>
                    </a:lnTo>
                    <a:lnTo>
                      <a:pt x="365" y="334"/>
                    </a:lnTo>
                    <a:lnTo>
                      <a:pt x="363" y="334"/>
                    </a:lnTo>
                    <a:lnTo>
                      <a:pt x="363" y="332"/>
                    </a:lnTo>
                    <a:lnTo>
                      <a:pt x="365" y="332"/>
                    </a:lnTo>
                    <a:lnTo>
                      <a:pt x="367" y="330"/>
                    </a:lnTo>
                    <a:lnTo>
                      <a:pt x="367" y="328"/>
                    </a:lnTo>
                    <a:lnTo>
                      <a:pt x="367" y="326"/>
                    </a:lnTo>
                    <a:lnTo>
                      <a:pt x="365" y="326"/>
                    </a:lnTo>
                    <a:lnTo>
                      <a:pt x="365" y="324"/>
                    </a:lnTo>
                    <a:lnTo>
                      <a:pt x="365" y="323"/>
                    </a:lnTo>
                    <a:lnTo>
                      <a:pt x="363" y="319"/>
                    </a:lnTo>
                    <a:lnTo>
                      <a:pt x="361" y="317"/>
                    </a:lnTo>
                    <a:lnTo>
                      <a:pt x="359" y="315"/>
                    </a:lnTo>
                    <a:lnTo>
                      <a:pt x="357" y="313"/>
                    </a:lnTo>
                    <a:lnTo>
                      <a:pt x="357" y="311"/>
                    </a:lnTo>
                    <a:lnTo>
                      <a:pt x="355" y="311"/>
                    </a:lnTo>
                    <a:lnTo>
                      <a:pt x="355" y="313"/>
                    </a:lnTo>
                    <a:lnTo>
                      <a:pt x="353" y="315"/>
                    </a:lnTo>
                    <a:lnTo>
                      <a:pt x="351" y="317"/>
                    </a:lnTo>
                    <a:lnTo>
                      <a:pt x="349" y="319"/>
                    </a:lnTo>
                    <a:lnTo>
                      <a:pt x="347" y="321"/>
                    </a:lnTo>
                    <a:lnTo>
                      <a:pt x="347" y="323"/>
                    </a:lnTo>
                    <a:lnTo>
                      <a:pt x="346" y="324"/>
                    </a:lnTo>
                    <a:lnTo>
                      <a:pt x="344" y="326"/>
                    </a:lnTo>
                    <a:lnTo>
                      <a:pt x="342" y="328"/>
                    </a:lnTo>
                    <a:lnTo>
                      <a:pt x="340" y="330"/>
                    </a:lnTo>
                    <a:lnTo>
                      <a:pt x="338" y="334"/>
                    </a:lnTo>
                    <a:lnTo>
                      <a:pt x="336" y="334"/>
                    </a:lnTo>
                    <a:lnTo>
                      <a:pt x="334" y="332"/>
                    </a:lnTo>
                    <a:lnTo>
                      <a:pt x="332" y="332"/>
                    </a:lnTo>
                    <a:lnTo>
                      <a:pt x="330" y="334"/>
                    </a:lnTo>
                    <a:lnTo>
                      <a:pt x="328" y="332"/>
                    </a:lnTo>
                    <a:lnTo>
                      <a:pt x="326" y="332"/>
                    </a:lnTo>
                    <a:lnTo>
                      <a:pt x="326" y="330"/>
                    </a:lnTo>
                    <a:lnTo>
                      <a:pt x="324" y="330"/>
                    </a:lnTo>
                    <a:lnTo>
                      <a:pt x="321" y="330"/>
                    </a:lnTo>
                    <a:lnTo>
                      <a:pt x="319" y="330"/>
                    </a:lnTo>
                    <a:lnTo>
                      <a:pt x="319" y="328"/>
                    </a:lnTo>
                    <a:lnTo>
                      <a:pt x="317" y="326"/>
                    </a:lnTo>
                    <a:lnTo>
                      <a:pt x="317" y="328"/>
                    </a:lnTo>
                    <a:lnTo>
                      <a:pt x="317" y="330"/>
                    </a:lnTo>
                    <a:lnTo>
                      <a:pt x="315" y="330"/>
                    </a:lnTo>
                    <a:lnTo>
                      <a:pt x="313" y="330"/>
                    </a:lnTo>
                    <a:lnTo>
                      <a:pt x="311" y="328"/>
                    </a:lnTo>
                    <a:lnTo>
                      <a:pt x="309" y="328"/>
                    </a:lnTo>
                    <a:lnTo>
                      <a:pt x="307" y="328"/>
                    </a:lnTo>
                    <a:lnTo>
                      <a:pt x="307" y="326"/>
                    </a:lnTo>
                    <a:lnTo>
                      <a:pt x="305" y="326"/>
                    </a:lnTo>
                    <a:lnTo>
                      <a:pt x="305" y="324"/>
                    </a:lnTo>
                    <a:lnTo>
                      <a:pt x="305" y="323"/>
                    </a:lnTo>
                    <a:lnTo>
                      <a:pt x="305" y="321"/>
                    </a:lnTo>
                    <a:lnTo>
                      <a:pt x="303" y="319"/>
                    </a:lnTo>
                    <a:lnTo>
                      <a:pt x="303" y="317"/>
                    </a:lnTo>
                    <a:lnTo>
                      <a:pt x="301" y="317"/>
                    </a:lnTo>
                    <a:lnTo>
                      <a:pt x="299" y="317"/>
                    </a:lnTo>
                    <a:lnTo>
                      <a:pt x="298" y="315"/>
                    </a:lnTo>
                    <a:lnTo>
                      <a:pt x="296" y="313"/>
                    </a:lnTo>
                    <a:lnTo>
                      <a:pt x="294" y="311"/>
                    </a:lnTo>
                    <a:lnTo>
                      <a:pt x="294" y="309"/>
                    </a:lnTo>
                    <a:lnTo>
                      <a:pt x="294" y="307"/>
                    </a:lnTo>
                    <a:lnTo>
                      <a:pt x="294" y="305"/>
                    </a:lnTo>
                    <a:lnTo>
                      <a:pt x="294" y="303"/>
                    </a:lnTo>
                    <a:lnTo>
                      <a:pt x="292" y="303"/>
                    </a:lnTo>
                    <a:lnTo>
                      <a:pt x="292" y="301"/>
                    </a:lnTo>
                    <a:lnTo>
                      <a:pt x="292" y="299"/>
                    </a:lnTo>
                    <a:lnTo>
                      <a:pt x="290" y="298"/>
                    </a:lnTo>
                    <a:lnTo>
                      <a:pt x="288" y="296"/>
                    </a:lnTo>
                    <a:lnTo>
                      <a:pt x="286" y="296"/>
                    </a:lnTo>
                    <a:lnTo>
                      <a:pt x="284" y="294"/>
                    </a:lnTo>
                    <a:lnTo>
                      <a:pt x="282" y="294"/>
                    </a:lnTo>
                    <a:lnTo>
                      <a:pt x="280" y="296"/>
                    </a:lnTo>
                    <a:lnTo>
                      <a:pt x="278" y="296"/>
                    </a:lnTo>
                    <a:lnTo>
                      <a:pt x="276" y="296"/>
                    </a:lnTo>
                    <a:lnTo>
                      <a:pt x="275" y="294"/>
                    </a:lnTo>
                    <a:lnTo>
                      <a:pt x="273" y="294"/>
                    </a:lnTo>
                    <a:lnTo>
                      <a:pt x="271" y="294"/>
                    </a:lnTo>
                    <a:lnTo>
                      <a:pt x="271" y="296"/>
                    </a:lnTo>
                    <a:lnTo>
                      <a:pt x="269" y="298"/>
                    </a:lnTo>
                    <a:lnTo>
                      <a:pt x="267" y="296"/>
                    </a:lnTo>
                    <a:lnTo>
                      <a:pt x="265" y="296"/>
                    </a:lnTo>
                    <a:lnTo>
                      <a:pt x="265" y="294"/>
                    </a:lnTo>
                    <a:lnTo>
                      <a:pt x="263" y="294"/>
                    </a:lnTo>
                    <a:lnTo>
                      <a:pt x="263" y="296"/>
                    </a:lnTo>
                    <a:lnTo>
                      <a:pt x="265" y="299"/>
                    </a:lnTo>
                    <a:lnTo>
                      <a:pt x="265" y="301"/>
                    </a:lnTo>
                    <a:lnTo>
                      <a:pt x="265" y="303"/>
                    </a:lnTo>
                    <a:lnTo>
                      <a:pt x="265" y="305"/>
                    </a:lnTo>
                    <a:lnTo>
                      <a:pt x="267" y="307"/>
                    </a:lnTo>
                    <a:lnTo>
                      <a:pt x="269" y="309"/>
                    </a:lnTo>
                    <a:lnTo>
                      <a:pt x="269" y="311"/>
                    </a:lnTo>
                    <a:lnTo>
                      <a:pt x="269" y="315"/>
                    </a:lnTo>
                    <a:lnTo>
                      <a:pt x="269" y="317"/>
                    </a:lnTo>
                    <a:lnTo>
                      <a:pt x="271" y="319"/>
                    </a:lnTo>
                    <a:lnTo>
                      <a:pt x="269" y="319"/>
                    </a:lnTo>
                    <a:lnTo>
                      <a:pt x="269" y="321"/>
                    </a:lnTo>
                    <a:lnTo>
                      <a:pt x="267" y="323"/>
                    </a:lnTo>
                    <a:lnTo>
                      <a:pt x="269" y="324"/>
                    </a:lnTo>
                    <a:lnTo>
                      <a:pt x="269" y="326"/>
                    </a:lnTo>
                    <a:lnTo>
                      <a:pt x="269" y="328"/>
                    </a:lnTo>
                    <a:lnTo>
                      <a:pt x="269" y="330"/>
                    </a:lnTo>
                    <a:lnTo>
                      <a:pt x="267" y="330"/>
                    </a:lnTo>
                    <a:lnTo>
                      <a:pt x="269" y="332"/>
                    </a:lnTo>
                    <a:lnTo>
                      <a:pt x="267" y="334"/>
                    </a:lnTo>
                    <a:lnTo>
                      <a:pt x="265" y="334"/>
                    </a:lnTo>
                    <a:lnTo>
                      <a:pt x="257" y="332"/>
                    </a:lnTo>
                    <a:lnTo>
                      <a:pt x="253" y="332"/>
                    </a:lnTo>
                    <a:lnTo>
                      <a:pt x="252" y="334"/>
                    </a:lnTo>
                    <a:lnTo>
                      <a:pt x="248" y="334"/>
                    </a:lnTo>
                    <a:lnTo>
                      <a:pt x="246" y="334"/>
                    </a:lnTo>
                    <a:lnTo>
                      <a:pt x="242" y="334"/>
                    </a:lnTo>
                    <a:lnTo>
                      <a:pt x="240" y="334"/>
                    </a:lnTo>
                    <a:lnTo>
                      <a:pt x="238" y="334"/>
                    </a:lnTo>
                    <a:lnTo>
                      <a:pt x="238" y="332"/>
                    </a:lnTo>
                    <a:lnTo>
                      <a:pt x="236" y="332"/>
                    </a:lnTo>
                    <a:lnTo>
                      <a:pt x="236" y="330"/>
                    </a:lnTo>
                    <a:lnTo>
                      <a:pt x="234" y="328"/>
                    </a:lnTo>
                    <a:lnTo>
                      <a:pt x="232" y="328"/>
                    </a:lnTo>
                    <a:lnTo>
                      <a:pt x="230" y="328"/>
                    </a:lnTo>
                    <a:lnTo>
                      <a:pt x="228" y="328"/>
                    </a:lnTo>
                    <a:lnTo>
                      <a:pt x="227" y="330"/>
                    </a:lnTo>
                    <a:lnTo>
                      <a:pt x="225" y="330"/>
                    </a:lnTo>
                    <a:lnTo>
                      <a:pt x="223" y="330"/>
                    </a:lnTo>
                    <a:lnTo>
                      <a:pt x="221" y="330"/>
                    </a:lnTo>
                    <a:lnTo>
                      <a:pt x="219" y="332"/>
                    </a:lnTo>
                    <a:lnTo>
                      <a:pt x="219" y="334"/>
                    </a:lnTo>
                    <a:lnTo>
                      <a:pt x="217" y="336"/>
                    </a:lnTo>
                    <a:lnTo>
                      <a:pt x="215" y="336"/>
                    </a:lnTo>
                    <a:lnTo>
                      <a:pt x="215" y="334"/>
                    </a:lnTo>
                    <a:lnTo>
                      <a:pt x="213" y="334"/>
                    </a:lnTo>
                    <a:lnTo>
                      <a:pt x="213" y="332"/>
                    </a:lnTo>
                    <a:lnTo>
                      <a:pt x="213" y="330"/>
                    </a:lnTo>
                    <a:lnTo>
                      <a:pt x="211" y="330"/>
                    </a:lnTo>
                    <a:lnTo>
                      <a:pt x="209" y="328"/>
                    </a:lnTo>
                    <a:lnTo>
                      <a:pt x="207" y="328"/>
                    </a:lnTo>
                    <a:lnTo>
                      <a:pt x="207" y="326"/>
                    </a:lnTo>
                    <a:lnTo>
                      <a:pt x="205" y="326"/>
                    </a:lnTo>
                    <a:lnTo>
                      <a:pt x="205" y="328"/>
                    </a:lnTo>
                    <a:lnTo>
                      <a:pt x="205" y="330"/>
                    </a:lnTo>
                    <a:lnTo>
                      <a:pt x="207" y="330"/>
                    </a:lnTo>
                    <a:lnTo>
                      <a:pt x="207" y="332"/>
                    </a:lnTo>
                    <a:lnTo>
                      <a:pt x="207" y="334"/>
                    </a:lnTo>
                    <a:lnTo>
                      <a:pt x="207" y="338"/>
                    </a:lnTo>
                    <a:lnTo>
                      <a:pt x="207" y="340"/>
                    </a:lnTo>
                    <a:lnTo>
                      <a:pt x="207" y="342"/>
                    </a:lnTo>
                    <a:lnTo>
                      <a:pt x="207" y="344"/>
                    </a:lnTo>
                    <a:lnTo>
                      <a:pt x="209" y="346"/>
                    </a:lnTo>
                    <a:lnTo>
                      <a:pt x="211" y="347"/>
                    </a:lnTo>
                    <a:lnTo>
                      <a:pt x="211" y="349"/>
                    </a:lnTo>
                    <a:lnTo>
                      <a:pt x="211" y="351"/>
                    </a:lnTo>
                    <a:lnTo>
                      <a:pt x="209" y="351"/>
                    </a:lnTo>
                    <a:lnTo>
                      <a:pt x="207" y="351"/>
                    </a:lnTo>
                    <a:lnTo>
                      <a:pt x="207" y="353"/>
                    </a:lnTo>
                    <a:lnTo>
                      <a:pt x="207" y="355"/>
                    </a:lnTo>
                    <a:lnTo>
                      <a:pt x="205" y="357"/>
                    </a:lnTo>
                    <a:lnTo>
                      <a:pt x="205" y="359"/>
                    </a:lnTo>
                    <a:lnTo>
                      <a:pt x="205" y="361"/>
                    </a:lnTo>
                    <a:lnTo>
                      <a:pt x="207" y="361"/>
                    </a:lnTo>
                    <a:lnTo>
                      <a:pt x="209" y="361"/>
                    </a:lnTo>
                    <a:lnTo>
                      <a:pt x="211" y="363"/>
                    </a:lnTo>
                    <a:lnTo>
                      <a:pt x="213" y="363"/>
                    </a:lnTo>
                    <a:lnTo>
                      <a:pt x="215" y="363"/>
                    </a:lnTo>
                    <a:lnTo>
                      <a:pt x="217" y="363"/>
                    </a:lnTo>
                    <a:lnTo>
                      <a:pt x="219" y="365"/>
                    </a:lnTo>
                    <a:lnTo>
                      <a:pt x="223" y="367"/>
                    </a:lnTo>
                    <a:lnTo>
                      <a:pt x="225" y="367"/>
                    </a:lnTo>
                    <a:lnTo>
                      <a:pt x="228" y="369"/>
                    </a:lnTo>
                    <a:lnTo>
                      <a:pt x="232" y="371"/>
                    </a:lnTo>
                    <a:lnTo>
                      <a:pt x="234" y="371"/>
                    </a:lnTo>
                    <a:lnTo>
                      <a:pt x="236" y="371"/>
                    </a:lnTo>
                    <a:lnTo>
                      <a:pt x="238" y="372"/>
                    </a:lnTo>
                    <a:lnTo>
                      <a:pt x="236" y="372"/>
                    </a:lnTo>
                    <a:lnTo>
                      <a:pt x="236" y="374"/>
                    </a:lnTo>
                    <a:lnTo>
                      <a:pt x="236" y="376"/>
                    </a:lnTo>
                    <a:lnTo>
                      <a:pt x="234" y="378"/>
                    </a:lnTo>
                    <a:lnTo>
                      <a:pt x="234" y="380"/>
                    </a:lnTo>
                    <a:lnTo>
                      <a:pt x="234" y="384"/>
                    </a:lnTo>
                    <a:lnTo>
                      <a:pt x="232" y="384"/>
                    </a:lnTo>
                    <a:lnTo>
                      <a:pt x="232" y="386"/>
                    </a:lnTo>
                    <a:lnTo>
                      <a:pt x="230" y="386"/>
                    </a:lnTo>
                    <a:lnTo>
                      <a:pt x="228" y="386"/>
                    </a:lnTo>
                    <a:lnTo>
                      <a:pt x="228" y="388"/>
                    </a:lnTo>
                    <a:lnTo>
                      <a:pt x="230" y="390"/>
                    </a:lnTo>
                    <a:lnTo>
                      <a:pt x="232" y="392"/>
                    </a:lnTo>
                    <a:lnTo>
                      <a:pt x="234" y="392"/>
                    </a:lnTo>
                    <a:lnTo>
                      <a:pt x="234" y="394"/>
                    </a:lnTo>
                    <a:lnTo>
                      <a:pt x="234" y="396"/>
                    </a:lnTo>
                    <a:lnTo>
                      <a:pt x="236" y="397"/>
                    </a:lnTo>
                    <a:lnTo>
                      <a:pt x="236" y="399"/>
                    </a:lnTo>
                    <a:lnTo>
                      <a:pt x="234" y="401"/>
                    </a:lnTo>
                    <a:lnTo>
                      <a:pt x="232" y="403"/>
                    </a:lnTo>
                    <a:lnTo>
                      <a:pt x="230" y="407"/>
                    </a:lnTo>
                    <a:lnTo>
                      <a:pt x="228" y="409"/>
                    </a:lnTo>
                    <a:lnTo>
                      <a:pt x="227" y="409"/>
                    </a:lnTo>
                    <a:lnTo>
                      <a:pt x="225" y="409"/>
                    </a:lnTo>
                    <a:lnTo>
                      <a:pt x="225" y="411"/>
                    </a:lnTo>
                    <a:lnTo>
                      <a:pt x="225" y="413"/>
                    </a:lnTo>
                    <a:lnTo>
                      <a:pt x="225" y="415"/>
                    </a:lnTo>
                    <a:lnTo>
                      <a:pt x="227" y="417"/>
                    </a:lnTo>
                    <a:lnTo>
                      <a:pt x="228" y="417"/>
                    </a:lnTo>
                    <a:lnTo>
                      <a:pt x="228" y="419"/>
                    </a:lnTo>
                    <a:lnTo>
                      <a:pt x="227" y="422"/>
                    </a:lnTo>
                    <a:lnTo>
                      <a:pt x="225" y="426"/>
                    </a:lnTo>
                    <a:lnTo>
                      <a:pt x="223" y="426"/>
                    </a:lnTo>
                    <a:lnTo>
                      <a:pt x="221" y="424"/>
                    </a:lnTo>
                    <a:lnTo>
                      <a:pt x="219" y="424"/>
                    </a:lnTo>
                    <a:lnTo>
                      <a:pt x="217" y="424"/>
                    </a:lnTo>
                    <a:lnTo>
                      <a:pt x="213" y="422"/>
                    </a:lnTo>
                    <a:lnTo>
                      <a:pt x="211" y="422"/>
                    </a:lnTo>
                    <a:lnTo>
                      <a:pt x="211" y="420"/>
                    </a:lnTo>
                    <a:lnTo>
                      <a:pt x="209" y="419"/>
                    </a:lnTo>
                    <a:lnTo>
                      <a:pt x="207" y="415"/>
                    </a:lnTo>
                    <a:lnTo>
                      <a:pt x="205" y="413"/>
                    </a:lnTo>
                    <a:lnTo>
                      <a:pt x="204" y="411"/>
                    </a:lnTo>
                    <a:lnTo>
                      <a:pt x="202" y="411"/>
                    </a:lnTo>
                    <a:lnTo>
                      <a:pt x="200" y="409"/>
                    </a:lnTo>
                    <a:lnTo>
                      <a:pt x="200" y="411"/>
                    </a:lnTo>
                    <a:lnTo>
                      <a:pt x="198" y="411"/>
                    </a:lnTo>
                    <a:lnTo>
                      <a:pt x="196" y="413"/>
                    </a:lnTo>
                    <a:lnTo>
                      <a:pt x="194" y="415"/>
                    </a:lnTo>
                    <a:lnTo>
                      <a:pt x="192" y="415"/>
                    </a:lnTo>
                    <a:lnTo>
                      <a:pt x="190" y="415"/>
                    </a:lnTo>
                    <a:lnTo>
                      <a:pt x="188" y="415"/>
                    </a:lnTo>
                    <a:lnTo>
                      <a:pt x="186" y="417"/>
                    </a:lnTo>
                    <a:lnTo>
                      <a:pt x="184" y="419"/>
                    </a:lnTo>
                    <a:lnTo>
                      <a:pt x="184" y="420"/>
                    </a:lnTo>
                    <a:lnTo>
                      <a:pt x="180" y="422"/>
                    </a:lnTo>
                    <a:lnTo>
                      <a:pt x="180" y="424"/>
                    </a:lnTo>
                    <a:lnTo>
                      <a:pt x="179" y="426"/>
                    </a:lnTo>
                    <a:lnTo>
                      <a:pt x="180" y="428"/>
                    </a:lnTo>
                    <a:lnTo>
                      <a:pt x="180" y="430"/>
                    </a:lnTo>
                    <a:lnTo>
                      <a:pt x="180" y="432"/>
                    </a:lnTo>
                    <a:lnTo>
                      <a:pt x="179" y="432"/>
                    </a:lnTo>
                    <a:lnTo>
                      <a:pt x="179" y="434"/>
                    </a:lnTo>
                    <a:lnTo>
                      <a:pt x="179" y="436"/>
                    </a:lnTo>
                    <a:lnTo>
                      <a:pt x="179" y="438"/>
                    </a:lnTo>
                    <a:lnTo>
                      <a:pt x="177" y="440"/>
                    </a:lnTo>
                    <a:lnTo>
                      <a:pt x="177" y="442"/>
                    </a:lnTo>
                    <a:lnTo>
                      <a:pt x="173" y="440"/>
                    </a:lnTo>
                    <a:lnTo>
                      <a:pt x="175" y="440"/>
                    </a:lnTo>
                    <a:lnTo>
                      <a:pt x="173" y="440"/>
                    </a:lnTo>
                    <a:lnTo>
                      <a:pt x="169" y="438"/>
                    </a:lnTo>
                    <a:lnTo>
                      <a:pt x="169" y="436"/>
                    </a:lnTo>
                    <a:lnTo>
                      <a:pt x="167" y="436"/>
                    </a:lnTo>
                    <a:lnTo>
                      <a:pt x="165" y="434"/>
                    </a:lnTo>
                    <a:lnTo>
                      <a:pt x="163" y="432"/>
                    </a:lnTo>
                    <a:lnTo>
                      <a:pt x="163" y="430"/>
                    </a:lnTo>
                    <a:lnTo>
                      <a:pt x="163" y="428"/>
                    </a:lnTo>
                    <a:lnTo>
                      <a:pt x="163" y="426"/>
                    </a:lnTo>
                    <a:lnTo>
                      <a:pt x="161" y="424"/>
                    </a:lnTo>
                    <a:lnTo>
                      <a:pt x="159" y="420"/>
                    </a:lnTo>
                    <a:lnTo>
                      <a:pt x="157" y="420"/>
                    </a:lnTo>
                    <a:lnTo>
                      <a:pt x="156" y="419"/>
                    </a:lnTo>
                    <a:lnTo>
                      <a:pt x="154" y="415"/>
                    </a:lnTo>
                    <a:lnTo>
                      <a:pt x="152" y="415"/>
                    </a:lnTo>
                    <a:lnTo>
                      <a:pt x="150" y="413"/>
                    </a:lnTo>
                    <a:lnTo>
                      <a:pt x="148" y="413"/>
                    </a:lnTo>
                    <a:lnTo>
                      <a:pt x="146" y="411"/>
                    </a:lnTo>
                    <a:lnTo>
                      <a:pt x="144" y="407"/>
                    </a:lnTo>
                    <a:lnTo>
                      <a:pt x="142" y="407"/>
                    </a:lnTo>
                    <a:lnTo>
                      <a:pt x="140" y="405"/>
                    </a:lnTo>
                    <a:lnTo>
                      <a:pt x="138" y="405"/>
                    </a:lnTo>
                    <a:lnTo>
                      <a:pt x="136" y="405"/>
                    </a:lnTo>
                    <a:lnTo>
                      <a:pt x="138" y="401"/>
                    </a:lnTo>
                    <a:lnTo>
                      <a:pt x="138" y="399"/>
                    </a:lnTo>
                    <a:lnTo>
                      <a:pt x="138" y="397"/>
                    </a:lnTo>
                    <a:lnTo>
                      <a:pt x="136" y="397"/>
                    </a:lnTo>
                    <a:lnTo>
                      <a:pt x="134" y="396"/>
                    </a:lnTo>
                    <a:lnTo>
                      <a:pt x="132" y="394"/>
                    </a:lnTo>
                    <a:lnTo>
                      <a:pt x="131" y="392"/>
                    </a:lnTo>
                    <a:lnTo>
                      <a:pt x="129" y="392"/>
                    </a:lnTo>
                    <a:lnTo>
                      <a:pt x="129" y="390"/>
                    </a:lnTo>
                    <a:lnTo>
                      <a:pt x="129" y="388"/>
                    </a:lnTo>
                    <a:lnTo>
                      <a:pt x="127" y="388"/>
                    </a:lnTo>
                    <a:lnTo>
                      <a:pt x="127" y="386"/>
                    </a:lnTo>
                    <a:lnTo>
                      <a:pt x="123" y="384"/>
                    </a:lnTo>
                    <a:lnTo>
                      <a:pt x="121" y="382"/>
                    </a:lnTo>
                    <a:lnTo>
                      <a:pt x="121" y="380"/>
                    </a:lnTo>
                    <a:lnTo>
                      <a:pt x="119" y="380"/>
                    </a:lnTo>
                    <a:lnTo>
                      <a:pt x="117" y="378"/>
                    </a:lnTo>
                    <a:lnTo>
                      <a:pt x="113" y="374"/>
                    </a:lnTo>
                    <a:lnTo>
                      <a:pt x="111" y="372"/>
                    </a:lnTo>
                    <a:lnTo>
                      <a:pt x="109" y="372"/>
                    </a:lnTo>
                    <a:lnTo>
                      <a:pt x="109" y="371"/>
                    </a:lnTo>
                    <a:lnTo>
                      <a:pt x="111" y="372"/>
                    </a:lnTo>
                    <a:lnTo>
                      <a:pt x="113" y="372"/>
                    </a:lnTo>
                    <a:lnTo>
                      <a:pt x="111" y="372"/>
                    </a:lnTo>
                    <a:lnTo>
                      <a:pt x="109" y="371"/>
                    </a:lnTo>
                    <a:lnTo>
                      <a:pt x="108" y="371"/>
                    </a:lnTo>
                    <a:lnTo>
                      <a:pt x="108" y="369"/>
                    </a:lnTo>
                    <a:lnTo>
                      <a:pt x="106" y="369"/>
                    </a:lnTo>
                    <a:lnTo>
                      <a:pt x="104" y="367"/>
                    </a:lnTo>
                    <a:lnTo>
                      <a:pt x="102" y="367"/>
                    </a:lnTo>
                    <a:lnTo>
                      <a:pt x="102" y="365"/>
                    </a:lnTo>
                    <a:lnTo>
                      <a:pt x="98" y="363"/>
                    </a:lnTo>
                    <a:lnTo>
                      <a:pt x="96" y="361"/>
                    </a:lnTo>
                    <a:lnTo>
                      <a:pt x="92" y="359"/>
                    </a:lnTo>
                    <a:lnTo>
                      <a:pt x="90" y="355"/>
                    </a:lnTo>
                    <a:lnTo>
                      <a:pt x="88" y="355"/>
                    </a:lnTo>
                    <a:lnTo>
                      <a:pt x="86" y="353"/>
                    </a:lnTo>
                    <a:lnTo>
                      <a:pt x="85" y="351"/>
                    </a:lnTo>
                    <a:lnTo>
                      <a:pt x="83" y="351"/>
                    </a:lnTo>
                    <a:lnTo>
                      <a:pt x="85" y="351"/>
                    </a:lnTo>
                    <a:lnTo>
                      <a:pt x="83" y="349"/>
                    </a:lnTo>
                    <a:lnTo>
                      <a:pt x="83" y="347"/>
                    </a:lnTo>
                    <a:lnTo>
                      <a:pt x="81" y="347"/>
                    </a:lnTo>
                    <a:lnTo>
                      <a:pt x="81" y="346"/>
                    </a:lnTo>
                    <a:lnTo>
                      <a:pt x="79" y="344"/>
                    </a:lnTo>
                    <a:lnTo>
                      <a:pt x="77" y="342"/>
                    </a:lnTo>
                    <a:lnTo>
                      <a:pt x="75" y="342"/>
                    </a:lnTo>
                    <a:lnTo>
                      <a:pt x="73" y="340"/>
                    </a:lnTo>
                    <a:lnTo>
                      <a:pt x="73" y="338"/>
                    </a:lnTo>
                    <a:lnTo>
                      <a:pt x="71" y="338"/>
                    </a:lnTo>
                    <a:lnTo>
                      <a:pt x="71" y="336"/>
                    </a:lnTo>
                    <a:lnTo>
                      <a:pt x="69" y="336"/>
                    </a:lnTo>
                    <a:lnTo>
                      <a:pt x="67" y="334"/>
                    </a:lnTo>
                    <a:lnTo>
                      <a:pt x="67" y="332"/>
                    </a:lnTo>
                    <a:lnTo>
                      <a:pt x="65" y="332"/>
                    </a:lnTo>
                    <a:lnTo>
                      <a:pt x="65" y="330"/>
                    </a:lnTo>
                    <a:lnTo>
                      <a:pt x="63" y="328"/>
                    </a:lnTo>
                    <a:lnTo>
                      <a:pt x="63" y="326"/>
                    </a:lnTo>
                    <a:lnTo>
                      <a:pt x="63" y="324"/>
                    </a:lnTo>
                    <a:lnTo>
                      <a:pt x="63" y="323"/>
                    </a:lnTo>
                    <a:lnTo>
                      <a:pt x="63" y="321"/>
                    </a:lnTo>
                    <a:lnTo>
                      <a:pt x="61" y="321"/>
                    </a:lnTo>
                    <a:lnTo>
                      <a:pt x="61" y="319"/>
                    </a:lnTo>
                    <a:lnTo>
                      <a:pt x="60" y="317"/>
                    </a:lnTo>
                    <a:lnTo>
                      <a:pt x="58" y="315"/>
                    </a:lnTo>
                    <a:lnTo>
                      <a:pt x="56" y="313"/>
                    </a:lnTo>
                    <a:lnTo>
                      <a:pt x="54" y="311"/>
                    </a:lnTo>
                    <a:lnTo>
                      <a:pt x="52" y="309"/>
                    </a:lnTo>
                    <a:lnTo>
                      <a:pt x="50" y="307"/>
                    </a:lnTo>
                    <a:lnTo>
                      <a:pt x="52" y="307"/>
                    </a:lnTo>
                    <a:lnTo>
                      <a:pt x="50" y="307"/>
                    </a:lnTo>
                    <a:lnTo>
                      <a:pt x="48" y="305"/>
                    </a:lnTo>
                    <a:lnTo>
                      <a:pt x="48" y="303"/>
                    </a:lnTo>
                    <a:lnTo>
                      <a:pt x="46" y="303"/>
                    </a:lnTo>
                    <a:lnTo>
                      <a:pt x="46" y="301"/>
                    </a:lnTo>
                    <a:lnTo>
                      <a:pt x="44" y="299"/>
                    </a:lnTo>
                    <a:lnTo>
                      <a:pt x="42" y="299"/>
                    </a:lnTo>
                    <a:lnTo>
                      <a:pt x="42" y="298"/>
                    </a:lnTo>
                    <a:lnTo>
                      <a:pt x="40" y="296"/>
                    </a:lnTo>
                    <a:lnTo>
                      <a:pt x="42" y="296"/>
                    </a:lnTo>
                    <a:lnTo>
                      <a:pt x="40" y="296"/>
                    </a:lnTo>
                    <a:lnTo>
                      <a:pt x="40" y="294"/>
                    </a:lnTo>
                    <a:lnTo>
                      <a:pt x="40" y="292"/>
                    </a:lnTo>
                    <a:lnTo>
                      <a:pt x="40" y="290"/>
                    </a:lnTo>
                    <a:lnTo>
                      <a:pt x="40" y="288"/>
                    </a:lnTo>
                    <a:lnTo>
                      <a:pt x="40" y="286"/>
                    </a:lnTo>
                    <a:lnTo>
                      <a:pt x="38" y="284"/>
                    </a:lnTo>
                    <a:lnTo>
                      <a:pt x="40" y="284"/>
                    </a:lnTo>
                    <a:lnTo>
                      <a:pt x="38" y="284"/>
                    </a:lnTo>
                    <a:lnTo>
                      <a:pt x="38" y="282"/>
                    </a:lnTo>
                    <a:lnTo>
                      <a:pt x="38" y="280"/>
                    </a:lnTo>
                    <a:lnTo>
                      <a:pt x="38" y="278"/>
                    </a:lnTo>
                    <a:lnTo>
                      <a:pt x="37" y="276"/>
                    </a:lnTo>
                    <a:lnTo>
                      <a:pt x="37" y="274"/>
                    </a:lnTo>
                    <a:lnTo>
                      <a:pt x="35" y="273"/>
                    </a:lnTo>
                    <a:lnTo>
                      <a:pt x="33" y="271"/>
                    </a:lnTo>
                    <a:lnTo>
                      <a:pt x="33" y="269"/>
                    </a:lnTo>
                    <a:lnTo>
                      <a:pt x="31" y="269"/>
                    </a:lnTo>
                    <a:lnTo>
                      <a:pt x="31" y="267"/>
                    </a:lnTo>
                    <a:lnTo>
                      <a:pt x="29" y="267"/>
                    </a:lnTo>
                    <a:lnTo>
                      <a:pt x="29" y="265"/>
                    </a:lnTo>
                    <a:lnTo>
                      <a:pt x="27" y="263"/>
                    </a:lnTo>
                    <a:lnTo>
                      <a:pt x="27" y="261"/>
                    </a:lnTo>
                    <a:lnTo>
                      <a:pt x="25" y="261"/>
                    </a:lnTo>
                    <a:lnTo>
                      <a:pt x="25" y="259"/>
                    </a:lnTo>
                    <a:lnTo>
                      <a:pt x="23" y="257"/>
                    </a:lnTo>
                    <a:lnTo>
                      <a:pt x="21" y="255"/>
                    </a:lnTo>
                    <a:lnTo>
                      <a:pt x="21" y="253"/>
                    </a:lnTo>
                    <a:lnTo>
                      <a:pt x="21" y="251"/>
                    </a:lnTo>
                    <a:lnTo>
                      <a:pt x="21" y="253"/>
                    </a:lnTo>
                    <a:lnTo>
                      <a:pt x="23" y="251"/>
                    </a:lnTo>
                    <a:lnTo>
                      <a:pt x="21" y="251"/>
                    </a:lnTo>
                    <a:lnTo>
                      <a:pt x="21" y="249"/>
                    </a:lnTo>
                    <a:lnTo>
                      <a:pt x="21" y="248"/>
                    </a:lnTo>
                    <a:lnTo>
                      <a:pt x="19" y="246"/>
                    </a:lnTo>
                    <a:lnTo>
                      <a:pt x="19" y="244"/>
                    </a:lnTo>
                    <a:lnTo>
                      <a:pt x="17" y="242"/>
                    </a:lnTo>
                    <a:lnTo>
                      <a:pt x="15" y="240"/>
                    </a:lnTo>
                    <a:lnTo>
                      <a:pt x="15" y="238"/>
                    </a:lnTo>
                    <a:lnTo>
                      <a:pt x="12" y="234"/>
                    </a:lnTo>
                    <a:lnTo>
                      <a:pt x="13" y="236"/>
                    </a:lnTo>
                    <a:lnTo>
                      <a:pt x="15" y="234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2" y="232"/>
                    </a:lnTo>
                    <a:lnTo>
                      <a:pt x="13" y="232"/>
                    </a:lnTo>
                    <a:lnTo>
                      <a:pt x="12" y="230"/>
                    </a:lnTo>
                    <a:lnTo>
                      <a:pt x="12" y="228"/>
                    </a:lnTo>
                    <a:lnTo>
                      <a:pt x="12" y="230"/>
                    </a:lnTo>
                    <a:lnTo>
                      <a:pt x="12" y="232"/>
                    </a:lnTo>
                    <a:lnTo>
                      <a:pt x="12" y="230"/>
                    </a:lnTo>
                    <a:lnTo>
                      <a:pt x="12" y="232"/>
                    </a:lnTo>
                    <a:lnTo>
                      <a:pt x="12" y="230"/>
                    </a:lnTo>
                    <a:lnTo>
                      <a:pt x="12" y="228"/>
                    </a:lnTo>
                    <a:lnTo>
                      <a:pt x="10" y="226"/>
                    </a:lnTo>
                    <a:lnTo>
                      <a:pt x="8" y="223"/>
                    </a:lnTo>
                    <a:lnTo>
                      <a:pt x="6" y="219"/>
                    </a:lnTo>
                    <a:lnTo>
                      <a:pt x="6" y="217"/>
                    </a:lnTo>
                    <a:lnTo>
                      <a:pt x="4" y="217"/>
                    </a:lnTo>
                    <a:lnTo>
                      <a:pt x="4" y="215"/>
                    </a:lnTo>
                    <a:lnTo>
                      <a:pt x="4" y="213"/>
                    </a:lnTo>
                    <a:lnTo>
                      <a:pt x="2" y="213"/>
                    </a:lnTo>
                    <a:lnTo>
                      <a:pt x="2" y="211"/>
                    </a:lnTo>
                    <a:lnTo>
                      <a:pt x="0" y="209"/>
                    </a:lnTo>
                    <a:lnTo>
                      <a:pt x="0" y="207"/>
                    </a:lnTo>
                    <a:lnTo>
                      <a:pt x="2" y="207"/>
                    </a:lnTo>
                    <a:lnTo>
                      <a:pt x="2" y="209"/>
                    </a:lnTo>
                    <a:lnTo>
                      <a:pt x="4" y="209"/>
                    </a:lnTo>
                    <a:lnTo>
                      <a:pt x="4" y="211"/>
                    </a:lnTo>
                    <a:lnTo>
                      <a:pt x="6" y="211"/>
                    </a:lnTo>
                    <a:lnTo>
                      <a:pt x="4" y="211"/>
                    </a:lnTo>
                    <a:lnTo>
                      <a:pt x="6" y="211"/>
                    </a:lnTo>
                    <a:lnTo>
                      <a:pt x="6" y="213"/>
                    </a:lnTo>
                    <a:lnTo>
                      <a:pt x="8" y="213"/>
                    </a:lnTo>
                    <a:lnTo>
                      <a:pt x="8" y="215"/>
                    </a:lnTo>
                    <a:lnTo>
                      <a:pt x="8" y="217"/>
                    </a:lnTo>
                    <a:lnTo>
                      <a:pt x="8" y="219"/>
                    </a:lnTo>
                    <a:lnTo>
                      <a:pt x="10" y="221"/>
                    </a:lnTo>
                    <a:lnTo>
                      <a:pt x="12" y="221"/>
                    </a:lnTo>
                    <a:lnTo>
                      <a:pt x="12" y="223"/>
                    </a:lnTo>
                    <a:lnTo>
                      <a:pt x="12" y="221"/>
                    </a:lnTo>
                    <a:lnTo>
                      <a:pt x="12" y="219"/>
                    </a:lnTo>
                    <a:lnTo>
                      <a:pt x="13" y="217"/>
                    </a:lnTo>
                    <a:lnTo>
                      <a:pt x="15" y="217"/>
                    </a:lnTo>
                    <a:lnTo>
                      <a:pt x="13" y="215"/>
                    </a:lnTo>
                    <a:lnTo>
                      <a:pt x="15" y="215"/>
                    </a:lnTo>
                    <a:lnTo>
                      <a:pt x="17" y="215"/>
                    </a:lnTo>
                    <a:lnTo>
                      <a:pt x="19" y="215"/>
                    </a:lnTo>
                    <a:lnTo>
                      <a:pt x="17" y="213"/>
                    </a:lnTo>
                    <a:lnTo>
                      <a:pt x="17" y="211"/>
                    </a:lnTo>
                    <a:lnTo>
                      <a:pt x="19" y="211"/>
                    </a:lnTo>
                    <a:lnTo>
                      <a:pt x="19" y="209"/>
                    </a:lnTo>
                    <a:lnTo>
                      <a:pt x="21" y="209"/>
                    </a:lnTo>
                    <a:lnTo>
                      <a:pt x="23" y="209"/>
                    </a:lnTo>
                    <a:lnTo>
                      <a:pt x="21" y="209"/>
                    </a:lnTo>
                    <a:lnTo>
                      <a:pt x="21" y="211"/>
                    </a:lnTo>
                    <a:lnTo>
                      <a:pt x="21" y="213"/>
                    </a:lnTo>
                    <a:lnTo>
                      <a:pt x="21" y="211"/>
                    </a:lnTo>
                    <a:lnTo>
                      <a:pt x="23" y="211"/>
                    </a:lnTo>
                    <a:lnTo>
                      <a:pt x="25" y="211"/>
                    </a:lnTo>
                    <a:lnTo>
                      <a:pt x="25" y="213"/>
                    </a:lnTo>
                    <a:lnTo>
                      <a:pt x="25" y="215"/>
                    </a:lnTo>
                    <a:lnTo>
                      <a:pt x="27" y="213"/>
                    </a:lnTo>
                    <a:lnTo>
                      <a:pt x="27" y="215"/>
                    </a:lnTo>
                    <a:lnTo>
                      <a:pt x="27" y="213"/>
                    </a:lnTo>
                    <a:lnTo>
                      <a:pt x="29" y="213"/>
                    </a:lnTo>
                    <a:lnTo>
                      <a:pt x="29" y="211"/>
                    </a:lnTo>
                    <a:lnTo>
                      <a:pt x="29" y="209"/>
                    </a:lnTo>
                    <a:lnTo>
                      <a:pt x="29" y="207"/>
                    </a:lnTo>
                    <a:lnTo>
                      <a:pt x="31" y="207"/>
                    </a:lnTo>
                    <a:lnTo>
                      <a:pt x="33" y="205"/>
                    </a:lnTo>
                    <a:lnTo>
                      <a:pt x="33" y="203"/>
                    </a:lnTo>
                    <a:lnTo>
                      <a:pt x="35" y="203"/>
                    </a:lnTo>
                    <a:lnTo>
                      <a:pt x="35" y="201"/>
                    </a:lnTo>
                    <a:lnTo>
                      <a:pt x="37" y="201"/>
                    </a:lnTo>
                    <a:lnTo>
                      <a:pt x="37" y="200"/>
                    </a:lnTo>
                    <a:lnTo>
                      <a:pt x="38" y="200"/>
                    </a:lnTo>
                    <a:lnTo>
                      <a:pt x="40" y="196"/>
                    </a:lnTo>
                    <a:lnTo>
                      <a:pt x="42" y="194"/>
                    </a:lnTo>
                    <a:lnTo>
                      <a:pt x="42" y="192"/>
                    </a:lnTo>
                    <a:lnTo>
                      <a:pt x="42" y="190"/>
                    </a:lnTo>
                    <a:lnTo>
                      <a:pt x="42" y="188"/>
                    </a:lnTo>
                    <a:lnTo>
                      <a:pt x="42" y="184"/>
                    </a:lnTo>
                    <a:lnTo>
                      <a:pt x="42" y="182"/>
                    </a:lnTo>
                    <a:lnTo>
                      <a:pt x="42" y="180"/>
                    </a:lnTo>
                    <a:lnTo>
                      <a:pt x="44" y="178"/>
                    </a:lnTo>
                    <a:lnTo>
                      <a:pt x="44" y="176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6" y="171"/>
                    </a:lnTo>
                    <a:lnTo>
                      <a:pt x="44" y="169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6" y="165"/>
                    </a:lnTo>
                    <a:lnTo>
                      <a:pt x="46" y="163"/>
                    </a:lnTo>
                    <a:lnTo>
                      <a:pt x="46" y="161"/>
                    </a:lnTo>
                    <a:lnTo>
                      <a:pt x="46" y="159"/>
                    </a:lnTo>
                    <a:lnTo>
                      <a:pt x="46" y="155"/>
                    </a:lnTo>
                    <a:lnTo>
                      <a:pt x="46" y="153"/>
                    </a:lnTo>
                    <a:lnTo>
                      <a:pt x="44" y="150"/>
                    </a:lnTo>
                    <a:lnTo>
                      <a:pt x="44" y="148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2"/>
                    </a:lnTo>
                    <a:lnTo>
                      <a:pt x="44" y="140"/>
                    </a:lnTo>
                    <a:lnTo>
                      <a:pt x="46" y="140"/>
                    </a:lnTo>
                    <a:lnTo>
                      <a:pt x="46" y="138"/>
                    </a:lnTo>
                    <a:lnTo>
                      <a:pt x="48" y="138"/>
                    </a:lnTo>
                    <a:lnTo>
                      <a:pt x="48" y="140"/>
                    </a:lnTo>
                    <a:lnTo>
                      <a:pt x="48" y="142"/>
                    </a:lnTo>
                    <a:lnTo>
                      <a:pt x="48" y="144"/>
                    </a:lnTo>
                    <a:lnTo>
                      <a:pt x="48" y="146"/>
                    </a:lnTo>
                    <a:lnTo>
                      <a:pt x="50" y="146"/>
                    </a:lnTo>
                    <a:lnTo>
                      <a:pt x="50" y="148"/>
                    </a:lnTo>
                    <a:lnTo>
                      <a:pt x="52" y="148"/>
                    </a:lnTo>
                    <a:lnTo>
                      <a:pt x="52" y="150"/>
                    </a:lnTo>
                    <a:lnTo>
                      <a:pt x="54" y="151"/>
                    </a:lnTo>
                    <a:lnTo>
                      <a:pt x="54" y="150"/>
                    </a:lnTo>
                    <a:lnTo>
                      <a:pt x="54" y="151"/>
                    </a:lnTo>
                    <a:lnTo>
                      <a:pt x="54" y="150"/>
                    </a:lnTo>
                    <a:lnTo>
                      <a:pt x="54" y="151"/>
                    </a:lnTo>
                    <a:lnTo>
                      <a:pt x="56" y="153"/>
                    </a:lnTo>
                    <a:lnTo>
                      <a:pt x="58" y="153"/>
                    </a:lnTo>
                    <a:lnTo>
                      <a:pt x="58" y="151"/>
                    </a:lnTo>
                    <a:lnTo>
                      <a:pt x="60" y="151"/>
                    </a:lnTo>
                    <a:lnTo>
                      <a:pt x="61" y="151"/>
                    </a:lnTo>
                    <a:lnTo>
                      <a:pt x="63" y="151"/>
                    </a:lnTo>
                    <a:lnTo>
                      <a:pt x="63" y="153"/>
                    </a:lnTo>
                    <a:lnTo>
                      <a:pt x="65" y="153"/>
                    </a:lnTo>
                    <a:lnTo>
                      <a:pt x="65" y="151"/>
                    </a:lnTo>
                    <a:lnTo>
                      <a:pt x="67" y="151"/>
                    </a:lnTo>
                    <a:lnTo>
                      <a:pt x="67" y="153"/>
                    </a:lnTo>
                    <a:lnTo>
                      <a:pt x="69" y="153"/>
                    </a:lnTo>
                    <a:lnTo>
                      <a:pt x="69" y="155"/>
                    </a:lnTo>
                    <a:lnTo>
                      <a:pt x="69" y="153"/>
                    </a:lnTo>
                    <a:lnTo>
                      <a:pt x="71" y="153"/>
                    </a:lnTo>
                    <a:lnTo>
                      <a:pt x="73" y="155"/>
                    </a:lnTo>
                    <a:lnTo>
                      <a:pt x="75" y="155"/>
                    </a:lnTo>
                    <a:lnTo>
                      <a:pt x="75" y="153"/>
                    </a:lnTo>
                    <a:lnTo>
                      <a:pt x="77" y="153"/>
                    </a:lnTo>
                    <a:lnTo>
                      <a:pt x="79" y="153"/>
                    </a:lnTo>
                    <a:lnTo>
                      <a:pt x="81" y="153"/>
                    </a:lnTo>
                    <a:lnTo>
                      <a:pt x="83" y="151"/>
                    </a:lnTo>
                    <a:lnTo>
                      <a:pt x="85" y="151"/>
                    </a:lnTo>
                    <a:lnTo>
                      <a:pt x="86" y="151"/>
                    </a:lnTo>
                    <a:lnTo>
                      <a:pt x="86" y="150"/>
                    </a:lnTo>
                    <a:lnTo>
                      <a:pt x="85" y="150"/>
                    </a:lnTo>
                    <a:lnTo>
                      <a:pt x="83" y="151"/>
                    </a:lnTo>
                    <a:lnTo>
                      <a:pt x="81" y="151"/>
                    </a:lnTo>
                    <a:lnTo>
                      <a:pt x="79" y="151"/>
                    </a:lnTo>
                    <a:lnTo>
                      <a:pt x="79" y="150"/>
                    </a:lnTo>
                    <a:lnTo>
                      <a:pt x="79" y="151"/>
                    </a:lnTo>
                    <a:lnTo>
                      <a:pt x="77" y="151"/>
                    </a:lnTo>
                    <a:lnTo>
                      <a:pt x="77" y="150"/>
                    </a:lnTo>
                    <a:lnTo>
                      <a:pt x="75" y="150"/>
                    </a:lnTo>
                    <a:lnTo>
                      <a:pt x="73" y="150"/>
                    </a:lnTo>
                    <a:lnTo>
                      <a:pt x="73" y="148"/>
                    </a:lnTo>
                    <a:lnTo>
                      <a:pt x="71" y="148"/>
                    </a:lnTo>
                    <a:lnTo>
                      <a:pt x="69" y="148"/>
                    </a:lnTo>
                    <a:lnTo>
                      <a:pt x="67" y="146"/>
                    </a:lnTo>
                    <a:lnTo>
                      <a:pt x="65" y="146"/>
                    </a:lnTo>
                    <a:lnTo>
                      <a:pt x="63" y="144"/>
                    </a:lnTo>
                    <a:lnTo>
                      <a:pt x="61" y="142"/>
                    </a:lnTo>
                    <a:lnTo>
                      <a:pt x="60" y="142"/>
                    </a:lnTo>
                    <a:lnTo>
                      <a:pt x="58" y="142"/>
                    </a:lnTo>
                    <a:lnTo>
                      <a:pt x="58" y="144"/>
                    </a:lnTo>
                    <a:lnTo>
                      <a:pt x="58" y="142"/>
                    </a:lnTo>
                    <a:lnTo>
                      <a:pt x="56" y="140"/>
                    </a:lnTo>
                    <a:lnTo>
                      <a:pt x="56" y="138"/>
                    </a:lnTo>
                    <a:lnTo>
                      <a:pt x="54" y="136"/>
                    </a:lnTo>
                    <a:lnTo>
                      <a:pt x="52" y="134"/>
                    </a:lnTo>
                    <a:lnTo>
                      <a:pt x="52" y="132"/>
                    </a:lnTo>
                    <a:lnTo>
                      <a:pt x="52" y="130"/>
                    </a:lnTo>
                    <a:lnTo>
                      <a:pt x="50" y="130"/>
                    </a:lnTo>
                    <a:lnTo>
                      <a:pt x="50" y="128"/>
                    </a:lnTo>
                    <a:lnTo>
                      <a:pt x="48" y="128"/>
                    </a:lnTo>
                    <a:lnTo>
                      <a:pt x="46" y="127"/>
                    </a:lnTo>
                    <a:lnTo>
                      <a:pt x="44" y="128"/>
                    </a:lnTo>
                    <a:lnTo>
                      <a:pt x="44" y="127"/>
                    </a:lnTo>
                    <a:lnTo>
                      <a:pt x="44" y="125"/>
                    </a:lnTo>
                    <a:lnTo>
                      <a:pt x="44" y="123"/>
                    </a:lnTo>
                    <a:lnTo>
                      <a:pt x="44" y="121"/>
                    </a:lnTo>
                    <a:lnTo>
                      <a:pt x="44" y="119"/>
                    </a:lnTo>
                    <a:lnTo>
                      <a:pt x="46" y="121"/>
                    </a:lnTo>
                    <a:lnTo>
                      <a:pt x="46" y="119"/>
                    </a:lnTo>
                    <a:lnTo>
                      <a:pt x="48" y="119"/>
                    </a:lnTo>
                    <a:lnTo>
                      <a:pt x="50" y="119"/>
                    </a:lnTo>
                    <a:lnTo>
                      <a:pt x="50" y="117"/>
                    </a:lnTo>
                    <a:lnTo>
                      <a:pt x="52" y="117"/>
                    </a:lnTo>
                    <a:lnTo>
                      <a:pt x="54" y="119"/>
                    </a:lnTo>
                    <a:lnTo>
                      <a:pt x="52" y="119"/>
                    </a:lnTo>
                    <a:lnTo>
                      <a:pt x="54" y="119"/>
                    </a:lnTo>
                    <a:lnTo>
                      <a:pt x="54" y="117"/>
                    </a:lnTo>
                    <a:lnTo>
                      <a:pt x="56" y="117"/>
                    </a:lnTo>
                    <a:lnTo>
                      <a:pt x="58" y="117"/>
                    </a:lnTo>
                    <a:lnTo>
                      <a:pt x="60" y="117"/>
                    </a:lnTo>
                    <a:lnTo>
                      <a:pt x="60" y="119"/>
                    </a:lnTo>
                    <a:lnTo>
                      <a:pt x="60" y="121"/>
                    </a:lnTo>
                    <a:lnTo>
                      <a:pt x="61" y="121"/>
                    </a:lnTo>
                    <a:lnTo>
                      <a:pt x="61" y="123"/>
                    </a:lnTo>
                    <a:lnTo>
                      <a:pt x="61" y="125"/>
                    </a:lnTo>
                    <a:lnTo>
                      <a:pt x="63" y="125"/>
                    </a:lnTo>
                    <a:lnTo>
                      <a:pt x="63" y="127"/>
                    </a:lnTo>
                    <a:lnTo>
                      <a:pt x="63" y="128"/>
                    </a:lnTo>
                    <a:lnTo>
                      <a:pt x="63" y="127"/>
                    </a:lnTo>
                    <a:lnTo>
                      <a:pt x="65" y="127"/>
                    </a:lnTo>
                    <a:lnTo>
                      <a:pt x="65" y="125"/>
                    </a:lnTo>
                    <a:lnTo>
                      <a:pt x="65" y="123"/>
                    </a:lnTo>
                    <a:lnTo>
                      <a:pt x="65" y="121"/>
                    </a:lnTo>
                    <a:lnTo>
                      <a:pt x="65" y="119"/>
                    </a:lnTo>
                    <a:lnTo>
                      <a:pt x="65" y="117"/>
                    </a:lnTo>
                    <a:lnTo>
                      <a:pt x="65" y="115"/>
                    </a:lnTo>
                    <a:lnTo>
                      <a:pt x="65" y="113"/>
                    </a:lnTo>
                    <a:lnTo>
                      <a:pt x="65" y="111"/>
                    </a:lnTo>
                    <a:lnTo>
                      <a:pt x="65" y="109"/>
                    </a:lnTo>
                    <a:lnTo>
                      <a:pt x="65" y="107"/>
                    </a:lnTo>
                    <a:lnTo>
                      <a:pt x="63" y="105"/>
                    </a:lnTo>
                    <a:lnTo>
                      <a:pt x="63" y="103"/>
                    </a:lnTo>
                    <a:lnTo>
                      <a:pt x="61" y="100"/>
                    </a:lnTo>
                    <a:lnTo>
                      <a:pt x="61" y="98"/>
                    </a:lnTo>
                    <a:lnTo>
                      <a:pt x="61" y="96"/>
                    </a:lnTo>
                    <a:lnTo>
                      <a:pt x="61" y="94"/>
                    </a:lnTo>
                    <a:lnTo>
                      <a:pt x="63" y="92"/>
                    </a:lnTo>
                    <a:lnTo>
                      <a:pt x="65" y="92"/>
                    </a:lnTo>
                    <a:lnTo>
                      <a:pt x="67" y="92"/>
                    </a:lnTo>
                    <a:lnTo>
                      <a:pt x="69" y="92"/>
                    </a:lnTo>
                    <a:lnTo>
                      <a:pt x="69" y="90"/>
                    </a:lnTo>
                    <a:lnTo>
                      <a:pt x="69" y="88"/>
                    </a:lnTo>
                    <a:lnTo>
                      <a:pt x="71" y="88"/>
                    </a:lnTo>
                    <a:lnTo>
                      <a:pt x="73" y="88"/>
                    </a:lnTo>
                    <a:lnTo>
                      <a:pt x="75" y="88"/>
                    </a:lnTo>
                    <a:lnTo>
                      <a:pt x="75" y="90"/>
                    </a:lnTo>
                    <a:lnTo>
                      <a:pt x="77" y="92"/>
                    </a:lnTo>
                    <a:lnTo>
                      <a:pt x="77" y="94"/>
                    </a:lnTo>
                    <a:lnTo>
                      <a:pt x="79" y="94"/>
                    </a:lnTo>
                    <a:lnTo>
                      <a:pt x="81" y="94"/>
                    </a:lnTo>
                    <a:lnTo>
                      <a:pt x="85" y="94"/>
                    </a:lnTo>
                    <a:lnTo>
                      <a:pt x="85" y="96"/>
                    </a:lnTo>
                    <a:lnTo>
                      <a:pt x="86" y="98"/>
                    </a:lnTo>
                    <a:lnTo>
                      <a:pt x="88" y="98"/>
                    </a:lnTo>
                    <a:lnTo>
                      <a:pt x="90" y="98"/>
                    </a:lnTo>
                    <a:lnTo>
                      <a:pt x="92" y="98"/>
                    </a:lnTo>
                    <a:lnTo>
                      <a:pt x="92" y="96"/>
                    </a:lnTo>
                    <a:lnTo>
                      <a:pt x="92" y="94"/>
                    </a:lnTo>
                    <a:lnTo>
                      <a:pt x="98" y="94"/>
                    </a:lnTo>
                    <a:lnTo>
                      <a:pt x="100" y="94"/>
                    </a:lnTo>
                    <a:lnTo>
                      <a:pt x="102" y="94"/>
                    </a:lnTo>
                    <a:lnTo>
                      <a:pt x="104" y="94"/>
                    </a:lnTo>
                    <a:lnTo>
                      <a:pt x="108" y="94"/>
                    </a:lnTo>
                    <a:lnTo>
                      <a:pt x="111" y="94"/>
                    </a:lnTo>
                    <a:lnTo>
                      <a:pt x="113" y="94"/>
                    </a:lnTo>
                    <a:lnTo>
                      <a:pt x="115" y="94"/>
                    </a:lnTo>
                    <a:lnTo>
                      <a:pt x="121" y="94"/>
                    </a:lnTo>
                    <a:lnTo>
                      <a:pt x="123" y="94"/>
                    </a:lnTo>
                    <a:lnTo>
                      <a:pt x="125" y="94"/>
                    </a:lnTo>
                    <a:lnTo>
                      <a:pt x="134" y="94"/>
                    </a:lnTo>
                    <a:lnTo>
                      <a:pt x="142" y="94"/>
                    </a:lnTo>
                    <a:lnTo>
                      <a:pt x="148" y="94"/>
                    </a:lnTo>
                    <a:lnTo>
                      <a:pt x="152" y="94"/>
                    </a:lnTo>
                    <a:lnTo>
                      <a:pt x="159" y="94"/>
                    </a:lnTo>
                    <a:lnTo>
                      <a:pt x="161" y="94"/>
                    </a:lnTo>
                    <a:lnTo>
                      <a:pt x="163" y="94"/>
                    </a:lnTo>
                    <a:lnTo>
                      <a:pt x="165" y="94"/>
                    </a:lnTo>
                    <a:lnTo>
                      <a:pt x="169" y="94"/>
                    </a:lnTo>
                    <a:lnTo>
                      <a:pt x="171" y="94"/>
                    </a:lnTo>
                    <a:lnTo>
                      <a:pt x="173" y="94"/>
                    </a:lnTo>
                    <a:lnTo>
                      <a:pt x="175" y="94"/>
                    </a:lnTo>
                    <a:lnTo>
                      <a:pt x="177" y="94"/>
                    </a:lnTo>
                    <a:lnTo>
                      <a:pt x="179" y="94"/>
                    </a:lnTo>
                    <a:lnTo>
                      <a:pt x="184" y="94"/>
                    </a:lnTo>
                    <a:lnTo>
                      <a:pt x="186" y="94"/>
                    </a:lnTo>
                    <a:lnTo>
                      <a:pt x="186" y="92"/>
                    </a:lnTo>
                    <a:lnTo>
                      <a:pt x="186" y="88"/>
                    </a:lnTo>
                    <a:lnTo>
                      <a:pt x="186" y="82"/>
                    </a:lnTo>
                    <a:lnTo>
                      <a:pt x="186" y="73"/>
                    </a:lnTo>
                    <a:lnTo>
                      <a:pt x="186" y="71"/>
                    </a:lnTo>
                    <a:lnTo>
                      <a:pt x="186" y="67"/>
                    </a:lnTo>
                    <a:lnTo>
                      <a:pt x="186" y="65"/>
                    </a:lnTo>
                    <a:lnTo>
                      <a:pt x="186" y="63"/>
                    </a:lnTo>
                    <a:lnTo>
                      <a:pt x="186" y="55"/>
                    </a:lnTo>
                    <a:lnTo>
                      <a:pt x="186" y="54"/>
                    </a:lnTo>
                    <a:lnTo>
                      <a:pt x="186" y="48"/>
                    </a:lnTo>
                    <a:lnTo>
                      <a:pt x="186" y="46"/>
                    </a:lnTo>
                    <a:lnTo>
                      <a:pt x="186" y="44"/>
                    </a:lnTo>
                    <a:lnTo>
                      <a:pt x="186" y="40"/>
                    </a:lnTo>
                    <a:lnTo>
                      <a:pt x="186" y="38"/>
                    </a:lnTo>
                    <a:lnTo>
                      <a:pt x="186" y="36"/>
                    </a:lnTo>
                    <a:lnTo>
                      <a:pt x="186" y="34"/>
                    </a:lnTo>
                    <a:lnTo>
                      <a:pt x="186" y="32"/>
                    </a:lnTo>
                    <a:lnTo>
                      <a:pt x="186" y="30"/>
                    </a:lnTo>
                    <a:lnTo>
                      <a:pt x="186" y="29"/>
                    </a:lnTo>
                    <a:lnTo>
                      <a:pt x="186" y="25"/>
                    </a:lnTo>
                    <a:lnTo>
                      <a:pt x="186" y="23"/>
                    </a:lnTo>
                    <a:lnTo>
                      <a:pt x="186" y="21"/>
                    </a:lnTo>
                    <a:lnTo>
                      <a:pt x="186" y="15"/>
                    </a:lnTo>
                    <a:lnTo>
                      <a:pt x="186" y="11"/>
                    </a:lnTo>
                    <a:lnTo>
                      <a:pt x="188" y="11"/>
                    </a:lnTo>
                    <a:lnTo>
                      <a:pt x="186" y="9"/>
                    </a:lnTo>
                    <a:lnTo>
                      <a:pt x="188" y="9"/>
                    </a:lnTo>
                    <a:lnTo>
                      <a:pt x="186" y="9"/>
                    </a:lnTo>
                    <a:lnTo>
                      <a:pt x="186" y="7"/>
                    </a:lnTo>
                    <a:lnTo>
                      <a:pt x="188" y="7"/>
                    </a:lnTo>
                    <a:lnTo>
                      <a:pt x="186" y="7"/>
                    </a:lnTo>
                    <a:lnTo>
                      <a:pt x="188" y="7"/>
                    </a:lnTo>
                    <a:lnTo>
                      <a:pt x="186" y="7"/>
                    </a:lnTo>
                    <a:lnTo>
                      <a:pt x="188" y="5"/>
                    </a:lnTo>
                    <a:lnTo>
                      <a:pt x="188" y="4"/>
                    </a:lnTo>
                    <a:lnTo>
                      <a:pt x="188" y="2"/>
                    </a:lnTo>
                    <a:lnTo>
                      <a:pt x="190" y="2"/>
                    </a:lnTo>
                    <a:lnTo>
                      <a:pt x="192" y="2"/>
                    </a:lnTo>
                    <a:lnTo>
                      <a:pt x="194" y="2"/>
                    </a:lnTo>
                    <a:lnTo>
                      <a:pt x="196" y="2"/>
                    </a:lnTo>
                    <a:lnTo>
                      <a:pt x="198" y="2"/>
                    </a:lnTo>
                    <a:lnTo>
                      <a:pt x="200" y="2"/>
                    </a:lnTo>
                    <a:lnTo>
                      <a:pt x="202" y="2"/>
                    </a:lnTo>
                    <a:lnTo>
                      <a:pt x="204" y="2"/>
                    </a:lnTo>
                    <a:lnTo>
                      <a:pt x="205" y="2"/>
                    </a:lnTo>
                    <a:lnTo>
                      <a:pt x="207" y="2"/>
                    </a:lnTo>
                    <a:lnTo>
                      <a:pt x="207" y="0"/>
                    </a:lnTo>
                    <a:lnTo>
                      <a:pt x="209" y="0"/>
                    </a:lnTo>
                    <a:lnTo>
                      <a:pt x="211" y="0"/>
                    </a:lnTo>
                    <a:lnTo>
                      <a:pt x="211" y="2"/>
                    </a:lnTo>
                    <a:lnTo>
                      <a:pt x="213" y="2"/>
                    </a:lnTo>
                    <a:lnTo>
                      <a:pt x="215" y="2"/>
                    </a:lnTo>
                    <a:lnTo>
                      <a:pt x="215" y="4"/>
                    </a:lnTo>
                    <a:lnTo>
                      <a:pt x="217" y="4"/>
                    </a:lnTo>
                    <a:lnTo>
                      <a:pt x="219" y="4"/>
                    </a:lnTo>
                    <a:lnTo>
                      <a:pt x="221" y="4"/>
                    </a:lnTo>
                    <a:lnTo>
                      <a:pt x="223" y="4"/>
                    </a:lnTo>
                    <a:lnTo>
                      <a:pt x="225" y="4"/>
                    </a:lnTo>
                    <a:lnTo>
                      <a:pt x="227" y="4"/>
                    </a:lnTo>
                    <a:lnTo>
                      <a:pt x="227" y="2"/>
                    </a:lnTo>
                    <a:lnTo>
                      <a:pt x="228" y="4"/>
                    </a:lnTo>
                    <a:lnTo>
                      <a:pt x="228" y="2"/>
                    </a:lnTo>
                    <a:lnTo>
                      <a:pt x="228" y="4"/>
                    </a:lnTo>
                    <a:lnTo>
                      <a:pt x="230" y="4"/>
                    </a:lnTo>
                    <a:lnTo>
                      <a:pt x="230" y="2"/>
                    </a:lnTo>
                    <a:lnTo>
                      <a:pt x="232" y="4"/>
                    </a:lnTo>
                    <a:lnTo>
                      <a:pt x="234" y="4"/>
                    </a:lnTo>
                    <a:lnTo>
                      <a:pt x="234" y="2"/>
                    </a:lnTo>
                    <a:lnTo>
                      <a:pt x="234" y="4"/>
                    </a:lnTo>
                    <a:lnTo>
                      <a:pt x="236" y="4"/>
                    </a:lnTo>
                    <a:lnTo>
                      <a:pt x="236" y="2"/>
                    </a:lnTo>
                    <a:lnTo>
                      <a:pt x="236" y="4"/>
                    </a:lnTo>
                    <a:lnTo>
                      <a:pt x="238" y="4"/>
                    </a:lnTo>
                    <a:lnTo>
                      <a:pt x="240" y="4"/>
                    </a:lnTo>
                    <a:lnTo>
                      <a:pt x="242" y="2"/>
                    </a:lnTo>
                    <a:lnTo>
                      <a:pt x="242" y="4"/>
                    </a:lnTo>
                    <a:lnTo>
                      <a:pt x="244" y="4"/>
                    </a:lnTo>
                    <a:lnTo>
                      <a:pt x="246" y="4"/>
                    </a:lnTo>
                    <a:lnTo>
                      <a:pt x="248" y="4"/>
                    </a:lnTo>
                    <a:lnTo>
                      <a:pt x="248" y="5"/>
                    </a:lnTo>
                    <a:lnTo>
                      <a:pt x="250" y="5"/>
                    </a:lnTo>
                    <a:lnTo>
                      <a:pt x="252" y="5"/>
                    </a:lnTo>
                    <a:lnTo>
                      <a:pt x="253" y="4"/>
                    </a:lnTo>
                    <a:lnTo>
                      <a:pt x="255" y="4"/>
                    </a:lnTo>
                    <a:lnTo>
                      <a:pt x="257" y="4"/>
                    </a:lnTo>
                    <a:lnTo>
                      <a:pt x="259" y="4"/>
                    </a:lnTo>
                    <a:lnTo>
                      <a:pt x="263" y="5"/>
                    </a:lnTo>
                    <a:lnTo>
                      <a:pt x="265" y="5"/>
                    </a:lnTo>
                    <a:lnTo>
                      <a:pt x="267" y="4"/>
                    </a:lnTo>
                    <a:lnTo>
                      <a:pt x="269" y="5"/>
                    </a:lnTo>
                    <a:lnTo>
                      <a:pt x="271" y="5"/>
                    </a:lnTo>
                    <a:lnTo>
                      <a:pt x="273" y="4"/>
                    </a:lnTo>
                    <a:lnTo>
                      <a:pt x="273" y="5"/>
                    </a:lnTo>
                    <a:lnTo>
                      <a:pt x="275" y="5"/>
                    </a:lnTo>
                    <a:lnTo>
                      <a:pt x="276" y="5"/>
                    </a:lnTo>
                    <a:lnTo>
                      <a:pt x="278" y="5"/>
                    </a:lnTo>
                    <a:lnTo>
                      <a:pt x="280" y="5"/>
                    </a:lnTo>
                    <a:lnTo>
                      <a:pt x="282" y="7"/>
                    </a:lnTo>
                    <a:lnTo>
                      <a:pt x="284" y="7"/>
                    </a:lnTo>
                    <a:lnTo>
                      <a:pt x="286" y="7"/>
                    </a:lnTo>
                    <a:lnTo>
                      <a:pt x="288" y="5"/>
                    </a:lnTo>
                    <a:lnTo>
                      <a:pt x="290" y="5"/>
                    </a:lnTo>
                    <a:lnTo>
                      <a:pt x="292" y="5"/>
                    </a:lnTo>
                    <a:lnTo>
                      <a:pt x="292" y="7"/>
                    </a:lnTo>
                    <a:lnTo>
                      <a:pt x="294" y="7"/>
                    </a:lnTo>
                    <a:lnTo>
                      <a:pt x="294" y="5"/>
                    </a:lnTo>
                    <a:lnTo>
                      <a:pt x="296" y="5"/>
                    </a:lnTo>
                    <a:lnTo>
                      <a:pt x="298" y="5"/>
                    </a:lnTo>
                    <a:lnTo>
                      <a:pt x="299" y="5"/>
                    </a:lnTo>
                    <a:lnTo>
                      <a:pt x="301" y="5"/>
                    </a:lnTo>
                    <a:lnTo>
                      <a:pt x="303" y="5"/>
                    </a:lnTo>
                    <a:lnTo>
                      <a:pt x="305" y="5"/>
                    </a:lnTo>
                    <a:lnTo>
                      <a:pt x="307" y="5"/>
                    </a:lnTo>
                    <a:lnTo>
                      <a:pt x="309" y="5"/>
                    </a:lnTo>
                    <a:lnTo>
                      <a:pt x="311" y="5"/>
                    </a:lnTo>
                    <a:lnTo>
                      <a:pt x="311" y="4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9" y="4"/>
                    </a:lnTo>
                    <a:lnTo>
                      <a:pt x="319" y="5"/>
                    </a:lnTo>
                    <a:lnTo>
                      <a:pt x="319" y="4"/>
                    </a:lnTo>
                    <a:lnTo>
                      <a:pt x="321" y="4"/>
                    </a:lnTo>
                    <a:lnTo>
                      <a:pt x="321" y="5"/>
                    </a:lnTo>
                    <a:lnTo>
                      <a:pt x="323" y="5"/>
                    </a:lnTo>
                    <a:lnTo>
                      <a:pt x="323" y="7"/>
                    </a:lnTo>
                    <a:lnTo>
                      <a:pt x="324" y="7"/>
                    </a:lnTo>
                    <a:lnTo>
                      <a:pt x="324" y="9"/>
                    </a:lnTo>
                    <a:lnTo>
                      <a:pt x="323" y="9"/>
                    </a:lnTo>
                    <a:lnTo>
                      <a:pt x="324" y="9"/>
                    </a:lnTo>
                    <a:lnTo>
                      <a:pt x="324" y="11"/>
                    </a:lnTo>
                    <a:lnTo>
                      <a:pt x="323" y="11"/>
                    </a:lnTo>
                    <a:lnTo>
                      <a:pt x="324" y="13"/>
                    </a:lnTo>
                    <a:lnTo>
                      <a:pt x="323" y="13"/>
                    </a:lnTo>
                    <a:lnTo>
                      <a:pt x="323" y="15"/>
                    </a:lnTo>
                    <a:lnTo>
                      <a:pt x="324" y="15"/>
                    </a:lnTo>
                    <a:lnTo>
                      <a:pt x="323" y="15"/>
                    </a:lnTo>
                    <a:lnTo>
                      <a:pt x="324" y="15"/>
                    </a:lnTo>
                    <a:lnTo>
                      <a:pt x="323" y="17"/>
                    </a:lnTo>
                    <a:lnTo>
                      <a:pt x="323" y="19"/>
                    </a:lnTo>
                    <a:lnTo>
                      <a:pt x="323" y="21"/>
                    </a:lnTo>
                    <a:lnTo>
                      <a:pt x="321" y="21"/>
                    </a:lnTo>
                    <a:lnTo>
                      <a:pt x="319" y="23"/>
                    </a:lnTo>
                    <a:lnTo>
                      <a:pt x="319" y="25"/>
                    </a:lnTo>
                    <a:lnTo>
                      <a:pt x="317" y="25"/>
                    </a:lnTo>
                    <a:lnTo>
                      <a:pt x="319" y="27"/>
                    </a:lnTo>
                    <a:lnTo>
                      <a:pt x="317" y="27"/>
                    </a:lnTo>
                    <a:lnTo>
                      <a:pt x="317" y="29"/>
                    </a:lnTo>
                    <a:lnTo>
                      <a:pt x="315" y="29"/>
                    </a:lnTo>
                    <a:lnTo>
                      <a:pt x="315" y="30"/>
                    </a:lnTo>
                    <a:lnTo>
                      <a:pt x="313" y="30"/>
                    </a:lnTo>
                    <a:lnTo>
                      <a:pt x="313" y="32"/>
                    </a:lnTo>
                    <a:lnTo>
                      <a:pt x="315" y="32"/>
                    </a:lnTo>
                    <a:lnTo>
                      <a:pt x="317" y="32"/>
                    </a:lnTo>
                    <a:lnTo>
                      <a:pt x="317" y="34"/>
                    </a:lnTo>
                    <a:lnTo>
                      <a:pt x="317" y="36"/>
                    </a:lnTo>
                    <a:lnTo>
                      <a:pt x="317" y="38"/>
                    </a:lnTo>
                    <a:lnTo>
                      <a:pt x="315" y="38"/>
                    </a:lnTo>
                    <a:lnTo>
                      <a:pt x="315" y="40"/>
                    </a:lnTo>
                    <a:lnTo>
                      <a:pt x="313" y="40"/>
                    </a:lnTo>
                    <a:lnTo>
                      <a:pt x="313" y="42"/>
                    </a:lnTo>
                    <a:lnTo>
                      <a:pt x="313" y="44"/>
                    </a:lnTo>
                    <a:lnTo>
                      <a:pt x="313" y="46"/>
                    </a:lnTo>
                    <a:lnTo>
                      <a:pt x="313" y="48"/>
                    </a:lnTo>
                    <a:lnTo>
                      <a:pt x="313" y="50"/>
                    </a:lnTo>
                    <a:lnTo>
                      <a:pt x="313" y="52"/>
                    </a:lnTo>
                    <a:lnTo>
                      <a:pt x="311" y="52"/>
                    </a:lnTo>
                    <a:lnTo>
                      <a:pt x="313" y="52"/>
                    </a:lnTo>
                    <a:lnTo>
                      <a:pt x="313" y="54"/>
                    </a:lnTo>
                    <a:lnTo>
                      <a:pt x="313" y="55"/>
                    </a:lnTo>
                    <a:lnTo>
                      <a:pt x="315" y="55"/>
                    </a:lnTo>
                    <a:lnTo>
                      <a:pt x="317" y="55"/>
                    </a:lnTo>
                    <a:lnTo>
                      <a:pt x="317" y="57"/>
                    </a:lnTo>
                    <a:lnTo>
                      <a:pt x="317" y="59"/>
                    </a:lnTo>
                    <a:lnTo>
                      <a:pt x="319" y="59"/>
                    </a:lnTo>
                    <a:lnTo>
                      <a:pt x="319" y="61"/>
                    </a:lnTo>
                    <a:lnTo>
                      <a:pt x="319" y="63"/>
                    </a:lnTo>
                    <a:lnTo>
                      <a:pt x="321" y="63"/>
                    </a:lnTo>
                    <a:lnTo>
                      <a:pt x="321" y="65"/>
                    </a:lnTo>
                    <a:lnTo>
                      <a:pt x="321" y="67"/>
                    </a:lnTo>
                    <a:lnTo>
                      <a:pt x="321" y="69"/>
                    </a:lnTo>
                    <a:lnTo>
                      <a:pt x="321" y="71"/>
                    </a:lnTo>
                    <a:lnTo>
                      <a:pt x="319" y="71"/>
                    </a:lnTo>
                    <a:lnTo>
                      <a:pt x="319" y="73"/>
                    </a:lnTo>
                    <a:lnTo>
                      <a:pt x="317" y="73"/>
                    </a:lnTo>
                    <a:lnTo>
                      <a:pt x="315" y="73"/>
                    </a:lnTo>
                    <a:lnTo>
                      <a:pt x="315" y="75"/>
                    </a:lnTo>
                    <a:lnTo>
                      <a:pt x="313" y="77"/>
                    </a:lnTo>
                    <a:lnTo>
                      <a:pt x="315" y="77"/>
                    </a:lnTo>
                    <a:lnTo>
                      <a:pt x="317" y="77"/>
                    </a:lnTo>
                    <a:lnTo>
                      <a:pt x="317" y="78"/>
                    </a:lnTo>
                    <a:lnTo>
                      <a:pt x="319" y="77"/>
                    </a:lnTo>
                    <a:lnTo>
                      <a:pt x="321" y="77"/>
                    </a:lnTo>
                    <a:lnTo>
                      <a:pt x="323" y="77"/>
                    </a:lnTo>
                    <a:lnTo>
                      <a:pt x="324" y="77"/>
                    </a:lnTo>
                    <a:lnTo>
                      <a:pt x="324" y="75"/>
                    </a:lnTo>
                    <a:lnTo>
                      <a:pt x="326" y="75"/>
                    </a:lnTo>
                    <a:lnTo>
                      <a:pt x="328" y="75"/>
                    </a:lnTo>
                    <a:lnTo>
                      <a:pt x="328" y="73"/>
                    </a:lnTo>
                    <a:lnTo>
                      <a:pt x="330" y="73"/>
                    </a:lnTo>
                    <a:lnTo>
                      <a:pt x="332" y="73"/>
                    </a:lnTo>
                    <a:lnTo>
                      <a:pt x="334" y="73"/>
                    </a:lnTo>
                    <a:lnTo>
                      <a:pt x="336" y="73"/>
                    </a:lnTo>
                    <a:lnTo>
                      <a:pt x="336" y="75"/>
                    </a:lnTo>
                    <a:lnTo>
                      <a:pt x="338" y="75"/>
                    </a:lnTo>
                    <a:lnTo>
                      <a:pt x="338" y="73"/>
                    </a:lnTo>
                    <a:lnTo>
                      <a:pt x="338" y="75"/>
                    </a:lnTo>
                    <a:lnTo>
                      <a:pt x="340" y="73"/>
                    </a:lnTo>
                    <a:lnTo>
                      <a:pt x="342" y="73"/>
                    </a:lnTo>
                    <a:lnTo>
                      <a:pt x="344" y="73"/>
                    </a:lnTo>
                    <a:lnTo>
                      <a:pt x="344" y="71"/>
                    </a:lnTo>
                    <a:lnTo>
                      <a:pt x="346" y="71"/>
                    </a:lnTo>
                    <a:lnTo>
                      <a:pt x="346" y="69"/>
                    </a:lnTo>
                    <a:lnTo>
                      <a:pt x="347" y="69"/>
                    </a:lnTo>
                    <a:lnTo>
                      <a:pt x="349" y="69"/>
                    </a:lnTo>
                    <a:lnTo>
                      <a:pt x="351" y="69"/>
                    </a:lnTo>
                    <a:lnTo>
                      <a:pt x="353" y="69"/>
                    </a:lnTo>
                    <a:lnTo>
                      <a:pt x="353" y="67"/>
                    </a:lnTo>
                    <a:lnTo>
                      <a:pt x="355" y="67"/>
                    </a:lnTo>
                    <a:lnTo>
                      <a:pt x="355" y="69"/>
                    </a:lnTo>
                    <a:lnTo>
                      <a:pt x="357" y="67"/>
                    </a:lnTo>
                    <a:lnTo>
                      <a:pt x="357" y="65"/>
                    </a:lnTo>
                    <a:lnTo>
                      <a:pt x="359" y="65"/>
                    </a:lnTo>
                    <a:lnTo>
                      <a:pt x="359" y="63"/>
                    </a:lnTo>
                    <a:lnTo>
                      <a:pt x="361" y="63"/>
                    </a:lnTo>
                    <a:lnTo>
                      <a:pt x="363" y="63"/>
                    </a:lnTo>
                    <a:lnTo>
                      <a:pt x="365" y="63"/>
                    </a:lnTo>
                    <a:lnTo>
                      <a:pt x="367" y="63"/>
                    </a:lnTo>
                    <a:lnTo>
                      <a:pt x="369" y="63"/>
                    </a:lnTo>
                    <a:lnTo>
                      <a:pt x="371" y="63"/>
                    </a:lnTo>
                    <a:lnTo>
                      <a:pt x="372" y="63"/>
                    </a:lnTo>
                    <a:lnTo>
                      <a:pt x="374" y="63"/>
                    </a:lnTo>
                    <a:lnTo>
                      <a:pt x="374" y="65"/>
                    </a:lnTo>
                    <a:lnTo>
                      <a:pt x="376" y="65"/>
                    </a:lnTo>
                    <a:lnTo>
                      <a:pt x="378" y="67"/>
                    </a:lnTo>
                    <a:lnTo>
                      <a:pt x="380" y="67"/>
                    </a:lnTo>
                    <a:lnTo>
                      <a:pt x="380" y="65"/>
                    </a:lnTo>
                    <a:lnTo>
                      <a:pt x="382" y="65"/>
                    </a:lnTo>
                    <a:lnTo>
                      <a:pt x="384" y="65"/>
                    </a:lnTo>
                    <a:lnTo>
                      <a:pt x="386" y="65"/>
                    </a:lnTo>
                    <a:lnTo>
                      <a:pt x="386" y="67"/>
                    </a:lnTo>
                    <a:lnTo>
                      <a:pt x="388" y="67"/>
                    </a:lnTo>
                    <a:lnTo>
                      <a:pt x="390" y="67"/>
                    </a:lnTo>
                    <a:lnTo>
                      <a:pt x="392" y="69"/>
                    </a:lnTo>
                    <a:lnTo>
                      <a:pt x="394" y="71"/>
                    </a:lnTo>
                    <a:lnTo>
                      <a:pt x="394" y="73"/>
                    </a:lnTo>
                    <a:lnTo>
                      <a:pt x="394" y="75"/>
                    </a:lnTo>
                    <a:lnTo>
                      <a:pt x="394" y="77"/>
                    </a:lnTo>
                    <a:lnTo>
                      <a:pt x="394" y="78"/>
                    </a:lnTo>
                    <a:lnTo>
                      <a:pt x="395" y="78"/>
                    </a:lnTo>
                    <a:lnTo>
                      <a:pt x="395" y="80"/>
                    </a:lnTo>
                    <a:lnTo>
                      <a:pt x="397" y="80"/>
                    </a:lnTo>
                    <a:lnTo>
                      <a:pt x="397" y="82"/>
                    </a:lnTo>
                    <a:lnTo>
                      <a:pt x="397" y="84"/>
                    </a:lnTo>
                    <a:lnTo>
                      <a:pt x="399" y="84"/>
                    </a:lnTo>
                    <a:lnTo>
                      <a:pt x="399" y="86"/>
                    </a:lnTo>
                    <a:lnTo>
                      <a:pt x="401" y="86"/>
                    </a:lnTo>
                    <a:lnTo>
                      <a:pt x="401" y="88"/>
                    </a:lnTo>
                    <a:lnTo>
                      <a:pt x="401" y="90"/>
                    </a:lnTo>
                    <a:lnTo>
                      <a:pt x="401" y="92"/>
                    </a:lnTo>
                    <a:lnTo>
                      <a:pt x="403" y="92"/>
                    </a:lnTo>
                    <a:lnTo>
                      <a:pt x="403" y="94"/>
                    </a:lnTo>
                    <a:lnTo>
                      <a:pt x="403" y="96"/>
                    </a:lnTo>
                    <a:lnTo>
                      <a:pt x="405" y="96"/>
                    </a:lnTo>
                    <a:lnTo>
                      <a:pt x="407" y="98"/>
                    </a:lnTo>
                    <a:lnTo>
                      <a:pt x="407" y="100"/>
                    </a:lnTo>
                    <a:lnTo>
                      <a:pt x="407" y="102"/>
                    </a:lnTo>
                    <a:lnTo>
                      <a:pt x="405" y="102"/>
                    </a:lnTo>
                    <a:lnTo>
                      <a:pt x="407" y="103"/>
                    </a:lnTo>
                    <a:lnTo>
                      <a:pt x="407" y="105"/>
                    </a:lnTo>
                    <a:lnTo>
                      <a:pt x="405" y="105"/>
                    </a:lnTo>
                    <a:lnTo>
                      <a:pt x="405" y="107"/>
                    </a:lnTo>
                    <a:lnTo>
                      <a:pt x="403" y="109"/>
                    </a:lnTo>
                    <a:lnTo>
                      <a:pt x="401" y="111"/>
                    </a:lnTo>
                    <a:lnTo>
                      <a:pt x="399" y="111"/>
                    </a:lnTo>
                    <a:lnTo>
                      <a:pt x="399" y="113"/>
                    </a:lnTo>
                    <a:lnTo>
                      <a:pt x="399" y="115"/>
                    </a:lnTo>
                    <a:lnTo>
                      <a:pt x="397" y="115"/>
                    </a:lnTo>
                    <a:lnTo>
                      <a:pt x="399" y="117"/>
                    </a:lnTo>
                    <a:lnTo>
                      <a:pt x="399" y="119"/>
                    </a:lnTo>
                    <a:lnTo>
                      <a:pt x="397" y="119"/>
                    </a:lnTo>
                    <a:lnTo>
                      <a:pt x="397" y="121"/>
                    </a:lnTo>
                    <a:lnTo>
                      <a:pt x="395" y="121"/>
                    </a:lnTo>
                    <a:lnTo>
                      <a:pt x="394" y="121"/>
                    </a:lnTo>
                    <a:lnTo>
                      <a:pt x="394" y="123"/>
                    </a:lnTo>
                    <a:lnTo>
                      <a:pt x="392" y="125"/>
                    </a:lnTo>
                    <a:lnTo>
                      <a:pt x="394" y="125"/>
                    </a:lnTo>
                    <a:lnTo>
                      <a:pt x="392" y="125"/>
                    </a:lnTo>
                    <a:lnTo>
                      <a:pt x="390" y="125"/>
                    </a:lnTo>
                    <a:lnTo>
                      <a:pt x="388" y="125"/>
                    </a:lnTo>
                    <a:lnTo>
                      <a:pt x="386" y="125"/>
                    </a:lnTo>
                    <a:lnTo>
                      <a:pt x="384" y="125"/>
                    </a:lnTo>
                    <a:lnTo>
                      <a:pt x="382" y="125"/>
                    </a:lnTo>
                    <a:lnTo>
                      <a:pt x="380" y="125"/>
                    </a:lnTo>
                    <a:lnTo>
                      <a:pt x="378" y="127"/>
                    </a:lnTo>
                    <a:lnTo>
                      <a:pt x="378" y="128"/>
                    </a:lnTo>
                    <a:lnTo>
                      <a:pt x="378" y="130"/>
                    </a:lnTo>
                    <a:lnTo>
                      <a:pt x="380" y="130"/>
                    </a:lnTo>
                    <a:lnTo>
                      <a:pt x="378" y="130"/>
                    </a:lnTo>
                    <a:lnTo>
                      <a:pt x="378" y="132"/>
                    </a:lnTo>
                    <a:lnTo>
                      <a:pt x="378" y="134"/>
                    </a:lnTo>
                    <a:lnTo>
                      <a:pt x="376" y="134"/>
                    </a:lnTo>
                    <a:lnTo>
                      <a:pt x="374" y="136"/>
                    </a:lnTo>
                    <a:lnTo>
                      <a:pt x="372" y="136"/>
                    </a:lnTo>
                    <a:lnTo>
                      <a:pt x="372" y="138"/>
                    </a:lnTo>
                    <a:lnTo>
                      <a:pt x="371" y="138"/>
                    </a:lnTo>
                    <a:lnTo>
                      <a:pt x="371" y="140"/>
                    </a:lnTo>
                    <a:lnTo>
                      <a:pt x="369" y="140"/>
                    </a:lnTo>
                    <a:lnTo>
                      <a:pt x="369" y="142"/>
                    </a:lnTo>
                    <a:lnTo>
                      <a:pt x="369" y="144"/>
                    </a:lnTo>
                    <a:lnTo>
                      <a:pt x="367" y="144"/>
                    </a:lnTo>
                    <a:lnTo>
                      <a:pt x="367" y="146"/>
                    </a:lnTo>
                    <a:lnTo>
                      <a:pt x="365" y="146"/>
                    </a:lnTo>
                    <a:lnTo>
                      <a:pt x="365" y="148"/>
                    </a:lnTo>
                    <a:lnTo>
                      <a:pt x="367" y="148"/>
                    </a:lnTo>
                    <a:lnTo>
                      <a:pt x="365" y="150"/>
                    </a:lnTo>
                    <a:lnTo>
                      <a:pt x="367" y="151"/>
                    </a:lnTo>
                    <a:lnTo>
                      <a:pt x="367" y="153"/>
                    </a:lnTo>
                    <a:lnTo>
                      <a:pt x="367" y="155"/>
                    </a:lnTo>
                    <a:lnTo>
                      <a:pt x="367" y="157"/>
                    </a:lnTo>
                    <a:lnTo>
                      <a:pt x="367" y="159"/>
                    </a:lnTo>
                    <a:lnTo>
                      <a:pt x="369" y="159"/>
                    </a:lnTo>
                    <a:lnTo>
                      <a:pt x="371" y="161"/>
                    </a:lnTo>
                    <a:lnTo>
                      <a:pt x="369" y="161"/>
                    </a:lnTo>
                    <a:lnTo>
                      <a:pt x="369" y="163"/>
                    </a:lnTo>
                    <a:lnTo>
                      <a:pt x="369" y="165"/>
                    </a:lnTo>
                    <a:lnTo>
                      <a:pt x="369" y="167"/>
                    </a:lnTo>
                    <a:lnTo>
                      <a:pt x="369" y="169"/>
                    </a:lnTo>
                    <a:lnTo>
                      <a:pt x="367" y="169"/>
                    </a:lnTo>
                    <a:lnTo>
                      <a:pt x="367" y="171"/>
                    </a:lnTo>
                    <a:lnTo>
                      <a:pt x="367" y="173"/>
                    </a:lnTo>
                    <a:lnTo>
                      <a:pt x="365" y="173"/>
                    </a:lnTo>
                    <a:lnTo>
                      <a:pt x="365" y="175"/>
                    </a:lnTo>
                    <a:lnTo>
                      <a:pt x="365" y="176"/>
                    </a:lnTo>
                    <a:lnTo>
                      <a:pt x="365" y="178"/>
                    </a:lnTo>
                    <a:lnTo>
                      <a:pt x="367" y="178"/>
                    </a:lnTo>
                    <a:lnTo>
                      <a:pt x="367" y="180"/>
                    </a:lnTo>
                    <a:lnTo>
                      <a:pt x="369" y="180"/>
                    </a:lnTo>
                    <a:lnTo>
                      <a:pt x="369" y="178"/>
                    </a:lnTo>
                    <a:lnTo>
                      <a:pt x="371" y="178"/>
                    </a:lnTo>
                    <a:lnTo>
                      <a:pt x="372" y="178"/>
                    </a:lnTo>
                    <a:lnTo>
                      <a:pt x="374" y="180"/>
                    </a:lnTo>
                    <a:lnTo>
                      <a:pt x="376" y="180"/>
                    </a:lnTo>
                    <a:lnTo>
                      <a:pt x="378" y="182"/>
                    </a:lnTo>
                    <a:lnTo>
                      <a:pt x="380" y="182"/>
                    </a:lnTo>
                    <a:lnTo>
                      <a:pt x="382" y="184"/>
                    </a:lnTo>
                    <a:lnTo>
                      <a:pt x="384" y="184"/>
                    </a:lnTo>
                    <a:lnTo>
                      <a:pt x="384" y="186"/>
                    </a:lnTo>
                    <a:lnTo>
                      <a:pt x="384" y="188"/>
                    </a:lnTo>
                    <a:lnTo>
                      <a:pt x="384" y="194"/>
                    </a:lnTo>
                    <a:lnTo>
                      <a:pt x="386" y="194"/>
                    </a:lnTo>
                    <a:lnTo>
                      <a:pt x="388" y="194"/>
                    </a:lnTo>
                    <a:lnTo>
                      <a:pt x="390" y="194"/>
                    </a:lnTo>
                    <a:lnTo>
                      <a:pt x="392" y="194"/>
                    </a:lnTo>
                    <a:lnTo>
                      <a:pt x="395" y="196"/>
                    </a:lnTo>
                    <a:lnTo>
                      <a:pt x="397" y="196"/>
                    </a:lnTo>
                    <a:lnTo>
                      <a:pt x="399" y="196"/>
                    </a:lnTo>
                    <a:lnTo>
                      <a:pt x="401" y="196"/>
                    </a:lnTo>
                    <a:lnTo>
                      <a:pt x="401" y="198"/>
                    </a:lnTo>
                    <a:lnTo>
                      <a:pt x="403" y="200"/>
                    </a:lnTo>
                    <a:lnTo>
                      <a:pt x="405" y="201"/>
                    </a:lnTo>
                    <a:lnTo>
                      <a:pt x="407" y="205"/>
                    </a:lnTo>
                    <a:lnTo>
                      <a:pt x="407" y="207"/>
                    </a:lnTo>
                    <a:lnTo>
                      <a:pt x="407" y="209"/>
                    </a:lnTo>
                    <a:lnTo>
                      <a:pt x="407" y="211"/>
                    </a:lnTo>
                    <a:lnTo>
                      <a:pt x="407" y="213"/>
                    </a:lnTo>
                    <a:lnTo>
                      <a:pt x="405" y="215"/>
                    </a:lnTo>
                    <a:lnTo>
                      <a:pt x="405" y="217"/>
                    </a:lnTo>
                    <a:lnTo>
                      <a:pt x="405" y="219"/>
                    </a:lnTo>
                    <a:lnTo>
                      <a:pt x="403" y="223"/>
                    </a:lnTo>
                    <a:lnTo>
                      <a:pt x="403" y="225"/>
                    </a:lnTo>
                    <a:lnTo>
                      <a:pt x="401" y="225"/>
                    </a:lnTo>
                    <a:lnTo>
                      <a:pt x="401" y="226"/>
                    </a:lnTo>
                    <a:lnTo>
                      <a:pt x="401" y="228"/>
                    </a:lnTo>
                    <a:lnTo>
                      <a:pt x="403" y="232"/>
                    </a:lnTo>
                    <a:lnTo>
                      <a:pt x="403" y="234"/>
                    </a:lnTo>
                    <a:lnTo>
                      <a:pt x="403" y="242"/>
                    </a:lnTo>
                    <a:lnTo>
                      <a:pt x="405" y="246"/>
                    </a:lnTo>
                    <a:lnTo>
                      <a:pt x="405" y="248"/>
                    </a:lnTo>
                    <a:lnTo>
                      <a:pt x="407" y="249"/>
                    </a:lnTo>
                    <a:lnTo>
                      <a:pt x="407" y="251"/>
                    </a:lnTo>
                    <a:lnTo>
                      <a:pt x="407" y="253"/>
                    </a:lnTo>
                    <a:lnTo>
                      <a:pt x="405" y="255"/>
                    </a:lnTo>
                    <a:lnTo>
                      <a:pt x="405" y="257"/>
                    </a:lnTo>
                    <a:lnTo>
                      <a:pt x="405" y="259"/>
                    </a:lnTo>
                    <a:lnTo>
                      <a:pt x="405" y="261"/>
                    </a:lnTo>
                    <a:lnTo>
                      <a:pt x="407" y="261"/>
                    </a:lnTo>
                    <a:lnTo>
                      <a:pt x="407" y="263"/>
                    </a:lnTo>
                    <a:close/>
                    <a:moveTo>
                      <a:pt x="61" y="144"/>
                    </a:moveTo>
                    <a:lnTo>
                      <a:pt x="61" y="146"/>
                    </a:lnTo>
                    <a:lnTo>
                      <a:pt x="60" y="144"/>
                    </a:lnTo>
                    <a:lnTo>
                      <a:pt x="61" y="144"/>
                    </a:lnTo>
                    <a:close/>
                    <a:moveTo>
                      <a:pt x="12" y="228"/>
                    </a:moveTo>
                    <a:lnTo>
                      <a:pt x="10" y="228"/>
                    </a:lnTo>
                    <a:lnTo>
                      <a:pt x="10" y="226"/>
                    </a:lnTo>
                    <a:lnTo>
                      <a:pt x="10" y="228"/>
                    </a:lnTo>
                    <a:lnTo>
                      <a:pt x="12" y="2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23"/>
              <p:cNvSpPr>
                <a:spLocks/>
              </p:cNvSpPr>
              <p:nvPr/>
            </p:nvSpPr>
            <p:spPr bwMode="auto">
              <a:xfrm>
                <a:off x="5825376" y="3838842"/>
                <a:ext cx="734665" cy="852513"/>
              </a:xfrm>
              <a:custGeom>
                <a:avLst/>
                <a:gdLst>
                  <a:gd name="T0" fmla="*/ 510 w 522"/>
                  <a:gd name="T1" fmla="*/ 52 h 613"/>
                  <a:gd name="T2" fmla="*/ 493 w 522"/>
                  <a:gd name="T3" fmla="*/ 88 h 613"/>
                  <a:gd name="T4" fmla="*/ 481 w 522"/>
                  <a:gd name="T5" fmla="*/ 125 h 613"/>
                  <a:gd name="T6" fmla="*/ 474 w 522"/>
                  <a:gd name="T7" fmla="*/ 165 h 613"/>
                  <a:gd name="T8" fmla="*/ 468 w 522"/>
                  <a:gd name="T9" fmla="*/ 209 h 613"/>
                  <a:gd name="T10" fmla="*/ 460 w 522"/>
                  <a:gd name="T11" fmla="*/ 255 h 613"/>
                  <a:gd name="T12" fmla="*/ 453 w 522"/>
                  <a:gd name="T13" fmla="*/ 301 h 613"/>
                  <a:gd name="T14" fmla="*/ 414 w 522"/>
                  <a:gd name="T15" fmla="*/ 334 h 613"/>
                  <a:gd name="T16" fmla="*/ 374 w 522"/>
                  <a:gd name="T17" fmla="*/ 388 h 613"/>
                  <a:gd name="T18" fmla="*/ 353 w 522"/>
                  <a:gd name="T19" fmla="*/ 443 h 613"/>
                  <a:gd name="T20" fmla="*/ 349 w 522"/>
                  <a:gd name="T21" fmla="*/ 490 h 613"/>
                  <a:gd name="T22" fmla="*/ 332 w 522"/>
                  <a:gd name="T23" fmla="*/ 532 h 613"/>
                  <a:gd name="T24" fmla="*/ 293 w 522"/>
                  <a:gd name="T25" fmla="*/ 561 h 613"/>
                  <a:gd name="T26" fmla="*/ 259 w 522"/>
                  <a:gd name="T27" fmla="*/ 588 h 613"/>
                  <a:gd name="T28" fmla="*/ 226 w 522"/>
                  <a:gd name="T29" fmla="*/ 603 h 613"/>
                  <a:gd name="T30" fmla="*/ 230 w 522"/>
                  <a:gd name="T31" fmla="*/ 570 h 613"/>
                  <a:gd name="T32" fmla="*/ 197 w 522"/>
                  <a:gd name="T33" fmla="*/ 570 h 613"/>
                  <a:gd name="T34" fmla="*/ 176 w 522"/>
                  <a:gd name="T35" fmla="*/ 588 h 613"/>
                  <a:gd name="T36" fmla="*/ 151 w 522"/>
                  <a:gd name="T37" fmla="*/ 601 h 613"/>
                  <a:gd name="T38" fmla="*/ 132 w 522"/>
                  <a:gd name="T39" fmla="*/ 582 h 613"/>
                  <a:gd name="T40" fmla="*/ 109 w 522"/>
                  <a:gd name="T41" fmla="*/ 568 h 613"/>
                  <a:gd name="T42" fmla="*/ 84 w 522"/>
                  <a:gd name="T43" fmla="*/ 584 h 613"/>
                  <a:gd name="T44" fmla="*/ 67 w 522"/>
                  <a:gd name="T45" fmla="*/ 603 h 613"/>
                  <a:gd name="T46" fmla="*/ 44 w 522"/>
                  <a:gd name="T47" fmla="*/ 595 h 613"/>
                  <a:gd name="T48" fmla="*/ 28 w 522"/>
                  <a:gd name="T49" fmla="*/ 568 h 613"/>
                  <a:gd name="T50" fmla="*/ 0 w 522"/>
                  <a:gd name="T51" fmla="*/ 538 h 613"/>
                  <a:gd name="T52" fmla="*/ 25 w 522"/>
                  <a:gd name="T53" fmla="*/ 507 h 613"/>
                  <a:gd name="T54" fmla="*/ 53 w 522"/>
                  <a:gd name="T55" fmla="*/ 503 h 613"/>
                  <a:gd name="T56" fmla="*/ 57 w 522"/>
                  <a:gd name="T57" fmla="*/ 467 h 613"/>
                  <a:gd name="T58" fmla="*/ 30 w 522"/>
                  <a:gd name="T59" fmla="*/ 440 h 613"/>
                  <a:gd name="T60" fmla="*/ 46 w 522"/>
                  <a:gd name="T61" fmla="*/ 426 h 613"/>
                  <a:gd name="T62" fmla="*/ 92 w 522"/>
                  <a:gd name="T63" fmla="*/ 424 h 613"/>
                  <a:gd name="T64" fmla="*/ 94 w 522"/>
                  <a:gd name="T65" fmla="*/ 390 h 613"/>
                  <a:gd name="T66" fmla="*/ 126 w 522"/>
                  <a:gd name="T67" fmla="*/ 413 h 613"/>
                  <a:gd name="T68" fmla="*/ 155 w 522"/>
                  <a:gd name="T69" fmla="*/ 428 h 613"/>
                  <a:gd name="T70" fmla="*/ 190 w 522"/>
                  <a:gd name="T71" fmla="*/ 422 h 613"/>
                  <a:gd name="T72" fmla="*/ 207 w 522"/>
                  <a:gd name="T73" fmla="*/ 415 h 613"/>
                  <a:gd name="T74" fmla="*/ 226 w 522"/>
                  <a:gd name="T75" fmla="*/ 378 h 613"/>
                  <a:gd name="T76" fmla="*/ 230 w 522"/>
                  <a:gd name="T77" fmla="*/ 347 h 613"/>
                  <a:gd name="T78" fmla="*/ 224 w 522"/>
                  <a:gd name="T79" fmla="*/ 292 h 613"/>
                  <a:gd name="T80" fmla="*/ 188 w 522"/>
                  <a:gd name="T81" fmla="*/ 274 h 613"/>
                  <a:gd name="T82" fmla="*/ 190 w 522"/>
                  <a:gd name="T83" fmla="*/ 242 h 613"/>
                  <a:gd name="T84" fmla="*/ 213 w 522"/>
                  <a:gd name="T85" fmla="*/ 221 h 613"/>
                  <a:gd name="T86" fmla="*/ 230 w 522"/>
                  <a:gd name="T87" fmla="*/ 196 h 613"/>
                  <a:gd name="T88" fmla="*/ 213 w 522"/>
                  <a:gd name="T89" fmla="*/ 163 h 613"/>
                  <a:gd name="T90" fmla="*/ 178 w 522"/>
                  <a:gd name="T91" fmla="*/ 165 h 613"/>
                  <a:gd name="T92" fmla="*/ 149 w 522"/>
                  <a:gd name="T93" fmla="*/ 171 h 613"/>
                  <a:gd name="T94" fmla="*/ 140 w 522"/>
                  <a:gd name="T95" fmla="*/ 155 h 613"/>
                  <a:gd name="T96" fmla="*/ 136 w 522"/>
                  <a:gd name="T97" fmla="*/ 126 h 613"/>
                  <a:gd name="T98" fmla="*/ 155 w 522"/>
                  <a:gd name="T99" fmla="*/ 107 h 613"/>
                  <a:gd name="T100" fmla="*/ 220 w 522"/>
                  <a:gd name="T101" fmla="*/ 105 h 613"/>
                  <a:gd name="T102" fmla="*/ 247 w 522"/>
                  <a:gd name="T103" fmla="*/ 113 h 613"/>
                  <a:gd name="T104" fmla="*/ 266 w 522"/>
                  <a:gd name="T105" fmla="*/ 117 h 613"/>
                  <a:gd name="T106" fmla="*/ 289 w 522"/>
                  <a:gd name="T107" fmla="*/ 125 h 613"/>
                  <a:gd name="T108" fmla="*/ 324 w 522"/>
                  <a:gd name="T109" fmla="*/ 130 h 613"/>
                  <a:gd name="T110" fmla="*/ 345 w 522"/>
                  <a:gd name="T111" fmla="*/ 134 h 613"/>
                  <a:gd name="T112" fmla="*/ 349 w 522"/>
                  <a:gd name="T113" fmla="*/ 103 h 613"/>
                  <a:gd name="T114" fmla="*/ 370 w 522"/>
                  <a:gd name="T115" fmla="*/ 48 h 613"/>
                  <a:gd name="T116" fmla="*/ 384 w 522"/>
                  <a:gd name="T117" fmla="*/ 11 h 613"/>
                  <a:gd name="T118" fmla="*/ 416 w 522"/>
                  <a:gd name="T119" fmla="*/ 9 h 613"/>
                  <a:gd name="T120" fmla="*/ 447 w 522"/>
                  <a:gd name="T121" fmla="*/ 3 h 613"/>
                  <a:gd name="T122" fmla="*/ 478 w 522"/>
                  <a:gd name="T123" fmla="*/ 7 h 613"/>
                  <a:gd name="T124" fmla="*/ 506 w 522"/>
                  <a:gd name="T125" fmla="*/ 7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22" h="613">
                    <a:moveTo>
                      <a:pt x="520" y="15"/>
                    </a:moveTo>
                    <a:lnTo>
                      <a:pt x="522" y="17"/>
                    </a:lnTo>
                    <a:lnTo>
                      <a:pt x="522" y="19"/>
                    </a:lnTo>
                    <a:lnTo>
                      <a:pt x="520" y="19"/>
                    </a:lnTo>
                    <a:lnTo>
                      <a:pt x="520" y="21"/>
                    </a:lnTo>
                    <a:lnTo>
                      <a:pt x="522" y="23"/>
                    </a:lnTo>
                    <a:lnTo>
                      <a:pt x="522" y="25"/>
                    </a:lnTo>
                    <a:lnTo>
                      <a:pt x="522" y="27"/>
                    </a:lnTo>
                    <a:lnTo>
                      <a:pt x="522" y="28"/>
                    </a:lnTo>
                    <a:lnTo>
                      <a:pt x="520" y="30"/>
                    </a:lnTo>
                    <a:lnTo>
                      <a:pt x="522" y="32"/>
                    </a:lnTo>
                    <a:lnTo>
                      <a:pt x="522" y="34"/>
                    </a:lnTo>
                    <a:lnTo>
                      <a:pt x="520" y="34"/>
                    </a:lnTo>
                    <a:lnTo>
                      <a:pt x="520" y="38"/>
                    </a:lnTo>
                    <a:lnTo>
                      <a:pt x="518" y="40"/>
                    </a:lnTo>
                    <a:lnTo>
                      <a:pt x="518" y="42"/>
                    </a:lnTo>
                    <a:lnTo>
                      <a:pt x="516" y="42"/>
                    </a:lnTo>
                    <a:lnTo>
                      <a:pt x="514" y="44"/>
                    </a:lnTo>
                    <a:lnTo>
                      <a:pt x="512" y="46"/>
                    </a:lnTo>
                    <a:lnTo>
                      <a:pt x="512" y="48"/>
                    </a:lnTo>
                    <a:lnTo>
                      <a:pt x="512" y="50"/>
                    </a:lnTo>
                    <a:lnTo>
                      <a:pt x="510" y="50"/>
                    </a:lnTo>
                    <a:lnTo>
                      <a:pt x="510" y="52"/>
                    </a:lnTo>
                    <a:lnTo>
                      <a:pt x="508" y="52"/>
                    </a:lnTo>
                    <a:lnTo>
                      <a:pt x="508" y="53"/>
                    </a:lnTo>
                    <a:lnTo>
                      <a:pt x="508" y="55"/>
                    </a:lnTo>
                    <a:lnTo>
                      <a:pt x="506" y="55"/>
                    </a:lnTo>
                    <a:lnTo>
                      <a:pt x="506" y="57"/>
                    </a:lnTo>
                    <a:lnTo>
                      <a:pt x="506" y="59"/>
                    </a:lnTo>
                    <a:lnTo>
                      <a:pt x="508" y="59"/>
                    </a:lnTo>
                    <a:lnTo>
                      <a:pt x="508" y="61"/>
                    </a:lnTo>
                    <a:lnTo>
                      <a:pt x="506" y="63"/>
                    </a:lnTo>
                    <a:lnTo>
                      <a:pt x="506" y="65"/>
                    </a:lnTo>
                    <a:lnTo>
                      <a:pt x="504" y="67"/>
                    </a:lnTo>
                    <a:lnTo>
                      <a:pt x="504" y="69"/>
                    </a:lnTo>
                    <a:lnTo>
                      <a:pt x="503" y="69"/>
                    </a:lnTo>
                    <a:lnTo>
                      <a:pt x="501" y="73"/>
                    </a:lnTo>
                    <a:lnTo>
                      <a:pt x="501" y="75"/>
                    </a:lnTo>
                    <a:lnTo>
                      <a:pt x="501" y="76"/>
                    </a:lnTo>
                    <a:lnTo>
                      <a:pt x="499" y="78"/>
                    </a:lnTo>
                    <a:lnTo>
                      <a:pt x="497" y="80"/>
                    </a:lnTo>
                    <a:lnTo>
                      <a:pt x="495" y="80"/>
                    </a:lnTo>
                    <a:lnTo>
                      <a:pt x="493" y="82"/>
                    </a:lnTo>
                    <a:lnTo>
                      <a:pt x="493" y="84"/>
                    </a:lnTo>
                    <a:lnTo>
                      <a:pt x="493" y="86"/>
                    </a:lnTo>
                    <a:lnTo>
                      <a:pt x="493" y="88"/>
                    </a:lnTo>
                    <a:lnTo>
                      <a:pt x="491" y="90"/>
                    </a:lnTo>
                    <a:lnTo>
                      <a:pt x="491" y="92"/>
                    </a:lnTo>
                    <a:lnTo>
                      <a:pt x="489" y="92"/>
                    </a:lnTo>
                    <a:lnTo>
                      <a:pt x="489" y="94"/>
                    </a:lnTo>
                    <a:lnTo>
                      <a:pt x="489" y="96"/>
                    </a:lnTo>
                    <a:lnTo>
                      <a:pt x="487" y="96"/>
                    </a:lnTo>
                    <a:lnTo>
                      <a:pt x="487" y="98"/>
                    </a:lnTo>
                    <a:lnTo>
                      <a:pt x="485" y="98"/>
                    </a:lnTo>
                    <a:lnTo>
                      <a:pt x="485" y="100"/>
                    </a:lnTo>
                    <a:lnTo>
                      <a:pt x="483" y="100"/>
                    </a:lnTo>
                    <a:lnTo>
                      <a:pt x="483" y="101"/>
                    </a:lnTo>
                    <a:lnTo>
                      <a:pt x="483" y="105"/>
                    </a:lnTo>
                    <a:lnTo>
                      <a:pt x="483" y="109"/>
                    </a:lnTo>
                    <a:lnTo>
                      <a:pt x="483" y="111"/>
                    </a:lnTo>
                    <a:lnTo>
                      <a:pt x="481" y="113"/>
                    </a:lnTo>
                    <a:lnTo>
                      <a:pt x="481" y="115"/>
                    </a:lnTo>
                    <a:lnTo>
                      <a:pt x="481" y="117"/>
                    </a:lnTo>
                    <a:lnTo>
                      <a:pt x="481" y="119"/>
                    </a:lnTo>
                    <a:lnTo>
                      <a:pt x="481" y="121"/>
                    </a:lnTo>
                    <a:lnTo>
                      <a:pt x="483" y="121"/>
                    </a:lnTo>
                    <a:lnTo>
                      <a:pt x="483" y="123"/>
                    </a:lnTo>
                    <a:lnTo>
                      <a:pt x="481" y="123"/>
                    </a:lnTo>
                    <a:lnTo>
                      <a:pt x="481" y="125"/>
                    </a:lnTo>
                    <a:lnTo>
                      <a:pt x="481" y="126"/>
                    </a:lnTo>
                    <a:lnTo>
                      <a:pt x="481" y="128"/>
                    </a:lnTo>
                    <a:lnTo>
                      <a:pt x="480" y="128"/>
                    </a:lnTo>
                    <a:lnTo>
                      <a:pt x="480" y="132"/>
                    </a:lnTo>
                    <a:lnTo>
                      <a:pt x="481" y="134"/>
                    </a:lnTo>
                    <a:lnTo>
                      <a:pt x="481" y="136"/>
                    </a:lnTo>
                    <a:lnTo>
                      <a:pt x="481" y="138"/>
                    </a:lnTo>
                    <a:lnTo>
                      <a:pt x="481" y="140"/>
                    </a:lnTo>
                    <a:lnTo>
                      <a:pt x="481" y="142"/>
                    </a:lnTo>
                    <a:lnTo>
                      <a:pt x="481" y="144"/>
                    </a:lnTo>
                    <a:lnTo>
                      <a:pt x="481" y="146"/>
                    </a:lnTo>
                    <a:lnTo>
                      <a:pt x="481" y="148"/>
                    </a:lnTo>
                    <a:lnTo>
                      <a:pt x="481" y="150"/>
                    </a:lnTo>
                    <a:lnTo>
                      <a:pt x="481" y="151"/>
                    </a:lnTo>
                    <a:lnTo>
                      <a:pt x="481" y="153"/>
                    </a:lnTo>
                    <a:lnTo>
                      <a:pt x="480" y="153"/>
                    </a:lnTo>
                    <a:lnTo>
                      <a:pt x="480" y="155"/>
                    </a:lnTo>
                    <a:lnTo>
                      <a:pt x="478" y="157"/>
                    </a:lnTo>
                    <a:lnTo>
                      <a:pt x="478" y="159"/>
                    </a:lnTo>
                    <a:lnTo>
                      <a:pt x="478" y="161"/>
                    </a:lnTo>
                    <a:lnTo>
                      <a:pt x="476" y="161"/>
                    </a:lnTo>
                    <a:lnTo>
                      <a:pt x="476" y="163"/>
                    </a:lnTo>
                    <a:lnTo>
                      <a:pt x="474" y="165"/>
                    </a:lnTo>
                    <a:lnTo>
                      <a:pt x="474" y="167"/>
                    </a:lnTo>
                    <a:lnTo>
                      <a:pt x="474" y="171"/>
                    </a:lnTo>
                    <a:lnTo>
                      <a:pt x="474" y="173"/>
                    </a:lnTo>
                    <a:lnTo>
                      <a:pt x="472" y="174"/>
                    </a:lnTo>
                    <a:lnTo>
                      <a:pt x="472" y="176"/>
                    </a:lnTo>
                    <a:lnTo>
                      <a:pt x="472" y="178"/>
                    </a:lnTo>
                    <a:lnTo>
                      <a:pt x="472" y="180"/>
                    </a:lnTo>
                    <a:lnTo>
                      <a:pt x="470" y="180"/>
                    </a:lnTo>
                    <a:lnTo>
                      <a:pt x="468" y="182"/>
                    </a:lnTo>
                    <a:lnTo>
                      <a:pt x="468" y="184"/>
                    </a:lnTo>
                    <a:lnTo>
                      <a:pt x="466" y="186"/>
                    </a:lnTo>
                    <a:lnTo>
                      <a:pt x="466" y="188"/>
                    </a:lnTo>
                    <a:lnTo>
                      <a:pt x="466" y="190"/>
                    </a:lnTo>
                    <a:lnTo>
                      <a:pt x="466" y="192"/>
                    </a:lnTo>
                    <a:lnTo>
                      <a:pt x="466" y="194"/>
                    </a:lnTo>
                    <a:lnTo>
                      <a:pt x="466" y="198"/>
                    </a:lnTo>
                    <a:lnTo>
                      <a:pt x="466" y="199"/>
                    </a:lnTo>
                    <a:lnTo>
                      <a:pt x="468" y="199"/>
                    </a:lnTo>
                    <a:lnTo>
                      <a:pt x="468" y="201"/>
                    </a:lnTo>
                    <a:lnTo>
                      <a:pt x="468" y="203"/>
                    </a:lnTo>
                    <a:lnTo>
                      <a:pt x="468" y="205"/>
                    </a:lnTo>
                    <a:lnTo>
                      <a:pt x="468" y="207"/>
                    </a:lnTo>
                    <a:lnTo>
                      <a:pt x="468" y="209"/>
                    </a:lnTo>
                    <a:lnTo>
                      <a:pt x="468" y="211"/>
                    </a:lnTo>
                    <a:lnTo>
                      <a:pt x="468" y="213"/>
                    </a:lnTo>
                    <a:lnTo>
                      <a:pt x="468" y="217"/>
                    </a:lnTo>
                    <a:lnTo>
                      <a:pt x="468" y="219"/>
                    </a:lnTo>
                    <a:lnTo>
                      <a:pt x="470" y="221"/>
                    </a:lnTo>
                    <a:lnTo>
                      <a:pt x="472" y="223"/>
                    </a:lnTo>
                    <a:lnTo>
                      <a:pt x="474" y="224"/>
                    </a:lnTo>
                    <a:lnTo>
                      <a:pt x="474" y="226"/>
                    </a:lnTo>
                    <a:lnTo>
                      <a:pt x="474" y="230"/>
                    </a:lnTo>
                    <a:lnTo>
                      <a:pt x="474" y="232"/>
                    </a:lnTo>
                    <a:lnTo>
                      <a:pt x="474" y="234"/>
                    </a:lnTo>
                    <a:lnTo>
                      <a:pt x="472" y="236"/>
                    </a:lnTo>
                    <a:lnTo>
                      <a:pt x="470" y="238"/>
                    </a:lnTo>
                    <a:lnTo>
                      <a:pt x="468" y="240"/>
                    </a:lnTo>
                    <a:lnTo>
                      <a:pt x="466" y="242"/>
                    </a:lnTo>
                    <a:lnTo>
                      <a:pt x="464" y="242"/>
                    </a:lnTo>
                    <a:lnTo>
                      <a:pt x="464" y="244"/>
                    </a:lnTo>
                    <a:lnTo>
                      <a:pt x="462" y="246"/>
                    </a:lnTo>
                    <a:lnTo>
                      <a:pt x="462" y="247"/>
                    </a:lnTo>
                    <a:lnTo>
                      <a:pt x="460" y="249"/>
                    </a:lnTo>
                    <a:lnTo>
                      <a:pt x="460" y="251"/>
                    </a:lnTo>
                    <a:lnTo>
                      <a:pt x="460" y="253"/>
                    </a:lnTo>
                    <a:lnTo>
                      <a:pt x="460" y="255"/>
                    </a:lnTo>
                    <a:lnTo>
                      <a:pt x="460" y="257"/>
                    </a:lnTo>
                    <a:lnTo>
                      <a:pt x="458" y="257"/>
                    </a:lnTo>
                    <a:lnTo>
                      <a:pt x="460" y="259"/>
                    </a:lnTo>
                    <a:lnTo>
                      <a:pt x="458" y="263"/>
                    </a:lnTo>
                    <a:lnTo>
                      <a:pt x="458" y="265"/>
                    </a:lnTo>
                    <a:lnTo>
                      <a:pt x="456" y="267"/>
                    </a:lnTo>
                    <a:lnTo>
                      <a:pt x="456" y="269"/>
                    </a:lnTo>
                    <a:lnTo>
                      <a:pt x="456" y="271"/>
                    </a:lnTo>
                    <a:lnTo>
                      <a:pt x="456" y="272"/>
                    </a:lnTo>
                    <a:lnTo>
                      <a:pt x="456" y="274"/>
                    </a:lnTo>
                    <a:lnTo>
                      <a:pt x="456" y="276"/>
                    </a:lnTo>
                    <a:lnTo>
                      <a:pt x="456" y="278"/>
                    </a:lnTo>
                    <a:lnTo>
                      <a:pt x="458" y="280"/>
                    </a:lnTo>
                    <a:lnTo>
                      <a:pt x="458" y="282"/>
                    </a:lnTo>
                    <a:lnTo>
                      <a:pt x="458" y="286"/>
                    </a:lnTo>
                    <a:lnTo>
                      <a:pt x="458" y="288"/>
                    </a:lnTo>
                    <a:lnTo>
                      <a:pt x="456" y="290"/>
                    </a:lnTo>
                    <a:lnTo>
                      <a:pt x="456" y="294"/>
                    </a:lnTo>
                    <a:lnTo>
                      <a:pt x="456" y="297"/>
                    </a:lnTo>
                    <a:lnTo>
                      <a:pt x="455" y="297"/>
                    </a:lnTo>
                    <a:lnTo>
                      <a:pt x="455" y="299"/>
                    </a:lnTo>
                    <a:lnTo>
                      <a:pt x="455" y="301"/>
                    </a:lnTo>
                    <a:lnTo>
                      <a:pt x="453" y="301"/>
                    </a:lnTo>
                    <a:lnTo>
                      <a:pt x="453" y="303"/>
                    </a:lnTo>
                    <a:lnTo>
                      <a:pt x="451" y="305"/>
                    </a:lnTo>
                    <a:lnTo>
                      <a:pt x="449" y="307"/>
                    </a:lnTo>
                    <a:lnTo>
                      <a:pt x="447" y="311"/>
                    </a:lnTo>
                    <a:lnTo>
                      <a:pt x="445" y="313"/>
                    </a:lnTo>
                    <a:lnTo>
                      <a:pt x="443" y="315"/>
                    </a:lnTo>
                    <a:lnTo>
                      <a:pt x="441" y="319"/>
                    </a:lnTo>
                    <a:lnTo>
                      <a:pt x="439" y="319"/>
                    </a:lnTo>
                    <a:lnTo>
                      <a:pt x="439" y="321"/>
                    </a:lnTo>
                    <a:lnTo>
                      <a:pt x="437" y="321"/>
                    </a:lnTo>
                    <a:lnTo>
                      <a:pt x="435" y="322"/>
                    </a:lnTo>
                    <a:lnTo>
                      <a:pt x="433" y="324"/>
                    </a:lnTo>
                    <a:lnTo>
                      <a:pt x="433" y="326"/>
                    </a:lnTo>
                    <a:lnTo>
                      <a:pt x="432" y="326"/>
                    </a:lnTo>
                    <a:lnTo>
                      <a:pt x="430" y="328"/>
                    </a:lnTo>
                    <a:lnTo>
                      <a:pt x="430" y="330"/>
                    </a:lnTo>
                    <a:lnTo>
                      <a:pt x="428" y="330"/>
                    </a:lnTo>
                    <a:lnTo>
                      <a:pt x="426" y="330"/>
                    </a:lnTo>
                    <a:lnTo>
                      <a:pt x="424" y="332"/>
                    </a:lnTo>
                    <a:lnTo>
                      <a:pt x="422" y="332"/>
                    </a:lnTo>
                    <a:lnTo>
                      <a:pt x="420" y="332"/>
                    </a:lnTo>
                    <a:lnTo>
                      <a:pt x="418" y="332"/>
                    </a:lnTo>
                    <a:lnTo>
                      <a:pt x="414" y="334"/>
                    </a:lnTo>
                    <a:lnTo>
                      <a:pt x="412" y="336"/>
                    </a:lnTo>
                    <a:lnTo>
                      <a:pt x="410" y="336"/>
                    </a:lnTo>
                    <a:lnTo>
                      <a:pt x="410" y="338"/>
                    </a:lnTo>
                    <a:lnTo>
                      <a:pt x="408" y="338"/>
                    </a:lnTo>
                    <a:lnTo>
                      <a:pt x="405" y="340"/>
                    </a:lnTo>
                    <a:lnTo>
                      <a:pt x="403" y="342"/>
                    </a:lnTo>
                    <a:lnTo>
                      <a:pt x="401" y="342"/>
                    </a:lnTo>
                    <a:lnTo>
                      <a:pt x="399" y="344"/>
                    </a:lnTo>
                    <a:lnTo>
                      <a:pt x="397" y="345"/>
                    </a:lnTo>
                    <a:lnTo>
                      <a:pt x="395" y="347"/>
                    </a:lnTo>
                    <a:lnTo>
                      <a:pt x="393" y="351"/>
                    </a:lnTo>
                    <a:lnTo>
                      <a:pt x="391" y="353"/>
                    </a:lnTo>
                    <a:lnTo>
                      <a:pt x="391" y="355"/>
                    </a:lnTo>
                    <a:lnTo>
                      <a:pt x="389" y="357"/>
                    </a:lnTo>
                    <a:lnTo>
                      <a:pt x="387" y="359"/>
                    </a:lnTo>
                    <a:lnTo>
                      <a:pt x="387" y="363"/>
                    </a:lnTo>
                    <a:lnTo>
                      <a:pt x="384" y="370"/>
                    </a:lnTo>
                    <a:lnTo>
                      <a:pt x="382" y="372"/>
                    </a:lnTo>
                    <a:lnTo>
                      <a:pt x="382" y="374"/>
                    </a:lnTo>
                    <a:lnTo>
                      <a:pt x="380" y="378"/>
                    </a:lnTo>
                    <a:lnTo>
                      <a:pt x="378" y="382"/>
                    </a:lnTo>
                    <a:lnTo>
                      <a:pt x="374" y="386"/>
                    </a:lnTo>
                    <a:lnTo>
                      <a:pt x="374" y="388"/>
                    </a:lnTo>
                    <a:lnTo>
                      <a:pt x="372" y="392"/>
                    </a:lnTo>
                    <a:lnTo>
                      <a:pt x="370" y="392"/>
                    </a:lnTo>
                    <a:lnTo>
                      <a:pt x="370" y="394"/>
                    </a:lnTo>
                    <a:lnTo>
                      <a:pt x="366" y="397"/>
                    </a:lnTo>
                    <a:lnTo>
                      <a:pt x="364" y="399"/>
                    </a:lnTo>
                    <a:lnTo>
                      <a:pt x="361" y="403"/>
                    </a:lnTo>
                    <a:lnTo>
                      <a:pt x="359" y="405"/>
                    </a:lnTo>
                    <a:lnTo>
                      <a:pt x="357" y="405"/>
                    </a:lnTo>
                    <a:lnTo>
                      <a:pt x="355" y="407"/>
                    </a:lnTo>
                    <a:lnTo>
                      <a:pt x="353" y="409"/>
                    </a:lnTo>
                    <a:lnTo>
                      <a:pt x="351" y="411"/>
                    </a:lnTo>
                    <a:lnTo>
                      <a:pt x="351" y="413"/>
                    </a:lnTo>
                    <a:lnTo>
                      <a:pt x="349" y="415"/>
                    </a:lnTo>
                    <a:lnTo>
                      <a:pt x="349" y="419"/>
                    </a:lnTo>
                    <a:lnTo>
                      <a:pt x="349" y="420"/>
                    </a:lnTo>
                    <a:lnTo>
                      <a:pt x="349" y="422"/>
                    </a:lnTo>
                    <a:lnTo>
                      <a:pt x="349" y="426"/>
                    </a:lnTo>
                    <a:lnTo>
                      <a:pt x="349" y="428"/>
                    </a:lnTo>
                    <a:lnTo>
                      <a:pt x="349" y="430"/>
                    </a:lnTo>
                    <a:lnTo>
                      <a:pt x="351" y="436"/>
                    </a:lnTo>
                    <a:lnTo>
                      <a:pt x="351" y="438"/>
                    </a:lnTo>
                    <a:lnTo>
                      <a:pt x="353" y="442"/>
                    </a:lnTo>
                    <a:lnTo>
                      <a:pt x="353" y="443"/>
                    </a:lnTo>
                    <a:lnTo>
                      <a:pt x="353" y="445"/>
                    </a:lnTo>
                    <a:lnTo>
                      <a:pt x="353" y="447"/>
                    </a:lnTo>
                    <a:lnTo>
                      <a:pt x="351" y="447"/>
                    </a:lnTo>
                    <a:lnTo>
                      <a:pt x="351" y="451"/>
                    </a:lnTo>
                    <a:lnTo>
                      <a:pt x="351" y="455"/>
                    </a:lnTo>
                    <a:lnTo>
                      <a:pt x="351" y="457"/>
                    </a:lnTo>
                    <a:lnTo>
                      <a:pt x="349" y="457"/>
                    </a:lnTo>
                    <a:lnTo>
                      <a:pt x="349" y="459"/>
                    </a:lnTo>
                    <a:lnTo>
                      <a:pt x="349" y="461"/>
                    </a:lnTo>
                    <a:lnTo>
                      <a:pt x="349" y="463"/>
                    </a:lnTo>
                    <a:lnTo>
                      <a:pt x="349" y="465"/>
                    </a:lnTo>
                    <a:lnTo>
                      <a:pt x="349" y="467"/>
                    </a:lnTo>
                    <a:lnTo>
                      <a:pt x="349" y="468"/>
                    </a:lnTo>
                    <a:lnTo>
                      <a:pt x="349" y="470"/>
                    </a:lnTo>
                    <a:lnTo>
                      <a:pt x="349" y="472"/>
                    </a:lnTo>
                    <a:lnTo>
                      <a:pt x="349" y="474"/>
                    </a:lnTo>
                    <a:lnTo>
                      <a:pt x="349" y="476"/>
                    </a:lnTo>
                    <a:lnTo>
                      <a:pt x="349" y="480"/>
                    </a:lnTo>
                    <a:lnTo>
                      <a:pt x="349" y="482"/>
                    </a:lnTo>
                    <a:lnTo>
                      <a:pt x="349" y="484"/>
                    </a:lnTo>
                    <a:lnTo>
                      <a:pt x="349" y="486"/>
                    </a:lnTo>
                    <a:lnTo>
                      <a:pt x="349" y="488"/>
                    </a:lnTo>
                    <a:lnTo>
                      <a:pt x="349" y="490"/>
                    </a:lnTo>
                    <a:lnTo>
                      <a:pt x="351" y="490"/>
                    </a:lnTo>
                    <a:lnTo>
                      <a:pt x="351" y="492"/>
                    </a:lnTo>
                    <a:lnTo>
                      <a:pt x="351" y="493"/>
                    </a:lnTo>
                    <a:lnTo>
                      <a:pt x="351" y="495"/>
                    </a:lnTo>
                    <a:lnTo>
                      <a:pt x="349" y="497"/>
                    </a:lnTo>
                    <a:lnTo>
                      <a:pt x="347" y="499"/>
                    </a:lnTo>
                    <a:lnTo>
                      <a:pt x="345" y="501"/>
                    </a:lnTo>
                    <a:lnTo>
                      <a:pt x="345" y="503"/>
                    </a:lnTo>
                    <a:lnTo>
                      <a:pt x="345" y="505"/>
                    </a:lnTo>
                    <a:lnTo>
                      <a:pt x="343" y="507"/>
                    </a:lnTo>
                    <a:lnTo>
                      <a:pt x="341" y="511"/>
                    </a:lnTo>
                    <a:lnTo>
                      <a:pt x="341" y="513"/>
                    </a:lnTo>
                    <a:lnTo>
                      <a:pt x="339" y="513"/>
                    </a:lnTo>
                    <a:lnTo>
                      <a:pt x="339" y="515"/>
                    </a:lnTo>
                    <a:lnTo>
                      <a:pt x="339" y="516"/>
                    </a:lnTo>
                    <a:lnTo>
                      <a:pt x="337" y="518"/>
                    </a:lnTo>
                    <a:lnTo>
                      <a:pt x="337" y="520"/>
                    </a:lnTo>
                    <a:lnTo>
                      <a:pt x="336" y="522"/>
                    </a:lnTo>
                    <a:lnTo>
                      <a:pt x="336" y="524"/>
                    </a:lnTo>
                    <a:lnTo>
                      <a:pt x="334" y="526"/>
                    </a:lnTo>
                    <a:lnTo>
                      <a:pt x="334" y="528"/>
                    </a:lnTo>
                    <a:lnTo>
                      <a:pt x="332" y="528"/>
                    </a:lnTo>
                    <a:lnTo>
                      <a:pt x="332" y="532"/>
                    </a:lnTo>
                    <a:lnTo>
                      <a:pt x="330" y="536"/>
                    </a:lnTo>
                    <a:lnTo>
                      <a:pt x="328" y="538"/>
                    </a:lnTo>
                    <a:lnTo>
                      <a:pt x="326" y="538"/>
                    </a:lnTo>
                    <a:lnTo>
                      <a:pt x="324" y="538"/>
                    </a:lnTo>
                    <a:lnTo>
                      <a:pt x="322" y="540"/>
                    </a:lnTo>
                    <a:lnTo>
                      <a:pt x="320" y="540"/>
                    </a:lnTo>
                    <a:lnTo>
                      <a:pt x="316" y="540"/>
                    </a:lnTo>
                    <a:lnTo>
                      <a:pt x="313" y="540"/>
                    </a:lnTo>
                    <a:lnTo>
                      <a:pt x="313" y="541"/>
                    </a:lnTo>
                    <a:lnTo>
                      <a:pt x="311" y="541"/>
                    </a:lnTo>
                    <a:lnTo>
                      <a:pt x="307" y="543"/>
                    </a:lnTo>
                    <a:lnTo>
                      <a:pt x="305" y="543"/>
                    </a:lnTo>
                    <a:lnTo>
                      <a:pt x="303" y="545"/>
                    </a:lnTo>
                    <a:lnTo>
                      <a:pt x="301" y="547"/>
                    </a:lnTo>
                    <a:lnTo>
                      <a:pt x="301" y="549"/>
                    </a:lnTo>
                    <a:lnTo>
                      <a:pt x="301" y="551"/>
                    </a:lnTo>
                    <a:lnTo>
                      <a:pt x="301" y="553"/>
                    </a:lnTo>
                    <a:lnTo>
                      <a:pt x="301" y="555"/>
                    </a:lnTo>
                    <a:lnTo>
                      <a:pt x="299" y="559"/>
                    </a:lnTo>
                    <a:lnTo>
                      <a:pt x="297" y="559"/>
                    </a:lnTo>
                    <a:lnTo>
                      <a:pt x="297" y="561"/>
                    </a:lnTo>
                    <a:lnTo>
                      <a:pt x="295" y="561"/>
                    </a:lnTo>
                    <a:lnTo>
                      <a:pt x="293" y="561"/>
                    </a:lnTo>
                    <a:lnTo>
                      <a:pt x="291" y="561"/>
                    </a:lnTo>
                    <a:lnTo>
                      <a:pt x="289" y="561"/>
                    </a:lnTo>
                    <a:lnTo>
                      <a:pt x="288" y="559"/>
                    </a:lnTo>
                    <a:lnTo>
                      <a:pt x="288" y="561"/>
                    </a:lnTo>
                    <a:lnTo>
                      <a:pt x="286" y="561"/>
                    </a:lnTo>
                    <a:lnTo>
                      <a:pt x="286" y="563"/>
                    </a:lnTo>
                    <a:lnTo>
                      <a:pt x="284" y="563"/>
                    </a:lnTo>
                    <a:lnTo>
                      <a:pt x="282" y="563"/>
                    </a:lnTo>
                    <a:lnTo>
                      <a:pt x="280" y="565"/>
                    </a:lnTo>
                    <a:lnTo>
                      <a:pt x="278" y="566"/>
                    </a:lnTo>
                    <a:lnTo>
                      <a:pt x="278" y="568"/>
                    </a:lnTo>
                    <a:lnTo>
                      <a:pt x="276" y="570"/>
                    </a:lnTo>
                    <a:lnTo>
                      <a:pt x="274" y="574"/>
                    </a:lnTo>
                    <a:lnTo>
                      <a:pt x="272" y="576"/>
                    </a:lnTo>
                    <a:lnTo>
                      <a:pt x="270" y="578"/>
                    </a:lnTo>
                    <a:lnTo>
                      <a:pt x="268" y="578"/>
                    </a:lnTo>
                    <a:lnTo>
                      <a:pt x="268" y="580"/>
                    </a:lnTo>
                    <a:lnTo>
                      <a:pt x="266" y="582"/>
                    </a:lnTo>
                    <a:lnTo>
                      <a:pt x="265" y="582"/>
                    </a:lnTo>
                    <a:lnTo>
                      <a:pt x="265" y="584"/>
                    </a:lnTo>
                    <a:lnTo>
                      <a:pt x="263" y="586"/>
                    </a:lnTo>
                    <a:lnTo>
                      <a:pt x="261" y="588"/>
                    </a:lnTo>
                    <a:lnTo>
                      <a:pt x="259" y="588"/>
                    </a:lnTo>
                    <a:lnTo>
                      <a:pt x="259" y="590"/>
                    </a:lnTo>
                    <a:lnTo>
                      <a:pt x="259" y="591"/>
                    </a:lnTo>
                    <a:lnTo>
                      <a:pt x="257" y="591"/>
                    </a:lnTo>
                    <a:lnTo>
                      <a:pt x="257" y="593"/>
                    </a:lnTo>
                    <a:lnTo>
                      <a:pt x="257" y="595"/>
                    </a:lnTo>
                    <a:lnTo>
                      <a:pt x="255" y="595"/>
                    </a:lnTo>
                    <a:lnTo>
                      <a:pt x="255" y="597"/>
                    </a:lnTo>
                    <a:lnTo>
                      <a:pt x="253" y="599"/>
                    </a:lnTo>
                    <a:lnTo>
                      <a:pt x="251" y="599"/>
                    </a:lnTo>
                    <a:lnTo>
                      <a:pt x="249" y="601"/>
                    </a:lnTo>
                    <a:lnTo>
                      <a:pt x="247" y="601"/>
                    </a:lnTo>
                    <a:lnTo>
                      <a:pt x="247" y="603"/>
                    </a:lnTo>
                    <a:lnTo>
                      <a:pt x="243" y="605"/>
                    </a:lnTo>
                    <a:lnTo>
                      <a:pt x="241" y="605"/>
                    </a:lnTo>
                    <a:lnTo>
                      <a:pt x="240" y="605"/>
                    </a:lnTo>
                    <a:lnTo>
                      <a:pt x="238" y="605"/>
                    </a:lnTo>
                    <a:lnTo>
                      <a:pt x="238" y="603"/>
                    </a:lnTo>
                    <a:lnTo>
                      <a:pt x="236" y="603"/>
                    </a:lnTo>
                    <a:lnTo>
                      <a:pt x="234" y="601"/>
                    </a:lnTo>
                    <a:lnTo>
                      <a:pt x="232" y="601"/>
                    </a:lnTo>
                    <a:lnTo>
                      <a:pt x="230" y="599"/>
                    </a:lnTo>
                    <a:lnTo>
                      <a:pt x="228" y="601"/>
                    </a:lnTo>
                    <a:lnTo>
                      <a:pt x="226" y="603"/>
                    </a:lnTo>
                    <a:lnTo>
                      <a:pt x="224" y="603"/>
                    </a:lnTo>
                    <a:lnTo>
                      <a:pt x="224" y="601"/>
                    </a:lnTo>
                    <a:lnTo>
                      <a:pt x="224" y="599"/>
                    </a:lnTo>
                    <a:lnTo>
                      <a:pt x="224" y="597"/>
                    </a:lnTo>
                    <a:lnTo>
                      <a:pt x="224" y="595"/>
                    </a:lnTo>
                    <a:lnTo>
                      <a:pt x="224" y="593"/>
                    </a:lnTo>
                    <a:lnTo>
                      <a:pt x="224" y="591"/>
                    </a:lnTo>
                    <a:lnTo>
                      <a:pt x="224" y="590"/>
                    </a:lnTo>
                    <a:lnTo>
                      <a:pt x="226" y="588"/>
                    </a:lnTo>
                    <a:lnTo>
                      <a:pt x="226" y="586"/>
                    </a:lnTo>
                    <a:lnTo>
                      <a:pt x="224" y="586"/>
                    </a:lnTo>
                    <a:lnTo>
                      <a:pt x="222" y="586"/>
                    </a:lnTo>
                    <a:lnTo>
                      <a:pt x="222" y="584"/>
                    </a:lnTo>
                    <a:lnTo>
                      <a:pt x="222" y="582"/>
                    </a:lnTo>
                    <a:lnTo>
                      <a:pt x="220" y="582"/>
                    </a:lnTo>
                    <a:lnTo>
                      <a:pt x="220" y="580"/>
                    </a:lnTo>
                    <a:lnTo>
                      <a:pt x="220" y="578"/>
                    </a:lnTo>
                    <a:lnTo>
                      <a:pt x="222" y="576"/>
                    </a:lnTo>
                    <a:lnTo>
                      <a:pt x="224" y="576"/>
                    </a:lnTo>
                    <a:lnTo>
                      <a:pt x="226" y="576"/>
                    </a:lnTo>
                    <a:lnTo>
                      <a:pt x="226" y="574"/>
                    </a:lnTo>
                    <a:lnTo>
                      <a:pt x="228" y="572"/>
                    </a:lnTo>
                    <a:lnTo>
                      <a:pt x="230" y="570"/>
                    </a:lnTo>
                    <a:lnTo>
                      <a:pt x="228" y="570"/>
                    </a:lnTo>
                    <a:lnTo>
                      <a:pt x="226" y="568"/>
                    </a:lnTo>
                    <a:lnTo>
                      <a:pt x="224" y="568"/>
                    </a:lnTo>
                    <a:lnTo>
                      <a:pt x="224" y="566"/>
                    </a:lnTo>
                    <a:lnTo>
                      <a:pt x="222" y="565"/>
                    </a:lnTo>
                    <a:lnTo>
                      <a:pt x="224" y="563"/>
                    </a:lnTo>
                    <a:lnTo>
                      <a:pt x="224" y="561"/>
                    </a:lnTo>
                    <a:lnTo>
                      <a:pt x="224" y="559"/>
                    </a:lnTo>
                    <a:lnTo>
                      <a:pt x="224" y="561"/>
                    </a:lnTo>
                    <a:lnTo>
                      <a:pt x="222" y="561"/>
                    </a:lnTo>
                    <a:lnTo>
                      <a:pt x="220" y="561"/>
                    </a:lnTo>
                    <a:lnTo>
                      <a:pt x="220" y="563"/>
                    </a:lnTo>
                    <a:lnTo>
                      <a:pt x="218" y="563"/>
                    </a:lnTo>
                    <a:lnTo>
                      <a:pt x="217" y="563"/>
                    </a:lnTo>
                    <a:lnTo>
                      <a:pt x="215" y="565"/>
                    </a:lnTo>
                    <a:lnTo>
                      <a:pt x="213" y="566"/>
                    </a:lnTo>
                    <a:lnTo>
                      <a:pt x="211" y="566"/>
                    </a:lnTo>
                    <a:lnTo>
                      <a:pt x="209" y="568"/>
                    </a:lnTo>
                    <a:lnTo>
                      <a:pt x="207" y="568"/>
                    </a:lnTo>
                    <a:lnTo>
                      <a:pt x="203" y="568"/>
                    </a:lnTo>
                    <a:lnTo>
                      <a:pt x="201" y="568"/>
                    </a:lnTo>
                    <a:lnTo>
                      <a:pt x="199" y="570"/>
                    </a:lnTo>
                    <a:lnTo>
                      <a:pt x="197" y="570"/>
                    </a:lnTo>
                    <a:lnTo>
                      <a:pt x="195" y="574"/>
                    </a:lnTo>
                    <a:lnTo>
                      <a:pt x="194" y="576"/>
                    </a:lnTo>
                    <a:lnTo>
                      <a:pt x="192" y="576"/>
                    </a:lnTo>
                    <a:lnTo>
                      <a:pt x="190" y="576"/>
                    </a:lnTo>
                    <a:lnTo>
                      <a:pt x="188" y="576"/>
                    </a:lnTo>
                    <a:lnTo>
                      <a:pt x="188" y="574"/>
                    </a:lnTo>
                    <a:lnTo>
                      <a:pt x="186" y="574"/>
                    </a:lnTo>
                    <a:lnTo>
                      <a:pt x="186" y="572"/>
                    </a:lnTo>
                    <a:lnTo>
                      <a:pt x="184" y="570"/>
                    </a:lnTo>
                    <a:lnTo>
                      <a:pt x="182" y="570"/>
                    </a:lnTo>
                    <a:lnTo>
                      <a:pt x="180" y="570"/>
                    </a:lnTo>
                    <a:lnTo>
                      <a:pt x="178" y="570"/>
                    </a:lnTo>
                    <a:lnTo>
                      <a:pt x="178" y="572"/>
                    </a:lnTo>
                    <a:lnTo>
                      <a:pt x="176" y="572"/>
                    </a:lnTo>
                    <a:lnTo>
                      <a:pt x="176" y="574"/>
                    </a:lnTo>
                    <a:lnTo>
                      <a:pt x="176" y="576"/>
                    </a:lnTo>
                    <a:lnTo>
                      <a:pt x="178" y="576"/>
                    </a:lnTo>
                    <a:lnTo>
                      <a:pt x="178" y="578"/>
                    </a:lnTo>
                    <a:lnTo>
                      <a:pt x="178" y="580"/>
                    </a:lnTo>
                    <a:lnTo>
                      <a:pt x="176" y="582"/>
                    </a:lnTo>
                    <a:lnTo>
                      <a:pt x="176" y="584"/>
                    </a:lnTo>
                    <a:lnTo>
                      <a:pt x="176" y="586"/>
                    </a:lnTo>
                    <a:lnTo>
                      <a:pt x="176" y="588"/>
                    </a:lnTo>
                    <a:lnTo>
                      <a:pt x="176" y="590"/>
                    </a:lnTo>
                    <a:lnTo>
                      <a:pt x="174" y="590"/>
                    </a:lnTo>
                    <a:lnTo>
                      <a:pt x="174" y="591"/>
                    </a:lnTo>
                    <a:lnTo>
                      <a:pt x="174" y="593"/>
                    </a:lnTo>
                    <a:lnTo>
                      <a:pt x="172" y="593"/>
                    </a:lnTo>
                    <a:lnTo>
                      <a:pt x="170" y="591"/>
                    </a:lnTo>
                    <a:lnTo>
                      <a:pt x="169" y="595"/>
                    </a:lnTo>
                    <a:lnTo>
                      <a:pt x="169" y="597"/>
                    </a:lnTo>
                    <a:lnTo>
                      <a:pt x="167" y="597"/>
                    </a:lnTo>
                    <a:lnTo>
                      <a:pt x="165" y="597"/>
                    </a:lnTo>
                    <a:lnTo>
                      <a:pt x="163" y="597"/>
                    </a:lnTo>
                    <a:lnTo>
                      <a:pt x="161" y="599"/>
                    </a:lnTo>
                    <a:lnTo>
                      <a:pt x="161" y="601"/>
                    </a:lnTo>
                    <a:lnTo>
                      <a:pt x="159" y="601"/>
                    </a:lnTo>
                    <a:lnTo>
                      <a:pt x="157" y="601"/>
                    </a:lnTo>
                    <a:lnTo>
                      <a:pt x="155" y="601"/>
                    </a:lnTo>
                    <a:lnTo>
                      <a:pt x="155" y="603"/>
                    </a:lnTo>
                    <a:lnTo>
                      <a:pt x="157" y="603"/>
                    </a:lnTo>
                    <a:lnTo>
                      <a:pt x="157" y="605"/>
                    </a:lnTo>
                    <a:lnTo>
                      <a:pt x="155" y="605"/>
                    </a:lnTo>
                    <a:lnTo>
                      <a:pt x="153" y="603"/>
                    </a:lnTo>
                    <a:lnTo>
                      <a:pt x="153" y="601"/>
                    </a:lnTo>
                    <a:lnTo>
                      <a:pt x="151" y="601"/>
                    </a:lnTo>
                    <a:lnTo>
                      <a:pt x="153" y="599"/>
                    </a:lnTo>
                    <a:lnTo>
                      <a:pt x="151" y="599"/>
                    </a:lnTo>
                    <a:lnTo>
                      <a:pt x="151" y="597"/>
                    </a:lnTo>
                    <a:lnTo>
                      <a:pt x="153" y="597"/>
                    </a:lnTo>
                    <a:lnTo>
                      <a:pt x="151" y="597"/>
                    </a:lnTo>
                    <a:lnTo>
                      <a:pt x="151" y="595"/>
                    </a:lnTo>
                    <a:lnTo>
                      <a:pt x="149" y="595"/>
                    </a:lnTo>
                    <a:lnTo>
                      <a:pt x="147" y="595"/>
                    </a:lnTo>
                    <a:lnTo>
                      <a:pt x="146" y="595"/>
                    </a:lnTo>
                    <a:lnTo>
                      <a:pt x="146" y="593"/>
                    </a:lnTo>
                    <a:lnTo>
                      <a:pt x="146" y="595"/>
                    </a:lnTo>
                    <a:lnTo>
                      <a:pt x="146" y="593"/>
                    </a:lnTo>
                    <a:lnTo>
                      <a:pt x="144" y="593"/>
                    </a:lnTo>
                    <a:lnTo>
                      <a:pt x="144" y="591"/>
                    </a:lnTo>
                    <a:lnTo>
                      <a:pt x="144" y="590"/>
                    </a:lnTo>
                    <a:lnTo>
                      <a:pt x="142" y="588"/>
                    </a:lnTo>
                    <a:lnTo>
                      <a:pt x="140" y="588"/>
                    </a:lnTo>
                    <a:lnTo>
                      <a:pt x="140" y="586"/>
                    </a:lnTo>
                    <a:lnTo>
                      <a:pt x="138" y="586"/>
                    </a:lnTo>
                    <a:lnTo>
                      <a:pt x="138" y="584"/>
                    </a:lnTo>
                    <a:lnTo>
                      <a:pt x="136" y="582"/>
                    </a:lnTo>
                    <a:lnTo>
                      <a:pt x="134" y="582"/>
                    </a:lnTo>
                    <a:lnTo>
                      <a:pt x="132" y="582"/>
                    </a:lnTo>
                    <a:lnTo>
                      <a:pt x="132" y="584"/>
                    </a:lnTo>
                    <a:lnTo>
                      <a:pt x="132" y="586"/>
                    </a:lnTo>
                    <a:lnTo>
                      <a:pt x="132" y="584"/>
                    </a:lnTo>
                    <a:lnTo>
                      <a:pt x="130" y="584"/>
                    </a:lnTo>
                    <a:lnTo>
                      <a:pt x="128" y="584"/>
                    </a:lnTo>
                    <a:lnTo>
                      <a:pt x="128" y="582"/>
                    </a:lnTo>
                    <a:lnTo>
                      <a:pt x="126" y="582"/>
                    </a:lnTo>
                    <a:lnTo>
                      <a:pt x="126" y="580"/>
                    </a:lnTo>
                    <a:lnTo>
                      <a:pt x="124" y="580"/>
                    </a:lnTo>
                    <a:lnTo>
                      <a:pt x="124" y="578"/>
                    </a:lnTo>
                    <a:lnTo>
                      <a:pt x="124" y="576"/>
                    </a:lnTo>
                    <a:lnTo>
                      <a:pt x="122" y="576"/>
                    </a:lnTo>
                    <a:lnTo>
                      <a:pt x="121" y="576"/>
                    </a:lnTo>
                    <a:lnTo>
                      <a:pt x="121" y="574"/>
                    </a:lnTo>
                    <a:lnTo>
                      <a:pt x="119" y="574"/>
                    </a:lnTo>
                    <a:lnTo>
                      <a:pt x="119" y="572"/>
                    </a:lnTo>
                    <a:lnTo>
                      <a:pt x="119" y="570"/>
                    </a:lnTo>
                    <a:lnTo>
                      <a:pt x="119" y="568"/>
                    </a:lnTo>
                    <a:lnTo>
                      <a:pt x="117" y="568"/>
                    </a:lnTo>
                    <a:lnTo>
                      <a:pt x="115" y="568"/>
                    </a:lnTo>
                    <a:lnTo>
                      <a:pt x="113" y="568"/>
                    </a:lnTo>
                    <a:lnTo>
                      <a:pt x="111" y="568"/>
                    </a:lnTo>
                    <a:lnTo>
                      <a:pt x="109" y="568"/>
                    </a:lnTo>
                    <a:lnTo>
                      <a:pt x="107" y="568"/>
                    </a:lnTo>
                    <a:lnTo>
                      <a:pt x="107" y="570"/>
                    </a:lnTo>
                    <a:lnTo>
                      <a:pt x="107" y="572"/>
                    </a:lnTo>
                    <a:lnTo>
                      <a:pt x="105" y="572"/>
                    </a:lnTo>
                    <a:lnTo>
                      <a:pt x="105" y="574"/>
                    </a:lnTo>
                    <a:lnTo>
                      <a:pt x="103" y="574"/>
                    </a:lnTo>
                    <a:lnTo>
                      <a:pt x="103" y="576"/>
                    </a:lnTo>
                    <a:lnTo>
                      <a:pt x="101" y="576"/>
                    </a:lnTo>
                    <a:lnTo>
                      <a:pt x="101" y="578"/>
                    </a:lnTo>
                    <a:lnTo>
                      <a:pt x="101" y="580"/>
                    </a:lnTo>
                    <a:lnTo>
                      <a:pt x="99" y="580"/>
                    </a:lnTo>
                    <a:lnTo>
                      <a:pt x="98" y="580"/>
                    </a:lnTo>
                    <a:lnTo>
                      <a:pt x="96" y="580"/>
                    </a:lnTo>
                    <a:lnTo>
                      <a:pt x="94" y="580"/>
                    </a:lnTo>
                    <a:lnTo>
                      <a:pt x="94" y="582"/>
                    </a:lnTo>
                    <a:lnTo>
                      <a:pt x="92" y="582"/>
                    </a:lnTo>
                    <a:lnTo>
                      <a:pt x="90" y="582"/>
                    </a:lnTo>
                    <a:lnTo>
                      <a:pt x="88" y="582"/>
                    </a:lnTo>
                    <a:lnTo>
                      <a:pt x="86" y="582"/>
                    </a:lnTo>
                    <a:lnTo>
                      <a:pt x="86" y="584"/>
                    </a:lnTo>
                    <a:lnTo>
                      <a:pt x="86" y="582"/>
                    </a:lnTo>
                    <a:lnTo>
                      <a:pt x="84" y="582"/>
                    </a:lnTo>
                    <a:lnTo>
                      <a:pt x="84" y="584"/>
                    </a:lnTo>
                    <a:lnTo>
                      <a:pt x="82" y="584"/>
                    </a:lnTo>
                    <a:lnTo>
                      <a:pt x="82" y="586"/>
                    </a:lnTo>
                    <a:lnTo>
                      <a:pt x="84" y="586"/>
                    </a:lnTo>
                    <a:lnTo>
                      <a:pt x="84" y="588"/>
                    </a:lnTo>
                    <a:lnTo>
                      <a:pt x="82" y="588"/>
                    </a:lnTo>
                    <a:lnTo>
                      <a:pt x="82" y="590"/>
                    </a:lnTo>
                    <a:lnTo>
                      <a:pt x="82" y="591"/>
                    </a:lnTo>
                    <a:lnTo>
                      <a:pt x="80" y="591"/>
                    </a:lnTo>
                    <a:lnTo>
                      <a:pt x="80" y="593"/>
                    </a:lnTo>
                    <a:lnTo>
                      <a:pt x="80" y="595"/>
                    </a:lnTo>
                    <a:lnTo>
                      <a:pt x="78" y="595"/>
                    </a:lnTo>
                    <a:lnTo>
                      <a:pt x="76" y="595"/>
                    </a:lnTo>
                    <a:lnTo>
                      <a:pt x="75" y="595"/>
                    </a:lnTo>
                    <a:lnTo>
                      <a:pt x="73" y="595"/>
                    </a:lnTo>
                    <a:lnTo>
                      <a:pt x="73" y="597"/>
                    </a:lnTo>
                    <a:lnTo>
                      <a:pt x="73" y="595"/>
                    </a:lnTo>
                    <a:lnTo>
                      <a:pt x="71" y="593"/>
                    </a:lnTo>
                    <a:lnTo>
                      <a:pt x="69" y="595"/>
                    </a:lnTo>
                    <a:lnTo>
                      <a:pt x="69" y="597"/>
                    </a:lnTo>
                    <a:lnTo>
                      <a:pt x="69" y="599"/>
                    </a:lnTo>
                    <a:lnTo>
                      <a:pt x="69" y="601"/>
                    </a:lnTo>
                    <a:lnTo>
                      <a:pt x="67" y="601"/>
                    </a:lnTo>
                    <a:lnTo>
                      <a:pt x="67" y="603"/>
                    </a:lnTo>
                    <a:lnTo>
                      <a:pt x="67" y="605"/>
                    </a:lnTo>
                    <a:lnTo>
                      <a:pt x="65" y="605"/>
                    </a:lnTo>
                    <a:lnTo>
                      <a:pt x="63" y="607"/>
                    </a:lnTo>
                    <a:lnTo>
                      <a:pt x="61" y="607"/>
                    </a:lnTo>
                    <a:lnTo>
                      <a:pt x="61" y="609"/>
                    </a:lnTo>
                    <a:lnTo>
                      <a:pt x="59" y="609"/>
                    </a:lnTo>
                    <a:lnTo>
                      <a:pt x="59" y="611"/>
                    </a:lnTo>
                    <a:lnTo>
                      <a:pt x="57" y="611"/>
                    </a:lnTo>
                    <a:lnTo>
                      <a:pt x="57" y="613"/>
                    </a:lnTo>
                    <a:lnTo>
                      <a:pt x="55" y="613"/>
                    </a:lnTo>
                    <a:lnTo>
                      <a:pt x="55" y="611"/>
                    </a:lnTo>
                    <a:lnTo>
                      <a:pt x="53" y="607"/>
                    </a:lnTo>
                    <a:lnTo>
                      <a:pt x="51" y="607"/>
                    </a:lnTo>
                    <a:lnTo>
                      <a:pt x="50" y="605"/>
                    </a:lnTo>
                    <a:lnTo>
                      <a:pt x="51" y="603"/>
                    </a:lnTo>
                    <a:lnTo>
                      <a:pt x="50" y="603"/>
                    </a:lnTo>
                    <a:lnTo>
                      <a:pt x="50" y="605"/>
                    </a:lnTo>
                    <a:lnTo>
                      <a:pt x="48" y="603"/>
                    </a:lnTo>
                    <a:lnTo>
                      <a:pt x="48" y="601"/>
                    </a:lnTo>
                    <a:lnTo>
                      <a:pt x="46" y="599"/>
                    </a:lnTo>
                    <a:lnTo>
                      <a:pt x="44" y="595"/>
                    </a:lnTo>
                    <a:lnTo>
                      <a:pt x="42" y="595"/>
                    </a:lnTo>
                    <a:lnTo>
                      <a:pt x="44" y="595"/>
                    </a:lnTo>
                    <a:lnTo>
                      <a:pt x="46" y="593"/>
                    </a:lnTo>
                    <a:lnTo>
                      <a:pt x="44" y="593"/>
                    </a:lnTo>
                    <a:lnTo>
                      <a:pt x="44" y="591"/>
                    </a:lnTo>
                    <a:lnTo>
                      <a:pt x="42" y="591"/>
                    </a:lnTo>
                    <a:lnTo>
                      <a:pt x="42" y="590"/>
                    </a:lnTo>
                    <a:lnTo>
                      <a:pt x="40" y="590"/>
                    </a:lnTo>
                    <a:lnTo>
                      <a:pt x="40" y="588"/>
                    </a:lnTo>
                    <a:lnTo>
                      <a:pt x="40" y="586"/>
                    </a:lnTo>
                    <a:lnTo>
                      <a:pt x="40" y="588"/>
                    </a:lnTo>
                    <a:lnTo>
                      <a:pt x="42" y="586"/>
                    </a:lnTo>
                    <a:lnTo>
                      <a:pt x="42" y="584"/>
                    </a:lnTo>
                    <a:lnTo>
                      <a:pt x="42" y="582"/>
                    </a:lnTo>
                    <a:lnTo>
                      <a:pt x="40" y="580"/>
                    </a:lnTo>
                    <a:lnTo>
                      <a:pt x="40" y="578"/>
                    </a:lnTo>
                    <a:lnTo>
                      <a:pt x="38" y="578"/>
                    </a:lnTo>
                    <a:lnTo>
                      <a:pt x="36" y="576"/>
                    </a:lnTo>
                    <a:lnTo>
                      <a:pt x="34" y="574"/>
                    </a:lnTo>
                    <a:lnTo>
                      <a:pt x="36" y="572"/>
                    </a:lnTo>
                    <a:lnTo>
                      <a:pt x="34" y="574"/>
                    </a:lnTo>
                    <a:lnTo>
                      <a:pt x="34" y="572"/>
                    </a:lnTo>
                    <a:lnTo>
                      <a:pt x="32" y="570"/>
                    </a:lnTo>
                    <a:lnTo>
                      <a:pt x="30" y="570"/>
                    </a:lnTo>
                    <a:lnTo>
                      <a:pt x="28" y="568"/>
                    </a:lnTo>
                    <a:lnTo>
                      <a:pt x="27" y="566"/>
                    </a:lnTo>
                    <a:lnTo>
                      <a:pt x="23" y="565"/>
                    </a:lnTo>
                    <a:lnTo>
                      <a:pt x="21" y="563"/>
                    </a:lnTo>
                    <a:lnTo>
                      <a:pt x="21" y="561"/>
                    </a:lnTo>
                    <a:lnTo>
                      <a:pt x="19" y="559"/>
                    </a:lnTo>
                    <a:lnTo>
                      <a:pt x="17" y="559"/>
                    </a:lnTo>
                    <a:lnTo>
                      <a:pt x="15" y="557"/>
                    </a:lnTo>
                    <a:lnTo>
                      <a:pt x="13" y="555"/>
                    </a:lnTo>
                    <a:lnTo>
                      <a:pt x="13" y="553"/>
                    </a:lnTo>
                    <a:lnTo>
                      <a:pt x="11" y="553"/>
                    </a:lnTo>
                    <a:lnTo>
                      <a:pt x="11" y="551"/>
                    </a:lnTo>
                    <a:lnTo>
                      <a:pt x="11" y="549"/>
                    </a:lnTo>
                    <a:lnTo>
                      <a:pt x="9" y="549"/>
                    </a:lnTo>
                    <a:lnTo>
                      <a:pt x="9" y="547"/>
                    </a:lnTo>
                    <a:lnTo>
                      <a:pt x="7" y="545"/>
                    </a:lnTo>
                    <a:lnTo>
                      <a:pt x="5" y="545"/>
                    </a:lnTo>
                    <a:lnTo>
                      <a:pt x="5" y="543"/>
                    </a:lnTo>
                    <a:lnTo>
                      <a:pt x="3" y="541"/>
                    </a:lnTo>
                    <a:lnTo>
                      <a:pt x="2" y="541"/>
                    </a:lnTo>
                    <a:lnTo>
                      <a:pt x="3" y="541"/>
                    </a:lnTo>
                    <a:lnTo>
                      <a:pt x="2" y="541"/>
                    </a:lnTo>
                    <a:lnTo>
                      <a:pt x="0" y="540"/>
                    </a:lnTo>
                    <a:lnTo>
                      <a:pt x="0" y="538"/>
                    </a:lnTo>
                    <a:lnTo>
                      <a:pt x="0" y="536"/>
                    </a:lnTo>
                    <a:lnTo>
                      <a:pt x="2" y="534"/>
                    </a:lnTo>
                    <a:lnTo>
                      <a:pt x="2" y="532"/>
                    </a:lnTo>
                    <a:lnTo>
                      <a:pt x="2" y="530"/>
                    </a:lnTo>
                    <a:lnTo>
                      <a:pt x="2" y="528"/>
                    </a:lnTo>
                    <a:lnTo>
                      <a:pt x="3" y="528"/>
                    </a:lnTo>
                    <a:lnTo>
                      <a:pt x="3" y="526"/>
                    </a:lnTo>
                    <a:lnTo>
                      <a:pt x="3" y="524"/>
                    </a:lnTo>
                    <a:lnTo>
                      <a:pt x="2" y="522"/>
                    </a:lnTo>
                    <a:lnTo>
                      <a:pt x="3" y="520"/>
                    </a:lnTo>
                    <a:lnTo>
                      <a:pt x="3" y="518"/>
                    </a:lnTo>
                    <a:lnTo>
                      <a:pt x="7" y="516"/>
                    </a:lnTo>
                    <a:lnTo>
                      <a:pt x="7" y="515"/>
                    </a:lnTo>
                    <a:lnTo>
                      <a:pt x="9" y="513"/>
                    </a:lnTo>
                    <a:lnTo>
                      <a:pt x="11" y="511"/>
                    </a:lnTo>
                    <a:lnTo>
                      <a:pt x="13" y="511"/>
                    </a:lnTo>
                    <a:lnTo>
                      <a:pt x="15" y="511"/>
                    </a:lnTo>
                    <a:lnTo>
                      <a:pt x="17" y="511"/>
                    </a:lnTo>
                    <a:lnTo>
                      <a:pt x="19" y="509"/>
                    </a:lnTo>
                    <a:lnTo>
                      <a:pt x="21" y="507"/>
                    </a:lnTo>
                    <a:lnTo>
                      <a:pt x="23" y="507"/>
                    </a:lnTo>
                    <a:lnTo>
                      <a:pt x="23" y="505"/>
                    </a:lnTo>
                    <a:lnTo>
                      <a:pt x="25" y="507"/>
                    </a:lnTo>
                    <a:lnTo>
                      <a:pt x="27" y="507"/>
                    </a:lnTo>
                    <a:lnTo>
                      <a:pt x="28" y="509"/>
                    </a:lnTo>
                    <a:lnTo>
                      <a:pt x="30" y="511"/>
                    </a:lnTo>
                    <a:lnTo>
                      <a:pt x="32" y="515"/>
                    </a:lnTo>
                    <a:lnTo>
                      <a:pt x="34" y="516"/>
                    </a:lnTo>
                    <a:lnTo>
                      <a:pt x="34" y="518"/>
                    </a:lnTo>
                    <a:lnTo>
                      <a:pt x="36" y="518"/>
                    </a:lnTo>
                    <a:lnTo>
                      <a:pt x="40" y="520"/>
                    </a:lnTo>
                    <a:lnTo>
                      <a:pt x="42" y="520"/>
                    </a:lnTo>
                    <a:lnTo>
                      <a:pt x="44" y="520"/>
                    </a:lnTo>
                    <a:lnTo>
                      <a:pt x="46" y="522"/>
                    </a:lnTo>
                    <a:lnTo>
                      <a:pt x="48" y="522"/>
                    </a:lnTo>
                    <a:lnTo>
                      <a:pt x="50" y="518"/>
                    </a:lnTo>
                    <a:lnTo>
                      <a:pt x="51" y="515"/>
                    </a:lnTo>
                    <a:lnTo>
                      <a:pt x="51" y="513"/>
                    </a:lnTo>
                    <a:lnTo>
                      <a:pt x="50" y="513"/>
                    </a:lnTo>
                    <a:lnTo>
                      <a:pt x="48" y="511"/>
                    </a:lnTo>
                    <a:lnTo>
                      <a:pt x="48" y="509"/>
                    </a:lnTo>
                    <a:lnTo>
                      <a:pt x="48" y="507"/>
                    </a:lnTo>
                    <a:lnTo>
                      <a:pt x="48" y="505"/>
                    </a:lnTo>
                    <a:lnTo>
                      <a:pt x="50" y="505"/>
                    </a:lnTo>
                    <a:lnTo>
                      <a:pt x="51" y="505"/>
                    </a:lnTo>
                    <a:lnTo>
                      <a:pt x="53" y="503"/>
                    </a:lnTo>
                    <a:lnTo>
                      <a:pt x="55" y="499"/>
                    </a:lnTo>
                    <a:lnTo>
                      <a:pt x="57" y="497"/>
                    </a:lnTo>
                    <a:lnTo>
                      <a:pt x="59" y="495"/>
                    </a:lnTo>
                    <a:lnTo>
                      <a:pt x="59" y="493"/>
                    </a:lnTo>
                    <a:lnTo>
                      <a:pt x="57" y="492"/>
                    </a:lnTo>
                    <a:lnTo>
                      <a:pt x="57" y="490"/>
                    </a:lnTo>
                    <a:lnTo>
                      <a:pt x="57" y="488"/>
                    </a:lnTo>
                    <a:lnTo>
                      <a:pt x="55" y="488"/>
                    </a:lnTo>
                    <a:lnTo>
                      <a:pt x="53" y="486"/>
                    </a:lnTo>
                    <a:lnTo>
                      <a:pt x="51" y="484"/>
                    </a:lnTo>
                    <a:lnTo>
                      <a:pt x="51" y="482"/>
                    </a:lnTo>
                    <a:lnTo>
                      <a:pt x="53" y="482"/>
                    </a:lnTo>
                    <a:lnTo>
                      <a:pt x="55" y="482"/>
                    </a:lnTo>
                    <a:lnTo>
                      <a:pt x="55" y="480"/>
                    </a:lnTo>
                    <a:lnTo>
                      <a:pt x="57" y="480"/>
                    </a:lnTo>
                    <a:lnTo>
                      <a:pt x="57" y="476"/>
                    </a:lnTo>
                    <a:lnTo>
                      <a:pt x="57" y="474"/>
                    </a:lnTo>
                    <a:lnTo>
                      <a:pt x="59" y="472"/>
                    </a:lnTo>
                    <a:lnTo>
                      <a:pt x="59" y="470"/>
                    </a:lnTo>
                    <a:lnTo>
                      <a:pt x="59" y="468"/>
                    </a:lnTo>
                    <a:lnTo>
                      <a:pt x="61" y="468"/>
                    </a:lnTo>
                    <a:lnTo>
                      <a:pt x="59" y="467"/>
                    </a:lnTo>
                    <a:lnTo>
                      <a:pt x="57" y="467"/>
                    </a:lnTo>
                    <a:lnTo>
                      <a:pt x="55" y="467"/>
                    </a:lnTo>
                    <a:lnTo>
                      <a:pt x="51" y="465"/>
                    </a:lnTo>
                    <a:lnTo>
                      <a:pt x="48" y="463"/>
                    </a:lnTo>
                    <a:lnTo>
                      <a:pt x="46" y="463"/>
                    </a:lnTo>
                    <a:lnTo>
                      <a:pt x="42" y="461"/>
                    </a:lnTo>
                    <a:lnTo>
                      <a:pt x="40" y="459"/>
                    </a:lnTo>
                    <a:lnTo>
                      <a:pt x="38" y="459"/>
                    </a:lnTo>
                    <a:lnTo>
                      <a:pt x="36" y="459"/>
                    </a:lnTo>
                    <a:lnTo>
                      <a:pt x="34" y="459"/>
                    </a:lnTo>
                    <a:lnTo>
                      <a:pt x="32" y="457"/>
                    </a:lnTo>
                    <a:lnTo>
                      <a:pt x="30" y="457"/>
                    </a:lnTo>
                    <a:lnTo>
                      <a:pt x="28" y="457"/>
                    </a:lnTo>
                    <a:lnTo>
                      <a:pt x="28" y="455"/>
                    </a:lnTo>
                    <a:lnTo>
                      <a:pt x="28" y="453"/>
                    </a:lnTo>
                    <a:lnTo>
                      <a:pt x="30" y="451"/>
                    </a:lnTo>
                    <a:lnTo>
                      <a:pt x="30" y="449"/>
                    </a:lnTo>
                    <a:lnTo>
                      <a:pt x="30" y="447"/>
                    </a:lnTo>
                    <a:lnTo>
                      <a:pt x="32" y="447"/>
                    </a:lnTo>
                    <a:lnTo>
                      <a:pt x="34" y="447"/>
                    </a:lnTo>
                    <a:lnTo>
                      <a:pt x="34" y="445"/>
                    </a:lnTo>
                    <a:lnTo>
                      <a:pt x="34" y="443"/>
                    </a:lnTo>
                    <a:lnTo>
                      <a:pt x="32" y="442"/>
                    </a:lnTo>
                    <a:lnTo>
                      <a:pt x="30" y="440"/>
                    </a:lnTo>
                    <a:lnTo>
                      <a:pt x="30" y="438"/>
                    </a:lnTo>
                    <a:lnTo>
                      <a:pt x="30" y="436"/>
                    </a:lnTo>
                    <a:lnTo>
                      <a:pt x="30" y="434"/>
                    </a:lnTo>
                    <a:lnTo>
                      <a:pt x="30" y="430"/>
                    </a:lnTo>
                    <a:lnTo>
                      <a:pt x="30" y="428"/>
                    </a:lnTo>
                    <a:lnTo>
                      <a:pt x="30" y="426"/>
                    </a:lnTo>
                    <a:lnTo>
                      <a:pt x="28" y="426"/>
                    </a:lnTo>
                    <a:lnTo>
                      <a:pt x="28" y="424"/>
                    </a:lnTo>
                    <a:lnTo>
                      <a:pt x="28" y="422"/>
                    </a:lnTo>
                    <a:lnTo>
                      <a:pt x="30" y="422"/>
                    </a:lnTo>
                    <a:lnTo>
                      <a:pt x="30" y="424"/>
                    </a:lnTo>
                    <a:lnTo>
                      <a:pt x="32" y="424"/>
                    </a:lnTo>
                    <a:lnTo>
                      <a:pt x="34" y="426"/>
                    </a:lnTo>
                    <a:lnTo>
                      <a:pt x="36" y="426"/>
                    </a:lnTo>
                    <a:lnTo>
                      <a:pt x="36" y="428"/>
                    </a:lnTo>
                    <a:lnTo>
                      <a:pt x="36" y="430"/>
                    </a:lnTo>
                    <a:lnTo>
                      <a:pt x="38" y="430"/>
                    </a:lnTo>
                    <a:lnTo>
                      <a:pt x="38" y="432"/>
                    </a:lnTo>
                    <a:lnTo>
                      <a:pt x="40" y="432"/>
                    </a:lnTo>
                    <a:lnTo>
                      <a:pt x="42" y="430"/>
                    </a:lnTo>
                    <a:lnTo>
                      <a:pt x="42" y="428"/>
                    </a:lnTo>
                    <a:lnTo>
                      <a:pt x="44" y="426"/>
                    </a:lnTo>
                    <a:lnTo>
                      <a:pt x="46" y="426"/>
                    </a:lnTo>
                    <a:lnTo>
                      <a:pt x="48" y="426"/>
                    </a:lnTo>
                    <a:lnTo>
                      <a:pt x="50" y="426"/>
                    </a:lnTo>
                    <a:lnTo>
                      <a:pt x="51" y="424"/>
                    </a:lnTo>
                    <a:lnTo>
                      <a:pt x="53" y="424"/>
                    </a:lnTo>
                    <a:lnTo>
                      <a:pt x="55" y="424"/>
                    </a:lnTo>
                    <a:lnTo>
                      <a:pt x="57" y="424"/>
                    </a:lnTo>
                    <a:lnTo>
                      <a:pt x="59" y="426"/>
                    </a:lnTo>
                    <a:lnTo>
                      <a:pt x="59" y="428"/>
                    </a:lnTo>
                    <a:lnTo>
                      <a:pt x="61" y="428"/>
                    </a:lnTo>
                    <a:lnTo>
                      <a:pt x="61" y="430"/>
                    </a:lnTo>
                    <a:lnTo>
                      <a:pt x="63" y="430"/>
                    </a:lnTo>
                    <a:lnTo>
                      <a:pt x="65" y="430"/>
                    </a:lnTo>
                    <a:lnTo>
                      <a:pt x="69" y="430"/>
                    </a:lnTo>
                    <a:lnTo>
                      <a:pt x="71" y="430"/>
                    </a:lnTo>
                    <a:lnTo>
                      <a:pt x="75" y="430"/>
                    </a:lnTo>
                    <a:lnTo>
                      <a:pt x="76" y="428"/>
                    </a:lnTo>
                    <a:lnTo>
                      <a:pt x="80" y="428"/>
                    </a:lnTo>
                    <a:lnTo>
                      <a:pt x="88" y="430"/>
                    </a:lnTo>
                    <a:lnTo>
                      <a:pt x="90" y="430"/>
                    </a:lnTo>
                    <a:lnTo>
                      <a:pt x="92" y="428"/>
                    </a:lnTo>
                    <a:lnTo>
                      <a:pt x="90" y="426"/>
                    </a:lnTo>
                    <a:lnTo>
                      <a:pt x="92" y="426"/>
                    </a:lnTo>
                    <a:lnTo>
                      <a:pt x="92" y="424"/>
                    </a:lnTo>
                    <a:lnTo>
                      <a:pt x="92" y="422"/>
                    </a:lnTo>
                    <a:lnTo>
                      <a:pt x="92" y="420"/>
                    </a:lnTo>
                    <a:lnTo>
                      <a:pt x="90" y="419"/>
                    </a:lnTo>
                    <a:lnTo>
                      <a:pt x="92" y="417"/>
                    </a:lnTo>
                    <a:lnTo>
                      <a:pt x="92" y="415"/>
                    </a:lnTo>
                    <a:lnTo>
                      <a:pt x="94" y="415"/>
                    </a:lnTo>
                    <a:lnTo>
                      <a:pt x="92" y="413"/>
                    </a:lnTo>
                    <a:lnTo>
                      <a:pt x="92" y="411"/>
                    </a:lnTo>
                    <a:lnTo>
                      <a:pt x="92" y="407"/>
                    </a:lnTo>
                    <a:lnTo>
                      <a:pt x="92" y="405"/>
                    </a:lnTo>
                    <a:lnTo>
                      <a:pt x="90" y="403"/>
                    </a:lnTo>
                    <a:lnTo>
                      <a:pt x="88" y="401"/>
                    </a:lnTo>
                    <a:lnTo>
                      <a:pt x="88" y="399"/>
                    </a:lnTo>
                    <a:lnTo>
                      <a:pt x="88" y="397"/>
                    </a:lnTo>
                    <a:lnTo>
                      <a:pt x="88" y="395"/>
                    </a:lnTo>
                    <a:lnTo>
                      <a:pt x="86" y="392"/>
                    </a:lnTo>
                    <a:lnTo>
                      <a:pt x="86" y="390"/>
                    </a:lnTo>
                    <a:lnTo>
                      <a:pt x="88" y="390"/>
                    </a:lnTo>
                    <a:lnTo>
                      <a:pt x="88" y="392"/>
                    </a:lnTo>
                    <a:lnTo>
                      <a:pt x="90" y="392"/>
                    </a:lnTo>
                    <a:lnTo>
                      <a:pt x="92" y="394"/>
                    </a:lnTo>
                    <a:lnTo>
                      <a:pt x="94" y="392"/>
                    </a:lnTo>
                    <a:lnTo>
                      <a:pt x="94" y="390"/>
                    </a:lnTo>
                    <a:lnTo>
                      <a:pt x="96" y="390"/>
                    </a:lnTo>
                    <a:lnTo>
                      <a:pt x="98" y="390"/>
                    </a:lnTo>
                    <a:lnTo>
                      <a:pt x="99" y="392"/>
                    </a:lnTo>
                    <a:lnTo>
                      <a:pt x="101" y="392"/>
                    </a:lnTo>
                    <a:lnTo>
                      <a:pt x="103" y="392"/>
                    </a:lnTo>
                    <a:lnTo>
                      <a:pt x="105" y="390"/>
                    </a:lnTo>
                    <a:lnTo>
                      <a:pt x="107" y="390"/>
                    </a:lnTo>
                    <a:lnTo>
                      <a:pt x="109" y="392"/>
                    </a:lnTo>
                    <a:lnTo>
                      <a:pt x="111" y="392"/>
                    </a:lnTo>
                    <a:lnTo>
                      <a:pt x="113" y="394"/>
                    </a:lnTo>
                    <a:lnTo>
                      <a:pt x="115" y="395"/>
                    </a:lnTo>
                    <a:lnTo>
                      <a:pt x="115" y="397"/>
                    </a:lnTo>
                    <a:lnTo>
                      <a:pt x="115" y="399"/>
                    </a:lnTo>
                    <a:lnTo>
                      <a:pt x="117" y="399"/>
                    </a:lnTo>
                    <a:lnTo>
                      <a:pt x="117" y="401"/>
                    </a:lnTo>
                    <a:lnTo>
                      <a:pt x="117" y="403"/>
                    </a:lnTo>
                    <a:lnTo>
                      <a:pt x="117" y="405"/>
                    </a:lnTo>
                    <a:lnTo>
                      <a:pt x="117" y="407"/>
                    </a:lnTo>
                    <a:lnTo>
                      <a:pt x="119" y="409"/>
                    </a:lnTo>
                    <a:lnTo>
                      <a:pt x="121" y="411"/>
                    </a:lnTo>
                    <a:lnTo>
                      <a:pt x="122" y="413"/>
                    </a:lnTo>
                    <a:lnTo>
                      <a:pt x="124" y="413"/>
                    </a:lnTo>
                    <a:lnTo>
                      <a:pt x="126" y="413"/>
                    </a:lnTo>
                    <a:lnTo>
                      <a:pt x="126" y="415"/>
                    </a:lnTo>
                    <a:lnTo>
                      <a:pt x="128" y="417"/>
                    </a:lnTo>
                    <a:lnTo>
                      <a:pt x="128" y="419"/>
                    </a:lnTo>
                    <a:lnTo>
                      <a:pt x="128" y="420"/>
                    </a:lnTo>
                    <a:lnTo>
                      <a:pt x="128" y="422"/>
                    </a:lnTo>
                    <a:lnTo>
                      <a:pt x="130" y="422"/>
                    </a:lnTo>
                    <a:lnTo>
                      <a:pt x="130" y="424"/>
                    </a:lnTo>
                    <a:lnTo>
                      <a:pt x="132" y="424"/>
                    </a:lnTo>
                    <a:lnTo>
                      <a:pt x="134" y="424"/>
                    </a:lnTo>
                    <a:lnTo>
                      <a:pt x="136" y="426"/>
                    </a:lnTo>
                    <a:lnTo>
                      <a:pt x="138" y="426"/>
                    </a:lnTo>
                    <a:lnTo>
                      <a:pt x="140" y="426"/>
                    </a:lnTo>
                    <a:lnTo>
                      <a:pt x="140" y="424"/>
                    </a:lnTo>
                    <a:lnTo>
                      <a:pt x="140" y="422"/>
                    </a:lnTo>
                    <a:lnTo>
                      <a:pt x="142" y="424"/>
                    </a:lnTo>
                    <a:lnTo>
                      <a:pt x="142" y="426"/>
                    </a:lnTo>
                    <a:lnTo>
                      <a:pt x="144" y="426"/>
                    </a:lnTo>
                    <a:lnTo>
                      <a:pt x="147" y="426"/>
                    </a:lnTo>
                    <a:lnTo>
                      <a:pt x="149" y="426"/>
                    </a:lnTo>
                    <a:lnTo>
                      <a:pt x="149" y="428"/>
                    </a:lnTo>
                    <a:lnTo>
                      <a:pt x="151" y="428"/>
                    </a:lnTo>
                    <a:lnTo>
                      <a:pt x="153" y="430"/>
                    </a:lnTo>
                    <a:lnTo>
                      <a:pt x="155" y="428"/>
                    </a:lnTo>
                    <a:lnTo>
                      <a:pt x="157" y="428"/>
                    </a:lnTo>
                    <a:lnTo>
                      <a:pt x="159" y="430"/>
                    </a:lnTo>
                    <a:lnTo>
                      <a:pt x="161" y="430"/>
                    </a:lnTo>
                    <a:lnTo>
                      <a:pt x="163" y="426"/>
                    </a:lnTo>
                    <a:lnTo>
                      <a:pt x="165" y="424"/>
                    </a:lnTo>
                    <a:lnTo>
                      <a:pt x="167" y="422"/>
                    </a:lnTo>
                    <a:lnTo>
                      <a:pt x="169" y="420"/>
                    </a:lnTo>
                    <a:lnTo>
                      <a:pt x="170" y="419"/>
                    </a:lnTo>
                    <a:lnTo>
                      <a:pt x="170" y="417"/>
                    </a:lnTo>
                    <a:lnTo>
                      <a:pt x="172" y="415"/>
                    </a:lnTo>
                    <a:lnTo>
                      <a:pt x="174" y="413"/>
                    </a:lnTo>
                    <a:lnTo>
                      <a:pt x="176" y="411"/>
                    </a:lnTo>
                    <a:lnTo>
                      <a:pt x="178" y="409"/>
                    </a:lnTo>
                    <a:lnTo>
                      <a:pt x="178" y="407"/>
                    </a:lnTo>
                    <a:lnTo>
                      <a:pt x="180" y="407"/>
                    </a:lnTo>
                    <a:lnTo>
                      <a:pt x="180" y="409"/>
                    </a:lnTo>
                    <a:lnTo>
                      <a:pt x="182" y="411"/>
                    </a:lnTo>
                    <a:lnTo>
                      <a:pt x="184" y="413"/>
                    </a:lnTo>
                    <a:lnTo>
                      <a:pt x="186" y="415"/>
                    </a:lnTo>
                    <a:lnTo>
                      <a:pt x="188" y="419"/>
                    </a:lnTo>
                    <a:lnTo>
                      <a:pt x="188" y="420"/>
                    </a:lnTo>
                    <a:lnTo>
                      <a:pt x="188" y="422"/>
                    </a:lnTo>
                    <a:lnTo>
                      <a:pt x="190" y="422"/>
                    </a:lnTo>
                    <a:lnTo>
                      <a:pt x="190" y="424"/>
                    </a:lnTo>
                    <a:lnTo>
                      <a:pt x="190" y="426"/>
                    </a:lnTo>
                    <a:lnTo>
                      <a:pt x="188" y="428"/>
                    </a:lnTo>
                    <a:lnTo>
                      <a:pt x="186" y="428"/>
                    </a:lnTo>
                    <a:lnTo>
                      <a:pt x="186" y="430"/>
                    </a:lnTo>
                    <a:lnTo>
                      <a:pt x="188" y="430"/>
                    </a:lnTo>
                    <a:lnTo>
                      <a:pt x="188" y="432"/>
                    </a:lnTo>
                    <a:lnTo>
                      <a:pt x="190" y="432"/>
                    </a:lnTo>
                    <a:lnTo>
                      <a:pt x="192" y="432"/>
                    </a:lnTo>
                    <a:lnTo>
                      <a:pt x="194" y="430"/>
                    </a:lnTo>
                    <a:lnTo>
                      <a:pt x="195" y="430"/>
                    </a:lnTo>
                    <a:lnTo>
                      <a:pt x="197" y="432"/>
                    </a:lnTo>
                    <a:lnTo>
                      <a:pt x="199" y="432"/>
                    </a:lnTo>
                    <a:lnTo>
                      <a:pt x="201" y="432"/>
                    </a:lnTo>
                    <a:lnTo>
                      <a:pt x="201" y="434"/>
                    </a:lnTo>
                    <a:lnTo>
                      <a:pt x="203" y="432"/>
                    </a:lnTo>
                    <a:lnTo>
                      <a:pt x="205" y="432"/>
                    </a:lnTo>
                    <a:lnTo>
                      <a:pt x="207" y="426"/>
                    </a:lnTo>
                    <a:lnTo>
                      <a:pt x="207" y="424"/>
                    </a:lnTo>
                    <a:lnTo>
                      <a:pt x="209" y="424"/>
                    </a:lnTo>
                    <a:lnTo>
                      <a:pt x="211" y="422"/>
                    </a:lnTo>
                    <a:lnTo>
                      <a:pt x="211" y="420"/>
                    </a:lnTo>
                    <a:lnTo>
                      <a:pt x="207" y="415"/>
                    </a:lnTo>
                    <a:lnTo>
                      <a:pt x="207" y="413"/>
                    </a:lnTo>
                    <a:lnTo>
                      <a:pt x="207" y="411"/>
                    </a:lnTo>
                    <a:lnTo>
                      <a:pt x="209" y="411"/>
                    </a:lnTo>
                    <a:lnTo>
                      <a:pt x="211" y="411"/>
                    </a:lnTo>
                    <a:lnTo>
                      <a:pt x="211" y="409"/>
                    </a:lnTo>
                    <a:lnTo>
                      <a:pt x="213" y="409"/>
                    </a:lnTo>
                    <a:lnTo>
                      <a:pt x="213" y="407"/>
                    </a:lnTo>
                    <a:lnTo>
                      <a:pt x="213" y="405"/>
                    </a:lnTo>
                    <a:lnTo>
                      <a:pt x="213" y="401"/>
                    </a:lnTo>
                    <a:lnTo>
                      <a:pt x="213" y="399"/>
                    </a:lnTo>
                    <a:lnTo>
                      <a:pt x="215" y="399"/>
                    </a:lnTo>
                    <a:lnTo>
                      <a:pt x="217" y="395"/>
                    </a:lnTo>
                    <a:lnTo>
                      <a:pt x="218" y="395"/>
                    </a:lnTo>
                    <a:lnTo>
                      <a:pt x="220" y="394"/>
                    </a:lnTo>
                    <a:lnTo>
                      <a:pt x="222" y="392"/>
                    </a:lnTo>
                    <a:lnTo>
                      <a:pt x="224" y="392"/>
                    </a:lnTo>
                    <a:lnTo>
                      <a:pt x="224" y="390"/>
                    </a:lnTo>
                    <a:lnTo>
                      <a:pt x="224" y="388"/>
                    </a:lnTo>
                    <a:lnTo>
                      <a:pt x="224" y="386"/>
                    </a:lnTo>
                    <a:lnTo>
                      <a:pt x="224" y="382"/>
                    </a:lnTo>
                    <a:lnTo>
                      <a:pt x="224" y="380"/>
                    </a:lnTo>
                    <a:lnTo>
                      <a:pt x="226" y="380"/>
                    </a:lnTo>
                    <a:lnTo>
                      <a:pt x="226" y="378"/>
                    </a:lnTo>
                    <a:lnTo>
                      <a:pt x="228" y="378"/>
                    </a:lnTo>
                    <a:lnTo>
                      <a:pt x="226" y="378"/>
                    </a:lnTo>
                    <a:lnTo>
                      <a:pt x="226" y="376"/>
                    </a:lnTo>
                    <a:lnTo>
                      <a:pt x="224" y="376"/>
                    </a:lnTo>
                    <a:lnTo>
                      <a:pt x="224" y="374"/>
                    </a:lnTo>
                    <a:lnTo>
                      <a:pt x="222" y="374"/>
                    </a:lnTo>
                    <a:lnTo>
                      <a:pt x="222" y="372"/>
                    </a:lnTo>
                    <a:lnTo>
                      <a:pt x="222" y="370"/>
                    </a:lnTo>
                    <a:lnTo>
                      <a:pt x="224" y="370"/>
                    </a:lnTo>
                    <a:lnTo>
                      <a:pt x="228" y="369"/>
                    </a:lnTo>
                    <a:lnTo>
                      <a:pt x="230" y="367"/>
                    </a:lnTo>
                    <a:lnTo>
                      <a:pt x="230" y="365"/>
                    </a:lnTo>
                    <a:lnTo>
                      <a:pt x="228" y="363"/>
                    </a:lnTo>
                    <a:lnTo>
                      <a:pt x="228" y="361"/>
                    </a:lnTo>
                    <a:lnTo>
                      <a:pt x="230" y="361"/>
                    </a:lnTo>
                    <a:lnTo>
                      <a:pt x="230" y="359"/>
                    </a:lnTo>
                    <a:lnTo>
                      <a:pt x="230" y="357"/>
                    </a:lnTo>
                    <a:lnTo>
                      <a:pt x="228" y="357"/>
                    </a:lnTo>
                    <a:lnTo>
                      <a:pt x="228" y="355"/>
                    </a:lnTo>
                    <a:lnTo>
                      <a:pt x="228" y="353"/>
                    </a:lnTo>
                    <a:lnTo>
                      <a:pt x="228" y="351"/>
                    </a:lnTo>
                    <a:lnTo>
                      <a:pt x="230" y="349"/>
                    </a:lnTo>
                    <a:lnTo>
                      <a:pt x="230" y="347"/>
                    </a:lnTo>
                    <a:lnTo>
                      <a:pt x="230" y="345"/>
                    </a:lnTo>
                    <a:lnTo>
                      <a:pt x="228" y="344"/>
                    </a:lnTo>
                    <a:lnTo>
                      <a:pt x="228" y="342"/>
                    </a:lnTo>
                    <a:lnTo>
                      <a:pt x="226" y="338"/>
                    </a:lnTo>
                    <a:lnTo>
                      <a:pt x="226" y="330"/>
                    </a:lnTo>
                    <a:lnTo>
                      <a:pt x="226" y="328"/>
                    </a:lnTo>
                    <a:lnTo>
                      <a:pt x="224" y="324"/>
                    </a:lnTo>
                    <a:lnTo>
                      <a:pt x="224" y="322"/>
                    </a:lnTo>
                    <a:lnTo>
                      <a:pt x="224" y="321"/>
                    </a:lnTo>
                    <a:lnTo>
                      <a:pt x="226" y="321"/>
                    </a:lnTo>
                    <a:lnTo>
                      <a:pt x="226" y="319"/>
                    </a:lnTo>
                    <a:lnTo>
                      <a:pt x="228" y="315"/>
                    </a:lnTo>
                    <a:lnTo>
                      <a:pt x="228" y="313"/>
                    </a:lnTo>
                    <a:lnTo>
                      <a:pt x="228" y="311"/>
                    </a:lnTo>
                    <a:lnTo>
                      <a:pt x="230" y="309"/>
                    </a:lnTo>
                    <a:lnTo>
                      <a:pt x="230" y="307"/>
                    </a:lnTo>
                    <a:lnTo>
                      <a:pt x="230" y="305"/>
                    </a:lnTo>
                    <a:lnTo>
                      <a:pt x="230" y="303"/>
                    </a:lnTo>
                    <a:lnTo>
                      <a:pt x="230" y="301"/>
                    </a:lnTo>
                    <a:lnTo>
                      <a:pt x="228" y="297"/>
                    </a:lnTo>
                    <a:lnTo>
                      <a:pt x="226" y="296"/>
                    </a:lnTo>
                    <a:lnTo>
                      <a:pt x="224" y="294"/>
                    </a:lnTo>
                    <a:lnTo>
                      <a:pt x="224" y="292"/>
                    </a:lnTo>
                    <a:lnTo>
                      <a:pt x="222" y="292"/>
                    </a:lnTo>
                    <a:lnTo>
                      <a:pt x="220" y="292"/>
                    </a:lnTo>
                    <a:lnTo>
                      <a:pt x="218" y="292"/>
                    </a:lnTo>
                    <a:lnTo>
                      <a:pt x="215" y="290"/>
                    </a:lnTo>
                    <a:lnTo>
                      <a:pt x="213" y="290"/>
                    </a:lnTo>
                    <a:lnTo>
                      <a:pt x="211" y="290"/>
                    </a:lnTo>
                    <a:lnTo>
                      <a:pt x="209" y="290"/>
                    </a:lnTo>
                    <a:lnTo>
                      <a:pt x="207" y="290"/>
                    </a:lnTo>
                    <a:lnTo>
                      <a:pt x="207" y="284"/>
                    </a:lnTo>
                    <a:lnTo>
                      <a:pt x="207" y="282"/>
                    </a:lnTo>
                    <a:lnTo>
                      <a:pt x="207" y="280"/>
                    </a:lnTo>
                    <a:lnTo>
                      <a:pt x="205" y="280"/>
                    </a:lnTo>
                    <a:lnTo>
                      <a:pt x="203" y="278"/>
                    </a:lnTo>
                    <a:lnTo>
                      <a:pt x="201" y="278"/>
                    </a:lnTo>
                    <a:lnTo>
                      <a:pt x="199" y="276"/>
                    </a:lnTo>
                    <a:lnTo>
                      <a:pt x="197" y="276"/>
                    </a:lnTo>
                    <a:lnTo>
                      <a:pt x="195" y="274"/>
                    </a:lnTo>
                    <a:lnTo>
                      <a:pt x="194" y="274"/>
                    </a:lnTo>
                    <a:lnTo>
                      <a:pt x="192" y="274"/>
                    </a:lnTo>
                    <a:lnTo>
                      <a:pt x="192" y="276"/>
                    </a:lnTo>
                    <a:lnTo>
                      <a:pt x="190" y="276"/>
                    </a:lnTo>
                    <a:lnTo>
                      <a:pt x="190" y="274"/>
                    </a:lnTo>
                    <a:lnTo>
                      <a:pt x="188" y="274"/>
                    </a:lnTo>
                    <a:lnTo>
                      <a:pt x="188" y="272"/>
                    </a:lnTo>
                    <a:lnTo>
                      <a:pt x="188" y="271"/>
                    </a:lnTo>
                    <a:lnTo>
                      <a:pt x="188" y="269"/>
                    </a:lnTo>
                    <a:lnTo>
                      <a:pt x="190" y="269"/>
                    </a:lnTo>
                    <a:lnTo>
                      <a:pt x="190" y="267"/>
                    </a:lnTo>
                    <a:lnTo>
                      <a:pt x="190" y="265"/>
                    </a:lnTo>
                    <a:lnTo>
                      <a:pt x="192" y="265"/>
                    </a:lnTo>
                    <a:lnTo>
                      <a:pt x="192" y="263"/>
                    </a:lnTo>
                    <a:lnTo>
                      <a:pt x="192" y="261"/>
                    </a:lnTo>
                    <a:lnTo>
                      <a:pt x="192" y="259"/>
                    </a:lnTo>
                    <a:lnTo>
                      <a:pt x="192" y="257"/>
                    </a:lnTo>
                    <a:lnTo>
                      <a:pt x="194" y="257"/>
                    </a:lnTo>
                    <a:lnTo>
                      <a:pt x="192" y="255"/>
                    </a:lnTo>
                    <a:lnTo>
                      <a:pt x="190" y="255"/>
                    </a:lnTo>
                    <a:lnTo>
                      <a:pt x="190" y="253"/>
                    </a:lnTo>
                    <a:lnTo>
                      <a:pt x="190" y="251"/>
                    </a:lnTo>
                    <a:lnTo>
                      <a:pt x="190" y="249"/>
                    </a:lnTo>
                    <a:lnTo>
                      <a:pt x="190" y="247"/>
                    </a:lnTo>
                    <a:lnTo>
                      <a:pt x="188" y="246"/>
                    </a:lnTo>
                    <a:lnTo>
                      <a:pt x="190" y="244"/>
                    </a:lnTo>
                    <a:lnTo>
                      <a:pt x="188" y="244"/>
                    </a:lnTo>
                    <a:lnTo>
                      <a:pt x="188" y="242"/>
                    </a:lnTo>
                    <a:lnTo>
                      <a:pt x="190" y="242"/>
                    </a:lnTo>
                    <a:lnTo>
                      <a:pt x="190" y="240"/>
                    </a:lnTo>
                    <a:lnTo>
                      <a:pt x="192" y="240"/>
                    </a:lnTo>
                    <a:lnTo>
                      <a:pt x="192" y="238"/>
                    </a:lnTo>
                    <a:lnTo>
                      <a:pt x="192" y="236"/>
                    </a:lnTo>
                    <a:lnTo>
                      <a:pt x="194" y="236"/>
                    </a:lnTo>
                    <a:lnTo>
                      <a:pt x="194" y="234"/>
                    </a:lnTo>
                    <a:lnTo>
                      <a:pt x="195" y="234"/>
                    </a:lnTo>
                    <a:lnTo>
                      <a:pt x="195" y="232"/>
                    </a:lnTo>
                    <a:lnTo>
                      <a:pt x="197" y="232"/>
                    </a:lnTo>
                    <a:lnTo>
                      <a:pt x="199" y="230"/>
                    </a:lnTo>
                    <a:lnTo>
                      <a:pt x="201" y="230"/>
                    </a:lnTo>
                    <a:lnTo>
                      <a:pt x="201" y="228"/>
                    </a:lnTo>
                    <a:lnTo>
                      <a:pt x="201" y="226"/>
                    </a:lnTo>
                    <a:lnTo>
                      <a:pt x="203" y="226"/>
                    </a:lnTo>
                    <a:lnTo>
                      <a:pt x="201" y="226"/>
                    </a:lnTo>
                    <a:lnTo>
                      <a:pt x="201" y="224"/>
                    </a:lnTo>
                    <a:lnTo>
                      <a:pt x="201" y="223"/>
                    </a:lnTo>
                    <a:lnTo>
                      <a:pt x="203" y="221"/>
                    </a:lnTo>
                    <a:lnTo>
                      <a:pt x="205" y="221"/>
                    </a:lnTo>
                    <a:lnTo>
                      <a:pt x="207" y="221"/>
                    </a:lnTo>
                    <a:lnTo>
                      <a:pt x="209" y="221"/>
                    </a:lnTo>
                    <a:lnTo>
                      <a:pt x="211" y="221"/>
                    </a:lnTo>
                    <a:lnTo>
                      <a:pt x="213" y="221"/>
                    </a:lnTo>
                    <a:lnTo>
                      <a:pt x="215" y="221"/>
                    </a:lnTo>
                    <a:lnTo>
                      <a:pt x="217" y="221"/>
                    </a:lnTo>
                    <a:lnTo>
                      <a:pt x="215" y="221"/>
                    </a:lnTo>
                    <a:lnTo>
                      <a:pt x="217" y="219"/>
                    </a:lnTo>
                    <a:lnTo>
                      <a:pt x="217" y="217"/>
                    </a:lnTo>
                    <a:lnTo>
                      <a:pt x="218" y="217"/>
                    </a:lnTo>
                    <a:lnTo>
                      <a:pt x="220" y="217"/>
                    </a:lnTo>
                    <a:lnTo>
                      <a:pt x="220" y="215"/>
                    </a:lnTo>
                    <a:lnTo>
                      <a:pt x="222" y="215"/>
                    </a:lnTo>
                    <a:lnTo>
                      <a:pt x="222" y="213"/>
                    </a:lnTo>
                    <a:lnTo>
                      <a:pt x="220" y="211"/>
                    </a:lnTo>
                    <a:lnTo>
                      <a:pt x="222" y="211"/>
                    </a:lnTo>
                    <a:lnTo>
                      <a:pt x="222" y="209"/>
                    </a:lnTo>
                    <a:lnTo>
                      <a:pt x="222" y="207"/>
                    </a:lnTo>
                    <a:lnTo>
                      <a:pt x="224" y="207"/>
                    </a:lnTo>
                    <a:lnTo>
                      <a:pt x="226" y="205"/>
                    </a:lnTo>
                    <a:lnTo>
                      <a:pt x="228" y="203"/>
                    </a:lnTo>
                    <a:lnTo>
                      <a:pt x="228" y="201"/>
                    </a:lnTo>
                    <a:lnTo>
                      <a:pt x="230" y="201"/>
                    </a:lnTo>
                    <a:lnTo>
                      <a:pt x="230" y="199"/>
                    </a:lnTo>
                    <a:lnTo>
                      <a:pt x="228" y="198"/>
                    </a:lnTo>
                    <a:lnTo>
                      <a:pt x="230" y="198"/>
                    </a:lnTo>
                    <a:lnTo>
                      <a:pt x="230" y="196"/>
                    </a:lnTo>
                    <a:lnTo>
                      <a:pt x="230" y="194"/>
                    </a:lnTo>
                    <a:lnTo>
                      <a:pt x="228" y="192"/>
                    </a:lnTo>
                    <a:lnTo>
                      <a:pt x="226" y="192"/>
                    </a:lnTo>
                    <a:lnTo>
                      <a:pt x="226" y="190"/>
                    </a:lnTo>
                    <a:lnTo>
                      <a:pt x="226" y="188"/>
                    </a:lnTo>
                    <a:lnTo>
                      <a:pt x="224" y="188"/>
                    </a:lnTo>
                    <a:lnTo>
                      <a:pt x="224" y="186"/>
                    </a:lnTo>
                    <a:lnTo>
                      <a:pt x="224" y="184"/>
                    </a:lnTo>
                    <a:lnTo>
                      <a:pt x="224" y="182"/>
                    </a:lnTo>
                    <a:lnTo>
                      <a:pt x="222" y="182"/>
                    </a:lnTo>
                    <a:lnTo>
                      <a:pt x="222" y="180"/>
                    </a:lnTo>
                    <a:lnTo>
                      <a:pt x="220" y="180"/>
                    </a:lnTo>
                    <a:lnTo>
                      <a:pt x="220" y="178"/>
                    </a:lnTo>
                    <a:lnTo>
                      <a:pt x="220" y="176"/>
                    </a:lnTo>
                    <a:lnTo>
                      <a:pt x="218" y="176"/>
                    </a:lnTo>
                    <a:lnTo>
                      <a:pt x="218" y="174"/>
                    </a:lnTo>
                    <a:lnTo>
                      <a:pt x="217" y="174"/>
                    </a:lnTo>
                    <a:lnTo>
                      <a:pt x="217" y="173"/>
                    </a:lnTo>
                    <a:lnTo>
                      <a:pt x="217" y="171"/>
                    </a:lnTo>
                    <a:lnTo>
                      <a:pt x="217" y="169"/>
                    </a:lnTo>
                    <a:lnTo>
                      <a:pt x="217" y="167"/>
                    </a:lnTo>
                    <a:lnTo>
                      <a:pt x="215" y="165"/>
                    </a:lnTo>
                    <a:lnTo>
                      <a:pt x="213" y="163"/>
                    </a:lnTo>
                    <a:lnTo>
                      <a:pt x="211" y="163"/>
                    </a:lnTo>
                    <a:lnTo>
                      <a:pt x="209" y="163"/>
                    </a:lnTo>
                    <a:lnTo>
                      <a:pt x="209" y="161"/>
                    </a:lnTo>
                    <a:lnTo>
                      <a:pt x="207" y="161"/>
                    </a:lnTo>
                    <a:lnTo>
                      <a:pt x="205" y="161"/>
                    </a:lnTo>
                    <a:lnTo>
                      <a:pt x="203" y="161"/>
                    </a:lnTo>
                    <a:lnTo>
                      <a:pt x="203" y="163"/>
                    </a:lnTo>
                    <a:lnTo>
                      <a:pt x="201" y="163"/>
                    </a:lnTo>
                    <a:lnTo>
                      <a:pt x="199" y="161"/>
                    </a:lnTo>
                    <a:lnTo>
                      <a:pt x="197" y="161"/>
                    </a:lnTo>
                    <a:lnTo>
                      <a:pt x="197" y="159"/>
                    </a:lnTo>
                    <a:lnTo>
                      <a:pt x="195" y="159"/>
                    </a:lnTo>
                    <a:lnTo>
                      <a:pt x="194" y="159"/>
                    </a:lnTo>
                    <a:lnTo>
                      <a:pt x="192" y="159"/>
                    </a:lnTo>
                    <a:lnTo>
                      <a:pt x="190" y="159"/>
                    </a:lnTo>
                    <a:lnTo>
                      <a:pt x="188" y="159"/>
                    </a:lnTo>
                    <a:lnTo>
                      <a:pt x="186" y="159"/>
                    </a:lnTo>
                    <a:lnTo>
                      <a:pt x="184" y="159"/>
                    </a:lnTo>
                    <a:lnTo>
                      <a:pt x="182" y="159"/>
                    </a:lnTo>
                    <a:lnTo>
                      <a:pt x="182" y="161"/>
                    </a:lnTo>
                    <a:lnTo>
                      <a:pt x="180" y="161"/>
                    </a:lnTo>
                    <a:lnTo>
                      <a:pt x="180" y="163"/>
                    </a:lnTo>
                    <a:lnTo>
                      <a:pt x="178" y="165"/>
                    </a:lnTo>
                    <a:lnTo>
                      <a:pt x="178" y="163"/>
                    </a:lnTo>
                    <a:lnTo>
                      <a:pt x="176" y="163"/>
                    </a:lnTo>
                    <a:lnTo>
                      <a:pt x="176" y="165"/>
                    </a:lnTo>
                    <a:lnTo>
                      <a:pt x="174" y="165"/>
                    </a:lnTo>
                    <a:lnTo>
                      <a:pt x="172" y="165"/>
                    </a:lnTo>
                    <a:lnTo>
                      <a:pt x="170" y="165"/>
                    </a:lnTo>
                    <a:lnTo>
                      <a:pt x="169" y="165"/>
                    </a:lnTo>
                    <a:lnTo>
                      <a:pt x="169" y="167"/>
                    </a:lnTo>
                    <a:lnTo>
                      <a:pt x="167" y="167"/>
                    </a:lnTo>
                    <a:lnTo>
                      <a:pt x="167" y="169"/>
                    </a:lnTo>
                    <a:lnTo>
                      <a:pt x="165" y="169"/>
                    </a:lnTo>
                    <a:lnTo>
                      <a:pt x="163" y="169"/>
                    </a:lnTo>
                    <a:lnTo>
                      <a:pt x="161" y="171"/>
                    </a:lnTo>
                    <a:lnTo>
                      <a:pt x="161" y="169"/>
                    </a:lnTo>
                    <a:lnTo>
                      <a:pt x="161" y="171"/>
                    </a:lnTo>
                    <a:lnTo>
                      <a:pt x="159" y="171"/>
                    </a:lnTo>
                    <a:lnTo>
                      <a:pt x="159" y="169"/>
                    </a:lnTo>
                    <a:lnTo>
                      <a:pt x="157" y="169"/>
                    </a:lnTo>
                    <a:lnTo>
                      <a:pt x="155" y="169"/>
                    </a:lnTo>
                    <a:lnTo>
                      <a:pt x="153" y="169"/>
                    </a:lnTo>
                    <a:lnTo>
                      <a:pt x="151" y="169"/>
                    </a:lnTo>
                    <a:lnTo>
                      <a:pt x="151" y="171"/>
                    </a:lnTo>
                    <a:lnTo>
                      <a:pt x="149" y="171"/>
                    </a:lnTo>
                    <a:lnTo>
                      <a:pt x="147" y="171"/>
                    </a:lnTo>
                    <a:lnTo>
                      <a:pt x="147" y="173"/>
                    </a:lnTo>
                    <a:lnTo>
                      <a:pt x="146" y="173"/>
                    </a:lnTo>
                    <a:lnTo>
                      <a:pt x="144" y="173"/>
                    </a:lnTo>
                    <a:lnTo>
                      <a:pt x="142" y="173"/>
                    </a:lnTo>
                    <a:lnTo>
                      <a:pt x="140" y="174"/>
                    </a:lnTo>
                    <a:lnTo>
                      <a:pt x="140" y="173"/>
                    </a:lnTo>
                    <a:lnTo>
                      <a:pt x="138" y="173"/>
                    </a:lnTo>
                    <a:lnTo>
                      <a:pt x="136" y="173"/>
                    </a:lnTo>
                    <a:lnTo>
                      <a:pt x="138" y="171"/>
                    </a:lnTo>
                    <a:lnTo>
                      <a:pt x="138" y="169"/>
                    </a:lnTo>
                    <a:lnTo>
                      <a:pt x="140" y="169"/>
                    </a:lnTo>
                    <a:lnTo>
                      <a:pt x="142" y="169"/>
                    </a:lnTo>
                    <a:lnTo>
                      <a:pt x="142" y="167"/>
                    </a:lnTo>
                    <a:lnTo>
                      <a:pt x="144" y="167"/>
                    </a:lnTo>
                    <a:lnTo>
                      <a:pt x="144" y="165"/>
                    </a:lnTo>
                    <a:lnTo>
                      <a:pt x="144" y="163"/>
                    </a:lnTo>
                    <a:lnTo>
                      <a:pt x="144" y="161"/>
                    </a:lnTo>
                    <a:lnTo>
                      <a:pt x="144" y="159"/>
                    </a:lnTo>
                    <a:lnTo>
                      <a:pt x="142" y="159"/>
                    </a:lnTo>
                    <a:lnTo>
                      <a:pt x="142" y="157"/>
                    </a:lnTo>
                    <a:lnTo>
                      <a:pt x="142" y="155"/>
                    </a:lnTo>
                    <a:lnTo>
                      <a:pt x="140" y="155"/>
                    </a:lnTo>
                    <a:lnTo>
                      <a:pt x="140" y="153"/>
                    </a:lnTo>
                    <a:lnTo>
                      <a:pt x="140" y="151"/>
                    </a:lnTo>
                    <a:lnTo>
                      <a:pt x="138" y="151"/>
                    </a:lnTo>
                    <a:lnTo>
                      <a:pt x="136" y="151"/>
                    </a:lnTo>
                    <a:lnTo>
                      <a:pt x="136" y="150"/>
                    </a:lnTo>
                    <a:lnTo>
                      <a:pt x="136" y="148"/>
                    </a:lnTo>
                    <a:lnTo>
                      <a:pt x="134" y="148"/>
                    </a:lnTo>
                    <a:lnTo>
                      <a:pt x="136" y="148"/>
                    </a:lnTo>
                    <a:lnTo>
                      <a:pt x="136" y="146"/>
                    </a:lnTo>
                    <a:lnTo>
                      <a:pt x="136" y="144"/>
                    </a:lnTo>
                    <a:lnTo>
                      <a:pt x="136" y="142"/>
                    </a:lnTo>
                    <a:lnTo>
                      <a:pt x="136" y="140"/>
                    </a:lnTo>
                    <a:lnTo>
                      <a:pt x="136" y="138"/>
                    </a:lnTo>
                    <a:lnTo>
                      <a:pt x="136" y="136"/>
                    </a:lnTo>
                    <a:lnTo>
                      <a:pt x="138" y="136"/>
                    </a:lnTo>
                    <a:lnTo>
                      <a:pt x="138" y="134"/>
                    </a:lnTo>
                    <a:lnTo>
                      <a:pt x="140" y="134"/>
                    </a:lnTo>
                    <a:lnTo>
                      <a:pt x="140" y="132"/>
                    </a:lnTo>
                    <a:lnTo>
                      <a:pt x="140" y="130"/>
                    </a:lnTo>
                    <a:lnTo>
                      <a:pt x="140" y="128"/>
                    </a:lnTo>
                    <a:lnTo>
                      <a:pt x="138" y="128"/>
                    </a:lnTo>
                    <a:lnTo>
                      <a:pt x="136" y="128"/>
                    </a:lnTo>
                    <a:lnTo>
                      <a:pt x="136" y="126"/>
                    </a:lnTo>
                    <a:lnTo>
                      <a:pt x="138" y="126"/>
                    </a:lnTo>
                    <a:lnTo>
                      <a:pt x="138" y="125"/>
                    </a:lnTo>
                    <a:lnTo>
                      <a:pt x="140" y="125"/>
                    </a:lnTo>
                    <a:lnTo>
                      <a:pt x="140" y="123"/>
                    </a:lnTo>
                    <a:lnTo>
                      <a:pt x="142" y="123"/>
                    </a:lnTo>
                    <a:lnTo>
                      <a:pt x="140" y="121"/>
                    </a:lnTo>
                    <a:lnTo>
                      <a:pt x="142" y="121"/>
                    </a:lnTo>
                    <a:lnTo>
                      <a:pt x="142" y="119"/>
                    </a:lnTo>
                    <a:lnTo>
                      <a:pt x="144" y="117"/>
                    </a:lnTo>
                    <a:lnTo>
                      <a:pt x="146" y="117"/>
                    </a:lnTo>
                    <a:lnTo>
                      <a:pt x="146" y="115"/>
                    </a:lnTo>
                    <a:lnTo>
                      <a:pt x="146" y="113"/>
                    </a:lnTo>
                    <a:lnTo>
                      <a:pt x="147" y="111"/>
                    </a:lnTo>
                    <a:lnTo>
                      <a:pt x="146" y="111"/>
                    </a:lnTo>
                    <a:lnTo>
                      <a:pt x="147" y="111"/>
                    </a:lnTo>
                    <a:lnTo>
                      <a:pt x="146" y="111"/>
                    </a:lnTo>
                    <a:lnTo>
                      <a:pt x="146" y="109"/>
                    </a:lnTo>
                    <a:lnTo>
                      <a:pt x="147" y="109"/>
                    </a:lnTo>
                    <a:lnTo>
                      <a:pt x="146" y="107"/>
                    </a:lnTo>
                    <a:lnTo>
                      <a:pt x="147" y="107"/>
                    </a:lnTo>
                    <a:lnTo>
                      <a:pt x="149" y="107"/>
                    </a:lnTo>
                    <a:lnTo>
                      <a:pt x="153" y="107"/>
                    </a:lnTo>
                    <a:lnTo>
                      <a:pt x="155" y="107"/>
                    </a:lnTo>
                    <a:lnTo>
                      <a:pt x="159" y="107"/>
                    </a:lnTo>
                    <a:lnTo>
                      <a:pt x="161" y="107"/>
                    </a:lnTo>
                    <a:lnTo>
                      <a:pt x="163" y="107"/>
                    </a:lnTo>
                    <a:lnTo>
                      <a:pt x="165" y="107"/>
                    </a:lnTo>
                    <a:lnTo>
                      <a:pt x="170" y="107"/>
                    </a:lnTo>
                    <a:lnTo>
                      <a:pt x="172" y="107"/>
                    </a:lnTo>
                    <a:lnTo>
                      <a:pt x="174" y="107"/>
                    </a:lnTo>
                    <a:lnTo>
                      <a:pt x="182" y="107"/>
                    </a:lnTo>
                    <a:lnTo>
                      <a:pt x="186" y="107"/>
                    </a:lnTo>
                    <a:lnTo>
                      <a:pt x="188" y="107"/>
                    </a:lnTo>
                    <a:lnTo>
                      <a:pt x="190" y="107"/>
                    </a:lnTo>
                    <a:lnTo>
                      <a:pt x="194" y="107"/>
                    </a:lnTo>
                    <a:lnTo>
                      <a:pt x="195" y="107"/>
                    </a:lnTo>
                    <a:lnTo>
                      <a:pt x="197" y="107"/>
                    </a:lnTo>
                    <a:lnTo>
                      <a:pt x="199" y="107"/>
                    </a:lnTo>
                    <a:lnTo>
                      <a:pt x="203" y="107"/>
                    </a:lnTo>
                    <a:lnTo>
                      <a:pt x="205" y="107"/>
                    </a:lnTo>
                    <a:lnTo>
                      <a:pt x="209" y="107"/>
                    </a:lnTo>
                    <a:lnTo>
                      <a:pt x="213" y="107"/>
                    </a:lnTo>
                    <a:lnTo>
                      <a:pt x="215" y="105"/>
                    </a:lnTo>
                    <a:lnTo>
                      <a:pt x="217" y="105"/>
                    </a:lnTo>
                    <a:lnTo>
                      <a:pt x="218" y="105"/>
                    </a:lnTo>
                    <a:lnTo>
                      <a:pt x="220" y="105"/>
                    </a:lnTo>
                    <a:lnTo>
                      <a:pt x="222" y="105"/>
                    </a:lnTo>
                    <a:lnTo>
                      <a:pt x="224" y="105"/>
                    </a:lnTo>
                    <a:lnTo>
                      <a:pt x="224" y="107"/>
                    </a:lnTo>
                    <a:lnTo>
                      <a:pt x="226" y="107"/>
                    </a:lnTo>
                    <a:lnTo>
                      <a:pt x="230" y="105"/>
                    </a:lnTo>
                    <a:lnTo>
                      <a:pt x="232" y="105"/>
                    </a:lnTo>
                    <a:lnTo>
                      <a:pt x="234" y="105"/>
                    </a:lnTo>
                    <a:lnTo>
                      <a:pt x="234" y="103"/>
                    </a:lnTo>
                    <a:lnTo>
                      <a:pt x="236" y="105"/>
                    </a:lnTo>
                    <a:lnTo>
                      <a:pt x="236" y="103"/>
                    </a:lnTo>
                    <a:lnTo>
                      <a:pt x="238" y="103"/>
                    </a:lnTo>
                    <a:lnTo>
                      <a:pt x="238" y="105"/>
                    </a:lnTo>
                    <a:lnTo>
                      <a:pt x="240" y="105"/>
                    </a:lnTo>
                    <a:lnTo>
                      <a:pt x="240" y="107"/>
                    </a:lnTo>
                    <a:lnTo>
                      <a:pt x="241" y="107"/>
                    </a:lnTo>
                    <a:lnTo>
                      <a:pt x="241" y="109"/>
                    </a:lnTo>
                    <a:lnTo>
                      <a:pt x="243" y="109"/>
                    </a:lnTo>
                    <a:lnTo>
                      <a:pt x="245" y="111"/>
                    </a:lnTo>
                    <a:lnTo>
                      <a:pt x="247" y="111"/>
                    </a:lnTo>
                    <a:lnTo>
                      <a:pt x="249" y="111"/>
                    </a:lnTo>
                    <a:lnTo>
                      <a:pt x="249" y="113"/>
                    </a:lnTo>
                    <a:lnTo>
                      <a:pt x="247" y="111"/>
                    </a:lnTo>
                    <a:lnTo>
                      <a:pt x="247" y="113"/>
                    </a:lnTo>
                    <a:lnTo>
                      <a:pt x="249" y="113"/>
                    </a:lnTo>
                    <a:lnTo>
                      <a:pt x="249" y="111"/>
                    </a:lnTo>
                    <a:lnTo>
                      <a:pt x="249" y="113"/>
                    </a:lnTo>
                    <a:lnTo>
                      <a:pt x="251" y="113"/>
                    </a:lnTo>
                    <a:lnTo>
                      <a:pt x="249" y="113"/>
                    </a:lnTo>
                    <a:lnTo>
                      <a:pt x="249" y="115"/>
                    </a:lnTo>
                    <a:lnTo>
                      <a:pt x="251" y="115"/>
                    </a:lnTo>
                    <a:lnTo>
                      <a:pt x="251" y="113"/>
                    </a:lnTo>
                    <a:lnTo>
                      <a:pt x="253" y="115"/>
                    </a:lnTo>
                    <a:lnTo>
                      <a:pt x="255" y="113"/>
                    </a:lnTo>
                    <a:lnTo>
                      <a:pt x="257" y="113"/>
                    </a:lnTo>
                    <a:lnTo>
                      <a:pt x="257" y="111"/>
                    </a:lnTo>
                    <a:lnTo>
                      <a:pt x="257" y="113"/>
                    </a:lnTo>
                    <a:lnTo>
                      <a:pt x="259" y="115"/>
                    </a:lnTo>
                    <a:lnTo>
                      <a:pt x="261" y="115"/>
                    </a:lnTo>
                    <a:lnTo>
                      <a:pt x="261" y="117"/>
                    </a:lnTo>
                    <a:lnTo>
                      <a:pt x="259" y="117"/>
                    </a:lnTo>
                    <a:lnTo>
                      <a:pt x="259" y="119"/>
                    </a:lnTo>
                    <a:lnTo>
                      <a:pt x="261" y="119"/>
                    </a:lnTo>
                    <a:lnTo>
                      <a:pt x="263" y="119"/>
                    </a:lnTo>
                    <a:lnTo>
                      <a:pt x="265" y="119"/>
                    </a:lnTo>
                    <a:lnTo>
                      <a:pt x="265" y="117"/>
                    </a:lnTo>
                    <a:lnTo>
                      <a:pt x="266" y="117"/>
                    </a:lnTo>
                    <a:lnTo>
                      <a:pt x="266" y="119"/>
                    </a:lnTo>
                    <a:lnTo>
                      <a:pt x="268" y="119"/>
                    </a:lnTo>
                    <a:lnTo>
                      <a:pt x="268" y="121"/>
                    </a:lnTo>
                    <a:lnTo>
                      <a:pt x="270" y="121"/>
                    </a:lnTo>
                    <a:lnTo>
                      <a:pt x="270" y="119"/>
                    </a:lnTo>
                    <a:lnTo>
                      <a:pt x="270" y="121"/>
                    </a:lnTo>
                    <a:lnTo>
                      <a:pt x="272" y="121"/>
                    </a:lnTo>
                    <a:lnTo>
                      <a:pt x="274" y="121"/>
                    </a:lnTo>
                    <a:lnTo>
                      <a:pt x="274" y="119"/>
                    </a:lnTo>
                    <a:lnTo>
                      <a:pt x="276" y="119"/>
                    </a:lnTo>
                    <a:lnTo>
                      <a:pt x="276" y="117"/>
                    </a:lnTo>
                    <a:lnTo>
                      <a:pt x="278" y="117"/>
                    </a:lnTo>
                    <a:lnTo>
                      <a:pt x="280" y="117"/>
                    </a:lnTo>
                    <a:lnTo>
                      <a:pt x="282" y="117"/>
                    </a:lnTo>
                    <a:lnTo>
                      <a:pt x="284" y="117"/>
                    </a:lnTo>
                    <a:lnTo>
                      <a:pt x="284" y="119"/>
                    </a:lnTo>
                    <a:lnTo>
                      <a:pt x="286" y="119"/>
                    </a:lnTo>
                    <a:lnTo>
                      <a:pt x="286" y="121"/>
                    </a:lnTo>
                    <a:lnTo>
                      <a:pt x="288" y="121"/>
                    </a:lnTo>
                    <a:lnTo>
                      <a:pt x="288" y="123"/>
                    </a:lnTo>
                    <a:lnTo>
                      <a:pt x="288" y="125"/>
                    </a:lnTo>
                    <a:lnTo>
                      <a:pt x="289" y="123"/>
                    </a:lnTo>
                    <a:lnTo>
                      <a:pt x="289" y="125"/>
                    </a:lnTo>
                    <a:lnTo>
                      <a:pt x="291" y="125"/>
                    </a:lnTo>
                    <a:lnTo>
                      <a:pt x="293" y="123"/>
                    </a:lnTo>
                    <a:lnTo>
                      <a:pt x="295" y="123"/>
                    </a:lnTo>
                    <a:lnTo>
                      <a:pt x="297" y="121"/>
                    </a:lnTo>
                    <a:lnTo>
                      <a:pt x="299" y="121"/>
                    </a:lnTo>
                    <a:lnTo>
                      <a:pt x="301" y="121"/>
                    </a:lnTo>
                    <a:lnTo>
                      <a:pt x="303" y="123"/>
                    </a:lnTo>
                    <a:lnTo>
                      <a:pt x="303" y="121"/>
                    </a:lnTo>
                    <a:lnTo>
                      <a:pt x="305" y="121"/>
                    </a:lnTo>
                    <a:lnTo>
                      <a:pt x="305" y="123"/>
                    </a:lnTo>
                    <a:lnTo>
                      <a:pt x="307" y="123"/>
                    </a:lnTo>
                    <a:lnTo>
                      <a:pt x="309" y="123"/>
                    </a:lnTo>
                    <a:lnTo>
                      <a:pt x="311" y="123"/>
                    </a:lnTo>
                    <a:lnTo>
                      <a:pt x="313" y="123"/>
                    </a:lnTo>
                    <a:lnTo>
                      <a:pt x="313" y="125"/>
                    </a:lnTo>
                    <a:lnTo>
                      <a:pt x="314" y="123"/>
                    </a:lnTo>
                    <a:lnTo>
                      <a:pt x="316" y="125"/>
                    </a:lnTo>
                    <a:lnTo>
                      <a:pt x="318" y="125"/>
                    </a:lnTo>
                    <a:lnTo>
                      <a:pt x="320" y="125"/>
                    </a:lnTo>
                    <a:lnTo>
                      <a:pt x="320" y="126"/>
                    </a:lnTo>
                    <a:lnTo>
                      <a:pt x="322" y="126"/>
                    </a:lnTo>
                    <a:lnTo>
                      <a:pt x="322" y="128"/>
                    </a:lnTo>
                    <a:lnTo>
                      <a:pt x="324" y="130"/>
                    </a:lnTo>
                    <a:lnTo>
                      <a:pt x="326" y="130"/>
                    </a:lnTo>
                    <a:lnTo>
                      <a:pt x="328" y="132"/>
                    </a:lnTo>
                    <a:lnTo>
                      <a:pt x="328" y="134"/>
                    </a:lnTo>
                    <a:lnTo>
                      <a:pt x="330" y="134"/>
                    </a:lnTo>
                    <a:lnTo>
                      <a:pt x="332" y="134"/>
                    </a:lnTo>
                    <a:lnTo>
                      <a:pt x="334" y="136"/>
                    </a:lnTo>
                    <a:lnTo>
                      <a:pt x="336" y="136"/>
                    </a:lnTo>
                    <a:lnTo>
                      <a:pt x="337" y="136"/>
                    </a:lnTo>
                    <a:lnTo>
                      <a:pt x="337" y="138"/>
                    </a:lnTo>
                    <a:lnTo>
                      <a:pt x="337" y="140"/>
                    </a:lnTo>
                    <a:lnTo>
                      <a:pt x="337" y="142"/>
                    </a:lnTo>
                    <a:lnTo>
                      <a:pt x="339" y="144"/>
                    </a:lnTo>
                    <a:lnTo>
                      <a:pt x="341" y="144"/>
                    </a:lnTo>
                    <a:lnTo>
                      <a:pt x="341" y="142"/>
                    </a:lnTo>
                    <a:lnTo>
                      <a:pt x="341" y="140"/>
                    </a:lnTo>
                    <a:lnTo>
                      <a:pt x="343" y="140"/>
                    </a:lnTo>
                    <a:lnTo>
                      <a:pt x="345" y="140"/>
                    </a:lnTo>
                    <a:lnTo>
                      <a:pt x="345" y="142"/>
                    </a:lnTo>
                    <a:lnTo>
                      <a:pt x="347" y="140"/>
                    </a:lnTo>
                    <a:lnTo>
                      <a:pt x="345" y="138"/>
                    </a:lnTo>
                    <a:lnTo>
                      <a:pt x="345" y="136"/>
                    </a:lnTo>
                    <a:lnTo>
                      <a:pt x="347" y="136"/>
                    </a:lnTo>
                    <a:lnTo>
                      <a:pt x="345" y="134"/>
                    </a:lnTo>
                    <a:lnTo>
                      <a:pt x="345" y="132"/>
                    </a:lnTo>
                    <a:lnTo>
                      <a:pt x="345" y="130"/>
                    </a:lnTo>
                    <a:lnTo>
                      <a:pt x="343" y="128"/>
                    </a:lnTo>
                    <a:lnTo>
                      <a:pt x="343" y="126"/>
                    </a:lnTo>
                    <a:lnTo>
                      <a:pt x="341" y="126"/>
                    </a:lnTo>
                    <a:lnTo>
                      <a:pt x="341" y="125"/>
                    </a:lnTo>
                    <a:lnTo>
                      <a:pt x="341" y="123"/>
                    </a:lnTo>
                    <a:lnTo>
                      <a:pt x="339" y="121"/>
                    </a:lnTo>
                    <a:lnTo>
                      <a:pt x="339" y="119"/>
                    </a:lnTo>
                    <a:lnTo>
                      <a:pt x="341" y="117"/>
                    </a:lnTo>
                    <a:lnTo>
                      <a:pt x="341" y="115"/>
                    </a:lnTo>
                    <a:lnTo>
                      <a:pt x="341" y="113"/>
                    </a:lnTo>
                    <a:lnTo>
                      <a:pt x="341" y="111"/>
                    </a:lnTo>
                    <a:lnTo>
                      <a:pt x="341" y="109"/>
                    </a:lnTo>
                    <a:lnTo>
                      <a:pt x="341" y="107"/>
                    </a:lnTo>
                    <a:lnTo>
                      <a:pt x="341" y="105"/>
                    </a:lnTo>
                    <a:lnTo>
                      <a:pt x="343" y="105"/>
                    </a:lnTo>
                    <a:lnTo>
                      <a:pt x="345" y="105"/>
                    </a:lnTo>
                    <a:lnTo>
                      <a:pt x="345" y="107"/>
                    </a:lnTo>
                    <a:lnTo>
                      <a:pt x="347" y="107"/>
                    </a:lnTo>
                    <a:lnTo>
                      <a:pt x="347" y="105"/>
                    </a:lnTo>
                    <a:lnTo>
                      <a:pt x="349" y="105"/>
                    </a:lnTo>
                    <a:lnTo>
                      <a:pt x="349" y="103"/>
                    </a:lnTo>
                    <a:lnTo>
                      <a:pt x="351" y="101"/>
                    </a:lnTo>
                    <a:lnTo>
                      <a:pt x="353" y="98"/>
                    </a:lnTo>
                    <a:lnTo>
                      <a:pt x="355" y="94"/>
                    </a:lnTo>
                    <a:lnTo>
                      <a:pt x="355" y="92"/>
                    </a:lnTo>
                    <a:lnTo>
                      <a:pt x="357" y="90"/>
                    </a:lnTo>
                    <a:lnTo>
                      <a:pt x="359" y="84"/>
                    </a:lnTo>
                    <a:lnTo>
                      <a:pt x="361" y="84"/>
                    </a:lnTo>
                    <a:lnTo>
                      <a:pt x="361" y="82"/>
                    </a:lnTo>
                    <a:lnTo>
                      <a:pt x="364" y="75"/>
                    </a:lnTo>
                    <a:lnTo>
                      <a:pt x="364" y="73"/>
                    </a:lnTo>
                    <a:lnTo>
                      <a:pt x="366" y="73"/>
                    </a:lnTo>
                    <a:lnTo>
                      <a:pt x="366" y="71"/>
                    </a:lnTo>
                    <a:lnTo>
                      <a:pt x="368" y="69"/>
                    </a:lnTo>
                    <a:lnTo>
                      <a:pt x="368" y="67"/>
                    </a:lnTo>
                    <a:lnTo>
                      <a:pt x="370" y="65"/>
                    </a:lnTo>
                    <a:lnTo>
                      <a:pt x="370" y="63"/>
                    </a:lnTo>
                    <a:lnTo>
                      <a:pt x="372" y="59"/>
                    </a:lnTo>
                    <a:lnTo>
                      <a:pt x="372" y="57"/>
                    </a:lnTo>
                    <a:lnTo>
                      <a:pt x="372" y="55"/>
                    </a:lnTo>
                    <a:lnTo>
                      <a:pt x="370" y="55"/>
                    </a:lnTo>
                    <a:lnTo>
                      <a:pt x="370" y="53"/>
                    </a:lnTo>
                    <a:lnTo>
                      <a:pt x="370" y="52"/>
                    </a:lnTo>
                    <a:lnTo>
                      <a:pt x="370" y="48"/>
                    </a:lnTo>
                    <a:lnTo>
                      <a:pt x="372" y="48"/>
                    </a:lnTo>
                    <a:lnTo>
                      <a:pt x="374" y="46"/>
                    </a:lnTo>
                    <a:lnTo>
                      <a:pt x="374" y="44"/>
                    </a:lnTo>
                    <a:lnTo>
                      <a:pt x="372" y="42"/>
                    </a:lnTo>
                    <a:lnTo>
                      <a:pt x="372" y="40"/>
                    </a:lnTo>
                    <a:lnTo>
                      <a:pt x="372" y="38"/>
                    </a:lnTo>
                    <a:lnTo>
                      <a:pt x="372" y="36"/>
                    </a:lnTo>
                    <a:lnTo>
                      <a:pt x="374" y="34"/>
                    </a:lnTo>
                    <a:lnTo>
                      <a:pt x="374" y="32"/>
                    </a:lnTo>
                    <a:lnTo>
                      <a:pt x="374" y="30"/>
                    </a:lnTo>
                    <a:lnTo>
                      <a:pt x="376" y="30"/>
                    </a:lnTo>
                    <a:lnTo>
                      <a:pt x="374" y="28"/>
                    </a:lnTo>
                    <a:lnTo>
                      <a:pt x="374" y="27"/>
                    </a:lnTo>
                    <a:lnTo>
                      <a:pt x="376" y="27"/>
                    </a:lnTo>
                    <a:lnTo>
                      <a:pt x="376" y="25"/>
                    </a:lnTo>
                    <a:lnTo>
                      <a:pt x="376" y="23"/>
                    </a:lnTo>
                    <a:lnTo>
                      <a:pt x="376" y="21"/>
                    </a:lnTo>
                    <a:lnTo>
                      <a:pt x="376" y="19"/>
                    </a:lnTo>
                    <a:lnTo>
                      <a:pt x="378" y="15"/>
                    </a:lnTo>
                    <a:lnTo>
                      <a:pt x="378" y="13"/>
                    </a:lnTo>
                    <a:lnTo>
                      <a:pt x="380" y="11"/>
                    </a:lnTo>
                    <a:lnTo>
                      <a:pt x="382" y="11"/>
                    </a:lnTo>
                    <a:lnTo>
                      <a:pt x="384" y="11"/>
                    </a:lnTo>
                    <a:lnTo>
                      <a:pt x="385" y="9"/>
                    </a:lnTo>
                    <a:lnTo>
                      <a:pt x="387" y="9"/>
                    </a:lnTo>
                    <a:lnTo>
                      <a:pt x="389" y="9"/>
                    </a:lnTo>
                    <a:lnTo>
                      <a:pt x="391" y="9"/>
                    </a:lnTo>
                    <a:lnTo>
                      <a:pt x="391" y="11"/>
                    </a:lnTo>
                    <a:lnTo>
                      <a:pt x="393" y="11"/>
                    </a:lnTo>
                    <a:lnTo>
                      <a:pt x="395" y="11"/>
                    </a:lnTo>
                    <a:lnTo>
                      <a:pt x="395" y="13"/>
                    </a:lnTo>
                    <a:lnTo>
                      <a:pt x="397" y="13"/>
                    </a:lnTo>
                    <a:lnTo>
                      <a:pt x="397" y="11"/>
                    </a:lnTo>
                    <a:lnTo>
                      <a:pt x="397" y="9"/>
                    </a:lnTo>
                    <a:lnTo>
                      <a:pt x="399" y="9"/>
                    </a:lnTo>
                    <a:lnTo>
                      <a:pt x="401" y="9"/>
                    </a:lnTo>
                    <a:lnTo>
                      <a:pt x="403" y="9"/>
                    </a:lnTo>
                    <a:lnTo>
                      <a:pt x="405" y="11"/>
                    </a:lnTo>
                    <a:lnTo>
                      <a:pt x="407" y="9"/>
                    </a:lnTo>
                    <a:lnTo>
                      <a:pt x="407" y="11"/>
                    </a:lnTo>
                    <a:lnTo>
                      <a:pt x="408" y="13"/>
                    </a:lnTo>
                    <a:lnTo>
                      <a:pt x="410" y="11"/>
                    </a:lnTo>
                    <a:lnTo>
                      <a:pt x="410" y="9"/>
                    </a:lnTo>
                    <a:lnTo>
                      <a:pt x="412" y="9"/>
                    </a:lnTo>
                    <a:lnTo>
                      <a:pt x="414" y="9"/>
                    </a:lnTo>
                    <a:lnTo>
                      <a:pt x="416" y="9"/>
                    </a:lnTo>
                    <a:lnTo>
                      <a:pt x="416" y="7"/>
                    </a:lnTo>
                    <a:lnTo>
                      <a:pt x="418" y="7"/>
                    </a:lnTo>
                    <a:lnTo>
                      <a:pt x="418" y="9"/>
                    </a:lnTo>
                    <a:lnTo>
                      <a:pt x="420" y="7"/>
                    </a:lnTo>
                    <a:lnTo>
                      <a:pt x="422" y="7"/>
                    </a:lnTo>
                    <a:lnTo>
                      <a:pt x="424" y="7"/>
                    </a:lnTo>
                    <a:lnTo>
                      <a:pt x="424" y="5"/>
                    </a:lnTo>
                    <a:lnTo>
                      <a:pt x="428" y="3"/>
                    </a:lnTo>
                    <a:lnTo>
                      <a:pt x="428" y="5"/>
                    </a:lnTo>
                    <a:lnTo>
                      <a:pt x="430" y="5"/>
                    </a:lnTo>
                    <a:lnTo>
                      <a:pt x="432" y="5"/>
                    </a:lnTo>
                    <a:lnTo>
                      <a:pt x="433" y="3"/>
                    </a:lnTo>
                    <a:lnTo>
                      <a:pt x="433" y="2"/>
                    </a:lnTo>
                    <a:lnTo>
                      <a:pt x="435" y="2"/>
                    </a:lnTo>
                    <a:lnTo>
                      <a:pt x="437" y="2"/>
                    </a:lnTo>
                    <a:lnTo>
                      <a:pt x="437" y="0"/>
                    </a:lnTo>
                    <a:lnTo>
                      <a:pt x="439" y="0"/>
                    </a:lnTo>
                    <a:lnTo>
                      <a:pt x="441" y="0"/>
                    </a:lnTo>
                    <a:lnTo>
                      <a:pt x="443" y="0"/>
                    </a:lnTo>
                    <a:lnTo>
                      <a:pt x="445" y="0"/>
                    </a:lnTo>
                    <a:lnTo>
                      <a:pt x="445" y="2"/>
                    </a:lnTo>
                    <a:lnTo>
                      <a:pt x="447" y="2"/>
                    </a:lnTo>
                    <a:lnTo>
                      <a:pt x="447" y="3"/>
                    </a:lnTo>
                    <a:lnTo>
                      <a:pt x="449" y="3"/>
                    </a:lnTo>
                    <a:lnTo>
                      <a:pt x="453" y="3"/>
                    </a:lnTo>
                    <a:lnTo>
                      <a:pt x="455" y="3"/>
                    </a:lnTo>
                    <a:lnTo>
                      <a:pt x="456" y="3"/>
                    </a:lnTo>
                    <a:lnTo>
                      <a:pt x="458" y="3"/>
                    </a:lnTo>
                    <a:lnTo>
                      <a:pt x="460" y="3"/>
                    </a:lnTo>
                    <a:lnTo>
                      <a:pt x="462" y="3"/>
                    </a:lnTo>
                    <a:lnTo>
                      <a:pt x="464" y="3"/>
                    </a:lnTo>
                    <a:lnTo>
                      <a:pt x="464" y="5"/>
                    </a:lnTo>
                    <a:lnTo>
                      <a:pt x="464" y="7"/>
                    </a:lnTo>
                    <a:lnTo>
                      <a:pt x="466" y="7"/>
                    </a:lnTo>
                    <a:lnTo>
                      <a:pt x="466" y="9"/>
                    </a:lnTo>
                    <a:lnTo>
                      <a:pt x="466" y="11"/>
                    </a:lnTo>
                    <a:lnTo>
                      <a:pt x="468" y="9"/>
                    </a:lnTo>
                    <a:lnTo>
                      <a:pt x="470" y="9"/>
                    </a:lnTo>
                    <a:lnTo>
                      <a:pt x="470" y="7"/>
                    </a:lnTo>
                    <a:lnTo>
                      <a:pt x="472" y="7"/>
                    </a:lnTo>
                    <a:lnTo>
                      <a:pt x="472" y="5"/>
                    </a:lnTo>
                    <a:lnTo>
                      <a:pt x="472" y="7"/>
                    </a:lnTo>
                    <a:lnTo>
                      <a:pt x="474" y="9"/>
                    </a:lnTo>
                    <a:lnTo>
                      <a:pt x="476" y="9"/>
                    </a:lnTo>
                    <a:lnTo>
                      <a:pt x="476" y="7"/>
                    </a:lnTo>
                    <a:lnTo>
                      <a:pt x="478" y="7"/>
                    </a:lnTo>
                    <a:lnTo>
                      <a:pt x="480" y="9"/>
                    </a:lnTo>
                    <a:lnTo>
                      <a:pt x="480" y="7"/>
                    </a:lnTo>
                    <a:lnTo>
                      <a:pt x="481" y="7"/>
                    </a:lnTo>
                    <a:lnTo>
                      <a:pt x="481" y="9"/>
                    </a:lnTo>
                    <a:lnTo>
                      <a:pt x="483" y="9"/>
                    </a:lnTo>
                    <a:lnTo>
                      <a:pt x="485" y="9"/>
                    </a:lnTo>
                    <a:lnTo>
                      <a:pt x="487" y="9"/>
                    </a:lnTo>
                    <a:lnTo>
                      <a:pt x="487" y="11"/>
                    </a:lnTo>
                    <a:lnTo>
                      <a:pt x="487" y="13"/>
                    </a:lnTo>
                    <a:lnTo>
                      <a:pt x="489" y="15"/>
                    </a:lnTo>
                    <a:lnTo>
                      <a:pt x="491" y="15"/>
                    </a:lnTo>
                    <a:lnTo>
                      <a:pt x="493" y="13"/>
                    </a:lnTo>
                    <a:lnTo>
                      <a:pt x="495" y="9"/>
                    </a:lnTo>
                    <a:lnTo>
                      <a:pt x="495" y="7"/>
                    </a:lnTo>
                    <a:lnTo>
                      <a:pt x="497" y="7"/>
                    </a:lnTo>
                    <a:lnTo>
                      <a:pt x="499" y="7"/>
                    </a:lnTo>
                    <a:lnTo>
                      <a:pt x="499" y="5"/>
                    </a:lnTo>
                    <a:lnTo>
                      <a:pt x="501" y="5"/>
                    </a:lnTo>
                    <a:lnTo>
                      <a:pt x="503" y="7"/>
                    </a:lnTo>
                    <a:lnTo>
                      <a:pt x="504" y="7"/>
                    </a:lnTo>
                    <a:lnTo>
                      <a:pt x="504" y="5"/>
                    </a:lnTo>
                    <a:lnTo>
                      <a:pt x="506" y="5"/>
                    </a:lnTo>
                    <a:lnTo>
                      <a:pt x="506" y="7"/>
                    </a:lnTo>
                    <a:lnTo>
                      <a:pt x="508" y="5"/>
                    </a:lnTo>
                    <a:lnTo>
                      <a:pt x="508" y="3"/>
                    </a:lnTo>
                    <a:lnTo>
                      <a:pt x="510" y="3"/>
                    </a:lnTo>
                    <a:lnTo>
                      <a:pt x="512" y="3"/>
                    </a:lnTo>
                    <a:lnTo>
                      <a:pt x="512" y="5"/>
                    </a:lnTo>
                    <a:lnTo>
                      <a:pt x="514" y="5"/>
                    </a:lnTo>
                    <a:lnTo>
                      <a:pt x="514" y="7"/>
                    </a:lnTo>
                    <a:lnTo>
                      <a:pt x="514" y="9"/>
                    </a:lnTo>
                    <a:lnTo>
                      <a:pt x="516" y="9"/>
                    </a:lnTo>
                    <a:lnTo>
                      <a:pt x="516" y="11"/>
                    </a:lnTo>
                    <a:lnTo>
                      <a:pt x="518" y="13"/>
                    </a:lnTo>
                    <a:lnTo>
                      <a:pt x="518" y="15"/>
                    </a:lnTo>
                    <a:lnTo>
                      <a:pt x="520" y="1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24"/>
              <p:cNvSpPr>
                <a:spLocks/>
              </p:cNvSpPr>
              <p:nvPr/>
            </p:nvSpPr>
            <p:spPr bwMode="auto">
              <a:xfrm>
                <a:off x="5925302" y="3671955"/>
                <a:ext cx="1883107" cy="1852442"/>
              </a:xfrm>
              <a:custGeom>
                <a:avLst/>
                <a:gdLst>
                  <a:gd name="T0" fmla="*/ 1253 w 1338"/>
                  <a:gd name="T1" fmla="*/ 316 h 1332"/>
                  <a:gd name="T2" fmla="*/ 1224 w 1338"/>
                  <a:gd name="T3" fmla="*/ 414 h 1332"/>
                  <a:gd name="T4" fmla="*/ 1201 w 1338"/>
                  <a:gd name="T5" fmla="*/ 487 h 1332"/>
                  <a:gd name="T6" fmla="*/ 1171 w 1338"/>
                  <a:gd name="T7" fmla="*/ 567 h 1332"/>
                  <a:gd name="T8" fmla="*/ 1192 w 1338"/>
                  <a:gd name="T9" fmla="*/ 612 h 1332"/>
                  <a:gd name="T10" fmla="*/ 1205 w 1338"/>
                  <a:gd name="T11" fmla="*/ 731 h 1332"/>
                  <a:gd name="T12" fmla="*/ 1245 w 1338"/>
                  <a:gd name="T13" fmla="*/ 856 h 1332"/>
                  <a:gd name="T14" fmla="*/ 1291 w 1338"/>
                  <a:gd name="T15" fmla="*/ 959 h 1332"/>
                  <a:gd name="T16" fmla="*/ 1174 w 1338"/>
                  <a:gd name="T17" fmla="*/ 988 h 1332"/>
                  <a:gd name="T18" fmla="*/ 1148 w 1338"/>
                  <a:gd name="T19" fmla="*/ 1055 h 1332"/>
                  <a:gd name="T20" fmla="*/ 1153 w 1338"/>
                  <a:gd name="T21" fmla="*/ 1136 h 1332"/>
                  <a:gd name="T22" fmla="*/ 1142 w 1338"/>
                  <a:gd name="T23" fmla="*/ 1219 h 1332"/>
                  <a:gd name="T24" fmla="*/ 1213 w 1338"/>
                  <a:gd name="T25" fmla="*/ 1261 h 1332"/>
                  <a:gd name="T26" fmla="*/ 1234 w 1338"/>
                  <a:gd name="T27" fmla="*/ 1319 h 1332"/>
                  <a:gd name="T28" fmla="*/ 1182 w 1338"/>
                  <a:gd name="T29" fmla="*/ 1326 h 1332"/>
                  <a:gd name="T30" fmla="*/ 1140 w 1338"/>
                  <a:gd name="T31" fmla="*/ 1280 h 1332"/>
                  <a:gd name="T32" fmla="*/ 1080 w 1338"/>
                  <a:gd name="T33" fmla="*/ 1246 h 1332"/>
                  <a:gd name="T34" fmla="*/ 1034 w 1338"/>
                  <a:gd name="T35" fmla="*/ 1219 h 1332"/>
                  <a:gd name="T36" fmla="*/ 956 w 1338"/>
                  <a:gd name="T37" fmla="*/ 1213 h 1332"/>
                  <a:gd name="T38" fmla="*/ 919 w 1338"/>
                  <a:gd name="T39" fmla="*/ 1171 h 1332"/>
                  <a:gd name="T40" fmla="*/ 850 w 1338"/>
                  <a:gd name="T41" fmla="*/ 1182 h 1332"/>
                  <a:gd name="T42" fmla="*/ 796 w 1338"/>
                  <a:gd name="T43" fmla="*/ 1155 h 1332"/>
                  <a:gd name="T44" fmla="*/ 710 w 1338"/>
                  <a:gd name="T45" fmla="*/ 1169 h 1332"/>
                  <a:gd name="T46" fmla="*/ 702 w 1338"/>
                  <a:gd name="T47" fmla="*/ 1100 h 1332"/>
                  <a:gd name="T48" fmla="*/ 671 w 1338"/>
                  <a:gd name="T49" fmla="*/ 1038 h 1332"/>
                  <a:gd name="T50" fmla="*/ 673 w 1338"/>
                  <a:gd name="T51" fmla="*/ 948 h 1332"/>
                  <a:gd name="T52" fmla="*/ 610 w 1338"/>
                  <a:gd name="T53" fmla="*/ 892 h 1332"/>
                  <a:gd name="T54" fmla="*/ 510 w 1338"/>
                  <a:gd name="T55" fmla="*/ 888 h 1332"/>
                  <a:gd name="T56" fmla="*/ 443 w 1338"/>
                  <a:gd name="T57" fmla="*/ 938 h 1332"/>
                  <a:gd name="T58" fmla="*/ 370 w 1338"/>
                  <a:gd name="T59" fmla="*/ 938 h 1332"/>
                  <a:gd name="T60" fmla="*/ 341 w 1338"/>
                  <a:gd name="T61" fmla="*/ 896 h 1332"/>
                  <a:gd name="T62" fmla="*/ 314 w 1338"/>
                  <a:gd name="T63" fmla="*/ 832 h 1332"/>
                  <a:gd name="T64" fmla="*/ 272 w 1338"/>
                  <a:gd name="T65" fmla="*/ 792 h 1332"/>
                  <a:gd name="T66" fmla="*/ 92 w 1338"/>
                  <a:gd name="T67" fmla="*/ 792 h 1332"/>
                  <a:gd name="T68" fmla="*/ 11 w 1338"/>
                  <a:gd name="T69" fmla="*/ 800 h 1332"/>
                  <a:gd name="T70" fmla="*/ 19 w 1338"/>
                  <a:gd name="T71" fmla="*/ 734 h 1332"/>
                  <a:gd name="T72" fmla="*/ 75 w 1338"/>
                  <a:gd name="T73" fmla="*/ 715 h 1332"/>
                  <a:gd name="T74" fmla="*/ 117 w 1338"/>
                  <a:gd name="T75" fmla="*/ 694 h 1332"/>
                  <a:gd name="T76" fmla="*/ 153 w 1338"/>
                  <a:gd name="T77" fmla="*/ 723 h 1332"/>
                  <a:gd name="T78" fmla="*/ 228 w 1338"/>
                  <a:gd name="T79" fmla="*/ 679 h 1332"/>
                  <a:gd name="T80" fmla="*/ 278 w 1338"/>
                  <a:gd name="T81" fmla="*/ 590 h 1332"/>
                  <a:gd name="T82" fmla="*/ 326 w 1338"/>
                  <a:gd name="T83" fmla="*/ 465 h 1332"/>
                  <a:gd name="T84" fmla="*/ 387 w 1338"/>
                  <a:gd name="T85" fmla="*/ 383 h 1332"/>
                  <a:gd name="T86" fmla="*/ 405 w 1338"/>
                  <a:gd name="T87" fmla="*/ 283 h 1332"/>
                  <a:gd name="T88" fmla="*/ 428 w 1338"/>
                  <a:gd name="T89" fmla="*/ 198 h 1332"/>
                  <a:gd name="T90" fmla="*/ 447 w 1338"/>
                  <a:gd name="T91" fmla="*/ 108 h 1332"/>
                  <a:gd name="T92" fmla="*/ 485 w 1338"/>
                  <a:gd name="T93" fmla="*/ 31 h 1332"/>
                  <a:gd name="T94" fmla="*/ 566 w 1338"/>
                  <a:gd name="T95" fmla="*/ 43 h 1332"/>
                  <a:gd name="T96" fmla="*/ 635 w 1338"/>
                  <a:gd name="T97" fmla="*/ 75 h 1332"/>
                  <a:gd name="T98" fmla="*/ 716 w 1338"/>
                  <a:gd name="T99" fmla="*/ 89 h 1332"/>
                  <a:gd name="T100" fmla="*/ 756 w 1338"/>
                  <a:gd name="T101" fmla="*/ 45 h 1332"/>
                  <a:gd name="T102" fmla="*/ 829 w 1338"/>
                  <a:gd name="T103" fmla="*/ 35 h 1332"/>
                  <a:gd name="T104" fmla="*/ 881 w 1338"/>
                  <a:gd name="T105" fmla="*/ 35 h 1332"/>
                  <a:gd name="T106" fmla="*/ 936 w 1338"/>
                  <a:gd name="T107" fmla="*/ 2 h 1332"/>
                  <a:gd name="T108" fmla="*/ 973 w 1338"/>
                  <a:gd name="T109" fmla="*/ 12 h 1332"/>
                  <a:gd name="T110" fmla="*/ 1009 w 1338"/>
                  <a:gd name="T111" fmla="*/ 22 h 1332"/>
                  <a:gd name="T112" fmla="*/ 1071 w 1338"/>
                  <a:gd name="T113" fmla="*/ 27 h 1332"/>
                  <a:gd name="T114" fmla="*/ 1117 w 1338"/>
                  <a:gd name="T115" fmla="*/ 68 h 1332"/>
                  <a:gd name="T116" fmla="*/ 1174 w 1338"/>
                  <a:gd name="T117" fmla="*/ 64 h 1332"/>
                  <a:gd name="T118" fmla="*/ 1234 w 1338"/>
                  <a:gd name="T119" fmla="*/ 58 h 1332"/>
                  <a:gd name="T120" fmla="*/ 1284 w 1338"/>
                  <a:gd name="T121" fmla="*/ 108 h 1332"/>
                  <a:gd name="T122" fmla="*/ 1307 w 1338"/>
                  <a:gd name="T123" fmla="*/ 17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38" h="1332">
                    <a:moveTo>
                      <a:pt x="1338" y="231"/>
                    </a:moveTo>
                    <a:lnTo>
                      <a:pt x="1334" y="237"/>
                    </a:lnTo>
                    <a:lnTo>
                      <a:pt x="1334" y="239"/>
                    </a:lnTo>
                    <a:lnTo>
                      <a:pt x="1332" y="239"/>
                    </a:lnTo>
                    <a:lnTo>
                      <a:pt x="1328" y="245"/>
                    </a:lnTo>
                    <a:lnTo>
                      <a:pt x="1326" y="245"/>
                    </a:lnTo>
                    <a:lnTo>
                      <a:pt x="1322" y="252"/>
                    </a:lnTo>
                    <a:lnTo>
                      <a:pt x="1320" y="254"/>
                    </a:lnTo>
                    <a:lnTo>
                      <a:pt x="1318" y="256"/>
                    </a:lnTo>
                    <a:lnTo>
                      <a:pt x="1316" y="258"/>
                    </a:lnTo>
                    <a:lnTo>
                      <a:pt x="1315" y="260"/>
                    </a:lnTo>
                    <a:lnTo>
                      <a:pt x="1313" y="260"/>
                    </a:lnTo>
                    <a:lnTo>
                      <a:pt x="1309" y="264"/>
                    </a:lnTo>
                    <a:lnTo>
                      <a:pt x="1307" y="266"/>
                    </a:lnTo>
                    <a:lnTo>
                      <a:pt x="1305" y="266"/>
                    </a:lnTo>
                    <a:lnTo>
                      <a:pt x="1303" y="268"/>
                    </a:lnTo>
                    <a:lnTo>
                      <a:pt x="1303" y="270"/>
                    </a:lnTo>
                    <a:lnTo>
                      <a:pt x="1295" y="273"/>
                    </a:lnTo>
                    <a:lnTo>
                      <a:pt x="1291" y="277"/>
                    </a:lnTo>
                    <a:lnTo>
                      <a:pt x="1290" y="281"/>
                    </a:lnTo>
                    <a:lnTo>
                      <a:pt x="1288" y="283"/>
                    </a:lnTo>
                    <a:lnTo>
                      <a:pt x="1288" y="285"/>
                    </a:lnTo>
                    <a:lnTo>
                      <a:pt x="1284" y="289"/>
                    </a:lnTo>
                    <a:lnTo>
                      <a:pt x="1280" y="294"/>
                    </a:lnTo>
                    <a:lnTo>
                      <a:pt x="1278" y="294"/>
                    </a:lnTo>
                    <a:lnTo>
                      <a:pt x="1276" y="294"/>
                    </a:lnTo>
                    <a:lnTo>
                      <a:pt x="1274" y="294"/>
                    </a:lnTo>
                    <a:lnTo>
                      <a:pt x="1274" y="296"/>
                    </a:lnTo>
                    <a:lnTo>
                      <a:pt x="1272" y="294"/>
                    </a:lnTo>
                    <a:lnTo>
                      <a:pt x="1270" y="296"/>
                    </a:lnTo>
                    <a:lnTo>
                      <a:pt x="1270" y="298"/>
                    </a:lnTo>
                    <a:lnTo>
                      <a:pt x="1268" y="298"/>
                    </a:lnTo>
                    <a:lnTo>
                      <a:pt x="1267" y="298"/>
                    </a:lnTo>
                    <a:lnTo>
                      <a:pt x="1265" y="300"/>
                    </a:lnTo>
                    <a:lnTo>
                      <a:pt x="1265" y="302"/>
                    </a:lnTo>
                    <a:lnTo>
                      <a:pt x="1263" y="302"/>
                    </a:lnTo>
                    <a:lnTo>
                      <a:pt x="1263" y="304"/>
                    </a:lnTo>
                    <a:lnTo>
                      <a:pt x="1263" y="306"/>
                    </a:lnTo>
                    <a:lnTo>
                      <a:pt x="1263" y="308"/>
                    </a:lnTo>
                    <a:lnTo>
                      <a:pt x="1263" y="310"/>
                    </a:lnTo>
                    <a:lnTo>
                      <a:pt x="1261" y="310"/>
                    </a:lnTo>
                    <a:lnTo>
                      <a:pt x="1261" y="312"/>
                    </a:lnTo>
                    <a:lnTo>
                      <a:pt x="1259" y="312"/>
                    </a:lnTo>
                    <a:lnTo>
                      <a:pt x="1259" y="314"/>
                    </a:lnTo>
                    <a:lnTo>
                      <a:pt x="1259" y="316"/>
                    </a:lnTo>
                    <a:lnTo>
                      <a:pt x="1257" y="316"/>
                    </a:lnTo>
                    <a:lnTo>
                      <a:pt x="1257" y="318"/>
                    </a:lnTo>
                    <a:lnTo>
                      <a:pt x="1255" y="318"/>
                    </a:lnTo>
                    <a:lnTo>
                      <a:pt x="1255" y="316"/>
                    </a:lnTo>
                    <a:lnTo>
                      <a:pt x="1255" y="318"/>
                    </a:lnTo>
                    <a:lnTo>
                      <a:pt x="1253" y="316"/>
                    </a:lnTo>
                    <a:lnTo>
                      <a:pt x="1251" y="318"/>
                    </a:lnTo>
                    <a:lnTo>
                      <a:pt x="1249" y="318"/>
                    </a:lnTo>
                    <a:lnTo>
                      <a:pt x="1247" y="319"/>
                    </a:lnTo>
                    <a:lnTo>
                      <a:pt x="1245" y="319"/>
                    </a:lnTo>
                    <a:lnTo>
                      <a:pt x="1245" y="321"/>
                    </a:lnTo>
                    <a:lnTo>
                      <a:pt x="1243" y="321"/>
                    </a:lnTo>
                    <a:lnTo>
                      <a:pt x="1243" y="323"/>
                    </a:lnTo>
                    <a:lnTo>
                      <a:pt x="1243" y="325"/>
                    </a:lnTo>
                    <a:lnTo>
                      <a:pt x="1243" y="327"/>
                    </a:lnTo>
                    <a:lnTo>
                      <a:pt x="1243" y="329"/>
                    </a:lnTo>
                    <a:lnTo>
                      <a:pt x="1243" y="331"/>
                    </a:lnTo>
                    <a:lnTo>
                      <a:pt x="1243" y="333"/>
                    </a:lnTo>
                    <a:lnTo>
                      <a:pt x="1243" y="335"/>
                    </a:lnTo>
                    <a:lnTo>
                      <a:pt x="1243" y="337"/>
                    </a:lnTo>
                    <a:lnTo>
                      <a:pt x="1243" y="339"/>
                    </a:lnTo>
                    <a:lnTo>
                      <a:pt x="1245" y="341"/>
                    </a:lnTo>
                    <a:lnTo>
                      <a:pt x="1245" y="343"/>
                    </a:lnTo>
                    <a:lnTo>
                      <a:pt x="1243" y="343"/>
                    </a:lnTo>
                    <a:lnTo>
                      <a:pt x="1243" y="344"/>
                    </a:lnTo>
                    <a:lnTo>
                      <a:pt x="1240" y="348"/>
                    </a:lnTo>
                    <a:lnTo>
                      <a:pt x="1238" y="352"/>
                    </a:lnTo>
                    <a:lnTo>
                      <a:pt x="1236" y="354"/>
                    </a:lnTo>
                    <a:lnTo>
                      <a:pt x="1236" y="356"/>
                    </a:lnTo>
                    <a:lnTo>
                      <a:pt x="1236" y="360"/>
                    </a:lnTo>
                    <a:lnTo>
                      <a:pt x="1236" y="362"/>
                    </a:lnTo>
                    <a:lnTo>
                      <a:pt x="1234" y="362"/>
                    </a:lnTo>
                    <a:lnTo>
                      <a:pt x="1234" y="364"/>
                    </a:lnTo>
                    <a:lnTo>
                      <a:pt x="1234" y="366"/>
                    </a:lnTo>
                    <a:lnTo>
                      <a:pt x="1234" y="367"/>
                    </a:lnTo>
                    <a:lnTo>
                      <a:pt x="1232" y="367"/>
                    </a:lnTo>
                    <a:lnTo>
                      <a:pt x="1230" y="367"/>
                    </a:lnTo>
                    <a:lnTo>
                      <a:pt x="1230" y="369"/>
                    </a:lnTo>
                    <a:lnTo>
                      <a:pt x="1228" y="369"/>
                    </a:lnTo>
                    <a:lnTo>
                      <a:pt x="1228" y="371"/>
                    </a:lnTo>
                    <a:lnTo>
                      <a:pt x="1228" y="373"/>
                    </a:lnTo>
                    <a:lnTo>
                      <a:pt x="1226" y="373"/>
                    </a:lnTo>
                    <a:lnTo>
                      <a:pt x="1226" y="375"/>
                    </a:lnTo>
                    <a:lnTo>
                      <a:pt x="1226" y="377"/>
                    </a:lnTo>
                    <a:lnTo>
                      <a:pt x="1226" y="379"/>
                    </a:lnTo>
                    <a:lnTo>
                      <a:pt x="1228" y="379"/>
                    </a:lnTo>
                    <a:lnTo>
                      <a:pt x="1228" y="381"/>
                    </a:lnTo>
                    <a:lnTo>
                      <a:pt x="1228" y="383"/>
                    </a:lnTo>
                    <a:lnTo>
                      <a:pt x="1226" y="383"/>
                    </a:lnTo>
                    <a:lnTo>
                      <a:pt x="1226" y="387"/>
                    </a:lnTo>
                    <a:lnTo>
                      <a:pt x="1226" y="389"/>
                    </a:lnTo>
                    <a:lnTo>
                      <a:pt x="1226" y="392"/>
                    </a:lnTo>
                    <a:lnTo>
                      <a:pt x="1224" y="396"/>
                    </a:lnTo>
                    <a:lnTo>
                      <a:pt x="1224" y="400"/>
                    </a:lnTo>
                    <a:lnTo>
                      <a:pt x="1222" y="406"/>
                    </a:lnTo>
                    <a:lnTo>
                      <a:pt x="1222" y="412"/>
                    </a:lnTo>
                    <a:lnTo>
                      <a:pt x="1224" y="414"/>
                    </a:lnTo>
                    <a:lnTo>
                      <a:pt x="1222" y="416"/>
                    </a:lnTo>
                    <a:lnTo>
                      <a:pt x="1224" y="416"/>
                    </a:lnTo>
                    <a:lnTo>
                      <a:pt x="1222" y="417"/>
                    </a:lnTo>
                    <a:lnTo>
                      <a:pt x="1224" y="417"/>
                    </a:lnTo>
                    <a:lnTo>
                      <a:pt x="1224" y="419"/>
                    </a:lnTo>
                    <a:lnTo>
                      <a:pt x="1222" y="419"/>
                    </a:lnTo>
                    <a:lnTo>
                      <a:pt x="1222" y="421"/>
                    </a:lnTo>
                    <a:lnTo>
                      <a:pt x="1222" y="423"/>
                    </a:lnTo>
                    <a:lnTo>
                      <a:pt x="1222" y="425"/>
                    </a:lnTo>
                    <a:lnTo>
                      <a:pt x="1220" y="425"/>
                    </a:lnTo>
                    <a:lnTo>
                      <a:pt x="1220" y="427"/>
                    </a:lnTo>
                    <a:lnTo>
                      <a:pt x="1220" y="429"/>
                    </a:lnTo>
                    <a:lnTo>
                      <a:pt x="1220" y="431"/>
                    </a:lnTo>
                    <a:lnTo>
                      <a:pt x="1220" y="433"/>
                    </a:lnTo>
                    <a:lnTo>
                      <a:pt x="1220" y="435"/>
                    </a:lnTo>
                    <a:lnTo>
                      <a:pt x="1220" y="437"/>
                    </a:lnTo>
                    <a:lnTo>
                      <a:pt x="1220" y="439"/>
                    </a:lnTo>
                    <a:lnTo>
                      <a:pt x="1220" y="441"/>
                    </a:lnTo>
                    <a:lnTo>
                      <a:pt x="1220" y="442"/>
                    </a:lnTo>
                    <a:lnTo>
                      <a:pt x="1219" y="442"/>
                    </a:lnTo>
                    <a:lnTo>
                      <a:pt x="1217" y="442"/>
                    </a:lnTo>
                    <a:lnTo>
                      <a:pt x="1217" y="444"/>
                    </a:lnTo>
                    <a:lnTo>
                      <a:pt x="1219" y="446"/>
                    </a:lnTo>
                    <a:lnTo>
                      <a:pt x="1217" y="448"/>
                    </a:lnTo>
                    <a:lnTo>
                      <a:pt x="1217" y="450"/>
                    </a:lnTo>
                    <a:lnTo>
                      <a:pt x="1217" y="452"/>
                    </a:lnTo>
                    <a:lnTo>
                      <a:pt x="1217" y="456"/>
                    </a:lnTo>
                    <a:lnTo>
                      <a:pt x="1217" y="458"/>
                    </a:lnTo>
                    <a:lnTo>
                      <a:pt x="1217" y="460"/>
                    </a:lnTo>
                    <a:lnTo>
                      <a:pt x="1217" y="462"/>
                    </a:lnTo>
                    <a:lnTo>
                      <a:pt x="1217" y="464"/>
                    </a:lnTo>
                    <a:lnTo>
                      <a:pt x="1219" y="464"/>
                    </a:lnTo>
                    <a:lnTo>
                      <a:pt x="1219" y="465"/>
                    </a:lnTo>
                    <a:lnTo>
                      <a:pt x="1219" y="467"/>
                    </a:lnTo>
                    <a:lnTo>
                      <a:pt x="1219" y="469"/>
                    </a:lnTo>
                    <a:lnTo>
                      <a:pt x="1219" y="471"/>
                    </a:lnTo>
                    <a:lnTo>
                      <a:pt x="1219" y="473"/>
                    </a:lnTo>
                    <a:lnTo>
                      <a:pt x="1219" y="475"/>
                    </a:lnTo>
                    <a:lnTo>
                      <a:pt x="1219" y="477"/>
                    </a:lnTo>
                    <a:lnTo>
                      <a:pt x="1217" y="477"/>
                    </a:lnTo>
                    <a:lnTo>
                      <a:pt x="1213" y="479"/>
                    </a:lnTo>
                    <a:lnTo>
                      <a:pt x="1213" y="481"/>
                    </a:lnTo>
                    <a:lnTo>
                      <a:pt x="1211" y="481"/>
                    </a:lnTo>
                    <a:lnTo>
                      <a:pt x="1211" y="483"/>
                    </a:lnTo>
                    <a:lnTo>
                      <a:pt x="1209" y="483"/>
                    </a:lnTo>
                    <a:lnTo>
                      <a:pt x="1209" y="485"/>
                    </a:lnTo>
                    <a:lnTo>
                      <a:pt x="1207" y="485"/>
                    </a:lnTo>
                    <a:lnTo>
                      <a:pt x="1205" y="485"/>
                    </a:lnTo>
                    <a:lnTo>
                      <a:pt x="1203" y="485"/>
                    </a:lnTo>
                    <a:lnTo>
                      <a:pt x="1201" y="485"/>
                    </a:lnTo>
                    <a:lnTo>
                      <a:pt x="1201" y="487"/>
                    </a:lnTo>
                    <a:lnTo>
                      <a:pt x="1199" y="489"/>
                    </a:lnTo>
                    <a:lnTo>
                      <a:pt x="1197" y="490"/>
                    </a:lnTo>
                    <a:lnTo>
                      <a:pt x="1197" y="492"/>
                    </a:lnTo>
                    <a:lnTo>
                      <a:pt x="1195" y="492"/>
                    </a:lnTo>
                    <a:lnTo>
                      <a:pt x="1195" y="494"/>
                    </a:lnTo>
                    <a:lnTo>
                      <a:pt x="1194" y="496"/>
                    </a:lnTo>
                    <a:lnTo>
                      <a:pt x="1194" y="498"/>
                    </a:lnTo>
                    <a:lnTo>
                      <a:pt x="1194" y="500"/>
                    </a:lnTo>
                    <a:lnTo>
                      <a:pt x="1192" y="500"/>
                    </a:lnTo>
                    <a:lnTo>
                      <a:pt x="1192" y="502"/>
                    </a:lnTo>
                    <a:lnTo>
                      <a:pt x="1190" y="502"/>
                    </a:lnTo>
                    <a:lnTo>
                      <a:pt x="1190" y="504"/>
                    </a:lnTo>
                    <a:lnTo>
                      <a:pt x="1188" y="506"/>
                    </a:lnTo>
                    <a:lnTo>
                      <a:pt x="1186" y="508"/>
                    </a:lnTo>
                    <a:lnTo>
                      <a:pt x="1186" y="510"/>
                    </a:lnTo>
                    <a:lnTo>
                      <a:pt x="1186" y="512"/>
                    </a:lnTo>
                    <a:lnTo>
                      <a:pt x="1186" y="514"/>
                    </a:lnTo>
                    <a:lnTo>
                      <a:pt x="1186" y="517"/>
                    </a:lnTo>
                    <a:lnTo>
                      <a:pt x="1188" y="521"/>
                    </a:lnTo>
                    <a:lnTo>
                      <a:pt x="1188" y="523"/>
                    </a:lnTo>
                    <a:lnTo>
                      <a:pt x="1188" y="525"/>
                    </a:lnTo>
                    <a:lnTo>
                      <a:pt x="1188" y="527"/>
                    </a:lnTo>
                    <a:lnTo>
                      <a:pt x="1188" y="529"/>
                    </a:lnTo>
                    <a:lnTo>
                      <a:pt x="1188" y="531"/>
                    </a:lnTo>
                    <a:lnTo>
                      <a:pt x="1186" y="535"/>
                    </a:lnTo>
                    <a:lnTo>
                      <a:pt x="1184" y="537"/>
                    </a:lnTo>
                    <a:lnTo>
                      <a:pt x="1184" y="539"/>
                    </a:lnTo>
                    <a:lnTo>
                      <a:pt x="1182" y="539"/>
                    </a:lnTo>
                    <a:lnTo>
                      <a:pt x="1182" y="540"/>
                    </a:lnTo>
                    <a:lnTo>
                      <a:pt x="1180" y="540"/>
                    </a:lnTo>
                    <a:lnTo>
                      <a:pt x="1178" y="540"/>
                    </a:lnTo>
                    <a:lnTo>
                      <a:pt x="1176" y="540"/>
                    </a:lnTo>
                    <a:lnTo>
                      <a:pt x="1176" y="542"/>
                    </a:lnTo>
                    <a:lnTo>
                      <a:pt x="1174" y="542"/>
                    </a:lnTo>
                    <a:lnTo>
                      <a:pt x="1174" y="544"/>
                    </a:lnTo>
                    <a:lnTo>
                      <a:pt x="1174" y="546"/>
                    </a:lnTo>
                    <a:lnTo>
                      <a:pt x="1172" y="546"/>
                    </a:lnTo>
                    <a:lnTo>
                      <a:pt x="1171" y="546"/>
                    </a:lnTo>
                    <a:lnTo>
                      <a:pt x="1169" y="546"/>
                    </a:lnTo>
                    <a:lnTo>
                      <a:pt x="1169" y="548"/>
                    </a:lnTo>
                    <a:lnTo>
                      <a:pt x="1167" y="548"/>
                    </a:lnTo>
                    <a:lnTo>
                      <a:pt x="1167" y="550"/>
                    </a:lnTo>
                    <a:lnTo>
                      <a:pt x="1167" y="552"/>
                    </a:lnTo>
                    <a:lnTo>
                      <a:pt x="1169" y="554"/>
                    </a:lnTo>
                    <a:lnTo>
                      <a:pt x="1169" y="556"/>
                    </a:lnTo>
                    <a:lnTo>
                      <a:pt x="1167" y="556"/>
                    </a:lnTo>
                    <a:lnTo>
                      <a:pt x="1167" y="558"/>
                    </a:lnTo>
                    <a:lnTo>
                      <a:pt x="1169" y="560"/>
                    </a:lnTo>
                    <a:lnTo>
                      <a:pt x="1169" y="563"/>
                    </a:lnTo>
                    <a:lnTo>
                      <a:pt x="1169" y="565"/>
                    </a:lnTo>
                    <a:lnTo>
                      <a:pt x="1171" y="567"/>
                    </a:lnTo>
                    <a:lnTo>
                      <a:pt x="1172" y="567"/>
                    </a:lnTo>
                    <a:lnTo>
                      <a:pt x="1172" y="569"/>
                    </a:lnTo>
                    <a:lnTo>
                      <a:pt x="1174" y="569"/>
                    </a:lnTo>
                    <a:lnTo>
                      <a:pt x="1176" y="569"/>
                    </a:lnTo>
                    <a:lnTo>
                      <a:pt x="1178" y="571"/>
                    </a:lnTo>
                    <a:lnTo>
                      <a:pt x="1178" y="573"/>
                    </a:lnTo>
                    <a:lnTo>
                      <a:pt x="1178" y="571"/>
                    </a:lnTo>
                    <a:lnTo>
                      <a:pt x="1178" y="573"/>
                    </a:lnTo>
                    <a:lnTo>
                      <a:pt x="1176" y="573"/>
                    </a:lnTo>
                    <a:lnTo>
                      <a:pt x="1176" y="575"/>
                    </a:lnTo>
                    <a:lnTo>
                      <a:pt x="1176" y="577"/>
                    </a:lnTo>
                    <a:lnTo>
                      <a:pt x="1178" y="577"/>
                    </a:lnTo>
                    <a:lnTo>
                      <a:pt x="1180" y="577"/>
                    </a:lnTo>
                    <a:lnTo>
                      <a:pt x="1180" y="579"/>
                    </a:lnTo>
                    <a:lnTo>
                      <a:pt x="1182" y="579"/>
                    </a:lnTo>
                    <a:lnTo>
                      <a:pt x="1180" y="579"/>
                    </a:lnTo>
                    <a:lnTo>
                      <a:pt x="1180" y="581"/>
                    </a:lnTo>
                    <a:lnTo>
                      <a:pt x="1182" y="581"/>
                    </a:lnTo>
                    <a:lnTo>
                      <a:pt x="1182" y="583"/>
                    </a:lnTo>
                    <a:lnTo>
                      <a:pt x="1182" y="585"/>
                    </a:lnTo>
                    <a:lnTo>
                      <a:pt x="1184" y="585"/>
                    </a:lnTo>
                    <a:lnTo>
                      <a:pt x="1186" y="585"/>
                    </a:lnTo>
                    <a:lnTo>
                      <a:pt x="1186" y="587"/>
                    </a:lnTo>
                    <a:lnTo>
                      <a:pt x="1188" y="587"/>
                    </a:lnTo>
                    <a:lnTo>
                      <a:pt x="1188" y="588"/>
                    </a:lnTo>
                    <a:lnTo>
                      <a:pt x="1188" y="590"/>
                    </a:lnTo>
                    <a:lnTo>
                      <a:pt x="1188" y="588"/>
                    </a:lnTo>
                    <a:lnTo>
                      <a:pt x="1190" y="588"/>
                    </a:lnTo>
                    <a:lnTo>
                      <a:pt x="1190" y="590"/>
                    </a:lnTo>
                    <a:lnTo>
                      <a:pt x="1192" y="590"/>
                    </a:lnTo>
                    <a:lnTo>
                      <a:pt x="1192" y="592"/>
                    </a:lnTo>
                    <a:lnTo>
                      <a:pt x="1194" y="592"/>
                    </a:lnTo>
                    <a:lnTo>
                      <a:pt x="1192" y="592"/>
                    </a:lnTo>
                    <a:lnTo>
                      <a:pt x="1194" y="592"/>
                    </a:lnTo>
                    <a:lnTo>
                      <a:pt x="1194" y="594"/>
                    </a:lnTo>
                    <a:lnTo>
                      <a:pt x="1194" y="596"/>
                    </a:lnTo>
                    <a:lnTo>
                      <a:pt x="1194" y="598"/>
                    </a:lnTo>
                    <a:lnTo>
                      <a:pt x="1195" y="598"/>
                    </a:lnTo>
                    <a:lnTo>
                      <a:pt x="1194" y="598"/>
                    </a:lnTo>
                    <a:lnTo>
                      <a:pt x="1194" y="600"/>
                    </a:lnTo>
                    <a:lnTo>
                      <a:pt x="1192" y="600"/>
                    </a:lnTo>
                    <a:lnTo>
                      <a:pt x="1192" y="602"/>
                    </a:lnTo>
                    <a:lnTo>
                      <a:pt x="1192" y="604"/>
                    </a:lnTo>
                    <a:lnTo>
                      <a:pt x="1194" y="604"/>
                    </a:lnTo>
                    <a:lnTo>
                      <a:pt x="1192" y="604"/>
                    </a:lnTo>
                    <a:lnTo>
                      <a:pt x="1192" y="606"/>
                    </a:lnTo>
                    <a:lnTo>
                      <a:pt x="1192" y="608"/>
                    </a:lnTo>
                    <a:lnTo>
                      <a:pt x="1194" y="608"/>
                    </a:lnTo>
                    <a:lnTo>
                      <a:pt x="1194" y="610"/>
                    </a:lnTo>
                    <a:lnTo>
                      <a:pt x="1192" y="610"/>
                    </a:lnTo>
                    <a:lnTo>
                      <a:pt x="1192" y="612"/>
                    </a:lnTo>
                    <a:lnTo>
                      <a:pt x="1192" y="613"/>
                    </a:lnTo>
                    <a:lnTo>
                      <a:pt x="1190" y="613"/>
                    </a:lnTo>
                    <a:lnTo>
                      <a:pt x="1190" y="615"/>
                    </a:lnTo>
                    <a:lnTo>
                      <a:pt x="1192" y="617"/>
                    </a:lnTo>
                    <a:lnTo>
                      <a:pt x="1192" y="619"/>
                    </a:lnTo>
                    <a:lnTo>
                      <a:pt x="1192" y="623"/>
                    </a:lnTo>
                    <a:lnTo>
                      <a:pt x="1194" y="625"/>
                    </a:lnTo>
                    <a:lnTo>
                      <a:pt x="1194" y="627"/>
                    </a:lnTo>
                    <a:lnTo>
                      <a:pt x="1194" y="629"/>
                    </a:lnTo>
                    <a:lnTo>
                      <a:pt x="1194" y="633"/>
                    </a:lnTo>
                    <a:lnTo>
                      <a:pt x="1194" y="635"/>
                    </a:lnTo>
                    <a:lnTo>
                      <a:pt x="1194" y="636"/>
                    </a:lnTo>
                    <a:lnTo>
                      <a:pt x="1194" y="640"/>
                    </a:lnTo>
                    <a:lnTo>
                      <a:pt x="1192" y="646"/>
                    </a:lnTo>
                    <a:lnTo>
                      <a:pt x="1194" y="646"/>
                    </a:lnTo>
                    <a:lnTo>
                      <a:pt x="1194" y="648"/>
                    </a:lnTo>
                    <a:lnTo>
                      <a:pt x="1194" y="650"/>
                    </a:lnTo>
                    <a:lnTo>
                      <a:pt x="1194" y="652"/>
                    </a:lnTo>
                    <a:lnTo>
                      <a:pt x="1194" y="654"/>
                    </a:lnTo>
                    <a:lnTo>
                      <a:pt x="1194" y="656"/>
                    </a:lnTo>
                    <a:lnTo>
                      <a:pt x="1195" y="656"/>
                    </a:lnTo>
                    <a:lnTo>
                      <a:pt x="1195" y="658"/>
                    </a:lnTo>
                    <a:lnTo>
                      <a:pt x="1197" y="660"/>
                    </a:lnTo>
                    <a:lnTo>
                      <a:pt x="1199" y="661"/>
                    </a:lnTo>
                    <a:lnTo>
                      <a:pt x="1201" y="663"/>
                    </a:lnTo>
                    <a:lnTo>
                      <a:pt x="1201" y="665"/>
                    </a:lnTo>
                    <a:lnTo>
                      <a:pt x="1201" y="667"/>
                    </a:lnTo>
                    <a:lnTo>
                      <a:pt x="1201" y="669"/>
                    </a:lnTo>
                    <a:lnTo>
                      <a:pt x="1203" y="673"/>
                    </a:lnTo>
                    <a:lnTo>
                      <a:pt x="1203" y="675"/>
                    </a:lnTo>
                    <a:lnTo>
                      <a:pt x="1203" y="679"/>
                    </a:lnTo>
                    <a:lnTo>
                      <a:pt x="1203" y="681"/>
                    </a:lnTo>
                    <a:lnTo>
                      <a:pt x="1203" y="683"/>
                    </a:lnTo>
                    <a:lnTo>
                      <a:pt x="1203" y="685"/>
                    </a:lnTo>
                    <a:lnTo>
                      <a:pt x="1203" y="686"/>
                    </a:lnTo>
                    <a:lnTo>
                      <a:pt x="1203" y="688"/>
                    </a:lnTo>
                    <a:lnTo>
                      <a:pt x="1203" y="690"/>
                    </a:lnTo>
                    <a:lnTo>
                      <a:pt x="1203" y="692"/>
                    </a:lnTo>
                    <a:lnTo>
                      <a:pt x="1213" y="692"/>
                    </a:lnTo>
                    <a:lnTo>
                      <a:pt x="1211" y="692"/>
                    </a:lnTo>
                    <a:lnTo>
                      <a:pt x="1209" y="698"/>
                    </a:lnTo>
                    <a:lnTo>
                      <a:pt x="1207" y="702"/>
                    </a:lnTo>
                    <a:lnTo>
                      <a:pt x="1205" y="704"/>
                    </a:lnTo>
                    <a:lnTo>
                      <a:pt x="1205" y="706"/>
                    </a:lnTo>
                    <a:lnTo>
                      <a:pt x="1205" y="708"/>
                    </a:lnTo>
                    <a:lnTo>
                      <a:pt x="1203" y="713"/>
                    </a:lnTo>
                    <a:lnTo>
                      <a:pt x="1203" y="715"/>
                    </a:lnTo>
                    <a:lnTo>
                      <a:pt x="1203" y="721"/>
                    </a:lnTo>
                    <a:lnTo>
                      <a:pt x="1203" y="723"/>
                    </a:lnTo>
                    <a:lnTo>
                      <a:pt x="1203" y="727"/>
                    </a:lnTo>
                    <a:lnTo>
                      <a:pt x="1205" y="731"/>
                    </a:lnTo>
                    <a:lnTo>
                      <a:pt x="1207" y="733"/>
                    </a:lnTo>
                    <a:lnTo>
                      <a:pt x="1207" y="734"/>
                    </a:lnTo>
                    <a:lnTo>
                      <a:pt x="1207" y="738"/>
                    </a:lnTo>
                    <a:lnTo>
                      <a:pt x="1209" y="742"/>
                    </a:lnTo>
                    <a:lnTo>
                      <a:pt x="1209" y="744"/>
                    </a:lnTo>
                    <a:lnTo>
                      <a:pt x="1211" y="748"/>
                    </a:lnTo>
                    <a:lnTo>
                      <a:pt x="1213" y="752"/>
                    </a:lnTo>
                    <a:lnTo>
                      <a:pt x="1213" y="754"/>
                    </a:lnTo>
                    <a:lnTo>
                      <a:pt x="1215" y="758"/>
                    </a:lnTo>
                    <a:lnTo>
                      <a:pt x="1217" y="759"/>
                    </a:lnTo>
                    <a:lnTo>
                      <a:pt x="1217" y="763"/>
                    </a:lnTo>
                    <a:lnTo>
                      <a:pt x="1219" y="767"/>
                    </a:lnTo>
                    <a:lnTo>
                      <a:pt x="1220" y="769"/>
                    </a:lnTo>
                    <a:lnTo>
                      <a:pt x="1220" y="777"/>
                    </a:lnTo>
                    <a:lnTo>
                      <a:pt x="1220" y="779"/>
                    </a:lnTo>
                    <a:lnTo>
                      <a:pt x="1220" y="781"/>
                    </a:lnTo>
                    <a:lnTo>
                      <a:pt x="1220" y="784"/>
                    </a:lnTo>
                    <a:lnTo>
                      <a:pt x="1220" y="786"/>
                    </a:lnTo>
                    <a:lnTo>
                      <a:pt x="1220" y="788"/>
                    </a:lnTo>
                    <a:lnTo>
                      <a:pt x="1219" y="790"/>
                    </a:lnTo>
                    <a:lnTo>
                      <a:pt x="1219" y="794"/>
                    </a:lnTo>
                    <a:lnTo>
                      <a:pt x="1217" y="796"/>
                    </a:lnTo>
                    <a:lnTo>
                      <a:pt x="1215" y="796"/>
                    </a:lnTo>
                    <a:lnTo>
                      <a:pt x="1215" y="798"/>
                    </a:lnTo>
                    <a:lnTo>
                      <a:pt x="1213" y="804"/>
                    </a:lnTo>
                    <a:lnTo>
                      <a:pt x="1213" y="806"/>
                    </a:lnTo>
                    <a:lnTo>
                      <a:pt x="1213" y="808"/>
                    </a:lnTo>
                    <a:lnTo>
                      <a:pt x="1213" y="809"/>
                    </a:lnTo>
                    <a:lnTo>
                      <a:pt x="1213" y="811"/>
                    </a:lnTo>
                    <a:lnTo>
                      <a:pt x="1213" y="815"/>
                    </a:lnTo>
                    <a:lnTo>
                      <a:pt x="1213" y="817"/>
                    </a:lnTo>
                    <a:lnTo>
                      <a:pt x="1215" y="821"/>
                    </a:lnTo>
                    <a:lnTo>
                      <a:pt x="1217" y="823"/>
                    </a:lnTo>
                    <a:lnTo>
                      <a:pt x="1219" y="827"/>
                    </a:lnTo>
                    <a:lnTo>
                      <a:pt x="1220" y="829"/>
                    </a:lnTo>
                    <a:lnTo>
                      <a:pt x="1222" y="832"/>
                    </a:lnTo>
                    <a:lnTo>
                      <a:pt x="1222" y="834"/>
                    </a:lnTo>
                    <a:lnTo>
                      <a:pt x="1224" y="836"/>
                    </a:lnTo>
                    <a:lnTo>
                      <a:pt x="1226" y="838"/>
                    </a:lnTo>
                    <a:lnTo>
                      <a:pt x="1226" y="840"/>
                    </a:lnTo>
                    <a:lnTo>
                      <a:pt x="1228" y="844"/>
                    </a:lnTo>
                    <a:lnTo>
                      <a:pt x="1230" y="846"/>
                    </a:lnTo>
                    <a:lnTo>
                      <a:pt x="1232" y="846"/>
                    </a:lnTo>
                    <a:lnTo>
                      <a:pt x="1232" y="848"/>
                    </a:lnTo>
                    <a:lnTo>
                      <a:pt x="1234" y="850"/>
                    </a:lnTo>
                    <a:lnTo>
                      <a:pt x="1236" y="850"/>
                    </a:lnTo>
                    <a:lnTo>
                      <a:pt x="1238" y="852"/>
                    </a:lnTo>
                    <a:lnTo>
                      <a:pt x="1242" y="854"/>
                    </a:lnTo>
                    <a:lnTo>
                      <a:pt x="1243" y="854"/>
                    </a:lnTo>
                    <a:lnTo>
                      <a:pt x="1243" y="856"/>
                    </a:lnTo>
                    <a:lnTo>
                      <a:pt x="1245" y="856"/>
                    </a:lnTo>
                    <a:lnTo>
                      <a:pt x="1245" y="857"/>
                    </a:lnTo>
                    <a:lnTo>
                      <a:pt x="1247" y="857"/>
                    </a:lnTo>
                    <a:lnTo>
                      <a:pt x="1249" y="857"/>
                    </a:lnTo>
                    <a:lnTo>
                      <a:pt x="1249" y="859"/>
                    </a:lnTo>
                    <a:lnTo>
                      <a:pt x="1251" y="859"/>
                    </a:lnTo>
                    <a:lnTo>
                      <a:pt x="1253" y="861"/>
                    </a:lnTo>
                    <a:lnTo>
                      <a:pt x="1257" y="863"/>
                    </a:lnTo>
                    <a:lnTo>
                      <a:pt x="1261" y="867"/>
                    </a:lnTo>
                    <a:lnTo>
                      <a:pt x="1265" y="871"/>
                    </a:lnTo>
                    <a:lnTo>
                      <a:pt x="1267" y="873"/>
                    </a:lnTo>
                    <a:lnTo>
                      <a:pt x="1268" y="875"/>
                    </a:lnTo>
                    <a:lnTo>
                      <a:pt x="1270" y="877"/>
                    </a:lnTo>
                    <a:lnTo>
                      <a:pt x="1270" y="879"/>
                    </a:lnTo>
                    <a:lnTo>
                      <a:pt x="1272" y="881"/>
                    </a:lnTo>
                    <a:lnTo>
                      <a:pt x="1272" y="882"/>
                    </a:lnTo>
                    <a:lnTo>
                      <a:pt x="1274" y="886"/>
                    </a:lnTo>
                    <a:lnTo>
                      <a:pt x="1274" y="888"/>
                    </a:lnTo>
                    <a:lnTo>
                      <a:pt x="1276" y="894"/>
                    </a:lnTo>
                    <a:lnTo>
                      <a:pt x="1276" y="896"/>
                    </a:lnTo>
                    <a:lnTo>
                      <a:pt x="1278" y="898"/>
                    </a:lnTo>
                    <a:lnTo>
                      <a:pt x="1278" y="900"/>
                    </a:lnTo>
                    <a:lnTo>
                      <a:pt x="1278" y="902"/>
                    </a:lnTo>
                    <a:lnTo>
                      <a:pt x="1278" y="904"/>
                    </a:lnTo>
                    <a:lnTo>
                      <a:pt x="1280" y="905"/>
                    </a:lnTo>
                    <a:lnTo>
                      <a:pt x="1280" y="907"/>
                    </a:lnTo>
                    <a:lnTo>
                      <a:pt x="1280" y="909"/>
                    </a:lnTo>
                    <a:lnTo>
                      <a:pt x="1282" y="909"/>
                    </a:lnTo>
                    <a:lnTo>
                      <a:pt x="1282" y="911"/>
                    </a:lnTo>
                    <a:lnTo>
                      <a:pt x="1284" y="917"/>
                    </a:lnTo>
                    <a:lnTo>
                      <a:pt x="1286" y="919"/>
                    </a:lnTo>
                    <a:lnTo>
                      <a:pt x="1286" y="921"/>
                    </a:lnTo>
                    <a:lnTo>
                      <a:pt x="1288" y="923"/>
                    </a:lnTo>
                    <a:lnTo>
                      <a:pt x="1288" y="925"/>
                    </a:lnTo>
                    <a:lnTo>
                      <a:pt x="1290" y="927"/>
                    </a:lnTo>
                    <a:lnTo>
                      <a:pt x="1291" y="930"/>
                    </a:lnTo>
                    <a:lnTo>
                      <a:pt x="1291" y="932"/>
                    </a:lnTo>
                    <a:lnTo>
                      <a:pt x="1293" y="940"/>
                    </a:lnTo>
                    <a:lnTo>
                      <a:pt x="1295" y="942"/>
                    </a:lnTo>
                    <a:lnTo>
                      <a:pt x="1295" y="944"/>
                    </a:lnTo>
                    <a:lnTo>
                      <a:pt x="1297" y="946"/>
                    </a:lnTo>
                    <a:lnTo>
                      <a:pt x="1297" y="948"/>
                    </a:lnTo>
                    <a:lnTo>
                      <a:pt x="1299" y="950"/>
                    </a:lnTo>
                    <a:lnTo>
                      <a:pt x="1299" y="952"/>
                    </a:lnTo>
                    <a:lnTo>
                      <a:pt x="1299" y="955"/>
                    </a:lnTo>
                    <a:lnTo>
                      <a:pt x="1301" y="955"/>
                    </a:lnTo>
                    <a:lnTo>
                      <a:pt x="1301" y="957"/>
                    </a:lnTo>
                    <a:lnTo>
                      <a:pt x="1301" y="959"/>
                    </a:lnTo>
                    <a:lnTo>
                      <a:pt x="1299" y="959"/>
                    </a:lnTo>
                    <a:lnTo>
                      <a:pt x="1297" y="959"/>
                    </a:lnTo>
                    <a:lnTo>
                      <a:pt x="1293" y="959"/>
                    </a:lnTo>
                    <a:lnTo>
                      <a:pt x="1291" y="959"/>
                    </a:lnTo>
                    <a:lnTo>
                      <a:pt x="1288" y="959"/>
                    </a:lnTo>
                    <a:lnTo>
                      <a:pt x="1288" y="961"/>
                    </a:lnTo>
                    <a:lnTo>
                      <a:pt x="1286" y="961"/>
                    </a:lnTo>
                    <a:lnTo>
                      <a:pt x="1284" y="961"/>
                    </a:lnTo>
                    <a:lnTo>
                      <a:pt x="1282" y="961"/>
                    </a:lnTo>
                    <a:lnTo>
                      <a:pt x="1278" y="961"/>
                    </a:lnTo>
                    <a:lnTo>
                      <a:pt x="1276" y="961"/>
                    </a:lnTo>
                    <a:lnTo>
                      <a:pt x="1274" y="961"/>
                    </a:lnTo>
                    <a:lnTo>
                      <a:pt x="1272" y="963"/>
                    </a:lnTo>
                    <a:lnTo>
                      <a:pt x="1270" y="963"/>
                    </a:lnTo>
                    <a:lnTo>
                      <a:pt x="1267" y="963"/>
                    </a:lnTo>
                    <a:lnTo>
                      <a:pt x="1265" y="963"/>
                    </a:lnTo>
                    <a:lnTo>
                      <a:pt x="1261" y="963"/>
                    </a:lnTo>
                    <a:lnTo>
                      <a:pt x="1257" y="965"/>
                    </a:lnTo>
                    <a:lnTo>
                      <a:pt x="1255" y="965"/>
                    </a:lnTo>
                    <a:lnTo>
                      <a:pt x="1247" y="965"/>
                    </a:lnTo>
                    <a:lnTo>
                      <a:pt x="1245" y="965"/>
                    </a:lnTo>
                    <a:lnTo>
                      <a:pt x="1243" y="965"/>
                    </a:lnTo>
                    <a:lnTo>
                      <a:pt x="1242" y="965"/>
                    </a:lnTo>
                    <a:lnTo>
                      <a:pt x="1240" y="965"/>
                    </a:lnTo>
                    <a:lnTo>
                      <a:pt x="1236" y="967"/>
                    </a:lnTo>
                    <a:lnTo>
                      <a:pt x="1234" y="967"/>
                    </a:lnTo>
                    <a:lnTo>
                      <a:pt x="1232" y="967"/>
                    </a:lnTo>
                    <a:lnTo>
                      <a:pt x="1230" y="967"/>
                    </a:lnTo>
                    <a:lnTo>
                      <a:pt x="1228" y="967"/>
                    </a:lnTo>
                    <a:lnTo>
                      <a:pt x="1224" y="969"/>
                    </a:lnTo>
                    <a:lnTo>
                      <a:pt x="1222" y="969"/>
                    </a:lnTo>
                    <a:lnTo>
                      <a:pt x="1220" y="969"/>
                    </a:lnTo>
                    <a:lnTo>
                      <a:pt x="1219" y="969"/>
                    </a:lnTo>
                    <a:lnTo>
                      <a:pt x="1215" y="969"/>
                    </a:lnTo>
                    <a:lnTo>
                      <a:pt x="1213" y="969"/>
                    </a:lnTo>
                    <a:lnTo>
                      <a:pt x="1211" y="971"/>
                    </a:lnTo>
                    <a:lnTo>
                      <a:pt x="1209" y="971"/>
                    </a:lnTo>
                    <a:lnTo>
                      <a:pt x="1207" y="971"/>
                    </a:lnTo>
                    <a:lnTo>
                      <a:pt x="1205" y="971"/>
                    </a:lnTo>
                    <a:lnTo>
                      <a:pt x="1203" y="971"/>
                    </a:lnTo>
                    <a:lnTo>
                      <a:pt x="1201" y="971"/>
                    </a:lnTo>
                    <a:lnTo>
                      <a:pt x="1197" y="973"/>
                    </a:lnTo>
                    <a:lnTo>
                      <a:pt x="1194" y="973"/>
                    </a:lnTo>
                    <a:lnTo>
                      <a:pt x="1192" y="973"/>
                    </a:lnTo>
                    <a:lnTo>
                      <a:pt x="1188" y="973"/>
                    </a:lnTo>
                    <a:lnTo>
                      <a:pt x="1182" y="975"/>
                    </a:lnTo>
                    <a:lnTo>
                      <a:pt x="1178" y="975"/>
                    </a:lnTo>
                    <a:lnTo>
                      <a:pt x="1176" y="975"/>
                    </a:lnTo>
                    <a:lnTo>
                      <a:pt x="1171" y="977"/>
                    </a:lnTo>
                    <a:lnTo>
                      <a:pt x="1169" y="977"/>
                    </a:lnTo>
                    <a:lnTo>
                      <a:pt x="1171" y="979"/>
                    </a:lnTo>
                    <a:lnTo>
                      <a:pt x="1172" y="982"/>
                    </a:lnTo>
                    <a:lnTo>
                      <a:pt x="1174" y="984"/>
                    </a:lnTo>
                    <a:lnTo>
                      <a:pt x="1174" y="986"/>
                    </a:lnTo>
                    <a:lnTo>
                      <a:pt x="1174" y="988"/>
                    </a:lnTo>
                    <a:lnTo>
                      <a:pt x="1172" y="992"/>
                    </a:lnTo>
                    <a:lnTo>
                      <a:pt x="1172" y="994"/>
                    </a:lnTo>
                    <a:lnTo>
                      <a:pt x="1171" y="996"/>
                    </a:lnTo>
                    <a:lnTo>
                      <a:pt x="1169" y="998"/>
                    </a:lnTo>
                    <a:lnTo>
                      <a:pt x="1169" y="1000"/>
                    </a:lnTo>
                    <a:lnTo>
                      <a:pt x="1167" y="1002"/>
                    </a:lnTo>
                    <a:lnTo>
                      <a:pt x="1167" y="1003"/>
                    </a:lnTo>
                    <a:lnTo>
                      <a:pt x="1165" y="1003"/>
                    </a:lnTo>
                    <a:lnTo>
                      <a:pt x="1163" y="1005"/>
                    </a:lnTo>
                    <a:lnTo>
                      <a:pt x="1161" y="1009"/>
                    </a:lnTo>
                    <a:lnTo>
                      <a:pt x="1159" y="1011"/>
                    </a:lnTo>
                    <a:lnTo>
                      <a:pt x="1159" y="1013"/>
                    </a:lnTo>
                    <a:lnTo>
                      <a:pt x="1157" y="1013"/>
                    </a:lnTo>
                    <a:lnTo>
                      <a:pt x="1155" y="1015"/>
                    </a:lnTo>
                    <a:lnTo>
                      <a:pt x="1153" y="1017"/>
                    </a:lnTo>
                    <a:lnTo>
                      <a:pt x="1151" y="1019"/>
                    </a:lnTo>
                    <a:lnTo>
                      <a:pt x="1149" y="1019"/>
                    </a:lnTo>
                    <a:lnTo>
                      <a:pt x="1148" y="1021"/>
                    </a:lnTo>
                    <a:lnTo>
                      <a:pt x="1146" y="1023"/>
                    </a:lnTo>
                    <a:lnTo>
                      <a:pt x="1144" y="1023"/>
                    </a:lnTo>
                    <a:lnTo>
                      <a:pt x="1142" y="1025"/>
                    </a:lnTo>
                    <a:lnTo>
                      <a:pt x="1140" y="1025"/>
                    </a:lnTo>
                    <a:lnTo>
                      <a:pt x="1138" y="1028"/>
                    </a:lnTo>
                    <a:lnTo>
                      <a:pt x="1136" y="1028"/>
                    </a:lnTo>
                    <a:lnTo>
                      <a:pt x="1134" y="1030"/>
                    </a:lnTo>
                    <a:lnTo>
                      <a:pt x="1132" y="1032"/>
                    </a:lnTo>
                    <a:lnTo>
                      <a:pt x="1132" y="1034"/>
                    </a:lnTo>
                    <a:lnTo>
                      <a:pt x="1132" y="1036"/>
                    </a:lnTo>
                    <a:lnTo>
                      <a:pt x="1132" y="1038"/>
                    </a:lnTo>
                    <a:lnTo>
                      <a:pt x="1132" y="1040"/>
                    </a:lnTo>
                    <a:lnTo>
                      <a:pt x="1132" y="1042"/>
                    </a:lnTo>
                    <a:lnTo>
                      <a:pt x="1134" y="1042"/>
                    </a:lnTo>
                    <a:lnTo>
                      <a:pt x="1136" y="1044"/>
                    </a:lnTo>
                    <a:lnTo>
                      <a:pt x="1138" y="1042"/>
                    </a:lnTo>
                    <a:lnTo>
                      <a:pt x="1140" y="1042"/>
                    </a:lnTo>
                    <a:lnTo>
                      <a:pt x="1142" y="1040"/>
                    </a:lnTo>
                    <a:lnTo>
                      <a:pt x="1142" y="1038"/>
                    </a:lnTo>
                    <a:lnTo>
                      <a:pt x="1144" y="1038"/>
                    </a:lnTo>
                    <a:lnTo>
                      <a:pt x="1144" y="1040"/>
                    </a:lnTo>
                    <a:lnTo>
                      <a:pt x="1144" y="1042"/>
                    </a:lnTo>
                    <a:lnTo>
                      <a:pt x="1142" y="1044"/>
                    </a:lnTo>
                    <a:lnTo>
                      <a:pt x="1142" y="1046"/>
                    </a:lnTo>
                    <a:lnTo>
                      <a:pt x="1144" y="1046"/>
                    </a:lnTo>
                    <a:lnTo>
                      <a:pt x="1144" y="1048"/>
                    </a:lnTo>
                    <a:lnTo>
                      <a:pt x="1146" y="1048"/>
                    </a:lnTo>
                    <a:lnTo>
                      <a:pt x="1146" y="1050"/>
                    </a:lnTo>
                    <a:lnTo>
                      <a:pt x="1146" y="1052"/>
                    </a:lnTo>
                    <a:lnTo>
                      <a:pt x="1148" y="1053"/>
                    </a:lnTo>
                    <a:lnTo>
                      <a:pt x="1149" y="1053"/>
                    </a:lnTo>
                    <a:lnTo>
                      <a:pt x="1148" y="1053"/>
                    </a:lnTo>
                    <a:lnTo>
                      <a:pt x="1148" y="1055"/>
                    </a:lnTo>
                    <a:lnTo>
                      <a:pt x="1149" y="1055"/>
                    </a:lnTo>
                    <a:lnTo>
                      <a:pt x="1149" y="1057"/>
                    </a:lnTo>
                    <a:lnTo>
                      <a:pt x="1149" y="1059"/>
                    </a:lnTo>
                    <a:lnTo>
                      <a:pt x="1149" y="1061"/>
                    </a:lnTo>
                    <a:lnTo>
                      <a:pt x="1149" y="1063"/>
                    </a:lnTo>
                    <a:lnTo>
                      <a:pt x="1149" y="1065"/>
                    </a:lnTo>
                    <a:lnTo>
                      <a:pt x="1151" y="1067"/>
                    </a:lnTo>
                    <a:lnTo>
                      <a:pt x="1153" y="1067"/>
                    </a:lnTo>
                    <a:lnTo>
                      <a:pt x="1153" y="1069"/>
                    </a:lnTo>
                    <a:lnTo>
                      <a:pt x="1155" y="1069"/>
                    </a:lnTo>
                    <a:lnTo>
                      <a:pt x="1155" y="1071"/>
                    </a:lnTo>
                    <a:lnTo>
                      <a:pt x="1153" y="1071"/>
                    </a:lnTo>
                    <a:lnTo>
                      <a:pt x="1153" y="1073"/>
                    </a:lnTo>
                    <a:lnTo>
                      <a:pt x="1153" y="1075"/>
                    </a:lnTo>
                    <a:lnTo>
                      <a:pt x="1151" y="1077"/>
                    </a:lnTo>
                    <a:lnTo>
                      <a:pt x="1151" y="1078"/>
                    </a:lnTo>
                    <a:lnTo>
                      <a:pt x="1149" y="1082"/>
                    </a:lnTo>
                    <a:lnTo>
                      <a:pt x="1151" y="1084"/>
                    </a:lnTo>
                    <a:lnTo>
                      <a:pt x="1151" y="1086"/>
                    </a:lnTo>
                    <a:lnTo>
                      <a:pt x="1149" y="1088"/>
                    </a:lnTo>
                    <a:lnTo>
                      <a:pt x="1151" y="1088"/>
                    </a:lnTo>
                    <a:lnTo>
                      <a:pt x="1149" y="1090"/>
                    </a:lnTo>
                    <a:lnTo>
                      <a:pt x="1149" y="1092"/>
                    </a:lnTo>
                    <a:lnTo>
                      <a:pt x="1149" y="1094"/>
                    </a:lnTo>
                    <a:lnTo>
                      <a:pt x="1149" y="1096"/>
                    </a:lnTo>
                    <a:lnTo>
                      <a:pt x="1149" y="1098"/>
                    </a:lnTo>
                    <a:lnTo>
                      <a:pt x="1148" y="1098"/>
                    </a:lnTo>
                    <a:lnTo>
                      <a:pt x="1148" y="1100"/>
                    </a:lnTo>
                    <a:lnTo>
                      <a:pt x="1148" y="1101"/>
                    </a:lnTo>
                    <a:lnTo>
                      <a:pt x="1148" y="1103"/>
                    </a:lnTo>
                    <a:lnTo>
                      <a:pt x="1149" y="1103"/>
                    </a:lnTo>
                    <a:lnTo>
                      <a:pt x="1149" y="1105"/>
                    </a:lnTo>
                    <a:lnTo>
                      <a:pt x="1151" y="1105"/>
                    </a:lnTo>
                    <a:lnTo>
                      <a:pt x="1151" y="1107"/>
                    </a:lnTo>
                    <a:lnTo>
                      <a:pt x="1151" y="1109"/>
                    </a:lnTo>
                    <a:lnTo>
                      <a:pt x="1149" y="1109"/>
                    </a:lnTo>
                    <a:lnTo>
                      <a:pt x="1149" y="1111"/>
                    </a:lnTo>
                    <a:lnTo>
                      <a:pt x="1149" y="1113"/>
                    </a:lnTo>
                    <a:lnTo>
                      <a:pt x="1151" y="1115"/>
                    </a:lnTo>
                    <a:lnTo>
                      <a:pt x="1151" y="1117"/>
                    </a:lnTo>
                    <a:lnTo>
                      <a:pt x="1151" y="1119"/>
                    </a:lnTo>
                    <a:lnTo>
                      <a:pt x="1151" y="1121"/>
                    </a:lnTo>
                    <a:lnTo>
                      <a:pt x="1151" y="1123"/>
                    </a:lnTo>
                    <a:lnTo>
                      <a:pt x="1153" y="1125"/>
                    </a:lnTo>
                    <a:lnTo>
                      <a:pt x="1153" y="1126"/>
                    </a:lnTo>
                    <a:lnTo>
                      <a:pt x="1153" y="1128"/>
                    </a:lnTo>
                    <a:lnTo>
                      <a:pt x="1153" y="1130"/>
                    </a:lnTo>
                    <a:lnTo>
                      <a:pt x="1155" y="1130"/>
                    </a:lnTo>
                    <a:lnTo>
                      <a:pt x="1155" y="1132"/>
                    </a:lnTo>
                    <a:lnTo>
                      <a:pt x="1153" y="1134"/>
                    </a:lnTo>
                    <a:lnTo>
                      <a:pt x="1153" y="1136"/>
                    </a:lnTo>
                    <a:lnTo>
                      <a:pt x="1151" y="1136"/>
                    </a:lnTo>
                    <a:lnTo>
                      <a:pt x="1149" y="1136"/>
                    </a:lnTo>
                    <a:lnTo>
                      <a:pt x="1149" y="1138"/>
                    </a:lnTo>
                    <a:lnTo>
                      <a:pt x="1149" y="1140"/>
                    </a:lnTo>
                    <a:lnTo>
                      <a:pt x="1148" y="1140"/>
                    </a:lnTo>
                    <a:lnTo>
                      <a:pt x="1148" y="1142"/>
                    </a:lnTo>
                    <a:lnTo>
                      <a:pt x="1146" y="1144"/>
                    </a:lnTo>
                    <a:lnTo>
                      <a:pt x="1144" y="1146"/>
                    </a:lnTo>
                    <a:lnTo>
                      <a:pt x="1144" y="1151"/>
                    </a:lnTo>
                    <a:lnTo>
                      <a:pt x="1142" y="1153"/>
                    </a:lnTo>
                    <a:lnTo>
                      <a:pt x="1142" y="1155"/>
                    </a:lnTo>
                    <a:lnTo>
                      <a:pt x="1142" y="1157"/>
                    </a:lnTo>
                    <a:lnTo>
                      <a:pt x="1142" y="1159"/>
                    </a:lnTo>
                    <a:lnTo>
                      <a:pt x="1140" y="1161"/>
                    </a:lnTo>
                    <a:lnTo>
                      <a:pt x="1142" y="1161"/>
                    </a:lnTo>
                    <a:lnTo>
                      <a:pt x="1140" y="1163"/>
                    </a:lnTo>
                    <a:lnTo>
                      <a:pt x="1140" y="1165"/>
                    </a:lnTo>
                    <a:lnTo>
                      <a:pt x="1140" y="1167"/>
                    </a:lnTo>
                    <a:lnTo>
                      <a:pt x="1142" y="1167"/>
                    </a:lnTo>
                    <a:lnTo>
                      <a:pt x="1142" y="1169"/>
                    </a:lnTo>
                    <a:lnTo>
                      <a:pt x="1140" y="1171"/>
                    </a:lnTo>
                    <a:lnTo>
                      <a:pt x="1140" y="1173"/>
                    </a:lnTo>
                    <a:lnTo>
                      <a:pt x="1140" y="1174"/>
                    </a:lnTo>
                    <a:lnTo>
                      <a:pt x="1140" y="1176"/>
                    </a:lnTo>
                    <a:lnTo>
                      <a:pt x="1138" y="1176"/>
                    </a:lnTo>
                    <a:lnTo>
                      <a:pt x="1138" y="1178"/>
                    </a:lnTo>
                    <a:lnTo>
                      <a:pt x="1138" y="1180"/>
                    </a:lnTo>
                    <a:lnTo>
                      <a:pt x="1138" y="1182"/>
                    </a:lnTo>
                    <a:lnTo>
                      <a:pt x="1138" y="1184"/>
                    </a:lnTo>
                    <a:lnTo>
                      <a:pt x="1136" y="1184"/>
                    </a:lnTo>
                    <a:lnTo>
                      <a:pt x="1136" y="1186"/>
                    </a:lnTo>
                    <a:lnTo>
                      <a:pt x="1136" y="1188"/>
                    </a:lnTo>
                    <a:lnTo>
                      <a:pt x="1134" y="1190"/>
                    </a:lnTo>
                    <a:lnTo>
                      <a:pt x="1134" y="1192"/>
                    </a:lnTo>
                    <a:lnTo>
                      <a:pt x="1134" y="1194"/>
                    </a:lnTo>
                    <a:lnTo>
                      <a:pt x="1134" y="1196"/>
                    </a:lnTo>
                    <a:lnTo>
                      <a:pt x="1132" y="1198"/>
                    </a:lnTo>
                    <a:lnTo>
                      <a:pt x="1134" y="1199"/>
                    </a:lnTo>
                    <a:lnTo>
                      <a:pt x="1136" y="1201"/>
                    </a:lnTo>
                    <a:lnTo>
                      <a:pt x="1136" y="1203"/>
                    </a:lnTo>
                    <a:lnTo>
                      <a:pt x="1136" y="1205"/>
                    </a:lnTo>
                    <a:lnTo>
                      <a:pt x="1136" y="1207"/>
                    </a:lnTo>
                    <a:lnTo>
                      <a:pt x="1136" y="1209"/>
                    </a:lnTo>
                    <a:lnTo>
                      <a:pt x="1138" y="1209"/>
                    </a:lnTo>
                    <a:lnTo>
                      <a:pt x="1138" y="1211"/>
                    </a:lnTo>
                    <a:lnTo>
                      <a:pt x="1136" y="1213"/>
                    </a:lnTo>
                    <a:lnTo>
                      <a:pt x="1136" y="1215"/>
                    </a:lnTo>
                    <a:lnTo>
                      <a:pt x="1138" y="1215"/>
                    </a:lnTo>
                    <a:lnTo>
                      <a:pt x="1140" y="1215"/>
                    </a:lnTo>
                    <a:lnTo>
                      <a:pt x="1142" y="1217"/>
                    </a:lnTo>
                    <a:lnTo>
                      <a:pt x="1142" y="1219"/>
                    </a:lnTo>
                    <a:lnTo>
                      <a:pt x="1144" y="1219"/>
                    </a:lnTo>
                    <a:lnTo>
                      <a:pt x="1144" y="1221"/>
                    </a:lnTo>
                    <a:lnTo>
                      <a:pt x="1146" y="1221"/>
                    </a:lnTo>
                    <a:lnTo>
                      <a:pt x="1148" y="1221"/>
                    </a:lnTo>
                    <a:lnTo>
                      <a:pt x="1149" y="1221"/>
                    </a:lnTo>
                    <a:lnTo>
                      <a:pt x="1149" y="1223"/>
                    </a:lnTo>
                    <a:lnTo>
                      <a:pt x="1151" y="1224"/>
                    </a:lnTo>
                    <a:lnTo>
                      <a:pt x="1153" y="1224"/>
                    </a:lnTo>
                    <a:lnTo>
                      <a:pt x="1155" y="1226"/>
                    </a:lnTo>
                    <a:lnTo>
                      <a:pt x="1157" y="1226"/>
                    </a:lnTo>
                    <a:lnTo>
                      <a:pt x="1159" y="1226"/>
                    </a:lnTo>
                    <a:lnTo>
                      <a:pt x="1159" y="1228"/>
                    </a:lnTo>
                    <a:lnTo>
                      <a:pt x="1161" y="1230"/>
                    </a:lnTo>
                    <a:lnTo>
                      <a:pt x="1161" y="1232"/>
                    </a:lnTo>
                    <a:lnTo>
                      <a:pt x="1163" y="1232"/>
                    </a:lnTo>
                    <a:lnTo>
                      <a:pt x="1165" y="1234"/>
                    </a:lnTo>
                    <a:lnTo>
                      <a:pt x="1165" y="1236"/>
                    </a:lnTo>
                    <a:lnTo>
                      <a:pt x="1167" y="1238"/>
                    </a:lnTo>
                    <a:lnTo>
                      <a:pt x="1169" y="1238"/>
                    </a:lnTo>
                    <a:lnTo>
                      <a:pt x="1171" y="1240"/>
                    </a:lnTo>
                    <a:lnTo>
                      <a:pt x="1172" y="1242"/>
                    </a:lnTo>
                    <a:lnTo>
                      <a:pt x="1172" y="1244"/>
                    </a:lnTo>
                    <a:lnTo>
                      <a:pt x="1174" y="1244"/>
                    </a:lnTo>
                    <a:lnTo>
                      <a:pt x="1174" y="1248"/>
                    </a:lnTo>
                    <a:lnTo>
                      <a:pt x="1176" y="1248"/>
                    </a:lnTo>
                    <a:lnTo>
                      <a:pt x="1176" y="1249"/>
                    </a:lnTo>
                    <a:lnTo>
                      <a:pt x="1176" y="1251"/>
                    </a:lnTo>
                    <a:lnTo>
                      <a:pt x="1178" y="1251"/>
                    </a:lnTo>
                    <a:lnTo>
                      <a:pt x="1178" y="1253"/>
                    </a:lnTo>
                    <a:lnTo>
                      <a:pt x="1178" y="1255"/>
                    </a:lnTo>
                    <a:lnTo>
                      <a:pt x="1180" y="1255"/>
                    </a:lnTo>
                    <a:lnTo>
                      <a:pt x="1182" y="1255"/>
                    </a:lnTo>
                    <a:lnTo>
                      <a:pt x="1184" y="1255"/>
                    </a:lnTo>
                    <a:lnTo>
                      <a:pt x="1186" y="1255"/>
                    </a:lnTo>
                    <a:lnTo>
                      <a:pt x="1188" y="1255"/>
                    </a:lnTo>
                    <a:lnTo>
                      <a:pt x="1190" y="1253"/>
                    </a:lnTo>
                    <a:lnTo>
                      <a:pt x="1192" y="1255"/>
                    </a:lnTo>
                    <a:lnTo>
                      <a:pt x="1194" y="1255"/>
                    </a:lnTo>
                    <a:lnTo>
                      <a:pt x="1194" y="1253"/>
                    </a:lnTo>
                    <a:lnTo>
                      <a:pt x="1195" y="1253"/>
                    </a:lnTo>
                    <a:lnTo>
                      <a:pt x="1195" y="1255"/>
                    </a:lnTo>
                    <a:lnTo>
                      <a:pt x="1197" y="1255"/>
                    </a:lnTo>
                    <a:lnTo>
                      <a:pt x="1197" y="1257"/>
                    </a:lnTo>
                    <a:lnTo>
                      <a:pt x="1199" y="1257"/>
                    </a:lnTo>
                    <a:lnTo>
                      <a:pt x="1201" y="1257"/>
                    </a:lnTo>
                    <a:lnTo>
                      <a:pt x="1203" y="1257"/>
                    </a:lnTo>
                    <a:lnTo>
                      <a:pt x="1205" y="1259"/>
                    </a:lnTo>
                    <a:lnTo>
                      <a:pt x="1207" y="1261"/>
                    </a:lnTo>
                    <a:lnTo>
                      <a:pt x="1209" y="1261"/>
                    </a:lnTo>
                    <a:lnTo>
                      <a:pt x="1211" y="1261"/>
                    </a:lnTo>
                    <a:lnTo>
                      <a:pt x="1213" y="1261"/>
                    </a:lnTo>
                    <a:lnTo>
                      <a:pt x="1213" y="1259"/>
                    </a:lnTo>
                    <a:lnTo>
                      <a:pt x="1215" y="1259"/>
                    </a:lnTo>
                    <a:lnTo>
                      <a:pt x="1215" y="1257"/>
                    </a:lnTo>
                    <a:lnTo>
                      <a:pt x="1213" y="1255"/>
                    </a:lnTo>
                    <a:lnTo>
                      <a:pt x="1211" y="1255"/>
                    </a:lnTo>
                    <a:lnTo>
                      <a:pt x="1209" y="1253"/>
                    </a:lnTo>
                    <a:lnTo>
                      <a:pt x="1209" y="1251"/>
                    </a:lnTo>
                    <a:lnTo>
                      <a:pt x="1209" y="1249"/>
                    </a:lnTo>
                    <a:lnTo>
                      <a:pt x="1209" y="1248"/>
                    </a:lnTo>
                    <a:lnTo>
                      <a:pt x="1211" y="1246"/>
                    </a:lnTo>
                    <a:lnTo>
                      <a:pt x="1213" y="1244"/>
                    </a:lnTo>
                    <a:lnTo>
                      <a:pt x="1215" y="1244"/>
                    </a:lnTo>
                    <a:lnTo>
                      <a:pt x="1215" y="1242"/>
                    </a:lnTo>
                    <a:lnTo>
                      <a:pt x="1217" y="1242"/>
                    </a:lnTo>
                    <a:lnTo>
                      <a:pt x="1219" y="1242"/>
                    </a:lnTo>
                    <a:lnTo>
                      <a:pt x="1220" y="1242"/>
                    </a:lnTo>
                    <a:lnTo>
                      <a:pt x="1222" y="1242"/>
                    </a:lnTo>
                    <a:lnTo>
                      <a:pt x="1224" y="1242"/>
                    </a:lnTo>
                    <a:lnTo>
                      <a:pt x="1226" y="1242"/>
                    </a:lnTo>
                    <a:lnTo>
                      <a:pt x="1228" y="1240"/>
                    </a:lnTo>
                    <a:lnTo>
                      <a:pt x="1230" y="1240"/>
                    </a:lnTo>
                    <a:lnTo>
                      <a:pt x="1232" y="1240"/>
                    </a:lnTo>
                    <a:lnTo>
                      <a:pt x="1232" y="1238"/>
                    </a:lnTo>
                    <a:lnTo>
                      <a:pt x="1234" y="1238"/>
                    </a:lnTo>
                    <a:lnTo>
                      <a:pt x="1234" y="1240"/>
                    </a:lnTo>
                    <a:lnTo>
                      <a:pt x="1234" y="1242"/>
                    </a:lnTo>
                    <a:lnTo>
                      <a:pt x="1234" y="1244"/>
                    </a:lnTo>
                    <a:lnTo>
                      <a:pt x="1234" y="1246"/>
                    </a:lnTo>
                    <a:lnTo>
                      <a:pt x="1234" y="1248"/>
                    </a:lnTo>
                    <a:lnTo>
                      <a:pt x="1234" y="1251"/>
                    </a:lnTo>
                    <a:lnTo>
                      <a:pt x="1234" y="1257"/>
                    </a:lnTo>
                    <a:lnTo>
                      <a:pt x="1234" y="1259"/>
                    </a:lnTo>
                    <a:lnTo>
                      <a:pt x="1234" y="1265"/>
                    </a:lnTo>
                    <a:lnTo>
                      <a:pt x="1234" y="1267"/>
                    </a:lnTo>
                    <a:lnTo>
                      <a:pt x="1234" y="1272"/>
                    </a:lnTo>
                    <a:lnTo>
                      <a:pt x="1234" y="1274"/>
                    </a:lnTo>
                    <a:lnTo>
                      <a:pt x="1234" y="1276"/>
                    </a:lnTo>
                    <a:lnTo>
                      <a:pt x="1234" y="1278"/>
                    </a:lnTo>
                    <a:lnTo>
                      <a:pt x="1234" y="1284"/>
                    </a:lnTo>
                    <a:lnTo>
                      <a:pt x="1234" y="1286"/>
                    </a:lnTo>
                    <a:lnTo>
                      <a:pt x="1234" y="1288"/>
                    </a:lnTo>
                    <a:lnTo>
                      <a:pt x="1234" y="1290"/>
                    </a:lnTo>
                    <a:lnTo>
                      <a:pt x="1234" y="1296"/>
                    </a:lnTo>
                    <a:lnTo>
                      <a:pt x="1234" y="1297"/>
                    </a:lnTo>
                    <a:lnTo>
                      <a:pt x="1234" y="1299"/>
                    </a:lnTo>
                    <a:lnTo>
                      <a:pt x="1234" y="1305"/>
                    </a:lnTo>
                    <a:lnTo>
                      <a:pt x="1234" y="1309"/>
                    </a:lnTo>
                    <a:lnTo>
                      <a:pt x="1234" y="1311"/>
                    </a:lnTo>
                    <a:lnTo>
                      <a:pt x="1234" y="1313"/>
                    </a:lnTo>
                    <a:lnTo>
                      <a:pt x="1234" y="1317"/>
                    </a:lnTo>
                    <a:lnTo>
                      <a:pt x="1234" y="1319"/>
                    </a:lnTo>
                    <a:lnTo>
                      <a:pt x="1234" y="1322"/>
                    </a:lnTo>
                    <a:lnTo>
                      <a:pt x="1234" y="1330"/>
                    </a:lnTo>
                    <a:lnTo>
                      <a:pt x="1234" y="1332"/>
                    </a:lnTo>
                    <a:lnTo>
                      <a:pt x="1232" y="1332"/>
                    </a:lnTo>
                    <a:lnTo>
                      <a:pt x="1230" y="1330"/>
                    </a:lnTo>
                    <a:lnTo>
                      <a:pt x="1228" y="1332"/>
                    </a:lnTo>
                    <a:lnTo>
                      <a:pt x="1226" y="1332"/>
                    </a:lnTo>
                    <a:lnTo>
                      <a:pt x="1224" y="1332"/>
                    </a:lnTo>
                    <a:lnTo>
                      <a:pt x="1224" y="1330"/>
                    </a:lnTo>
                    <a:lnTo>
                      <a:pt x="1222" y="1330"/>
                    </a:lnTo>
                    <a:lnTo>
                      <a:pt x="1220" y="1330"/>
                    </a:lnTo>
                    <a:lnTo>
                      <a:pt x="1219" y="1328"/>
                    </a:lnTo>
                    <a:lnTo>
                      <a:pt x="1219" y="1326"/>
                    </a:lnTo>
                    <a:lnTo>
                      <a:pt x="1220" y="1324"/>
                    </a:lnTo>
                    <a:lnTo>
                      <a:pt x="1222" y="1324"/>
                    </a:lnTo>
                    <a:lnTo>
                      <a:pt x="1222" y="1322"/>
                    </a:lnTo>
                    <a:lnTo>
                      <a:pt x="1222" y="1321"/>
                    </a:lnTo>
                    <a:lnTo>
                      <a:pt x="1224" y="1319"/>
                    </a:lnTo>
                    <a:lnTo>
                      <a:pt x="1224" y="1317"/>
                    </a:lnTo>
                    <a:lnTo>
                      <a:pt x="1222" y="1317"/>
                    </a:lnTo>
                    <a:lnTo>
                      <a:pt x="1220" y="1317"/>
                    </a:lnTo>
                    <a:lnTo>
                      <a:pt x="1219" y="1317"/>
                    </a:lnTo>
                    <a:lnTo>
                      <a:pt x="1219" y="1315"/>
                    </a:lnTo>
                    <a:lnTo>
                      <a:pt x="1217" y="1315"/>
                    </a:lnTo>
                    <a:lnTo>
                      <a:pt x="1215" y="1317"/>
                    </a:lnTo>
                    <a:lnTo>
                      <a:pt x="1215" y="1315"/>
                    </a:lnTo>
                    <a:lnTo>
                      <a:pt x="1213" y="1317"/>
                    </a:lnTo>
                    <a:lnTo>
                      <a:pt x="1211" y="1317"/>
                    </a:lnTo>
                    <a:lnTo>
                      <a:pt x="1211" y="1319"/>
                    </a:lnTo>
                    <a:lnTo>
                      <a:pt x="1209" y="1319"/>
                    </a:lnTo>
                    <a:lnTo>
                      <a:pt x="1209" y="1321"/>
                    </a:lnTo>
                    <a:lnTo>
                      <a:pt x="1207" y="1322"/>
                    </a:lnTo>
                    <a:lnTo>
                      <a:pt x="1205" y="1322"/>
                    </a:lnTo>
                    <a:lnTo>
                      <a:pt x="1203" y="1322"/>
                    </a:lnTo>
                    <a:lnTo>
                      <a:pt x="1201" y="1322"/>
                    </a:lnTo>
                    <a:lnTo>
                      <a:pt x="1201" y="1324"/>
                    </a:lnTo>
                    <a:lnTo>
                      <a:pt x="1199" y="1324"/>
                    </a:lnTo>
                    <a:lnTo>
                      <a:pt x="1199" y="1322"/>
                    </a:lnTo>
                    <a:lnTo>
                      <a:pt x="1197" y="1324"/>
                    </a:lnTo>
                    <a:lnTo>
                      <a:pt x="1197" y="1326"/>
                    </a:lnTo>
                    <a:lnTo>
                      <a:pt x="1195" y="1326"/>
                    </a:lnTo>
                    <a:lnTo>
                      <a:pt x="1195" y="1328"/>
                    </a:lnTo>
                    <a:lnTo>
                      <a:pt x="1194" y="1328"/>
                    </a:lnTo>
                    <a:lnTo>
                      <a:pt x="1192" y="1328"/>
                    </a:lnTo>
                    <a:lnTo>
                      <a:pt x="1192" y="1330"/>
                    </a:lnTo>
                    <a:lnTo>
                      <a:pt x="1190" y="1332"/>
                    </a:lnTo>
                    <a:lnTo>
                      <a:pt x="1188" y="1330"/>
                    </a:lnTo>
                    <a:lnTo>
                      <a:pt x="1188" y="1328"/>
                    </a:lnTo>
                    <a:lnTo>
                      <a:pt x="1186" y="1326"/>
                    </a:lnTo>
                    <a:lnTo>
                      <a:pt x="1184" y="1326"/>
                    </a:lnTo>
                    <a:lnTo>
                      <a:pt x="1182" y="1326"/>
                    </a:lnTo>
                    <a:lnTo>
                      <a:pt x="1182" y="1328"/>
                    </a:lnTo>
                    <a:lnTo>
                      <a:pt x="1180" y="1328"/>
                    </a:lnTo>
                    <a:lnTo>
                      <a:pt x="1178" y="1328"/>
                    </a:lnTo>
                    <a:lnTo>
                      <a:pt x="1178" y="1330"/>
                    </a:lnTo>
                    <a:lnTo>
                      <a:pt x="1176" y="1330"/>
                    </a:lnTo>
                    <a:lnTo>
                      <a:pt x="1176" y="1328"/>
                    </a:lnTo>
                    <a:lnTo>
                      <a:pt x="1176" y="1326"/>
                    </a:lnTo>
                    <a:lnTo>
                      <a:pt x="1174" y="1326"/>
                    </a:lnTo>
                    <a:lnTo>
                      <a:pt x="1174" y="1324"/>
                    </a:lnTo>
                    <a:lnTo>
                      <a:pt x="1172" y="1322"/>
                    </a:lnTo>
                    <a:lnTo>
                      <a:pt x="1172" y="1321"/>
                    </a:lnTo>
                    <a:lnTo>
                      <a:pt x="1172" y="1319"/>
                    </a:lnTo>
                    <a:lnTo>
                      <a:pt x="1171" y="1317"/>
                    </a:lnTo>
                    <a:lnTo>
                      <a:pt x="1171" y="1315"/>
                    </a:lnTo>
                    <a:lnTo>
                      <a:pt x="1171" y="1313"/>
                    </a:lnTo>
                    <a:lnTo>
                      <a:pt x="1171" y="1311"/>
                    </a:lnTo>
                    <a:lnTo>
                      <a:pt x="1169" y="1311"/>
                    </a:lnTo>
                    <a:lnTo>
                      <a:pt x="1167" y="1311"/>
                    </a:lnTo>
                    <a:lnTo>
                      <a:pt x="1165" y="1309"/>
                    </a:lnTo>
                    <a:lnTo>
                      <a:pt x="1167" y="1309"/>
                    </a:lnTo>
                    <a:lnTo>
                      <a:pt x="1165" y="1307"/>
                    </a:lnTo>
                    <a:lnTo>
                      <a:pt x="1165" y="1305"/>
                    </a:lnTo>
                    <a:lnTo>
                      <a:pt x="1165" y="1303"/>
                    </a:lnTo>
                    <a:lnTo>
                      <a:pt x="1165" y="1301"/>
                    </a:lnTo>
                    <a:lnTo>
                      <a:pt x="1165" y="1299"/>
                    </a:lnTo>
                    <a:lnTo>
                      <a:pt x="1163" y="1299"/>
                    </a:lnTo>
                    <a:lnTo>
                      <a:pt x="1163" y="1297"/>
                    </a:lnTo>
                    <a:lnTo>
                      <a:pt x="1161" y="1297"/>
                    </a:lnTo>
                    <a:lnTo>
                      <a:pt x="1161" y="1296"/>
                    </a:lnTo>
                    <a:lnTo>
                      <a:pt x="1159" y="1296"/>
                    </a:lnTo>
                    <a:lnTo>
                      <a:pt x="1159" y="1294"/>
                    </a:lnTo>
                    <a:lnTo>
                      <a:pt x="1157" y="1292"/>
                    </a:lnTo>
                    <a:lnTo>
                      <a:pt x="1157" y="1290"/>
                    </a:lnTo>
                    <a:lnTo>
                      <a:pt x="1155" y="1290"/>
                    </a:lnTo>
                    <a:lnTo>
                      <a:pt x="1155" y="1288"/>
                    </a:lnTo>
                    <a:lnTo>
                      <a:pt x="1153" y="1288"/>
                    </a:lnTo>
                    <a:lnTo>
                      <a:pt x="1153" y="1286"/>
                    </a:lnTo>
                    <a:lnTo>
                      <a:pt x="1151" y="1286"/>
                    </a:lnTo>
                    <a:lnTo>
                      <a:pt x="1149" y="1286"/>
                    </a:lnTo>
                    <a:lnTo>
                      <a:pt x="1149" y="1288"/>
                    </a:lnTo>
                    <a:lnTo>
                      <a:pt x="1148" y="1288"/>
                    </a:lnTo>
                    <a:lnTo>
                      <a:pt x="1148" y="1290"/>
                    </a:lnTo>
                    <a:lnTo>
                      <a:pt x="1148" y="1292"/>
                    </a:lnTo>
                    <a:lnTo>
                      <a:pt x="1146" y="1292"/>
                    </a:lnTo>
                    <a:lnTo>
                      <a:pt x="1146" y="1290"/>
                    </a:lnTo>
                    <a:lnTo>
                      <a:pt x="1144" y="1290"/>
                    </a:lnTo>
                    <a:lnTo>
                      <a:pt x="1144" y="1288"/>
                    </a:lnTo>
                    <a:lnTo>
                      <a:pt x="1144" y="1286"/>
                    </a:lnTo>
                    <a:lnTo>
                      <a:pt x="1142" y="1284"/>
                    </a:lnTo>
                    <a:lnTo>
                      <a:pt x="1140" y="1282"/>
                    </a:lnTo>
                    <a:lnTo>
                      <a:pt x="1140" y="1280"/>
                    </a:lnTo>
                    <a:lnTo>
                      <a:pt x="1138" y="1278"/>
                    </a:lnTo>
                    <a:lnTo>
                      <a:pt x="1138" y="1276"/>
                    </a:lnTo>
                    <a:lnTo>
                      <a:pt x="1140" y="1276"/>
                    </a:lnTo>
                    <a:lnTo>
                      <a:pt x="1142" y="1276"/>
                    </a:lnTo>
                    <a:lnTo>
                      <a:pt x="1142" y="1274"/>
                    </a:lnTo>
                    <a:lnTo>
                      <a:pt x="1144" y="1272"/>
                    </a:lnTo>
                    <a:lnTo>
                      <a:pt x="1142" y="1272"/>
                    </a:lnTo>
                    <a:lnTo>
                      <a:pt x="1140" y="1271"/>
                    </a:lnTo>
                    <a:lnTo>
                      <a:pt x="1140" y="1269"/>
                    </a:lnTo>
                    <a:lnTo>
                      <a:pt x="1138" y="1269"/>
                    </a:lnTo>
                    <a:lnTo>
                      <a:pt x="1138" y="1267"/>
                    </a:lnTo>
                    <a:lnTo>
                      <a:pt x="1138" y="1265"/>
                    </a:lnTo>
                    <a:lnTo>
                      <a:pt x="1136" y="1265"/>
                    </a:lnTo>
                    <a:lnTo>
                      <a:pt x="1134" y="1263"/>
                    </a:lnTo>
                    <a:lnTo>
                      <a:pt x="1130" y="1259"/>
                    </a:lnTo>
                    <a:lnTo>
                      <a:pt x="1128" y="1257"/>
                    </a:lnTo>
                    <a:lnTo>
                      <a:pt x="1126" y="1257"/>
                    </a:lnTo>
                    <a:lnTo>
                      <a:pt x="1124" y="1257"/>
                    </a:lnTo>
                    <a:lnTo>
                      <a:pt x="1123" y="1257"/>
                    </a:lnTo>
                    <a:lnTo>
                      <a:pt x="1121" y="1257"/>
                    </a:lnTo>
                    <a:lnTo>
                      <a:pt x="1119" y="1257"/>
                    </a:lnTo>
                    <a:lnTo>
                      <a:pt x="1119" y="1255"/>
                    </a:lnTo>
                    <a:lnTo>
                      <a:pt x="1117" y="1255"/>
                    </a:lnTo>
                    <a:lnTo>
                      <a:pt x="1117" y="1257"/>
                    </a:lnTo>
                    <a:lnTo>
                      <a:pt x="1117" y="1259"/>
                    </a:lnTo>
                    <a:lnTo>
                      <a:pt x="1115" y="1259"/>
                    </a:lnTo>
                    <a:lnTo>
                      <a:pt x="1115" y="1257"/>
                    </a:lnTo>
                    <a:lnTo>
                      <a:pt x="1113" y="1255"/>
                    </a:lnTo>
                    <a:lnTo>
                      <a:pt x="1113" y="1253"/>
                    </a:lnTo>
                    <a:lnTo>
                      <a:pt x="1111" y="1253"/>
                    </a:lnTo>
                    <a:lnTo>
                      <a:pt x="1109" y="1253"/>
                    </a:lnTo>
                    <a:lnTo>
                      <a:pt x="1107" y="1253"/>
                    </a:lnTo>
                    <a:lnTo>
                      <a:pt x="1105" y="1251"/>
                    </a:lnTo>
                    <a:lnTo>
                      <a:pt x="1103" y="1253"/>
                    </a:lnTo>
                    <a:lnTo>
                      <a:pt x="1103" y="1251"/>
                    </a:lnTo>
                    <a:lnTo>
                      <a:pt x="1103" y="1249"/>
                    </a:lnTo>
                    <a:lnTo>
                      <a:pt x="1101" y="1249"/>
                    </a:lnTo>
                    <a:lnTo>
                      <a:pt x="1101" y="1248"/>
                    </a:lnTo>
                    <a:lnTo>
                      <a:pt x="1101" y="1246"/>
                    </a:lnTo>
                    <a:lnTo>
                      <a:pt x="1100" y="1246"/>
                    </a:lnTo>
                    <a:lnTo>
                      <a:pt x="1098" y="1246"/>
                    </a:lnTo>
                    <a:lnTo>
                      <a:pt x="1096" y="1246"/>
                    </a:lnTo>
                    <a:lnTo>
                      <a:pt x="1094" y="1244"/>
                    </a:lnTo>
                    <a:lnTo>
                      <a:pt x="1094" y="1246"/>
                    </a:lnTo>
                    <a:lnTo>
                      <a:pt x="1092" y="1248"/>
                    </a:lnTo>
                    <a:lnTo>
                      <a:pt x="1090" y="1248"/>
                    </a:lnTo>
                    <a:lnTo>
                      <a:pt x="1086" y="1248"/>
                    </a:lnTo>
                    <a:lnTo>
                      <a:pt x="1084" y="1248"/>
                    </a:lnTo>
                    <a:lnTo>
                      <a:pt x="1082" y="1248"/>
                    </a:lnTo>
                    <a:lnTo>
                      <a:pt x="1080" y="1248"/>
                    </a:lnTo>
                    <a:lnTo>
                      <a:pt x="1080" y="1246"/>
                    </a:lnTo>
                    <a:lnTo>
                      <a:pt x="1080" y="1244"/>
                    </a:lnTo>
                    <a:lnTo>
                      <a:pt x="1078" y="1244"/>
                    </a:lnTo>
                    <a:lnTo>
                      <a:pt x="1076" y="1244"/>
                    </a:lnTo>
                    <a:lnTo>
                      <a:pt x="1076" y="1242"/>
                    </a:lnTo>
                    <a:lnTo>
                      <a:pt x="1075" y="1242"/>
                    </a:lnTo>
                    <a:lnTo>
                      <a:pt x="1073" y="1240"/>
                    </a:lnTo>
                    <a:lnTo>
                      <a:pt x="1073" y="1238"/>
                    </a:lnTo>
                    <a:lnTo>
                      <a:pt x="1073" y="1234"/>
                    </a:lnTo>
                    <a:lnTo>
                      <a:pt x="1071" y="1232"/>
                    </a:lnTo>
                    <a:lnTo>
                      <a:pt x="1069" y="1232"/>
                    </a:lnTo>
                    <a:lnTo>
                      <a:pt x="1069" y="1230"/>
                    </a:lnTo>
                    <a:lnTo>
                      <a:pt x="1069" y="1228"/>
                    </a:lnTo>
                    <a:lnTo>
                      <a:pt x="1069" y="1226"/>
                    </a:lnTo>
                    <a:lnTo>
                      <a:pt x="1069" y="1224"/>
                    </a:lnTo>
                    <a:lnTo>
                      <a:pt x="1069" y="1223"/>
                    </a:lnTo>
                    <a:lnTo>
                      <a:pt x="1067" y="1221"/>
                    </a:lnTo>
                    <a:lnTo>
                      <a:pt x="1065" y="1221"/>
                    </a:lnTo>
                    <a:lnTo>
                      <a:pt x="1063" y="1219"/>
                    </a:lnTo>
                    <a:lnTo>
                      <a:pt x="1061" y="1217"/>
                    </a:lnTo>
                    <a:lnTo>
                      <a:pt x="1059" y="1215"/>
                    </a:lnTo>
                    <a:lnTo>
                      <a:pt x="1057" y="1215"/>
                    </a:lnTo>
                    <a:lnTo>
                      <a:pt x="1055" y="1213"/>
                    </a:lnTo>
                    <a:lnTo>
                      <a:pt x="1053" y="1213"/>
                    </a:lnTo>
                    <a:lnTo>
                      <a:pt x="1052" y="1213"/>
                    </a:lnTo>
                    <a:lnTo>
                      <a:pt x="1052" y="1211"/>
                    </a:lnTo>
                    <a:lnTo>
                      <a:pt x="1052" y="1203"/>
                    </a:lnTo>
                    <a:lnTo>
                      <a:pt x="1052" y="1201"/>
                    </a:lnTo>
                    <a:lnTo>
                      <a:pt x="1052" y="1198"/>
                    </a:lnTo>
                    <a:lnTo>
                      <a:pt x="1050" y="1198"/>
                    </a:lnTo>
                    <a:lnTo>
                      <a:pt x="1050" y="1196"/>
                    </a:lnTo>
                    <a:lnTo>
                      <a:pt x="1050" y="1198"/>
                    </a:lnTo>
                    <a:lnTo>
                      <a:pt x="1048" y="1198"/>
                    </a:lnTo>
                    <a:lnTo>
                      <a:pt x="1048" y="1199"/>
                    </a:lnTo>
                    <a:lnTo>
                      <a:pt x="1046" y="1199"/>
                    </a:lnTo>
                    <a:lnTo>
                      <a:pt x="1044" y="1199"/>
                    </a:lnTo>
                    <a:lnTo>
                      <a:pt x="1042" y="1199"/>
                    </a:lnTo>
                    <a:lnTo>
                      <a:pt x="1040" y="1199"/>
                    </a:lnTo>
                    <a:lnTo>
                      <a:pt x="1038" y="1199"/>
                    </a:lnTo>
                    <a:lnTo>
                      <a:pt x="1038" y="1201"/>
                    </a:lnTo>
                    <a:lnTo>
                      <a:pt x="1038" y="1203"/>
                    </a:lnTo>
                    <a:lnTo>
                      <a:pt x="1040" y="1205"/>
                    </a:lnTo>
                    <a:lnTo>
                      <a:pt x="1040" y="1207"/>
                    </a:lnTo>
                    <a:lnTo>
                      <a:pt x="1038" y="1207"/>
                    </a:lnTo>
                    <a:lnTo>
                      <a:pt x="1038" y="1209"/>
                    </a:lnTo>
                    <a:lnTo>
                      <a:pt x="1036" y="1209"/>
                    </a:lnTo>
                    <a:lnTo>
                      <a:pt x="1036" y="1211"/>
                    </a:lnTo>
                    <a:lnTo>
                      <a:pt x="1036" y="1213"/>
                    </a:lnTo>
                    <a:lnTo>
                      <a:pt x="1036" y="1215"/>
                    </a:lnTo>
                    <a:lnTo>
                      <a:pt x="1036" y="1217"/>
                    </a:lnTo>
                    <a:lnTo>
                      <a:pt x="1034" y="1217"/>
                    </a:lnTo>
                    <a:lnTo>
                      <a:pt x="1034" y="1219"/>
                    </a:lnTo>
                    <a:lnTo>
                      <a:pt x="1034" y="1221"/>
                    </a:lnTo>
                    <a:lnTo>
                      <a:pt x="1032" y="1223"/>
                    </a:lnTo>
                    <a:lnTo>
                      <a:pt x="1030" y="1223"/>
                    </a:lnTo>
                    <a:lnTo>
                      <a:pt x="1030" y="1224"/>
                    </a:lnTo>
                    <a:lnTo>
                      <a:pt x="1029" y="1224"/>
                    </a:lnTo>
                    <a:lnTo>
                      <a:pt x="1029" y="1226"/>
                    </a:lnTo>
                    <a:lnTo>
                      <a:pt x="1027" y="1226"/>
                    </a:lnTo>
                    <a:lnTo>
                      <a:pt x="1025" y="1226"/>
                    </a:lnTo>
                    <a:lnTo>
                      <a:pt x="1023" y="1226"/>
                    </a:lnTo>
                    <a:lnTo>
                      <a:pt x="1023" y="1224"/>
                    </a:lnTo>
                    <a:lnTo>
                      <a:pt x="1021" y="1224"/>
                    </a:lnTo>
                    <a:lnTo>
                      <a:pt x="1019" y="1224"/>
                    </a:lnTo>
                    <a:lnTo>
                      <a:pt x="1019" y="1226"/>
                    </a:lnTo>
                    <a:lnTo>
                      <a:pt x="1017" y="1228"/>
                    </a:lnTo>
                    <a:lnTo>
                      <a:pt x="1015" y="1228"/>
                    </a:lnTo>
                    <a:lnTo>
                      <a:pt x="1015" y="1226"/>
                    </a:lnTo>
                    <a:lnTo>
                      <a:pt x="1013" y="1226"/>
                    </a:lnTo>
                    <a:lnTo>
                      <a:pt x="1011" y="1226"/>
                    </a:lnTo>
                    <a:lnTo>
                      <a:pt x="1009" y="1226"/>
                    </a:lnTo>
                    <a:lnTo>
                      <a:pt x="1007" y="1226"/>
                    </a:lnTo>
                    <a:lnTo>
                      <a:pt x="1005" y="1226"/>
                    </a:lnTo>
                    <a:lnTo>
                      <a:pt x="1004" y="1224"/>
                    </a:lnTo>
                    <a:lnTo>
                      <a:pt x="1002" y="1224"/>
                    </a:lnTo>
                    <a:lnTo>
                      <a:pt x="1000" y="1223"/>
                    </a:lnTo>
                    <a:lnTo>
                      <a:pt x="998" y="1221"/>
                    </a:lnTo>
                    <a:lnTo>
                      <a:pt x="996" y="1221"/>
                    </a:lnTo>
                    <a:lnTo>
                      <a:pt x="994" y="1223"/>
                    </a:lnTo>
                    <a:lnTo>
                      <a:pt x="992" y="1223"/>
                    </a:lnTo>
                    <a:lnTo>
                      <a:pt x="992" y="1224"/>
                    </a:lnTo>
                    <a:lnTo>
                      <a:pt x="990" y="1224"/>
                    </a:lnTo>
                    <a:lnTo>
                      <a:pt x="988" y="1224"/>
                    </a:lnTo>
                    <a:lnTo>
                      <a:pt x="986" y="1224"/>
                    </a:lnTo>
                    <a:lnTo>
                      <a:pt x="984" y="1223"/>
                    </a:lnTo>
                    <a:lnTo>
                      <a:pt x="981" y="1223"/>
                    </a:lnTo>
                    <a:lnTo>
                      <a:pt x="979" y="1223"/>
                    </a:lnTo>
                    <a:lnTo>
                      <a:pt x="977" y="1223"/>
                    </a:lnTo>
                    <a:lnTo>
                      <a:pt x="975" y="1223"/>
                    </a:lnTo>
                    <a:lnTo>
                      <a:pt x="971" y="1223"/>
                    </a:lnTo>
                    <a:lnTo>
                      <a:pt x="969" y="1223"/>
                    </a:lnTo>
                    <a:lnTo>
                      <a:pt x="967" y="1223"/>
                    </a:lnTo>
                    <a:lnTo>
                      <a:pt x="965" y="1223"/>
                    </a:lnTo>
                    <a:lnTo>
                      <a:pt x="965" y="1221"/>
                    </a:lnTo>
                    <a:lnTo>
                      <a:pt x="965" y="1219"/>
                    </a:lnTo>
                    <a:lnTo>
                      <a:pt x="963" y="1219"/>
                    </a:lnTo>
                    <a:lnTo>
                      <a:pt x="961" y="1219"/>
                    </a:lnTo>
                    <a:lnTo>
                      <a:pt x="959" y="1219"/>
                    </a:lnTo>
                    <a:lnTo>
                      <a:pt x="959" y="1217"/>
                    </a:lnTo>
                    <a:lnTo>
                      <a:pt x="959" y="1215"/>
                    </a:lnTo>
                    <a:lnTo>
                      <a:pt x="957" y="1215"/>
                    </a:lnTo>
                    <a:lnTo>
                      <a:pt x="957" y="1213"/>
                    </a:lnTo>
                    <a:lnTo>
                      <a:pt x="956" y="1213"/>
                    </a:lnTo>
                    <a:lnTo>
                      <a:pt x="956" y="1215"/>
                    </a:lnTo>
                    <a:lnTo>
                      <a:pt x="954" y="1215"/>
                    </a:lnTo>
                    <a:lnTo>
                      <a:pt x="952" y="1215"/>
                    </a:lnTo>
                    <a:lnTo>
                      <a:pt x="948" y="1215"/>
                    </a:lnTo>
                    <a:lnTo>
                      <a:pt x="946" y="1215"/>
                    </a:lnTo>
                    <a:lnTo>
                      <a:pt x="946" y="1213"/>
                    </a:lnTo>
                    <a:lnTo>
                      <a:pt x="944" y="1213"/>
                    </a:lnTo>
                    <a:lnTo>
                      <a:pt x="944" y="1211"/>
                    </a:lnTo>
                    <a:lnTo>
                      <a:pt x="942" y="1211"/>
                    </a:lnTo>
                    <a:lnTo>
                      <a:pt x="942" y="1209"/>
                    </a:lnTo>
                    <a:lnTo>
                      <a:pt x="942" y="1207"/>
                    </a:lnTo>
                    <a:lnTo>
                      <a:pt x="940" y="1209"/>
                    </a:lnTo>
                    <a:lnTo>
                      <a:pt x="938" y="1209"/>
                    </a:lnTo>
                    <a:lnTo>
                      <a:pt x="936" y="1209"/>
                    </a:lnTo>
                    <a:lnTo>
                      <a:pt x="936" y="1211"/>
                    </a:lnTo>
                    <a:lnTo>
                      <a:pt x="934" y="1211"/>
                    </a:lnTo>
                    <a:lnTo>
                      <a:pt x="933" y="1211"/>
                    </a:lnTo>
                    <a:lnTo>
                      <a:pt x="931" y="1213"/>
                    </a:lnTo>
                    <a:lnTo>
                      <a:pt x="931" y="1211"/>
                    </a:lnTo>
                    <a:lnTo>
                      <a:pt x="931" y="1209"/>
                    </a:lnTo>
                    <a:lnTo>
                      <a:pt x="931" y="1207"/>
                    </a:lnTo>
                    <a:lnTo>
                      <a:pt x="931" y="1205"/>
                    </a:lnTo>
                    <a:lnTo>
                      <a:pt x="929" y="1205"/>
                    </a:lnTo>
                    <a:lnTo>
                      <a:pt x="927" y="1205"/>
                    </a:lnTo>
                    <a:lnTo>
                      <a:pt x="925" y="1203"/>
                    </a:lnTo>
                    <a:lnTo>
                      <a:pt x="923" y="1201"/>
                    </a:lnTo>
                    <a:lnTo>
                      <a:pt x="921" y="1201"/>
                    </a:lnTo>
                    <a:lnTo>
                      <a:pt x="919" y="1201"/>
                    </a:lnTo>
                    <a:lnTo>
                      <a:pt x="919" y="1199"/>
                    </a:lnTo>
                    <a:lnTo>
                      <a:pt x="919" y="1198"/>
                    </a:lnTo>
                    <a:lnTo>
                      <a:pt x="917" y="1198"/>
                    </a:lnTo>
                    <a:lnTo>
                      <a:pt x="917" y="1196"/>
                    </a:lnTo>
                    <a:lnTo>
                      <a:pt x="917" y="1194"/>
                    </a:lnTo>
                    <a:lnTo>
                      <a:pt x="915" y="1194"/>
                    </a:lnTo>
                    <a:lnTo>
                      <a:pt x="917" y="1192"/>
                    </a:lnTo>
                    <a:lnTo>
                      <a:pt x="919" y="1192"/>
                    </a:lnTo>
                    <a:lnTo>
                      <a:pt x="917" y="1190"/>
                    </a:lnTo>
                    <a:lnTo>
                      <a:pt x="917" y="1188"/>
                    </a:lnTo>
                    <a:lnTo>
                      <a:pt x="917" y="1186"/>
                    </a:lnTo>
                    <a:lnTo>
                      <a:pt x="917" y="1184"/>
                    </a:lnTo>
                    <a:lnTo>
                      <a:pt x="915" y="1184"/>
                    </a:lnTo>
                    <a:lnTo>
                      <a:pt x="915" y="1182"/>
                    </a:lnTo>
                    <a:lnTo>
                      <a:pt x="917" y="1182"/>
                    </a:lnTo>
                    <a:lnTo>
                      <a:pt x="917" y="1180"/>
                    </a:lnTo>
                    <a:lnTo>
                      <a:pt x="917" y="1178"/>
                    </a:lnTo>
                    <a:lnTo>
                      <a:pt x="917" y="1176"/>
                    </a:lnTo>
                    <a:lnTo>
                      <a:pt x="919" y="1176"/>
                    </a:lnTo>
                    <a:lnTo>
                      <a:pt x="919" y="1174"/>
                    </a:lnTo>
                    <a:lnTo>
                      <a:pt x="919" y="1173"/>
                    </a:lnTo>
                    <a:lnTo>
                      <a:pt x="921" y="1171"/>
                    </a:lnTo>
                    <a:lnTo>
                      <a:pt x="919" y="1171"/>
                    </a:lnTo>
                    <a:lnTo>
                      <a:pt x="917" y="1169"/>
                    </a:lnTo>
                    <a:lnTo>
                      <a:pt x="917" y="1171"/>
                    </a:lnTo>
                    <a:lnTo>
                      <a:pt x="915" y="1171"/>
                    </a:lnTo>
                    <a:lnTo>
                      <a:pt x="913" y="1171"/>
                    </a:lnTo>
                    <a:lnTo>
                      <a:pt x="913" y="1173"/>
                    </a:lnTo>
                    <a:lnTo>
                      <a:pt x="911" y="1173"/>
                    </a:lnTo>
                    <a:lnTo>
                      <a:pt x="909" y="1173"/>
                    </a:lnTo>
                    <a:lnTo>
                      <a:pt x="908" y="1173"/>
                    </a:lnTo>
                    <a:lnTo>
                      <a:pt x="906" y="1173"/>
                    </a:lnTo>
                    <a:lnTo>
                      <a:pt x="904" y="1174"/>
                    </a:lnTo>
                    <a:lnTo>
                      <a:pt x="902" y="1174"/>
                    </a:lnTo>
                    <a:lnTo>
                      <a:pt x="900" y="1174"/>
                    </a:lnTo>
                    <a:lnTo>
                      <a:pt x="896" y="1174"/>
                    </a:lnTo>
                    <a:lnTo>
                      <a:pt x="894" y="1174"/>
                    </a:lnTo>
                    <a:lnTo>
                      <a:pt x="892" y="1174"/>
                    </a:lnTo>
                    <a:lnTo>
                      <a:pt x="890" y="1174"/>
                    </a:lnTo>
                    <a:lnTo>
                      <a:pt x="888" y="1174"/>
                    </a:lnTo>
                    <a:lnTo>
                      <a:pt x="886" y="1174"/>
                    </a:lnTo>
                    <a:lnTo>
                      <a:pt x="886" y="1176"/>
                    </a:lnTo>
                    <a:lnTo>
                      <a:pt x="885" y="1176"/>
                    </a:lnTo>
                    <a:lnTo>
                      <a:pt x="883" y="1176"/>
                    </a:lnTo>
                    <a:lnTo>
                      <a:pt x="883" y="1178"/>
                    </a:lnTo>
                    <a:lnTo>
                      <a:pt x="881" y="1178"/>
                    </a:lnTo>
                    <a:lnTo>
                      <a:pt x="881" y="1176"/>
                    </a:lnTo>
                    <a:lnTo>
                      <a:pt x="879" y="1178"/>
                    </a:lnTo>
                    <a:lnTo>
                      <a:pt x="877" y="1178"/>
                    </a:lnTo>
                    <a:lnTo>
                      <a:pt x="877" y="1180"/>
                    </a:lnTo>
                    <a:lnTo>
                      <a:pt x="875" y="1180"/>
                    </a:lnTo>
                    <a:lnTo>
                      <a:pt x="873" y="1180"/>
                    </a:lnTo>
                    <a:lnTo>
                      <a:pt x="873" y="1182"/>
                    </a:lnTo>
                    <a:lnTo>
                      <a:pt x="871" y="1184"/>
                    </a:lnTo>
                    <a:lnTo>
                      <a:pt x="869" y="1186"/>
                    </a:lnTo>
                    <a:lnTo>
                      <a:pt x="867" y="1186"/>
                    </a:lnTo>
                    <a:lnTo>
                      <a:pt x="867" y="1188"/>
                    </a:lnTo>
                    <a:lnTo>
                      <a:pt x="865" y="1188"/>
                    </a:lnTo>
                    <a:lnTo>
                      <a:pt x="863" y="1188"/>
                    </a:lnTo>
                    <a:lnTo>
                      <a:pt x="862" y="1190"/>
                    </a:lnTo>
                    <a:lnTo>
                      <a:pt x="862" y="1188"/>
                    </a:lnTo>
                    <a:lnTo>
                      <a:pt x="860" y="1188"/>
                    </a:lnTo>
                    <a:lnTo>
                      <a:pt x="858" y="1190"/>
                    </a:lnTo>
                    <a:lnTo>
                      <a:pt x="856" y="1190"/>
                    </a:lnTo>
                    <a:lnTo>
                      <a:pt x="856" y="1188"/>
                    </a:lnTo>
                    <a:lnTo>
                      <a:pt x="854" y="1186"/>
                    </a:lnTo>
                    <a:lnTo>
                      <a:pt x="852" y="1186"/>
                    </a:lnTo>
                    <a:lnTo>
                      <a:pt x="852" y="1184"/>
                    </a:lnTo>
                    <a:lnTo>
                      <a:pt x="850" y="1186"/>
                    </a:lnTo>
                    <a:lnTo>
                      <a:pt x="848" y="1186"/>
                    </a:lnTo>
                    <a:lnTo>
                      <a:pt x="846" y="1184"/>
                    </a:lnTo>
                    <a:lnTo>
                      <a:pt x="846" y="1182"/>
                    </a:lnTo>
                    <a:lnTo>
                      <a:pt x="848" y="1182"/>
                    </a:lnTo>
                    <a:lnTo>
                      <a:pt x="850" y="1182"/>
                    </a:lnTo>
                    <a:lnTo>
                      <a:pt x="852" y="1180"/>
                    </a:lnTo>
                    <a:lnTo>
                      <a:pt x="852" y="1178"/>
                    </a:lnTo>
                    <a:lnTo>
                      <a:pt x="854" y="1176"/>
                    </a:lnTo>
                    <a:lnTo>
                      <a:pt x="854" y="1174"/>
                    </a:lnTo>
                    <a:lnTo>
                      <a:pt x="854" y="1171"/>
                    </a:lnTo>
                    <a:lnTo>
                      <a:pt x="854" y="1169"/>
                    </a:lnTo>
                    <a:lnTo>
                      <a:pt x="854" y="1167"/>
                    </a:lnTo>
                    <a:lnTo>
                      <a:pt x="854" y="1165"/>
                    </a:lnTo>
                    <a:lnTo>
                      <a:pt x="854" y="1163"/>
                    </a:lnTo>
                    <a:lnTo>
                      <a:pt x="852" y="1163"/>
                    </a:lnTo>
                    <a:lnTo>
                      <a:pt x="850" y="1161"/>
                    </a:lnTo>
                    <a:lnTo>
                      <a:pt x="848" y="1159"/>
                    </a:lnTo>
                    <a:lnTo>
                      <a:pt x="846" y="1159"/>
                    </a:lnTo>
                    <a:lnTo>
                      <a:pt x="844" y="1159"/>
                    </a:lnTo>
                    <a:lnTo>
                      <a:pt x="842" y="1159"/>
                    </a:lnTo>
                    <a:lnTo>
                      <a:pt x="840" y="1159"/>
                    </a:lnTo>
                    <a:lnTo>
                      <a:pt x="840" y="1157"/>
                    </a:lnTo>
                    <a:lnTo>
                      <a:pt x="838" y="1157"/>
                    </a:lnTo>
                    <a:lnTo>
                      <a:pt x="838" y="1159"/>
                    </a:lnTo>
                    <a:lnTo>
                      <a:pt x="837" y="1159"/>
                    </a:lnTo>
                    <a:lnTo>
                      <a:pt x="835" y="1157"/>
                    </a:lnTo>
                    <a:lnTo>
                      <a:pt x="837" y="1155"/>
                    </a:lnTo>
                    <a:lnTo>
                      <a:pt x="837" y="1153"/>
                    </a:lnTo>
                    <a:lnTo>
                      <a:pt x="835" y="1153"/>
                    </a:lnTo>
                    <a:lnTo>
                      <a:pt x="835" y="1151"/>
                    </a:lnTo>
                    <a:lnTo>
                      <a:pt x="835" y="1150"/>
                    </a:lnTo>
                    <a:lnTo>
                      <a:pt x="833" y="1150"/>
                    </a:lnTo>
                    <a:lnTo>
                      <a:pt x="831" y="1148"/>
                    </a:lnTo>
                    <a:lnTo>
                      <a:pt x="829" y="1148"/>
                    </a:lnTo>
                    <a:lnTo>
                      <a:pt x="827" y="1148"/>
                    </a:lnTo>
                    <a:lnTo>
                      <a:pt x="825" y="1148"/>
                    </a:lnTo>
                    <a:lnTo>
                      <a:pt x="823" y="1150"/>
                    </a:lnTo>
                    <a:lnTo>
                      <a:pt x="823" y="1151"/>
                    </a:lnTo>
                    <a:lnTo>
                      <a:pt x="821" y="1153"/>
                    </a:lnTo>
                    <a:lnTo>
                      <a:pt x="819" y="1153"/>
                    </a:lnTo>
                    <a:lnTo>
                      <a:pt x="819" y="1155"/>
                    </a:lnTo>
                    <a:lnTo>
                      <a:pt x="817" y="1155"/>
                    </a:lnTo>
                    <a:lnTo>
                      <a:pt x="817" y="1157"/>
                    </a:lnTo>
                    <a:lnTo>
                      <a:pt x="815" y="1157"/>
                    </a:lnTo>
                    <a:lnTo>
                      <a:pt x="814" y="1157"/>
                    </a:lnTo>
                    <a:lnTo>
                      <a:pt x="812" y="1157"/>
                    </a:lnTo>
                    <a:lnTo>
                      <a:pt x="810" y="1157"/>
                    </a:lnTo>
                    <a:lnTo>
                      <a:pt x="810" y="1155"/>
                    </a:lnTo>
                    <a:lnTo>
                      <a:pt x="808" y="1155"/>
                    </a:lnTo>
                    <a:lnTo>
                      <a:pt x="806" y="1157"/>
                    </a:lnTo>
                    <a:lnTo>
                      <a:pt x="804" y="1157"/>
                    </a:lnTo>
                    <a:lnTo>
                      <a:pt x="802" y="1157"/>
                    </a:lnTo>
                    <a:lnTo>
                      <a:pt x="802" y="1155"/>
                    </a:lnTo>
                    <a:lnTo>
                      <a:pt x="800" y="1155"/>
                    </a:lnTo>
                    <a:lnTo>
                      <a:pt x="798" y="1155"/>
                    </a:lnTo>
                    <a:lnTo>
                      <a:pt x="796" y="1155"/>
                    </a:lnTo>
                    <a:lnTo>
                      <a:pt x="794" y="1153"/>
                    </a:lnTo>
                    <a:lnTo>
                      <a:pt x="792" y="1153"/>
                    </a:lnTo>
                    <a:lnTo>
                      <a:pt x="790" y="1151"/>
                    </a:lnTo>
                    <a:lnTo>
                      <a:pt x="789" y="1151"/>
                    </a:lnTo>
                    <a:lnTo>
                      <a:pt x="787" y="1151"/>
                    </a:lnTo>
                    <a:lnTo>
                      <a:pt x="785" y="1151"/>
                    </a:lnTo>
                    <a:lnTo>
                      <a:pt x="783" y="1153"/>
                    </a:lnTo>
                    <a:lnTo>
                      <a:pt x="781" y="1155"/>
                    </a:lnTo>
                    <a:lnTo>
                      <a:pt x="779" y="1155"/>
                    </a:lnTo>
                    <a:lnTo>
                      <a:pt x="779" y="1157"/>
                    </a:lnTo>
                    <a:lnTo>
                      <a:pt x="777" y="1157"/>
                    </a:lnTo>
                    <a:lnTo>
                      <a:pt x="775" y="1157"/>
                    </a:lnTo>
                    <a:lnTo>
                      <a:pt x="775" y="1159"/>
                    </a:lnTo>
                    <a:lnTo>
                      <a:pt x="773" y="1161"/>
                    </a:lnTo>
                    <a:lnTo>
                      <a:pt x="771" y="1163"/>
                    </a:lnTo>
                    <a:lnTo>
                      <a:pt x="769" y="1163"/>
                    </a:lnTo>
                    <a:lnTo>
                      <a:pt x="767" y="1163"/>
                    </a:lnTo>
                    <a:lnTo>
                      <a:pt x="766" y="1163"/>
                    </a:lnTo>
                    <a:lnTo>
                      <a:pt x="764" y="1163"/>
                    </a:lnTo>
                    <a:lnTo>
                      <a:pt x="764" y="1165"/>
                    </a:lnTo>
                    <a:lnTo>
                      <a:pt x="762" y="1165"/>
                    </a:lnTo>
                    <a:lnTo>
                      <a:pt x="758" y="1163"/>
                    </a:lnTo>
                    <a:lnTo>
                      <a:pt x="756" y="1163"/>
                    </a:lnTo>
                    <a:lnTo>
                      <a:pt x="754" y="1163"/>
                    </a:lnTo>
                    <a:lnTo>
                      <a:pt x="752" y="1163"/>
                    </a:lnTo>
                    <a:lnTo>
                      <a:pt x="750" y="1163"/>
                    </a:lnTo>
                    <a:lnTo>
                      <a:pt x="748" y="1161"/>
                    </a:lnTo>
                    <a:lnTo>
                      <a:pt x="746" y="1161"/>
                    </a:lnTo>
                    <a:lnTo>
                      <a:pt x="744" y="1161"/>
                    </a:lnTo>
                    <a:lnTo>
                      <a:pt x="742" y="1161"/>
                    </a:lnTo>
                    <a:lnTo>
                      <a:pt x="742" y="1163"/>
                    </a:lnTo>
                    <a:lnTo>
                      <a:pt x="741" y="1163"/>
                    </a:lnTo>
                    <a:lnTo>
                      <a:pt x="741" y="1165"/>
                    </a:lnTo>
                    <a:lnTo>
                      <a:pt x="739" y="1165"/>
                    </a:lnTo>
                    <a:lnTo>
                      <a:pt x="737" y="1163"/>
                    </a:lnTo>
                    <a:lnTo>
                      <a:pt x="735" y="1163"/>
                    </a:lnTo>
                    <a:lnTo>
                      <a:pt x="733" y="1163"/>
                    </a:lnTo>
                    <a:lnTo>
                      <a:pt x="731" y="1161"/>
                    </a:lnTo>
                    <a:lnTo>
                      <a:pt x="729" y="1159"/>
                    </a:lnTo>
                    <a:lnTo>
                      <a:pt x="727" y="1159"/>
                    </a:lnTo>
                    <a:lnTo>
                      <a:pt x="725" y="1157"/>
                    </a:lnTo>
                    <a:lnTo>
                      <a:pt x="723" y="1159"/>
                    </a:lnTo>
                    <a:lnTo>
                      <a:pt x="721" y="1159"/>
                    </a:lnTo>
                    <a:lnTo>
                      <a:pt x="719" y="1161"/>
                    </a:lnTo>
                    <a:lnTo>
                      <a:pt x="721" y="1163"/>
                    </a:lnTo>
                    <a:lnTo>
                      <a:pt x="721" y="1165"/>
                    </a:lnTo>
                    <a:lnTo>
                      <a:pt x="719" y="1165"/>
                    </a:lnTo>
                    <a:lnTo>
                      <a:pt x="718" y="1167"/>
                    </a:lnTo>
                    <a:lnTo>
                      <a:pt x="716" y="1169"/>
                    </a:lnTo>
                    <a:lnTo>
                      <a:pt x="712" y="1169"/>
                    </a:lnTo>
                    <a:lnTo>
                      <a:pt x="710" y="1169"/>
                    </a:lnTo>
                    <a:lnTo>
                      <a:pt x="710" y="1171"/>
                    </a:lnTo>
                    <a:lnTo>
                      <a:pt x="708" y="1173"/>
                    </a:lnTo>
                    <a:lnTo>
                      <a:pt x="706" y="1173"/>
                    </a:lnTo>
                    <a:lnTo>
                      <a:pt x="706" y="1174"/>
                    </a:lnTo>
                    <a:lnTo>
                      <a:pt x="704" y="1173"/>
                    </a:lnTo>
                    <a:lnTo>
                      <a:pt x="704" y="1171"/>
                    </a:lnTo>
                    <a:lnTo>
                      <a:pt x="704" y="1169"/>
                    </a:lnTo>
                    <a:lnTo>
                      <a:pt x="704" y="1167"/>
                    </a:lnTo>
                    <a:lnTo>
                      <a:pt x="702" y="1165"/>
                    </a:lnTo>
                    <a:lnTo>
                      <a:pt x="700" y="1163"/>
                    </a:lnTo>
                    <a:lnTo>
                      <a:pt x="700" y="1161"/>
                    </a:lnTo>
                    <a:lnTo>
                      <a:pt x="700" y="1159"/>
                    </a:lnTo>
                    <a:lnTo>
                      <a:pt x="700" y="1157"/>
                    </a:lnTo>
                    <a:lnTo>
                      <a:pt x="700" y="1155"/>
                    </a:lnTo>
                    <a:lnTo>
                      <a:pt x="700" y="1153"/>
                    </a:lnTo>
                    <a:lnTo>
                      <a:pt x="700" y="1151"/>
                    </a:lnTo>
                    <a:lnTo>
                      <a:pt x="698" y="1150"/>
                    </a:lnTo>
                    <a:lnTo>
                      <a:pt x="698" y="1148"/>
                    </a:lnTo>
                    <a:lnTo>
                      <a:pt x="698" y="1146"/>
                    </a:lnTo>
                    <a:lnTo>
                      <a:pt x="698" y="1144"/>
                    </a:lnTo>
                    <a:lnTo>
                      <a:pt x="700" y="1144"/>
                    </a:lnTo>
                    <a:lnTo>
                      <a:pt x="702" y="1142"/>
                    </a:lnTo>
                    <a:lnTo>
                      <a:pt x="704" y="1142"/>
                    </a:lnTo>
                    <a:lnTo>
                      <a:pt x="706" y="1142"/>
                    </a:lnTo>
                    <a:lnTo>
                      <a:pt x="708" y="1140"/>
                    </a:lnTo>
                    <a:lnTo>
                      <a:pt x="710" y="1138"/>
                    </a:lnTo>
                    <a:lnTo>
                      <a:pt x="708" y="1136"/>
                    </a:lnTo>
                    <a:lnTo>
                      <a:pt x="708" y="1134"/>
                    </a:lnTo>
                    <a:lnTo>
                      <a:pt x="708" y="1132"/>
                    </a:lnTo>
                    <a:lnTo>
                      <a:pt x="708" y="1130"/>
                    </a:lnTo>
                    <a:lnTo>
                      <a:pt x="708" y="1128"/>
                    </a:lnTo>
                    <a:lnTo>
                      <a:pt x="708" y="1126"/>
                    </a:lnTo>
                    <a:lnTo>
                      <a:pt x="708" y="1125"/>
                    </a:lnTo>
                    <a:lnTo>
                      <a:pt x="708" y="1123"/>
                    </a:lnTo>
                    <a:lnTo>
                      <a:pt x="706" y="1123"/>
                    </a:lnTo>
                    <a:lnTo>
                      <a:pt x="704" y="1121"/>
                    </a:lnTo>
                    <a:lnTo>
                      <a:pt x="706" y="1121"/>
                    </a:lnTo>
                    <a:lnTo>
                      <a:pt x="706" y="1119"/>
                    </a:lnTo>
                    <a:lnTo>
                      <a:pt x="708" y="1117"/>
                    </a:lnTo>
                    <a:lnTo>
                      <a:pt x="708" y="1115"/>
                    </a:lnTo>
                    <a:lnTo>
                      <a:pt x="708" y="1113"/>
                    </a:lnTo>
                    <a:lnTo>
                      <a:pt x="708" y="1111"/>
                    </a:lnTo>
                    <a:lnTo>
                      <a:pt x="708" y="1109"/>
                    </a:lnTo>
                    <a:lnTo>
                      <a:pt x="708" y="1107"/>
                    </a:lnTo>
                    <a:lnTo>
                      <a:pt x="706" y="1107"/>
                    </a:lnTo>
                    <a:lnTo>
                      <a:pt x="706" y="1105"/>
                    </a:lnTo>
                    <a:lnTo>
                      <a:pt x="706" y="1103"/>
                    </a:lnTo>
                    <a:lnTo>
                      <a:pt x="704" y="1103"/>
                    </a:lnTo>
                    <a:lnTo>
                      <a:pt x="704" y="1101"/>
                    </a:lnTo>
                    <a:lnTo>
                      <a:pt x="704" y="1100"/>
                    </a:lnTo>
                    <a:lnTo>
                      <a:pt x="702" y="1100"/>
                    </a:lnTo>
                    <a:lnTo>
                      <a:pt x="702" y="1098"/>
                    </a:lnTo>
                    <a:lnTo>
                      <a:pt x="700" y="1096"/>
                    </a:lnTo>
                    <a:lnTo>
                      <a:pt x="700" y="1094"/>
                    </a:lnTo>
                    <a:lnTo>
                      <a:pt x="702" y="1094"/>
                    </a:lnTo>
                    <a:lnTo>
                      <a:pt x="700" y="1094"/>
                    </a:lnTo>
                    <a:lnTo>
                      <a:pt x="702" y="1094"/>
                    </a:lnTo>
                    <a:lnTo>
                      <a:pt x="702" y="1092"/>
                    </a:lnTo>
                    <a:lnTo>
                      <a:pt x="700" y="1092"/>
                    </a:lnTo>
                    <a:lnTo>
                      <a:pt x="700" y="1090"/>
                    </a:lnTo>
                    <a:lnTo>
                      <a:pt x="702" y="1090"/>
                    </a:lnTo>
                    <a:lnTo>
                      <a:pt x="700" y="1088"/>
                    </a:lnTo>
                    <a:lnTo>
                      <a:pt x="700" y="1086"/>
                    </a:lnTo>
                    <a:lnTo>
                      <a:pt x="700" y="1084"/>
                    </a:lnTo>
                    <a:lnTo>
                      <a:pt x="700" y="1082"/>
                    </a:lnTo>
                    <a:lnTo>
                      <a:pt x="698" y="1080"/>
                    </a:lnTo>
                    <a:lnTo>
                      <a:pt x="698" y="1078"/>
                    </a:lnTo>
                    <a:lnTo>
                      <a:pt x="696" y="1078"/>
                    </a:lnTo>
                    <a:lnTo>
                      <a:pt x="696" y="1077"/>
                    </a:lnTo>
                    <a:lnTo>
                      <a:pt x="695" y="1077"/>
                    </a:lnTo>
                    <a:lnTo>
                      <a:pt x="693" y="1077"/>
                    </a:lnTo>
                    <a:lnTo>
                      <a:pt x="691" y="1077"/>
                    </a:lnTo>
                    <a:lnTo>
                      <a:pt x="691" y="1075"/>
                    </a:lnTo>
                    <a:lnTo>
                      <a:pt x="689" y="1075"/>
                    </a:lnTo>
                    <a:lnTo>
                      <a:pt x="689" y="1073"/>
                    </a:lnTo>
                    <a:lnTo>
                      <a:pt x="687" y="1073"/>
                    </a:lnTo>
                    <a:lnTo>
                      <a:pt x="687" y="1071"/>
                    </a:lnTo>
                    <a:lnTo>
                      <a:pt x="687" y="1069"/>
                    </a:lnTo>
                    <a:lnTo>
                      <a:pt x="685" y="1069"/>
                    </a:lnTo>
                    <a:lnTo>
                      <a:pt x="687" y="1067"/>
                    </a:lnTo>
                    <a:lnTo>
                      <a:pt x="685" y="1067"/>
                    </a:lnTo>
                    <a:lnTo>
                      <a:pt x="685" y="1069"/>
                    </a:lnTo>
                    <a:lnTo>
                      <a:pt x="683" y="1067"/>
                    </a:lnTo>
                    <a:lnTo>
                      <a:pt x="683" y="1065"/>
                    </a:lnTo>
                    <a:lnTo>
                      <a:pt x="681" y="1065"/>
                    </a:lnTo>
                    <a:lnTo>
                      <a:pt x="681" y="1063"/>
                    </a:lnTo>
                    <a:lnTo>
                      <a:pt x="679" y="1061"/>
                    </a:lnTo>
                    <a:lnTo>
                      <a:pt x="677" y="1061"/>
                    </a:lnTo>
                    <a:lnTo>
                      <a:pt x="677" y="1059"/>
                    </a:lnTo>
                    <a:lnTo>
                      <a:pt x="677" y="1057"/>
                    </a:lnTo>
                    <a:lnTo>
                      <a:pt x="675" y="1055"/>
                    </a:lnTo>
                    <a:lnTo>
                      <a:pt x="677" y="1055"/>
                    </a:lnTo>
                    <a:lnTo>
                      <a:pt x="677" y="1053"/>
                    </a:lnTo>
                    <a:lnTo>
                      <a:pt x="675" y="1053"/>
                    </a:lnTo>
                    <a:lnTo>
                      <a:pt x="675" y="1052"/>
                    </a:lnTo>
                    <a:lnTo>
                      <a:pt x="673" y="1050"/>
                    </a:lnTo>
                    <a:lnTo>
                      <a:pt x="673" y="1048"/>
                    </a:lnTo>
                    <a:lnTo>
                      <a:pt x="673" y="1046"/>
                    </a:lnTo>
                    <a:lnTo>
                      <a:pt x="671" y="1044"/>
                    </a:lnTo>
                    <a:lnTo>
                      <a:pt x="671" y="1042"/>
                    </a:lnTo>
                    <a:lnTo>
                      <a:pt x="671" y="1040"/>
                    </a:lnTo>
                    <a:lnTo>
                      <a:pt x="671" y="1038"/>
                    </a:lnTo>
                    <a:lnTo>
                      <a:pt x="673" y="1038"/>
                    </a:lnTo>
                    <a:lnTo>
                      <a:pt x="673" y="1036"/>
                    </a:lnTo>
                    <a:lnTo>
                      <a:pt x="673" y="1034"/>
                    </a:lnTo>
                    <a:lnTo>
                      <a:pt x="675" y="1032"/>
                    </a:lnTo>
                    <a:lnTo>
                      <a:pt x="675" y="1030"/>
                    </a:lnTo>
                    <a:lnTo>
                      <a:pt x="675" y="1028"/>
                    </a:lnTo>
                    <a:lnTo>
                      <a:pt x="675" y="1027"/>
                    </a:lnTo>
                    <a:lnTo>
                      <a:pt x="675" y="1025"/>
                    </a:lnTo>
                    <a:lnTo>
                      <a:pt x="675" y="1023"/>
                    </a:lnTo>
                    <a:lnTo>
                      <a:pt x="675" y="1019"/>
                    </a:lnTo>
                    <a:lnTo>
                      <a:pt x="675" y="1017"/>
                    </a:lnTo>
                    <a:lnTo>
                      <a:pt x="675" y="1015"/>
                    </a:lnTo>
                    <a:lnTo>
                      <a:pt x="675" y="1013"/>
                    </a:lnTo>
                    <a:lnTo>
                      <a:pt x="675" y="1011"/>
                    </a:lnTo>
                    <a:lnTo>
                      <a:pt x="675" y="1007"/>
                    </a:lnTo>
                    <a:lnTo>
                      <a:pt x="675" y="1005"/>
                    </a:lnTo>
                    <a:lnTo>
                      <a:pt x="677" y="1005"/>
                    </a:lnTo>
                    <a:lnTo>
                      <a:pt x="677" y="1003"/>
                    </a:lnTo>
                    <a:lnTo>
                      <a:pt x="677" y="1002"/>
                    </a:lnTo>
                    <a:lnTo>
                      <a:pt x="677" y="1000"/>
                    </a:lnTo>
                    <a:lnTo>
                      <a:pt x="679" y="998"/>
                    </a:lnTo>
                    <a:lnTo>
                      <a:pt x="679" y="996"/>
                    </a:lnTo>
                    <a:lnTo>
                      <a:pt x="679" y="994"/>
                    </a:lnTo>
                    <a:lnTo>
                      <a:pt x="679" y="992"/>
                    </a:lnTo>
                    <a:lnTo>
                      <a:pt x="679" y="990"/>
                    </a:lnTo>
                    <a:lnTo>
                      <a:pt x="679" y="988"/>
                    </a:lnTo>
                    <a:lnTo>
                      <a:pt x="681" y="986"/>
                    </a:lnTo>
                    <a:lnTo>
                      <a:pt x="681" y="984"/>
                    </a:lnTo>
                    <a:lnTo>
                      <a:pt x="681" y="982"/>
                    </a:lnTo>
                    <a:lnTo>
                      <a:pt x="681" y="980"/>
                    </a:lnTo>
                    <a:lnTo>
                      <a:pt x="683" y="979"/>
                    </a:lnTo>
                    <a:lnTo>
                      <a:pt x="683" y="977"/>
                    </a:lnTo>
                    <a:lnTo>
                      <a:pt x="683" y="975"/>
                    </a:lnTo>
                    <a:lnTo>
                      <a:pt x="681" y="973"/>
                    </a:lnTo>
                    <a:lnTo>
                      <a:pt x="681" y="971"/>
                    </a:lnTo>
                    <a:lnTo>
                      <a:pt x="679" y="971"/>
                    </a:lnTo>
                    <a:lnTo>
                      <a:pt x="679" y="969"/>
                    </a:lnTo>
                    <a:lnTo>
                      <a:pt x="679" y="967"/>
                    </a:lnTo>
                    <a:lnTo>
                      <a:pt x="681" y="967"/>
                    </a:lnTo>
                    <a:lnTo>
                      <a:pt x="681" y="965"/>
                    </a:lnTo>
                    <a:lnTo>
                      <a:pt x="679" y="963"/>
                    </a:lnTo>
                    <a:lnTo>
                      <a:pt x="679" y="961"/>
                    </a:lnTo>
                    <a:lnTo>
                      <a:pt x="677" y="959"/>
                    </a:lnTo>
                    <a:lnTo>
                      <a:pt x="677" y="957"/>
                    </a:lnTo>
                    <a:lnTo>
                      <a:pt x="677" y="955"/>
                    </a:lnTo>
                    <a:lnTo>
                      <a:pt x="677" y="954"/>
                    </a:lnTo>
                    <a:lnTo>
                      <a:pt x="675" y="954"/>
                    </a:lnTo>
                    <a:lnTo>
                      <a:pt x="675" y="952"/>
                    </a:lnTo>
                    <a:lnTo>
                      <a:pt x="675" y="950"/>
                    </a:lnTo>
                    <a:lnTo>
                      <a:pt x="673" y="950"/>
                    </a:lnTo>
                    <a:lnTo>
                      <a:pt x="673" y="948"/>
                    </a:lnTo>
                    <a:lnTo>
                      <a:pt x="673" y="946"/>
                    </a:lnTo>
                    <a:lnTo>
                      <a:pt x="671" y="946"/>
                    </a:lnTo>
                    <a:lnTo>
                      <a:pt x="671" y="944"/>
                    </a:lnTo>
                    <a:lnTo>
                      <a:pt x="670" y="944"/>
                    </a:lnTo>
                    <a:lnTo>
                      <a:pt x="670" y="942"/>
                    </a:lnTo>
                    <a:lnTo>
                      <a:pt x="670" y="940"/>
                    </a:lnTo>
                    <a:lnTo>
                      <a:pt x="668" y="938"/>
                    </a:lnTo>
                    <a:lnTo>
                      <a:pt x="668" y="936"/>
                    </a:lnTo>
                    <a:lnTo>
                      <a:pt x="670" y="936"/>
                    </a:lnTo>
                    <a:lnTo>
                      <a:pt x="670" y="934"/>
                    </a:lnTo>
                    <a:lnTo>
                      <a:pt x="670" y="932"/>
                    </a:lnTo>
                    <a:lnTo>
                      <a:pt x="670" y="930"/>
                    </a:lnTo>
                    <a:lnTo>
                      <a:pt x="670" y="929"/>
                    </a:lnTo>
                    <a:lnTo>
                      <a:pt x="670" y="927"/>
                    </a:lnTo>
                    <a:lnTo>
                      <a:pt x="670" y="925"/>
                    </a:lnTo>
                    <a:lnTo>
                      <a:pt x="671" y="925"/>
                    </a:lnTo>
                    <a:lnTo>
                      <a:pt x="670" y="925"/>
                    </a:lnTo>
                    <a:lnTo>
                      <a:pt x="671" y="925"/>
                    </a:lnTo>
                    <a:lnTo>
                      <a:pt x="671" y="923"/>
                    </a:lnTo>
                    <a:lnTo>
                      <a:pt x="671" y="921"/>
                    </a:lnTo>
                    <a:lnTo>
                      <a:pt x="671" y="919"/>
                    </a:lnTo>
                    <a:lnTo>
                      <a:pt x="673" y="919"/>
                    </a:lnTo>
                    <a:lnTo>
                      <a:pt x="673" y="917"/>
                    </a:lnTo>
                    <a:lnTo>
                      <a:pt x="673" y="915"/>
                    </a:lnTo>
                    <a:lnTo>
                      <a:pt x="675" y="915"/>
                    </a:lnTo>
                    <a:lnTo>
                      <a:pt x="675" y="913"/>
                    </a:lnTo>
                    <a:lnTo>
                      <a:pt x="675" y="911"/>
                    </a:lnTo>
                    <a:lnTo>
                      <a:pt x="673" y="909"/>
                    </a:lnTo>
                    <a:lnTo>
                      <a:pt x="675" y="907"/>
                    </a:lnTo>
                    <a:lnTo>
                      <a:pt x="675" y="905"/>
                    </a:lnTo>
                    <a:lnTo>
                      <a:pt x="675" y="904"/>
                    </a:lnTo>
                    <a:lnTo>
                      <a:pt x="675" y="902"/>
                    </a:lnTo>
                    <a:lnTo>
                      <a:pt x="673" y="902"/>
                    </a:lnTo>
                    <a:lnTo>
                      <a:pt x="673" y="900"/>
                    </a:lnTo>
                    <a:lnTo>
                      <a:pt x="673" y="898"/>
                    </a:lnTo>
                    <a:lnTo>
                      <a:pt x="673" y="896"/>
                    </a:lnTo>
                    <a:lnTo>
                      <a:pt x="673" y="894"/>
                    </a:lnTo>
                    <a:lnTo>
                      <a:pt x="671" y="894"/>
                    </a:lnTo>
                    <a:lnTo>
                      <a:pt x="670" y="892"/>
                    </a:lnTo>
                    <a:lnTo>
                      <a:pt x="664" y="892"/>
                    </a:lnTo>
                    <a:lnTo>
                      <a:pt x="662" y="892"/>
                    </a:lnTo>
                    <a:lnTo>
                      <a:pt x="654" y="892"/>
                    </a:lnTo>
                    <a:lnTo>
                      <a:pt x="652" y="892"/>
                    </a:lnTo>
                    <a:lnTo>
                      <a:pt x="647" y="892"/>
                    </a:lnTo>
                    <a:lnTo>
                      <a:pt x="637" y="892"/>
                    </a:lnTo>
                    <a:lnTo>
                      <a:pt x="629" y="892"/>
                    </a:lnTo>
                    <a:lnTo>
                      <a:pt x="627" y="892"/>
                    </a:lnTo>
                    <a:lnTo>
                      <a:pt x="620" y="892"/>
                    </a:lnTo>
                    <a:lnTo>
                      <a:pt x="614" y="892"/>
                    </a:lnTo>
                    <a:lnTo>
                      <a:pt x="612" y="892"/>
                    </a:lnTo>
                    <a:lnTo>
                      <a:pt x="610" y="892"/>
                    </a:lnTo>
                    <a:lnTo>
                      <a:pt x="602" y="892"/>
                    </a:lnTo>
                    <a:lnTo>
                      <a:pt x="600" y="892"/>
                    </a:lnTo>
                    <a:lnTo>
                      <a:pt x="593" y="892"/>
                    </a:lnTo>
                    <a:lnTo>
                      <a:pt x="583" y="892"/>
                    </a:lnTo>
                    <a:lnTo>
                      <a:pt x="583" y="890"/>
                    </a:lnTo>
                    <a:lnTo>
                      <a:pt x="583" y="888"/>
                    </a:lnTo>
                    <a:lnTo>
                      <a:pt x="583" y="886"/>
                    </a:lnTo>
                    <a:lnTo>
                      <a:pt x="583" y="884"/>
                    </a:lnTo>
                    <a:lnTo>
                      <a:pt x="583" y="882"/>
                    </a:lnTo>
                    <a:lnTo>
                      <a:pt x="583" y="881"/>
                    </a:lnTo>
                    <a:lnTo>
                      <a:pt x="585" y="879"/>
                    </a:lnTo>
                    <a:lnTo>
                      <a:pt x="585" y="877"/>
                    </a:lnTo>
                    <a:lnTo>
                      <a:pt x="585" y="875"/>
                    </a:lnTo>
                    <a:lnTo>
                      <a:pt x="587" y="873"/>
                    </a:lnTo>
                    <a:lnTo>
                      <a:pt x="587" y="871"/>
                    </a:lnTo>
                    <a:lnTo>
                      <a:pt x="589" y="871"/>
                    </a:lnTo>
                    <a:lnTo>
                      <a:pt x="589" y="869"/>
                    </a:lnTo>
                    <a:lnTo>
                      <a:pt x="589" y="867"/>
                    </a:lnTo>
                    <a:lnTo>
                      <a:pt x="589" y="865"/>
                    </a:lnTo>
                    <a:lnTo>
                      <a:pt x="587" y="865"/>
                    </a:lnTo>
                    <a:lnTo>
                      <a:pt x="583" y="865"/>
                    </a:lnTo>
                    <a:lnTo>
                      <a:pt x="581" y="865"/>
                    </a:lnTo>
                    <a:lnTo>
                      <a:pt x="579" y="865"/>
                    </a:lnTo>
                    <a:lnTo>
                      <a:pt x="576" y="865"/>
                    </a:lnTo>
                    <a:lnTo>
                      <a:pt x="574" y="865"/>
                    </a:lnTo>
                    <a:lnTo>
                      <a:pt x="570" y="865"/>
                    </a:lnTo>
                    <a:lnTo>
                      <a:pt x="568" y="865"/>
                    </a:lnTo>
                    <a:lnTo>
                      <a:pt x="568" y="867"/>
                    </a:lnTo>
                    <a:lnTo>
                      <a:pt x="568" y="869"/>
                    </a:lnTo>
                    <a:lnTo>
                      <a:pt x="566" y="871"/>
                    </a:lnTo>
                    <a:lnTo>
                      <a:pt x="556" y="871"/>
                    </a:lnTo>
                    <a:lnTo>
                      <a:pt x="554" y="871"/>
                    </a:lnTo>
                    <a:lnTo>
                      <a:pt x="549" y="871"/>
                    </a:lnTo>
                    <a:lnTo>
                      <a:pt x="545" y="871"/>
                    </a:lnTo>
                    <a:lnTo>
                      <a:pt x="539" y="871"/>
                    </a:lnTo>
                    <a:lnTo>
                      <a:pt x="535" y="871"/>
                    </a:lnTo>
                    <a:lnTo>
                      <a:pt x="533" y="871"/>
                    </a:lnTo>
                    <a:lnTo>
                      <a:pt x="531" y="871"/>
                    </a:lnTo>
                    <a:lnTo>
                      <a:pt x="526" y="871"/>
                    </a:lnTo>
                    <a:lnTo>
                      <a:pt x="522" y="871"/>
                    </a:lnTo>
                    <a:lnTo>
                      <a:pt x="514" y="871"/>
                    </a:lnTo>
                    <a:lnTo>
                      <a:pt x="514" y="873"/>
                    </a:lnTo>
                    <a:lnTo>
                      <a:pt x="514" y="875"/>
                    </a:lnTo>
                    <a:lnTo>
                      <a:pt x="514" y="877"/>
                    </a:lnTo>
                    <a:lnTo>
                      <a:pt x="512" y="877"/>
                    </a:lnTo>
                    <a:lnTo>
                      <a:pt x="512" y="879"/>
                    </a:lnTo>
                    <a:lnTo>
                      <a:pt x="512" y="881"/>
                    </a:lnTo>
                    <a:lnTo>
                      <a:pt x="510" y="881"/>
                    </a:lnTo>
                    <a:lnTo>
                      <a:pt x="510" y="884"/>
                    </a:lnTo>
                    <a:lnTo>
                      <a:pt x="510" y="886"/>
                    </a:lnTo>
                    <a:lnTo>
                      <a:pt x="510" y="888"/>
                    </a:lnTo>
                    <a:lnTo>
                      <a:pt x="510" y="890"/>
                    </a:lnTo>
                    <a:lnTo>
                      <a:pt x="510" y="892"/>
                    </a:lnTo>
                    <a:lnTo>
                      <a:pt x="510" y="894"/>
                    </a:lnTo>
                    <a:lnTo>
                      <a:pt x="510" y="896"/>
                    </a:lnTo>
                    <a:lnTo>
                      <a:pt x="510" y="898"/>
                    </a:lnTo>
                    <a:lnTo>
                      <a:pt x="512" y="900"/>
                    </a:lnTo>
                    <a:lnTo>
                      <a:pt x="512" y="902"/>
                    </a:lnTo>
                    <a:lnTo>
                      <a:pt x="512" y="904"/>
                    </a:lnTo>
                    <a:lnTo>
                      <a:pt x="514" y="904"/>
                    </a:lnTo>
                    <a:lnTo>
                      <a:pt x="514" y="905"/>
                    </a:lnTo>
                    <a:lnTo>
                      <a:pt x="512" y="905"/>
                    </a:lnTo>
                    <a:lnTo>
                      <a:pt x="510" y="905"/>
                    </a:lnTo>
                    <a:lnTo>
                      <a:pt x="510" y="907"/>
                    </a:lnTo>
                    <a:lnTo>
                      <a:pt x="508" y="907"/>
                    </a:lnTo>
                    <a:lnTo>
                      <a:pt x="510" y="909"/>
                    </a:lnTo>
                    <a:lnTo>
                      <a:pt x="508" y="909"/>
                    </a:lnTo>
                    <a:lnTo>
                      <a:pt x="508" y="911"/>
                    </a:lnTo>
                    <a:lnTo>
                      <a:pt x="503" y="911"/>
                    </a:lnTo>
                    <a:lnTo>
                      <a:pt x="503" y="913"/>
                    </a:lnTo>
                    <a:lnTo>
                      <a:pt x="501" y="913"/>
                    </a:lnTo>
                    <a:lnTo>
                      <a:pt x="501" y="915"/>
                    </a:lnTo>
                    <a:lnTo>
                      <a:pt x="503" y="915"/>
                    </a:lnTo>
                    <a:lnTo>
                      <a:pt x="503" y="917"/>
                    </a:lnTo>
                    <a:lnTo>
                      <a:pt x="503" y="919"/>
                    </a:lnTo>
                    <a:lnTo>
                      <a:pt x="504" y="919"/>
                    </a:lnTo>
                    <a:lnTo>
                      <a:pt x="504" y="921"/>
                    </a:lnTo>
                    <a:lnTo>
                      <a:pt x="503" y="921"/>
                    </a:lnTo>
                    <a:lnTo>
                      <a:pt x="503" y="923"/>
                    </a:lnTo>
                    <a:lnTo>
                      <a:pt x="503" y="925"/>
                    </a:lnTo>
                    <a:lnTo>
                      <a:pt x="503" y="927"/>
                    </a:lnTo>
                    <a:lnTo>
                      <a:pt x="501" y="929"/>
                    </a:lnTo>
                    <a:lnTo>
                      <a:pt x="501" y="930"/>
                    </a:lnTo>
                    <a:lnTo>
                      <a:pt x="501" y="932"/>
                    </a:lnTo>
                    <a:lnTo>
                      <a:pt x="501" y="934"/>
                    </a:lnTo>
                    <a:lnTo>
                      <a:pt x="499" y="934"/>
                    </a:lnTo>
                    <a:lnTo>
                      <a:pt x="499" y="936"/>
                    </a:lnTo>
                    <a:lnTo>
                      <a:pt x="501" y="936"/>
                    </a:lnTo>
                    <a:lnTo>
                      <a:pt x="501" y="938"/>
                    </a:lnTo>
                    <a:lnTo>
                      <a:pt x="501" y="942"/>
                    </a:lnTo>
                    <a:lnTo>
                      <a:pt x="497" y="942"/>
                    </a:lnTo>
                    <a:lnTo>
                      <a:pt x="489" y="942"/>
                    </a:lnTo>
                    <a:lnTo>
                      <a:pt x="481" y="942"/>
                    </a:lnTo>
                    <a:lnTo>
                      <a:pt x="476" y="942"/>
                    </a:lnTo>
                    <a:lnTo>
                      <a:pt x="468" y="942"/>
                    </a:lnTo>
                    <a:lnTo>
                      <a:pt x="466" y="942"/>
                    </a:lnTo>
                    <a:lnTo>
                      <a:pt x="460" y="942"/>
                    </a:lnTo>
                    <a:lnTo>
                      <a:pt x="460" y="940"/>
                    </a:lnTo>
                    <a:lnTo>
                      <a:pt x="460" y="938"/>
                    </a:lnTo>
                    <a:lnTo>
                      <a:pt x="460" y="936"/>
                    </a:lnTo>
                    <a:lnTo>
                      <a:pt x="443" y="936"/>
                    </a:lnTo>
                    <a:lnTo>
                      <a:pt x="443" y="938"/>
                    </a:lnTo>
                    <a:lnTo>
                      <a:pt x="443" y="940"/>
                    </a:lnTo>
                    <a:lnTo>
                      <a:pt x="443" y="942"/>
                    </a:lnTo>
                    <a:lnTo>
                      <a:pt x="441" y="942"/>
                    </a:lnTo>
                    <a:lnTo>
                      <a:pt x="439" y="942"/>
                    </a:lnTo>
                    <a:lnTo>
                      <a:pt x="433" y="942"/>
                    </a:lnTo>
                    <a:lnTo>
                      <a:pt x="433" y="944"/>
                    </a:lnTo>
                    <a:lnTo>
                      <a:pt x="432" y="944"/>
                    </a:lnTo>
                    <a:lnTo>
                      <a:pt x="430" y="944"/>
                    </a:lnTo>
                    <a:lnTo>
                      <a:pt x="428" y="944"/>
                    </a:lnTo>
                    <a:lnTo>
                      <a:pt x="426" y="944"/>
                    </a:lnTo>
                    <a:lnTo>
                      <a:pt x="426" y="942"/>
                    </a:lnTo>
                    <a:lnTo>
                      <a:pt x="424" y="942"/>
                    </a:lnTo>
                    <a:lnTo>
                      <a:pt x="422" y="942"/>
                    </a:lnTo>
                    <a:lnTo>
                      <a:pt x="420" y="942"/>
                    </a:lnTo>
                    <a:lnTo>
                      <a:pt x="418" y="942"/>
                    </a:lnTo>
                    <a:lnTo>
                      <a:pt x="416" y="944"/>
                    </a:lnTo>
                    <a:lnTo>
                      <a:pt x="414" y="944"/>
                    </a:lnTo>
                    <a:lnTo>
                      <a:pt x="412" y="946"/>
                    </a:lnTo>
                    <a:lnTo>
                      <a:pt x="410" y="948"/>
                    </a:lnTo>
                    <a:lnTo>
                      <a:pt x="412" y="948"/>
                    </a:lnTo>
                    <a:lnTo>
                      <a:pt x="412" y="950"/>
                    </a:lnTo>
                    <a:lnTo>
                      <a:pt x="405" y="950"/>
                    </a:lnTo>
                    <a:lnTo>
                      <a:pt x="403" y="950"/>
                    </a:lnTo>
                    <a:lnTo>
                      <a:pt x="401" y="948"/>
                    </a:lnTo>
                    <a:lnTo>
                      <a:pt x="399" y="948"/>
                    </a:lnTo>
                    <a:lnTo>
                      <a:pt x="397" y="948"/>
                    </a:lnTo>
                    <a:lnTo>
                      <a:pt x="395" y="948"/>
                    </a:lnTo>
                    <a:lnTo>
                      <a:pt x="393" y="950"/>
                    </a:lnTo>
                    <a:lnTo>
                      <a:pt x="391" y="950"/>
                    </a:lnTo>
                    <a:lnTo>
                      <a:pt x="389" y="950"/>
                    </a:lnTo>
                    <a:lnTo>
                      <a:pt x="387" y="950"/>
                    </a:lnTo>
                    <a:lnTo>
                      <a:pt x="385" y="950"/>
                    </a:lnTo>
                    <a:lnTo>
                      <a:pt x="384" y="950"/>
                    </a:lnTo>
                    <a:lnTo>
                      <a:pt x="382" y="950"/>
                    </a:lnTo>
                    <a:lnTo>
                      <a:pt x="380" y="950"/>
                    </a:lnTo>
                    <a:lnTo>
                      <a:pt x="380" y="952"/>
                    </a:lnTo>
                    <a:lnTo>
                      <a:pt x="378" y="952"/>
                    </a:lnTo>
                    <a:lnTo>
                      <a:pt x="376" y="952"/>
                    </a:lnTo>
                    <a:lnTo>
                      <a:pt x="374" y="952"/>
                    </a:lnTo>
                    <a:lnTo>
                      <a:pt x="374" y="950"/>
                    </a:lnTo>
                    <a:lnTo>
                      <a:pt x="372" y="950"/>
                    </a:lnTo>
                    <a:lnTo>
                      <a:pt x="372" y="948"/>
                    </a:lnTo>
                    <a:lnTo>
                      <a:pt x="370" y="948"/>
                    </a:lnTo>
                    <a:lnTo>
                      <a:pt x="370" y="946"/>
                    </a:lnTo>
                    <a:lnTo>
                      <a:pt x="372" y="946"/>
                    </a:lnTo>
                    <a:lnTo>
                      <a:pt x="370" y="944"/>
                    </a:lnTo>
                    <a:lnTo>
                      <a:pt x="370" y="942"/>
                    </a:lnTo>
                    <a:lnTo>
                      <a:pt x="368" y="942"/>
                    </a:lnTo>
                    <a:lnTo>
                      <a:pt x="370" y="942"/>
                    </a:lnTo>
                    <a:lnTo>
                      <a:pt x="370" y="940"/>
                    </a:lnTo>
                    <a:lnTo>
                      <a:pt x="370" y="938"/>
                    </a:lnTo>
                    <a:lnTo>
                      <a:pt x="368" y="938"/>
                    </a:lnTo>
                    <a:lnTo>
                      <a:pt x="368" y="940"/>
                    </a:lnTo>
                    <a:lnTo>
                      <a:pt x="368" y="938"/>
                    </a:lnTo>
                    <a:lnTo>
                      <a:pt x="366" y="938"/>
                    </a:lnTo>
                    <a:lnTo>
                      <a:pt x="366" y="936"/>
                    </a:lnTo>
                    <a:lnTo>
                      <a:pt x="366" y="934"/>
                    </a:lnTo>
                    <a:lnTo>
                      <a:pt x="364" y="934"/>
                    </a:lnTo>
                    <a:lnTo>
                      <a:pt x="364" y="932"/>
                    </a:lnTo>
                    <a:lnTo>
                      <a:pt x="364" y="930"/>
                    </a:lnTo>
                    <a:lnTo>
                      <a:pt x="362" y="930"/>
                    </a:lnTo>
                    <a:lnTo>
                      <a:pt x="364" y="930"/>
                    </a:lnTo>
                    <a:lnTo>
                      <a:pt x="362" y="930"/>
                    </a:lnTo>
                    <a:lnTo>
                      <a:pt x="362" y="929"/>
                    </a:lnTo>
                    <a:lnTo>
                      <a:pt x="362" y="927"/>
                    </a:lnTo>
                    <a:lnTo>
                      <a:pt x="361" y="927"/>
                    </a:lnTo>
                    <a:lnTo>
                      <a:pt x="359" y="927"/>
                    </a:lnTo>
                    <a:lnTo>
                      <a:pt x="359" y="925"/>
                    </a:lnTo>
                    <a:lnTo>
                      <a:pt x="357" y="925"/>
                    </a:lnTo>
                    <a:lnTo>
                      <a:pt x="359" y="925"/>
                    </a:lnTo>
                    <a:lnTo>
                      <a:pt x="359" y="923"/>
                    </a:lnTo>
                    <a:lnTo>
                      <a:pt x="357" y="923"/>
                    </a:lnTo>
                    <a:lnTo>
                      <a:pt x="357" y="921"/>
                    </a:lnTo>
                    <a:lnTo>
                      <a:pt x="355" y="921"/>
                    </a:lnTo>
                    <a:lnTo>
                      <a:pt x="357" y="919"/>
                    </a:lnTo>
                    <a:lnTo>
                      <a:pt x="357" y="917"/>
                    </a:lnTo>
                    <a:lnTo>
                      <a:pt x="357" y="915"/>
                    </a:lnTo>
                    <a:lnTo>
                      <a:pt x="355" y="915"/>
                    </a:lnTo>
                    <a:lnTo>
                      <a:pt x="353" y="915"/>
                    </a:lnTo>
                    <a:lnTo>
                      <a:pt x="353" y="913"/>
                    </a:lnTo>
                    <a:lnTo>
                      <a:pt x="351" y="913"/>
                    </a:lnTo>
                    <a:lnTo>
                      <a:pt x="351" y="911"/>
                    </a:lnTo>
                    <a:lnTo>
                      <a:pt x="349" y="911"/>
                    </a:lnTo>
                    <a:lnTo>
                      <a:pt x="349" y="909"/>
                    </a:lnTo>
                    <a:lnTo>
                      <a:pt x="349" y="907"/>
                    </a:lnTo>
                    <a:lnTo>
                      <a:pt x="349" y="905"/>
                    </a:lnTo>
                    <a:lnTo>
                      <a:pt x="347" y="905"/>
                    </a:lnTo>
                    <a:lnTo>
                      <a:pt x="345" y="905"/>
                    </a:lnTo>
                    <a:lnTo>
                      <a:pt x="345" y="904"/>
                    </a:lnTo>
                    <a:lnTo>
                      <a:pt x="347" y="904"/>
                    </a:lnTo>
                    <a:lnTo>
                      <a:pt x="349" y="904"/>
                    </a:lnTo>
                    <a:lnTo>
                      <a:pt x="349" y="902"/>
                    </a:lnTo>
                    <a:lnTo>
                      <a:pt x="347" y="902"/>
                    </a:lnTo>
                    <a:lnTo>
                      <a:pt x="345" y="902"/>
                    </a:lnTo>
                    <a:lnTo>
                      <a:pt x="345" y="900"/>
                    </a:lnTo>
                    <a:lnTo>
                      <a:pt x="345" y="902"/>
                    </a:lnTo>
                    <a:lnTo>
                      <a:pt x="343" y="902"/>
                    </a:lnTo>
                    <a:lnTo>
                      <a:pt x="341" y="898"/>
                    </a:lnTo>
                    <a:lnTo>
                      <a:pt x="343" y="900"/>
                    </a:lnTo>
                    <a:lnTo>
                      <a:pt x="343" y="898"/>
                    </a:lnTo>
                    <a:lnTo>
                      <a:pt x="343" y="896"/>
                    </a:lnTo>
                    <a:lnTo>
                      <a:pt x="341" y="896"/>
                    </a:lnTo>
                    <a:lnTo>
                      <a:pt x="339" y="894"/>
                    </a:lnTo>
                    <a:lnTo>
                      <a:pt x="337" y="894"/>
                    </a:lnTo>
                    <a:lnTo>
                      <a:pt x="337" y="892"/>
                    </a:lnTo>
                    <a:lnTo>
                      <a:pt x="336" y="892"/>
                    </a:lnTo>
                    <a:lnTo>
                      <a:pt x="336" y="890"/>
                    </a:lnTo>
                    <a:lnTo>
                      <a:pt x="336" y="888"/>
                    </a:lnTo>
                    <a:lnTo>
                      <a:pt x="334" y="888"/>
                    </a:lnTo>
                    <a:lnTo>
                      <a:pt x="334" y="886"/>
                    </a:lnTo>
                    <a:lnTo>
                      <a:pt x="332" y="886"/>
                    </a:lnTo>
                    <a:lnTo>
                      <a:pt x="332" y="884"/>
                    </a:lnTo>
                    <a:lnTo>
                      <a:pt x="334" y="884"/>
                    </a:lnTo>
                    <a:lnTo>
                      <a:pt x="334" y="882"/>
                    </a:lnTo>
                    <a:lnTo>
                      <a:pt x="332" y="882"/>
                    </a:lnTo>
                    <a:lnTo>
                      <a:pt x="332" y="881"/>
                    </a:lnTo>
                    <a:lnTo>
                      <a:pt x="330" y="879"/>
                    </a:lnTo>
                    <a:lnTo>
                      <a:pt x="330" y="877"/>
                    </a:lnTo>
                    <a:lnTo>
                      <a:pt x="332" y="877"/>
                    </a:lnTo>
                    <a:lnTo>
                      <a:pt x="334" y="877"/>
                    </a:lnTo>
                    <a:lnTo>
                      <a:pt x="334" y="875"/>
                    </a:lnTo>
                    <a:lnTo>
                      <a:pt x="334" y="873"/>
                    </a:lnTo>
                    <a:lnTo>
                      <a:pt x="334" y="871"/>
                    </a:lnTo>
                    <a:lnTo>
                      <a:pt x="332" y="871"/>
                    </a:lnTo>
                    <a:lnTo>
                      <a:pt x="330" y="869"/>
                    </a:lnTo>
                    <a:lnTo>
                      <a:pt x="332" y="867"/>
                    </a:lnTo>
                    <a:lnTo>
                      <a:pt x="332" y="865"/>
                    </a:lnTo>
                    <a:lnTo>
                      <a:pt x="330" y="865"/>
                    </a:lnTo>
                    <a:lnTo>
                      <a:pt x="332" y="865"/>
                    </a:lnTo>
                    <a:lnTo>
                      <a:pt x="332" y="863"/>
                    </a:lnTo>
                    <a:lnTo>
                      <a:pt x="330" y="863"/>
                    </a:lnTo>
                    <a:lnTo>
                      <a:pt x="330" y="861"/>
                    </a:lnTo>
                    <a:lnTo>
                      <a:pt x="328" y="861"/>
                    </a:lnTo>
                    <a:lnTo>
                      <a:pt x="326" y="861"/>
                    </a:lnTo>
                    <a:lnTo>
                      <a:pt x="326" y="859"/>
                    </a:lnTo>
                    <a:lnTo>
                      <a:pt x="326" y="857"/>
                    </a:lnTo>
                    <a:lnTo>
                      <a:pt x="324" y="857"/>
                    </a:lnTo>
                    <a:lnTo>
                      <a:pt x="324" y="856"/>
                    </a:lnTo>
                    <a:lnTo>
                      <a:pt x="324" y="854"/>
                    </a:lnTo>
                    <a:lnTo>
                      <a:pt x="324" y="852"/>
                    </a:lnTo>
                    <a:lnTo>
                      <a:pt x="322" y="852"/>
                    </a:lnTo>
                    <a:lnTo>
                      <a:pt x="322" y="850"/>
                    </a:lnTo>
                    <a:lnTo>
                      <a:pt x="320" y="850"/>
                    </a:lnTo>
                    <a:lnTo>
                      <a:pt x="320" y="848"/>
                    </a:lnTo>
                    <a:lnTo>
                      <a:pt x="320" y="846"/>
                    </a:lnTo>
                    <a:lnTo>
                      <a:pt x="320" y="844"/>
                    </a:lnTo>
                    <a:lnTo>
                      <a:pt x="320" y="842"/>
                    </a:lnTo>
                    <a:lnTo>
                      <a:pt x="318" y="842"/>
                    </a:lnTo>
                    <a:lnTo>
                      <a:pt x="318" y="840"/>
                    </a:lnTo>
                    <a:lnTo>
                      <a:pt x="318" y="838"/>
                    </a:lnTo>
                    <a:lnTo>
                      <a:pt x="316" y="836"/>
                    </a:lnTo>
                    <a:lnTo>
                      <a:pt x="316" y="834"/>
                    </a:lnTo>
                    <a:lnTo>
                      <a:pt x="314" y="832"/>
                    </a:lnTo>
                    <a:lnTo>
                      <a:pt x="316" y="832"/>
                    </a:lnTo>
                    <a:lnTo>
                      <a:pt x="316" y="831"/>
                    </a:lnTo>
                    <a:lnTo>
                      <a:pt x="314" y="831"/>
                    </a:lnTo>
                    <a:lnTo>
                      <a:pt x="313" y="831"/>
                    </a:lnTo>
                    <a:lnTo>
                      <a:pt x="313" y="829"/>
                    </a:lnTo>
                    <a:lnTo>
                      <a:pt x="314" y="829"/>
                    </a:lnTo>
                    <a:lnTo>
                      <a:pt x="314" y="827"/>
                    </a:lnTo>
                    <a:lnTo>
                      <a:pt x="313" y="827"/>
                    </a:lnTo>
                    <a:lnTo>
                      <a:pt x="314" y="827"/>
                    </a:lnTo>
                    <a:lnTo>
                      <a:pt x="316" y="827"/>
                    </a:lnTo>
                    <a:lnTo>
                      <a:pt x="316" y="825"/>
                    </a:lnTo>
                    <a:lnTo>
                      <a:pt x="314" y="825"/>
                    </a:lnTo>
                    <a:lnTo>
                      <a:pt x="314" y="823"/>
                    </a:lnTo>
                    <a:lnTo>
                      <a:pt x="314" y="821"/>
                    </a:lnTo>
                    <a:lnTo>
                      <a:pt x="314" y="819"/>
                    </a:lnTo>
                    <a:lnTo>
                      <a:pt x="314" y="817"/>
                    </a:lnTo>
                    <a:lnTo>
                      <a:pt x="316" y="817"/>
                    </a:lnTo>
                    <a:lnTo>
                      <a:pt x="316" y="815"/>
                    </a:lnTo>
                    <a:lnTo>
                      <a:pt x="316" y="813"/>
                    </a:lnTo>
                    <a:lnTo>
                      <a:pt x="314" y="813"/>
                    </a:lnTo>
                    <a:lnTo>
                      <a:pt x="316" y="813"/>
                    </a:lnTo>
                    <a:lnTo>
                      <a:pt x="314" y="813"/>
                    </a:lnTo>
                    <a:lnTo>
                      <a:pt x="314" y="811"/>
                    </a:lnTo>
                    <a:lnTo>
                      <a:pt x="313" y="811"/>
                    </a:lnTo>
                    <a:lnTo>
                      <a:pt x="311" y="809"/>
                    </a:lnTo>
                    <a:lnTo>
                      <a:pt x="311" y="808"/>
                    </a:lnTo>
                    <a:lnTo>
                      <a:pt x="309" y="808"/>
                    </a:lnTo>
                    <a:lnTo>
                      <a:pt x="307" y="808"/>
                    </a:lnTo>
                    <a:lnTo>
                      <a:pt x="307" y="806"/>
                    </a:lnTo>
                    <a:lnTo>
                      <a:pt x="309" y="806"/>
                    </a:lnTo>
                    <a:lnTo>
                      <a:pt x="307" y="806"/>
                    </a:lnTo>
                    <a:lnTo>
                      <a:pt x="307" y="804"/>
                    </a:lnTo>
                    <a:lnTo>
                      <a:pt x="307" y="802"/>
                    </a:lnTo>
                    <a:lnTo>
                      <a:pt x="307" y="800"/>
                    </a:lnTo>
                    <a:lnTo>
                      <a:pt x="307" y="798"/>
                    </a:lnTo>
                    <a:lnTo>
                      <a:pt x="307" y="796"/>
                    </a:lnTo>
                    <a:lnTo>
                      <a:pt x="307" y="794"/>
                    </a:lnTo>
                    <a:lnTo>
                      <a:pt x="305" y="794"/>
                    </a:lnTo>
                    <a:lnTo>
                      <a:pt x="303" y="794"/>
                    </a:lnTo>
                    <a:lnTo>
                      <a:pt x="301" y="792"/>
                    </a:lnTo>
                    <a:lnTo>
                      <a:pt x="299" y="792"/>
                    </a:lnTo>
                    <a:lnTo>
                      <a:pt x="297" y="794"/>
                    </a:lnTo>
                    <a:lnTo>
                      <a:pt x="295" y="794"/>
                    </a:lnTo>
                    <a:lnTo>
                      <a:pt x="293" y="794"/>
                    </a:lnTo>
                    <a:lnTo>
                      <a:pt x="293" y="792"/>
                    </a:lnTo>
                    <a:lnTo>
                      <a:pt x="291" y="792"/>
                    </a:lnTo>
                    <a:lnTo>
                      <a:pt x="286" y="792"/>
                    </a:lnTo>
                    <a:lnTo>
                      <a:pt x="282" y="792"/>
                    </a:lnTo>
                    <a:lnTo>
                      <a:pt x="276" y="792"/>
                    </a:lnTo>
                    <a:lnTo>
                      <a:pt x="274" y="792"/>
                    </a:lnTo>
                    <a:lnTo>
                      <a:pt x="272" y="792"/>
                    </a:lnTo>
                    <a:lnTo>
                      <a:pt x="270" y="792"/>
                    </a:lnTo>
                    <a:lnTo>
                      <a:pt x="268" y="792"/>
                    </a:lnTo>
                    <a:lnTo>
                      <a:pt x="265" y="792"/>
                    </a:lnTo>
                    <a:lnTo>
                      <a:pt x="263" y="792"/>
                    </a:lnTo>
                    <a:lnTo>
                      <a:pt x="259" y="792"/>
                    </a:lnTo>
                    <a:lnTo>
                      <a:pt x="255" y="792"/>
                    </a:lnTo>
                    <a:lnTo>
                      <a:pt x="251" y="792"/>
                    </a:lnTo>
                    <a:lnTo>
                      <a:pt x="249" y="792"/>
                    </a:lnTo>
                    <a:lnTo>
                      <a:pt x="245" y="792"/>
                    </a:lnTo>
                    <a:lnTo>
                      <a:pt x="242" y="792"/>
                    </a:lnTo>
                    <a:lnTo>
                      <a:pt x="234" y="792"/>
                    </a:lnTo>
                    <a:lnTo>
                      <a:pt x="232" y="792"/>
                    </a:lnTo>
                    <a:lnTo>
                      <a:pt x="224" y="792"/>
                    </a:lnTo>
                    <a:lnTo>
                      <a:pt x="218" y="792"/>
                    </a:lnTo>
                    <a:lnTo>
                      <a:pt x="215" y="792"/>
                    </a:lnTo>
                    <a:lnTo>
                      <a:pt x="213" y="792"/>
                    </a:lnTo>
                    <a:lnTo>
                      <a:pt x="205" y="792"/>
                    </a:lnTo>
                    <a:lnTo>
                      <a:pt x="203" y="792"/>
                    </a:lnTo>
                    <a:lnTo>
                      <a:pt x="197" y="792"/>
                    </a:lnTo>
                    <a:lnTo>
                      <a:pt x="195" y="792"/>
                    </a:lnTo>
                    <a:lnTo>
                      <a:pt x="192" y="792"/>
                    </a:lnTo>
                    <a:lnTo>
                      <a:pt x="188" y="792"/>
                    </a:lnTo>
                    <a:lnTo>
                      <a:pt x="182" y="792"/>
                    </a:lnTo>
                    <a:lnTo>
                      <a:pt x="178" y="792"/>
                    </a:lnTo>
                    <a:lnTo>
                      <a:pt x="174" y="792"/>
                    </a:lnTo>
                    <a:lnTo>
                      <a:pt x="170" y="794"/>
                    </a:lnTo>
                    <a:lnTo>
                      <a:pt x="167" y="794"/>
                    </a:lnTo>
                    <a:lnTo>
                      <a:pt x="161" y="794"/>
                    </a:lnTo>
                    <a:lnTo>
                      <a:pt x="159" y="794"/>
                    </a:lnTo>
                    <a:lnTo>
                      <a:pt x="157" y="794"/>
                    </a:lnTo>
                    <a:lnTo>
                      <a:pt x="153" y="794"/>
                    </a:lnTo>
                    <a:lnTo>
                      <a:pt x="149" y="794"/>
                    </a:lnTo>
                    <a:lnTo>
                      <a:pt x="146" y="792"/>
                    </a:lnTo>
                    <a:lnTo>
                      <a:pt x="144" y="792"/>
                    </a:lnTo>
                    <a:lnTo>
                      <a:pt x="142" y="794"/>
                    </a:lnTo>
                    <a:lnTo>
                      <a:pt x="138" y="792"/>
                    </a:lnTo>
                    <a:lnTo>
                      <a:pt x="136" y="792"/>
                    </a:lnTo>
                    <a:lnTo>
                      <a:pt x="134" y="792"/>
                    </a:lnTo>
                    <a:lnTo>
                      <a:pt x="130" y="792"/>
                    </a:lnTo>
                    <a:lnTo>
                      <a:pt x="128" y="792"/>
                    </a:lnTo>
                    <a:lnTo>
                      <a:pt x="124" y="790"/>
                    </a:lnTo>
                    <a:lnTo>
                      <a:pt x="121" y="790"/>
                    </a:lnTo>
                    <a:lnTo>
                      <a:pt x="119" y="790"/>
                    </a:lnTo>
                    <a:lnTo>
                      <a:pt x="117" y="790"/>
                    </a:lnTo>
                    <a:lnTo>
                      <a:pt x="115" y="792"/>
                    </a:lnTo>
                    <a:lnTo>
                      <a:pt x="113" y="792"/>
                    </a:lnTo>
                    <a:lnTo>
                      <a:pt x="111" y="792"/>
                    </a:lnTo>
                    <a:lnTo>
                      <a:pt x="103" y="792"/>
                    </a:lnTo>
                    <a:lnTo>
                      <a:pt x="96" y="792"/>
                    </a:lnTo>
                    <a:lnTo>
                      <a:pt x="94" y="792"/>
                    </a:lnTo>
                    <a:lnTo>
                      <a:pt x="92" y="792"/>
                    </a:lnTo>
                    <a:lnTo>
                      <a:pt x="90" y="792"/>
                    </a:lnTo>
                    <a:lnTo>
                      <a:pt x="86" y="792"/>
                    </a:lnTo>
                    <a:lnTo>
                      <a:pt x="82" y="792"/>
                    </a:lnTo>
                    <a:lnTo>
                      <a:pt x="80" y="794"/>
                    </a:lnTo>
                    <a:lnTo>
                      <a:pt x="78" y="794"/>
                    </a:lnTo>
                    <a:lnTo>
                      <a:pt x="76" y="794"/>
                    </a:lnTo>
                    <a:lnTo>
                      <a:pt x="75" y="792"/>
                    </a:lnTo>
                    <a:lnTo>
                      <a:pt x="73" y="792"/>
                    </a:lnTo>
                    <a:lnTo>
                      <a:pt x="71" y="792"/>
                    </a:lnTo>
                    <a:lnTo>
                      <a:pt x="69" y="792"/>
                    </a:lnTo>
                    <a:lnTo>
                      <a:pt x="67" y="792"/>
                    </a:lnTo>
                    <a:lnTo>
                      <a:pt x="65" y="794"/>
                    </a:lnTo>
                    <a:lnTo>
                      <a:pt x="63" y="794"/>
                    </a:lnTo>
                    <a:lnTo>
                      <a:pt x="61" y="794"/>
                    </a:lnTo>
                    <a:lnTo>
                      <a:pt x="61" y="792"/>
                    </a:lnTo>
                    <a:lnTo>
                      <a:pt x="59" y="792"/>
                    </a:lnTo>
                    <a:lnTo>
                      <a:pt x="57" y="792"/>
                    </a:lnTo>
                    <a:lnTo>
                      <a:pt x="55" y="792"/>
                    </a:lnTo>
                    <a:lnTo>
                      <a:pt x="53" y="794"/>
                    </a:lnTo>
                    <a:lnTo>
                      <a:pt x="51" y="794"/>
                    </a:lnTo>
                    <a:lnTo>
                      <a:pt x="50" y="794"/>
                    </a:lnTo>
                    <a:lnTo>
                      <a:pt x="48" y="794"/>
                    </a:lnTo>
                    <a:lnTo>
                      <a:pt x="46" y="794"/>
                    </a:lnTo>
                    <a:lnTo>
                      <a:pt x="44" y="796"/>
                    </a:lnTo>
                    <a:lnTo>
                      <a:pt x="42" y="798"/>
                    </a:lnTo>
                    <a:lnTo>
                      <a:pt x="40" y="798"/>
                    </a:lnTo>
                    <a:lnTo>
                      <a:pt x="38" y="798"/>
                    </a:lnTo>
                    <a:lnTo>
                      <a:pt x="36" y="798"/>
                    </a:lnTo>
                    <a:lnTo>
                      <a:pt x="36" y="800"/>
                    </a:lnTo>
                    <a:lnTo>
                      <a:pt x="34" y="800"/>
                    </a:lnTo>
                    <a:lnTo>
                      <a:pt x="34" y="802"/>
                    </a:lnTo>
                    <a:lnTo>
                      <a:pt x="32" y="802"/>
                    </a:lnTo>
                    <a:lnTo>
                      <a:pt x="30" y="802"/>
                    </a:lnTo>
                    <a:lnTo>
                      <a:pt x="28" y="800"/>
                    </a:lnTo>
                    <a:lnTo>
                      <a:pt x="27" y="800"/>
                    </a:lnTo>
                    <a:lnTo>
                      <a:pt x="25" y="802"/>
                    </a:lnTo>
                    <a:lnTo>
                      <a:pt x="23" y="804"/>
                    </a:lnTo>
                    <a:lnTo>
                      <a:pt x="21" y="804"/>
                    </a:lnTo>
                    <a:lnTo>
                      <a:pt x="19" y="806"/>
                    </a:lnTo>
                    <a:lnTo>
                      <a:pt x="17" y="806"/>
                    </a:lnTo>
                    <a:lnTo>
                      <a:pt x="15" y="806"/>
                    </a:lnTo>
                    <a:lnTo>
                      <a:pt x="15" y="804"/>
                    </a:lnTo>
                    <a:lnTo>
                      <a:pt x="17" y="804"/>
                    </a:lnTo>
                    <a:lnTo>
                      <a:pt x="17" y="802"/>
                    </a:lnTo>
                    <a:lnTo>
                      <a:pt x="19" y="802"/>
                    </a:lnTo>
                    <a:lnTo>
                      <a:pt x="19" y="800"/>
                    </a:lnTo>
                    <a:lnTo>
                      <a:pt x="17" y="800"/>
                    </a:lnTo>
                    <a:lnTo>
                      <a:pt x="15" y="800"/>
                    </a:lnTo>
                    <a:lnTo>
                      <a:pt x="13" y="800"/>
                    </a:lnTo>
                    <a:lnTo>
                      <a:pt x="13" y="802"/>
                    </a:lnTo>
                    <a:lnTo>
                      <a:pt x="11" y="800"/>
                    </a:lnTo>
                    <a:lnTo>
                      <a:pt x="11" y="798"/>
                    </a:lnTo>
                    <a:lnTo>
                      <a:pt x="9" y="798"/>
                    </a:lnTo>
                    <a:lnTo>
                      <a:pt x="9" y="796"/>
                    </a:lnTo>
                    <a:lnTo>
                      <a:pt x="7" y="796"/>
                    </a:lnTo>
                    <a:lnTo>
                      <a:pt x="7" y="794"/>
                    </a:lnTo>
                    <a:lnTo>
                      <a:pt x="5" y="792"/>
                    </a:lnTo>
                    <a:lnTo>
                      <a:pt x="4" y="792"/>
                    </a:lnTo>
                    <a:lnTo>
                      <a:pt x="2" y="788"/>
                    </a:lnTo>
                    <a:lnTo>
                      <a:pt x="0" y="786"/>
                    </a:lnTo>
                    <a:lnTo>
                      <a:pt x="0" y="784"/>
                    </a:lnTo>
                    <a:lnTo>
                      <a:pt x="2" y="784"/>
                    </a:lnTo>
                    <a:lnTo>
                      <a:pt x="2" y="783"/>
                    </a:lnTo>
                    <a:lnTo>
                      <a:pt x="4" y="783"/>
                    </a:lnTo>
                    <a:lnTo>
                      <a:pt x="5" y="783"/>
                    </a:lnTo>
                    <a:lnTo>
                      <a:pt x="7" y="783"/>
                    </a:lnTo>
                    <a:lnTo>
                      <a:pt x="9" y="783"/>
                    </a:lnTo>
                    <a:lnTo>
                      <a:pt x="11" y="783"/>
                    </a:lnTo>
                    <a:lnTo>
                      <a:pt x="13" y="783"/>
                    </a:lnTo>
                    <a:lnTo>
                      <a:pt x="15" y="783"/>
                    </a:lnTo>
                    <a:lnTo>
                      <a:pt x="17" y="783"/>
                    </a:lnTo>
                    <a:lnTo>
                      <a:pt x="19" y="783"/>
                    </a:lnTo>
                    <a:lnTo>
                      <a:pt x="21" y="781"/>
                    </a:lnTo>
                    <a:lnTo>
                      <a:pt x="21" y="779"/>
                    </a:lnTo>
                    <a:lnTo>
                      <a:pt x="21" y="777"/>
                    </a:lnTo>
                    <a:lnTo>
                      <a:pt x="21" y="775"/>
                    </a:lnTo>
                    <a:lnTo>
                      <a:pt x="21" y="773"/>
                    </a:lnTo>
                    <a:lnTo>
                      <a:pt x="21" y="771"/>
                    </a:lnTo>
                    <a:lnTo>
                      <a:pt x="21" y="769"/>
                    </a:lnTo>
                    <a:lnTo>
                      <a:pt x="21" y="767"/>
                    </a:lnTo>
                    <a:lnTo>
                      <a:pt x="21" y="765"/>
                    </a:lnTo>
                    <a:lnTo>
                      <a:pt x="21" y="763"/>
                    </a:lnTo>
                    <a:lnTo>
                      <a:pt x="23" y="763"/>
                    </a:lnTo>
                    <a:lnTo>
                      <a:pt x="23" y="761"/>
                    </a:lnTo>
                    <a:lnTo>
                      <a:pt x="23" y="759"/>
                    </a:lnTo>
                    <a:lnTo>
                      <a:pt x="23" y="758"/>
                    </a:lnTo>
                    <a:lnTo>
                      <a:pt x="23" y="756"/>
                    </a:lnTo>
                    <a:lnTo>
                      <a:pt x="23" y="754"/>
                    </a:lnTo>
                    <a:lnTo>
                      <a:pt x="23" y="752"/>
                    </a:lnTo>
                    <a:lnTo>
                      <a:pt x="23" y="750"/>
                    </a:lnTo>
                    <a:lnTo>
                      <a:pt x="23" y="748"/>
                    </a:lnTo>
                    <a:lnTo>
                      <a:pt x="23" y="746"/>
                    </a:lnTo>
                    <a:lnTo>
                      <a:pt x="23" y="744"/>
                    </a:lnTo>
                    <a:lnTo>
                      <a:pt x="23" y="742"/>
                    </a:lnTo>
                    <a:lnTo>
                      <a:pt x="23" y="740"/>
                    </a:lnTo>
                    <a:lnTo>
                      <a:pt x="23" y="738"/>
                    </a:lnTo>
                    <a:lnTo>
                      <a:pt x="21" y="738"/>
                    </a:lnTo>
                    <a:lnTo>
                      <a:pt x="19" y="738"/>
                    </a:lnTo>
                    <a:lnTo>
                      <a:pt x="17" y="738"/>
                    </a:lnTo>
                    <a:lnTo>
                      <a:pt x="17" y="736"/>
                    </a:lnTo>
                    <a:lnTo>
                      <a:pt x="17" y="734"/>
                    </a:lnTo>
                    <a:lnTo>
                      <a:pt x="19" y="734"/>
                    </a:lnTo>
                    <a:lnTo>
                      <a:pt x="21" y="734"/>
                    </a:lnTo>
                    <a:lnTo>
                      <a:pt x="21" y="733"/>
                    </a:lnTo>
                    <a:lnTo>
                      <a:pt x="23" y="733"/>
                    </a:lnTo>
                    <a:lnTo>
                      <a:pt x="25" y="733"/>
                    </a:lnTo>
                    <a:lnTo>
                      <a:pt x="25" y="731"/>
                    </a:lnTo>
                    <a:lnTo>
                      <a:pt x="27" y="731"/>
                    </a:lnTo>
                    <a:lnTo>
                      <a:pt x="28" y="729"/>
                    </a:lnTo>
                    <a:lnTo>
                      <a:pt x="28" y="727"/>
                    </a:lnTo>
                    <a:lnTo>
                      <a:pt x="28" y="725"/>
                    </a:lnTo>
                    <a:lnTo>
                      <a:pt x="30" y="725"/>
                    </a:lnTo>
                    <a:lnTo>
                      <a:pt x="32" y="725"/>
                    </a:lnTo>
                    <a:lnTo>
                      <a:pt x="34" y="725"/>
                    </a:lnTo>
                    <a:lnTo>
                      <a:pt x="34" y="723"/>
                    </a:lnTo>
                    <a:lnTo>
                      <a:pt x="34" y="721"/>
                    </a:lnTo>
                    <a:lnTo>
                      <a:pt x="36" y="721"/>
                    </a:lnTo>
                    <a:lnTo>
                      <a:pt x="38" y="719"/>
                    </a:lnTo>
                    <a:lnTo>
                      <a:pt x="40" y="719"/>
                    </a:lnTo>
                    <a:lnTo>
                      <a:pt x="40" y="717"/>
                    </a:lnTo>
                    <a:lnTo>
                      <a:pt x="38" y="717"/>
                    </a:lnTo>
                    <a:lnTo>
                      <a:pt x="40" y="717"/>
                    </a:lnTo>
                    <a:lnTo>
                      <a:pt x="40" y="715"/>
                    </a:lnTo>
                    <a:lnTo>
                      <a:pt x="40" y="713"/>
                    </a:lnTo>
                    <a:lnTo>
                      <a:pt x="42" y="713"/>
                    </a:lnTo>
                    <a:lnTo>
                      <a:pt x="42" y="711"/>
                    </a:lnTo>
                    <a:lnTo>
                      <a:pt x="44" y="711"/>
                    </a:lnTo>
                    <a:lnTo>
                      <a:pt x="44" y="710"/>
                    </a:lnTo>
                    <a:lnTo>
                      <a:pt x="46" y="710"/>
                    </a:lnTo>
                    <a:lnTo>
                      <a:pt x="48" y="710"/>
                    </a:lnTo>
                    <a:lnTo>
                      <a:pt x="50" y="710"/>
                    </a:lnTo>
                    <a:lnTo>
                      <a:pt x="51" y="710"/>
                    </a:lnTo>
                    <a:lnTo>
                      <a:pt x="51" y="708"/>
                    </a:lnTo>
                    <a:lnTo>
                      <a:pt x="53" y="708"/>
                    </a:lnTo>
                    <a:lnTo>
                      <a:pt x="55" y="708"/>
                    </a:lnTo>
                    <a:lnTo>
                      <a:pt x="57" y="708"/>
                    </a:lnTo>
                    <a:lnTo>
                      <a:pt x="59" y="708"/>
                    </a:lnTo>
                    <a:lnTo>
                      <a:pt x="61" y="708"/>
                    </a:lnTo>
                    <a:lnTo>
                      <a:pt x="61" y="706"/>
                    </a:lnTo>
                    <a:lnTo>
                      <a:pt x="61" y="704"/>
                    </a:lnTo>
                    <a:lnTo>
                      <a:pt x="61" y="702"/>
                    </a:lnTo>
                    <a:lnTo>
                      <a:pt x="63" y="702"/>
                    </a:lnTo>
                    <a:lnTo>
                      <a:pt x="65" y="702"/>
                    </a:lnTo>
                    <a:lnTo>
                      <a:pt x="67" y="704"/>
                    </a:lnTo>
                    <a:lnTo>
                      <a:pt x="67" y="706"/>
                    </a:lnTo>
                    <a:lnTo>
                      <a:pt x="69" y="706"/>
                    </a:lnTo>
                    <a:lnTo>
                      <a:pt x="69" y="708"/>
                    </a:lnTo>
                    <a:lnTo>
                      <a:pt x="71" y="708"/>
                    </a:lnTo>
                    <a:lnTo>
                      <a:pt x="73" y="710"/>
                    </a:lnTo>
                    <a:lnTo>
                      <a:pt x="73" y="711"/>
                    </a:lnTo>
                    <a:lnTo>
                      <a:pt x="73" y="713"/>
                    </a:lnTo>
                    <a:lnTo>
                      <a:pt x="75" y="713"/>
                    </a:lnTo>
                    <a:lnTo>
                      <a:pt x="75" y="715"/>
                    </a:lnTo>
                    <a:lnTo>
                      <a:pt x="75" y="713"/>
                    </a:lnTo>
                    <a:lnTo>
                      <a:pt x="75" y="715"/>
                    </a:lnTo>
                    <a:lnTo>
                      <a:pt x="76" y="715"/>
                    </a:lnTo>
                    <a:lnTo>
                      <a:pt x="78" y="715"/>
                    </a:lnTo>
                    <a:lnTo>
                      <a:pt x="80" y="715"/>
                    </a:lnTo>
                    <a:lnTo>
                      <a:pt x="80" y="717"/>
                    </a:lnTo>
                    <a:lnTo>
                      <a:pt x="82" y="717"/>
                    </a:lnTo>
                    <a:lnTo>
                      <a:pt x="80" y="717"/>
                    </a:lnTo>
                    <a:lnTo>
                      <a:pt x="80" y="719"/>
                    </a:lnTo>
                    <a:lnTo>
                      <a:pt x="82" y="719"/>
                    </a:lnTo>
                    <a:lnTo>
                      <a:pt x="80" y="721"/>
                    </a:lnTo>
                    <a:lnTo>
                      <a:pt x="82" y="721"/>
                    </a:lnTo>
                    <a:lnTo>
                      <a:pt x="82" y="723"/>
                    </a:lnTo>
                    <a:lnTo>
                      <a:pt x="84" y="725"/>
                    </a:lnTo>
                    <a:lnTo>
                      <a:pt x="86" y="725"/>
                    </a:lnTo>
                    <a:lnTo>
                      <a:pt x="86" y="723"/>
                    </a:lnTo>
                    <a:lnTo>
                      <a:pt x="84" y="723"/>
                    </a:lnTo>
                    <a:lnTo>
                      <a:pt x="84" y="721"/>
                    </a:lnTo>
                    <a:lnTo>
                      <a:pt x="86" y="721"/>
                    </a:lnTo>
                    <a:lnTo>
                      <a:pt x="88" y="721"/>
                    </a:lnTo>
                    <a:lnTo>
                      <a:pt x="90" y="721"/>
                    </a:lnTo>
                    <a:lnTo>
                      <a:pt x="90" y="719"/>
                    </a:lnTo>
                    <a:lnTo>
                      <a:pt x="92" y="717"/>
                    </a:lnTo>
                    <a:lnTo>
                      <a:pt x="94" y="717"/>
                    </a:lnTo>
                    <a:lnTo>
                      <a:pt x="96" y="717"/>
                    </a:lnTo>
                    <a:lnTo>
                      <a:pt x="98" y="717"/>
                    </a:lnTo>
                    <a:lnTo>
                      <a:pt x="98" y="715"/>
                    </a:lnTo>
                    <a:lnTo>
                      <a:pt x="99" y="711"/>
                    </a:lnTo>
                    <a:lnTo>
                      <a:pt x="101" y="713"/>
                    </a:lnTo>
                    <a:lnTo>
                      <a:pt x="103" y="713"/>
                    </a:lnTo>
                    <a:lnTo>
                      <a:pt x="103" y="711"/>
                    </a:lnTo>
                    <a:lnTo>
                      <a:pt x="103" y="710"/>
                    </a:lnTo>
                    <a:lnTo>
                      <a:pt x="105" y="710"/>
                    </a:lnTo>
                    <a:lnTo>
                      <a:pt x="105" y="708"/>
                    </a:lnTo>
                    <a:lnTo>
                      <a:pt x="105" y="706"/>
                    </a:lnTo>
                    <a:lnTo>
                      <a:pt x="105" y="704"/>
                    </a:lnTo>
                    <a:lnTo>
                      <a:pt x="105" y="702"/>
                    </a:lnTo>
                    <a:lnTo>
                      <a:pt x="107" y="700"/>
                    </a:lnTo>
                    <a:lnTo>
                      <a:pt x="107" y="698"/>
                    </a:lnTo>
                    <a:lnTo>
                      <a:pt x="107" y="696"/>
                    </a:lnTo>
                    <a:lnTo>
                      <a:pt x="105" y="696"/>
                    </a:lnTo>
                    <a:lnTo>
                      <a:pt x="105" y="694"/>
                    </a:lnTo>
                    <a:lnTo>
                      <a:pt x="105" y="692"/>
                    </a:lnTo>
                    <a:lnTo>
                      <a:pt x="107" y="692"/>
                    </a:lnTo>
                    <a:lnTo>
                      <a:pt x="107" y="690"/>
                    </a:lnTo>
                    <a:lnTo>
                      <a:pt x="109" y="690"/>
                    </a:lnTo>
                    <a:lnTo>
                      <a:pt x="111" y="690"/>
                    </a:lnTo>
                    <a:lnTo>
                      <a:pt x="113" y="690"/>
                    </a:lnTo>
                    <a:lnTo>
                      <a:pt x="115" y="692"/>
                    </a:lnTo>
                    <a:lnTo>
                      <a:pt x="115" y="694"/>
                    </a:lnTo>
                    <a:lnTo>
                      <a:pt x="117" y="694"/>
                    </a:lnTo>
                    <a:lnTo>
                      <a:pt x="117" y="696"/>
                    </a:lnTo>
                    <a:lnTo>
                      <a:pt x="119" y="696"/>
                    </a:lnTo>
                    <a:lnTo>
                      <a:pt x="121" y="696"/>
                    </a:lnTo>
                    <a:lnTo>
                      <a:pt x="123" y="696"/>
                    </a:lnTo>
                    <a:lnTo>
                      <a:pt x="124" y="694"/>
                    </a:lnTo>
                    <a:lnTo>
                      <a:pt x="126" y="690"/>
                    </a:lnTo>
                    <a:lnTo>
                      <a:pt x="128" y="690"/>
                    </a:lnTo>
                    <a:lnTo>
                      <a:pt x="130" y="688"/>
                    </a:lnTo>
                    <a:lnTo>
                      <a:pt x="132" y="688"/>
                    </a:lnTo>
                    <a:lnTo>
                      <a:pt x="136" y="688"/>
                    </a:lnTo>
                    <a:lnTo>
                      <a:pt x="138" y="688"/>
                    </a:lnTo>
                    <a:lnTo>
                      <a:pt x="140" y="686"/>
                    </a:lnTo>
                    <a:lnTo>
                      <a:pt x="142" y="686"/>
                    </a:lnTo>
                    <a:lnTo>
                      <a:pt x="144" y="685"/>
                    </a:lnTo>
                    <a:lnTo>
                      <a:pt x="146" y="683"/>
                    </a:lnTo>
                    <a:lnTo>
                      <a:pt x="147" y="683"/>
                    </a:lnTo>
                    <a:lnTo>
                      <a:pt x="149" y="683"/>
                    </a:lnTo>
                    <a:lnTo>
                      <a:pt x="149" y="681"/>
                    </a:lnTo>
                    <a:lnTo>
                      <a:pt x="151" y="681"/>
                    </a:lnTo>
                    <a:lnTo>
                      <a:pt x="153" y="681"/>
                    </a:lnTo>
                    <a:lnTo>
                      <a:pt x="153" y="679"/>
                    </a:lnTo>
                    <a:lnTo>
                      <a:pt x="153" y="681"/>
                    </a:lnTo>
                    <a:lnTo>
                      <a:pt x="153" y="683"/>
                    </a:lnTo>
                    <a:lnTo>
                      <a:pt x="151" y="685"/>
                    </a:lnTo>
                    <a:lnTo>
                      <a:pt x="153" y="686"/>
                    </a:lnTo>
                    <a:lnTo>
                      <a:pt x="153" y="688"/>
                    </a:lnTo>
                    <a:lnTo>
                      <a:pt x="155" y="688"/>
                    </a:lnTo>
                    <a:lnTo>
                      <a:pt x="157" y="690"/>
                    </a:lnTo>
                    <a:lnTo>
                      <a:pt x="159" y="690"/>
                    </a:lnTo>
                    <a:lnTo>
                      <a:pt x="157" y="692"/>
                    </a:lnTo>
                    <a:lnTo>
                      <a:pt x="155" y="694"/>
                    </a:lnTo>
                    <a:lnTo>
                      <a:pt x="155" y="696"/>
                    </a:lnTo>
                    <a:lnTo>
                      <a:pt x="153" y="696"/>
                    </a:lnTo>
                    <a:lnTo>
                      <a:pt x="151" y="696"/>
                    </a:lnTo>
                    <a:lnTo>
                      <a:pt x="149" y="698"/>
                    </a:lnTo>
                    <a:lnTo>
                      <a:pt x="149" y="700"/>
                    </a:lnTo>
                    <a:lnTo>
                      <a:pt x="149" y="702"/>
                    </a:lnTo>
                    <a:lnTo>
                      <a:pt x="151" y="702"/>
                    </a:lnTo>
                    <a:lnTo>
                      <a:pt x="151" y="704"/>
                    </a:lnTo>
                    <a:lnTo>
                      <a:pt x="151" y="706"/>
                    </a:lnTo>
                    <a:lnTo>
                      <a:pt x="153" y="706"/>
                    </a:lnTo>
                    <a:lnTo>
                      <a:pt x="155" y="706"/>
                    </a:lnTo>
                    <a:lnTo>
                      <a:pt x="155" y="708"/>
                    </a:lnTo>
                    <a:lnTo>
                      <a:pt x="153" y="710"/>
                    </a:lnTo>
                    <a:lnTo>
                      <a:pt x="153" y="711"/>
                    </a:lnTo>
                    <a:lnTo>
                      <a:pt x="153" y="713"/>
                    </a:lnTo>
                    <a:lnTo>
                      <a:pt x="153" y="715"/>
                    </a:lnTo>
                    <a:lnTo>
                      <a:pt x="153" y="717"/>
                    </a:lnTo>
                    <a:lnTo>
                      <a:pt x="153" y="719"/>
                    </a:lnTo>
                    <a:lnTo>
                      <a:pt x="153" y="721"/>
                    </a:lnTo>
                    <a:lnTo>
                      <a:pt x="153" y="723"/>
                    </a:lnTo>
                    <a:lnTo>
                      <a:pt x="155" y="723"/>
                    </a:lnTo>
                    <a:lnTo>
                      <a:pt x="157" y="721"/>
                    </a:lnTo>
                    <a:lnTo>
                      <a:pt x="159" y="719"/>
                    </a:lnTo>
                    <a:lnTo>
                      <a:pt x="161" y="721"/>
                    </a:lnTo>
                    <a:lnTo>
                      <a:pt x="163" y="721"/>
                    </a:lnTo>
                    <a:lnTo>
                      <a:pt x="165" y="723"/>
                    </a:lnTo>
                    <a:lnTo>
                      <a:pt x="167" y="723"/>
                    </a:lnTo>
                    <a:lnTo>
                      <a:pt x="167" y="725"/>
                    </a:lnTo>
                    <a:lnTo>
                      <a:pt x="169" y="725"/>
                    </a:lnTo>
                    <a:lnTo>
                      <a:pt x="170" y="725"/>
                    </a:lnTo>
                    <a:lnTo>
                      <a:pt x="172" y="725"/>
                    </a:lnTo>
                    <a:lnTo>
                      <a:pt x="176" y="723"/>
                    </a:lnTo>
                    <a:lnTo>
                      <a:pt x="176" y="721"/>
                    </a:lnTo>
                    <a:lnTo>
                      <a:pt x="178" y="721"/>
                    </a:lnTo>
                    <a:lnTo>
                      <a:pt x="180" y="719"/>
                    </a:lnTo>
                    <a:lnTo>
                      <a:pt x="182" y="719"/>
                    </a:lnTo>
                    <a:lnTo>
                      <a:pt x="184" y="717"/>
                    </a:lnTo>
                    <a:lnTo>
                      <a:pt x="184" y="715"/>
                    </a:lnTo>
                    <a:lnTo>
                      <a:pt x="186" y="715"/>
                    </a:lnTo>
                    <a:lnTo>
                      <a:pt x="186" y="713"/>
                    </a:lnTo>
                    <a:lnTo>
                      <a:pt x="186" y="711"/>
                    </a:lnTo>
                    <a:lnTo>
                      <a:pt x="188" y="711"/>
                    </a:lnTo>
                    <a:lnTo>
                      <a:pt x="188" y="710"/>
                    </a:lnTo>
                    <a:lnTo>
                      <a:pt x="188" y="708"/>
                    </a:lnTo>
                    <a:lnTo>
                      <a:pt x="190" y="708"/>
                    </a:lnTo>
                    <a:lnTo>
                      <a:pt x="192" y="706"/>
                    </a:lnTo>
                    <a:lnTo>
                      <a:pt x="194" y="704"/>
                    </a:lnTo>
                    <a:lnTo>
                      <a:pt x="194" y="702"/>
                    </a:lnTo>
                    <a:lnTo>
                      <a:pt x="195" y="702"/>
                    </a:lnTo>
                    <a:lnTo>
                      <a:pt x="197" y="700"/>
                    </a:lnTo>
                    <a:lnTo>
                      <a:pt x="197" y="698"/>
                    </a:lnTo>
                    <a:lnTo>
                      <a:pt x="199" y="698"/>
                    </a:lnTo>
                    <a:lnTo>
                      <a:pt x="201" y="696"/>
                    </a:lnTo>
                    <a:lnTo>
                      <a:pt x="203" y="694"/>
                    </a:lnTo>
                    <a:lnTo>
                      <a:pt x="205" y="690"/>
                    </a:lnTo>
                    <a:lnTo>
                      <a:pt x="207" y="688"/>
                    </a:lnTo>
                    <a:lnTo>
                      <a:pt x="207" y="686"/>
                    </a:lnTo>
                    <a:lnTo>
                      <a:pt x="209" y="685"/>
                    </a:lnTo>
                    <a:lnTo>
                      <a:pt x="211" y="683"/>
                    </a:lnTo>
                    <a:lnTo>
                      <a:pt x="213" y="683"/>
                    </a:lnTo>
                    <a:lnTo>
                      <a:pt x="215" y="683"/>
                    </a:lnTo>
                    <a:lnTo>
                      <a:pt x="215" y="681"/>
                    </a:lnTo>
                    <a:lnTo>
                      <a:pt x="217" y="681"/>
                    </a:lnTo>
                    <a:lnTo>
                      <a:pt x="217" y="679"/>
                    </a:lnTo>
                    <a:lnTo>
                      <a:pt x="218" y="681"/>
                    </a:lnTo>
                    <a:lnTo>
                      <a:pt x="220" y="681"/>
                    </a:lnTo>
                    <a:lnTo>
                      <a:pt x="222" y="681"/>
                    </a:lnTo>
                    <a:lnTo>
                      <a:pt x="224" y="681"/>
                    </a:lnTo>
                    <a:lnTo>
                      <a:pt x="226" y="681"/>
                    </a:lnTo>
                    <a:lnTo>
                      <a:pt x="226" y="679"/>
                    </a:lnTo>
                    <a:lnTo>
                      <a:pt x="228" y="679"/>
                    </a:lnTo>
                    <a:lnTo>
                      <a:pt x="230" y="675"/>
                    </a:lnTo>
                    <a:lnTo>
                      <a:pt x="230" y="673"/>
                    </a:lnTo>
                    <a:lnTo>
                      <a:pt x="230" y="671"/>
                    </a:lnTo>
                    <a:lnTo>
                      <a:pt x="230" y="669"/>
                    </a:lnTo>
                    <a:lnTo>
                      <a:pt x="230" y="667"/>
                    </a:lnTo>
                    <a:lnTo>
                      <a:pt x="232" y="665"/>
                    </a:lnTo>
                    <a:lnTo>
                      <a:pt x="234" y="663"/>
                    </a:lnTo>
                    <a:lnTo>
                      <a:pt x="236" y="663"/>
                    </a:lnTo>
                    <a:lnTo>
                      <a:pt x="240" y="661"/>
                    </a:lnTo>
                    <a:lnTo>
                      <a:pt x="242" y="661"/>
                    </a:lnTo>
                    <a:lnTo>
                      <a:pt x="242" y="660"/>
                    </a:lnTo>
                    <a:lnTo>
                      <a:pt x="245" y="660"/>
                    </a:lnTo>
                    <a:lnTo>
                      <a:pt x="249" y="660"/>
                    </a:lnTo>
                    <a:lnTo>
                      <a:pt x="251" y="660"/>
                    </a:lnTo>
                    <a:lnTo>
                      <a:pt x="253" y="658"/>
                    </a:lnTo>
                    <a:lnTo>
                      <a:pt x="255" y="658"/>
                    </a:lnTo>
                    <a:lnTo>
                      <a:pt x="257" y="658"/>
                    </a:lnTo>
                    <a:lnTo>
                      <a:pt x="259" y="656"/>
                    </a:lnTo>
                    <a:lnTo>
                      <a:pt x="261" y="652"/>
                    </a:lnTo>
                    <a:lnTo>
                      <a:pt x="261" y="648"/>
                    </a:lnTo>
                    <a:lnTo>
                      <a:pt x="263" y="648"/>
                    </a:lnTo>
                    <a:lnTo>
                      <a:pt x="263" y="646"/>
                    </a:lnTo>
                    <a:lnTo>
                      <a:pt x="265" y="644"/>
                    </a:lnTo>
                    <a:lnTo>
                      <a:pt x="265" y="642"/>
                    </a:lnTo>
                    <a:lnTo>
                      <a:pt x="266" y="640"/>
                    </a:lnTo>
                    <a:lnTo>
                      <a:pt x="266" y="638"/>
                    </a:lnTo>
                    <a:lnTo>
                      <a:pt x="268" y="636"/>
                    </a:lnTo>
                    <a:lnTo>
                      <a:pt x="268" y="635"/>
                    </a:lnTo>
                    <a:lnTo>
                      <a:pt x="268" y="633"/>
                    </a:lnTo>
                    <a:lnTo>
                      <a:pt x="270" y="633"/>
                    </a:lnTo>
                    <a:lnTo>
                      <a:pt x="270" y="631"/>
                    </a:lnTo>
                    <a:lnTo>
                      <a:pt x="272" y="627"/>
                    </a:lnTo>
                    <a:lnTo>
                      <a:pt x="274" y="625"/>
                    </a:lnTo>
                    <a:lnTo>
                      <a:pt x="274" y="623"/>
                    </a:lnTo>
                    <a:lnTo>
                      <a:pt x="274" y="621"/>
                    </a:lnTo>
                    <a:lnTo>
                      <a:pt x="276" y="619"/>
                    </a:lnTo>
                    <a:lnTo>
                      <a:pt x="278" y="617"/>
                    </a:lnTo>
                    <a:lnTo>
                      <a:pt x="280" y="615"/>
                    </a:lnTo>
                    <a:lnTo>
                      <a:pt x="280" y="613"/>
                    </a:lnTo>
                    <a:lnTo>
                      <a:pt x="280" y="612"/>
                    </a:lnTo>
                    <a:lnTo>
                      <a:pt x="280" y="610"/>
                    </a:lnTo>
                    <a:lnTo>
                      <a:pt x="278" y="610"/>
                    </a:lnTo>
                    <a:lnTo>
                      <a:pt x="278" y="608"/>
                    </a:lnTo>
                    <a:lnTo>
                      <a:pt x="278" y="606"/>
                    </a:lnTo>
                    <a:lnTo>
                      <a:pt x="278" y="604"/>
                    </a:lnTo>
                    <a:lnTo>
                      <a:pt x="278" y="602"/>
                    </a:lnTo>
                    <a:lnTo>
                      <a:pt x="278" y="600"/>
                    </a:lnTo>
                    <a:lnTo>
                      <a:pt x="278" y="596"/>
                    </a:lnTo>
                    <a:lnTo>
                      <a:pt x="278" y="594"/>
                    </a:lnTo>
                    <a:lnTo>
                      <a:pt x="278" y="592"/>
                    </a:lnTo>
                    <a:lnTo>
                      <a:pt x="278" y="590"/>
                    </a:lnTo>
                    <a:lnTo>
                      <a:pt x="278" y="588"/>
                    </a:lnTo>
                    <a:lnTo>
                      <a:pt x="278" y="587"/>
                    </a:lnTo>
                    <a:lnTo>
                      <a:pt x="278" y="585"/>
                    </a:lnTo>
                    <a:lnTo>
                      <a:pt x="278" y="583"/>
                    </a:lnTo>
                    <a:lnTo>
                      <a:pt x="278" y="581"/>
                    </a:lnTo>
                    <a:lnTo>
                      <a:pt x="278" y="579"/>
                    </a:lnTo>
                    <a:lnTo>
                      <a:pt x="278" y="577"/>
                    </a:lnTo>
                    <a:lnTo>
                      <a:pt x="280" y="577"/>
                    </a:lnTo>
                    <a:lnTo>
                      <a:pt x="280" y="575"/>
                    </a:lnTo>
                    <a:lnTo>
                      <a:pt x="280" y="571"/>
                    </a:lnTo>
                    <a:lnTo>
                      <a:pt x="280" y="567"/>
                    </a:lnTo>
                    <a:lnTo>
                      <a:pt x="282" y="567"/>
                    </a:lnTo>
                    <a:lnTo>
                      <a:pt x="282" y="565"/>
                    </a:lnTo>
                    <a:lnTo>
                      <a:pt x="282" y="563"/>
                    </a:lnTo>
                    <a:lnTo>
                      <a:pt x="282" y="562"/>
                    </a:lnTo>
                    <a:lnTo>
                      <a:pt x="280" y="558"/>
                    </a:lnTo>
                    <a:lnTo>
                      <a:pt x="280" y="556"/>
                    </a:lnTo>
                    <a:lnTo>
                      <a:pt x="278" y="550"/>
                    </a:lnTo>
                    <a:lnTo>
                      <a:pt x="278" y="548"/>
                    </a:lnTo>
                    <a:lnTo>
                      <a:pt x="278" y="546"/>
                    </a:lnTo>
                    <a:lnTo>
                      <a:pt x="278" y="542"/>
                    </a:lnTo>
                    <a:lnTo>
                      <a:pt x="278" y="540"/>
                    </a:lnTo>
                    <a:lnTo>
                      <a:pt x="278" y="539"/>
                    </a:lnTo>
                    <a:lnTo>
                      <a:pt x="278" y="535"/>
                    </a:lnTo>
                    <a:lnTo>
                      <a:pt x="280" y="533"/>
                    </a:lnTo>
                    <a:lnTo>
                      <a:pt x="280" y="531"/>
                    </a:lnTo>
                    <a:lnTo>
                      <a:pt x="282" y="529"/>
                    </a:lnTo>
                    <a:lnTo>
                      <a:pt x="284" y="527"/>
                    </a:lnTo>
                    <a:lnTo>
                      <a:pt x="286" y="525"/>
                    </a:lnTo>
                    <a:lnTo>
                      <a:pt x="288" y="525"/>
                    </a:lnTo>
                    <a:lnTo>
                      <a:pt x="290" y="523"/>
                    </a:lnTo>
                    <a:lnTo>
                      <a:pt x="293" y="519"/>
                    </a:lnTo>
                    <a:lnTo>
                      <a:pt x="295" y="517"/>
                    </a:lnTo>
                    <a:lnTo>
                      <a:pt x="299" y="514"/>
                    </a:lnTo>
                    <a:lnTo>
                      <a:pt x="299" y="512"/>
                    </a:lnTo>
                    <a:lnTo>
                      <a:pt x="301" y="512"/>
                    </a:lnTo>
                    <a:lnTo>
                      <a:pt x="303" y="508"/>
                    </a:lnTo>
                    <a:lnTo>
                      <a:pt x="303" y="506"/>
                    </a:lnTo>
                    <a:lnTo>
                      <a:pt x="307" y="502"/>
                    </a:lnTo>
                    <a:lnTo>
                      <a:pt x="309" y="498"/>
                    </a:lnTo>
                    <a:lnTo>
                      <a:pt x="311" y="494"/>
                    </a:lnTo>
                    <a:lnTo>
                      <a:pt x="311" y="492"/>
                    </a:lnTo>
                    <a:lnTo>
                      <a:pt x="313" y="490"/>
                    </a:lnTo>
                    <a:lnTo>
                      <a:pt x="316" y="483"/>
                    </a:lnTo>
                    <a:lnTo>
                      <a:pt x="316" y="479"/>
                    </a:lnTo>
                    <a:lnTo>
                      <a:pt x="318" y="477"/>
                    </a:lnTo>
                    <a:lnTo>
                      <a:pt x="320" y="475"/>
                    </a:lnTo>
                    <a:lnTo>
                      <a:pt x="320" y="473"/>
                    </a:lnTo>
                    <a:lnTo>
                      <a:pt x="322" y="471"/>
                    </a:lnTo>
                    <a:lnTo>
                      <a:pt x="324" y="467"/>
                    </a:lnTo>
                    <a:lnTo>
                      <a:pt x="326" y="465"/>
                    </a:lnTo>
                    <a:lnTo>
                      <a:pt x="328" y="464"/>
                    </a:lnTo>
                    <a:lnTo>
                      <a:pt x="330" y="462"/>
                    </a:lnTo>
                    <a:lnTo>
                      <a:pt x="332" y="462"/>
                    </a:lnTo>
                    <a:lnTo>
                      <a:pt x="334" y="460"/>
                    </a:lnTo>
                    <a:lnTo>
                      <a:pt x="337" y="458"/>
                    </a:lnTo>
                    <a:lnTo>
                      <a:pt x="339" y="458"/>
                    </a:lnTo>
                    <a:lnTo>
                      <a:pt x="339" y="456"/>
                    </a:lnTo>
                    <a:lnTo>
                      <a:pt x="341" y="456"/>
                    </a:lnTo>
                    <a:lnTo>
                      <a:pt x="343" y="454"/>
                    </a:lnTo>
                    <a:lnTo>
                      <a:pt x="347" y="452"/>
                    </a:lnTo>
                    <a:lnTo>
                      <a:pt x="349" y="452"/>
                    </a:lnTo>
                    <a:lnTo>
                      <a:pt x="351" y="452"/>
                    </a:lnTo>
                    <a:lnTo>
                      <a:pt x="353" y="452"/>
                    </a:lnTo>
                    <a:lnTo>
                      <a:pt x="355" y="450"/>
                    </a:lnTo>
                    <a:lnTo>
                      <a:pt x="357" y="450"/>
                    </a:lnTo>
                    <a:lnTo>
                      <a:pt x="359" y="450"/>
                    </a:lnTo>
                    <a:lnTo>
                      <a:pt x="359" y="448"/>
                    </a:lnTo>
                    <a:lnTo>
                      <a:pt x="361" y="446"/>
                    </a:lnTo>
                    <a:lnTo>
                      <a:pt x="362" y="446"/>
                    </a:lnTo>
                    <a:lnTo>
                      <a:pt x="362" y="444"/>
                    </a:lnTo>
                    <a:lnTo>
                      <a:pt x="364" y="442"/>
                    </a:lnTo>
                    <a:lnTo>
                      <a:pt x="366" y="441"/>
                    </a:lnTo>
                    <a:lnTo>
                      <a:pt x="368" y="441"/>
                    </a:lnTo>
                    <a:lnTo>
                      <a:pt x="368" y="439"/>
                    </a:lnTo>
                    <a:lnTo>
                      <a:pt x="370" y="439"/>
                    </a:lnTo>
                    <a:lnTo>
                      <a:pt x="372" y="435"/>
                    </a:lnTo>
                    <a:lnTo>
                      <a:pt x="374" y="433"/>
                    </a:lnTo>
                    <a:lnTo>
                      <a:pt x="376" y="431"/>
                    </a:lnTo>
                    <a:lnTo>
                      <a:pt x="378" y="427"/>
                    </a:lnTo>
                    <a:lnTo>
                      <a:pt x="380" y="425"/>
                    </a:lnTo>
                    <a:lnTo>
                      <a:pt x="382" y="423"/>
                    </a:lnTo>
                    <a:lnTo>
                      <a:pt x="382" y="421"/>
                    </a:lnTo>
                    <a:lnTo>
                      <a:pt x="384" y="421"/>
                    </a:lnTo>
                    <a:lnTo>
                      <a:pt x="384" y="419"/>
                    </a:lnTo>
                    <a:lnTo>
                      <a:pt x="384" y="417"/>
                    </a:lnTo>
                    <a:lnTo>
                      <a:pt x="385" y="417"/>
                    </a:lnTo>
                    <a:lnTo>
                      <a:pt x="385" y="414"/>
                    </a:lnTo>
                    <a:lnTo>
                      <a:pt x="385" y="410"/>
                    </a:lnTo>
                    <a:lnTo>
                      <a:pt x="387" y="408"/>
                    </a:lnTo>
                    <a:lnTo>
                      <a:pt x="387" y="406"/>
                    </a:lnTo>
                    <a:lnTo>
                      <a:pt x="387" y="402"/>
                    </a:lnTo>
                    <a:lnTo>
                      <a:pt x="387" y="400"/>
                    </a:lnTo>
                    <a:lnTo>
                      <a:pt x="385" y="398"/>
                    </a:lnTo>
                    <a:lnTo>
                      <a:pt x="385" y="396"/>
                    </a:lnTo>
                    <a:lnTo>
                      <a:pt x="385" y="394"/>
                    </a:lnTo>
                    <a:lnTo>
                      <a:pt x="385" y="392"/>
                    </a:lnTo>
                    <a:lnTo>
                      <a:pt x="385" y="391"/>
                    </a:lnTo>
                    <a:lnTo>
                      <a:pt x="385" y="389"/>
                    </a:lnTo>
                    <a:lnTo>
                      <a:pt x="385" y="387"/>
                    </a:lnTo>
                    <a:lnTo>
                      <a:pt x="387" y="385"/>
                    </a:lnTo>
                    <a:lnTo>
                      <a:pt x="387" y="383"/>
                    </a:lnTo>
                    <a:lnTo>
                      <a:pt x="389" y="379"/>
                    </a:lnTo>
                    <a:lnTo>
                      <a:pt x="387" y="377"/>
                    </a:lnTo>
                    <a:lnTo>
                      <a:pt x="389" y="377"/>
                    </a:lnTo>
                    <a:lnTo>
                      <a:pt x="389" y="375"/>
                    </a:lnTo>
                    <a:lnTo>
                      <a:pt x="389" y="373"/>
                    </a:lnTo>
                    <a:lnTo>
                      <a:pt x="389" y="371"/>
                    </a:lnTo>
                    <a:lnTo>
                      <a:pt x="389" y="369"/>
                    </a:lnTo>
                    <a:lnTo>
                      <a:pt x="391" y="367"/>
                    </a:lnTo>
                    <a:lnTo>
                      <a:pt x="391" y="366"/>
                    </a:lnTo>
                    <a:lnTo>
                      <a:pt x="393" y="364"/>
                    </a:lnTo>
                    <a:lnTo>
                      <a:pt x="393" y="362"/>
                    </a:lnTo>
                    <a:lnTo>
                      <a:pt x="395" y="362"/>
                    </a:lnTo>
                    <a:lnTo>
                      <a:pt x="397" y="360"/>
                    </a:lnTo>
                    <a:lnTo>
                      <a:pt x="399" y="358"/>
                    </a:lnTo>
                    <a:lnTo>
                      <a:pt x="401" y="356"/>
                    </a:lnTo>
                    <a:lnTo>
                      <a:pt x="403" y="354"/>
                    </a:lnTo>
                    <a:lnTo>
                      <a:pt x="403" y="352"/>
                    </a:lnTo>
                    <a:lnTo>
                      <a:pt x="403" y="350"/>
                    </a:lnTo>
                    <a:lnTo>
                      <a:pt x="403" y="346"/>
                    </a:lnTo>
                    <a:lnTo>
                      <a:pt x="403" y="344"/>
                    </a:lnTo>
                    <a:lnTo>
                      <a:pt x="401" y="343"/>
                    </a:lnTo>
                    <a:lnTo>
                      <a:pt x="399" y="341"/>
                    </a:lnTo>
                    <a:lnTo>
                      <a:pt x="397" y="339"/>
                    </a:lnTo>
                    <a:lnTo>
                      <a:pt x="397" y="337"/>
                    </a:lnTo>
                    <a:lnTo>
                      <a:pt x="397" y="333"/>
                    </a:lnTo>
                    <a:lnTo>
                      <a:pt x="397" y="331"/>
                    </a:lnTo>
                    <a:lnTo>
                      <a:pt x="397" y="329"/>
                    </a:lnTo>
                    <a:lnTo>
                      <a:pt x="397" y="327"/>
                    </a:lnTo>
                    <a:lnTo>
                      <a:pt x="397" y="325"/>
                    </a:lnTo>
                    <a:lnTo>
                      <a:pt x="397" y="323"/>
                    </a:lnTo>
                    <a:lnTo>
                      <a:pt x="397" y="321"/>
                    </a:lnTo>
                    <a:lnTo>
                      <a:pt x="397" y="319"/>
                    </a:lnTo>
                    <a:lnTo>
                      <a:pt x="395" y="319"/>
                    </a:lnTo>
                    <a:lnTo>
                      <a:pt x="395" y="318"/>
                    </a:lnTo>
                    <a:lnTo>
                      <a:pt x="395" y="314"/>
                    </a:lnTo>
                    <a:lnTo>
                      <a:pt x="395" y="312"/>
                    </a:lnTo>
                    <a:lnTo>
                      <a:pt x="395" y="310"/>
                    </a:lnTo>
                    <a:lnTo>
                      <a:pt x="395" y="308"/>
                    </a:lnTo>
                    <a:lnTo>
                      <a:pt x="395" y="306"/>
                    </a:lnTo>
                    <a:lnTo>
                      <a:pt x="397" y="304"/>
                    </a:lnTo>
                    <a:lnTo>
                      <a:pt x="397" y="302"/>
                    </a:lnTo>
                    <a:lnTo>
                      <a:pt x="399" y="300"/>
                    </a:lnTo>
                    <a:lnTo>
                      <a:pt x="401" y="300"/>
                    </a:lnTo>
                    <a:lnTo>
                      <a:pt x="401" y="298"/>
                    </a:lnTo>
                    <a:lnTo>
                      <a:pt x="401" y="296"/>
                    </a:lnTo>
                    <a:lnTo>
                      <a:pt x="401" y="294"/>
                    </a:lnTo>
                    <a:lnTo>
                      <a:pt x="403" y="293"/>
                    </a:lnTo>
                    <a:lnTo>
                      <a:pt x="403" y="291"/>
                    </a:lnTo>
                    <a:lnTo>
                      <a:pt x="403" y="287"/>
                    </a:lnTo>
                    <a:lnTo>
                      <a:pt x="403" y="285"/>
                    </a:lnTo>
                    <a:lnTo>
                      <a:pt x="405" y="283"/>
                    </a:lnTo>
                    <a:lnTo>
                      <a:pt x="405" y="281"/>
                    </a:lnTo>
                    <a:lnTo>
                      <a:pt x="407" y="281"/>
                    </a:lnTo>
                    <a:lnTo>
                      <a:pt x="407" y="279"/>
                    </a:lnTo>
                    <a:lnTo>
                      <a:pt x="407" y="277"/>
                    </a:lnTo>
                    <a:lnTo>
                      <a:pt x="409" y="275"/>
                    </a:lnTo>
                    <a:lnTo>
                      <a:pt x="409" y="273"/>
                    </a:lnTo>
                    <a:lnTo>
                      <a:pt x="410" y="273"/>
                    </a:lnTo>
                    <a:lnTo>
                      <a:pt x="410" y="271"/>
                    </a:lnTo>
                    <a:lnTo>
                      <a:pt x="410" y="270"/>
                    </a:lnTo>
                    <a:lnTo>
                      <a:pt x="410" y="268"/>
                    </a:lnTo>
                    <a:lnTo>
                      <a:pt x="410" y="266"/>
                    </a:lnTo>
                    <a:lnTo>
                      <a:pt x="410" y="264"/>
                    </a:lnTo>
                    <a:lnTo>
                      <a:pt x="410" y="262"/>
                    </a:lnTo>
                    <a:lnTo>
                      <a:pt x="410" y="260"/>
                    </a:lnTo>
                    <a:lnTo>
                      <a:pt x="410" y="258"/>
                    </a:lnTo>
                    <a:lnTo>
                      <a:pt x="410" y="256"/>
                    </a:lnTo>
                    <a:lnTo>
                      <a:pt x="410" y="254"/>
                    </a:lnTo>
                    <a:lnTo>
                      <a:pt x="409" y="252"/>
                    </a:lnTo>
                    <a:lnTo>
                      <a:pt x="409" y="248"/>
                    </a:lnTo>
                    <a:lnTo>
                      <a:pt x="410" y="248"/>
                    </a:lnTo>
                    <a:lnTo>
                      <a:pt x="410" y="246"/>
                    </a:lnTo>
                    <a:lnTo>
                      <a:pt x="410" y="245"/>
                    </a:lnTo>
                    <a:lnTo>
                      <a:pt x="410" y="243"/>
                    </a:lnTo>
                    <a:lnTo>
                      <a:pt x="412" y="243"/>
                    </a:lnTo>
                    <a:lnTo>
                      <a:pt x="412" y="241"/>
                    </a:lnTo>
                    <a:lnTo>
                      <a:pt x="410" y="241"/>
                    </a:lnTo>
                    <a:lnTo>
                      <a:pt x="410" y="239"/>
                    </a:lnTo>
                    <a:lnTo>
                      <a:pt x="410" y="237"/>
                    </a:lnTo>
                    <a:lnTo>
                      <a:pt x="410" y="235"/>
                    </a:lnTo>
                    <a:lnTo>
                      <a:pt x="410" y="233"/>
                    </a:lnTo>
                    <a:lnTo>
                      <a:pt x="412" y="231"/>
                    </a:lnTo>
                    <a:lnTo>
                      <a:pt x="412" y="229"/>
                    </a:lnTo>
                    <a:lnTo>
                      <a:pt x="412" y="225"/>
                    </a:lnTo>
                    <a:lnTo>
                      <a:pt x="412" y="221"/>
                    </a:lnTo>
                    <a:lnTo>
                      <a:pt x="412" y="220"/>
                    </a:lnTo>
                    <a:lnTo>
                      <a:pt x="414" y="220"/>
                    </a:lnTo>
                    <a:lnTo>
                      <a:pt x="414" y="218"/>
                    </a:lnTo>
                    <a:lnTo>
                      <a:pt x="416" y="218"/>
                    </a:lnTo>
                    <a:lnTo>
                      <a:pt x="416" y="216"/>
                    </a:lnTo>
                    <a:lnTo>
                      <a:pt x="418" y="216"/>
                    </a:lnTo>
                    <a:lnTo>
                      <a:pt x="418" y="214"/>
                    </a:lnTo>
                    <a:lnTo>
                      <a:pt x="418" y="212"/>
                    </a:lnTo>
                    <a:lnTo>
                      <a:pt x="420" y="212"/>
                    </a:lnTo>
                    <a:lnTo>
                      <a:pt x="420" y="210"/>
                    </a:lnTo>
                    <a:lnTo>
                      <a:pt x="422" y="208"/>
                    </a:lnTo>
                    <a:lnTo>
                      <a:pt x="422" y="206"/>
                    </a:lnTo>
                    <a:lnTo>
                      <a:pt x="422" y="204"/>
                    </a:lnTo>
                    <a:lnTo>
                      <a:pt x="422" y="202"/>
                    </a:lnTo>
                    <a:lnTo>
                      <a:pt x="424" y="200"/>
                    </a:lnTo>
                    <a:lnTo>
                      <a:pt x="426" y="200"/>
                    </a:lnTo>
                    <a:lnTo>
                      <a:pt x="428" y="198"/>
                    </a:lnTo>
                    <a:lnTo>
                      <a:pt x="430" y="196"/>
                    </a:lnTo>
                    <a:lnTo>
                      <a:pt x="430" y="195"/>
                    </a:lnTo>
                    <a:lnTo>
                      <a:pt x="430" y="193"/>
                    </a:lnTo>
                    <a:lnTo>
                      <a:pt x="432" y="189"/>
                    </a:lnTo>
                    <a:lnTo>
                      <a:pt x="433" y="189"/>
                    </a:lnTo>
                    <a:lnTo>
                      <a:pt x="433" y="187"/>
                    </a:lnTo>
                    <a:lnTo>
                      <a:pt x="435" y="185"/>
                    </a:lnTo>
                    <a:lnTo>
                      <a:pt x="435" y="183"/>
                    </a:lnTo>
                    <a:lnTo>
                      <a:pt x="437" y="181"/>
                    </a:lnTo>
                    <a:lnTo>
                      <a:pt x="437" y="179"/>
                    </a:lnTo>
                    <a:lnTo>
                      <a:pt x="435" y="179"/>
                    </a:lnTo>
                    <a:lnTo>
                      <a:pt x="435" y="177"/>
                    </a:lnTo>
                    <a:lnTo>
                      <a:pt x="435" y="175"/>
                    </a:lnTo>
                    <a:lnTo>
                      <a:pt x="437" y="175"/>
                    </a:lnTo>
                    <a:lnTo>
                      <a:pt x="437" y="173"/>
                    </a:lnTo>
                    <a:lnTo>
                      <a:pt x="437" y="172"/>
                    </a:lnTo>
                    <a:lnTo>
                      <a:pt x="439" y="172"/>
                    </a:lnTo>
                    <a:lnTo>
                      <a:pt x="439" y="170"/>
                    </a:lnTo>
                    <a:lnTo>
                      <a:pt x="441" y="170"/>
                    </a:lnTo>
                    <a:lnTo>
                      <a:pt x="441" y="168"/>
                    </a:lnTo>
                    <a:lnTo>
                      <a:pt x="441" y="166"/>
                    </a:lnTo>
                    <a:lnTo>
                      <a:pt x="443" y="164"/>
                    </a:lnTo>
                    <a:lnTo>
                      <a:pt x="445" y="162"/>
                    </a:lnTo>
                    <a:lnTo>
                      <a:pt x="447" y="162"/>
                    </a:lnTo>
                    <a:lnTo>
                      <a:pt x="447" y="160"/>
                    </a:lnTo>
                    <a:lnTo>
                      <a:pt x="449" y="158"/>
                    </a:lnTo>
                    <a:lnTo>
                      <a:pt x="449" y="154"/>
                    </a:lnTo>
                    <a:lnTo>
                      <a:pt x="451" y="154"/>
                    </a:lnTo>
                    <a:lnTo>
                      <a:pt x="451" y="152"/>
                    </a:lnTo>
                    <a:lnTo>
                      <a:pt x="449" y="150"/>
                    </a:lnTo>
                    <a:lnTo>
                      <a:pt x="451" y="148"/>
                    </a:lnTo>
                    <a:lnTo>
                      <a:pt x="451" y="147"/>
                    </a:lnTo>
                    <a:lnTo>
                      <a:pt x="451" y="145"/>
                    </a:lnTo>
                    <a:lnTo>
                      <a:pt x="451" y="143"/>
                    </a:lnTo>
                    <a:lnTo>
                      <a:pt x="449" y="141"/>
                    </a:lnTo>
                    <a:lnTo>
                      <a:pt x="449" y="139"/>
                    </a:lnTo>
                    <a:lnTo>
                      <a:pt x="451" y="139"/>
                    </a:lnTo>
                    <a:lnTo>
                      <a:pt x="451" y="137"/>
                    </a:lnTo>
                    <a:lnTo>
                      <a:pt x="449" y="135"/>
                    </a:lnTo>
                    <a:lnTo>
                      <a:pt x="449" y="133"/>
                    </a:lnTo>
                    <a:lnTo>
                      <a:pt x="449" y="131"/>
                    </a:lnTo>
                    <a:lnTo>
                      <a:pt x="449" y="129"/>
                    </a:lnTo>
                    <a:lnTo>
                      <a:pt x="449" y="127"/>
                    </a:lnTo>
                    <a:lnTo>
                      <a:pt x="449" y="123"/>
                    </a:lnTo>
                    <a:lnTo>
                      <a:pt x="447" y="122"/>
                    </a:lnTo>
                    <a:lnTo>
                      <a:pt x="447" y="120"/>
                    </a:lnTo>
                    <a:lnTo>
                      <a:pt x="447" y="118"/>
                    </a:lnTo>
                    <a:lnTo>
                      <a:pt x="447" y="116"/>
                    </a:lnTo>
                    <a:lnTo>
                      <a:pt x="447" y="112"/>
                    </a:lnTo>
                    <a:lnTo>
                      <a:pt x="447" y="110"/>
                    </a:lnTo>
                    <a:lnTo>
                      <a:pt x="447" y="108"/>
                    </a:lnTo>
                    <a:lnTo>
                      <a:pt x="447" y="106"/>
                    </a:lnTo>
                    <a:lnTo>
                      <a:pt x="447" y="104"/>
                    </a:lnTo>
                    <a:lnTo>
                      <a:pt x="449" y="104"/>
                    </a:lnTo>
                    <a:lnTo>
                      <a:pt x="449" y="102"/>
                    </a:lnTo>
                    <a:lnTo>
                      <a:pt x="451" y="102"/>
                    </a:lnTo>
                    <a:lnTo>
                      <a:pt x="451" y="100"/>
                    </a:lnTo>
                    <a:lnTo>
                      <a:pt x="451" y="97"/>
                    </a:lnTo>
                    <a:lnTo>
                      <a:pt x="451" y="95"/>
                    </a:lnTo>
                    <a:lnTo>
                      <a:pt x="451" y="93"/>
                    </a:lnTo>
                    <a:lnTo>
                      <a:pt x="451" y="91"/>
                    </a:lnTo>
                    <a:lnTo>
                      <a:pt x="449" y="89"/>
                    </a:lnTo>
                    <a:lnTo>
                      <a:pt x="449" y="87"/>
                    </a:lnTo>
                    <a:lnTo>
                      <a:pt x="447" y="83"/>
                    </a:lnTo>
                    <a:lnTo>
                      <a:pt x="445" y="81"/>
                    </a:lnTo>
                    <a:lnTo>
                      <a:pt x="445" y="79"/>
                    </a:lnTo>
                    <a:lnTo>
                      <a:pt x="443" y="77"/>
                    </a:lnTo>
                    <a:lnTo>
                      <a:pt x="443" y="75"/>
                    </a:lnTo>
                    <a:lnTo>
                      <a:pt x="445" y="75"/>
                    </a:lnTo>
                    <a:lnTo>
                      <a:pt x="445" y="74"/>
                    </a:lnTo>
                    <a:lnTo>
                      <a:pt x="447" y="74"/>
                    </a:lnTo>
                    <a:lnTo>
                      <a:pt x="449" y="74"/>
                    </a:lnTo>
                    <a:lnTo>
                      <a:pt x="451" y="74"/>
                    </a:lnTo>
                    <a:lnTo>
                      <a:pt x="453" y="74"/>
                    </a:lnTo>
                    <a:lnTo>
                      <a:pt x="455" y="74"/>
                    </a:lnTo>
                    <a:lnTo>
                      <a:pt x="456" y="74"/>
                    </a:lnTo>
                    <a:lnTo>
                      <a:pt x="458" y="72"/>
                    </a:lnTo>
                    <a:lnTo>
                      <a:pt x="460" y="70"/>
                    </a:lnTo>
                    <a:lnTo>
                      <a:pt x="460" y="68"/>
                    </a:lnTo>
                    <a:lnTo>
                      <a:pt x="462" y="66"/>
                    </a:lnTo>
                    <a:lnTo>
                      <a:pt x="462" y="64"/>
                    </a:lnTo>
                    <a:lnTo>
                      <a:pt x="462" y="62"/>
                    </a:lnTo>
                    <a:lnTo>
                      <a:pt x="462" y="60"/>
                    </a:lnTo>
                    <a:lnTo>
                      <a:pt x="464" y="58"/>
                    </a:lnTo>
                    <a:lnTo>
                      <a:pt x="466" y="56"/>
                    </a:lnTo>
                    <a:lnTo>
                      <a:pt x="468" y="54"/>
                    </a:lnTo>
                    <a:lnTo>
                      <a:pt x="468" y="52"/>
                    </a:lnTo>
                    <a:lnTo>
                      <a:pt x="470" y="52"/>
                    </a:lnTo>
                    <a:lnTo>
                      <a:pt x="470" y="50"/>
                    </a:lnTo>
                    <a:lnTo>
                      <a:pt x="472" y="49"/>
                    </a:lnTo>
                    <a:lnTo>
                      <a:pt x="474" y="47"/>
                    </a:lnTo>
                    <a:lnTo>
                      <a:pt x="476" y="47"/>
                    </a:lnTo>
                    <a:lnTo>
                      <a:pt x="476" y="45"/>
                    </a:lnTo>
                    <a:lnTo>
                      <a:pt x="476" y="43"/>
                    </a:lnTo>
                    <a:lnTo>
                      <a:pt x="478" y="43"/>
                    </a:lnTo>
                    <a:lnTo>
                      <a:pt x="478" y="41"/>
                    </a:lnTo>
                    <a:lnTo>
                      <a:pt x="480" y="39"/>
                    </a:lnTo>
                    <a:lnTo>
                      <a:pt x="480" y="37"/>
                    </a:lnTo>
                    <a:lnTo>
                      <a:pt x="481" y="35"/>
                    </a:lnTo>
                    <a:lnTo>
                      <a:pt x="481" y="33"/>
                    </a:lnTo>
                    <a:lnTo>
                      <a:pt x="483" y="33"/>
                    </a:lnTo>
                    <a:lnTo>
                      <a:pt x="485" y="31"/>
                    </a:lnTo>
                    <a:lnTo>
                      <a:pt x="487" y="31"/>
                    </a:lnTo>
                    <a:lnTo>
                      <a:pt x="489" y="31"/>
                    </a:lnTo>
                    <a:lnTo>
                      <a:pt x="491" y="31"/>
                    </a:lnTo>
                    <a:lnTo>
                      <a:pt x="491" y="29"/>
                    </a:lnTo>
                    <a:lnTo>
                      <a:pt x="491" y="27"/>
                    </a:lnTo>
                    <a:lnTo>
                      <a:pt x="493" y="27"/>
                    </a:lnTo>
                    <a:lnTo>
                      <a:pt x="495" y="25"/>
                    </a:lnTo>
                    <a:lnTo>
                      <a:pt x="497" y="25"/>
                    </a:lnTo>
                    <a:lnTo>
                      <a:pt x="499" y="24"/>
                    </a:lnTo>
                    <a:lnTo>
                      <a:pt x="501" y="24"/>
                    </a:lnTo>
                    <a:lnTo>
                      <a:pt x="501" y="22"/>
                    </a:lnTo>
                    <a:lnTo>
                      <a:pt x="503" y="22"/>
                    </a:lnTo>
                    <a:lnTo>
                      <a:pt x="503" y="20"/>
                    </a:lnTo>
                    <a:lnTo>
                      <a:pt x="504" y="20"/>
                    </a:lnTo>
                    <a:lnTo>
                      <a:pt x="504" y="18"/>
                    </a:lnTo>
                    <a:lnTo>
                      <a:pt x="506" y="18"/>
                    </a:lnTo>
                    <a:lnTo>
                      <a:pt x="508" y="20"/>
                    </a:lnTo>
                    <a:lnTo>
                      <a:pt x="510" y="20"/>
                    </a:lnTo>
                    <a:lnTo>
                      <a:pt x="512" y="18"/>
                    </a:lnTo>
                    <a:lnTo>
                      <a:pt x="514" y="18"/>
                    </a:lnTo>
                    <a:lnTo>
                      <a:pt x="516" y="18"/>
                    </a:lnTo>
                    <a:lnTo>
                      <a:pt x="518" y="18"/>
                    </a:lnTo>
                    <a:lnTo>
                      <a:pt x="520" y="18"/>
                    </a:lnTo>
                    <a:lnTo>
                      <a:pt x="524" y="18"/>
                    </a:lnTo>
                    <a:lnTo>
                      <a:pt x="526" y="20"/>
                    </a:lnTo>
                    <a:lnTo>
                      <a:pt x="528" y="20"/>
                    </a:lnTo>
                    <a:lnTo>
                      <a:pt x="529" y="20"/>
                    </a:lnTo>
                    <a:lnTo>
                      <a:pt x="531" y="20"/>
                    </a:lnTo>
                    <a:lnTo>
                      <a:pt x="533" y="22"/>
                    </a:lnTo>
                    <a:lnTo>
                      <a:pt x="535" y="22"/>
                    </a:lnTo>
                    <a:lnTo>
                      <a:pt x="535" y="24"/>
                    </a:lnTo>
                    <a:lnTo>
                      <a:pt x="535" y="25"/>
                    </a:lnTo>
                    <a:lnTo>
                      <a:pt x="537" y="25"/>
                    </a:lnTo>
                    <a:lnTo>
                      <a:pt x="537" y="27"/>
                    </a:lnTo>
                    <a:lnTo>
                      <a:pt x="539" y="27"/>
                    </a:lnTo>
                    <a:lnTo>
                      <a:pt x="539" y="29"/>
                    </a:lnTo>
                    <a:lnTo>
                      <a:pt x="541" y="29"/>
                    </a:lnTo>
                    <a:lnTo>
                      <a:pt x="543" y="29"/>
                    </a:lnTo>
                    <a:lnTo>
                      <a:pt x="545" y="29"/>
                    </a:lnTo>
                    <a:lnTo>
                      <a:pt x="547" y="29"/>
                    </a:lnTo>
                    <a:lnTo>
                      <a:pt x="549" y="31"/>
                    </a:lnTo>
                    <a:lnTo>
                      <a:pt x="551" y="33"/>
                    </a:lnTo>
                    <a:lnTo>
                      <a:pt x="552" y="35"/>
                    </a:lnTo>
                    <a:lnTo>
                      <a:pt x="554" y="35"/>
                    </a:lnTo>
                    <a:lnTo>
                      <a:pt x="556" y="37"/>
                    </a:lnTo>
                    <a:lnTo>
                      <a:pt x="556" y="39"/>
                    </a:lnTo>
                    <a:lnTo>
                      <a:pt x="558" y="41"/>
                    </a:lnTo>
                    <a:lnTo>
                      <a:pt x="560" y="41"/>
                    </a:lnTo>
                    <a:lnTo>
                      <a:pt x="562" y="41"/>
                    </a:lnTo>
                    <a:lnTo>
                      <a:pt x="564" y="43"/>
                    </a:lnTo>
                    <a:lnTo>
                      <a:pt x="566" y="43"/>
                    </a:lnTo>
                    <a:lnTo>
                      <a:pt x="568" y="43"/>
                    </a:lnTo>
                    <a:lnTo>
                      <a:pt x="568" y="45"/>
                    </a:lnTo>
                    <a:lnTo>
                      <a:pt x="570" y="45"/>
                    </a:lnTo>
                    <a:lnTo>
                      <a:pt x="570" y="47"/>
                    </a:lnTo>
                    <a:lnTo>
                      <a:pt x="572" y="47"/>
                    </a:lnTo>
                    <a:lnTo>
                      <a:pt x="572" y="49"/>
                    </a:lnTo>
                    <a:lnTo>
                      <a:pt x="574" y="50"/>
                    </a:lnTo>
                    <a:lnTo>
                      <a:pt x="576" y="52"/>
                    </a:lnTo>
                    <a:lnTo>
                      <a:pt x="577" y="54"/>
                    </a:lnTo>
                    <a:lnTo>
                      <a:pt x="577" y="56"/>
                    </a:lnTo>
                    <a:lnTo>
                      <a:pt x="577" y="58"/>
                    </a:lnTo>
                    <a:lnTo>
                      <a:pt x="577" y="60"/>
                    </a:lnTo>
                    <a:lnTo>
                      <a:pt x="577" y="62"/>
                    </a:lnTo>
                    <a:lnTo>
                      <a:pt x="577" y="64"/>
                    </a:lnTo>
                    <a:lnTo>
                      <a:pt x="579" y="64"/>
                    </a:lnTo>
                    <a:lnTo>
                      <a:pt x="581" y="64"/>
                    </a:lnTo>
                    <a:lnTo>
                      <a:pt x="581" y="66"/>
                    </a:lnTo>
                    <a:lnTo>
                      <a:pt x="583" y="66"/>
                    </a:lnTo>
                    <a:lnTo>
                      <a:pt x="583" y="68"/>
                    </a:lnTo>
                    <a:lnTo>
                      <a:pt x="585" y="68"/>
                    </a:lnTo>
                    <a:lnTo>
                      <a:pt x="587" y="70"/>
                    </a:lnTo>
                    <a:lnTo>
                      <a:pt x="589" y="70"/>
                    </a:lnTo>
                    <a:lnTo>
                      <a:pt x="591" y="70"/>
                    </a:lnTo>
                    <a:lnTo>
                      <a:pt x="593" y="70"/>
                    </a:lnTo>
                    <a:lnTo>
                      <a:pt x="595" y="70"/>
                    </a:lnTo>
                    <a:lnTo>
                      <a:pt x="597" y="68"/>
                    </a:lnTo>
                    <a:lnTo>
                      <a:pt x="599" y="70"/>
                    </a:lnTo>
                    <a:lnTo>
                      <a:pt x="600" y="70"/>
                    </a:lnTo>
                    <a:lnTo>
                      <a:pt x="602" y="68"/>
                    </a:lnTo>
                    <a:lnTo>
                      <a:pt x="604" y="68"/>
                    </a:lnTo>
                    <a:lnTo>
                      <a:pt x="606" y="68"/>
                    </a:lnTo>
                    <a:lnTo>
                      <a:pt x="606" y="66"/>
                    </a:lnTo>
                    <a:lnTo>
                      <a:pt x="608" y="68"/>
                    </a:lnTo>
                    <a:lnTo>
                      <a:pt x="610" y="68"/>
                    </a:lnTo>
                    <a:lnTo>
                      <a:pt x="612" y="68"/>
                    </a:lnTo>
                    <a:lnTo>
                      <a:pt x="614" y="68"/>
                    </a:lnTo>
                    <a:lnTo>
                      <a:pt x="616" y="70"/>
                    </a:lnTo>
                    <a:lnTo>
                      <a:pt x="618" y="70"/>
                    </a:lnTo>
                    <a:lnTo>
                      <a:pt x="620" y="70"/>
                    </a:lnTo>
                    <a:lnTo>
                      <a:pt x="622" y="70"/>
                    </a:lnTo>
                    <a:lnTo>
                      <a:pt x="622" y="72"/>
                    </a:lnTo>
                    <a:lnTo>
                      <a:pt x="623" y="72"/>
                    </a:lnTo>
                    <a:lnTo>
                      <a:pt x="623" y="74"/>
                    </a:lnTo>
                    <a:lnTo>
                      <a:pt x="623" y="75"/>
                    </a:lnTo>
                    <a:lnTo>
                      <a:pt x="625" y="75"/>
                    </a:lnTo>
                    <a:lnTo>
                      <a:pt x="627" y="75"/>
                    </a:lnTo>
                    <a:lnTo>
                      <a:pt x="627" y="77"/>
                    </a:lnTo>
                    <a:lnTo>
                      <a:pt x="629" y="77"/>
                    </a:lnTo>
                    <a:lnTo>
                      <a:pt x="631" y="77"/>
                    </a:lnTo>
                    <a:lnTo>
                      <a:pt x="633" y="75"/>
                    </a:lnTo>
                    <a:lnTo>
                      <a:pt x="635" y="75"/>
                    </a:lnTo>
                    <a:lnTo>
                      <a:pt x="635" y="74"/>
                    </a:lnTo>
                    <a:lnTo>
                      <a:pt x="635" y="75"/>
                    </a:lnTo>
                    <a:lnTo>
                      <a:pt x="637" y="75"/>
                    </a:lnTo>
                    <a:lnTo>
                      <a:pt x="637" y="77"/>
                    </a:lnTo>
                    <a:lnTo>
                      <a:pt x="639" y="77"/>
                    </a:lnTo>
                    <a:lnTo>
                      <a:pt x="641" y="77"/>
                    </a:lnTo>
                    <a:lnTo>
                      <a:pt x="643" y="79"/>
                    </a:lnTo>
                    <a:lnTo>
                      <a:pt x="645" y="79"/>
                    </a:lnTo>
                    <a:lnTo>
                      <a:pt x="647" y="79"/>
                    </a:lnTo>
                    <a:lnTo>
                      <a:pt x="648" y="79"/>
                    </a:lnTo>
                    <a:lnTo>
                      <a:pt x="650" y="79"/>
                    </a:lnTo>
                    <a:lnTo>
                      <a:pt x="654" y="81"/>
                    </a:lnTo>
                    <a:lnTo>
                      <a:pt x="656" y="81"/>
                    </a:lnTo>
                    <a:lnTo>
                      <a:pt x="656" y="79"/>
                    </a:lnTo>
                    <a:lnTo>
                      <a:pt x="658" y="79"/>
                    </a:lnTo>
                    <a:lnTo>
                      <a:pt x="660" y="77"/>
                    </a:lnTo>
                    <a:lnTo>
                      <a:pt x="662" y="77"/>
                    </a:lnTo>
                    <a:lnTo>
                      <a:pt x="662" y="75"/>
                    </a:lnTo>
                    <a:lnTo>
                      <a:pt x="662" y="77"/>
                    </a:lnTo>
                    <a:lnTo>
                      <a:pt x="664" y="77"/>
                    </a:lnTo>
                    <a:lnTo>
                      <a:pt x="666" y="77"/>
                    </a:lnTo>
                    <a:lnTo>
                      <a:pt x="668" y="77"/>
                    </a:lnTo>
                    <a:lnTo>
                      <a:pt x="670" y="77"/>
                    </a:lnTo>
                    <a:lnTo>
                      <a:pt x="670" y="79"/>
                    </a:lnTo>
                    <a:lnTo>
                      <a:pt x="671" y="79"/>
                    </a:lnTo>
                    <a:lnTo>
                      <a:pt x="673" y="79"/>
                    </a:lnTo>
                    <a:lnTo>
                      <a:pt x="675" y="81"/>
                    </a:lnTo>
                    <a:lnTo>
                      <a:pt x="677" y="81"/>
                    </a:lnTo>
                    <a:lnTo>
                      <a:pt x="679" y="81"/>
                    </a:lnTo>
                    <a:lnTo>
                      <a:pt x="681" y="81"/>
                    </a:lnTo>
                    <a:lnTo>
                      <a:pt x="683" y="83"/>
                    </a:lnTo>
                    <a:lnTo>
                      <a:pt x="685" y="81"/>
                    </a:lnTo>
                    <a:lnTo>
                      <a:pt x="687" y="81"/>
                    </a:lnTo>
                    <a:lnTo>
                      <a:pt x="687" y="83"/>
                    </a:lnTo>
                    <a:lnTo>
                      <a:pt x="689" y="83"/>
                    </a:lnTo>
                    <a:lnTo>
                      <a:pt x="691" y="83"/>
                    </a:lnTo>
                    <a:lnTo>
                      <a:pt x="693" y="83"/>
                    </a:lnTo>
                    <a:lnTo>
                      <a:pt x="695" y="85"/>
                    </a:lnTo>
                    <a:lnTo>
                      <a:pt x="696" y="87"/>
                    </a:lnTo>
                    <a:lnTo>
                      <a:pt x="698" y="87"/>
                    </a:lnTo>
                    <a:lnTo>
                      <a:pt x="698" y="89"/>
                    </a:lnTo>
                    <a:lnTo>
                      <a:pt x="700" y="89"/>
                    </a:lnTo>
                    <a:lnTo>
                      <a:pt x="702" y="89"/>
                    </a:lnTo>
                    <a:lnTo>
                      <a:pt x="704" y="91"/>
                    </a:lnTo>
                    <a:lnTo>
                      <a:pt x="706" y="91"/>
                    </a:lnTo>
                    <a:lnTo>
                      <a:pt x="708" y="91"/>
                    </a:lnTo>
                    <a:lnTo>
                      <a:pt x="710" y="91"/>
                    </a:lnTo>
                    <a:lnTo>
                      <a:pt x="710" y="89"/>
                    </a:lnTo>
                    <a:lnTo>
                      <a:pt x="712" y="89"/>
                    </a:lnTo>
                    <a:lnTo>
                      <a:pt x="714" y="89"/>
                    </a:lnTo>
                    <a:lnTo>
                      <a:pt x="716" y="89"/>
                    </a:lnTo>
                    <a:lnTo>
                      <a:pt x="718" y="89"/>
                    </a:lnTo>
                    <a:lnTo>
                      <a:pt x="719" y="89"/>
                    </a:lnTo>
                    <a:lnTo>
                      <a:pt x="719" y="87"/>
                    </a:lnTo>
                    <a:lnTo>
                      <a:pt x="721" y="87"/>
                    </a:lnTo>
                    <a:lnTo>
                      <a:pt x="721" y="85"/>
                    </a:lnTo>
                    <a:lnTo>
                      <a:pt x="723" y="85"/>
                    </a:lnTo>
                    <a:lnTo>
                      <a:pt x="723" y="83"/>
                    </a:lnTo>
                    <a:lnTo>
                      <a:pt x="725" y="81"/>
                    </a:lnTo>
                    <a:lnTo>
                      <a:pt x="723" y="81"/>
                    </a:lnTo>
                    <a:lnTo>
                      <a:pt x="723" y="79"/>
                    </a:lnTo>
                    <a:lnTo>
                      <a:pt x="725" y="77"/>
                    </a:lnTo>
                    <a:lnTo>
                      <a:pt x="725" y="75"/>
                    </a:lnTo>
                    <a:lnTo>
                      <a:pt x="727" y="75"/>
                    </a:lnTo>
                    <a:lnTo>
                      <a:pt x="727" y="74"/>
                    </a:lnTo>
                    <a:lnTo>
                      <a:pt x="729" y="74"/>
                    </a:lnTo>
                    <a:lnTo>
                      <a:pt x="729" y="72"/>
                    </a:lnTo>
                    <a:lnTo>
                      <a:pt x="727" y="72"/>
                    </a:lnTo>
                    <a:lnTo>
                      <a:pt x="727" y="70"/>
                    </a:lnTo>
                    <a:lnTo>
                      <a:pt x="727" y="68"/>
                    </a:lnTo>
                    <a:lnTo>
                      <a:pt x="727" y="66"/>
                    </a:lnTo>
                    <a:lnTo>
                      <a:pt x="727" y="64"/>
                    </a:lnTo>
                    <a:lnTo>
                      <a:pt x="729" y="64"/>
                    </a:lnTo>
                    <a:lnTo>
                      <a:pt x="731" y="64"/>
                    </a:lnTo>
                    <a:lnTo>
                      <a:pt x="733" y="64"/>
                    </a:lnTo>
                    <a:lnTo>
                      <a:pt x="733" y="66"/>
                    </a:lnTo>
                    <a:lnTo>
                      <a:pt x="735" y="66"/>
                    </a:lnTo>
                    <a:lnTo>
                      <a:pt x="735" y="64"/>
                    </a:lnTo>
                    <a:lnTo>
                      <a:pt x="735" y="62"/>
                    </a:lnTo>
                    <a:lnTo>
                      <a:pt x="737" y="60"/>
                    </a:lnTo>
                    <a:lnTo>
                      <a:pt x="737" y="58"/>
                    </a:lnTo>
                    <a:lnTo>
                      <a:pt x="737" y="56"/>
                    </a:lnTo>
                    <a:lnTo>
                      <a:pt x="737" y="54"/>
                    </a:lnTo>
                    <a:lnTo>
                      <a:pt x="739" y="52"/>
                    </a:lnTo>
                    <a:lnTo>
                      <a:pt x="739" y="50"/>
                    </a:lnTo>
                    <a:lnTo>
                      <a:pt x="741" y="50"/>
                    </a:lnTo>
                    <a:lnTo>
                      <a:pt x="741" y="49"/>
                    </a:lnTo>
                    <a:lnTo>
                      <a:pt x="742" y="47"/>
                    </a:lnTo>
                    <a:lnTo>
                      <a:pt x="744" y="47"/>
                    </a:lnTo>
                    <a:lnTo>
                      <a:pt x="744" y="49"/>
                    </a:lnTo>
                    <a:lnTo>
                      <a:pt x="746" y="49"/>
                    </a:lnTo>
                    <a:lnTo>
                      <a:pt x="746" y="47"/>
                    </a:lnTo>
                    <a:lnTo>
                      <a:pt x="748" y="45"/>
                    </a:lnTo>
                    <a:lnTo>
                      <a:pt x="748" y="43"/>
                    </a:lnTo>
                    <a:lnTo>
                      <a:pt x="748" y="41"/>
                    </a:lnTo>
                    <a:lnTo>
                      <a:pt x="750" y="41"/>
                    </a:lnTo>
                    <a:lnTo>
                      <a:pt x="752" y="41"/>
                    </a:lnTo>
                    <a:lnTo>
                      <a:pt x="752" y="39"/>
                    </a:lnTo>
                    <a:lnTo>
                      <a:pt x="754" y="39"/>
                    </a:lnTo>
                    <a:lnTo>
                      <a:pt x="754" y="41"/>
                    </a:lnTo>
                    <a:lnTo>
                      <a:pt x="756" y="43"/>
                    </a:lnTo>
                    <a:lnTo>
                      <a:pt x="756" y="45"/>
                    </a:lnTo>
                    <a:lnTo>
                      <a:pt x="758" y="45"/>
                    </a:lnTo>
                    <a:lnTo>
                      <a:pt x="758" y="47"/>
                    </a:lnTo>
                    <a:lnTo>
                      <a:pt x="760" y="47"/>
                    </a:lnTo>
                    <a:lnTo>
                      <a:pt x="762" y="49"/>
                    </a:lnTo>
                    <a:lnTo>
                      <a:pt x="764" y="49"/>
                    </a:lnTo>
                    <a:lnTo>
                      <a:pt x="766" y="47"/>
                    </a:lnTo>
                    <a:lnTo>
                      <a:pt x="767" y="47"/>
                    </a:lnTo>
                    <a:lnTo>
                      <a:pt x="769" y="47"/>
                    </a:lnTo>
                    <a:lnTo>
                      <a:pt x="769" y="49"/>
                    </a:lnTo>
                    <a:lnTo>
                      <a:pt x="771" y="50"/>
                    </a:lnTo>
                    <a:lnTo>
                      <a:pt x="773" y="50"/>
                    </a:lnTo>
                    <a:lnTo>
                      <a:pt x="773" y="52"/>
                    </a:lnTo>
                    <a:lnTo>
                      <a:pt x="775" y="52"/>
                    </a:lnTo>
                    <a:lnTo>
                      <a:pt x="775" y="54"/>
                    </a:lnTo>
                    <a:lnTo>
                      <a:pt x="777" y="54"/>
                    </a:lnTo>
                    <a:lnTo>
                      <a:pt x="779" y="56"/>
                    </a:lnTo>
                    <a:lnTo>
                      <a:pt x="781" y="56"/>
                    </a:lnTo>
                    <a:lnTo>
                      <a:pt x="783" y="56"/>
                    </a:lnTo>
                    <a:lnTo>
                      <a:pt x="785" y="56"/>
                    </a:lnTo>
                    <a:lnTo>
                      <a:pt x="787" y="56"/>
                    </a:lnTo>
                    <a:lnTo>
                      <a:pt x="785" y="54"/>
                    </a:lnTo>
                    <a:lnTo>
                      <a:pt x="785" y="52"/>
                    </a:lnTo>
                    <a:lnTo>
                      <a:pt x="787" y="52"/>
                    </a:lnTo>
                    <a:lnTo>
                      <a:pt x="789" y="50"/>
                    </a:lnTo>
                    <a:lnTo>
                      <a:pt x="790" y="50"/>
                    </a:lnTo>
                    <a:lnTo>
                      <a:pt x="792" y="49"/>
                    </a:lnTo>
                    <a:lnTo>
                      <a:pt x="794" y="49"/>
                    </a:lnTo>
                    <a:lnTo>
                      <a:pt x="796" y="47"/>
                    </a:lnTo>
                    <a:lnTo>
                      <a:pt x="798" y="47"/>
                    </a:lnTo>
                    <a:lnTo>
                      <a:pt x="800" y="47"/>
                    </a:lnTo>
                    <a:lnTo>
                      <a:pt x="802" y="45"/>
                    </a:lnTo>
                    <a:lnTo>
                      <a:pt x="804" y="45"/>
                    </a:lnTo>
                    <a:lnTo>
                      <a:pt x="806" y="43"/>
                    </a:lnTo>
                    <a:lnTo>
                      <a:pt x="808" y="43"/>
                    </a:lnTo>
                    <a:lnTo>
                      <a:pt x="810" y="43"/>
                    </a:lnTo>
                    <a:lnTo>
                      <a:pt x="812" y="41"/>
                    </a:lnTo>
                    <a:lnTo>
                      <a:pt x="814" y="41"/>
                    </a:lnTo>
                    <a:lnTo>
                      <a:pt x="814" y="39"/>
                    </a:lnTo>
                    <a:lnTo>
                      <a:pt x="815" y="41"/>
                    </a:lnTo>
                    <a:lnTo>
                      <a:pt x="817" y="41"/>
                    </a:lnTo>
                    <a:lnTo>
                      <a:pt x="817" y="39"/>
                    </a:lnTo>
                    <a:lnTo>
                      <a:pt x="819" y="39"/>
                    </a:lnTo>
                    <a:lnTo>
                      <a:pt x="819" y="41"/>
                    </a:lnTo>
                    <a:lnTo>
                      <a:pt x="821" y="41"/>
                    </a:lnTo>
                    <a:lnTo>
                      <a:pt x="823" y="41"/>
                    </a:lnTo>
                    <a:lnTo>
                      <a:pt x="823" y="39"/>
                    </a:lnTo>
                    <a:lnTo>
                      <a:pt x="823" y="37"/>
                    </a:lnTo>
                    <a:lnTo>
                      <a:pt x="825" y="37"/>
                    </a:lnTo>
                    <a:lnTo>
                      <a:pt x="827" y="37"/>
                    </a:lnTo>
                    <a:lnTo>
                      <a:pt x="829" y="37"/>
                    </a:lnTo>
                    <a:lnTo>
                      <a:pt x="829" y="35"/>
                    </a:lnTo>
                    <a:lnTo>
                      <a:pt x="831" y="35"/>
                    </a:lnTo>
                    <a:lnTo>
                      <a:pt x="833" y="33"/>
                    </a:lnTo>
                    <a:lnTo>
                      <a:pt x="835" y="35"/>
                    </a:lnTo>
                    <a:lnTo>
                      <a:pt x="837" y="35"/>
                    </a:lnTo>
                    <a:lnTo>
                      <a:pt x="838" y="35"/>
                    </a:lnTo>
                    <a:lnTo>
                      <a:pt x="838" y="33"/>
                    </a:lnTo>
                    <a:lnTo>
                      <a:pt x="842" y="31"/>
                    </a:lnTo>
                    <a:lnTo>
                      <a:pt x="844" y="31"/>
                    </a:lnTo>
                    <a:lnTo>
                      <a:pt x="844" y="33"/>
                    </a:lnTo>
                    <a:lnTo>
                      <a:pt x="844" y="31"/>
                    </a:lnTo>
                    <a:lnTo>
                      <a:pt x="846" y="31"/>
                    </a:lnTo>
                    <a:lnTo>
                      <a:pt x="844" y="29"/>
                    </a:lnTo>
                    <a:lnTo>
                      <a:pt x="846" y="29"/>
                    </a:lnTo>
                    <a:lnTo>
                      <a:pt x="846" y="27"/>
                    </a:lnTo>
                    <a:lnTo>
                      <a:pt x="848" y="27"/>
                    </a:lnTo>
                    <a:lnTo>
                      <a:pt x="850" y="27"/>
                    </a:lnTo>
                    <a:lnTo>
                      <a:pt x="852" y="27"/>
                    </a:lnTo>
                    <a:lnTo>
                      <a:pt x="854" y="25"/>
                    </a:lnTo>
                    <a:lnTo>
                      <a:pt x="854" y="24"/>
                    </a:lnTo>
                    <a:lnTo>
                      <a:pt x="852" y="25"/>
                    </a:lnTo>
                    <a:lnTo>
                      <a:pt x="852" y="24"/>
                    </a:lnTo>
                    <a:lnTo>
                      <a:pt x="850" y="24"/>
                    </a:lnTo>
                    <a:lnTo>
                      <a:pt x="852" y="24"/>
                    </a:lnTo>
                    <a:lnTo>
                      <a:pt x="852" y="22"/>
                    </a:lnTo>
                    <a:lnTo>
                      <a:pt x="854" y="20"/>
                    </a:lnTo>
                    <a:lnTo>
                      <a:pt x="856" y="24"/>
                    </a:lnTo>
                    <a:lnTo>
                      <a:pt x="858" y="24"/>
                    </a:lnTo>
                    <a:lnTo>
                      <a:pt x="858" y="22"/>
                    </a:lnTo>
                    <a:lnTo>
                      <a:pt x="856" y="22"/>
                    </a:lnTo>
                    <a:lnTo>
                      <a:pt x="858" y="20"/>
                    </a:lnTo>
                    <a:lnTo>
                      <a:pt x="860" y="22"/>
                    </a:lnTo>
                    <a:lnTo>
                      <a:pt x="863" y="22"/>
                    </a:lnTo>
                    <a:lnTo>
                      <a:pt x="863" y="24"/>
                    </a:lnTo>
                    <a:lnTo>
                      <a:pt x="865" y="25"/>
                    </a:lnTo>
                    <a:lnTo>
                      <a:pt x="867" y="25"/>
                    </a:lnTo>
                    <a:lnTo>
                      <a:pt x="869" y="25"/>
                    </a:lnTo>
                    <a:lnTo>
                      <a:pt x="869" y="27"/>
                    </a:lnTo>
                    <a:lnTo>
                      <a:pt x="869" y="29"/>
                    </a:lnTo>
                    <a:lnTo>
                      <a:pt x="871" y="29"/>
                    </a:lnTo>
                    <a:lnTo>
                      <a:pt x="873" y="29"/>
                    </a:lnTo>
                    <a:lnTo>
                      <a:pt x="873" y="31"/>
                    </a:lnTo>
                    <a:lnTo>
                      <a:pt x="871" y="33"/>
                    </a:lnTo>
                    <a:lnTo>
                      <a:pt x="873" y="33"/>
                    </a:lnTo>
                    <a:lnTo>
                      <a:pt x="875" y="33"/>
                    </a:lnTo>
                    <a:lnTo>
                      <a:pt x="877" y="33"/>
                    </a:lnTo>
                    <a:lnTo>
                      <a:pt x="877" y="35"/>
                    </a:lnTo>
                    <a:lnTo>
                      <a:pt x="879" y="33"/>
                    </a:lnTo>
                    <a:lnTo>
                      <a:pt x="879" y="35"/>
                    </a:lnTo>
                    <a:lnTo>
                      <a:pt x="879" y="33"/>
                    </a:lnTo>
                    <a:lnTo>
                      <a:pt x="881" y="33"/>
                    </a:lnTo>
                    <a:lnTo>
                      <a:pt x="881" y="35"/>
                    </a:lnTo>
                    <a:lnTo>
                      <a:pt x="883" y="33"/>
                    </a:lnTo>
                    <a:lnTo>
                      <a:pt x="883" y="31"/>
                    </a:lnTo>
                    <a:lnTo>
                      <a:pt x="885" y="31"/>
                    </a:lnTo>
                    <a:lnTo>
                      <a:pt x="886" y="33"/>
                    </a:lnTo>
                    <a:lnTo>
                      <a:pt x="886" y="31"/>
                    </a:lnTo>
                    <a:lnTo>
                      <a:pt x="888" y="31"/>
                    </a:lnTo>
                    <a:lnTo>
                      <a:pt x="890" y="31"/>
                    </a:lnTo>
                    <a:lnTo>
                      <a:pt x="892" y="29"/>
                    </a:lnTo>
                    <a:lnTo>
                      <a:pt x="894" y="27"/>
                    </a:lnTo>
                    <a:lnTo>
                      <a:pt x="896" y="27"/>
                    </a:lnTo>
                    <a:lnTo>
                      <a:pt x="896" y="29"/>
                    </a:lnTo>
                    <a:lnTo>
                      <a:pt x="898" y="29"/>
                    </a:lnTo>
                    <a:lnTo>
                      <a:pt x="900" y="29"/>
                    </a:lnTo>
                    <a:lnTo>
                      <a:pt x="900" y="31"/>
                    </a:lnTo>
                    <a:lnTo>
                      <a:pt x="902" y="31"/>
                    </a:lnTo>
                    <a:lnTo>
                      <a:pt x="904" y="29"/>
                    </a:lnTo>
                    <a:lnTo>
                      <a:pt x="904" y="27"/>
                    </a:lnTo>
                    <a:lnTo>
                      <a:pt x="906" y="27"/>
                    </a:lnTo>
                    <a:lnTo>
                      <a:pt x="906" y="25"/>
                    </a:lnTo>
                    <a:lnTo>
                      <a:pt x="908" y="25"/>
                    </a:lnTo>
                    <a:lnTo>
                      <a:pt x="908" y="27"/>
                    </a:lnTo>
                    <a:lnTo>
                      <a:pt x="909" y="27"/>
                    </a:lnTo>
                    <a:lnTo>
                      <a:pt x="911" y="27"/>
                    </a:lnTo>
                    <a:lnTo>
                      <a:pt x="913" y="25"/>
                    </a:lnTo>
                    <a:lnTo>
                      <a:pt x="915" y="25"/>
                    </a:lnTo>
                    <a:lnTo>
                      <a:pt x="919" y="25"/>
                    </a:lnTo>
                    <a:lnTo>
                      <a:pt x="919" y="24"/>
                    </a:lnTo>
                    <a:lnTo>
                      <a:pt x="919" y="22"/>
                    </a:lnTo>
                    <a:lnTo>
                      <a:pt x="921" y="20"/>
                    </a:lnTo>
                    <a:lnTo>
                      <a:pt x="921" y="18"/>
                    </a:lnTo>
                    <a:lnTo>
                      <a:pt x="919" y="18"/>
                    </a:lnTo>
                    <a:lnTo>
                      <a:pt x="919" y="16"/>
                    </a:lnTo>
                    <a:lnTo>
                      <a:pt x="919" y="14"/>
                    </a:lnTo>
                    <a:lnTo>
                      <a:pt x="919" y="12"/>
                    </a:lnTo>
                    <a:lnTo>
                      <a:pt x="919" y="10"/>
                    </a:lnTo>
                    <a:lnTo>
                      <a:pt x="921" y="8"/>
                    </a:lnTo>
                    <a:lnTo>
                      <a:pt x="923" y="8"/>
                    </a:lnTo>
                    <a:lnTo>
                      <a:pt x="923" y="6"/>
                    </a:lnTo>
                    <a:lnTo>
                      <a:pt x="921" y="6"/>
                    </a:lnTo>
                    <a:lnTo>
                      <a:pt x="923" y="4"/>
                    </a:lnTo>
                    <a:lnTo>
                      <a:pt x="925" y="4"/>
                    </a:lnTo>
                    <a:lnTo>
                      <a:pt x="927" y="4"/>
                    </a:lnTo>
                    <a:lnTo>
                      <a:pt x="929" y="2"/>
                    </a:lnTo>
                    <a:lnTo>
                      <a:pt x="931" y="2"/>
                    </a:lnTo>
                    <a:lnTo>
                      <a:pt x="933" y="4"/>
                    </a:lnTo>
                    <a:lnTo>
                      <a:pt x="933" y="2"/>
                    </a:lnTo>
                    <a:lnTo>
                      <a:pt x="934" y="2"/>
                    </a:lnTo>
                    <a:lnTo>
                      <a:pt x="933" y="0"/>
                    </a:lnTo>
                    <a:lnTo>
                      <a:pt x="934" y="0"/>
                    </a:lnTo>
                    <a:lnTo>
                      <a:pt x="936" y="0"/>
                    </a:lnTo>
                    <a:lnTo>
                      <a:pt x="936" y="2"/>
                    </a:lnTo>
                    <a:lnTo>
                      <a:pt x="938" y="4"/>
                    </a:lnTo>
                    <a:lnTo>
                      <a:pt x="938" y="2"/>
                    </a:lnTo>
                    <a:lnTo>
                      <a:pt x="940" y="2"/>
                    </a:lnTo>
                    <a:lnTo>
                      <a:pt x="940" y="4"/>
                    </a:lnTo>
                    <a:lnTo>
                      <a:pt x="938" y="4"/>
                    </a:lnTo>
                    <a:lnTo>
                      <a:pt x="940" y="4"/>
                    </a:lnTo>
                    <a:lnTo>
                      <a:pt x="940" y="6"/>
                    </a:lnTo>
                    <a:lnTo>
                      <a:pt x="940" y="4"/>
                    </a:lnTo>
                    <a:lnTo>
                      <a:pt x="942" y="4"/>
                    </a:lnTo>
                    <a:lnTo>
                      <a:pt x="942" y="6"/>
                    </a:lnTo>
                    <a:lnTo>
                      <a:pt x="944" y="6"/>
                    </a:lnTo>
                    <a:lnTo>
                      <a:pt x="946" y="6"/>
                    </a:lnTo>
                    <a:lnTo>
                      <a:pt x="946" y="8"/>
                    </a:lnTo>
                    <a:lnTo>
                      <a:pt x="948" y="10"/>
                    </a:lnTo>
                    <a:lnTo>
                      <a:pt x="948" y="8"/>
                    </a:lnTo>
                    <a:lnTo>
                      <a:pt x="948" y="10"/>
                    </a:lnTo>
                    <a:lnTo>
                      <a:pt x="948" y="12"/>
                    </a:lnTo>
                    <a:lnTo>
                      <a:pt x="948" y="10"/>
                    </a:lnTo>
                    <a:lnTo>
                      <a:pt x="950" y="10"/>
                    </a:lnTo>
                    <a:lnTo>
                      <a:pt x="952" y="10"/>
                    </a:lnTo>
                    <a:lnTo>
                      <a:pt x="950" y="10"/>
                    </a:lnTo>
                    <a:lnTo>
                      <a:pt x="952" y="8"/>
                    </a:lnTo>
                    <a:lnTo>
                      <a:pt x="952" y="10"/>
                    </a:lnTo>
                    <a:lnTo>
                      <a:pt x="952" y="12"/>
                    </a:lnTo>
                    <a:lnTo>
                      <a:pt x="952" y="10"/>
                    </a:lnTo>
                    <a:lnTo>
                      <a:pt x="954" y="10"/>
                    </a:lnTo>
                    <a:lnTo>
                      <a:pt x="954" y="12"/>
                    </a:lnTo>
                    <a:lnTo>
                      <a:pt x="952" y="12"/>
                    </a:lnTo>
                    <a:lnTo>
                      <a:pt x="954" y="12"/>
                    </a:lnTo>
                    <a:lnTo>
                      <a:pt x="954" y="14"/>
                    </a:lnTo>
                    <a:lnTo>
                      <a:pt x="956" y="14"/>
                    </a:lnTo>
                    <a:lnTo>
                      <a:pt x="956" y="12"/>
                    </a:lnTo>
                    <a:lnTo>
                      <a:pt x="957" y="12"/>
                    </a:lnTo>
                    <a:lnTo>
                      <a:pt x="957" y="14"/>
                    </a:lnTo>
                    <a:lnTo>
                      <a:pt x="959" y="14"/>
                    </a:lnTo>
                    <a:lnTo>
                      <a:pt x="959" y="16"/>
                    </a:lnTo>
                    <a:lnTo>
                      <a:pt x="959" y="14"/>
                    </a:lnTo>
                    <a:lnTo>
                      <a:pt x="961" y="14"/>
                    </a:lnTo>
                    <a:lnTo>
                      <a:pt x="963" y="14"/>
                    </a:lnTo>
                    <a:lnTo>
                      <a:pt x="963" y="12"/>
                    </a:lnTo>
                    <a:lnTo>
                      <a:pt x="965" y="12"/>
                    </a:lnTo>
                    <a:lnTo>
                      <a:pt x="965" y="10"/>
                    </a:lnTo>
                    <a:lnTo>
                      <a:pt x="965" y="12"/>
                    </a:lnTo>
                    <a:lnTo>
                      <a:pt x="967" y="12"/>
                    </a:lnTo>
                    <a:lnTo>
                      <a:pt x="967" y="14"/>
                    </a:lnTo>
                    <a:lnTo>
                      <a:pt x="969" y="14"/>
                    </a:lnTo>
                    <a:lnTo>
                      <a:pt x="969" y="12"/>
                    </a:lnTo>
                    <a:lnTo>
                      <a:pt x="969" y="14"/>
                    </a:lnTo>
                    <a:lnTo>
                      <a:pt x="971" y="14"/>
                    </a:lnTo>
                    <a:lnTo>
                      <a:pt x="971" y="12"/>
                    </a:lnTo>
                    <a:lnTo>
                      <a:pt x="973" y="12"/>
                    </a:lnTo>
                    <a:lnTo>
                      <a:pt x="973" y="14"/>
                    </a:lnTo>
                    <a:lnTo>
                      <a:pt x="973" y="12"/>
                    </a:lnTo>
                    <a:lnTo>
                      <a:pt x="973" y="10"/>
                    </a:lnTo>
                    <a:lnTo>
                      <a:pt x="975" y="12"/>
                    </a:lnTo>
                    <a:lnTo>
                      <a:pt x="975" y="10"/>
                    </a:lnTo>
                    <a:lnTo>
                      <a:pt x="975" y="8"/>
                    </a:lnTo>
                    <a:lnTo>
                      <a:pt x="977" y="10"/>
                    </a:lnTo>
                    <a:lnTo>
                      <a:pt x="977" y="12"/>
                    </a:lnTo>
                    <a:lnTo>
                      <a:pt x="979" y="12"/>
                    </a:lnTo>
                    <a:lnTo>
                      <a:pt x="979" y="10"/>
                    </a:lnTo>
                    <a:lnTo>
                      <a:pt x="979" y="12"/>
                    </a:lnTo>
                    <a:lnTo>
                      <a:pt x="981" y="12"/>
                    </a:lnTo>
                    <a:lnTo>
                      <a:pt x="981" y="10"/>
                    </a:lnTo>
                    <a:lnTo>
                      <a:pt x="981" y="12"/>
                    </a:lnTo>
                    <a:lnTo>
                      <a:pt x="981" y="14"/>
                    </a:lnTo>
                    <a:lnTo>
                      <a:pt x="982" y="14"/>
                    </a:lnTo>
                    <a:lnTo>
                      <a:pt x="984" y="14"/>
                    </a:lnTo>
                    <a:lnTo>
                      <a:pt x="984" y="16"/>
                    </a:lnTo>
                    <a:lnTo>
                      <a:pt x="986" y="16"/>
                    </a:lnTo>
                    <a:lnTo>
                      <a:pt x="986" y="18"/>
                    </a:lnTo>
                    <a:lnTo>
                      <a:pt x="988" y="18"/>
                    </a:lnTo>
                    <a:lnTo>
                      <a:pt x="990" y="18"/>
                    </a:lnTo>
                    <a:lnTo>
                      <a:pt x="990" y="16"/>
                    </a:lnTo>
                    <a:lnTo>
                      <a:pt x="990" y="18"/>
                    </a:lnTo>
                    <a:lnTo>
                      <a:pt x="992" y="18"/>
                    </a:lnTo>
                    <a:lnTo>
                      <a:pt x="994" y="18"/>
                    </a:lnTo>
                    <a:lnTo>
                      <a:pt x="994" y="20"/>
                    </a:lnTo>
                    <a:lnTo>
                      <a:pt x="994" y="18"/>
                    </a:lnTo>
                    <a:lnTo>
                      <a:pt x="996" y="18"/>
                    </a:lnTo>
                    <a:lnTo>
                      <a:pt x="994" y="20"/>
                    </a:lnTo>
                    <a:lnTo>
                      <a:pt x="996" y="20"/>
                    </a:lnTo>
                    <a:lnTo>
                      <a:pt x="998" y="20"/>
                    </a:lnTo>
                    <a:lnTo>
                      <a:pt x="996" y="22"/>
                    </a:lnTo>
                    <a:lnTo>
                      <a:pt x="998" y="22"/>
                    </a:lnTo>
                    <a:lnTo>
                      <a:pt x="998" y="24"/>
                    </a:lnTo>
                    <a:lnTo>
                      <a:pt x="1000" y="24"/>
                    </a:lnTo>
                    <a:lnTo>
                      <a:pt x="1002" y="24"/>
                    </a:lnTo>
                    <a:lnTo>
                      <a:pt x="1002" y="25"/>
                    </a:lnTo>
                    <a:lnTo>
                      <a:pt x="1002" y="24"/>
                    </a:lnTo>
                    <a:lnTo>
                      <a:pt x="1002" y="25"/>
                    </a:lnTo>
                    <a:lnTo>
                      <a:pt x="1004" y="25"/>
                    </a:lnTo>
                    <a:lnTo>
                      <a:pt x="1004" y="24"/>
                    </a:lnTo>
                    <a:lnTo>
                      <a:pt x="1005" y="24"/>
                    </a:lnTo>
                    <a:lnTo>
                      <a:pt x="1005" y="22"/>
                    </a:lnTo>
                    <a:lnTo>
                      <a:pt x="1005" y="24"/>
                    </a:lnTo>
                    <a:lnTo>
                      <a:pt x="1005" y="22"/>
                    </a:lnTo>
                    <a:lnTo>
                      <a:pt x="1007" y="22"/>
                    </a:lnTo>
                    <a:lnTo>
                      <a:pt x="1009" y="22"/>
                    </a:lnTo>
                    <a:lnTo>
                      <a:pt x="1009" y="24"/>
                    </a:lnTo>
                    <a:lnTo>
                      <a:pt x="1011" y="24"/>
                    </a:lnTo>
                    <a:lnTo>
                      <a:pt x="1009" y="22"/>
                    </a:lnTo>
                    <a:lnTo>
                      <a:pt x="1011" y="22"/>
                    </a:lnTo>
                    <a:lnTo>
                      <a:pt x="1013" y="22"/>
                    </a:lnTo>
                    <a:lnTo>
                      <a:pt x="1015" y="22"/>
                    </a:lnTo>
                    <a:lnTo>
                      <a:pt x="1015" y="20"/>
                    </a:lnTo>
                    <a:lnTo>
                      <a:pt x="1017" y="22"/>
                    </a:lnTo>
                    <a:lnTo>
                      <a:pt x="1019" y="20"/>
                    </a:lnTo>
                    <a:lnTo>
                      <a:pt x="1019" y="22"/>
                    </a:lnTo>
                    <a:lnTo>
                      <a:pt x="1019" y="20"/>
                    </a:lnTo>
                    <a:lnTo>
                      <a:pt x="1019" y="22"/>
                    </a:lnTo>
                    <a:lnTo>
                      <a:pt x="1021" y="20"/>
                    </a:lnTo>
                    <a:lnTo>
                      <a:pt x="1021" y="22"/>
                    </a:lnTo>
                    <a:lnTo>
                      <a:pt x="1021" y="24"/>
                    </a:lnTo>
                    <a:lnTo>
                      <a:pt x="1023" y="24"/>
                    </a:lnTo>
                    <a:lnTo>
                      <a:pt x="1025" y="24"/>
                    </a:lnTo>
                    <a:lnTo>
                      <a:pt x="1025" y="25"/>
                    </a:lnTo>
                    <a:lnTo>
                      <a:pt x="1027" y="25"/>
                    </a:lnTo>
                    <a:lnTo>
                      <a:pt x="1029" y="25"/>
                    </a:lnTo>
                    <a:lnTo>
                      <a:pt x="1029" y="24"/>
                    </a:lnTo>
                    <a:lnTo>
                      <a:pt x="1029" y="22"/>
                    </a:lnTo>
                    <a:lnTo>
                      <a:pt x="1029" y="24"/>
                    </a:lnTo>
                    <a:lnTo>
                      <a:pt x="1030" y="22"/>
                    </a:lnTo>
                    <a:lnTo>
                      <a:pt x="1030" y="20"/>
                    </a:lnTo>
                    <a:lnTo>
                      <a:pt x="1032" y="20"/>
                    </a:lnTo>
                    <a:lnTo>
                      <a:pt x="1030" y="18"/>
                    </a:lnTo>
                    <a:lnTo>
                      <a:pt x="1032" y="18"/>
                    </a:lnTo>
                    <a:lnTo>
                      <a:pt x="1034" y="18"/>
                    </a:lnTo>
                    <a:lnTo>
                      <a:pt x="1034" y="16"/>
                    </a:lnTo>
                    <a:lnTo>
                      <a:pt x="1036" y="16"/>
                    </a:lnTo>
                    <a:lnTo>
                      <a:pt x="1038" y="16"/>
                    </a:lnTo>
                    <a:lnTo>
                      <a:pt x="1038" y="14"/>
                    </a:lnTo>
                    <a:lnTo>
                      <a:pt x="1040" y="14"/>
                    </a:lnTo>
                    <a:lnTo>
                      <a:pt x="1042" y="14"/>
                    </a:lnTo>
                    <a:lnTo>
                      <a:pt x="1044" y="14"/>
                    </a:lnTo>
                    <a:lnTo>
                      <a:pt x="1046" y="14"/>
                    </a:lnTo>
                    <a:lnTo>
                      <a:pt x="1048" y="14"/>
                    </a:lnTo>
                    <a:lnTo>
                      <a:pt x="1050" y="14"/>
                    </a:lnTo>
                    <a:lnTo>
                      <a:pt x="1050" y="16"/>
                    </a:lnTo>
                    <a:lnTo>
                      <a:pt x="1052" y="18"/>
                    </a:lnTo>
                    <a:lnTo>
                      <a:pt x="1053" y="18"/>
                    </a:lnTo>
                    <a:lnTo>
                      <a:pt x="1055" y="18"/>
                    </a:lnTo>
                    <a:lnTo>
                      <a:pt x="1057" y="18"/>
                    </a:lnTo>
                    <a:lnTo>
                      <a:pt x="1059" y="20"/>
                    </a:lnTo>
                    <a:lnTo>
                      <a:pt x="1061" y="20"/>
                    </a:lnTo>
                    <a:lnTo>
                      <a:pt x="1063" y="22"/>
                    </a:lnTo>
                    <a:lnTo>
                      <a:pt x="1065" y="22"/>
                    </a:lnTo>
                    <a:lnTo>
                      <a:pt x="1067" y="22"/>
                    </a:lnTo>
                    <a:lnTo>
                      <a:pt x="1067" y="24"/>
                    </a:lnTo>
                    <a:lnTo>
                      <a:pt x="1067" y="25"/>
                    </a:lnTo>
                    <a:lnTo>
                      <a:pt x="1067" y="27"/>
                    </a:lnTo>
                    <a:lnTo>
                      <a:pt x="1069" y="27"/>
                    </a:lnTo>
                    <a:lnTo>
                      <a:pt x="1071" y="27"/>
                    </a:lnTo>
                    <a:lnTo>
                      <a:pt x="1071" y="29"/>
                    </a:lnTo>
                    <a:lnTo>
                      <a:pt x="1073" y="29"/>
                    </a:lnTo>
                    <a:lnTo>
                      <a:pt x="1073" y="31"/>
                    </a:lnTo>
                    <a:lnTo>
                      <a:pt x="1073" y="33"/>
                    </a:lnTo>
                    <a:lnTo>
                      <a:pt x="1075" y="33"/>
                    </a:lnTo>
                    <a:lnTo>
                      <a:pt x="1076" y="35"/>
                    </a:lnTo>
                    <a:lnTo>
                      <a:pt x="1078" y="35"/>
                    </a:lnTo>
                    <a:lnTo>
                      <a:pt x="1082" y="35"/>
                    </a:lnTo>
                    <a:lnTo>
                      <a:pt x="1084" y="37"/>
                    </a:lnTo>
                    <a:lnTo>
                      <a:pt x="1084" y="39"/>
                    </a:lnTo>
                    <a:lnTo>
                      <a:pt x="1086" y="39"/>
                    </a:lnTo>
                    <a:lnTo>
                      <a:pt x="1086" y="41"/>
                    </a:lnTo>
                    <a:lnTo>
                      <a:pt x="1086" y="43"/>
                    </a:lnTo>
                    <a:lnTo>
                      <a:pt x="1088" y="43"/>
                    </a:lnTo>
                    <a:lnTo>
                      <a:pt x="1090" y="43"/>
                    </a:lnTo>
                    <a:lnTo>
                      <a:pt x="1090" y="45"/>
                    </a:lnTo>
                    <a:lnTo>
                      <a:pt x="1092" y="45"/>
                    </a:lnTo>
                    <a:lnTo>
                      <a:pt x="1092" y="47"/>
                    </a:lnTo>
                    <a:lnTo>
                      <a:pt x="1092" y="49"/>
                    </a:lnTo>
                    <a:lnTo>
                      <a:pt x="1090" y="49"/>
                    </a:lnTo>
                    <a:lnTo>
                      <a:pt x="1090" y="50"/>
                    </a:lnTo>
                    <a:lnTo>
                      <a:pt x="1090" y="52"/>
                    </a:lnTo>
                    <a:lnTo>
                      <a:pt x="1092" y="54"/>
                    </a:lnTo>
                    <a:lnTo>
                      <a:pt x="1092" y="56"/>
                    </a:lnTo>
                    <a:lnTo>
                      <a:pt x="1090" y="56"/>
                    </a:lnTo>
                    <a:lnTo>
                      <a:pt x="1092" y="56"/>
                    </a:lnTo>
                    <a:lnTo>
                      <a:pt x="1094" y="56"/>
                    </a:lnTo>
                    <a:lnTo>
                      <a:pt x="1094" y="58"/>
                    </a:lnTo>
                    <a:lnTo>
                      <a:pt x="1096" y="58"/>
                    </a:lnTo>
                    <a:lnTo>
                      <a:pt x="1096" y="60"/>
                    </a:lnTo>
                    <a:lnTo>
                      <a:pt x="1098" y="60"/>
                    </a:lnTo>
                    <a:lnTo>
                      <a:pt x="1100" y="60"/>
                    </a:lnTo>
                    <a:lnTo>
                      <a:pt x="1101" y="60"/>
                    </a:lnTo>
                    <a:lnTo>
                      <a:pt x="1101" y="58"/>
                    </a:lnTo>
                    <a:lnTo>
                      <a:pt x="1103" y="58"/>
                    </a:lnTo>
                    <a:lnTo>
                      <a:pt x="1103" y="60"/>
                    </a:lnTo>
                    <a:lnTo>
                      <a:pt x="1105" y="60"/>
                    </a:lnTo>
                    <a:lnTo>
                      <a:pt x="1105" y="58"/>
                    </a:lnTo>
                    <a:lnTo>
                      <a:pt x="1105" y="60"/>
                    </a:lnTo>
                    <a:lnTo>
                      <a:pt x="1107" y="60"/>
                    </a:lnTo>
                    <a:lnTo>
                      <a:pt x="1109" y="60"/>
                    </a:lnTo>
                    <a:lnTo>
                      <a:pt x="1109" y="62"/>
                    </a:lnTo>
                    <a:lnTo>
                      <a:pt x="1109" y="64"/>
                    </a:lnTo>
                    <a:lnTo>
                      <a:pt x="1109" y="66"/>
                    </a:lnTo>
                    <a:lnTo>
                      <a:pt x="1111" y="66"/>
                    </a:lnTo>
                    <a:lnTo>
                      <a:pt x="1111" y="68"/>
                    </a:lnTo>
                    <a:lnTo>
                      <a:pt x="1111" y="70"/>
                    </a:lnTo>
                    <a:lnTo>
                      <a:pt x="1113" y="70"/>
                    </a:lnTo>
                    <a:lnTo>
                      <a:pt x="1113" y="68"/>
                    </a:lnTo>
                    <a:lnTo>
                      <a:pt x="1115" y="68"/>
                    </a:lnTo>
                    <a:lnTo>
                      <a:pt x="1117" y="68"/>
                    </a:lnTo>
                    <a:lnTo>
                      <a:pt x="1117" y="70"/>
                    </a:lnTo>
                    <a:lnTo>
                      <a:pt x="1115" y="70"/>
                    </a:lnTo>
                    <a:lnTo>
                      <a:pt x="1115" y="72"/>
                    </a:lnTo>
                    <a:lnTo>
                      <a:pt x="1117" y="72"/>
                    </a:lnTo>
                    <a:lnTo>
                      <a:pt x="1119" y="72"/>
                    </a:lnTo>
                    <a:lnTo>
                      <a:pt x="1119" y="74"/>
                    </a:lnTo>
                    <a:lnTo>
                      <a:pt x="1121" y="74"/>
                    </a:lnTo>
                    <a:lnTo>
                      <a:pt x="1123" y="74"/>
                    </a:lnTo>
                    <a:lnTo>
                      <a:pt x="1124" y="74"/>
                    </a:lnTo>
                    <a:lnTo>
                      <a:pt x="1126" y="74"/>
                    </a:lnTo>
                    <a:lnTo>
                      <a:pt x="1128" y="74"/>
                    </a:lnTo>
                    <a:lnTo>
                      <a:pt x="1130" y="74"/>
                    </a:lnTo>
                    <a:lnTo>
                      <a:pt x="1132" y="75"/>
                    </a:lnTo>
                    <a:lnTo>
                      <a:pt x="1132" y="77"/>
                    </a:lnTo>
                    <a:lnTo>
                      <a:pt x="1132" y="79"/>
                    </a:lnTo>
                    <a:lnTo>
                      <a:pt x="1134" y="79"/>
                    </a:lnTo>
                    <a:lnTo>
                      <a:pt x="1136" y="79"/>
                    </a:lnTo>
                    <a:lnTo>
                      <a:pt x="1136" y="77"/>
                    </a:lnTo>
                    <a:lnTo>
                      <a:pt x="1138" y="77"/>
                    </a:lnTo>
                    <a:lnTo>
                      <a:pt x="1140" y="77"/>
                    </a:lnTo>
                    <a:lnTo>
                      <a:pt x="1140" y="75"/>
                    </a:lnTo>
                    <a:lnTo>
                      <a:pt x="1140" y="74"/>
                    </a:lnTo>
                    <a:lnTo>
                      <a:pt x="1142" y="74"/>
                    </a:lnTo>
                    <a:lnTo>
                      <a:pt x="1142" y="72"/>
                    </a:lnTo>
                    <a:lnTo>
                      <a:pt x="1144" y="72"/>
                    </a:lnTo>
                    <a:lnTo>
                      <a:pt x="1146" y="72"/>
                    </a:lnTo>
                    <a:lnTo>
                      <a:pt x="1148" y="72"/>
                    </a:lnTo>
                    <a:lnTo>
                      <a:pt x="1148" y="70"/>
                    </a:lnTo>
                    <a:lnTo>
                      <a:pt x="1149" y="70"/>
                    </a:lnTo>
                    <a:lnTo>
                      <a:pt x="1151" y="70"/>
                    </a:lnTo>
                    <a:lnTo>
                      <a:pt x="1153" y="68"/>
                    </a:lnTo>
                    <a:lnTo>
                      <a:pt x="1155" y="66"/>
                    </a:lnTo>
                    <a:lnTo>
                      <a:pt x="1155" y="64"/>
                    </a:lnTo>
                    <a:lnTo>
                      <a:pt x="1155" y="62"/>
                    </a:lnTo>
                    <a:lnTo>
                      <a:pt x="1157" y="62"/>
                    </a:lnTo>
                    <a:lnTo>
                      <a:pt x="1155" y="62"/>
                    </a:lnTo>
                    <a:lnTo>
                      <a:pt x="1155" y="60"/>
                    </a:lnTo>
                    <a:lnTo>
                      <a:pt x="1157" y="60"/>
                    </a:lnTo>
                    <a:lnTo>
                      <a:pt x="1159" y="60"/>
                    </a:lnTo>
                    <a:lnTo>
                      <a:pt x="1161" y="60"/>
                    </a:lnTo>
                    <a:lnTo>
                      <a:pt x="1161" y="58"/>
                    </a:lnTo>
                    <a:lnTo>
                      <a:pt x="1163" y="60"/>
                    </a:lnTo>
                    <a:lnTo>
                      <a:pt x="1163" y="62"/>
                    </a:lnTo>
                    <a:lnTo>
                      <a:pt x="1163" y="64"/>
                    </a:lnTo>
                    <a:lnTo>
                      <a:pt x="1165" y="64"/>
                    </a:lnTo>
                    <a:lnTo>
                      <a:pt x="1167" y="64"/>
                    </a:lnTo>
                    <a:lnTo>
                      <a:pt x="1169" y="64"/>
                    </a:lnTo>
                    <a:lnTo>
                      <a:pt x="1169" y="66"/>
                    </a:lnTo>
                    <a:lnTo>
                      <a:pt x="1171" y="64"/>
                    </a:lnTo>
                    <a:lnTo>
                      <a:pt x="1172" y="64"/>
                    </a:lnTo>
                    <a:lnTo>
                      <a:pt x="1174" y="64"/>
                    </a:lnTo>
                    <a:lnTo>
                      <a:pt x="1176" y="64"/>
                    </a:lnTo>
                    <a:lnTo>
                      <a:pt x="1178" y="64"/>
                    </a:lnTo>
                    <a:lnTo>
                      <a:pt x="1178" y="66"/>
                    </a:lnTo>
                    <a:lnTo>
                      <a:pt x="1180" y="66"/>
                    </a:lnTo>
                    <a:lnTo>
                      <a:pt x="1182" y="66"/>
                    </a:lnTo>
                    <a:lnTo>
                      <a:pt x="1182" y="68"/>
                    </a:lnTo>
                    <a:lnTo>
                      <a:pt x="1184" y="68"/>
                    </a:lnTo>
                    <a:lnTo>
                      <a:pt x="1186" y="68"/>
                    </a:lnTo>
                    <a:lnTo>
                      <a:pt x="1186" y="70"/>
                    </a:lnTo>
                    <a:lnTo>
                      <a:pt x="1188" y="72"/>
                    </a:lnTo>
                    <a:lnTo>
                      <a:pt x="1190" y="72"/>
                    </a:lnTo>
                    <a:lnTo>
                      <a:pt x="1190" y="74"/>
                    </a:lnTo>
                    <a:lnTo>
                      <a:pt x="1192" y="74"/>
                    </a:lnTo>
                    <a:lnTo>
                      <a:pt x="1194" y="74"/>
                    </a:lnTo>
                    <a:lnTo>
                      <a:pt x="1194" y="72"/>
                    </a:lnTo>
                    <a:lnTo>
                      <a:pt x="1195" y="70"/>
                    </a:lnTo>
                    <a:lnTo>
                      <a:pt x="1195" y="72"/>
                    </a:lnTo>
                    <a:lnTo>
                      <a:pt x="1197" y="72"/>
                    </a:lnTo>
                    <a:lnTo>
                      <a:pt x="1199" y="72"/>
                    </a:lnTo>
                    <a:lnTo>
                      <a:pt x="1199" y="70"/>
                    </a:lnTo>
                    <a:lnTo>
                      <a:pt x="1201" y="70"/>
                    </a:lnTo>
                    <a:lnTo>
                      <a:pt x="1201" y="68"/>
                    </a:lnTo>
                    <a:lnTo>
                      <a:pt x="1201" y="66"/>
                    </a:lnTo>
                    <a:lnTo>
                      <a:pt x="1203" y="66"/>
                    </a:lnTo>
                    <a:lnTo>
                      <a:pt x="1205" y="64"/>
                    </a:lnTo>
                    <a:lnTo>
                      <a:pt x="1207" y="62"/>
                    </a:lnTo>
                    <a:lnTo>
                      <a:pt x="1207" y="60"/>
                    </a:lnTo>
                    <a:lnTo>
                      <a:pt x="1207" y="58"/>
                    </a:lnTo>
                    <a:lnTo>
                      <a:pt x="1209" y="58"/>
                    </a:lnTo>
                    <a:lnTo>
                      <a:pt x="1209" y="56"/>
                    </a:lnTo>
                    <a:lnTo>
                      <a:pt x="1209" y="54"/>
                    </a:lnTo>
                    <a:lnTo>
                      <a:pt x="1209" y="52"/>
                    </a:lnTo>
                    <a:lnTo>
                      <a:pt x="1209" y="50"/>
                    </a:lnTo>
                    <a:lnTo>
                      <a:pt x="1211" y="50"/>
                    </a:lnTo>
                    <a:lnTo>
                      <a:pt x="1213" y="50"/>
                    </a:lnTo>
                    <a:lnTo>
                      <a:pt x="1213" y="52"/>
                    </a:lnTo>
                    <a:lnTo>
                      <a:pt x="1215" y="50"/>
                    </a:lnTo>
                    <a:lnTo>
                      <a:pt x="1215" y="52"/>
                    </a:lnTo>
                    <a:lnTo>
                      <a:pt x="1217" y="52"/>
                    </a:lnTo>
                    <a:lnTo>
                      <a:pt x="1219" y="52"/>
                    </a:lnTo>
                    <a:lnTo>
                      <a:pt x="1220" y="52"/>
                    </a:lnTo>
                    <a:lnTo>
                      <a:pt x="1222" y="52"/>
                    </a:lnTo>
                    <a:lnTo>
                      <a:pt x="1222" y="54"/>
                    </a:lnTo>
                    <a:lnTo>
                      <a:pt x="1224" y="54"/>
                    </a:lnTo>
                    <a:lnTo>
                      <a:pt x="1226" y="54"/>
                    </a:lnTo>
                    <a:lnTo>
                      <a:pt x="1226" y="56"/>
                    </a:lnTo>
                    <a:lnTo>
                      <a:pt x="1228" y="58"/>
                    </a:lnTo>
                    <a:lnTo>
                      <a:pt x="1230" y="56"/>
                    </a:lnTo>
                    <a:lnTo>
                      <a:pt x="1230" y="58"/>
                    </a:lnTo>
                    <a:lnTo>
                      <a:pt x="1232" y="58"/>
                    </a:lnTo>
                    <a:lnTo>
                      <a:pt x="1234" y="58"/>
                    </a:lnTo>
                    <a:lnTo>
                      <a:pt x="1234" y="60"/>
                    </a:lnTo>
                    <a:lnTo>
                      <a:pt x="1234" y="62"/>
                    </a:lnTo>
                    <a:lnTo>
                      <a:pt x="1232" y="62"/>
                    </a:lnTo>
                    <a:lnTo>
                      <a:pt x="1232" y="64"/>
                    </a:lnTo>
                    <a:lnTo>
                      <a:pt x="1232" y="66"/>
                    </a:lnTo>
                    <a:lnTo>
                      <a:pt x="1232" y="68"/>
                    </a:lnTo>
                    <a:lnTo>
                      <a:pt x="1232" y="70"/>
                    </a:lnTo>
                    <a:lnTo>
                      <a:pt x="1232" y="72"/>
                    </a:lnTo>
                    <a:lnTo>
                      <a:pt x="1232" y="74"/>
                    </a:lnTo>
                    <a:lnTo>
                      <a:pt x="1234" y="74"/>
                    </a:lnTo>
                    <a:lnTo>
                      <a:pt x="1236" y="74"/>
                    </a:lnTo>
                    <a:lnTo>
                      <a:pt x="1238" y="74"/>
                    </a:lnTo>
                    <a:lnTo>
                      <a:pt x="1240" y="74"/>
                    </a:lnTo>
                    <a:lnTo>
                      <a:pt x="1242" y="75"/>
                    </a:lnTo>
                    <a:lnTo>
                      <a:pt x="1243" y="77"/>
                    </a:lnTo>
                    <a:lnTo>
                      <a:pt x="1243" y="79"/>
                    </a:lnTo>
                    <a:lnTo>
                      <a:pt x="1243" y="81"/>
                    </a:lnTo>
                    <a:lnTo>
                      <a:pt x="1245" y="81"/>
                    </a:lnTo>
                    <a:lnTo>
                      <a:pt x="1245" y="83"/>
                    </a:lnTo>
                    <a:lnTo>
                      <a:pt x="1247" y="83"/>
                    </a:lnTo>
                    <a:lnTo>
                      <a:pt x="1249" y="85"/>
                    </a:lnTo>
                    <a:lnTo>
                      <a:pt x="1249" y="87"/>
                    </a:lnTo>
                    <a:lnTo>
                      <a:pt x="1249" y="89"/>
                    </a:lnTo>
                    <a:lnTo>
                      <a:pt x="1251" y="89"/>
                    </a:lnTo>
                    <a:lnTo>
                      <a:pt x="1251" y="91"/>
                    </a:lnTo>
                    <a:lnTo>
                      <a:pt x="1253" y="91"/>
                    </a:lnTo>
                    <a:lnTo>
                      <a:pt x="1255" y="91"/>
                    </a:lnTo>
                    <a:lnTo>
                      <a:pt x="1257" y="91"/>
                    </a:lnTo>
                    <a:lnTo>
                      <a:pt x="1257" y="93"/>
                    </a:lnTo>
                    <a:lnTo>
                      <a:pt x="1257" y="95"/>
                    </a:lnTo>
                    <a:lnTo>
                      <a:pt x="1259" y="95"/>
                    </a:lnTo>
                    <a:lnTo>
                      <a:pt x="1259" y="97"/>
                    </a:lnTo>
                    <a:lnTo>
                      <a:pt x="1261" y="98"/>
                    </a:lnTo>
                    <a:lnTo>
                      <a:pt x="1261" y="100"/>
                    </a:lnTo>
                    <a:lnTo>
                      <a:pt x="1261" y="102"/>
                    </a:lnTo>
                    <a:lnTo>
                      <a:pt x="1263" y="102"/>
                    </a:lnTo>
                    <a:lnTo>
                      <a:pt x="1265" y="102"/>
                    </a:lnTo>
                    <a:lnTo>
                      <a:pt x="1265" y="100"/>
                    </a:lnTo>
                    <a:lnTo>
                      <a:pt x="1267" y="100"/>
                    </a:lnTo>
                    <a:lnTo>
                      <a:pt x="1267" y="102"/>
                    </a:lnTo>
                    <a:lnTo>
                      <a:pt x="1268" y="102"/>
                    </a:lnTo>
                    <a:lnTo>
                      <a:pt x="1270" y="102"/>
                    </a:lnTo>
                    <a:lnTo>
                      <a:pt x="1270" y="104"/>
                    </a:lnTo>
                    <a:lnTo>
                      <a:pt x="1272" y="104"/>
                    </a:lnTo>
                    <a:lnTo>
                      <a:pt x="1274" y="104"/>
                    </a:lnTo>
                    <a:lnTo>
                      <a:pt x="1274" y="106"/>
                    </a:lnTo>
                    <a:lnTo>
                      <a:pt x="1276" y="106"/>
                    </a:lnTo>
                    <a:lnTo>
                      <a:pt x="1278" y="106"/>
                    </a:lnTo>
                    <a:lnTo>
                      <a:pt x="1280" y="108"/>
                    </a:lnTo>
                    <a:lnTo>
                      <a:pt x="1282" y="108"/>
                    </a:lnTo>
                    <a:lnTo>
                      <a:pt x="1284" y="108"/>
                    </a:lnTo>
                    <a:lnTo>
                      <a:pt x="1286" y="108"/>
                    </a:lnTo>
                    <a:lnTo>
                      <a:pt x="1286" y="110"/>
                    </a:lnTo>
                    <a:lnTo>
                      <a:pt x="1286" y="112"/>
                    </a:lnTo>
                    <a:lnTo>
                      <a:pt x="1286" y="114"/>
                    </a:lnTo>
                    <a:lnTo>
                      <a:pt x="1288" y="116"/>
                    </a:lnTo>
                    <a:lnTo>
                      <a:pt x="1288" y="122"/>
                    </a:lnTo>
                    <a:lnTo>
                      <a:pt x="1288" y="123"/>
                    </a:lnTo>
                    <a:lnTo>
                      <a:pt x="1286" y="125"/>
                    </a:lnTo>
                    <a:lnTo>
                      <a:pt x="1286" y="127"/>
                    </a:lnTo>
                    <a:lnTo>
                      <a:pt x="1288" y="127"/>
                    </a:lnTo>
                    <a:lnTo>
                      <a:pt x="1290" y="125"/>
                    </a:lnTo>
                    <a:lnTo>
                      <a:pt x="1291" y="125"/>
                    </a:lnTo>
                    <a:lnTo>
                      <a:pt x="1293" y="123"/>
                    </a:lnTo>
                    <a:lnTo>
                      <a:pt x="1295" y="123"/>
                    </a:lnTo>
                    <a:lnTo>
                      <a:pt x="1295" y="125"/>
                    </a:lnTo>
                    <a:lnTo>
                      <a:pt x="1297" y="125"/>
                    </a:lnTo>
                    <a:lnTo>
                      <a:pt x="1299" y="123"/>
                    </a:lnTo>
                    <a:lnTo>
                      <a:pt x="1299" y="122"/>
                    </a:lnTo>
                    <a:lnTo>
                      <a:pt x="1301" y="122"/>
                    </a:lnTo>
                    <a:lnTo>
                      <a:pt x="1301" y="123"/>
                    </a:lnTo>
                    <a:lnTo>
                      <a:pt x="1301" y="125"/>
                    </a:lnTo>
                    <a:lnTo>
                      <a:pt x="1303" y="127"/>
                    </a:lnTo>
                    <a:lnTo>
                      <a:pt x="1307" y="129"/>
                    </a:lnTo>
                    <a:lnTo>
                      <a:pt x="1307" y="131"/>
                    </a:lnTo>
                    <a:lnTo>
                      <a:pt x="1305" y="133"/>
                    </a:lnTo>
                    <a:lnTo>
                      <a:pt x="1307" y="133"/>
                    </a:lnTo>
                    <a:lnTo>
                      <a:pt x="1307" y="135"/>
                    </a:lnTo>
                    <a:lnTo>
                      <a:pt x="1309" y="133"/>
                    </a:lnTo>
                    <a:lnTo>
                      <a:pt x="1311" y="133"/>
                    </a:lnTo>
                    <a:lnTo>
                      <a:pt x="1313" y="135"/>
                    </a:lnTo>
                    <a:lnTo>
                      <a:pt x="1313" y="137"/>
                    </a:lnTo>
                    <a:lnTo>
                      <a:pt x="1313" y="141"/>
                    </a:lnTo>
                    <a:lnTo>
                      <a:pt x="1311" y="143"/>
                    </a:lnTo>
                    <a:lnTo>
                      <a:pt x="1309" y="145"/>
                    </a:lnTo>
                    <a:lnTo>
                      <a:pt x="1309" y="147"/>
                    </a:lnTo>
                    <a:lnTo>
                      <a:pt x="1307" y="148"/>
                    </a:lnTo>
                    <a:lnTo>
                      <a:pt x="1305" y="148"/>
                    </a:lnTo>
                    <a:lnTo>
                      <a:pt x="1305" y="150"/>
                    </a:lnTo>
                    <a:lnTo>
                      <a:pt x="1305" y="152"/>
                    </a:lnTo>
                    <a:lnTo>
                      <a:pt x="1303" y="154"/>
                    </a:lnTo>
                    <a:lnTo>
                      <a:pt x="1303" y="158"/>
                    </a:lnTo>
                    <a:lnTo>
                      <a:pt x="1301" y="160"/>
                    </a:lnTo>
                    <a:lnTo>
                      <a:pt x="1301" y="164"/>
                    </a:lnTo>
                    <a:lnTo>
                      <a:pt x="1299" y="166"/>
                    </a:lnTo>
                    <a:lnTo>
                      <a:pt x="1301" y="166"/>
                    </a:lnTo>
                    <a:lnTo>
                      <a:pt x="1301" y="168"/>
                    </a:lnTo>
                    <a:lnTo>
                      <a:pt x="1303" y="168"/>
                    </a:lnTo>
                    <a:lnTo>
                      <a:pt x="1303" y="170"/>
                    </a:lnTo>
                    <a:lnTo>
                      <a:pt x="1305" y="170"/>
                    </a:lnTo>
                    <a:lnTo>
                      <a:pt x="1305" y="172"/>
                    </a:lnTo>
                    <a:lnTo>
                      <a:pt x="1307" y="172"/>
                    </a:lnTo>
                    <a:lnTo>
                      <a:pt x="1307" y="173"/>
                    </a:lnTo>
                    <a:lnTo>
                      <a:pt x="1307" y="175"/>
                    </a:lnTo>
                    <a:lnTo>
                      <a:pt x="1309" y="177"/>
                    </a:lnTo>
                    <a:lnTo>
                      <a:pt x="1309" y="181"/>
                    </a:lnTo>
                    <a:lnTo>
                      <a:pt x="1307" y="183"/>
                    </a:lnTo>
                    <a:lnTo>
                      <a:pt x="1305" y="185"/>
                    </a:lnTo>
                    <a:lnTo>
                      <a:pt x="1303" y="187"/>
                    </a:lnTo>
                    <a:lnTo>
                      <a:pt x="1303" y="189"/>
                    </a:lnTo>
                    <a:lnTo>
                      <a:pt x="1303" y="191"/>
                    </a:lnTo>
                    <a:lnTo>
                      <a:pt x="1301" y="193"/>
                    </a:lnTo>
                    <a:lnTo>
                      <a:pt x="1301" y="195"/>
                    </a:lnTo>
                    <a:lnTo>
                      <a:pt x="1301" y="196"/>
                    </a:lnTo>
                    <a:lnTo>
                      <a:pt x="1299" y="196"/>
                    </a:lnTo>
                    <a:lnTo>
                      <a:pt x="1299" y="198"/>
                    </a:lnTo>
                    <a:lnTo>
                      <a:pt x="1299" y="202"/>
                    </a:lnTo>
                    <a:lnTo>
                      <a:pt x="1299" y="204"/>
                    </a:lnTo>
                    <a:lnTo>
                      <a:pt x="1299" y="206"/>
                    </a:lnTo>
                    <a:lnTo>
                      <a:pt x="1299" y="208"/>
                    </a:lnTo>
                    <a:lnTo>
                      <a:pt x="1301" y="208"/>
                    </a:lnTo>
                    <a:lnTo>
                      <a:pt x="1303" y="208"/>
                    </a:lnTo>
                    <a:lnTo>
                      <a:pt x="1305" y="208"/>
                    </a:lnTo>
                    <a:lnTo>
                      <a:pt x="1305" y="210"/>
                    </a:lnTo>
                    <a:lnTo>
                      <a:pt x="1307" y="212"/>
                    </a:lnTo>
                    <a:lnTo>
                      <a:pt x="1307" y="214"/>
                    </a:lnTo>
                    <a:lnTo>
                      <a:pt x="1309" y="214"/>
                    </a:lnTo>
                    <a:lnTo>
                      <a:pt x="1311" y="216"/>
                    </a:lnTo>
                    <a:lnTo>
                      <a:pt x="1313" y="216"/>
                    </a:lnTo>
                    <a:lnTo>
                      <a:pt x="1313" y="214"/>
                    </a:lnTo>
                    <a:lnTo>
                      <a:pt x="1313" y="212"/>
                    </a:lnTo>
                    <a:lnTo>
                      <a:pt x="1315" y="210"/>
                    </a:lnTo>
                    <a:lnTo>
                      <a:pt x="1316" y="210"/>
                    </a:lnTo>
                    <a:lnTo>
                      <a:pt x="1320" y="214"/>
                    </a:lnTo>
                    <a:lnTo>
                      <a:pt x="1320" y="216"/>
                    </a:lnTo>
                    <a:lnTo>
                      <a:pt x="1322" y="216"/>
                    </a:lnTo>
                    <a:lnTo>
                      <a:pt x="1322" y="218"/>
                    </a:lnTo>
                    <a:lnTo>
                      <a:pt x="1324" y="220"/>
                    </a:lnTo>
                    <a:lnTo>
                      <a:pt x="1326" y="220"/>
                    </a:lnTo>
                    <a:lnTo>
                      <a:pt x="1328" y="220"/>
                    </a:lnTo>
                    <a:lnTo>
                      <a:pt x="1328" y="218"/>
                    </a:lnTo>
                    <a:lnTo>
                      <a:pt x="1330" y="218"/>
                    </a:lnTo>
                    <a:lnTo>
                      <a:pt x="1330" y="223"/>
                    </a:lnTo>
                    <a:lnTo>
                      <a:pt x="1332" y="223"/>
                    </a:lnTo>
                    <a:lnTo>
                      <a:pt x="1338" y="227"/>
                    </a:lnTo>
                    <a:lnTo>
                      <a:pt x="1338" y="23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1" name="Freeform 25"/>
              <p:cNvSpPr>
                <a:spLocks noEditPoints="1"/>
              </p:cNvSpPr>
              <p:nvPr/>
            </p:nvSpPr>
            <p:spPr bwMode="auto">
              <a:xfrm>
                <a:off x="5555155" y="2908449"/>
                <a:ext cx="761406" cy="1127876"/>
              </a:xfrm>
              <a:custGeom>
                <a:avLst/>
                <a:gdLst>
                  <a:gd name="T0" fmla="*/ 535 w 541"/>
                  <a:gd name="T1" fmla="*/ 809 h 811"/>
                  <a:gd name="T2" fmla="*/ 503 w 541"/>
                  <a:gd name="T3" fmla="*/ 792 h 811"/>
                  <a:gd name="T4" fmla="*/ 462 w 541"/>
                  <a:gd name="T5" fmla="*/ 786 h 811"/>
                  <a:gd name="T6" fmla="*/ 432 w 541"/>
                  <a:gd name="T7" fmla="*/ 776 h 811"/>
                  <a:gd name="T8" fmla="*/ 361 w 541"/>
                  <a:gd name="T9" fmla="*/ 774 h 811"/>
                  <a:gd name="T10" fmla="*/ 314 w 541"/>
                  <a:gd name="T11" fmla="*/ 769 h 811"/>
                  <a:gd name="T12" fmla="*/ 267 w 541"/>
                  <a:gd name="T13" fmla="*/ 769 h 811"/>
                  <a:gd name="T14" fmla="*/ 211 w 541"/>
                  <a:gd name="T15" fmla="*/ 765 h 811"/>
                  <a:gd name="T16" fmla="*/ 153 w 541"/>
                  <a:gd name="T17" fmla="*/ 774 h 811"/>
                  <a:gd name="T18" fmla="*/ 94 w 541"/>
                  <a:gd name="T19" fmla="*/ 757 h 811"/>
                  <a:gd name="T20" fmla="*/ 101 w 541"/>
                  <a:gd name="T21" fmla="*/ 703 h 811"/>
                  <a:gd name="T22" fmla="*/ 80 w 541"/>
                  <a:gd name="T23" fmla="*/ 669 h 811"/>
                  <a:gd name="T24" fmla="*/ 84 w 541"/>
                  <a:gd name="T25" fmla="*/ 655 h 811"/>
                  <a:gd name="T26" fmla="*/ 88 w 541"/>
                  <a:gd name="T27" fmla="*/ 638 h 811"/>
                  <a:gd name="T28" fmla="*/ 63 w 541"/>
                  <a:gd name="T29" fmla="*/ 644 h 811"/>
                  <a:gd name="T30" fmla="*/ 34 w 541"/>
                  <a:gd name="T31" fmla="*/ 630 h 811"/>
                  <a:gd name="T32" fmla="*/ 23 w 541"/>
                  <a:gd name="T33" fmla="*/ 599 h 811"/>
                  <a:gd name="T34" fmla="*/ 15 w 541"/>
                  <a:gd name="T35" fmla="*/ 599 h 811"/>
                  <a:gd name="T36" fmla="*/ 4 w 541"/>
                  <a:gd name="T37" fmla="*/ 613 h 811"/>
                  <a:gd name="T38" fmla="*/ 11 w 541"/>
                  <a:gd name="T39" fmla="*/ 580 h 811"/>
                  <a:gd name="T40" fmla="*/ 28 w 541"/>
                  <a:gd name="T41" fmla="*/ 538 h 811"/>
                  <a:gd name="T42" fmla="*/ 50 w 541"/>
                  <a:gd name="T43" fmla="*/ 494 h 811"/>
                  <a:gd name="T44" fmla="*/ 80 w 541"/>
                  <a:gd name="T45" fmla="*/ 469 h 811"/>
                  <a:gd name="T46" fmla="*/ 103 w 541"/>
                  <a:gd name="T47" fmla="*/ 444 h 811"/>
                  <a:gd name="T48" fmla="*/ 146 w 541"/>
                  <a:gd name="T49" fmla="*/ 432 h 811"/>
                  <a:gd name="T50" fmla="*/ 167 w 541"/>
                  <a:gd name="T51" fmla="*/ 448 h 811"/>
                  <a:gd name="T52" fmla="*/ 197 w 541"/>
                  <a:gd name="T53" fmla="*/ 467 h 811"/>
                  <a:gd name="T54" fmla="*/ 217 w 541"/>
                  <a:gd name="T55" fmla="*/ 444 h 811"/>
                  <a:gd name="T56" fmla="*/ 240 w 541"/>
                  <a:gd name="T57" fmla="*/ 405 h 811"/>
                  <a:gd name="T58" fmla="*/ 261 w 541"/>
                  <a:gd name="T59" fmla="*/ 361 h 811"/>
                  <a:gd name="T60" fmla="*/ 280 w 541"/>
                  <a:gd name="T61" fmla="*/ 321 h 811"/>
                  <a:gd name="T62" fmla="*/ 305 w 541"/>
                  <a:gd name="T63" fmla="*/ 294 h 811"/>
                  <a:gd name="T64" fmla="*/ 326 w 541"/>
                  <a:gd name="T65" fmla="*/ 256 h 811"/>
                  <a:gd name="T66" fmla="*/ 339 w 541"/>
                  <a:gd name="T67" fmla="*/ 213 h 811"/>
                  <a:gd name="T68" fmla="*/ 359 w 541"/>
                  <a:gd name="T69" fmla="*/ 171 h 811"/>
                  <a:gd name="T70" fmla="*/ 384 w 541"/>
                  <a:gd name="T71" fmla="*/ 131 h 811"/>
                  <a:gd name="T72" fmla="*/ 422 w 541"/>
                  <a:gd name="T73" fmla="*/ 115 h 811"/>
                  <a:gd name="T74" fmla="*/ 432 w 541"/>
                  <a:gd name="T75" fmla="*/ 69 h 811"/>
                  <a:gd name="T76" fmla="*/ 407 w 541"/>
                  <a:gd name="T77" fmla="*/ 52 h 811"/>
                  <a:gd name="T78" fmla="*/ 393 w 541"/>
                  <a:gd name="T79" fmla="*/ 6 h 811"/>
                  <a:gd name="T80" fmla="*/ 432 w 541"/>
                  <a:gd name="T81" fmla="*/ 27 h 811"/>
                  <a:gd name="T82" fmla="*/ 451 w 541"/>
                  <a:gd name="T83" fmla="*/ 56 h 811"/>
                  <a:gd name="T84" fmla="*/ 462 w 541"/>
                  <a:gd name="T85" fmla="*/ 90 h 811"/>
                  <a:gd name="T86" fmla="*/ 460 w 541"/>
                  <a:gd name="T87" fmla="*/ 127 h 811"/>
                  <a:gd name="T88" fmla="*/ 466 w 541"/>
                  <a:gd name="T89" fmla="*/ 173 h 811"/>
                  <a:gd name="T90" fmla="*/ 491 w 541"/>
                  <a:gd name="T91" fmla="*/ 213 h 811"/>
                  <a:gd name="T92" fmla="*/ 470 w 541"/>
                  <a:gd name="T93" fmla="*/ 223 h 811"/>
                  <a:gd name="T94" fmla="*/ 422 w 541"/>
                  <a:gd name="T95" fmla="*/ 221 h 811"/>
                  <a:gd name="T96" fmla="*/ 391 w 541"/>
                  <a:gd name="T97" fmla="*/ 252 h 811"/>
                  <a:gd name="T98" fmla="*/ 424 w 541"/>
                  <a:gd name="T99" fmla="*/ 290 h 811"/>
                  <a:gd name="T100" fmla="*/ 466 w 541"/>
                  <a:gd name="T101" fmla="*/ 317 h 811"/>
                  <a:gd name="T102" fmla="*/ 491 w 541"/>
                  <a:gd name="T103" fmla="*/ 375 h 811"/>
                  <a:gd name="T104" fmla="*/ 476 w 541"/>
                  <a:gd name="T105" fmla="*/ 413 h 811"/>
                  <a:gd name="T106" fmla="*/ 445 w 541"/>
                  <a:gd name="T107" fmla="*/ 473 h 811"/>
                  <a:gd name="T108" fmla="*/ 430 w 541"/>
                  <a:gd name="T109" fmla="*/ 515 h 811"/>
                  <a:gd name="T110" fmla="*/ 433 w 541"/>
                  <a:gd name="T111" fmla="*/ 569 h 811"/>
                  <a:gd name="T112" fmla="*/ 443 w 541"/>
                  <a:gd name="T113" fmla="*/ 607 h 811"/>
                  <a:gd name="T114" fmla="*/ 468 w 541"/>
                  <a:gd name="T115" fmla="*/ 642 h 811"/>
                  <a:gd name="T116" fmla="*/ 499 w 541"/>
                  <a:gd name="T117" fmla="*/ 694 h 811"/>
                  <a:gd name="T118" fmla="*/ 529 w 541"/>
                  <a:gd name="T119" fmla="*/ 732 h 811"/>
                  <a:gd name="T120" fmla="*/ 539 w 541"/>
                  <a:gd name="T121" fmla="*/ 772 h 811"/>
                  <a:gd name="T122" fmla="*/ 67 w 541"/>
                  <a:gd name="T123" fmla="*/ 651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41" h="811">
                    <a:moveTo>
                      <a:pt x="539" y="772"/>
                    </a:moveTo>
                    <a:lnTo>
                      <a:pt x="537" y="772"/>
                    </a:lnTo>
                    <a:lnTo>
                      <a:pt x="537" y="774"/>
                    </a:lnTo>
                    <a:lnTo>
                      <a:pt x="535" y="772"/>
                    </a:lnTo>
                    <a:lnTo>
                      <a:pt x="533" y="772"/>
                    </a:lnTo>
                    <a:lnTo>
                      <a:pt x="533" y="774"/>
                    </a:lnTo>
                    <a:lnTo>
                      <a:pt x="533" y="776"/>
                    </a:lnTo>
                    <a:lnTo>
                      <a:pt x="531" y="776"/>
                    </a:lnTo>
                    <a:lnTo>
                      <a:pt x="531" y="778"/>
                    </a:lnTo>
                    <a:lnTo>
                      <a:pt x="533" y="778"/>
                    </a:lnTo>
                    <a:lnTo>
                      <a:pt x="533" y="780"/>
                    </a:lnTo>
                    <a:lnTo>
                      <a:pt x="533" y="782"/>
                    </a:lnTo>
                    <a:lnTo>
                      <a:pt x="531" y="782"/>
                    </a:lnTo>
                    <a:lnTo>
                      <a:pt x="533" y="784"/>
                    </a:lnTo>
                    <a:lnTo>
                      <a:pt x="531" y="784"/>
                    </a:lnTo>
                    <a:lnTo>
                      <a:pt x="531" y="786"/>
                    </a:lnTo>
                    <a:lnTo>
                      <a:pt x="531" y="788"/>
                    </a:lnTo>
                    <a:lnTo>
                      <a:pt x="531" y="790"/>
                    </a:lnTo>
                    <a:lnTo>
                      <a:pt x="531" y="792"/>
                    </a:lnTo>
                    <a:lnTo>
                      <a:pt x="533" y="792"/>
                    </a:lnTo>
                    <a:lnTo>
                      <a:pt x="533" y="794"/>
                    </a:lnTo>
                    <a:lnTo>
                      <a:pt x="535" y="794"/>
                    </a:lnTo>
                    <a:lnTo>
                      <a:pt x="535" y="795"/>
                    </a:lnTo>
                    <a:lnTo>
                      <a:pt x="535" y="797"/>
                    </a:lnTo>
                    <a:lnTo>
                      <a:pt x="535" y="799"/>
                    </a:lnTo>
                    <a:lnTo>
                      <a:pt x="537" y="801"/>
                    </a:lnTo>
                    <a:lnTo>
                      <a:pt x="537" y="803"/>
                    </a:lnTo>
                    <a:lnTo>
                      <a:pt x="537" y="805"/>
                    </a:lnTo>
                    <a:lnTo>
                      <a:pt x="537" y="807"/>
                    </a:lnTo>
                    <a:lnTo>
                      <a:pt x="537" y="809"/>
                    </a:lnTo>
                    <a:lnTo>
                      <a:pt x="535" y="809"/>
                    </a:lnTo>
                    <a:lnTo>
                      <a:pt x="535" y="807"/>
                    </a:lnTo>
                    <a:lnTo>
                      <a:pt x="533" y="809"/>
                    </a:lnTo>
                    <a:lnTo>
                      <a:pt x="531" y="809"/>
                    </a:lnTo>
                    <a:lnTo>
                      <a:pt x="531" y="811"/>
                    </a:lnTo>
                    <a:lnTo>
                      <a:pt x="529" y="811"/>
                    </a:lnTo>
                    <a:lnTo>
                      <a:pt x="528" y="809"/>
                    </a:lnTo>
                    <a:lnTo>
                      <a:pt x="529" y="807"/>
                    </a:lnTo>
                    <a:lnTo>
                      <a:pt x="528" y="807"/>
                    </a:lnTo>
                    <a:lnTo>
                      <a:pt x="528" y="805"/>
                    </a:lnTo>
                    <a:lnTo>
                      <a:pt x="529" y="805"/>
                    </a:lnTo>
                    <a:lnTo>
                      <a:pt x="529" y="803"/>
                    </a:lnTo>
                    <a:lnTo>
                      <a:pt x="528" y="803"/>
                    </a:lnTo>
                    <a:lnTo>
                      <a:pt x="526" y="803"/>
                    </a:lnTo>
                    <a:lnTo>
                      <a:pt x="524" y="803"/>
                    </a:lnTo>
                    <a:lnTo>
                      <a:pt x="522" y="803"/>
                    </a:lnTo>
                    <a:lnTo>
                      <a:pt x="520" y="803"/>
                    </a:lnTo>
                    <a:lnTo>
                      <a:pt x="520" y="801"/>
                    </a:lnTo>
                    <a:lnTo>
                      <a:pt x="518" y="801"/>
                    </a:lnTo>
                    <a:lnTo>
                      <a:pt x="518" y="799"/>
                    </a:lnTo>
                    <a:lnTo>
                      <a:pt x="516" y="799"/>
                    </a:lnTo>
                    <a:lnTo>
                      <a:pt x="516" y="797"/>
                    </a:lnTo>
                    <a:lnTo>
                      <a:pt x="514" y="797"/>
                    </a:lnTo>
                    <a:lnTo>
                      <a:pt x="512" y="797"/>
                    </a:lnTo>
                    <a:lnTo>
                      <a:pt x="512" y="795"/>
                    </a:lnTo>
                    <a:lnTo>
                      <a:pt x="510" y="794"/>
                    </a:lnTo>
                    <a:lnTo>
                      <a:pt x="508" y="792"/>
                    </a:lnTo>
                    <a:lnTo>
                      <a:pt x="508" y="794"/>
                    </a:lnTo>
                    <a:lnTo>
                      <a:pt x="508" y="792"/>
                    </a:lnTo>
                    <a:lnTo>
                      <a:pt x="506" y="792"/>
                    </a:lnTo>
                    <a:lnTo>
                      <a:pt x="505" y="792"/>
                    </a:lnTo>
                    <a:lnTo>
                      <a:pt x="503" y="792"/>
                    </a:lnTo>
                    <a:lnTo>
                      <a:pt x="501" y="792"/>
                    </a:lnTo>
                    <a:lnTo>
                      <a:pt x="499" y="790"/>
                    </a:lnTo>
                    <a:lnTo>
                      <a:pt x="497" y="790"/>
                    </a:lnTo>
                    <a:lnTo>
                      <a:pt x="495" y="790"/>
                    </a:lnTo>
                    <a:lnTo>
                      <a:pt x="493" y="790"/>
                    </a:lnTo>
                    <a:lnTo>
                      <a:pt x="491" y="788"/>
                    </a:lnTo>
                    <a:lnTo>
                      <a:pt x="487" y="790"/>
                    </a:lnTo>
                    <a:lnTo>
                      <a:pt x="485" y="790"/>
                    </a:lnTo>
                    <a:lnTo>
                      <a:pt x="485" y="792"/>
                    </a:lnTo>
                    <a:lnTo>
                      <a:pt x="483" y="792"/>
                    </a:lnTo>
                    <a:lnTo>
                      <a:pt x="481" y="792"/>
                    </a:lnTo>
                    <a:lnTo>
                      <a:pt x="481" y="794"/>
                    </a:lnTo>
                    <a:lnTo>
                      <a:pt x="480" y="792"/>
                    </a:lnTo>
                    <a:lnTo>
                      <a:pt x="478" y="792"/>
                    </a:lnTo>
                    <a:lnTo>
                      <a:pt x="478" y="790"/>
                    </a:lnTo>
                    <a:lnTo>
                      <a:pt x="478" y="788"/>
                    </a:lnTo>
                    <a:lnTo>
                      <a:pt x="476" y="788"/>
                    </a:lnTo>
                    <a:lnTo>
                      <a:pt x="476" y="786"/>
                    </a:lnTo>
                    <a:lnTo>
                      <a:pt x="474" y="786"/>
                    </a:lnTo>
                    <a:lnTo>
                      <a:pt x="474" y="784"/>
                    </a:lnTo>
                    <a:lnTo>
                      <a:pt x="472" y="784"/>
                    </a:lnTo>
                    <a:lnTo>
                      <a:pt x="470" y="784"/>
                    </a:lnTo>
                    <a:lnTo>
                      <a:pt x="470" y="786"/>
                    </a:lnTo>
                    <a:lnTo>
                      <a:pt x="468" y="786"/>
                    </a:lnTo>
                    <a:lnTo>
                      <a:pt x="468" y="784"/>
                    </a:lnTo>
                    <a:lnTo>
                      <a:pt x="466" y="784"/>
                    </a:lnTo>
                    <a:lnTo>
                      <a:pt x="466" y="786"/>
                    </a:lnTo>
                    <a:lnTo>
                      <a:pt x="464" y="786"/>
                    </a:lnTo>
                    <a:lnTo>
                      <a:pt x="464" y="788"/>
                    </a:lnTo>
                    <a:lnTo>
                      <a:pt x="462" y="788"/>
                    </a:lnTo>
                    <a:lnTo>
                      <a:pt x="462" y="786"/>
                    </a:lnTo>
                    <a:lnTo>
                      <a:pt x="460" y="786"/>
                    </a:lnTo>
                    <a:lnTo>
                      <a:pt x="460" y="788"/>
                    </a:lnTo>
                    <a:lnTo>
                      <a:pt x="458" y="788"/>
                    </a:lnTo>
                    <a:lnTo>
                      <a:pt x="458" y="786"/>
                    </a:lnTo>
                    <a:lnTo>
                      <a:pt x="457" y="786"/>
                    </a:lnTo>
                    <a:lnTo>
                      <a:pt x="457" y="784"/>
                    </a:lnTo>
                    <a:lnTo>
                      <a:pt x="455" y="784"/>
                    </a:lnTo>
                    <a:lnTo>
                      <a:pt x="455" y="786"/>
                    </a:lnTo>
                    <a:lnTo>
                      <a:pt x="453" y="786"/>
                    </a:lnTo>
                    <a:lnTo>
                      <a:pt x="451" y="786"/>
                    </a:lnTo>
                    <a:lnTo>
                      <a:pt x="449" y="786"/>
                    </a:lnTo>
                    <a:lnTo>
                      <a:pt x="451" y="784"/>
                    </a:lnTo>
                    <a:lnTo>
                      <a:pt x="451" y="782"/>
                    </a:lnTo>
                    <a:lnTo>
                      <a:pt x="449" y="782"/>
                    </a:lnTo>
                    <a:lnTo>
                      <a:pt x="449" y="780"/>
                    </a:lnTo>
                    <a:lnTo>
                      <a:pt x="449" y="778"/>
                    </a:lnTo>
                    <a:lnTo>
                      <a:pt x="447" y="778"/>
                    </a:lnTo>
                    <a:lnTo>
                      <a:pt x="447" y="780"/>
                    </a:lnTo>
                    <a:lnTo>
                      <a:pt x="445" y="780"/>
                    </a:lnTo>
                    <a:lnTo>
                      <a:pt x="445" y="782"/>
                    </a:lnTo>
                    <a:lnTo>
                      <a:pt x="443" y="782"/>
                    </a:lnTo>
                    <a:lnTo>
                      <a:pt x="441" y="782"/>
                    </a:lnTo>
                    <a:lnTo>
                      <a:pt x="441" y="780"/>
                    </a:lnTo>
                    <a:lnTo>
                      <a:pt x="439" y="780"/>
                    </a:lnTo>
                    <a:lnTo>
                      <a:pt x="437" y="778"/>
                    </a:lnTo>
                    <a:lnTo>
                      <a:pt x="437" y="780"/>
                    </a:lnTo>
                    <a:lnTo>
                      <a:pt x="437" y="778"/>
                    </a:lnTo>
                    <a:lnTo>
                      <a:pt x="435" y="778"/>
                    </a:lnTo>
                    <a:lnTo>
                      <a:pt x="433" y="778"/>
                    </a:lnTo>
                    <a:lnTo>
                      <a:pt x="432" y="778"/>
                    </a:lnTo>
                    <a:lnTo>
                      <a:pt x="432" y="776"/>
                    </a:lnTo>
                    <a:lnTo>
                      <a:pt x="430" y="774"/>
                    </a:lnTo>
                    <a:lnTo>
                      <a:pt x="430" y="772"/>
                    </a:lnTo>
                    <a:lnTo>
                      <a:pt x="428" y="772"/>
                    </a:lnTo>
                    <a:lnTo>
                      <a:pt x="426" y="772"/>
                    </a:lnTo>
                    <a:lnTo>
                      <a:pt x="424" y="772"/>
                    </a:lnTo>
                    <a:lnTo>
                      <a:pt x="420" y="774"/>
                    </a:lnTo>
                    <a:lnTo>
                      <a:pt x="418" y="774"/>
                    </a:lnTo>
                    <a:lnTo>
                      <a:pt x="416" y="776"/>
                    </a:lnTo>
                    <a:lnTo>
                      <a:pt x="416" y="774"/>
                    </a:lnTo>
                    <a:lnTo>
                      <a:pt x="414" y="774"/>
                    </a:lnTo>
                    <a:lnTo>
                      <a:pt x="412" y="774"/>
                    </a:lnTo>
                    <a:lnTo>
                      <a:pt x="410" y="774"/>
                    </a:lnTo>
                    <a:lnTo>
                      <a:pt x="409" y="772"/>
                    </a:lnTo>
                    <a:lnTo>
                      <a:pt x="407" y="772"/>
                    </a:lnTo>
                    <a:lnTo>
                      <a:pt x="407" y="774"/>
                    </a:lnTo>
                    <a:lnTo>
                      <a:pt x="405" y="774"/>
                    </a:lnTo>
                    <a:lnTo>
                      <a:pt x="403" y="774"/>
                    </a:lnTo>
                    <a:lnTo>
                      <a:pt x="399" y="774"/>
                    </a:lnTo>
                    <a:lnTo>
                      <a:pt x="395" y="774"/>
                    </a:lnTo>
                    <a:lnTo>
                      <a:pt x="393" y="774"/>
                    </a:lnTo>
                    <a:lnTo>
                      <a:pt x="389" y="774"/>
                    </a:lnTo>
                    <a:lnTo>
                      <a:pt x="387" y="774"/>
                    </a:lnTo>
                    <a:lnTo>
                      <a:pt x="386" y="774"/>
                    </a:lnTo>
                    <a:lnTo>
                      <a:pt x="382" y="774"/>
                    </a:lnTo>
                    <a:lnTo>
                      <a:pt x="378" y="774"/>
                    </a:lnTo>
                    <a:lnTo>
                      <a:pt x="376" y="774"/>
                    </a:lnTo>
                    <a:lnTo>
                      <a:pt x="372" y="774"/>
                    </a:lnTo>
                    <a:lnTo>
                      <a:pt x="366" y="774"/>
                    </a:lnTo>
                    <a:lnTo>
                      <a:pt x="364" y="774"/>
                    </a:lnTo>
                    <a:lnTo>
                      <a:pt x="362" y="774"/>
                    </a:lnTo>
                    <a:lnTo>
                      <a:pt x="361" y="774"/>
                    </a:lnTo>
                    <a:lnTo>
                      <a:pt x="355" y="774"/>
                    </a:lnTo>
                    <a:lnTo>
                      <a:pt x="353" y="774"/>
                    </a:lnTo>
                    <a:lnTo>
                      <a:pt x="351" y="774"/>
                    </a:lnTo>
                    <a:lnTo>
                      <a:pt x="349" y="774"/>
                    </a:lnTo>
                    <a:lnTo>
                      <a:pt x="345" y="774"/>
                    </a:lnTo>
                    <a:lnTo>
                      <a:pt x="341" y="774"/>
                    </a:lnTo>
                    <a:lnTo>
                      <a:pt x="339" y="774"/>
                    </a:lnTo>
                    <a:lnTo>
                      <a:pt x="338" y="774"/>
                    </a:lnTo>
                    <a:lnTo>
                      <a:pt x="336" y="772"/>
                    </a:lnTo>
                    <a:lnTo>
                      <a:pt x="338" y="772"/>
                    </a:lnTo>
                    <a:lnTo>
                      <a:pt x="338" y="770"/>
                    </a:lnTo>
                    <a:lnTo>
                      <a:pt x="336" y="769"/>
                    </a:lnTo>
                    <a:lnTo>
                      <a:pt x="334" y="769"/>
                    </a:lnTo>
                    <a:lnTo>
                      <a:pt x="334" y="767"/>
                    </a:lnTo>
                    <a:lnTo>
                      <a:pt x="334" y="769"/>
                    </a:lnTo>
                    <a:lnTo>
                      <a:pt x="334" y="767"/>
                    </a:lnTo>
                    <a:lnTo>
                      <a:pt x="332" y="769"/>
                    </a:lnTo>
                    <a:lnTo>
                      <a:pt x="330" y="769"/>
                    </a:lnTo>
                    <a:lnTo>
                      <a:pt x="330" y="767"/>
                    </a:lnTo>
                    <a:lnTo>
                      <a:pt x="328" y="767"/>
                    </a:lnTo>
                    <a:lnTo>
                      <a:pt x="326" y="767"/>
                    </a:lnTo>
                    <a:lnTo>
                      <a:pt x="324" y="769"/>
                    </a:lnTo>
                    <a:lnTo>
                      <a:pt x="322" y="769"/>
                    </a:lnTo>
                    <a:lnTo>
                      <a:pt x="322" y="770"/>
                    </a:lnTo>
                    <a:lnTo>
                      <a:pt x="322" y="769"/>
                    </a:lnTo>
                    <a:lnTo>
                      <a:pt x="320" y="769"/>
                    </a:lnTo>
                    <a:lnTo>
                      <a:pt x="320" y="770"/>
                    </a:lnTo>
                    <a:lnTo>
                      <a:pt x="318" y="770"/>
                    </a:lnTo>
                    <a:lnTo>
                      <a:pt x="318" y="769"/>
                    </a:lnTo>
                    <a:lnTo>
                      <a:pt x="316" y="769"/>
                    </a:lnTo>
                    <a:lnTo>
                      <a:pt x="314" y="769"/>
                    </a:lnTo>
                    <a:lnTo>
                      <a:pt x="313" y="769"/>
                    </a:lnTo>
                    <a:lnTo>
                      <a:pt x="311" y="769"/>
                    </a:lnTo>
                    <a:lnTo>
                      <a:pt x="309" y="770"/>
                    </a:lnTo>
                    <a:lnTo>
                      <a:pt x="309" y="769"/>
                    </a:lnTo>
                    <a:lnTo>
                      <a:pt x="307" y="770"/>
                    </a:lnTo>
                    <a:lnTo>
                      <a:pt x="305" y="770"/>
                    </a:lnTo>
                    <a:lnTo>
                      <a:pt x="305" y="769"/>
                    </a:lnTo>
                    <a:lnTo>
                      <a:pt x="303" y="769"/>
                    </a:lnTo>
                    <a:lnTo>
                      <a:pt x="301" y="769"/>
                    </a:lnTo>
                    <a:lnTo>
                      <a:pt x="301" y="770"/>
                    </a:lnTo>
                    <a:lnTo>
                      <a:pt x="299" y="770"/>
                    </a:lnTo>
                    <a:lnTo>
                      <a:pt x="297" y="770"/>
                    </a:lnTo>
                    <a:lnTo>
                      <a:pt x="295" y="770"/>
                    </a:lnTo>
                    <a:lnTo>
                      <a:pt x="295" y="769"/>
                    </a:lnTo>
                    <a:lnTo>
                      <a:pt x="293" y="769"/>
                    </a:lnTo>
                    <a:lnTo>
                      <a:pt x="293" y="770"/>
                    </a:lnTo>
                    <a:lnTo>
                      <a:pt x="291" y="770"/>
                    </a:lnTo>
                    <a:lnTo>
                      <a:pt x="290" y="769"/>
                    </a:lnTo>
                    <a:lnTo>
                      <a:pt x="288" y="769"/>
                    </a:lnTo>
                    <a:lnTo>
                      <a:pt x="286" y="767"/>
                    </a:lnTo>
                    <a:lnTo>
                      <a:pt x="284" y="769"/>
                    </a:lnTo>
                    <a:lnTo>
                      <a:pt x="282" y="769"/>
                    </a:lnTo>
                    <a:lnTo>
                      <a:pt x="280" y="769"/>
                    </a:lnTo>
                    <a:lnTo>
                      <a:pt x="278" y="769"/>
                    </a:lnTo>
                    <a:lnTo>
                      <a:pt x="276" y="769"/>
                    </a:lnTo>
                    <a:lnTo>
                      <a:pt x="274" y="769"/>
                    </a:lnTo>
                    <a:lnTo>
                      <a:pt x="272" y="769"/>
                    </a:lnTo>
                    <a:lnTo>
                      <a:pt x="270" y="767"/>
                    </a:lnTo>
                    <a:lnTo>
                      <a:pt x="268" y="767"/>
                    </a:lnTo>
                    <a:lnTo>
                      <a:pt x="267" y="767"/>
                    </a:lnTo>
                    <a:lnTo>
                      <a:pt x="267" y="769"/>
                    </a:lnTo>
                    <a:lnTo>
                      <a:pt x="265" y="769"/>
                    </a:lnTo>
                    <a:lnTo>
                      <a:pt x="263" y="769"/>
                    </a:lnTo>
                    <a:lnTo>
                      <a:pt x="261" y="767"/>
                    </a:lnTo>
                    <a:lnTo>
                      <a:pt x="259" y="767"/>
                    </a:lnTo>
                    <a:lnTo>
                      <a:pt x="257" y="767"/>
                    </a:lnTo>
                    <a:lnTo>
                      <a:pt x="255" y="767"/>
                    </a:lnTo>
                    <a:lnTo>
                      <a:pt x="253" y="767"/>
                    </a:lnTo>
                    <a:lnTo>
                      <a:pt x="251" y="767"/>
                    </a:lnTo>
                    <a:lnTo>
                      <a:pt x="249" y="767"/>
                    </a:lnTo>
                    <a:lnTo>
                      <a:pt x="247" y="767"/>
                    </a:lnTo>
                    <a:lnTo>
                      <a:pt x="245" y="767"/>
                    </a:lnTo>
                    <a:lnTo>
                      <a:pt x="243" y="767"/>
                    </a:lnTo>
                    <a:lnTo>
                      <a:pt x="242" y="767"/>
                    </a:lnTo>
                    <a:lnTo>
                      <a:pt x="240" y="767"/>
                    </a:lnTo>
                    <a:lnTo>
                      <a:pt x="238" y="767"/>
                    </a:lnTo>
                    <a:lnTo>
                      <a:pt x="236" y="767"/>
                    </a:lnTo>
                    <a:lnTo>
                      <a:pt x="234" y="767"/>
                    </a:lnTo>
                    <a:lnTo>
                      <a:pt x="232" y="767"/>
                    </a:lnTo>
                    <a:lnTo>
                      <a:pt x="230" y="767"/>
                    </a:lnTo>
                    <a:lnTo>
                      <a:pt x="228" y="767"/>
                    </a:lnTo>
                    <a:lnTo>
                      <a:pt x="228" y="765"/>
                    </a:lnTo>
                    <a:lnTo>
                      <a:pt x="228" y="767"/>
                    </a:lnTo>
                    <a:lnTo>
                      <a:pt x="226" y="765"/>
                    </a:lnTo>
                    <a:lnTo>
                      <a:pt x="224" y="765"/>
                    </a:lnTo>
                    <a:lnTo>
                      <a:pt x="222" y="765"/>
                    </a:lnTo>
                    <a:lnTo>
                      <a:pt x="220" y="765"/>
                    </a:lnTo>
                    <a:lnTo>
                      <a:pt x="219" y="765"/>
                    </a:lnTo>
                    <a:lnTo>
                      <a:pt x="217" y="765"/>
                    </a:lnTo>
                    <a:lnTo>
                      <a:pt x="215" y="765"/>
                    </a:lnTo>
                    <a:lnTo>
                      <a:pt x="213" y="765"/>
                    </a:lnTo>
                    <a:lnTo>
                      <a:pt x="211" y="765"/>
                    </a:lnTo>
                    <a:lnTo>
                      <a:pt x="211" y="767"/>
                    </a:lnTo>
                    <a:lnTo>
                      <a:pt x="209" y="765"/>
                    </a:lnTo>
                    <a:lnTo>
                      <a:pt x="207" y="765"/>
                    </a:lnTo>
                    <a:lnTo>
                      <a:pt x="209" y="765"/>
                    </a:lnTo>
                    <a:lnTo>
                      <a:pt x="207" y="767"/>
                    </a:lnTo>
                    <a:lnTo>
                      <a:pt x="207" y="765"/>
                    </a:lnTo>
                    <a:lnTo>
                      <a:pt x="205" y="765"/>
                    </a:lnTo>
                    <a:lnTo>
                      <a:pt x="203" y="765"/>
                    </a:lnTo>
                    <a:lnTo>
                      <a:pt x="201" y="767"/>
                    </a:lnTo>
                    <a:lnTo>
                      <a:pt x="203" y="767"/>
                    </a:lnTo>
                    <a:lnTo>
                      <a:pt x="201" y="769"/>
                    </a:lnTo>
                    <a:lnTo>
                      <a:pt x="203" y="769"/>
                    </a:lnTo>
                    <a:lnTo>
                      <a:pt x="201" y="769"/>
                    </a:lnTo>
                    <a:lnTo>
                      <a:pt x="201" y="770"/>
                    </a:lnTo>
                    <a:lnTo>
                      <a:pt x="201" y="772"/>
                    </a:lnTo>
                    <a:lnTo>
                      <a:pt x="201" y="774"/>
                    </a:lnTo>
                    <a:lnTo>
                      <a:pt x="199" y="774"/>
                    </a:lnTo>
                    <a:lnTo>
                      <a:pt x="194" y="774"/>
                    </a:lnTo>
                    <a:lnTo>
                      <a:pt x="192" y="774"/>
                    </a:lnTo>
                    <a:lnTo>
                      <a:pt x="190" y="774"/>
                    </a:lnTo>
                    <a:lnTo>
                      <a:pt x="190" y="772"/>
                    </a:lnTo>
                    <a:lnTo>
                      <a:pt x="190" y="774"/>
                    </a:lnTo>
                    <a:lnTo>
                      <a:pt x="188" y="774"/>
                    </a:lnTo>
                    <a:lnTo>
                      <a:pt x="180" y="774"/>
                    </a:lnTo>
                    <a:lnTo>
                      <a:pt x="178" y="774"/>
                    </a:lnTo>
                    <a:lnTo>
                      <a:pt x="176" y="774"/>
                    </a:lnTo>
                    <a:lnTo>
                      <a:pt x="174" y="774"/>
                    </a:lnTo>
                    <a:lnTo>
                      <a:pt x="169" y="774"/>
                    </a:lnTo>
                    <a:lnTo>
                      <a:pt x="167" y="774"/>
                    </a:lnTo>
                    <a:lnTo>
                      <a:pt x="159" y="774"/>
                    </a:lnTo>
                    <a:lnTo>
                      <a:pt x="153" y="774"/>
                    </a:lnTo>
                    <a:lnTo>
                      <a:pt x="151" y="774"/>
                    </a:lnTo>
                    <a:lnTo>
                      <a:pt x="149" y="774"/>
                    </a:lnTo>
                    <a:lnTo>
                      <a:pt x="147" y="774"/>
                    </a:lnTo>
                    <a:lnTo>
                      <a:pt x="142" y="774"/>
                    </a:lnTo>
                    <a:lnTo>
                      <a:pt x="134" y="774"/>
                    </a:lnTo>
                    <a:lnTo>
                      <a:pt x="132" y="774"/>
                    </a:lnTo>
                    <a:lnTo>
                      <a:pt x="128" y="774"/>
                    </a:lnTo>
                    <a:lnTo>
                      <a:pt x="126" y="774"/>
                    </a:lnTo>
                    <a:lnTo>
                      <a:pt x="121" y="774"/>
                    </a:lnTo>
                    <a:lnTo>
                      <a:pt x="119" y="774"/>
                    </a:lnTo>
                    <a:lnTo>
                      <a:pt x="119" y="776"/>
                    </a:lnTo>
                    <a:lnTo>
                      <a:pt x="119" y="774"/>
                    </a:lnTo>
                    <a:lnTo>
                      <a:pt x="117" y="774"/>
                    </a:lnTo>
                    <a:lnTo>
                      <a:pt x="115" y="774"/>
                    </a:lnTo>
                    <a:lnTo>
                      <a:pt x="113" y="774"/>
                    </a:lnTo>
                    <a:lnTo>
                      <a:pt x="111" y="774"/>
                    </a:lnTo>
                    <a:lnTo>
                      <a:pt x="109" y="774"/>
                    </a:lnTo>
                    <a:lnTo>
                      <a:pt x="107" y="774"/>
                    </a:lnTo>
                    <a:lnTo>
                      <a:pt x="105" y="774"/>
                    </a:lnTo>
                    <a:lnTo>
                      <a:pt x="103" y="772"/>
                    </a:lnTo>
                    <a:lnTo>
                      <a:pt x="101" y="772"/>
                    </a:lnTo>
                    <a:lnTo>
                      <a:pt x="100" y="772"/>
                    </a:lnTo>
                    <a:lnTo>
                      <a:pt x="100" y="770"/>
                    </a:lnTo>
                    <a:lnTo>
                      <a:pt x="98" y="770"/>
                    </a:lnTo>
                    <a:lnTo>
                      <a:pt x="96" y="769"/>
                    </a:lnTo>
                    <a:lnTo>
                      <a:pt x="94" y="767"/>
                    </a:lnTo>
                    <a:lnTo>
                      <a:pt x="94" y="765"/>
                    </a:lnTo>
                    <a:lnTo>
                      <a:pt x="94" y="763"/>
                    </a:lnTo>
                    <a:lnTo>
                      <a:pt x="94" y="761"/>
                    </a:lnTo>
                    <a:lnTo>
                      <a:pt x="94" y="759"/>
                    </a:lnTo>
                    <a:lnTo>
                      <a:pt x="94" y="757"/>
                    </a:lnTo>
                    <a:lnTo>
                      <a:pt x="94" y="755"/>
                    </a:lnTo>
                    <a:lnTo>
                      <a:pt x="94" y="753"/>
                    </a:lnTo>
                    <a:lnTo>
                      <a:pt x="94" y="751"/>
                    </a:lnTo>
                    <a:lnTo>
                      <a:pt x="94" y="749"/>
                    </a:lnTo>
                    <a:lnTo>
                      <a:pt x="94" y="747"/>
                    </a:lnTo>
                    <a:lnTo>
                      <a:pt x="94" y="745"/>
                    </a:lnTo>
                    <a:lnTo>
                      <a:pt x="94" y="744"/>
                    </a:lnTo>
                    <a:lnTo>
                      <a:pt x="96" y="744"/>
                    </a:lnTo>
                    <a:lnTo>
                      <a:pt x="96" y="742"/>
                    </a:lnTo>
                    <a:lnTo>
                      <a:pt x="96" y="740"/>
                    </a:lnTo>
                    <a:lnTo>
                      <a:pt x="96" y="738"/>
                    </a:lnTo>
                    <a:lnTo>
                      <a:pt x="96" y="736"/>
                    </a:lnTo>
                    <a:lnTo>
                      <a:pt x="98" y="734"/>
                    </a:lnTo>
                    <a:lnTo>
                      <a:pt x="98" y="732"/>
                    </a:lnTo>
                    <a:lnTo>
                      <a:pt x="98" y="730"/>
                    </a:lnTo>
                    <a:lnTo>
                      <a:pt x="100" y="730"/>
                    </a:lnTo>
                    <a:lnTo>
                      <a:pt x="98" y="728"/>
                    </a:lnTo>
                    <a:lnTo>
                      <a:pt x="98" y="726"/>
                    </a:lnTo>
                    <a:lnTo>
                      <a:pt x="98" y="724"/>
                    </a:lnTo>
                    <a:lnTo>
                      <a:pt x="100" y="724"/>
                    </a:lnTo>
                    <a:lnTo>
                      <a:pt x="100" y="722"/>
                    </a:lnTo>
                    <a:lnTo>
                      <a:pt x="100" y="721"/>
                    </a:lnTo>
                    <a:lnTo>
                      <a:pt x="100" y="719"/>
                    </a:lnTo>
                    <a:lnTo>
                      <a:pt x="101" y="717"/>
                    </a:lnTo>
                    <a:lnTo>
                      <a:pt x="103" y="715"/>
                    </a:lnTo>
                    <a:lnTo>
                      <a:pt x="103" y="713"/>
                    </a:lnTo>
                    <a:lnTo>
                      <a:pt x="103" y="711"/>
                    </a:lnTo>
                    <a:lnTo>
                      <a:pt x="103" y="709"/>
                    </a:lnTo>
                    <a:lnTo>
                      <a:pt x="103" y="707"/>
                    </a:lnTo>
                    <a:lnTo>
                      <a:pt x="101" y="705"/>
                    </a:lnTo>
                    <a:lnTo>
                      <a:pt x="101" y="703"/>
                    </a:lnTo>
                    <a:lnTo>
                      <a:pt x="101" y="701"/>
                    </a:lnTo>
                    <a:lnTo>
                      <a:pt x="100" y="701"/>
                    </a:lnTo>
                    <a:lnTo>
                      <a:pt x="100" y="699"/>
                    </a:lnTo>
                    <a:lnTo>
                      <a:pt x="100" y="697"/>
                    </a:lnTo>
                    <a:lnTo>
                      <a:pt x="100" y="696"/>
                    </a:lnTo>
                    <a:lnTo>
                      <a:pt x="98" y="696"/>
                    </a:lnTo>
                    <a:lnTo>
                      <a:pt x="98" y="694"/>
                    </a:lnTo>
                    <a:lnTo>
                      <a:pt x="96" y="694"/>
                    </a:lnTo>
                    <a:lnTo>
                      <a:pt x="96" y="692"/>
                    </a:lnTo>
                    <a:lnTo>
                      <a:pt x="94" y="690"/>
                    </a:lnTo>
                    <a:lnTo>
                      <a:pt x="94" y="688"/>
                    </a:lnTo>
                    <a:lnTo>
                      <a:pt x="92" y="688"/>
                    </a:lnTo>
                    <a:lnTo>
                      <a:pt x="90" y="686"/>
                    </a:lnTo>
                    <a:lnTo>
                      <a:pt x="88" y="684"/>
                    </a:lnTo>
                    <a:lnTo>
                      <a:pt x="88" y="682"/>
                    </a:lnTo>
                    <a:lnTo>
                      <a:pt x="86" y="682"/>
                    </a:lnTo>
                    <a:lnTo>
                      <a:pt x="84" y="680"/>
                    </a:lnTo>
                    <a:lnTo>
                      <a:pt x="82" y="678"/>
                    </a:lnTo>
                    <a:lnTo>
                      <a:pt x="80" y="678"/>
                    </a:lnTo>
                    <a:lnTo>
                      <a:pt x="80" y="676"/>
                    </a:lnTo>
                    <a:lnTo>
                      <a:pt x="80" y="674"/>
                    </a:lnTo>
                    <a:lnTo>
                      <a:pt x="80" y="672"/>
                    </a:lnTo>
                    <a:lnTo>
                      <a:pt x="80" y="671"/>
                    </a:lnTo>
                    <a:lnTo>
                      <a:pt x="78" y="669"/>
                    </a:lnTo>
                    <a:lnTo>
                      <a:pt x="78" y="667"/>
                    </a:lnTo>
                    <a:lnTo>
                      <a:pt x="76" y="665"/>
                    </a:lnTo>
                    <a:lnTo>
                      <a:pt x="75" y="661"/>
                    </a:lnTo>
                    <a:lnTo>
                      <a:pt x="76" y="663"/>
                    </a:lnTo>
                    <a:lnTo>
                      <a:pt x="76" y="665"/>
                    </a:lnTo>
                    <a:lnTo>
                      <a:pt x="78" y="667"/>
                    </a:lnTo>
                    <a:lnTo>
                      <a:pt x="80" y="669"/>
                    </a:lnTo>
                    <a:lnTo>
                      <a:pt x="80" y="671"/>
                    </a:lnTo>
                    <a:lnTo>
                      <a:pt x="82" y="671"/>
                    </a:lnTo>
                    <a:lnTo>
                      <a:pt x="82" y="669"/>
                    </a:lnTo>
                    <a:lnTo>
                      <a:pt x="80" y="669"/>
                    </a:lnTo>
                    <a:lnTo>
                      <a:pt x="80" y="667"/>
                    </a:lnTo>
                    <a:lnTo>
                      <a:pt x="78" y="667"/>
                    </a:lnTo>
                    <a:lnTo>
                      <a:pt x="78" y="665"/>
                    </a:lnTo>
                    <a:lnTo>
                      <a:pt x="80" y="665"/>
                    </a:lnTo>
                    <a:lnTo>
                      <a:pt x="78" y="663"/>
                    </a:lnTo>
                    <a:lnTo>
                      <a:pt x="76" y="661"/>
                    </a:lnTo>
                    <a:lnTo>
                      <a:pt x="76" y="659"/>
                    </a:lnTo>
                    <a:lnTo>
                      <a:pt x="78" y="659"/>
                    </a:lnTo>
                    <a:lnTo>
                      <a:pt x="78" y="657"/>
                    </a:lnTo>
                    <a:lnTo>
                      <a:pt x="80" y="657"/>
                    </a:lnTo>
                    <a:lnTo>
                      <a:pt x="82" y="659"/>
                    </a:lnTo>
                    <a:lnTo>
                      <a:pt x="82" y="661"/>
                    </a:lnTo>
                    <a:lnTo>
                      <a:pt x="84" y="663"/>
                    </a:lnTo>
                    <a:lnTo>
                      <a:pt x="84" y="665"/>
                    </a:lnTo>
                    <a:lnTo>
                      <a:pt x="84" y="661"/>
                    </a:lnTo>
                    <a:lnTo>
                      <a:pt x="84" y="659"/>
                    </a:lnTo>
                    <a:lnTo>
                      <a:pt x="84" y="657"/>
                    </a:lnTo>
                    <a:lnTo>
                      <a:pt x="86" y="659"/>
                    </a:lnTo>
                    <a:lnTo>
                      <a:pt x="88" y="661"/>
                    </a:lnTo>
                    <a:lnTo>
                      <a:pt x="90" y="661"/>
                    </a:lnTo>
                    <a:lnTo>
                      <a:pt x="88" y="659"/>
                    </a:lnTo>
                    <a:lnTo>
                      <a:pt x="88" y="657"/>
                    </a:lnTo>
                    <a:lnTo>
                      <a:pt x="90" y="657"/>
                    </a:lnTo>
                    <a:lnTo>
                      <a:pt x="88" y="657"/>
                    </a:lnTo>
                    <a:lnTo>
                      <a:pt x="86" y="657"/>
                    </a:lnTo>
                    <a:lnTo>
                      <a:pt x="84" y="657"/>
                    </a:lnTo>
                    <a:lnTo>
                      <a:pt x="84" y="655"/>
                    </a:lnTo>
                    <a:lnTo>
                      <a:pt x="82" y="655"/>
                    </a:lnTo>
                    <a:lnTo>
                      <a:pt x="82" y="653"/>
                    </a:lnTo>
                    <a:lnTo>
                      <a:pt x="84" y="653"/>
                    </a:lnTo>
                    <a:lnTo>
                      <a:pt x="86" y="653"/>
                    </a:lnTo>
                    <a:lnTo>
                      <a:pt x="88" y="653"/>
                    </a:lnTo>
                    <a:lnTo>
                      <a:pt x="90" y="653"/>
                    </a:lnTo>
                    <a:lnTo>
                      <a:pt x="90" y="651"/>
                    </a:lnTo>
                    <a:lnTo>
                      <a:pt x="88" y="651"/>
                    </a:lnTo>
                    <a:lnTo>
                      <a:pt x="86" y="651"/>
                    </a:lnTo>
                    <a:lnTo>
                      <a:pt x="84" y="651"/>
                    </a:lnTo>
                    <a:lnTo>
                      <a:pt x="82" y="651"/>
                    </a:lnTo>
                    <a:lnTo>
                      <a:pt x="80" y="651"/>
                    </a:lnTo>
                    <a:lnTo>
                      <a:pt x="80" y="649"/>
                    </a:lnTo>
                    <a:lnTo>
                      <a:pt x="80" y="647"/>
                    </a:lnTo>
                    <a:lnTo>
                      <a:pt x="82" y="646"/>
                    </a:lnTo>
                    <a:lnTo>
                      <a:pt x="82" y="647"/>
                    </a:lnTo>
                    <a:lnTo>
                      <a:pt x="86" y="647"/>
                    </a:lnTo>
                    <a:lnTo>
                      <a:pt x="88" y="649"/>
                    </a:lnTo>
                    <a:lnTo>
                      <a:pt x="86" y="647"/>
                    </a:lnTo>
                    <a:lnTo>
                      <a:pt x="84" y="646"/>
                    </a:lnTo>
                    <a:lnTo>
                      <a:pt x="82" y="644"/>
                    </a:lnTo>
                    <a:lnTo>
                      <a:pt x="84" y="642"/>
                    </a:lnTo>
                    <a:lnTo>
                      <a:pt x="86" y="640"/>
                    </a:lnTo>
                    <a:lnTo>
                      <a:pt x="88" y="640"/>
                    </a:lnTo>
                    <a:lnTo>
                      <a:pt x="90" y="638"/>
                    </a:lnTo>
                    <a:lnTo>
                      <a:pt x="90" y="634"/>
                    </a:lnTo>
                    <a:lnTo>
                      <a:pt x="90" y="632"/>
                    </a:lnTo>
                    <a:lnTo>
                      <a:pt x="90" y="630"/>
                    </a:lnTo>
                    <a:lnTo>
                      <a:pt x="88" y="632"/>
                    </a:lnTo>
                    <a:lnTo>
                      <a:pt x="88" y="636"/>
                    </a:lnTo>
                    <a:lnTo>
                      <a:pt x="88" y="638"/>
                    </a:lnTo>
                    <a:lnTo>
                      <a:pt x="88" y="640"/>
                    </a:lnTo>
                    <a:lnTo>
                      <a:pt x="86" y="640"/>
                    </a:lnTo>
                    <a:lnTo>
                      <a:pt x="84" y="642"/>
                    </a:lnTo>
                    <a:lnTo>
                      <a:pt x="82" y="644"/>
                    </a:lnTo>
                    <a:lnTo>
                      <a:pt x="80" y="644"/>
                    </a:lnTo>
                    <a:lnTo>
                      <a:pt x="80" y="646"/>
                    </a:lnTo>
                    <a:lnTo>
                      <a:pt x="78" y="646"/>
                    </a:lnTo>
                    <a:lnTo>
                      <a:pt x="78" y="647"/>
                    </a:lnTo>
                    <a:lnTo>
                      <a:pt x="76" y="647"/>
                    </a:lnTo>
                    <a:lnTo>
                      <a:pt x="75" y="646"/>
                    </a:lnTo>
                    <a:lnTo>
                      <a:pt x="73" y="646"/>
                    </a:lnTo>
                    <a:lnTo>
                      <a:pt x="73" y="644"/>
                    </a:lnTo>
                    <a:lnTo>
                      <a:pt x="71" y="642"/>
                    </a:lnTo>
                    <a:lnTo>
                      <a:pt x="71" y="640"/>
                    </a:lnTo>
                    <a:lnTo>
                      <a:pt x="69" y="642"/>
                    </a:lnTo>
                    <a:lnTo>
                      <a:pt x="67" y="644"/>
                    </a:lnTo>
                    <a:lnTo>
                      <a:pt x="67" y="646"/>
                    </a:lnTo>
                    <a:lnTo>
                      <a:pt x="65" y="644"/>
                    </a:lnTo>
                    <a:lnTo>
                      <a:pt x="65" y="646"/>
                    </a:lnTo>
                    <a:lnTo>
                      <a:pt x="63" y="647"/>
                    </a:lnTo>
                    <a:lnTo>
                      <a:pt x="63" y="649"/>
                    </a:lnTo>
                    <a:lnTo>
                      <a:pt x="61" y="649"/>
                    </a:lnTo>
                    <a:lnTo>
                      <a:pt x="59" y="649"/>
                    </a:lnTo>
                    <a:lnTo>
                      <a:pt x="59" y="647"/>
                    </a:lnTo>
                    <a:lnTo>
                      <a:pt x="59" y="646"/>
                    </a:lnTo>
                    <a:lnTo>
                      <a:pt x="61" y="646"/>
                    </a:lnTo>
                    <a:lnTo>
                      <a:pt x="63" y="646"/>
                    </a:lnTo>
                    <a:lnTo>
                      <a:pt x="63" y="644"/>
                    </a:lnTo>
                    <a:lnTo>
                      <a:pt x="65" y="644"/>
                    </a:lnTo>
                    <a:lnTo>
                      <a:pt x="63" y="642"/>
                    </a:lnTo>
                    <a:lnTo>
                      <a:pt x="63" y="644"/>
                    </a:lnTo>
                    <a:lnTo>
                      <a:pt x="61" y="646"/>
                    </a:lnTo>
                    <a:lnTo>
                      <a:pt x="59" y="646"/>
                    </a:lnTo>
                    <a:lnTo>
                      <a:pt x="57" y="647"/>
                    </a:lnTo>
                    <a:lnTo>
                      <a:pt x="55" y="647"/>
                    </a:lnTo>
                    <a:lnTo>
                      <a:pt x="55" y="649"/>
                    </a:lnTo>
                    <a:lnTo>
                      <a:pt x="53" y="649"/>
                    </a:lnTo>
                    <a:lnTo>
                      <a:pt x="53" y="651"/>
                    </a:lnTo>
                    <a:lnTo>
                      <a:pt x="53" y="649"/>
                    </a:lnTo>
                    <a:lnTo>
                      <a:pt x="52" y="649"/>
                    </a:lnTo>
                    <a:lnTo>
                      <a:pt x="52" y="647"/>
                    </a:lnTo>
                    <a:lnTo>
                      <a:pt x="50" y="647"/>
                    </a:lnTo>
                    <a:lnTo>
                      <a:pt x="52" y="647"/>
                    </a:lnTo>
                    <a:lnTo>
                      <a:pt x="52" y="646"/>
                    </a:lnTo>
                    <a:lnTo>
                      <a:pt x="50" y="646"/>
                    </a:lnTo>
                    <a:lnTo>
                      <a:pt x="48" y="646"/>
                    </a:lnTo>
                    <a:lnTo>
                      <a:pt x="46" y="646"/>
                    </a:lnTo>
                    <a:lnTo>
                      <a:pt x="44" y="646"/>
                    </a:lnTo>
                    <a:lnTo>
                      <a:pt x="44" y="644"/>
                    </a:lnTo>
                    <a:lnTo>
                      <a:pt x="42" y="644"/>
                    </a:lnTo>
                    <a:lnTo>
                      <a:pt x="40" y="642"/>
                    </a:lnTo>
                    <a:lnTo>
                      <a:pt x="38" y="642"/>
                    </a:lnTo>
                    <a:lnTo>
                      <a:pt x="36" y="642"/>
                    </a:lnTo>
                    <a:lnTo>
                      <a:pt x="36" y="640"/>
                    </a:lnTo>
                    <a:lnTo>
                      <a:pt x="34" y="640"/>
                    </a:lnTo>
                    <a:lnTo>
                      <a:pt x="34" y="638"/>
                    </a:lnTo>
                    <a:lnTo>
                      <a:pt x="36" y="638"/>
                    </a:lnTo>
                    <a:lnTo>
                      <a:pt x="34" y="638"/>
                    </a:lnTo>
                    <a:lnTo>
                      <a:pt x="36" y="634"/>
                    </a:lnTo>
                    <a:lnTo>
                      <a:pt x="36" y="632"/>
                    </a:lnTo>
                    <a:lnTo>
                      <a:pt x="34" y="632"/>
                    </a:lnTo>
                    <a:lnTo>
                      <a:pt x="34" y="630"/>
                    </a:lnTo>
                    <a:lnTo>
                      <a:pt x="34" y="628"/>
                    </a:lnTo>
                    <a:lnTo>
                      <a:pt x="32" y="628"/>
                    </a:lnTo>
                    <a:lnTo>
                      <a:pt x="30" y="628"/>
                    </a:lnTo>
                    <a:lnTo>
                      <a:pt x="30" y="626"/>
                    </a:lnTo>
                    <a:lnTo>
                      <a:pt x="28" y="626"/>
                    </a:lnTo>
                    <a:lnTo>
                      <a:pt x="28" y="624"/>
                    </a:lnTo>
                    <a:lnTo>
                      <a:pt x="30" y="624"/>
                    </a:lnTo>
                    <a:lnTo>
                      <a:pt x="30" y="623"/>
                    </a:lnTo>
                    <a:lnTo>
                      <a:pt x="28" y="623"/>
                    </a:lnTo>
                    <a:lnTo>
                      <a:pt x="28" y="621"/>
                    </a:lnTo>
                    <a:lnTo>
                      <a:pt x="28" y="619"/>
                    </a:lnTo>
                    <a:lnTo>
                      <a:pt x="28" y="617"/>
                    </a:lnTo>
                    <a:lnTo>
                      <a:pt x="27" y="615"/>
                    </a:lnTo>
                    <a:lnTo>
                      <a:pt x="28" y="615"/>
                    </a:lnTo>
                    <a:lnTo>
                      <a:pt x="28" y="613"/>
                    </a:lnTo>
                    <a:lnTo>
                      <a:pt x="28" y="611"/>
                    </a:lnTo>
                    <a:lnTo>
                      <a:pt x="30" y="609"/>
                    </a:lnTo>
                    <a:lnTo>
                      <a:pt x="32" y="609"/>
                    </a:lnTo>
                    <a:lnTo>
                      <a:pt x="32" y="607"/>
                    </a:lnTo>
                    <a:lnTo>
                      <a:pt x="30" y="607"/>
                    </a:lnTo>
                    <a:lnTo>
                      <a:pt x="30" y="609"/>
                    </a:lnTo>
                    <a:lnTo>
                      <a:pt x="28" y="609"/>
                    </a:lnTo>
                    <a:lnTo>
                      <a:pt x="28" y="611"/>
                    </a:lnTo>
                    <a:lnTo>
                      <a:pt x="27" y="611"/>
                    </a:lnTo>
                    <a:lnTo>
                      <a:pt x="27" y="609"/>
                    </a:lnTo>
                    <a:lnTo>
                      <a:pt x="27" y="607"/>
                    </a:lnTo>
                    <a:lnTo>
                      <a:pt x="27" y="605"/>
                    </a:lnTo>
                    <a:lnTo>
                      <a:pt x="25" y="603"/>
                    </a:lnTo>
                    <a:lnTo>
                      <a:pt x="25" y="601"/>
                    </a:lnTo>
                    <a:lnTo>
                      <a:pt x="23" y="601"/>
                    </a:lnTo>
                    <a:lnTo>
                      <a:pt x="23" y="599"/>
                    </a:lnTo>
                    <a:lnTo>
                      <a:pt x="23" y="594"/>
                    </a:lnTo>
                    <a:lnTo>
                      <a:pt x="23" y="596"/>
                    </a:lnTo>
                    <a:lnTo>
                      <a:pt x="23" y="598"/>
                    </a:lnTo>
                    <a:lnTo>
                      <a:pt x="23" y="599"/>
                    </a:lnTo>
                    <a:lnTo>
                      <a:pt x="21" y="599"/>
                    </a:lnTo>
                    <a:lnTo>
                      <a:pt x="19" y="599"/>
                    </a:lnTo>
                    <a:lnTo>
                      <a:pt x="19" y="601"/>
                    </a:lnTo>
                    <a:lnTo>
                      <a:pt x="21" y="599"/>
                    </a:lnTo>
                    <a:lnTo>
                      <a:pt x="23" y="599"/>
                    </a:lnTo>
                    <a:lnTo>
                      <a:pt x="23" y="601"/>
                    </a:lnTo>
                    <a:lnTo>
                      <a:pt x="23" y="603"/>
                    </a:lnTo>
                    <a:lnTo>
                      <a:pt x="25" y="603"/>
                    </a:lnTo>
                    <a:lnTo>
                      <a:pt x="25" y="605"/>
                    </a:lnTo>
                    <a:lnTo>
                      <a:pt x="25" y="607"/>
                    </a:lnTo>
                    <a:lnTo>
                      <a:pt x="27" y="607"/>
                    </a:lnTo>
                    <a:lnTo>
                      <a:pt x="27" y="609"/>
                    </a:lnTo>
                    <a:lnTo>
                      <a:pt x="25" y="609"/>
                    </a:lnTo>
                    <a:lnTo>
                      <a:pt x="25" y="607"/>
                    </a:lnTo>
                    <a:lnTo>
                      <a:pt x="23" y="607"/>
                    </a:lnTo>
                    <a:lnTo>
                      <a:pt x="21" y="605"/>
                    </a:lnTo>
                    <a:lnTo>
                      <a:pt x="21" y="607"/>
                    </a:lnTo>
                    <a:lnTo>
                      <a:pt x="21" y="609"/>
                    </a:lnTo>
                    <a:lnTo>
                      <a:pt x="19" y="609"/>
                    </a:lnTo>
                    <a:lnTo>
                      <a:pt x="17" y="607"/>
                    </a:lnTo>
                    <a:lnTo>
                      <a:pt x="15" y="607"/>
                    </a:lnTo>
                    <a:lnTo>
                      <a:pt x="15" y="605"/>
                    </a:lnTo>
                    <a:lnTo>
                      <a:pt x="15" y="603"/>
                    </a:lnTo>
                    <a:lnTo>
                      <a:pt x="13" y="603"/>
                    </a:lnTo>
                    <a:lnTo>
                      <a:pt x="13" y="601"/>
                    </a:lnTo>
                    <a:lnTo>
                      <a:pt x="13" y="599"/>
                    </a:lnTo>
                    <a:lnTo>
                      <a:pt x="15" y="599"/>
                    </a:lnTo>
                    <a:lnTo>
                      <a:pt x="15" y="598"/>
                    </a:lnTo>
                    <a:lnTo>
                      <a:pt x="15" y="599"/>
                    </a:lnTo>
                    <a:lnTo>
                      <a:pt x="13" y="599"/>
                    </a:lnTo>
                    <a:lnTo>
                      <a:pt x="13" y="598"/>
                    </a:lnTo>
                    <a:lnTo>
                      <a:pt x="11" y="598"/>
                    </a:lnTo>
                    <a:lnTo>
                      <a:pt x="11" y="596"/>
                    </a:lnTo>
                    <a:lnTo>
                      <a:pt x="9" y="596"/>
                    </a:lnTo>
                    <a:lnTo>
                      <a:pt x="11" y="596"/>
                    </a:lnTo>
                    <a:lnTo>
                      <a:pt x="9" y="598"/>
                    </a:lnTo>
                    <a:lnTo>
                      <a:pt x="11" y="598"/>
                    </a:lnTo>
                    <a:lnTo>
                      <a:pt x="11" y="599"/>
                    </a:lnTo>
                    <a:lnTo>
                      <a:pt x="11" y="601"/>
                    </a:lnTo>
                    <a:lnTo>
                      <a:pt x="13" y="603"/>
                    </a:lnTo>
                    <a:lnTo>
                      <a:pt x="13" y="605"/>
                    </a:lnTo>
                    <a:lnTo>
                      <a:pt x="13" y="607"/>
                    </a:lnTo>
                    <a:lnTo>
                      <a:pt x="11" y="607"/>
                    </a:lnTo>
                    <a:lnTo>
                      <a:pt x="9" y="607"/>
                    </a:lnTo>
                    <a:lnTo>
                      <a:pt x="11" y="607"/>
                    </a:lnTo>
                    <a:lnTo>
                      <a:pt x="11" y="609"/>
                    </a:lnTo>
                    <a:lnTo>
                      <a:pt x="13" y="609"/>
                    </a:lnTo>
                    <a:lnTo>
                      <a:pt x="13" y="607"/>
                    </a:lnTo>
                    <a:lnTo>
                      <a:pt x="15" y="607"/>
                    </a:lnTo>
                    <a:lnTo>
                      <a:pt x="15" y="609"/>
                    </a:lnTo>
                    <a:lnTo>
                      <a:pt x="15" y="611"/>
                    </a:lnTo>
                    <a:lnTo>
                      <a:pt x="13" y="613"/>
                    </a:lnTo>
                    <a:lnTo>
                      <a:pt x="11" y="613"/>
                    </a:lnTo>
                    <a:lnTo>
                      <a:pt x="9" y="613"/>
                    </a:lnTo>
                    <a:lnTo>
                      <a:pt x="7" y="611"/>
                    </a:lnTo>
                    <a:lnTo>
                      <a:pt x="7" y="613"/>
                    </a:lnTo>
                    <a:lnTo>
                      <a:pt x="5" y="613"/>
                    </a:lnTo>
                    <a:lnTo>
                      <a:pt x="4" y="613"/>
                    </a:lnTo>
                    <a:lnTo>
                      <a:pt x="2" y="611"/>
                    </a:lnTo>
                    <a:lnTo>
                      <a:pt x="2" y="607"/>
                    </a:lnTo>
                    <a:lnTo>
                      <a:pt x="0" y="607"/>
                    </a:lnTo>
                    <a:lnTo>
                      <a:pt x="2" y="607"/>
                    </a:lnTo>
                    <a:lnTo>
                      <a:pt x="4" y="605"/>
                    </a:lnTo>
                    <a:lnTo>
                      <a:pt x="2" y="605"/>
                    </a:lnTo>
                    <a:lnTo>
                      <a:pt x="4" y="605"/>
                    </a:lnTo>
                    <a:lnTo>
                      <a:pt x="2" y="605"/>
                    </a:lnTo>
                    <a:lnTo>
                      <a:pt x="2" y="603"/>
                    </a:lnTo>
                    <a:lnTo>
                      <a:pt x="2" y="601"/>
                    </a:lnTo>
                    <a:lnTo>
                      <a:pt x="2" y="599"/>
                    </a:lnTo>
                    <a:lnTo>
                      <a:pt x="4" y="599"/>
                    </a:lnTo>
                    <a:lnTo>
                      <a:pt x="4" y="598"/>
                    </a:lnTo>
                    <a:lnTo>
                      <a:pt x="5" y="598"/>
                    </a:lnTo>
                    <a:lnTo>
                      <a:pt x="5" y="596"/>
                    </a:lnTo>
                    <a:lnTo>
                      <a:pt x="4" y="596"/>
                    </a:lnTo>
                    <a:lnTo>
                      <a:pt x="4" y="594"/>
                    </a:lnTo>
                    <a:lnTo>
                      <a:pt x="4" y="596"/>
                    </a:lnTo>
                    <a:lnTo>
                      <a:pt x="4" y="594"/>
                    </a:lnTo>
                    <a:lnTo>
                      <a:pt x="4" y="592"/>
                    </a:lnTo>
                    <a:lnTo>
                      <a:pt x="4" y="590"/>
                    </a:lnTo>
                    <a:lnTo>
                      <a:pt x="5" y="588"/>
                    </a:lnTo>
                    <a:lnTo>
                      <a:pt x="5" y="590"/>
                    </a:lnTo>
                    <a:lnTo>
                      <a:pt x="7" y="590"/>
                    </a:lnTo>
                    <a:lnTo>
                      <a:pt x="9" y="588"/>
                    </a:lnTo>
                    <a:lnTo>
                      <a:pt x="9" y="586"/>
                    </a:lnTo>
                    <a:lnTo>
                      <a:pt x="7" y="584"/>
                    </a:lnTo>
                    <a:lnTo>
                      <a:pt x="9" y="584"/>
                    </a:lnTo>
                    <a:lnTo>
                      <a:pt x="9" y="582"/>
                    </a:lnTo>
                    <a:lnTo>
                      <a:pt x="11" y="582"/>
                    </a:lnTo>
                    <a:lnTo>
                      <a:pt x="11" y="580"/>
                    </a:lnTo>
                    <a:lnTo>
                      <a:pt x="13" y="578"/>
                    </a:lnTo>
                    <a:lnTo>
                      <a:pt x="13" y="576"/>
                    </a:lnTo>
                    <a:lnTo>
                      <a:pt x="15" y="576"/>
                    </a:lnTo>
                    <a:lnTo>
                      <a:pt x="13" y="576"/>
                    </a:lnTo>
                    <a:lnTo>
                      <a:pt x="13" y="574"/>
                    </a:lnTo>
                    <a:lnTo>
                      <a:pt x="15" y="574"/>
                    </a:lnTo>
                    <a:lnTo>
                      <a:pt x="15" y="573"/>
                    </a:lnTo>
                    <a:lnTo>
                      <a:pt x="17" y="571"/>
                    </a:lnTo>
                    <a:lnTo>
                      <a:pt x="17" y="569"/>
                    </a:lnTo>
                    <a:lnTo>
                      <a:pt x="19" y="569"/>
                    </a:lnTo>
                    <a:lnTo>
                      <a:pt x="17" y="569"/>
                    </a:lnTo>
                    <a:lnTo>
                      <a:pt x="19" y="569"/>
                    </a:lnTo>
                    <a:lnTo>
                      <a:pt x="19" y="567"/>
                    </a:lnTo>
                    <a:lnTo>
                      <a:pt x="21" y="567"/>
                    </a:lnTo>
                    <a:lnTo>
                      <a:pt x="21" y="565"/>
                    </a:lnTo>
                    <a:lnTo>
                      <a:pt x="23" y="565"/>
                    </a:lnTo>
                    <a:lnTo>
                      <a:pt x="23" y="563"/>
                    </a:lnTo>
                    <a:lnTo>
                      <a:pt x="23" y="561"/>
                    </a:lnTo>
                    <a:lnTo>
                      <a:pt x="23" y="559"/>
                    </a:lnTo>
                    <a:lnTo>
                      <a:pt x="23" y="557"/>
                    </a:lnTo>
                    <a:lnTo>
                      <a:pt x="23" y="555"/>
                    </a:lnTo>
                    <a:lnTo>
                      <a:pt x="23" y="553"/>
                    </a:lnTo>
                    <a:lnTo>
                      <a:pt x="25" y="551"/>
                    </a:lnTo>
                    <a:lnTo>
                      <a:pt x="25" y="549"/>
                    </a:lnTo>
                    <a:lnTo>
                      <a:pt x="25" y="548"/>
                    </a:lnTo>
                    <a:lnTo>
                      <a:pt x="25" y="546"/>
                    </a:lnTo>
                    <a:lnTo>
                      <a:pt x="25" y="544"/>
                    </a:lnTo>
                    <a:lnTo>
                      <a:pt x="27" y="542"/>
                    </a:lnTo>
                    <a:lnTo>
                      <a:pt x="27" y="540"/>
                    </a:lnTo>
                    <a:lnTo>
                      <a:pt x="27" y="538"/>
                    </a:lnTo>
                    <a:lnTo>
                      <a:pt x="28" y="538"/>
                    </a:lnTo>
                    <a:lnTo>
                      <a:pt x="28" y="536"/>
                    </a:lnTo>
                    <a:lnTo>
                      <a:pt x="28" y="534"/>
                    </a:lnTo>
                    <a:lnTo>
                      <a:pt x="28" y="532"/>
                    </a:lnTo>
                    <a:lnTo>
                      <a:pt x="27" y="530"/>
                    </a:lnTo>
                    <a:lnTo>
                      <a:pt x="25" y="528"/>
                    </a:lnTo>
                    <a:lnTo>
                      <a:pt x="23" y="526"/>
                    </a:lnTo>
                    <a:lnTo>
                      <a:pt x="23" y="525"/>
                    </a:lnTo>
                    <a:lnTo>
                      <a:pt x="25" y="525"/>
                    </a:lnTo>
                    <a:lnTo>
                      <a:pt x="25" y="523"/>
                    </a:lnTo>
                    <a:lnTo>
                      <a:pt x="27" y="523"/>
                    </a:lnTo>
                    <a:lnTo>
                      <a:pt x="25" y="521"/>
                    </a:lnTo>
                    <a:lnTo>
                      <a:pt x="27" y="521"/>
                    </a:lnTo>
                    <a:lnTo>
                      <a:pt x="27" y="519"/>
                    </a:lnTo>
                    <a:lnTo>
                      <a:pt x="25" y="519"/>
                    </a:lnTo>
                    <a:lnTo>
                      <a:pt x="25" y="517"/>
                    </a:lnTo>
                    <a:lnTo>
                      <a:pt x="27" y="515"/>
                    </a:lnTo>
                    <a:lnTo>
                      <a:pt x="28" y="515"/>
                    </a:lnTo>
                    <a:lnTo>
                      <a:pt x="28" y="513"/>
                    </a:lnTo>
                    <a:lnTo>
                      <a:pt x="30" y="513"/>
                    </a:lnTo>
                    <a:lnTo>
                      <a:pt x="30" y="511"/>
                    </a:lnTo>
                    <a:lnTo>
                      <a:pt x="34" y="509"/>
                    </a:lnTo>
                    <a:lnTo>
                      <a:pt x="36" y="509"/>
                    </a:lnTo>
                    <a:lnTo>
                      <a:pt x="36" y="507"/>
                    </a:lnTo>
                    <a:lnTo>
                      <a:pt x="38" y="505"/>
                    </a:lnTo>
                    <a:lnTo>
                      <a:pt x="40" y="503"/>
                    </a:lnTo>
                    <a:lnTo>
                      <a:pt x="42" y="503"/>
                    </a:lnTo>
                    <a:lnTo>
                      <a:pt x="44" y="501"/>
                    </a:lnTo>
                    <a:lnTo>
                      <a:pt x="46" y="500"/>
                    </a:lnTo>
                    <a:lnTo>
                      <a:pt x="48" y="498"/>
                    </a:lnTo>
                    <a:lnTo>
                      <a:pt x="48" y="496"/>
                    </a:lnTo>
                    <a:lnTo>
                      <a:pt x="50" y="494"/>
                    </a:lnTo>
                    <a:lnTo>
                      <a:pt x="52" y="494"/>
                    </a:lnTo>
                    <a:lnTo>
                      <a:pt x="52" y="492"/>
                    </a:lnTo>
                    <a:lnTo>
                      <a:pt x="53" y="492"/>
                    </a:lnTo>
                    <a:lnTo>
                      <a:pt x="55" y="492"/>
                    </a:lnTo>
                    <a:lnTo>
                      <a:pt x="55" y="490"/>
                    </a:lnTo>
                    <a:lnTo>
                      <a:pt x="57" y="488"/>
                    </a:lnTo>
                    <a:lnTo>
                      <a:pt x="57" y="486"/>
                    </a:lnTo>
                    <a:lnTo>
                      <a:pt x="59" y="486"/>
                    </a:lnTo>
                    <a:lnTo>
                      <a:pt x="59" y="484"/>
                    </a:lnTo>
                    <a:lnTo>
                      <a:pt x="59" y="482"/>
                    </a:lnTo>
                    <a:lnTo>
                      <a:pt x="59" y="480"/>
                    </a:lnTo>
                    <a:lnTo>
                      <a:pt x="61" y="480"/>
                    </a:lnTo>
                    <a:lnTo>
                      <a:pt x="63" y="480"/>
                    </a:lnTo>
                    <a:lnTo>
                      <a:pt x="63" y="482"/>
                    </a:lnTo>
                    <a:lnTo>
                      <a:pt x="65" y="482"/>
                    </a:lnTo>
                    <a:lnTo>
                      <a:pt x="67" y="482"/>
                    </a:lnTo>
                    <a:lnTo>
                      <a:pt x="67" y="480"/>
                    </a:lnTo>
                    <a:lnTo>
                      <a:pt x="67" y="478"/>
                    </a:lnTo>
                    <a:lnTo>
                      <a:pt x="67" y="476"/>
                    </a:lnTo>
                    <a:lnTo>
                      <a:pt x="69" y="476"/>
                    </a:lnTo>
                    <a:lnTo>
                      <a:pt x="69" y="475"/>
                    </a:lnTo>
                    <a:lnTo>
                      <a:pt x="69" y="473"/>
                    </a:lnTo>
                    <a:lnTo>
                      <a:pt x="71" y="473"/>
                    </a:lnTo>
                    <a:lnTo>
                      <a:pt x="73" y="475"/>
                    </a:lnTo>
                    <a:lnTo>
                      <a:pt x="75" y="473"/>
                    </a:lnTo>
                    <a:lnTo>
                      <a:pt x="76" y="473"/>
                    </a:lnTo>
                    <a:lnTo>
                      <a:pt x="76" y="471"/>
                    </a:lnTo>
                    <a:lnTo>
                      <a:pt x="76" y="469"/>
                    </a:lnTo>
                    <a:lnTo>
                      <a:pt x="78" y="467"/>
                    </a:lnTo>
                    <a:lnTo>
                      <a:pt x="78" y="469"/>
                    </a:lnTo>
                    <a:lnTo>
                      <a:pt x="80" y="469"/>
                    </a:lnTo>
                    <a:lnTo>
                      <a:pt x="82" y="469"/>
                    </a:lnTo>
                    <a:lnTo>
                      <a:pt x="82" y="467"/>
                    </a:lnTo>
                    <a:lnTo>
                      <a:pt x="82" y="469"/>
                    </a:lnTo>
                    <a:lnTo>
                      <a:pt x="84" y="469"/>
                    </a:lnTo>
                    <a:lnTo>
                      <a:pt x="86" y="469"/>
                    </a:lnTo>
                    <a:lnTo>
                      <a:pt x="86" y="465"/>
                    </a:lnTo>
                    <a:lnTo>
                      <a:pt x="88" y="463"/>
                    </a:lnTo>
                    <a:lnTo>
                      <a:pt x="88" y="461"/>
                    </a:lnTo>
                    <a:lnTo>
                      <a:pt x="88" y="459"/>
                    </a:lnTo>
                    <a:lnTo>
                      <a:pt x="90" y="457"/>
                    </a:lnTo>
                    <a:lnTo>
                      <a:pt x="88" y="457"/>
                    </a:lnTo>
                    <a:lnTo>
                      <a:pt x="90" y="457"/>
                    </a:lnTo>
                    <a:lnTo>
                      <a:pt x="88" y="455"/>
                    </a:lnTo>
                    <a:lnTo>
                      <a:pt x="90" y="455"/>
                    </a:lnTo>
                    <a:lnTo>
                      <a:pt x="88" y="455"/>
                    </a:lnTo>
                    <a:lnTo>
                      <a:pt x="90" y="455"/>
                    </a:lnTo>
                    <a:lnTo>
                      <a:pt x="90" y="453"/>
                    </a:lnTo>
                    <a:lnTo>
                      <a:pt x="90" y="452"/>
                    </a:lnTo>
                    <a:lnTo>
                      <a:pt x="90" y="450"/>
                    </a:lnTo>
                    <a:lnTo>
                      <a:pt x="92" y="450"/>
                    </a:lnTo>
                    <a:lnTo>
                      <a:pt x="94" y="450"/>
                    </a:lnTo>
                    <a:lnTo>
                      <a:pt x="96" y="450"/>
                    </a:lnTo>
                    <a:lnTo>
                      <a:pt x="98" y="450"/>
                    </a:lnTo>
                    <a:lnTo>
                      <a:pt x="98" y="452"/>
                    </a:lnTo>
                    <a:lnTo>
                      <a:pt x="98" y="450"/>
                    </a:lnTo>
                    <a:lnTo>
                      <a:pt x="100" y="450"/>
                    </a:lnTo>
                    <a:lnTo>
                      <a:pt x="100" y="448"/>
                    </a:lnTo>
                    <a:lnTo>
                      <a:pt x="101" y="448"/>
                    </a:lnTo>
                    <a:lnTo>
                      <a:pt x="101" y="446"/>
                    </a:lnTo>
                    <a:lnTo>
                      <a:pt x="103" y="446"/>
                    </a:lnTo>
                    <a:lnTo>
                      <a:pt x="103" y="444"/>
                    </a:lnTo>
                    <a:lnTo>
                      <a:pt x="105" y="442"/>
                    </a:lnTo>
                    <a:lnTo>
                      <a:pt x="107" y="442"/>
                    </a:lnTo>
                    <a:lnTo>
                      <a:pt x="107" y="440"/>
                    </a:lnTo>
                    <a:lnTo>
                      <a:pt x="109" y="438"/>
                    </a:lnTo>
                    <a:lnTo>
                      <a:pt x="111" y="436"/>
                    </a:lnTo>
                    <a:lnTo>
                      <a:pt x="113" y="436"/>
                    </a:lnTo>
                    <a:lnTo>
                      <a:pt x="115" y="434"/>
                    </a:lnTo>
                    <a:lnTo>
                      <a:pt x="115" y="432"/>
                    </a:lnTo>
                    <a:lnTo>
                      <a:pt x="117" y="432"/>
                    </a:lnTo>
                    <a:lnTo>
                      <a:pt x="119" y="432"/>
                    </a:lnTo>
                    <a:lnTo>
                      <a:pt x="117" y="432"/>
                    </a:lnTo>
                    <a:lnTo>
                      <a:pt x="119" y="432"/>
                    </a:lnTo>
                    <a:lnTo>
                      <a:pt x="119" y="434"/>
                    </a:lnTo>
                    <a:lnTo>
                      <a:pt x="119" y="436"/>
                    </a:lnTo>
                    <a:lnTo>
                      <a:pt x="119" y="438"/>
                    </a:lnTo>
                    <a:lnTo>
                      <a:pt x="121" y="442"/>
                    </a:lnTo>
                    <a:lnTo>
                      <a:pt x="124" y="442"/>
                    </a:lnTo>
                    <a:lnTo>
                      <a:pt x="130" y="442"/>
                    </a:lnTo>
                    <a:lnTo>
                      <a:pt x="132" y="442"/>
                    </a:lnTo>
                    <a:lnTo>
                      <a:pt x="134" y="440"/>
                    </a:lnTo>
                    <a:lnTo>
                      <a:pt x="136" y="440"/>
                    </a:lnTo>
                    <a:lnTo>
                      <a:pt x="140" y="440"/>
                    </a:lnTo>
                    <a:lnTo>
                      <a:pt x="140" y="442"/>
                    </a:lnTo>
                    <a:lnTo>
                      <a:pt x="142" y="442"/>
                    </a:lnTo>
                    <a:lnTo>
                      <a:pt x="142" y="440"/>
                    </a:lnTo>
                    <a:lnTo>
                      <a:pt x="144" y="440"/>
                    </a:lnTo>
                    <a:lnTo>
                      <a:pt x="144" y="438"/>
                    </a:lnTo>
                    <a:lnTo>
                      <a:pt x="144" y="436"/>
                    </a:lnTo>
                    <a:lnTo>
                      <a:pt x="146" y="436"/>
                    </a:lnTo>
                    <a:lnTo>
                      <a:pt x="146" y="434"/>
                    </a:lnTo>
                    <a:lnTo>
                      <a:pt x="146" y="432"/>
                    </a:lnTo>
                    <a:lnTo>
                      <a:pt x="146" y="430"/>
                    </a:lnTo>
                    <a:lnTo>
                      <a:pt x="146" y="428"/>
                    </a:lnTo>
                    <a:lnTo>
                      <a:pt x="146" y="427"/>
                    </a:lnTo>
                    <a:lnTo>
                      <a:pt x="146" y="425"/>
                    </a:lnTo>
                    <a:lnTo>
                      <a:pt x="146" y="423"/>
                    </a:lnTo>
                    <a:lnTo>
                      <a:pt x="147" y="423"/>
                    </a:lnTo>
                    <a:lnTo>
                      <a:pt x="147" y="425"/>
                    </a:lnTo>
                    <a:lnTo>
                      <a:pt x="147" y="427"/>
                    </a:lnTo>
                    <a:lnTo>
                      <a:pt x="149" y="427"/>
                    </a:lnTo>
                    <a:lnTo>
                      <a:pt x="147" y="428"/>
                    </a:lnTo>
                    <a:lnTo>
                      <a:pt x="149" y="430"/>
                    </a:lnTo>
                    <a:lnTo>
                      <a:pt x="151" y="430"/>
                    </a:lnTo>
                    <a:lnTo>
                      <a:pt x="153" y="430"/>
                    </a:lnTo>
                    <a:lnTo>
                      <a:pt x="153" y="432"/>
                    </a:lnTo>
                    <a:lnTo>
                      <a:pt x="155" y="432"/>
                    </a:lnTo>
                    <a:lnTo>
                      <a:pt x="155" y="434"/>
                    </a:lnTo>
                    <a:lnTo>
                      <a:pt x="157" y="434"/>
                    </a:lnTo>
                    <a:lnTo>
                      <a:pt x="159" y="436"/>
                    </a:lnTo>
                    <a:lnTo>
                      <a:pt x="159" y="438"/>
                    </a:lnTo>
                    <a:lnTo>
                      <a:pt x="161" y="438"/>
                    </a:lnTo>
                    <a:lnTo>
                      <a:pt x="161" y="436"/>
                    </a:lnTo>
                    <a:lnTo>
                      <a:pt x="161" y="438"/>
                    </a:lnTo>
                    <a:lnTo>
                      <a:pt x="163" y="436"/>
                    </a:lnTo>
                    <a:lnTo>
                      <a:pt x="163" y="438"/>
                    </a:lnTo>
                    <a:lnTo>
                      <a:pt x="165" y="438"/>
                    </a:lnTo>
                    <a:lnTo>
                      <a:pt x="165" y="440"/>
                    </a:lnTo>
                    <a:lnTo>
                      <a:pt x="163" y="444"/>
                    </a:lnTo>
                    <a:lnTo>
                      <a:pt x="163" y="446"/>
                    </a:lnTo>
                    <a:lnTo>
                      <a:pt x="165" y="446"/>
                    </a:lnTo>
                    <a:lnTo>
                      <a:pt x="165" y="448"/>
                    </a:lnTo>
                    <a:lnTo>
                      <a:pt x="167" y="448"/>
                    </a:lnTo>
                    <a:lnTo>
                      <a:pt x="167" y="450"/>
                    </a:lnTo>
                    <a:lnTo>
                      <a:pt x="169" y="452"/>
                    </a:lnTo>
                    <a:lnTo>
                      <a:pt x="171" y="452"/>
                    </a:lnTo>
                    <a:lnTo>
                      <a:pt x="171" y="453"/>
                    </a:lnTo>
                    <a:lnTo>
                      <a:pt x="171" y="455"/>
                    </a:lnTo>
                    <a:lnTo>
                      <a:pt x="172" y="457"/>
                    </a:lnTo>
                    <a:lnTo>
                      <a:pt x="172" y="455"/>
                    </a:lnTo>
                    <a:lnTo>
                      <a:pt x="174" y="457"/>
                    </a:lnTo>
                    <a:lnTo>
                      <a:pt x="176" y="457"/>
                    </a:lnTo>
                    <a:lnTo>
                      <a:pt x="176" y="455"/>
                    </a:lnTo>
                    <a:lnTo>
                      <a:pt x="178" y="455"/>
                    </a:lnTo>
                    <a:lnTo>
                      <a:pt x="178" y="453"/>
                    </a:lnTo>
                    <a:lnTo>
                      <a:pt x="180" y="453"/>
                    </a:lnTo>
                    <a:lnTo>
                      <a:pt x="180" y="455"/>
                    </a:lnTo>
                    <a:lnTo>
                      <a:pt x="180" y="453"/>
                    </a:lnTo>
                    <a:lnTo>
                      <a:pt x="182" y="453"/>
                    </a:lnTo>
                    <a:lnTo>
                      <a:pt x="182" y="455"/>
                    </a:lnTo>
                    <a:lnTo>
                      <a:pt x="184" y="457"/>
                    </a:lnTo>
                    <a:lnTo>
                      <a:pt x="184" y="459"/>
                    </a:lnTo>
                    <a:lnTo>
                      <a:pt x="184" y="461"/>
                    </a:lnTo>
                    <a:lnTo>
                      <a:pt x="184" y="463"/>
                    </a:lnTo>
                    <a:lnTo>
                      <a:pt x="184" y="467"/>
                    </a:lnTo>
                    <a:lnTo>
                      <a:pt x="186" y="467"/>
                    </a:lnTo>
                    <a:lnTo>
                      <a:pt x="186" y="465"/>
                    </a:lnTo>
                    <a:lnTo>
                      <a:pt x="188" y="465"/>
                    </a:lnTo>
                    <a:lnTo>
                      <a:pt x="190" y="467"/>
                    </a:lnTo>
                    <a:lnTo>
                      <a:pt x="192" y="467"/>
                    </a:lnTo>
                    <a:lnTo>
                      <a:pt x="194" y="469"/>
                    </a:lnTo>
                    <a:lnTo>
                      <a:pt x="194" y="467"/>
                    </a:lnTo>
                    <a:lnTo>
                      <a:pt x="195" y="467"/>
                    </a:lnTo>
                    <a:lnTo>
                      <a:pt x="197" y="467"/>
                    </a:lnTo>
                    <a:lnTo>
                      <a:pt x="197" y="469"/>
                    </a:lnTo>
                    <a:lnTo>
                      <a:pt x="199" y="469"/>
                    </a:lnTo>
                    <a:lnTo>
                      <a:pt x="201" y="469"/>
                    </a:lnTo>
                    <a:lnTo>
                      <a:pt x="201" y="467"/>
                    </a:lnTo>
                    <a:lnTo>
                      <a:pt x="203" y="469"/>
                    </a:lnTo>
                    <a:lnTo>
                      <a:pt x="203" y="467"/>
                    </a:lnTo>
                    <a:lnTo>
                      <a:pt x="205" y="467"/>
                    </a:lnTo>
                    <a:lnTo>
                      <a:pt x="207" y="467"/>
                    </a:lnTo>
                    <a:lnTo>
                      <a:pt x="205" y="467"/>
                    </a:lnTo>
                    <a:lnTo>
                      <a:pt x="207" y="467"/>
                    </a:lnTo>
                    <a:lnTo>
                      <a:pt x="207" y="465"/>
                    </a:lnTo>
                    <a:lnTo>
                      <a:pt x="205" y="463"/>
                    </a:lnTo>
                    <a:lnTo>
                      <a:pt x="207" y="463"/>
                    </a:lnTo>
                    <a:lnTo>
                      <a:pt x="209" y="461"/>
                    </a:lnTo>
                    <a:lnTo>
                      <a:pt x="209" y="463"/>
                    </a:lnTo>
                    <a:lnTo>
                      <a:pt x="211" y="463"/>
                    </a:lnTo>
                    <a:lnTo>
                      <a:pt x="213" y="461"/>
                    </a:lnTo>
                    <a:lnTo>
                      <a:pt x="213" y="459"/>
                    </a:lnTo>
                    <a:lnTo>
                      <a:pt x="215" y="459"/>
                    </a:lnTo>
                    <a:lnTo>
                      <a:pt x="215" y="457"/>
                    </a:lnTo>
                    <a:lnTo>
                      <a:pt x="215" y="455"/>
                    </a:lnTo>
                    <a:lnTo>
                      <a:pt x="217" y="453"/>
                    </a:lnTo>
                    <a:lnTo>
                      <a:pt x="217" y="452"/>
                    </a:lnTo>
                    <a:lnTo>
                      <a:pt x="217" y="450"/>
                    </a:lnTo>
                    <a:lnTo>
                      <a:pt x="219" y="448"/>
                    </a:lnTo>
                    <a:lnTo>
                      <a:pt x="217" y="448"/>
                    </a:lnTo>
                    <a:lnTo>
                      <a:pt x="217" y="446"/>
                    </a:lnTo>
                    <a:lnTo>
                      <a:pt x="217" y="444"/>
                    </a:lnTo>
                    <a:lnTo>
                      <a:pt x="215" y="446"/>
                    </a:lnTo>
                    <a:lnTo>
                      <a:pt x="215" y="444"/>
                    </a:lnTo>
                    <a:lnTo>
                      <a:pt x="217" y="444"/>
                    </a:lnTo>
                    <a:lnTo>
                      <a:pt x="217" y="442"/>
                    </a:lnTo>
                    <a:lnTo>
                      <a:pt x="217" y="440"/>
                    </a:lnTo>
                    <a:lnTo>
                      <a:pt x="219" y="440"/>
                    </a:lnTo>
                    <a:lnTo>
                      <a:pt x="220" y="440"/>
                    </a:lnTo>
                    <a:lnTo>
                      <a:pt x="220" y="438"/>
                    </a:lnTo>
                    <a:lnTo>
                      <a:pt x="220" y="436"/>
                    </a:lnTo>
                    <a:lnTo>
                      <a:pt x="222" y="434"/>
                    </a:lnTo>
                    <a:lnTo>
                      <a:pt x="224" y="434"/>
                    </a:lnTo>
                    <a:lnTo>
                      <a:pt x="224" y="432"/>
                    </a:lnTo>
                    <a:lnTo>
                      <a:pt x="226" y="432"/>
                    </a:lnTo>
                    <a:lnTo>
                      <a:pt x="226" y="430"/>
                    </a:lnTo>
                    <a:lnTo>
                      <a:pt x="228" y="430"/>
                    </a:lnTo>
                    <a:lnTo>
                      <a:pt x="230" y="430"/>
                    </a:lnTo>
                    <a:lnTo>
                      <a:pt x="232" y="430"/>
                    </a:lnTo>
                    <a:lnTo>
                      <a:pt x="234" y="430"/>
                    </a:lnTo>
                    <a:lnTo>
                      <a:pt x="236" y="430"/>
                    </a:lnTo>
                    <a:lnTo>
                      <a:pt x="236" y="428"/>
                    </a:lnTo>
                    <a:lnTo>
                      <a:pt x="236" y="427"/>
                    </a:lnTo>
                    <a:lnTo>
                      <a:pt x="234" y="425"/>
                    </a:lnTo>
                    <a:lnTo>
                      <a:pt x="234" y="423"/>
                    </a:lnTo>
                    <a:lnTo>
                      <a:pt x="232" y="421"/>
                    </a:lnTo>
                    <a:lnTo>
                      <a:pt x="232" y="419"/>
                    </a:lnTo>
                    <a:lnTo>
                      <a:pt x="232" y="417"/>
                    </a:lnTo>
                    <a:lnTo>
                      <a:pt x="232" y="415"/>
                    </a:lnTo>
                    <a:lnTo>
                      <a:pt x="234" y="413"/>
                    </a:lnTo>
                    <a:lnTo>
                      <a:pt x="234" y="411"/>
                    </a:lnTo>
                    <a:lnTo>
                      <a:pt x="234" y="409"/>
                    </a:lnTo>
                    <a:lnTo>
                      <a:pt x="236" y="409"/>
                    </a:lnTo>
                    <a:lnTo>
                      <a:pt x="236" y="407"/>
                    </a:lnTo>
                    <a:lnTo>
                      <a:pt x="238" y="405"/>
                    </a:lnTo>
                    <a:lnTo>
                      <a:pt x="240" y="405"/>
                    </a:lnTo>
                    <a:lnTo>
                      <a:pt x="240" y="403"/>
                    </a:lnTo>
                    <a:lnTo>
                      <a:pt x="242" y="402"/>
                    </a:lnTo>
                    <a:lnTo>
                      <a:pt x="243" y="400"/>
                    </a:lnTo>
                    <a:lnTo>
                      <a:pt x="245" y="400"/>
                    </a:lnTo>
                    <a:lnTo>
                      <a:pt x="247" y="398"/>
                    </a:lnTo>
                    <a:lnTo>
                      <a:pt x="249" y="398"/>
                    </a:lnTo>
                    <a:lnTo>
                      <a:pt x="249" y="396"/>
                    </a:lnTo>
                    <a:lnTo>
                      <a:pt x="247" y="396"/>
                    </a:lnTo>
                    <a:lnTo>
                      <a:pt x="247" y="394"/>
                    </a:lnTo>
                    <a:lnTo>
                      <a:pt x="247" y="392"/>
                    </a:lnTo>
                    <a:lnTo>
                      <a:pt x="247" y="390"/>
                    </a:lnTo>
                    <a:lnTo>
                      <a:pt x="247" y="388"/>
                    </a:lnTo>
                    <a:lnTo>
                      <a:pt x="249" y="386"/>
                    </a:lnTo>
                    <a:lnTo>
                      <a:pt x="249" y="384"/>
                    </a:lnTo>
                    <a:lnTo>
                      <a:pt x="249" y="382"/>
                    </a:lnTo>
                    <a:lnTo>
                      <a:pt x="249" y="380"/>
                    </a:lnTo>
                    <a:lnTo>
                      <a:pt x="251" y="380"/>
                    </a:lnTo>
                    <a:lnTo>
                      <a:pt x="251" y="378"/>
                    </a:lnTo>
                    <a:lnTo>
                      <a:pt x="251" y="377"/>
                    </a:lnTo>
                    <a:lnTo>
                      <a:pt x="253" y="375"/>
                    </a:lnTo>
                    <a:lnTo>
                      <a:pt x="255" y="375"/>
                    </a:lnTo>
                    <a:lnTo>
                      <a:pt x="255" y="373"/>
                    </a:lnTo>
                    <a:lnTo>
                      <a:pt x="257" y="373"/>
                    </a:lnTo>
                    <a:lnTo>
                      <a:pt x="257" y="371"/>
                    </a:lnTo>
                    <a:lnTo>
                      <a:pt x="259" y="369"/>
                    </a:lnTo>
                    <a:lnTo>
                      <a:pt x="259" y="367"/>
                    </a:lnTo>
                    <a:lnTo>
                      <a:pt x="261" y="367"/>
                    </a:lnTo>
                    <a:lnTo>
                      <a:pt x="261" y="365"/>
                    </a:lnTo>
                    <a:lnTo>
                      <a:pt x="263" y="363"/>
                    </a:lnTo>
                    <a:lnTo>
                      <a:pt x="261" y="363"/>
                    </a:lnTo>
                    <a:lnTo>
                      <a:pt x="261" y="361"/>
                    </a:lnTo>
                    <a:lnTo>
                      <a:pt x="261" y="359"/>
                    </a:lnTo>
                    <a:lnTo>
                      <a:pt x="261" y="357"/>
                    </a:lnTo>
                    <a:lnTo>
                      <a:pt x="261" y="355"/>
                    </a:lnTo>
                    <a:lnTo>
                      <a:pt x="263" y="355"/>
                    </a:lnTo>
                    <a:lnTo>
                      <a:pt x="263" y="354"/>
                    </a:lnTo>
                    <a:lnTo>
                      <a:pt x="263" y="352"/>
                    </a:lnTo>
                    <a:lnTo>
                      <a:pt x="265" y="352"/>
                    </a:lnTo>
                    <a:lnTo>
                      <a:pt x="265" y="350"/>
                    </a:lnTo>
                    <a:lnTo>
                      <a:pt x="265" y="348"/>
                    </a:lnTo>
                    <a:lnTo>
                      <a:pt x="265" y="346"/>
                    </a:lnTo>
                    <a:lnTo>
                      <a:pt x="265" y="344"/>
                    </a:lnTo>
                    <a:lnTo>
                      <a:pt x="263" y="342"/>
                    </a:lnTo>
                    <a:lnTo>
                      <a:pt x="263" y="340"/>
                    </a:lnTo>
                    <a:lnTo>
                      <a:pt x="263" y="338"/>
                    </a:lnTo>
                    <a:lnTo>
                      <a:pt x="263" y="336"/>
                    </a:lnTo>
                    <a:lnTo>
                      <a:pt x="263" y="334"/>
                    </a:lnTo>
                    <a:lnTo>
                      <a:pt x="263" y="332"/>
                    </a:lnTo>
                    <a:lnTo>
                      <a:pt x="265" y="332"/>
                    </a:lnTo>
                    <a:lnTo>
                      <a:pt x="267" y="332"/>
                    </a:lnTo>
                    <a:lnTo>
                      <a:pt x="267" y="330"/>
                    </a:lnTo>
                    <a:lnTo>
                      <a:pt x="268" y="330"/>
                    </a:lnTo>
                    <a:lnTo>
                      <a:pt x="270" y="330"/>
                    </a:lnTo>
                    <a:lnTo>
                      <a:pt x="272" y="330"/>
                    </a:lnTo>
                    <a:lnTo>
                      <a:pt x="274" y="330"/>
                    </a:lnTo>
                    <a:lnTo>
                      <a:pt x="274" y="329"/>
                    </a:lnTo>
                    <a:lnTo>
                      <a:pt x="276" y="329"/>
                    </a:lnTo>
                    <a:lnTo>
                      <a:pt x="276" y="327"/>
                    </a:lnTo>
                    <a:lnTo>
                      <a:pt x="276" y="325"/>
                    </a:lnTo>
                    <a:lnTo>
                      <a:pt x="278" y="325"/>
                    </a:lnTo>
                    <a:lnTo>
                      <a:pt x="278" y="323"/>
                    </a:lnTo>
                    <a:lnTo>
                      <a:pt x="280" y="321"/>
                    </a:lnTo>
                    <a:lnTo>
                      <a:pt x="280" y="319"/>
                    </a:lnTo>
                    <a:lnTo>
                      <a:pt x="282" y="319"/>
                    </a:lnTo>
                    <a:lnTo>
                      <a:pt x="284" y="321"/>
                    </a:lnTo>
                    <a:lnTo>
                      <a:pt x="286" y="321"/>
                    </a:lnTo>
                    <a:lnTo>
                      <a:pt x="288" y="321"/>
                    </a:lnTo>
                    <a:lnTo>
                      <a:pt x="290" y="319"/>
                    </a:lnTo>
                    <a:lnTo>
                      <a:pt x="291" y="317"/>
                    </a:lnTo>
                    <a:lnTo>
                      <a:pt x="293" y="319"/>
                    </a:lnTo>
                    <a:lnTo>
                      <a:pt x="293" y="317"/>
                    </a:lnTo>
                    <a:lnTo>
                      <a:pt x="295" y="317"/>
                    </a:lnTo>
                    <a:lnTo>
                      <a:pt x="293" y="317"/>
                    </a:lnTo>
                    <a:lnTo>
                      <a:pt x="295" y="315"/>
                    </a:lnTo>
                    <a:lnTo>
                      <a:pt x="297" y="313"/>
                    </a:lnTo>
                    <a:lnTo>
                      <a:pt x="295" y="311"/>
                    </a:lnTo>
                    <a:lnTo>
                      <a:pt x="297" y="311"/>
                    </a:lnTo>
                    <a:lnTo>
                      <a:pt x="297" y="309"/>
                    </a:lnTo>
                    <a:lnTo>
                      <a:pt x="299" y="309"/>
                    </a:lnTo>
                    <a:lnTo>
                      <a:pt x="301" y="309"/>
                    </a:lnTo>
                    <a:lnTo>
                      <a:pt x="303" y="309"/>
                    </a:lnTo>
                    <a:lnTo>
                      <a:pt x="303" y="307"/>
                    </a:lnTo>
                    <a:lnTo>
                      <a:pt x="303" y="305"/>
                    </a:lnTo>
                    <a:lnTo>
                      <a:pt x="301" y="304"/>
                    </a:lnTo>
                    <a:lnTo>
                      <a:pt x="301" y="302"/>
                    </a:lnTo>
                    <a:lnTo>
                      <a:pt x="303" y="302"/>
                    </a:lnTo>
                    <a:lnTo>
                      <a:pt x="303" y="300"/>
                    </a:lnTo>
                    <a:lnTo>
                      <a:pt x="301" y="300"/>
                    </a:lnTo>
                    <a:lnTo>
                      <a:pt x="301" y="298"/>
                    </a:lnTo>
                    <a:lnTo>
                      <a:pt x="303" y="298"/>
                    </a:lnTo>
                    <a:lnTo>
                      <a:pt x="303" y="296"/>
                    </a:lnTo>
                    <a:lnTo>
                      <a:pt x="305" y="296"/>
                    </a:lnTo>
                    <a:lnTo>
                      <a:pt x="305" y="294"/>
                    </a:lnTo>
                    <a:lnTo>
                      <a:pt x="307" y="294"/>
                    </a:lnTo>
                    <a:lnTo>
                      <a:pt x="307" y="292"/>
                    </a:lnTo>
                    <a:lnTo>
                      <a:pt x="307" y="290"/>
                    </a:lnTo>
                    <a:lnTo>
                      <a:pt x="309" y="290"/>
                    </a:lnTo>
                    <a:lnTo>
                      <a:pt x="307" y="290"/>
                    </a:lnTo>
                    <a:lnTo>
                      <a:pt x="307" y="288"/>
                    </a:lnTo>
                    <a:lnTo>
                      <a:pt x="309" y="286"/>
                    </a:lnTo>
                    <a:lnTo>
                      <a:pt x="309" y="284"/>
                    </a:lnTo>
                    <a:lnTo>
                      <a:pt x="309" y="282"/>
                    </a:lnTo>
                    <a:lnTo>
                      <a:pt x="309" y="280"/>
                    </a:lnTo>
                    <a:lnTo>
                      <a:pt x="309" y="279"/>
                    </a:lnTo>
                    <a:lnTo>
                      <a:pt x="309" y="277"/>
                    </a:lnTo>
                    <a:lnTo>
                      <a:pt x="309" y="275"/>
                    </a:lnTo>
                    <a:lnTo>
                      <a:pt x="309" y="273"/>
                    </a:lnTo>
                    <a:lnTo>
                      <a:pt x="309" y="271"/>
                    </a:lnTo>
                    <a:lnTo>
                      <a:pt x="309" y="269"/>
                    </a:lnTo>
                    <a:lnTo>
                      <a:pt x="309" y="267"/>
                    </a:lnTo>
                    <a:lnTo>
                      <a:pt x="307" y="267"/>
                    </a:lnTo>
                    <a:lnTo>
                      <a:pt x="307" y="265"/>
                    </a:lnTo>
                    <a:lnTo>
                      <a:pt x="309" y="263"/>
                    </a:lnTo>
                    <a:lnTo>
                      <a:pt x="311" y="263"/>
                    </a:lnTo>
                    <a:lnTo>
                      <a:pt x="311" y="261"/>
                    </a:lnTo>
                    <a:lnTo>
                      <a:pt x="313" y="261"/>
                    </a:lnTo>
                    <a:lnTo>
                      <a:pt x="314" y="259"/>
                    </a:lnTo>
                    <a:lnTo>
                      <a:pt x="316" y="259"/>
                    </a:lnTo>
                    <a:lnTo>
                      <a:pt x="318" y="257"/>
                    </a:lnTo>
                    <a:lnTo>
                      <a:pt x="320" y="257"/>
                    </a:lnTo>
                    <a:lnTo>
                      <a:pt x="320" y="256"/>
                    </a:lnTo>
                    <a:lnTo>
                      <a:pt x="322" y="256"/>
                    </a:lnTo>
                    <a:lnTo>
                      <a:pt x="324" y="256"/>
                    </a:lnTo>
                    <a:lnTo>
                      <a:pt x="326" y="256"/>
                    </a:lnTo>
                    <a:lnTo>
                      <a:pt x="328" y="256"/>
                    </a:lnTo>
                    <a:lnTo>
                      <a:pt x="330" y="256"/>
                    </a:lnTo>
                    <a:lnTo>
                      <a:pt x="330" y="254"/>
                    </a:lnTo>
                    <a:lnTo>
                      <a:pt x="332" y="254"/>
                    </a:lnTo>
                    <a:lnTo>
                      <a:pt x="332" y="252"/>
                    </a:lnTo>
                    <a:lnTo>
                      <a:pt x="334" y="252"/>
                    </a:lnTo>
                    <a:lnTo>
                      <a:pt x="334" y="250"/>
                    </a:lnTo>
                    <a:lnTo>
                      <a:pt x="334" y="248"/>
                    </a:lnTo>
                    <a:lnTo>
                      <a:pt x="334" y="246"/>
                    </a:lnTo>
                    <a:lnTo>
                      <a:pt x="334" y="244"/>
                    </a:lnTo>
                    <a:lnTo>
                      <a:pt x="334" y="242"/>
                    </a:lnTo>
                    <a:lnTo>
                      <a:pt x="336" y="240"/>
                    </a:lnTo>
                    <a:lnTo>
                      <a:pt x="336" y="238"/>
                    </a:lnTo>
                    <a:lnTo>
                      <a:pt x="338" y="236"/>
                    </a:lnTo>
                    <a:lnTo>
                      <a:pt x="338" y="234"/>
                    </a:lnTo>
                    <a:lnTo>
                      <a:pt x="336" y="234"/>
                    </a:lnTo>
                    <a:lnTo>
                      <a:pt x="336" y="232"/>
                    </a:lnTo>
                    <a:lnTo>
                      <a:pt x="334" y="232"/>
                    </a:lnTo>
                    <a:lnTo>
                      <a:pt x="332" y="231"/>
                    </a:lnTo>
                    <a:lnTo>
                      <a:pt x="332" y="229"/>
                    </a:lnTo>
                    <a:lnTo>
                      <a:pt x="334" y="229"/>
                    </a:lnTo>
                    <a:lnTo>
                      <a:pt x="334" y="227"/>
                    </a:lnTo>
                    <a:lnTo>
                      <a:pt x="336" y="225"/>
                    </a:lnTo>
                    <a:lnTo>
                      <a:pt x="336" y="223"/>
                    </a:lnTo>
                    <a:lnTo>
                      <a:pt x="334" y="223"/>
                    </a:lnTo>
                    <a:lnTo>
                      <a:pt x="334" y="221"/>
                    </a:lnTo>
                    <a:lnTo>
                      <a:pt x="334" y="219"/>
                    </a:lnTo>
                    <a:lnTo>
                      <a:pt x="336" y="217"/>
                    </a:lnTo>
                    <a:lnTo>
                      <a:pt x="338" y="215"/>
                    </a:lnTo>
                    <a:lnTo>
                      <a:pt x="338" y="213"/>
                    </a:lnTo>
                    <a:lnTo>
                      <a:pt x="339" y="213"/>
                    </a:lnTo>
                    <a:lnTo>
                      <a:pt x="341" y="213"/>
                    </a:lnTo>
                    <a:lnTo>
                      <a:pt x="343" y="213"/>
                    </a:lnTo>
                    <a:lnTo>
                      <a:pt x="345" y="211"/>
                    </a:lnTo>
                    <a:lnTo>
                      <a:pt x="347" y="209"/>
                    </a:lnTo>
                    <a:lnTo>
                      <a:pt x="349" y="207"/>
                    </a:lnTo>
                    <a:lnTo>
                      <a:pt x="349" y="206"/>
                    </a:lnTo>
                    <a:lnTo>
                      <a:pt x="349" y="204"/>
                    </a:lnTo>
                    <a:lnTo>
                      <a:pt x="351" y="204"/>
                    </a:lnTo>
                    <a:lnTo>
                      <a:pt x="351" y="202"/>
                    </a:lnTo>
                    <a:lnTo>
                      <a:pt x="351" y="200"/>
                    </a:lnTo>
                    <a:lnTo>
                      <a:pt x="353" y="200"/>
                    </a:lnTo>
                    <a:lnTo>
                      <a:pt x="353" y="198"/>
                    </a:lnTo>
                    <a:lnTo>
                      <a:pt x="351" y="196"/>
                    </a:lnTo>
                    <a:lnTo>
                      <a:pt x="353" y="194"/>
                    </a:lnTo>
                    <a:lnTo>
                      <a:pt x="353" y="192"/>
                    </a:lnTo>
                    <a:lnTo>
                      <a:pt x="353" y="190"/>
                    </a:lnTo>
                    <a:lnTo>
                      <a:pt x="353" y="188"/>
                    </a:lnTo>
                    <a:lnTo>
                      <a:pt x="355" y="188"/>
                    </a:lnTo>
                    <a:lnTo>
                      <a:pt x="355" y="186"/>
                    </a:lnTo>
                    <a:lnTo>
                      <a:pt x="355" y="184"/>
                    </a:lnTo>
                    <a:lnTo>
                      <a:pt x="355" y="183"/>
                    </a:lnTo>
                    <a:lnTo>
                      <a:pt x="353" y="183"/>
                    </a:lnTo>
                    <a:lnTo>
                      <a:pt x="355" y="181"/>
                    </a:lnTo>
                    <a:lnTo>
                      <a:pt x="353" y="181"/>
                    </a:lnTo>
                    <a:lnTo>
                      <a:pt x="353" y="179"/>
                    </a:lnTo>
                    <a:lnTo>
                      <a:pt x="355" y="177"/>
                    </a:lnTo>
                    <a:lnTo>
                      <a:pt x="355" y="175"/>
                    </a:lnTo>
                    <a:lnTo>
                      <a:pt x="355" y="173"/>
                    </a:lnTo>
                    <a:lnTo>
                      <a:pt x="357" y="173"/>
                    </a:lnTo>
                    <a:lnTo>
                      <a:pt x="357" y="171"/>
                    </a:lnTo>
                    <a:lnTo>
                      <a:pt x="359" y="171"/>
                    </a:lnTo>
                    <a:lnTo>
                      <a:pt x="359" y="169"/>
                    </a:lnTo>
                    <a:lnTo>
                      <a:pt x="359" y="167"/>
                    </a:lnTo>
                    <a:lnTo>
                      <a:pt x="359" y="165"/>
                    </a:lnTo>
                    <a:lnTo>
                      <a:pt x="361" y="165"/>
                    </a:lnTo>
                    <a:lnTo>
                      <a:pt x="361" y="163"/>
                    </a:lnTo>
                    <a:lnTo>
                      <a:pt x="362" y="161"/>
                    </a:lnTo>
                    <a:lnTo>
                      <a:pt x="364" y="159"/>
                    </a:lnTo>
                    <a:lnTo>
                      <a:pt x="364" y="158"/>
                    </a:lnTo>
                    <a:lnTo>
                      <a:pt x="364" y="156"/>
                    </a:lnTo>
                    <a:lnTo>
                      <a:pt x="364" y="154"/>
                    </a:lnTo>
                    <a:lnTo>
                      <a:pt x="364" y="152"/>
                    </a:lnTo>
                    <a:lnTo>
                      <a:pt x="366" y="152"/>
                    </a:lnTo>
                    <a:lnTo>
                      <a:pt x="368" y="152"/>
                    </a:lnTo>
                    <a:lnTo>
                      <a:pt x="370" y="150"/>
                    </a:lnTo>
                    <a:lnTo>
                      <a:pt x="372" y="150"/>
                    </a:lnTo>
                    <a:lnTo>
                      <a:pt x="372" y="148"/>
                    </a:lnTo>
                    <a:lnTo>
                      <a:pt x="374" y="148"/>
                    </a:lnTo>
                    <a:lnTo>
                      <a:pt x="374" y="146"/>
                    </a:lnTo>
                    <a:lnTo>
                      <a:pt x="374" y="144"/>
                    </a:lnTo>
                    <a:lnTo>
                      <a:pt x="376" y="144"/>
                    </a:lnTo>
                    <a:lnTo>
                      <a:pt x="376" y="142"/>
                    </a:lnTo>
                    <a:lnTo>
                      <a:pt x="378" y="142"/>
                    </a:lnTo>
                    <a:lnTo>
                      <a:pt x="378" y="140"/>
                    </a:lnTo>
                    <a:lnTo>
                      <a:pt x="378" y="138"/>
                    </a:lnTo>
                    <a:lnTo>
                      <a:pt x="380" y="138"/>
                    </a:lnTo>
                    <a:lnTo>
                      <a:pt x="380" y="136"/>
                    </a:lnTo>
                    <a:lnTo>
                      <a:pt x="382" y="136"/>
                    </a:lnTo>
                    <a:lnTo>
                      <a:pt x="382" y="134"/>
                    </a:lnTo>
                    <a:lnTo>
                      <a:pt x="382" y="133"/>
                    </a:lnTo>
                    <a:lnTo>
                      <a:pt x="384" y="133"/>
                    </a:lnTo>
                    <a:lnTo>
                      <a:pt x="384" y="131"/>
                    </a:lnTo>
                    <a:lnTo>
                      <a:pt x="384" y="129"/>
                    </a:lnTo>
                    <a:lnTo>
                      <a:pt x="386" y="129"/>
                    </a:lnTo>
                    <a:lnTo>
                      <a:pt x="386" y="127"/>
                    </a:lnTo>
                    <a:lnTo>
                      <a:pt x="386" y="129"/>
                    </a:lnTo>
                    <a:lnTo>
                      <a:pt x="387" y="129"/>
                    </a:lnTo>
                    <a:lnTo>
                      <a:pt x="389" y="129"/>
                    </a:lnTo>
                    <a:lnTo>
                      <a:pt x="391" y="129"/>
                    </a:lnTo>
                    <a:lnTo>
                      <a:pt x="391" y="131"/>
                    </a:lnTo>
                    <a:lnTo>
                      <a:pt x="393" y="131"/>
                    </a:lnTo>
                    <a:lnTo>
                      <a:pt x="393" y="133"/>
                    </a:lnTo>
                    <a:lnTo>
                      <a:pt x="395" y="133"/>
                    </a:lnTo>
                    <a:lnTo>
                      <a:pt x="397" y="133"/>
                    </a:lnTo>
                    <a:lnTo>
                      <a:pt x="397" y="131"/>
                    </a:lnTo>
                    <a:lnTo>
                      <a:pt x="399" y="131"/>
                    </a:lnTo>
                    <a:lnTo>
                      <a:pt x="401" y="131"/>
                    </a:lnTo>
                    <a:lnTo>
                      <a:pt x="403" y="129"/>
                    </a:lnTo>
                    <a:lnTo>
                      <a:pt x="403" y="127"/>
                    </a:lnTo>
                    <a:lnTo>
                      <a:pt x="405" y="127"/>
                    </a:lnTo>
                    <a:lnTo>
                      <a:pt x="405" y="125"/>
                    </a:lnTo>
                    <a:lnTo>
                      <a:pt x="407" y="125"/>
                    </a:lnTo>
                    <a:lnTo>
                      <a:pt x="409" y="123"/>
                    </a:lnTo>
                    <a:lnTo>
                      <a:pt x="410" y="123"/>
                    </a:lnTo>
                    <a:lnTo>
                      <a:pt x="412" y="123"/>
                    </a:lnTo>
                    <a:lnTo>
                      <a:pt x="414" y="121"/>
                    </a:lnTo>
                    <a:lnTo>
                      <a:pt x="416" y="121"/>
                    </a:lnTo>
                    <a:lnTo>
                      <a:pt x="416" y="119"/>
                    </a:lnTo>
                    <a:lnTo>
                      <a:pt x="418" y="119"/>
                    </a:lnTo>
                    <a:lnTo>
                      <a:pt x="418" y="117"/>
                    </a:lnTo>
                    <a:lnTo>
                      <a:pt x="420" y="117"/>
                    </a:lnTo>
                    <a:lnTo>
                      <a:pt x="422" y="117"/>
                    </a:lnTo>
                    <a:lnTo>
                      <a:pt x="422" y="115"/>
                    </a:lnTo>
                    <a:lnTo>
                      <a:pt x="424" y="115"/>
                    </a:lnTo>
                    <a:lnTo>
                      <a:pt x="428" y="113"/>
                    </a:lnTo>
                    <a:lnTo>
                      <a:pt x="430" y="113"/>
                    </a:lnTo>
                    <a:lnTo>
                      <a:pt x="432" y="111"/>
                    </a:lnTo>
                    <a:lnTo>
                      <a:pt x="432" y="109"/>
                    </a:lnTo>
                    <a:lnTo>
                      <a:pt x="432" y="108"/>
                    </a:lnTo>
                    <a:lnTo>
                      <a:pt x="432" y="106"/>
                    </a:lnTo>
                    <a:lnTo>
                      <a:pt x="432" y="104"/>
                    </a:lnTo>
                    <a:lnTo>
                      <a:pt x="430" y="104"/>
                    </a:lnTo>
                    <a:lnTo>
                      <a:pt x="430" y="102"/>
                    </a:lnTo>
                    <a:lnTo>
                      <a:pt x="428" y="102"/>
                    </a:lnTo>
                    <a:lnTo>
                      <a:pt x="426" y="100"/>
                    </a:lnTo>
                    <a:lnTo>
                      <a:pt x="426" y="98"/>
                    </a:lnTo>
                    <a:lnTo>
                      <a:pt x="428" y="96"/>
                    </a:lnTo>
                    <a:lnTo>
                      <a:pt x="430" y="94"/>
                    </a:lnTo>
                    <a:lnTo>
                      <a:pt x="430" y="92"/>
                    </a:lnTo>
                    <a:lnTo>
                      <a:pt x="430" y="90"/>
                    </a:lnTo>
                    <a:lnTo>
                      <a:pt x="430" y="88"/>
                    </a:lnTo>
                    <a:lnTo>
                      <a:pt x="430" y="86"/>
                    </a:lnTo>
                    <a:lnTo>
                      <a:pt x="432" y="86"/>
                    </a:lnTo>
                    <a:lnTo>
                      <a:pt x="432" y="85"/>
                    </a:lnTo>
                    <a:lnTo>
                      <a:pt x="432" y="83"/>
                    </a:lnTo>
                    <a:lnTo>
                      <a:pt x="433" y="81"/>
                    </a:lnTo>
                    <a:lnTo>
                      <a:pt x="432" y="81"/>
                    </a:lnTo>
                    <a:lnTo>
                      <a:pt x="432" y="79"/>
                    </a:lnTo>
                    <a:lnTo>
                      <a:pt x="430" y="77"/>
                    </a:lnTo>
                    <a:lnTo>
                      <a:pt x="430" y="75"/>
                    </a:lnTo>
                    <a:lnTo>
                      <a:pt x="432" y="75"/>
                    </a:lnTo>
                    <a:lnTo>
                      <a:pt x="432" y="73"/>
                    </a:lnTo>
                    <a:lnTo>
                      <a:pt x="432" y="71"/>
                    </a:lnTo>
                    <a:lnTo>
                      <a:pt x="432" y="69"/>
                    </a:lnTo>
                    <a:lnTo>
                      <a:pt x="433" y="69"/>
                    </a:lnTo>
                    <a:lnTo>
                      <a:pt x="433" y="67"/>
                    </a:lnTo>
                    <a:lnTo>
                      <a:pt x="433" y="65"/>
                    </a:lnTo>
                    <a:lnTo>
                      <a:pt x="433" y="63"/>
                    </a:lnTo>
                    <a:lnTo>
                      <a:pt x="432" y="65"/>
                    </a:lnTo>
                    <a:lnTo>
                      <a:pt x="430" y="65"/>
                    </a:lnTo>
                    <a:lnTo>
                      <a:pt x="428" y="65"/>
                    </a:lnTo>
                    <a:lnTo>
                      <a:pt x="430" y="65"/>
                    </a:lnTo>
                    <a:lnTo>
                      <a:pt x="430" y="63"/>
                    </a:lnTo>
                    <a:lnTo>
                      <a:pt x="428" y="63"/>
                    </a:lnTo>
                    <a:lnTo>
                      <a:pt x="426" y="61"/>
                    </a:lnTo>
                    <a:lnTo>
                      <a:pt x="426" y="60"/>
                    </a:lnTo>
                    <a:lnTo>
                      <a:pt x="426" y="58"/>
                    </a:lnTo>
                    <a:lnTo>
                      <a:pt x="424" y="58"/>
                    </a:lnTo>
                    <a:lnTo>
                      <a:pt x="422" y="58"/>
                    </a:lnTo>
                    <a:lnTo>
                      <a:pt x="422" y="56"/>
                    </a:lnTo>
                    <a:lnTo>
                      <a:pt x="424" y="56"/>
                    </a:lnTo>
                    <a:lnTo>
                      <a:pt x="422" y="56"/>
                    </a:lnTo>
                    <a:lnTo>
                      <a:pt x="422" y="54"/>
                    </a:lnTo>
                    <a:lnTo>
                      <a:pt x="420" y="54"/>
                    </a:lnTo>
                    <a:lnTo>
                      <a:pt x="418" y="54"/>
                    </a:lnTo>
                    <a:lnTo>
                      <a:pt x="418" y="52"/>
                    </a:lnTo>
                    <a:lnTo>
                      <a:pt x="416" y="52"/>
                    </a:lnTo>
                    <a:lnTo>
                      <a:pt x="414" y="52"/>
                    </a:lnTo>
                    <a:lnTo>
                      <a:pt x="414" y="54"/>
                    </a:lnTo>
                    <a:lnTo>
                      <a:pt x="412" y="54"/>
                    </a:lnTo>
                    <a:lnTo>
                      <a:pt x="412" y="52"/>
                    </a:lnTo>
                    <a:lnTo>
                      <a:pt x="410" y="52"/>
                    </a:lnTo>
                    <a:lnTo>
                      <a:pt x="409" y="52"/>
                    </a:lnTo>
                    <a:lnTo>
                      <a:pt x="409" y="54"/>
                    </a:lnTo>
                    <a:lnTo>
                      <a:pt x="407" y="52"/>
                    </a:lnTo>
                    <a:lnTo>
                      <a:pt x="407" y="54"/>
                    </a:lnTo>
                    <a:lnTo>
                      <a:pt x="407" y="52"/>
                    </a:lnTo>
                    <a:lnTo>
                      <a:pt x="405" y="52"/>
                    </a:lnTo>
                    <a:lnTo>
                      <a:pt x="403" y="52"/>
                    </a:lnTo>
                    <a:lnTo>
                      <a:pt x="401" y="52"/>
                    </a:lnTo>
                    <a:lnTo>
                      <a:pt x="401" y="50"/>
                    </a:lnTo>
                    <a:lnTo>
                      <a:pt x="399" y="50"/>
                    </a:lnTo>
                    <a:lnTo>
                      <a:pt x="399" y="48"/>
                    </a:lnTo>
                    <a:lnTo>
                      <a:pt x="401" y="48"/>
                    </a:lnTo>
                    <a:lnTo>
                      <a:pt x="399" y="46"/>
                    </a:lnTo>
                    <a:lnTo>
                      <a:pt x="401" y="46"/>
                    </a:lnTo>
                    <a:lnTo>
                      <a:pt x="399" y="46"/>
                    </a:lnTo>
                    <a:lnTo>
                      <a:pt x="399" y="44"/>
                    </a:lnTo>
                    <a:lnTo>
                      <a:pt x="399" y="42"/>
                    </a:lnTo>
                    <a:lnTo>
                      <a:pt x="401" y="42"/>
                    </a:lnTo>
                    <a:lnTo>
                      <a:pt x="401" y="40"/>
                    </a:lnTo>
                    <a:lnTo>
                      <a:pt x="399" y="40"/>
                    </a:lnTo>
                    <a:lnTo>
                      <a:pt x="399" y="38"/>
                    </a:lnTo>
                    <a:lnTo>
                      <a:pt x="399" y="36"/>
                    </a:lnTo>
                    <a:lnTo>
                      <a:pt x="399" y="35"/>
                    </a:lnTo>
                    <a:lnTo>
                      <a:pt x="397" y="29"/>
                    </a:lnTo>
                    <a:lnTo>
                      <a:pt x="397" y="27"/>
                    </a:lnTo>
                    <a:lnTo>
                      <a:pt x="397" y="25"/>
                    </a:lnTo>
                    <a:lnTo>
                      <a:pt x="395" y="21"/>
                    </a:lnTo>
                    <a:lnTo>
                      <a:pt x="395" y="19"/>
                    </a:lnTo>
                    <a:lnTo>
                      <a:pt x="395" y="17"/>
                    </a:lnTo>
                    <a:lnTo>
                      <a:pt x="395" y="15"/>
                    </a:lnTo>
                    <a:lnTo>
                      <a:pt x="395" y="13"/>
                    </a:lnTo>
                    <a:lnTo>
                      <a:pt x="393" y="10"/>
                    </a:lnTo>
                    <a:lnTo>
                      <a:pt x="393" y="8"/>
                    </a:lnTo>
                    <a:lnTo>
                      <a:pt x="393" y="6"/>
                    </a:lnTo>
                    <a:lnTo>
                      <a:pt x="393" y="4"/>
                    </a:lnTo>
                    <a:lnTo>
                      <a:pt x="393" y="2"/>
                    </a:lnTo>
                    <a:lnTo>
                      <a:pt x="393" y="0"/>
                    </a:lnTo>
                    <a:lnTo>
                      <a:pt x="395" y="0"/>
                    </a:lnTo>
                    <a:lnTo>
                      <a:pt x="399" y="2"/>
                    </a:lnTo>
                    <a:lnTo>
                      <a:pt x="399" y="0"/>
                    </a:lnTo>
                    <a:lnTo>
                      <a:pt x="401" y="0"/>
                    </a:lnTo>
                    <a:lnTo>
                      <a:pt x="403" y="0"/>
                    </a:lnTo>
                    <a:lnTo>
                      <a:pt x="407" y="2"/>
                    </a:lnTo>
                    <a:lnTo>
                      <a:pt x="409" y="2"/>
                    </a:lnTo>
                    <a:lnTo>
                      <a:pt x="412" y="2"/>
                    </a:lnTo>
                    <a:lnTo>
                      <a:pt x="418" y="2"/>
                    </a:lnTo>
                    <a:lnTo>
                      <a:pt x="420" y="2"/>
                    </a:lnTo>
                    <a:lnTo>
                      <a:pt x="420" y="4"/>
                    </a:lnTo>
                    <a:lnTo>
                      <a:pt x="422" y="6"/>
                    </a:lnTo>
                    <a:lnTo>
                      <a:pt x="422" y="8"/>
                    </a:lnTo>
                    <a:lnTo>
                      <a:pt x="424" y="10"/>
                    </a:lnTo>
                    <a:lnTo>
                      <a:pt x="426" y="10"/>
                    </a:lnTo>
                    <a:lnTo>
                      <a:pt x="426" y="11"/>
                    </a:lnTo>
                    <a:lnTo>
                      <a:pt x="426" y="13"/>
                    </a:lnTo>
                    <a:lnTo>
                      <a:pt x="426" y="15"/>
                    </a:lnTo>
                    <a:lnTo>
                      <a:pt x="426" y="17"/>
                    </a:lnTo>
                    <a:lnTo>
                      <a:pt x="426" y="19"/>
                    </a:lnTo>
                    <a:lnTo>
                      <a:pt x="426" y="21"/>
                    </a:lnTo>
                    <a:lnTo>
                      <a:pt x="426" y="23"/>
                    </a:lnTo>
                    <a:lnTo>
                      <a:pt x="428" y="23"/>
                    </a:lnTo>
                    <a:lnTo>
                      <a:pt x="428" y="25"/>
                    </a:lnTo>
                    <a:lnTo>
                      <a:pt x="430" y="23"/>
                    </a:lnTo>
                    <a:lnTo>
                      <a:pt x="430" y="25"/>
                    </a:lnTo>
                    <a:lnTo>
                      <a:pt x="432" y="25"/>
                    </a:lnTo>
                    <a:lnTo>
                      <a:pt x="432" y="27"/>
                    </a:lnTo>
                    <a:lnTo>
                      <a:pt x="433" y="27"/>
                    </a:lnTo>
                    <a:lnTo>
                      <a:pt x="435" y="27"/>
                    </a:lnTo>
                    <a:lnTo>
                      <a:pt x="437" y="27"/>
                    </a:lnTo>
                    <a:lnTo>
                      <a:pt x="437" y="29"/>
                    </a:lnTo>
                    <a:lnTo>
                      <a:pt x="435" y="29"/>
                    </a:lnTo>
                    <a:lnTo>
                      <a:pt x="435" y="31"/>
                    </a:lnTo>
                    <a:lnTo>
                      <a:pt x="437" y="31"/>
                    </a:lnTo>
                    <a:lnTo>
                      <a:pt x="437" y="29"/>
                    </a:lnTo>
                    <a:lnTo>
                      <a:pt x="439" y="29"/>
                    </a:lnTo>
                    <a:lnTo>
                      <a:pt x="439" y="31"/>
                    </a:lnTo>
                    <a:lnTo>
                      <a:pt x="439" y="33"/>
                    </a:lnTo>
                    <a:lnTo>
                      <a:pt x="441" y="33"/>
                    </a:lnTo>
                    <a:lnTo>
                      <a:pt x="443" y="33"/>
                    </a:lnTo>
                    <a:lnTo>
                      <a:pt x="445" y="33"/>
                    </a:lnTo>
                    <a:lnTo>
                      <a:pt x="445" y="35"/>
                    </a:lnTo>
                    <a:lnTo>
                      <a:pt x="445" y="36"/>
                    </a:lnTo>
                    <a:lnTo>
                      <a:pt x="447" y="38"/>
                    </a:lnTo>
                    <a:lnTo>
                      <a:pt x="447" y="40"/>
                    </a:lnTo>
                    <a:lnTo>
                      <a:pt x="447" y="42"/>
                    </a:lnTo>
                    <a:lnTo>
                      <a:pt x="447" y="44"/>
                    </a:lnTo>
                    <a:lnTo>
                      <a:pt x="445" y="46"/>
                    </a:lnTo>
                    <a:lnTo>
                      <a:pt x="447" y="46"/>
                    </a:lnTo>
                    <a:lnTo>
                      <a:pt x="447" y="44"/>
                    </a:lnTo>
                    <a:lnTo>
                      <a:pt x="449" y="44"/>
                    </a:lnTo>
                    <a:lnTo>
                      <a:pt x="449" y="46"/>
                    </a:lnTo>
                    <a:lnTo>
                      <a:pt x="449" y="48"/>
                    </a:lnTo>
                    <a:lnTo>
                      <a:pt x="449" y="50"/>
                    </a:lnTo>
                    <a:lnTo>
                      <a:pt x="451" y="50"/>
                    </a:lnTo>
                    <a:lnTo>
                      <a:pt x="451" y="52"/>
                    </a:lnTo>
                    <a:lnTo>
                      <a:pt x="451" y="54"/>
                    </a:lnTo>
                    <a:lnTo>
                      <a:pt x="451" y="56"/>
                    </a:lnTo>
                    <a:lnTo>
                      <a:pt x="449" y="56"/>
                    </a:lnTo>
                    <a:lnTo>
                      <a:pt x="449" y="58"/>
                    </a:lnTo>
                    <a:lnTo>
                      <a:pt x="451" y="60"/>
                    </a:lnTo>
                    <a:lnTo>
                      <a:pt x="449" y="61"/>
                    </a:lnTo>
                    <a:lnTo>
                      <a:pt x="451" y="61"/>
                    </a:lnTo>
                    <a:lnTo>
                      <a:pt x="451" y="63"/>
                    </a:lnTo>
                    <a:lnTo>
                      <a:pt x="449" y="63"/>
                    </a:lnTo>
                    <a:lnTo>
                      <a:pt x="451" y="65"/>
                    </a:lnTo>
                    <a:lnTo>
                      <a:pt x="449" y="67"/>
                    </a:lnTo>
                    <a:lnTo>
                      <a:pt x="453" y="71"/>
                    </a:lnTo>
                    <a:lnTo>
                      <a:pt x="455" y="71"/>
                    </a:lnTo>
                    <a:lnTo>
                      <a:pt x="457" y="71"/>
                    </a:lnTo>
                    <a:lnTo>
                      <a:pt x="458" y="71"/>
                    </a:lnTo>
                    <a:lnTo>
                      <a:pt x="458" y="73"/>
                    </a:lnTo>
                    <a:lnTo>
                      <a:pt x="460" y="73"/>
                    </a:lnTo>
                    <a:lnTo>
                      <a:pt x="460" y="75"/>
                    </a:lnTo>
                    <a:lnTo>
                      <a:pt x="460" y="77"/>
                    </a:lnTo>
                    <a:lnTo>
                      <a:pt x="458" y="77"/>
                    </a:lnTo>
                    <a:lnTo>
                      <a:pt x="460" y="77"/>
                    </a:lnTo>
                    <a:lnTo>
                      <a:pt x="460" y="79"/>
                    </a:lnTo>
                    <a:lnTo>
                      <a:pt x="462" y="79"/>
                    </a:lnTo>
                    <a:lnTo>
                      <a:pt x="462" y="81"/>
                    </a:lnTo>
                    <a:lnTo>
                      <a:pt x="460" y="81"/>
                    </a:lnTo>
                    <a:lnTo>
                      <a:pt x="460" y="83"/>
                    </a:lnTo>
                    <a:lnTo>
                      <a:pt x="460" y="85"/>
                    </a:lnTo>
                    <a:lnTo>
                      <a:pt x="460" y="86"/>
                    </a:lnTo>
                    <a:lnTo>
                      <a:pt x="460" y="88"/>
                    </a:lnTo>
                    <a:lnTo>
                      <a:pt x="460" y="90"/>
                    </a:lnTo>
                    <a:lnTo>
                      <a:pt x="462" y="90"/>
                    </a:lnTo>
                    <a:lnTo>
                      <a:pt x="462" y="88"/>
                    </a:lnTo>
                    <a:lnTo>
                      <a:pt x="462" y="90"/>
                    </a:lnTo>
                    <a:lnTo>
                      <a:pt x="464" y="90"/>
                    </a:lnTo>
                    <a:lnTo>
                      <a:pt x="462" y="90"/>
                    </a:lnTo>
                    <a:lnTo>
                      <a:pt x="464" y="92"/>
                    </a:lnTo>
                    <a:lnTo>
                      <a:pt x="464" y="94"/>
                    </a:lnTo>
                    <a:lnTo>
                      <a:pt x="462" y="94"/>
                    </a:lnTo>
                    <a:lnTo>
                      <a:pt x="462" y="96"/>
                    </a:lnTo>
                    <a:lnTo>
                      <a:pt x="464" y="96"/>
                    </a:lnTo>
                    <a:lnTo>
                      <a:pt x="464" y="98"/>
                    </a:lnTo>
                    <a:lnTo>
                      <a:pt x="462" y="98"/>
                    </a:lnTo>
                    <a:lnTo>
                      <a:pt x="460" y="98"/>
                    </a:lnTo>
                    <a:lnTo>
                      <a:pt x="460" y="100"/>
                    </a:lnTo>
                    <a:lnTo>
                      <a:pt x="462" y="100"/>
                    </a:lnTo>
                    <a:lnTo>
                      <a:pt x="462" y="102"/>
                    </a:lnTo>
                    <a:lnTo>
                      <a:pt x="462" y="104"/>
                    </a:lnTo>
                    <a:lnTo>
                      <a:pt x="462" y="106"/>
                    </a:lnTo>
                    <a:lnTo>
                      <a:pt x="464" y="106"/>
                    </a:lnTo>
                    <a:lnTo>
                      <a:pt x="464" y="108"/>
                    </a:lnTo>
                    <a:lnTo>
                      <a:pt x="464" y="109"/>
                    </a:lnTo>
                    <a:lnTo>
                      <a:pt x="466" y="109"/>
                    </a:lnTo>
                    <a:lnTo>
                      <a:pt x="466" y="111"/>
                    </a:lnTo>
                    <a:lnTo>
                      <a:pt x="466" y="113"/>
                    </a:lnTo>
                    <a:lnTo>
                      <a:pt x="464" y="115"/>
                    </a:lnTo>
                    <a:lnTo>
                      <a:pt x="464" y="117"/>
                    </a:lnTo>
                    <a:lnTo>
                      <a:pt x="462" y="117"/>
                    </a:lnTo>
                    <a:lnTo>
                      <a:pt x="462" y="119"/>
                    </a:lnTo>
                    <a:lnTo>
                      <a:pt x="460" y="121"/>
                    </a:lnTo>
                    <a:lnTo>
                      <a:pt x="460" y="123"/>
                    </a:lnTo>
                    <a:lnTo>
                      <a:pt x="462" y="123"/>
                    </a:lnTo>
                    <a:lnTo>
                      <a:pt x="462" y="125"/>
                    </a:lnTo>
                    <a:lnTo>
                      <a:pt x="460" y="125"/>
                    </a:lnTo>
                    <a:lnTo>
                      <a:pt x="460" y="127"/>
                    </a:lnTo>
                    <a:lnTo>
                      <a:pt x="460" y="129"/>
                    </a:lnTo>
                    <a:lnTo>
                      <a:pt x="458" y="129"/>
                    </a:lnTo>
                    <a:lnTo>
                      <a:pt x="458" y="131"/>
                    </a:lnTo>
                    <a:lnTo>
                      <a:pt x="458" y="133"/>
                    </a:lnTo>
                    <a:lnTo>
                      <a:pt x="460" y="133"/>
                    </a:lnTo>
                    <a:lnTo>
                      <a:pt x="458" y="134"/>
                    </a:lnTo>
                    <a:lnTo>
                      <a:pt x="458" y="136"/>
                    </a:lnTo>
                    <a:lnTo>
                      <a:pt x="458" y="138"/>
                    </a:lnTo>
                    <a:lnTo>
                      <a:pt x="458" y="140"/>
                    </a:lnTo>
                    <a:lnTo>
                      <a:pt x="458" y="142"/>
                    </a:lnTo>
                    <a:lnTo>
                      <a:pt x="458" y="144"/>
                    </a:lnTo>
                    <a:lnTo>
                      <a:pt x="460" y="144"/>
                    </a:lnTo>
                    <a:lnTo>
                      <a:pt x="458" y="144"/>
                    </a:lnTo>
                    <a:lnTo>
                      <a:pt x="458" y="146"/>
                    </a:lnTo>
                    <a:lnTo>
                      <a:pt x="460" y="146"/>
                    </a:lnTo>
                    <a:lnTo>
                      <a:pt x="460" y="148"/>
                    </a:lnTo>
                    <a:lnTo>
                      <a:pt x="460" y="150"/>
                    </a:lnTo>
                    <a:lnTo>
                      <a:pt x="460" y="152"/>
                    </a:lnTo>
                    <a:lnTo>
                      <a:pt x="462" y="154"/>
                    </a:lnTo>
                    <a:lnTo>
                      <a:pt x="462" y="156"/>
                    </a:lnTo>
                    <a:lnTo>
                      <a:pt x="462" y="158"/>
                    </a:lnTo>
                    <a:lnTo>
                      <a:pt x="462" y="159"/>
                    </a:lnTo>
                    <a:lnTo>
                      <a:pt x="462" y="161"/>
                    </a:lnTo>
                    <a:lnTo>
                      <a:pt x="460" y="161"/>
                    </a:lnTo>
                    <a:lnTo>
                      <a:pt x="460" y="163"/>
                    </a:lnTo>
                    <a:lnTo>
                      <a:pt x="462" y="163"/>
                    </a:lnTo>
                    <a:lnTo>
                      <a:pt x="462" y="165"/>
                    </a:lnTo>
                    <a:lnTo>
                      <a:pt x="462" y="167"/>
                    </a:lnTo>
                    <a:lnTo>
                      <a:pt x="464" y="169"/>
                    </a:lnTo>
                    <a:lnTo>
                      <a:pt x="466" y="171"/>
                    </a:lnTo>
                    <a:lnTo>
                      <a:pt x="466" y="173"/>
                    </a:lnTo>
                    <a:lnTo>
                      <a:pt x="466" y="175"/>
                    </a:lnTo>
                    <a:lnTo>
                      <a:pt x="468" y="175"/>
                    </a:lnTo>
                    <a:lnTo>
                      <a:pt x="468" y="177"/>
                    </a:lnTo>
                    <a:lnTo>
                      <a:pt x="468" y="179"/>
                    </a:lnTo>
                    <a:lnTo>
                      <a:pt x="466" y="179"/>
                    </a:lnTo>
                    <a:lnTo>
                      <a:pt x="466" y="181"/>
                    </a:lnTo>
                    <a:lnTo>
                      <a:pt x="466" y="183"/>
                    </a:lnTo>
                    <a:lnTo>
                      <a:pt x="468" y="184"/>
                    </a:lnTo>
                    <a:lnTo>
                      <a:pt x="470" y="184"/>
                    </a:lnTo>
                    <a:lnTo>
                      <a:pt x="470" y="186"/>
                    </a:lnTo>
                    <a:lnTo>
                      <a:pt x="472" y="186"/>
                    </a:lnTo>
                    <a:lnTo>
                      <a:pt x="474" y="188"/>
                    </a:lnTo>
                    <a:lnTo>
                      <a:pt x="474" y="190"/>
                    </a:lnTo>
                    <a:lnTo>
                      <a:pt x="476" y="190"/>
                    </a:lnTo>
                    <a:lnTo>
                      <a:pt x="476" y="192"/>
                    </a:lnTo>
                    <a:lnTo>
                      <a:pt x="476" y="194"/>
                    </a:lnTo>
                    <a:lnTo>
                      <a:pt x="476" y="196"/>
                    </a:lnTo>
                    <a:lnTo>
                      <a:pt x="478" y="196"/>
                    </a:lnTo>
                    <a:lnTo>
                      <a:pt x="478" y="198"/>
                    </a:lnTo>
                    <a:lnTo>
                      <a:pt x="478" y="200"/>
                    </a:lnTo>
                    <a:lnTo>
                      <a:pt x="480" y="200"/>
                    </a:lnTo>
                    <a:lnTo>
                      <a:pt x="481" y="200"/>
                    </a:lnTo>
                    <a:lnTo>
                      <a:pt x="481" y="202"/>
                    </a:lnTo>
                    <a:lnTo>
                      <a:pt x="483" y="202"/>
                    </a:lnTo>
                    <a:lnTo>
                      <a:pt x="483" y="204"/>
                    </a:lnTo>
                    <a:lnTo>
                      <a:pt x="485" y="206"/>
                    </a:lnTo>
                    <a:lnTo>
                      <a:pt x="487" y="207"/>
                    </a:lnTo>
                    <a:lnTo>
                      <a:pt x="489" y="209"/>
                    </a:lnTo>
                    <a:lnTo>
                      <a:pt x="489" y="211"/>
                    </a:lnTo>
                    <a:lnTo>
                      <a:pt x="491" y="211"/>
                    </a:lnTo>
                    <a:lnTo>
                      <a:pt x="491" y="213"/>
                    </a:lnTo>
                    <a:lnTo>
                      <a:pt x="493" y="215"/>
                    </a:lnTo>
                    <a:lnTo>
                      <a:pt x="495" y="215"/>
                    </a:lnTo>
                    <a:lnTo>
                      <a:pt x="497" y="217"/>
                    </a:lnTo>
                    <a:lnTo>
                      <a:pt x="499" y="217"/>
                    </a:lnTo>
                    <a:lnTo>
                      <a:pt x="499" y="219"/>
                    </a:lnTo>
                    <a:lnTo>
                      <a:pt x="501" y="219"/>
                    </a:lnTo>
                    <a:lnTo>
                      <a:pt x="503" y="219"/>
                    </a:lnTo>
                    <a:lnTo>
                      <a:pt x="505" y="221"/>
                    </a:lnTo>
                    <a:lnTo>
                      <a:pt x="505" y="223"/>
                    </a:lnTo>
                    <a:lnTo>
                      <a:pt x="503" y="223"/>
                    </a:lnTo>
                    <a:lnTo>
                      <a:pt x="501" y="223"/>
                    </a:lnTo>
                    <a:lnTo>
                      <a:pt x="499" y="225"/>
                    </a:lnTo>
                    <a:lnTo>
                      <a:pt x="497" y="225"/>
                    </a:lnTo>
                    <a:lnTo>
                      <a:pt x="495" y="225"/>
                    </a:lnTo>
                    <a:lnTo>
                      <a:pt x="493" y="225"/>
                    </a:lnTo>
                    <a:lnTo>
                      <a:pt x="491" y="225"/>
                    </a:lnTo>
                    <a:lnTo>
                      <a:pt x="491" y="227"/>
                    </a:lnTo>
                    <a:lnTo>
                      <a:pt x="489" y="227"/>
                    </a:lnTo>
                    <a:lnTo>
                      <a:pt x="487" y="227"/>
                    </a:lnTo>
                    <a:lnTo>
                      <a:pt x="485" y="225"/>
                    </a:lnTo>
                    <a:lnTo>
                      <a:pt x="483" y="225"/>
                    </a:lnTo>
                    <a:lnTo>
                      <a:pt x="481" y="225"/>
                    </a:lnTo>
                    <a:lnTo>
                      <a:pt x="481" y="223"/>
                    </a:lnTo>
                    <a:lnTo>
                      <a:pt x="480" y="223"/>
                    </a:lnTo>
                    <a:lnTo>
                      <a:pt x="478" y="223"/>
                    </a:lnTo>
                    <a:lnTo>
                      <a:pt x="476" y="223"/>
                    </a:lnTo>
                    <a:lnTo>
                      <a:pt x="474" y="223"/>
                    </a:lnTo>
                    <a:lnTo>
                      <a:pt x="474" y="221"/>
                    </a:lnTo>
                    <a:lnTo>
                      <a:pt x="472" y="225"/>
                    </a:lnTo>
                    <a:lnTo>
                      <a:pt x="470" y="225"/>
                    </a:lnTo>
                    <a:lnTo>
                      <a:pt x="470" y="223"/>
                    </a:lnTo>
                    <a:lnTo>
                      <a:pt x="468" y="223"/>
                    </a:lnTo>
                    <a:lnTo>
                      <a:pt x="466" y="221"/>
                    </a:lnTo>
                    <a:lnTo>
                      <a:pt x="464" y="223"/>
                    </a:lnTo>
                    <a:lnTo>
                      <a:pt x="464" y="225"/>
                    </a:lnTo>
                    <a:lnTo>
                      <a:pt x="462" y="225"/>
                    </a:lnTo>
                    <a:lnTo>
                      <a:pt x="462" y="223"/>
                    </a:lnTo>
                    <a:lnTo>
                      <a:pt x="460" y="223"/>
                    </a:lnTo>
                    <a:lnTo>
                      <a:pt x="458" y="223"/>
                    </a:lnTo>
                    <a:lnTo>
                      <a:pt x="458" y="221"/>
                    </a:lnTo>
                    <a:lnTo>
                      <a:pt x="457" y="221"/>
                    </a:lnTo>
                    <a:lnTo>
                      <a:pt x="455" y="221"/>
                    </a:lnTo>
                    <a:lnTo>
                      <a:pt x="453" y="223"/>
                    </a:lnTo>
                    <a:lnTo>
                      <a:pt x="451" y="223"/>
                    </a:lnTo>
                    <a:lnTo>
                      <a:pt x="449" y="223"/>
                    </a:lnTo>
                    <a:lnTo>
                      <a:pt x="449" y="225"/>
                    </a:lnTo>
                    <a:lnTo>
                      <a:pt x="447" y="225"/>
                    </a:lnTo>
                    <a:lnTo>
                      <a:pt x="447" y="227"/>
                    </a:lnTo>
                    <a:lnTo>
                      <a:pt x="445" y="227"/>
                    </a:lnTo>
                    <a:lnTo>
                      <a:pt x="443" y="227"/>
                    </a:lnTo>
                    <a:lnTo>
                      <a:pt x="441" y="227"/>
                    </a:lnTo>
                    <a:lnTo>
                      <a:pt x="441" y="225"/>
                    </a:lnTo>
                    <a:lnTo>
                      <a:pt x="439" y="225"/>
                    </a:lnTo>
                    <a:lnTo>
                      <a:pt x="437" y="225"/>
                    </a:lnTo>
                    <a:lnTo>
                      <a:pt x="435" y="225"/>
                    </a:lnTo>
                    <a:lnTo>
                      <a:pt x="433" y="225"/>
                    </a:lnTo>
                    <a:lnTo>
                      <a:pt x="432" y="223"/>
                    </a:lnTo>
                    <a:lnTo>
                      <a:pt x="430" y="223"/>
                    </a:lnTo>
                    <a:lnTo>
                      <a:pt x="428" y="223"/>
                    </a:lnTo>
                    <a:lnTo>
                      <a:pt x="426" y="223"/>
                    </a:lnTo>
                    <a:lnTo>
                      <a:pt x="424" y="221"/>
                    </a:lnTo>
                    <a:lnTo>
                      <a:pt x="422" y="221"/>
                    </a:lnTo>
                    <a:lnTo>
                      <a:pt x="420" y="221"/>
                    </a:lnTo>
                    <a:lnTo>
                      <a:pt x="418" y="221"/>
                    </a:lnTo>
                    <a:lnTo>
                      <a:pt x="416" y="221"/>
                    </a:lnTo>
                    <a:lnTo>
                      <a:pt x="414" y="221"/>
                    </a:lnTo>
                    <a:lnTo>
                      <a:pt x="412" y="221"/>
                    </a:lnTo>
                    <a:lnTo>
                      <a:pt x="410" y="221"/>
                    </a:lnTo>
                    <a:lnTo>
                      <a:pt x="409" y="221"/>
                    </a:lnTo>
                    <a:lnTo>
                      <a:pt x="407" y="221"/>
                    </a:lnTo>
                    <a:lnTo>
                      <a:pt x="405" y="221"/>
                    </a:lnTo>
                    <a:lnTo>
                      <a:pt x="403" y="221"/>
                    </a:lnTo>
                    <a:lnTo>
                      <a:pt x="401" y="223"/>
                    </a:lnTo>
                    <a:lnTo>
                      <a:pt x="399" y="225"/>
                    </a:lnTo>
                    <a:lnTo>
                      <a:pt x="401" y="225"/>
                    </a:lnTo>
                    <a:lnTo>
                      <a:pt x="399" y="225"/>
                    </a:lnTo>
                    <a:lnTo>
                      <a:pt x="399" y="227"/>
                    </a:lnTo>
                    <a:lnTo>
                      <a:pt x="399" y="229"/>
                    </a:lnTo>
                    <a:lnTo>
                      <a:pt x="399" y="231"/>
                    </a:lnTo>
                    <a:lnTo>
                      <a:pt x="397" y="231"/>
                    </a:lnTo>
                    <a:lnTo>
                      <a:pt x="395" y="234"/>
                    </a:lnTo>
                    <a:lnTo>
                      <a:pt x="393" y="234"/>
                    </a:lnTo>
                    <a:lnTo>
                      <a:pt x="393" y="236"/>
                    </a:lnTo>
                    <a:lnTo>
                      <a:pt x="391" y="238"/>
                    </a:lnTo>
                    <a:lnTo>
                      <a:pt x="389" y="238"/>
                    </a:lnTo>
                    <a:lnTo>
                      <a:pt x="389" y="240"/>
                    </a:lnTo>
                    <a:lnTo>
                      <a:pt x="387" y="242"/>
                    </a:lnTo>
                    <a:lnTo>
                      <a:pt x="387" y="244"/>
                    </a:lnTo>
                    <a:lnTo>
                      <a:pt x="387" y="246"/>
                    </a:lnTo>
                    <a:lnTo>
                      <a:pt x="389" y="248"/>
                    </a:lnTo>
                    <a:lnTo>
                      <a:pt x="389" y="250"/>
                    </a:lnTo>
                    <a:lnTo>
                      <a:pt x="391" y="250"/>
                    </a:lnTo>
                    <a:lnTo>
                      <a:pt x="391" y="252"/>
                    </a:lnTo>
                    <a:lnTo>
                      <a:pt x="393" y="252"/>
                    </a:lnTo>
                    <a:lnTo>
                      <a:pt x="393" y="254"/>
                    </a:lnTo>
                    <a:lnTo>
                      <a:pt x="395" y="256"/>
                    </a:lnTo>
                    <a:lnTo>
                      <a:pt x="397" y="257"/>
                    </a:lnTo>
                    <a:lnTo>
                      <a:pt x="399" y="257"/>
                    </a:lnTo>
                    <a:lnTo>
                      <a:pt x="399" y="259"/>
                    </a:lnTo>
                    <a:lnTo>
                      <a:pt x="401" y="259"/>
                    </a:lnTo>
                    <a:lnTo>
                      <a:pt x="401" y="261"/>
                    </a:lnTo>
                    <a:lnTo>
                      <a:pt x="403" y="261"/>
                    </a:lnTo>
                    <a:lnTo>
                      <a:pt x="403" y="263"/>
                    </a:lnTo>
                    <a:lnTo>
                      <a:pt x="405" y="265"/>
                    </a:lnTo>
                    <a:lnTo>
                      <a:pt x="407" y="265"/>
                    </a:lnTo>
                    <a:lnTo>
                      <a:pt x="407" y="267"/>
                    </a:lnTo>
                    <a:lnTo>
                      <a:pt x="409" y="267"/>
                    </a:lnTo>
                    <a:lnTo>
                      <a:pt x="410" y="269"/>
                    </a:lnTo>
                    <a:lnTo>
                      <a:pt x="410" y="271"/>
                    </a:lnTo>
                    <a:lnTo>
                      <a:pt x="412" y="271"/>
                    </a:lnTo>
                    <a:lnTo>
                      <a:pt x="414" y="273"/>
                    </a:lnTo>
                    <a:lnTo>
                      <a:pt x="414" y="275"/>
                    </a:lnTo>
                    <a:lnTo>
                      <a:pt x="412" y="277"/>
                    </a:lnTo>
                    <a:lnTo>
                      <a:pt x="412" y="279"/>
                    </a:lnTo>
                    <a:lnTo>
                      <a:pt x="414" y="279"/>
                    </a:lnTo>
                    <a:lnTo>
                      <a:pt x="414" y="280"/>
                    </a:lnTo>
                    <a:lnTo>
                      <a:pt x="416" y="280"/>
                    </a:lnTo>
                    <a:lnTo>
                      <a:pt x="416" y="282"/>
                    </a:lnTo>
                    <a:lnTo>
                      <a:pt x="418" y="284"/>
                    </a:lnTo>
                    <a:lnTo>
                      <a:pt x="420" y="284"/>
                    </a:lnTo>
                    <a:lnTo>
                      <a:pt x="420" y="286"/>
                    </a:lnTo>
                    <a:lnTo>
                      <a:pt x="420" y="288"/>
                    </a:lnTo>
                    <a:lnTo>
                      <a:pt x="422" y="290"/>
                    </a:lnTo>
                    <a:lnTo>
                      <a:pt x="424" y="290"/>
                    </a:lnTo>
                    <a:lnTo>
                      <a:pt x="426" y="292"/>
                    </a:lnTo>
                    <a:lnTo>
                      <a:pt x="428" y="292"/>
                    </a:lnTo>
                    <a:lnTo>
                      <a:pt x="428" y="294"/>
                    </a:lnTo>
                    <a:lnTo>
                      <a:pt x="430" y="296"/>
                    </a:lnTo>
                    <a:lnTo>
                      <a:pt x="432" y="298"/>
                    </a:lnTo>
                    <a:lnTo>
                      <a:pt x="433" y="300"/>
                    </a:lnTo>
                    <a:lnTo>
                      <a:pt x="435" y="302"/>
                    </a:lnTo>
                    <a:lnTo>
                      <a:pt x="437" y="302"/>
                    </a:lnTo>
                    <a:lnTo>
                      <a:pt x="437" y="304"/>
                    </a:lnTo>
                    <a:lnTo>
                      <a:pt x="439" y="305"/>
                    </a:lnTo>
                    <a:lnTo>
                      <a:pt x="441" y="305"/>
                    </a:lnTo>
                    <a:lnTo>
                      <a:pt x="443" y="305"/>
                    </a:lnTo>
                    <a:lnTo>
                      <a:pt x="445" y="307"/>
                    </a:lnTo>
                    <a:lnTo>
                      <a:pt x="447" y="307"/>
                    </a:lnTo>
                    <a:lnTo>
                      <a:pt x="447" y="305"/>
                    </a:lnTo>
                    <a:lnTo>
                      <a:pt x="449" y="305"/>
                    </a:lnTo>
                    <a:lnTo>
                      <a:pt x="451" y="307"/>
                    </a:lnTo>
                    <a:lnTo>
                      <a:pt x="451" y="309"/>
                    </a:lnTo>
                    <a:lnTo>
                      <a:pt x="451" y="311"/>
                    </a:lnTo>
                    <a:lnTo>
                      <a:pt x="453" y="311"/>
                    </a:lnTo>
                    <a:lnTo>
                      <a:pt x="455" y="311"/>
                    </a:lnTo>
                    <a:lnTo>
                      <a:pt x="457" y="313"/>
                    </a:lnTo>
                    <a:lnTo>
                      <a:pt x="455" y="313"/>
                    </a:lnTo>
                    <a:lnTo>
                      <a:pt x="455" y="315"/>
                    </a:lnTo>
                    <a:lnTo>
                      <a:pt x="457" y="315"/>
                    </a:lnTo>
                    <a:lnTo>
                      <a:pt x="458" y="315"/>
                    </a:lnTo>
                    <a:lnTo>
                      <a:pt x="460" y="315"/>
                    </a:lnTo>
                    <a:lnTo>
                      <a:pt x="462" y="315"/>
                    </a:lnTo>
                    <a:lnTo>
                      <a:pt x="464" y="315"/>
                    </a:lnTo>
                    <a:lnTo>
                      <a:pt x="464" y="317"/>
                    </a:lnTo>
                    <a:lnTo>
                      <a:pt x="466" y="317"/>
                    </a:lnTo>
                    <a:lnTo>
                      <a:pt x="468" y="317"/>
                    </a:lnTo>
                    <a:lnTo>
                      <a:pt x="468" y="319"/>
                    </a:lnTo>
                    <a:lnTo>
                      <a:pt x="470" y="321"/>
                    </a:lnTo>
                    <a:lnTo>
                      <a:pt x="472" y="321"/>
                    </a:lnTo>
                    <a:lnTo>
                      <a:pt x="472" y="323"/>
                    </a:lnTo>
                    <a:lnTo>
                      <a:pt x="472" y="325"/>
                    </a:lnTo>
                    <a:lnTo>
                      <a:pt x="472" y="327"/>
                    </a:lnTo>
                    <a:lnTo>
                      <a:pt x="474" y="329"/>
                    </a:lnTo>
                    <a:lnTo>
                      <a:pt x="474" y="330"/>
                    </a:lnTo>
                    <a:lnTo>
                      <a:pt x="474" y="332"/>
                    </a:lnTo>
                    <a:lnTo>
                      <a:pt x="474" y="334"/>
                    </a:lnTo>
                    <a:lnTo>
                      <a:pt x="476" y="334"/>
                    </a:lnTo>
                    <a:lnTo>
                      <a:pt x="476" y="336"/>
                    </a:lnTo>
                    <a:lnTo>
                      <a:pt x="476" y="342"/>
                    </a:lnTo>
                    <a:lnTo>
                      <a:pt x="478" y="342"/>
                    </a:lnTo>
                    <a:lnTo>
                      <a:pt x="478" y="344"/>
                    </a:lnTo>
                    <a:lnTo>
                      <a:pt x="478" y="346"/>
                    </a:lnTo>
                    <a:lnTo>
                      <a:pt x="480" y="346"/>
                    </a:lnTo>
                    <a:lnTo>
                      <a:pt x="480" y="348"/>
                    </a:lnTo>
                    <a:lnTo>
                      <a:pt x="481" y="352"/>
                    </a:lnTo>
                    <a:lnTo>
                      <a:pt x="483" y="354"/>
                    </a:lnTo>
                    <a:lnTo>
                      <a:pt x="483" y="355"/>
                    </a:lnTo>
                    <a:lnTo>
                      <a:pt x="485" y="357"/>
                    </a:lnTo>
                    <a:lnTo>
                      <a:pt x="483" y="359"/>
                    </a:lnTo>
                    <a:lnTo>
                      <a:pt x="483" y="361"/>
                    </a:lnTo>
                    <a:lnTo>
                      <a:pt x="485" y="363"/>
                    </a:lnTo>
                    <a:lnTo>
                      <a:pt x="485" y="365"/>
                    </a:lnTo>
                    <a:lnTo>
                      <a:pt x="487" y="365"/>
                    </a:lnTo>
                    <a:lnTo>
                      <a:pt x="489" y="371"/>
                    </a:lnTo>
                    <a:lnTo>
                      <a:pt x="489" y="373"/>
                    </a:lnTo>
                    <a:lnTo>
                      <a:pt x="491" y="375"/>
                    </a:lnTo>
                    <a:lnTo>
                      <a:pt x="491" y="377"/>
                    </a:lnTo>
                    <a:lnTo>
                      <a:pt x="493" y="378"/>
                    </a:lnTo>
                    <a:lnTo>
                      <a:pt x="495" y="378"/>
                    </a:lnTo>
                    <a:lnTo>
                      <a:pt x="497" y="378"/>
                    </a:lnTo>
                    <a:lnTo>
                      <a:pt x="499" y="378"/>
                    </a:lnTo>
                    <a:lnTo>
                      <a:pt x="499" y="380"/>
                    </a:lnTo>
                    <a:lnTo>
                      <a:pt x="499" y="382"/>
                    </a:lnTo>
                    <a:lnTo>
                      <a:pt x="499" y="384"/>
                    </a:lnTo>
                    <a:lnTo>
                      <a:pt x="499" y="386"/>
                    </a:lnTo>
                    <a:lnTo>
                      <a:pt x="497" y="388"/>
                    </a:lnTo>
                    <a:lnTo>
                      <a:pt x="497" y="390"/>
                    </a:lnTo>
                    <a:lnTo>
                      <a:pt x="497" y="392"/>
                    </a:lnTo>
                    <a:lnTo>
                      <a:pt x="497" y="394"/>
                    </a:lnTo>
                    <a:lnTo>
                      <a:pt x="495" y="394"/>
                    </a:lnTo>
                    <a:lnTo>
                      <a:pt x="495" y="396"/>
                    </a:lnTo>
                    <a:lnTo>
                      <a:pt x="493" y="396"/>
                    </a:lnTo>
                    <a:lnTo>
                      <a:pt x="493" y="398"/>
                    </a:lnTo>
                    <a:lnTo>
                      <a:pt x="491" y="398"/>
                    </a:lnTo>
                    <a:lnTo>
                      <a:pt x="491" y="400"/>
                    </a:lnTo>
                    <a:lnTo>
                      <a:pt x="489" y="400"/>
                    </a:lnTo>
                    <a:lnTo>
                      <a:pt x="489" y="402"/>
                    </a:lnTo>
                    <a:lnTo>
                      <a:pt x="487" y="402"/>
                    </a:lnTo>
                    <a:lnTo>
                      <a:pt x="487" y="403"/>
                    </a:lnTo>
                    <a:lnTo>
                      <a:pt x="487" y="405"/>
                    </a:lnTo>
                    <a:lnTo>
                      <a:pt x="485" y="405"/>
                    </a:lnTo>
                    <a:lnTo>
                      <a:pt x="485" y="407"/>
                    </a:lnTo>
                    <a:lnTo>
                      <a:pt x="483" y="407"/>
                    </a:lnTo>
                    <a:lnTo>
                      <a:pt x="481" y="409"/>
                    </a:lnTo>
                    <a:lnTo>
                      <a:pt x="478" y="411"/>
                    </a:lnTo>
                    <a:lnTo>
                      <a:pt x="478" y="413"/>
                    </a:lnTo>
                    <a:lnTo>
                      <a:pt x="476" y="413"/>
                    </a:lnTo>
                    <a:lnTo>
                      <a:pt x="476" y="415"/>
                    </a:lnTo>
                    <a:lnTo>
                      <a:pt x="474" y="415"/>
                    </a:lnTo>
                    <a:lnTo>
                      <a:pt x="474" y="417"/>
                    </a:lnTo>
                    <a:lnTo>
                      <a:pt x="472" y="417"/>
                    </a:lnTo>
                    <a:lnTo>
                      <a:pt x="472" y="419"/>
                    </a:lnTo>
                    <a:lnTo>
                      <a:pt x="474" y="419"/>
                    </a:lnTo>
                    <a:lnTo>
                      <a:pt x="472" y="421"/>
                    </a:lnTo>
                    <a:lnTo>
                      <a:pt x="472" y="425"/>
                    </a:lnTo>
                    <a:lnTo>
                      <a:pt x="472" y="427"/>
                    </a:lnTo>
                    <a:lnTo>
                      <a:pt x="470" y="428"/>
                    </a:lnTo>
                    <a:lnTo>
                      <a:pt x="468" y="430"/>
                    </a:lnTo>
                    <a:lnTo>
                      <a:pt x="468" y="432"/>
                    </a:lnTo>
                    <a:lnTo>
                      <a:pt x="466" y="432"/>
                    </a:lnTo>
                    <a:lnTo>
                      <a:pt x="466" y="434"/>
                    </a:lnTo>
                    <a:lnTo>
                      <a:pt x="466" y="436"/>
                    </a:lnTo>
                    <a:lnTo>
                      <a:pt x="466" y="438"/>
                    </a:lnTo>
                    <a:lnTo>
                      <a:pt x="464" y="440"/>
                    </a:lnTo>
                    <a:lnTo>
                      <a:pt x="464" y="442"/>
                    </a:lnTo>
                    <a:lnTo>
                      <a:pt x="464" y="444"/>
                    </a:lnTo>
                    <a:lnTo>
                      <a:pt x="462" y="446"/>
                    </a:lnTo>
                    <a:lnTo>
                      <a:pt x="462" y="448"/>
                    </a:lnTo>
                    <a:lnTo>
                      <a:pt x="460" y="452"/>
                    </a:lnTo>
                    <a:lnTo>
                      <a:pt x="458" y="452"/>
                    </a:lnTo>
                    <a:lnTo>
                      <a:pt x="457" y="452"/>
                    </a:lnTo>
                    <a:lnTo>
                      <a:pt x="455" y="452"/>
                    </a:lnTo>
                    <a:lnTo>
                      <a:pt x="455" y="453"/>
                    </a:lnTo>
                    <a:lnTo>
                      <a:pt x="453" y="457"/>
                    </a:lnTo>
                    <a:lnTo>
                      <a:pt x="451" y="459"/>
                    </a:lnTo>
                    <a:lnTo>
                      <a:pt x="447" y="467"/>
                    </a:lnTo>
                    <a:lnTo>
                      <a:pt x="447" y="469"/>
                    </a:lnTo>
                    <a:lnTo>
                      <a:pt x="445" y="473"/>
                    </a:lnTo>
                    <a:lnTo>
                      <a:pt x="443" y="476"/>
                    </a:lnTo>
                    <a:lnTo>
                      <a:pt x="443" y="478"/>
                    </a:lnTo>
                    <a:lnTo>
                      <a:pt x="443" y="480"/>
                    </a:lnTo>
                    <a:lnTo>
                      <a:pt x="443" y="482"/>
                    </a:lnTo>
                    <a:lnTo>
                      <a:pt x="439" y="486"/>
                    </a:lnTo>
                    <a:lnTo>
                      <a:pt x="437" y="488"/>
                    </a:lnTo>
                    <a:lnTo>
                      <a:pt x="432" y="490"/>
                    </a:lnTo>
                    <a:lnTo>
                      <a:pt x="430" y="490"/>
                    </a:lnTo>
                    <a:lnTo>
                      <a:pt x="426" y="492"/>
                    </a:lnTo>
                    <a:lnTo>
                      <a:pt x="424" y="492"/>
                    </a:lnTo>
                    <a:lnTo>
                      <a:pt x="424" y="494"/>
                    </a:lnTo>
                    <a:lnTo>
                      <a:pt x="422" y="496"/>
                    </a:lnTo>
                    <a:lnTo>
                      <a:pt x="420" y="498"/>
                    </a:lnTo>
                    <a:lnTo>
                      <a:pt x="418" y="498"/>
                    </a:lnTo>
                    <a:lnTo>
                      <a:pt x="418" y="500"/>
                    </a:lnTo>
                    <a:lnTo>
                      <a:pt x="416" y="500"/>
                    </a:lnTo>
                    <a:lnTo>
                      <a:pt x="416" y="501"/>
                    </a:lnTo>
                    <a:lnTo>
                      <a:pt x="416" y="503"/>
                    </a:lnTo>
                    <a:lnTo>
                      <a:pt x="416" y="505"/>
                    </a:lnTo>
                    <a:lnTo>
                      <a:pt x="420" y="507"/>
                    </a:lnTo>
                    <a:lnTo>
                      <a:pt x="420" y="509"/>
                    </a:lnTo>
                    <a:lnTo>
                      <a:pt x="420" y="511"/>
                    </a:lnTo>
                    <a:lnTo>
                      <a:pt x="422" y="511"/>
                    </a:lnTo>
                    <a:lnTo>
                      <a:pt x="422" y="513"/>
                    </a:lnTo>
                    <a:lnTo>
                      <a:pt x="424" y="513"/>
                    </a:lnTo>
                    <a:lnTo>
                      <a:pt x="426" y="513"/>
                    </a:lnTo>
                    <a:lnTo>
                      <a:pt x="426" y="511"/>
                    </a:lnTo>
                    <a:lnTo>
                      <a:pt x="428" y="511"/>
                    </a:lnTo>
                    <a:lnTo>
                      <a:pt x="430" y="511"/>
                    </a:lnTo>
                    <a:lnTo>
                      <a:pt x="430" y="513"/>
                    </a:lnTo>
                    <a:lnTo>
                      <a:pt x="430" y="515"/>
                    </a:lnTo>
                    <a:lnTo>
                      <a:pt x="430" y="523"/>
                    </a:lnTo>
                    <a:lnTo>
                      <a:pt x="430" y="525"/>
                    </a:lnTo>
                    <a:lnTo>
                      <a:pt x="430" y="526"/>
                    </a:lnTo>
                    <a:lnTo>
                      <a:pt x="430" y="528"/>
                    </a:lnTo>
                    <a:lnTo>
                      <a:pt x="430" y="530"/>
                    </a:lnTo>
                    <a:lnTo>
                      <a:pt x="428" y="532"/>
                    </a:lnTo>
                    <a:lnTo>
                      <a:pt x="428" y="534"/>
                    </a:lnTo>
                    <a:lnTo>
                      <a:pt x="430" y="536"/>
                    </a:lnTo>
                    <a:lnTo>
                      <a:pt x="430" y="538"/>
                    </a:lnTo>
                    <a:lnTo>
                      <a:pt x="432" y="540"/>
                    </a:lnTo>
                    <a:lnTo>
                      <a:pt x="430" y="540"/>
                    </a:lnTo>
                    <a:lnTo>
                      <a:pt x="430" y="542"/>
                    </a:lnTo>
                    <a:lnTo>
                      <a:pt x="430" y="544"/>
                    </a:lnTo>
                    <a:lnTo>
                      <a:pt x="428" y="546"/>
                    </a:lnTo>
                    <a:lnTo>
                      <a:pt x="428" y="548"/>
                    </a:lnTo>
                    <a:lnTo>
                      <a:pt x="428" y="549"/>
                    </a:lnTo>
                    <a:lnTo>
                      <a:pt x="426" y="549"/>
                    </a:lnTo>
                    <a:lnTo>
                      <a:pt x="426" y="551"/>
                    </a:lnTo>
                    <a:lnTo>
                      <a:pt x="426" y="553"/>
                    </a:lnTo>
                    <a:lnTo>
                      <a:pt x="424" y="555"/>
                    </a:lnTo>
                    <a:lnTo>
                      <a:pt x="424" y="557"/>
                    </a:lnTo>
                    <a:lnTo>
                      <a:pt x="426" y="559"/>
                    </a:lnTo>
                    <a:lnTo>
                      <a:pt x="428" y="559"/>
                    </a:lnTo>
                    <a:lnTo>
                      <a:pt x="428" y="561"/>
                    </a:lnTo>
                    <a:lnTo>
                      <a:pt x="430" y="561"/>
                    </a:lnTo>
                    <a:lnTo>
                      <a:pt x="432" y="561"/>
                    </a:lnTo>
                    <a:lnTo>
                      <a:pt x="433" y="561"/>
                    </a:lnTo>
                    <a:lnTo>
                      <a:pt x="433" y="563"/>
                    </a:lnTo>
                    <a:lnTo>
                      <a:pt x="435" y="567"/>
                    </a:lnTo>
                    <a:lnTo>
                      <a:pt x="435" y="569"/>
                    </a:lnTo>
                    <a:lnTo>
                      <a:pt x="433" y="569"/>
                    </a:lnTo>
                    <a:lnTo>
                      <a:pt x="433" y="571"/>
                    </a:lnTo>
                    <a:lnTo>
                      <a:pt x="435" y="571"/>
                    </a:lnTo>
                    <a:lnTo>
                      <a:pt x="433" y="573"/>
                    </a:lnTo>
                    <a:lnTo>
                      <a:pt x="435" y="574"/>
                    </a:lnTo>
                    <a:lnTo>
                      <a:pt x="433" y="574"/>
                    </a:lnTo>
                    <a:lnTo>
                      <a:pt x="435" y="574"/>
                    </a:lnTo>
                    <a:lnTo>
                      <a:pt x="433" y="574"/>
                    </a:lnTo>
                    <a:lnTo>
                      <a:pt x="433" y="576"/>
                    </a:lnTo>
                    <a:lnTo>
                      <a:pt x="435" y="576"/>
                    </a:lnTo>
                    <a:lnTo>
                      <a:pt x="435" y="578"/>
                    </a:lnTo>
                    <a:lnTo>
                      <a:pt x="435" y="580"/>
                    </a:lnTo>
                    <a:lnTo>
                      <a:pt x="435" y="582"/>
                    </a:lnTo>
                    <a:lnTo>
                      <a:pt x="435" y="584"/>
                    </a:lnTo>
                    <a:lnTo>
                      <a:pt x="437" y="584"/>
                    </a:lnTo>
                    <a:lnTo>
                      <a:pt x="437" y="586"/>
                    </a:lnTo>
                    <a:lnTo>
                      <a:pt x="435" y="586"/>
                    </a:lnTo>
                    <a:lnTo>
                      <a:pt x="437" y="588"/>
                    </a:lnTo>
                    <a:lnTo>
                      <a:pt x="437" y="590"/>
                    </a:lnTo>
                    <a:lnTo>
                      <a:pt x="437" y="592"/>
                    </a:lnTo>
                    <a:lnTo>
                      <a:pt x="435" y="592"/>
                    </a:lnTo>
                    <a:lnTo>
                      <a:pt x="437" y="594"/>
                    </a:lnTo>
                    <a:lnTo>
                      <a:pt x="437" y="596"/>
                    </a:lnTo>
                    <a:lnTo>
                      <a:pt x="437" y="598"/>
                    </a:lnTo>
                    <a:lnTo>
                      <a:pt x="437" y="599"/>
                    </a:lnTo>
                    <a:lnTo>
                      <a:pt x="437" y="601"/>
                    </a:lnTo>
                    <a:lnTo>
                      <a:pt x="437" y="603"/>
                    </a:lnTo>
                    <a:lnTo>
                      <a:pt x="439" y="603"/>
                    </a:lnTo>
                    <a:lnTo>
                      <a:pt x="439" y="605"/>
                    </a:lnTo>
                    <a:lnTo>
                      <a:pt x="441" y="605"/>
                    </a:lnTo>
                    <a:lnTo>
                      <a:pt x="441" y="607"/>
                    </a:lnTo>
                    <a:lnTo>
                      <a:pt x="443" y="607"/>
                    </a:lnTo>
                    <a:lnTo>
                      <a:pt x="443" y="609"/>
                    </a:lnTo>
                    <a:lnTo>
                      <a:pt x="445" y="609"/>
                    </a:lnTo>
                    <a:lnTo>
                      <a:pt x="445" y="611"/>
                    </a:lnTo>
                    <a:lnTo>
                      <a:pt x="447" y="611"/>
                    </a:lnTo>
                    <a:lnTo>
                      <a:pt x="449" y="613"/>
                    </a:lnTo>
                    <a:lnTo>
                      <a:pt x="451" y="613"/>
                    </a:lnTo>
                    <a:lnTo>
                      <a:pt x="451" y="615"/>
                    </a:lnTo>
                    <a:lnTo>
                      <a:pt x="453" y="615"/>
                    </a:lnTo>
                    <a:lnTo>
                      <a:pt x="455" y="615"/>
                    </a:lnTo>
                    <a:lnTo>
                      <a:pt x="457" y="617"/>
                    </a:lnTo>
                    <a:lnTo>
                      <a:pt x="458" y="617"/>
                    </a:lnTo>
                    <a:lnTo>
                      <a:pt x="458" y="619"/>
                    </a:lnTo>
                    <a:lnTo>
                      <a:pt x="458" y="621"/>
                    </a:lnTo>
                    <a:lnTo>
                      <a:pt x="460" y="621"/>
                    </a:lnTo>
                    <a:lnTo>
                      <a:pt x="460" y="623"/>
                    </a:lnTo>
                    <a:lnTo>
                      <a:pt x="462" y="624"/>
                    </a:lnTo>
                    <a:lnTo>
                      <a:pt x="462" y="626"/>
                    </a:lnTo>
                    <a:lnTo>
                      <a:pt x="464" y="626"/>
                    </a:lnTo>
                    <a:lnTo>
                      <a:pt x="462" y="626"/>
                    </a:lnTo>
                    <a:lnTo>
                      <a:pt x="464" y="628"/>
                    </a:lnTo>
                    <a:lnTo>
                      <a:pt x="464" y="630"/>
                    </a:lnTo>
                    <a:lnTo>
                      <a:pt x="464" y="632"/>
                    </a:lnTo>
                    <a:lnTo>
                      <a:pt x="464" y="634"/>
                    </a:lnTo>
                    <a:lnTo>
                      <a:pt x="464" y="636"/>
                    </a:lnTo>
                    <a:lnTo>
                      <a:pt x="464" y="638"/>
                    </a:lnTo>
                    <a:lnTo>
                      <a:pt x="466" y="638"/>
                    </a:lnTo>
                    <a:lnTo>
                      <a:pt x="466" y="640"/>
                    </a:lnTo>
                    <a:lnTo>
                      <a:pt x="466" y="642"/>
                    </a:lnTo>
                    <a:lnTo>
                      <a:pt x="468" y="642"/>
                    </a:lnTo>
                    <a:lnTo>
                      <a:pt x="470" y="642"/>
                    </a:lnTo>
                    <a:lnTo>
                      <a:pt x="468" y="642"/>
                    </a:lnTo>
                    <a:lnTo>
                      <a:pt x="468" y="644"/>
                    </a:lnTo>
                    <a:lnTo>
                      <a:pt x="466" y="644"/>
                    </a:lnTo>
                    <a:lnTo>
                      <a:pt x="464" y="644"/>
                    </a:lnTo>
                    <a:lnTo>
                      <a:pt x="462" y="644"/>
                    </a:lnTo>
                    <a:lnTo>
                      <a:pt x="462" y="646"/>
                    </a:lnTo>
                    <a:lnTo>
                      <a:pt x="460" y="646"/>
                    </a:lnTo>
                    <a:lnTo>
                      <a:pt x="462" y="646"/>
                    </a:lnTo>
                    <a:lnTo>
                      <a:pt x="462" y="647"/>
                    </a:lnTo>
                    <a:lnTo>
                      <a:pt x="464" y="647"/>
                    </a:lnTo>
                    <a:lnTo>
                      <a:pt x="464" y="649"/>
                    </a:lnTo>
                    <a:lnTo>
                      <a:pt x="466" y="653"/>
                    </a:lnTo>
                    <a:lnTo>
                      <a:pt x="466" y="655"/>
                    </a:lnTo>
                    <a:lnTo>
                      <a:pt x="468" y="655"/>
                    </a:lnTo>
                    <a:lnTo>
                      <a:pt x="468" y="657"/>
                    </a:lnTo>
                    <a:lnTo>
                      <a:pt x="472" y="661"/>
                    </a:lnTo>
                    <a:lnTo>
                      <a:pt x="472" y="663"/>
                    </a:lnTo>
                    <a:lnTo>
                      <a:pt x="472" y="665"/>
                    </a:lnTo>
                    <a:lnTo>
                      <a:pt x="474" y="667"/>
                    </a:lnTo>
                    <a:lnTo>
                      <a:pt x="476" y="667"/>
                    </a:lnTo>
                    <a:lnTo>
                      <a:pt x="476" y="669"/>
                    </a:lnTo>
                    <a:lnTo>
                      <a:pt x="478" y="671"/>
                    </a:lnTo>
                    <a:lnTo>
                      <a:pt x="480" y="672"/>
                    </a:lnTo>
                    <a:lnTo>
                      <a:pt x="483" y="676"/>
                    </a:lnTo>
                    <a:lnTo>
                      <a:pt x="485" y="678"/>
                    </a:lnTo>
                    <a:lnTo>
                      <a:pt x="487" y="680"/>
                    </a:lnTo>
                    <a:lnTo>
                      <a:pt x="489" y="682"/>
                    </a:lnTo>
                    <a:lnTo>
                      <a:pt x="491" y="684"/>
                    </a:lnTo>
                    <a:lnTo>
                      <a:pt x="493" y="686"/>
                    </a:lnTo>
                    <a:lnTo>
                      <a:pt x="495" y="688"/>
                    </a:lnTo>
                    <a:lnTo>
                      <a:pt x="495" y="690"/>
                    </a:lnTo>
                    <a:lnTo>
                      <a:pt x="499" y="694"/>
                    </a:lnTo>
                    <a:lnTo>
                      <a:pt x="501" y="694"/>
                    </a:lnTo>
                    <a:lnTo>
                      <a:pt x="501" y="696"/>
                    </a:lnTo>
                    <a:lnTo>
                      <a:pt x="503" y="697"/>
                    </a:lnTo>
                    <a:lnTo>
                      <a:pt x="505" y="699"/>
                    </a:lnTo>
                    <a:lnTo>
                      <a:pt x="506" y="701"/>
                    </a:lnTo>
                    <a:lnTo>
                      <a:pt x="506" y="703"/>
                    </a:lnTo>
                    <a:lnTo>
                      <a:pt x="508" y="705"/>
                    </a:lnTo>
                    <a:lnTo>
                      <a:pt x="510" y="707"/>
                    </a:lnTo>
                    <a:lnTo>
                      <a:pt x="512" y="707"/>
                    </a:lnTo>
                    <a:lnTo>
                      <a:pt x="512" y="709"/>
                    </a:lnTo>
                    <a:lnTo>
                      <a:pt x="514" y="709"/>
                    </a:lnTo>
                    <a:lnTo>
                      <a:pt x="516" y="709"/>
                    </a:lnTo>
                    <a:lnTo>
                      <a:pt x="518" y="709"/>
                    </a:lnTo>
                    <a:lnTo>
                      <a:pt x="520" y="711"/>
                    </a:lnTo>
                    <a:lnTo>
                      <a:pt x="520" y="713"/>
                    </a:lnTo>
                    <a:lnTo>
                      <a:pt x="522" y="713"/>
                    </a:lnTo>
                    <a:lnTo>
                      <a:pt x="522" y="715"/>
                    </a:lnTo>
                    <a:lnTo>
                      <a:pt x="524" y="717"/>
                    </a:lnTo>
                    <a:lnTo>
                      <a:pt x="526" y="717"/>
                    </a:lnTo>
                    <a:lnTo>
                      <a:pt x="528" y="717"/>
                    </a:lnTo>
                    <a:lnTo>
                      <a:pt x="528" y="719"/>
                    </a:lnTo>
                    <a:lnTo>
                      <a:pt x="529" y="719"/>
                    </a:lnTo>
                    <a:lnTo>
                      <a:pt x="529" y="721"/>
                    </a:lnTo>
                    <a:lnTo>
                      <a:pt x="531" y="721"/>
                    </a:lnTo>
                    <a:lnTo>
                      <a:pt x="531" y="722"/>
                    </a:lnTo>
                    <a:lnTo>
                      <a:pt x="531" y="724"/>
                    </a:lnTo>
                    <a:lnTo>
                      <a:pt x="533" y="726"/>
                    </a:lnTo>
                    <a:lnTo>
                      <a:pt x="533" y="728"/>
                    </a:lnTo>
                    <a:lnTo>
                      <a:pt x="531" y="730"/>
                    </a:lnTo>
                    <a:lnTo>
                      <a:pt x="529" y="730"/>
                    </a:lnTo>
                    <a:lnTo>
                      <a:pt x="529" y="732"/>
                    </a:lnTo>
                    <a:lnTo>
                      <a:pt x="531" y="732"/>
                    </a:lnTo>
                    <a:lnTo>
                      <a:pt x="531" y="734"/>
                    </a:lnTo>
                    <a:lnTo>
                      <a:pt x="531" y="736"/>
                    </a:lnTo>
                    <a:lnTo>
                      <a:pt x="533" y="736"/>
                    </a:lnTo>
                    <a:lnTo>
                      <a:pt x="533" y="738"/>
                    </a:lnTo>
                    <a:lnTo>
                      <a:pt x="531" y="738"/>
                    </a:lnTo>
                    <a:lnTo>
                      <a:pt x="531" y="740"/>
                    </a:lnTo>
                    <a:lnTo>
                      <a:pt x="531" y="742"/>
                    </a:lnTo>
                    <a:lnTo>
                      <a:pt x="533" y="744"/>
                    </a:lnTo>
                    <a:lnTo>
                      <a:pt x="533" y="745"/>
                    </a:lnTo>
                    <a:lnTo>
                      <a:pt x="533" y="747"/>
                    </a:lnTo>
                    <a:lnTo>
                      <a:pt x="531" y="747"/>
                    </a:lnTo>
                    <a:lnTo>
                      <a:pt x="531" y="749"/>
                    </a:lnTo>
                    <a:lnTo>
                      <a:pt x="531" y="751"/>
                    </a:lnTo>
                    <a:lnTo>
                      <a:pt x="533" y="751"/>
                    </a:lnTo>
                    <a:lnTo>
                      <a:pt x="533" y="753"/>
                    </a:lnTo>
                    <a:lnTo>
                      <a:pt x="531" y="753"/>
                    </a:lnTo>
                    <a:lnTo>
                      <a:pt x="531" y="755"/>
                    </a:lnTo>
                    <a:lnTo>
                      <a:pt x="533" y="755"/>
                    </a:lnTo>
                    <a:lnTo>
                      <a:pt x="533" y="757"/>
                    </a:lnTo>
                    <a:lnTo>
                      <a:pt x="535" y="757"/>
                    </a:lnTo>
                    <a:lnTo>
                      <a:pt x="535" y="759"/>
                    </a:lnTo>
                    <a:lnTo>
                      <a:pt x="535" y="761"/>
                    </a:lnTo>
                    <a:lnTo>
                      <a:pt x="537" y="761"/>
                    </a:lnTo>
                    <a:lnTo>
                      <a:pt x="537" y="763"/>
                    </a:lnTo>
                    <a:lnTo>
                      <a:pt x="537" y="765"/>
                    </a:lnTo>
                    <a:lnTo>
                      <a:pt x="539" y="767"/>
                    </a:lnTo>
                    <a:lnTo>
                      <a:pt x="539" y="769"/>
                    </a:lnTo>
                    <a:lnTo>
                      <a:pt x="539" y="770"/>
                    </a:lnTo>
                    <a:lnTo>
                      <a:pt x="541" y="770"/>
                    </a:lnTo>
                    <a:lnTo>
                      <a:pt x="539" y="772"/>
                    </a:lnTo>
                    <a:close/>
                    <a:moveTo>
                      <a:pt x="84" y="676"/>
                    </a:moveTo>
                    <a:lnTo>
                      <a:pt x="82" y="676"/>
                    </a:lnTo>
                    <a:lnTo>
                      <a:pt x="80" y="678"/>
                    </a:lnTo>
                    <a:lnTo>
                      <a:pt x="82" y="678"/>
                    </a:lnTo>
                    <a:lnTo>
                      <a:pt x="84" y="678"/>
                    </a:lnTo>
                    <a:lnTo>
                      <a:pt x="84" y="676"/>
                    </a:lnTo>
                    <a:close/>
                    <a:moveTo>
                      <a:pt x="69" y="655"/>
                    </a:moveTo>
                    <a:lnTo>
                      <a:pt x="67" y="655"/>
                    </a:lnTo>
                    <a:lnTo>
                      <a:pt x="63" y="655"/>
                    </a:lnTo>
                    <a:lnTo>
                      <a:pt x="61" y="655"/>
                    </a:lnTo>
                    <a:lnTo>
                      <a:pt x="61" y="653"/>
                    </a:lnTo>
                    <a:lnTo>
                      <a:pt x="59" y="653"/>
                    </a:lnTo>
                    <a:lnTo>
                      <a:pt x="59" y="651"/>
                    </a:lnTo>
                    <a:lnTo>
                      <a:pt x="57" y="651"/>
                    </a:lnTo>
                    <a:lnTo>
                      <a:pt x="57" y="649"/>
                    </a:lnTo>
                    <a:lnTo>
                      <a:pt x="59" y="649"/>
                    </a:lnTo>
                    <a:lnTo>
                      <a:pt x="61" y="651"/>
                    </a:lnTo>
                    <a:lnTo>
                      <a:pt x="63" y="651"/>
                    </a:lnTo>
                    <a:lnTo>
                      <a:pt x="65" y="651"/>
                    </a:lnTo>
                    <a:lnTo>
                      <a:pt x="67" y="653"/>
                    </a:lnTo>
                    <a:lnTo>
                      <a:pt x="69" y="653"/>
                    </a:lnTo>
                    <a:lnTo>
                      <a:pt x="69" y="655"/>
                    </a:lnTo>
                    <a:close/>
                    <a:moveTo>
                      <a:pt x="73" y="649"/>
                    </a:moveTo>
                    <a:lnTo>
                      <a:pt x="71" y="651"/>
                    </a:lnTo>
                    <a:lnTo>
                      <a:pt x="69" y="649"/>
                    </a:lnTo>
                    <a:lnTo>
                      <a:pt x="69" y="647"/>
                    </a:lnTo>
                    <a:lnTo>
                      <a:pt x="71" y="646"/>
                    </a:lnTo>
                    <a:lnTo>
                      <a:pt x="73" y="646"/>
                    </a:lnTo>
                    <a:lnTo>
                      <a:pt x="73" y="647"/>
                    </a:lnTo>
                    <a:lnTo>
                      <a:pt x="73" y="649"/>
                    </a:lnTo>
                    <a:close/>
                    <a:moveTo>
                      <a:pt x="67" y="651"/>
                    </a:moveTo>
                    <a:lnTo>
                      <a:pt x="65" y="651"/>
                    </a:lnTo>
                    <a:lnTo>
                      <a:pt x="63" y="651"/>
                    </a:lnTo>
                    <a:lnTo>
                      <a:pt x="63" y="649"/>
                    </a:lnTo>
                    <a:lnTo>
                      <a:pt x="67" y="646"/>
                    </a:lnTo>
                    <a:lnTo>
                      <a:pt x="67" y="647"/>
                    </a:lnTo>
                    <a:lnTo>
                      <a:pt x="67" y="649"/>
                    </a:lnTo>
                    <a:lnTo>
                      <a:pt x="67" y="651"/>
                    </a:lnTo>
                    <a:close/>
                    <a:moveTo>
                      <a:pt x="71" y="646"/>
                    </a:moveTo>
                    <a:lnTo>
                      <a:pt x="69" y="646"/>
                    </a:lnTo>
                    <a:lnTo>
                      <a:pt x="69" y="647"/>
                    </a:lnTo>
                    <a:lnTo>
                      <a:pt x="67" y="647"/>
                    </a:lnTo>
                    <a:lnTo>
                      <a:pt x="67" y="646"/>
                    </a:lnTo>
                    <a:lnTo>
                      <a:pt x="69" y="646"/>
                    </a:lnTo>
                    <a:lnTo>
                      <a:pt x="71" y="646"/>
                    </a:lnTo>
                    <a:close/>
                    <a:moveTo>
                      <a:pt x="4" y="598"/>
                    </a:moveTo>
                    <a:lnTo>
                      <a:pt x="4" y="599"/>
                    </a:lnTo>
                    <a:lnTo>
                      <a:pt x="4" y="59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2" name="Freeform 26"/>
              <p:cNvSpPr>
                <a:spLocks noEditPoints="1"/>
              </p:cNvSpPr>
              <p:nvPr/>
            </p:nvSpPr>
            <p:spPr bwMode="auto">
              <a:xfrm>
                <a:off x="3871899" y="3146262"/>
                <a:ext cx="602369" cy="628607"/>
              </a:xfrm>
              <a:custGeom>
                <a:avLst/>
                <a:gdLst>
                  <a:gd name="T0" fmla="*/ 407 w 428"/>
                  <a:gd name="T1" fmla="*/ 198 h 452"/>
                  <a:gd name="T2" fmla="*/ 393 w 428"/>
                  <a:gd name="T3" fmla="*/ 246 h 452"/>
                  <a:gd name="T4" fmla="*/ 374 w 428"/>
                  <a:gd name="T5" fmla="*/ 290 h 452"/>
                  <a:gd name="T6" fmla="*/ 386 w 428"/>
                  <a:gd name="T7" fmla="*/ 329 h 452"/>
                  <a:gd name="T8" fmla="*/ 397 w 428"/>
                  <a:gd name="T9" fmla="*/ 363 h 452"/>
                  <a:gd name="T10" fmla="*/ 407 w 428"/>
                  <a:gd name="T11" fmla="*/ 384 h 452"/>
                  <a:gd name="T12" fmla="*/ 399 w 428"/>
                  <a:gd name="T13" fmla="*/ 398 h 452"/>
                  <a:gd name="T14" fmla="*/ 366 w 428"/>
                  <a:gd name="T15" fmla="*/ 396 h 452"/>
                  <a:gd name="T16" fmla="*/ 320 w 428"/>
                  <a:gd name="T17" fmla="*/ 388 h 452"/>
                  <a:gd name="T18" fmla="*/ 255 w 428"/>
                  <a:gd name="T19" fmla="*/ 396 h 452"/>
                  <a:gd name="T20" fmla="*/ 199 w 428"/>
                  <a:gd name="T21" fmla="*/ 402 h 452"/>
                  <a:gd name="T22" fmla="*/ 169 w 428"/>
                  <a:gd name="T23" fmla="*/ 413 h 452"/>
                  <a:gd name="T24" fmla="*/ 138 w 428"/>
                  <a:gd name="T25" fmla="*/ 425 h 452"/>
                  <a:gd name="T26" fmla="*/ 102 w 428"/>
                  <a:gd name="T27" fmla="*/ 440 h 452"/>
                  <a:gd name="T28" fmla="*/ 73 w 428"/>
                  <a:gd name="T29" fmla="*/ 448 h 452"/>
                  <a:gd name="T30" fmla="*/ 73 w 428"/>
                  <a:gd name="T31" fmla="*/ 423 h 452"/>
                  <a:gd name="T32" fmla="*/ 73 w 428"/>
                  <a:gd name="T33" fmla="*/ 403 h 452"/>
                  <a:gd name="T34" fmla="*/ 84 w 428"/>
                  <a:gd name="T35" fmla="*/ 386 h 452"/>
                  <a:gd name="T36" fmla="*/ 84 w 428"/>
                  <a:gd name="T37" fmla="*/ 369 h 452"/>
                  <a:gd name="T38" fmla="*/ 75 w 428"/>
                  <a:gd name="T39" fmla="*/ 346 h 452"/>
                  <a:gd name="T40" fmla="*/ 57 w 428"/>
                  <a:gd name="T41" fmla="*/ 336 h 452"/>
                  <a:gd name="T42" fmla="*/ 54 w 428"/>
                  <a:gd name="T43" fmla="*/ 321 h 452"/>
                  <a:gd name="T44" fmla="*/ 31 w 428"/>
                  <a:gd name="T45" fmla="*/ 315 h 452"/>
                  <a:gd name="T46" fmla="*/ 13 w 428"/>
                  <a:gd name="T47" fmla="*/ 307 h 452"/>
                  <a:gd name="T48" fmla="*/ 4 w 428"/>
                  <a:gd name="T49" fmla="*/ 292 h 452"/>
                  <a:gd name="T50" fmla="*/ 17 w 428"/>
                  <a:gd name="T51" fmla="*/ 282 h 452"/>
                  <a:gd name="T52" fmla="*/ 21 w 428"/>
                  <a:gd name="T53" fmla="*/ 252 h 452"/>
                  <a:gd name="T54" fmla="*/ 8 w 428"/>
                  <a:gd name="T55" fmla="*/ 225 h 452"/>
                  <a:gd name="T56" fmla="*/ 36 w 428"/>
                  <a:gd name="T57" fmla="*/ 200 h 452"/>
                  <a:gd name="T58" fmla="*/ 34 w 428"/>
                  <a:gd name="T59" fmla="*/ 183 h 452"/>
                  <a:gd name="T60" fmla="*/ 29 w 428"/>
                  <a:gd name="T61" fmla="*/ 158 h 452"/>
                  <a:gd name="T62" fmla="*/ 54 w 428"/>
                  <a:gd name="T63" fmla="*/ 163 h 452"/>
                  <a:gd name="T64" fmla="*/ 61 w 428"/>
                  <a:gd name="T65" fmla="*/ 148 h 452"/>
                  <a:gd name="T66" fmla="*/ 57 w 428"/>
                  <a:gd name="T67" fmla="*/ 117 h 452"/>
                  <a:gd name="T68" fmla="*/ 52 w 428"/>
                  <a:gd name="T69" fmla="*/ 94 h 452"/>
                  <a:gd name="T70" fmla="*/ 32 w 428"/>
                  <a:gd name="T71" fmla="*/ 75 h 452"/>
                  <a:gd name="T72" fmla="*/ 31 w 428"/>
                  <a:gd name="T73" fmla="*/ 56 h 452"/>
                  <a:gd name="T74" fmla="*/ 54 w 428"/>
                  <a:gd name="T75" fmla="*/ 35 h 452"/>
                  <a:gd name="T76" fmla="*/ 71 w 428"/>
                  <a:gd name="T77" fmla="*/ 21 h 452"/>
                  <a:gd name="T78" fmla="*/ 88 w 428"/>
                  <a:gd name="T79" fmla="*/ 31 h 452"/>
                  <a:gd name="T80" fmla="*/ 111 w 428"/>
                  <a:gd name="T81" fmla="*/ 29 h 452"/>
                  <a:gd name="T82" fmla="*/ 136 w 428"/>
                  <a:gd name="T83" fmla="*/ 19 h 452"/>
                  <a:gd name="T84" fmla="*/ 148 w 428"/>
                  <a:gd name="T85" fmla="*/ 10 h 452"/>
                  <a:gd name="T86" fmla="*/ 163 w 428"/>
                  <a:gd name="T87" fmla="*/ 0 h 452"/>
                  <a:gd name="T88" fmla="*/ 165 w 428"/>
                  <a:gd name="T89" fmla="*/ 15 h 452"/>
                  <a:gd name="T90" fmla="*/ 169 w 428"/>
                  <a:gd name="T91" fmla="*/ 29 h 452"/>
                  <a:gd name="T92" fmla="*/ 180 w 428"/>
                  <a:gd name="T93" fmla="*/ 36 h 452"/>
                  <a:gd name="T94" fmla="*/ 199 w 428"/>
                  <a:gd name="T95" fmla="*/ 21 h 452"/>
                  <a:gd name="T96" fmla="*/ 226 w 428"/>
                  <a:gd name="T97" fmla="*/ 31 h 452"/>
                  <a:gd name="T98" fmla="*/ 242 w 428"/>
                  <a:gd name="T99" fmla="*/ 36 h 452"/>
                  <a:gd name="T100" fmla="*/ 247 w 428"/>
                  <a:gd name="T101" fmla="*/ 44 h 452"/>
                  <a:gd name="T102" fmla="*/ 255 w 428"/>
                  <a:gd name="T103" fmla="*/ 54 h 452"/>
                  <a:gd name="T104" fmla="*/ 265 w 428"/>
                  <a:gd name="T105" fmla="*/ 69 h 452"/>
                  <a:gd name="T106" fmla="*/ 282 w 428"/>
                  <a:gd name="T107" fmla="*/ 73 h 452"/>
                  <a:gd name="T108" fmla="*/ 297 w 428"/>
                  <a:gd name="T109" fmla="*/ 79 h 452"/>
                  <a:gd name="T110" fmla="*/ 320 w 428"/>
                  <a:gd name="T111" fmla="*/ 63 h 452"/>
                  <a:gd name="T112" fmla="*/ 347 w 428"/>
                  <a:gd name="T113" fmla="*/ 56 h 452"/>
                  <a:gd name="T114" fmla="*/ 374 w 428"/>
                  <a:gd name="T115" fmla="*/ 60 h 452"/>
                  <a:gd name="T116" fmla="*/ 393 w 428"/>
                  <a:gd name="T117" fmla="*/ 73 h 452"/>
                  <a:gd name="T118" fmla="*/ 413 w 428"/>
                  <a:gd name="T119" fmla="*/ 90 h 452"/>
                  <a:gd name="T120" fmla="*/ 409 w 428"/>
                  <a:gd name="T121" fmla="*/ 113 h 452"/>
                  <a:gd name="T122" fmla="*/ 418 w 428"/>
                  <a:gd name="T123" fmla="*/ 136 h 452"/>
                  <a:gd name="T124" fmla="*/ 173 w 428"/>
                  <a:gd name="T125" fmla="*/ 407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8" h="452">
                    <a:moveTo>
                      <a:pt x="428" y="179"/>
                    </a:moveTo>
                    <a:lnTo>
                      <a:pt x="426" y="181"/>
                    </a:lnTo>
                    <a:lnTo>
                      <a:pt x="424" y="181"/>
                    </a:lnTo>
                    <a:lnTo>
                      <a:pt x="422" y="183"/>
                    </a:lnTo>
                    <a:lnTo>
                      <a:pt x="420" y="181"/>
                    </a:lnTo>
                    <a:lnTo>
                      <a:pt x="420" y="183"/>
                    </a:lnTo>
                    <a:lnTo>
                      <a:pt x="418" y="183"/>
                    </a:lnTo>
                    <a:lnTo>
                      <a:pt x="418" y="184"/>
                    </a:lnTo>
                    <a:lnTo>
                      <a:pt x="420" y="186"/>
                    </a:lnTo>
                    <a:lnTo>
                      <a:pt x="420" y="188"/>
                    </a:lnTo>
                    <a:lnTo>
                      <a:pt x="420" y="190"/>
                    </a:lnTo>
                    <a:lnTo>
                      <a:pt x="418" y="190"/>
                    </a:lnTo>
                    <a:lnTo>
                      <a:pt x="416" y="192"/>
                    </a:lnTo>
                    <a:lnTo>
                      <a:pt x="414" y="192"/>
                    </a:lnTo>
                    <a:lnTo>
                      <a:pt x="413" y="194"/>
                    </a:lnTo>
                    <a:lnTo>
                      <a:pt x="411" y="198"/>
                    </a:lnTo>
                    <a:lnTo>
                      <a:pt x="409" y="200"/>
                    </a:lnTo>
                    <a:lnTo>
                      <a:pt x="409" y="198"/>
                    </a:lnTo>
                    <a:lnTo>
                      <a:pt x="407" y="198"/>
                    </a:lnTo>
                    <a:lnTo>
                      <a:pt x="407" y="200"/>
                    </a:lnTo>
                    <a:lnTo>
                      <a:pt x="407" y="204"/>
                    </a:lnTo>
                    <a:lnTo>
                      <a:pt x="405" y="206"/>
                    </a:lnTo>
                    <a:lnTo>
                      <a:pt x="403" y="207"/>
                    </a:lnTo>
                    <a:lnTo>
                      <a:pt x="403" y="209"/>
                    </a:lnTo>
                    <a:lnTo>
                      <a:pt x="403" y="211"/>
                    </a:lnTo>
                    <a:lnTo>
                      <a:pt x="401" y="213"/>
                    </a:lnTo>
                    <a:lnTo>
                      <a:pt x="399" y="215"/>
                    </a:lnTo>
                    <a:lnTo>
                      <a:pt x="399" y="217"/>
                    </a:lnTo>
                    <a:lnTo>
                      <a:pt x="399" y="219"/>
                    </a:lnTo>
                    <a:lnTo>
                      <a:pt x="397" y="221"/>
                    </a:lnTo>
                    <a:lnTo>
                      <a:pt x="397" y="229"/>
                    </a:lnTo>
                    <a:lnTo>
                      <a:pt x="397" y="231"/>
                    </a:lnTo>
                    <a:lnTo>
                      <a:pt x="395" y="231"/>
                    </a:lnTo>
                    <a:lnTo>
                      <a:pt x="395" y="232"/>
                    </a:lnTo>
                    <a:lnTo>
                      <a:pt x="395" y="234"/>
                    </a:lnTo>
                    <a:lnTo>
                      <a:pt x="395" y="236"/>
                    </a:lnTo>
                    <a:lnTo>
                      <a:pt x="393" y="240"/>
                    </a:lnTo>
                    <a:lnTo>
                      <a:pt x="393" y="246"/>
                    </a:lnTo>
                    <a:lnTo>
                      <a:pt x="395" y="248"/>
                    </a:lnTo>
                    <a:lnTo>
                      <a:pt x="393" y="250"/>
                    </a:lnTo>
                    <a:lnTo>
                      <a:pt x="391" y="252"/>
                    </a:lnTo>
                    <a:lnTo>
                      <a:pt x="391" y="254"/>
                    </a:lnTo>
                    <a:lnTo>
                      <a:pt x="390" y="256"/>
                    </a:lnTo>
                    <a:lnTo>
                      <a:pt x="390" y="259"/>
                    </a:lnTo>
                    <a:lnTo>
                      <a:pt x="388" y="259"/>
                    </a:lnTo>
                    <a:lnTo>
                      <a:pt x="386" y="261"/>
                    </a:lnTo>
                    <a:lnTo>
                      <a:pt x="382" y="267"/>
                    </a:lnTo>
                    <a:lnTo>
                      <a:pt x="380" y="269"/>
                    </a:lnTo>
                    <a:lnTo>
                      <a:pt x="378" y="273"/>
                    </a:lnTo>
                    <a:lnTo>
                      <a:pt x="376" y="277"/>
                    </a:lnTo>
                    <a:lnTo>
                      <a:pt x="376" y="281"/>
                    </a:lnTo>
                    <a:lnTo>
                      <a:pt x="376" y="282"/>
                    </a:lnTo>
                    <a:lnTo>
                      <a:pt x="378" y="284"/>
                    </a:lnTo>
                    <a:lnTo>
                      <a:pt x="378" y="286"/>
                    </a:lnTo>
                    <a:lnTo>
                      <a:pt x="376" y="286"/>
                    </a:lnTo>
                    <a:lnTo>
                      <a:pt x="376" y="288"/>
                    </a:lnTo>
                    <a:lnTo>
                      <a:pt x="374" y="290"/>
                    </a:lnTo>
                    <a:lnTo>
                      <a:pt x="374" y="292"/>
                    </a:lnTo>
                    <a:lnTo>
                      <a:pt x="376" y="294"/>
                    </a:lnTo>
                    <a:lnTo>
                      <a:pt x="376" y="296"/>
                    </a:lnTo>
                    <a:lnTo>
                      <a:pt x="376" y="298"/>
                    </a:lnTo>
                    <a:lnTo>
                      <a:pt x="378" y="305"/>
                    </a:lnTo>
                    <a:lnTo>
                      <a:pt x="378" y="309"/>
                    </a:lnTo>
                    <a:lnTo>
                      <a:pt x="378" y="311"/>
                    </a:lnTo>
                    <a:lnTo>
                      <a:pt x="378" y="313"/>
                    </a:lnTo>
                    <a:lnTo>
                      <a:pt x="380" y="313"/>
                    </a:lnTo>
                    <a:lnTo>
                      <a:pt x="380" y="315"/>
                    </a:lnTo>
                    <a:lnTo>
                      <a:pt x="380" y="317"/>
                    </a:lnTo>
                    <a:lnTo>
                      <a:pt x="380" y="319"/>
                    </a:lnTo>
                    <a:lnTo>
                      <a:pt x="380" y="317"/>
                    </a:lnTo>
                    <a:lnTo>
                      <a:pt x="382" y="317"/>
                    </a:lnTo>
                    <a:lnTo>
                      <a:pt x="382" y="319"/>
                    </a:lnTo>
                    <a:lnTo>
                      <a:pt x="382" y="321"/>
                    </a:lnTo>
                    <a:lnTo>
                      <a:pt x="384" y="321"/>
                    </a:lnTo>
                    <a:lnTo>
                      <a:pt x="384" y="325"/>
                    </a:lnTo>
                    <a:lnTo>
                      <a:pt x="386" y="329"/>
                    </a:lnTo>
                    <a:lnTo>
                      <a:pt x="386" y="330"/>
                    </a:lnTo>
                    <a:lnTo>
                      <a:pt x="386" y="332"/>
                    </a:lnTo>
                    <a:lnTo>
                      <a:pt x="386" y="334"/>
                    </a:lnTo>
                    <a:lnTo>
                      <a:pt x="388" y="338"/>
                    </a:lnTo>
                    <a:lnTo>
                      <a:pt x="388" y="340"/>
                    </a:lnTo>
                    <a:lnTo>
                      <a:pt x="390" y="340"/>
                    </a:lnTo>
                    <a:lnTo>
                      <a:pt x="391" y="346"/>
                    </a:lnTo>
                    <a:lnTo>
                      <a:pt x="391" y="348"/>
                    </a:lnTo>
                    <a:lnTo>
                      <a:pt x="390" y="350"/>
                    </a:lnTo>
                    <a:lnTo>
                      <a:pt x="390" y="354"/>
                    </a:lnTo>
                    <a:lnTo>
                      <a:pt x="390" y="355"/>
                    </a:lnTo>
                    <a:lnTo>
                      <a:pt x="391" y="355"/>
                    </a:lnTo>
                    <a:lnTo>
                      <a:pt x="393" y="355"/>
                    </a:lnTo>
                    <a:lnTo>
                      <a:pt x="395" y="355"/>
                    </a:lnTo>
                    <a:lnTo>
                      <a:pt x="395" y="359"/>
                    </a:lnTo>
                    <a:lnTo>
                      <a:pt x="393" y="361"/>
                    </a:lnTo>
                    <a:lnTo>
                      <a:pt x="395" y="361"/>
                    </a:lnTo>
                    <a:lnTo>
                      <a:pt x="395" y="363"/>
                    </a:lnTo>
                    <a:lnTo>
                      <a:pt x="397" y="363"/>
                    </a:lnTo>
                    <a:lnTo>
                      <a:pt x="397" y="361"/>
                    </a:lnTo>
                    <a:lnTo>
                      <a:pt x="399" y="361"/>
                    </a:lnTo>
                    <a:lnTo>
                      <a:pt x="401" y="361"/>
                    </a:lnTo>
                    <a:lnTo>
                      <a:pt x="401" y="359"/>
                    </a:lnTo>
                    <a:lnTo>
                      <a:pt x="403" y="361"/>
                    </a:lnTo>
                    <a:lnTo>
                      <a:pt x="405" y="361"/>
                    </a:lnTo>
                    <a:lnTo>
                      <a:pt x="407" y="361"/>
                    </a:lnTo>
                    <a:lnTo>
                      <a:pt x="407" y="363"/>
                    </a:lnTo>
                    <a:lnTo>
                      <a:pt x="409" y="363"/>
                    </a:lnTo>
                    <a:lnTo>
                      <a:pt x="409" y="367"/>
                    </a:lnTo>
                    <a:lnTo>
                      <a:pt x="409" y="371"/>
                    </a:lnTo>
                    <a:lnTo>
                      <a:pt x="409" y="375"/>
                    </a:lnTo>
                    <a:lnTo>
                      <a:pt x="411" y="377"/>
                    </a:lnTo>
                    <a:lnTo>
                      <a:pt x="411" y="378"/>
                    </a:lnTo>
                    <a:lnTo>
                      <a:pt x="411" y="382"/>
                    </a:lnTo>
                    <a:lnTo>
                      <a:pt x="409" y="382"/>
                    </a:lnTo>
                    <a:lnTo>
                      <a:pt x="409" y="380"/>
                    </a:lnTo>
                    <a:lnTo>
                      <a:pt x="407" y="382"/>
                    </a:lnTo>
                    <a:lnTo>
                      <a:pt x="407" y="384"/>
                    </a:lnTo>
                    <a:lnTo>
                      <a:pt x="409" y="384"/>
                    </a:lnTo>
                    <a:lnTo>
                      <a:pt x="407" y="384"/>
                    </a:lnTo>
                    <a:lnTo>
                      <a:pt x="407" y="386"/>
                    </a:lnTo>
                    <a:lnTo>
                      <a:pt x="409" y="388"/>
                    </a:lnTo>
                    <a:lnTo>
                      <a:pt x="407" y="388"/>
                    </a:lnTo>
                    <a:lnTo>
                      <a:pt x="409" y="388"/>
                    </a:lnTo>
                    <a:lnTo>
                      <a:pt x="409" y="390"/>
                    </a:lnTo>
                    <a:lnTo>
                      <a:pt x="409" y="392"/>
                    </a:lnTo>
                    <a:lnTo>
                      <a:pt x="411" y="394"/>
                    </a:lnTo>
                    <a:lnTo>
                      <a:pt x="409" y="394"/>
                    </a:lnTo>
                    <a:lnTo>
                      <a:pt x="411" y="394"/>
                    </a:lnTo>
                    <a:lnTo>
                      <a:pt x="411" y="396"/>
                    </a:lnTo>
                    <a:lnTo>
                      <a:pt x="411" y="398"/>
                    </a:lnTo>
                    <a:lnTo>
                      <a:pt x="409" y="398"/>
                    </a:lnTo>
                    <a:lnTo>
                      <a:pt x="407" y="398"/>
                    </a:lnTo>
                    <a:lnTo>
                      <a:pt x="405" y="398"/>
                    </a:lnTo>
                    <a:lnTo>
                      <a:pt x="403" y="398"/>
                    </a:lnTo>
                    <a:lnTo>
                      <a:pt x="401" y="398"/>
                    </a:lnTo>
                    <a:lnTo>
                      <a:pt x="399" y="398"/>
                    </a:lnTo>
                    <a:lnTo>
                      <a:pt x="397" y="398"/>
                    </a:lnTo>
                    <a:lnTo>
                      <a:pt x="397" y="400"/>
                    </a:lnTo>
                    <a:lnTo>
                      <a:pt x="395" y="400"/>
                    </a:lnTo>
                    <a:lnTo>
                      <a:pt x="393" y="400"/>
                    </a:lnTo>
                    <a:lnTo>
                      <a:pt x="391" y="400"/>
                    </a:lnTo>
                    <a:lnTo>
                      <a:pt x="391" y="398"/>
                    </a:lnTo>
                    <a:lnTo>
                      <a:pt x="390" y="398"/>
                    </a:lnTo>
                    <a:lnTo>
                      <a:pt x="388" y="398"/>
                    </a:lnTo>
                    <a:lnTo>
                      <a:pt x="386" y="398"/>
                    </a:lnTo>
                    <a:lnTo>
                      <a:pt x="384" y="398"/>
                    </a:lnTo>
                    <a:lnTo>
                      <a:pt x="384" y="400"/>
                    </a:lnTo>
                    <a:lnTo>
                      <a:pt x="382" y="400"/>
                    </a:lnTo>
                    <a:lnTo>
                      <a:pt x="380" y="398"/>
                    </a:lnTo>
                    <a:lnTo>
                      <a:pt x="378" y="398"/>
                    </a:lnTo>
                    <a:lnTo>
                      <a:pt x="374" y="398"/>
                    </a:lnTo>
                    <a:lnTo>
                      <a:pt x="372" y="398"/>
                    </a:lnTo>
                    <a:lnTo>
                      <a:pt x="368" y="398"/>
                    </a:lnTo>
                    <a:lnTo>
                      <a:pt x="368" y="396"/>
                    </a:lnTo>
                    <a:lnTo>
                      <a:pt x="366" y="396"/>
                    </a:lnTo>
                    <a:lnTo>
                      <a:pt x="363" y="396"/>
                    </a:lnTo>
                    <a:lnTo>
                      <a:pt x="357" y="396"/>
                    </a:lnTo>
                    <a:lnTo>
                      <a:pt x="355" y="394"/>
                    </a:lnTo>
                    <a:lnTo>
                      <a:pt x="353" y="394"/>
                    </a:lnTo>
                    <a:lnTo>
                      <a:pt x="347" y="394"/>
                    </a:lnTo>
                    <a:lnTo>
                      <a:pt x="345" y="394"/>
                    </a:lnTo>
                    <a:lnTo>
                      <a:pt x="342" y="394"/>
                    </a:lnTo>
                    <a:lnTo>
                      <a:pt x="342" y="392"/>
                    </a:lnTo>
                    <a:lnTo>
                      <a:pt x="342" y="394"/>
                    </a:lnTo>
                    <a:lnTo>
                      <a:pt x="340" y="392"/>
                    </a:lnTo>
                    <a:lnTo>
                      <a:pt x="338" y="392"/>
                    </a:lnTo>
                    <a:lnTo>
                      <a:pt x="334" y="392"/>
                    </a:lnTo>
                    <a:lnTo>
                      <a:pt x="332" y="390"/>
                    </a:lnTo>
                    <a:lnTo>
                      <a:pt x="330" y="390"/>
                    </a:lnTo>
                    <a:lnTo>
                      <a:pt x="328" y="390"/>
                    </a:lnTo>
                    <a:lnTo>
                      <a:pt x="324" y="390"/>
                    </a:lnTo>
                    <a:lnTo>
                      <a:pt x="324" y="388"/>
                    </a:lnTo>
                    <a:lnTo>
                      <a:pt x="322" y="388"/>
                    </a:lnTo>
                    <a:lnTo>
                      <a:pt x="320" y="388"/>
                    </a:lnTo>
                    <a:lnTo>
                      <a:pt x="319" y="388"/>
                    </a:lnTo>
                    <a:lnTo>
                      <a:pt x="315" y="390"/>
                    </a:lnTo>
                    <a:lnTo>
                      <a:pt x="313" y="390"/>
                    </a:lnTo>
                    <a:lnTo>
                      <a:pt x="311" y="390"/>
                    </a:lnTo>
                    <a:lnTo>
                      <a:pt x="309" y="390"/>
                    </a:lnTo>
                    <a:lnTo>
                      <a:pt x="307" y="390"/>
                    </a:lnTo>
                    <a:lnTo>
                      <a:pt x="305" y="390"/>
                    </a:lnTo>
                    <a:lnTo>
                      <a:pt x="303" y="392"/>
                    </a:lnTo>
                    <a:lnTo>
                      <a:pt x="295" y="392"/>
                    </a:lnTo>
                    <a:lnTo>
                      <a:pt x="294" y="392"/>
                    </a:lnTo>
                    <a:lnTo>
                      <a:pt x="290" y="392"/>
                    </a:lnTo>
                    <a:lnTo>
                      <a:pt x="288" y="392"/>
                    </a:lnTo>
                    <a:lnTo>
                      <a:pt x="286" y="392"/>
                    </a:lnTo>
                    <a:lnTo>
                      <a:pt x="278" y="394"/>
                    </a:lnTo>
                    <a:lnTo>
                      <a:pt x="271" y="396"/>
                    </a:lnTo>
                    <a:lnTo>
                      <a:pt x="267" y="396"/>
                    </a:lnTo>
                    <a:lnTo>
                      <a:pt x="263" y="396"/>
                    </a:lnTo>
                    <a:lnTo>
                      <a:pt x="261" y="396"/>
                    </a:lnTo>
                    <a:lnTo>
                      <a:pt x="255" y="396"/>
                    </a:lnTo>
                    <a:lnTo>
                      <a:pt x="251" y="396"/>
                    </a:lnTo>
                    <a:lnTo>
                      <a:pt x="249" y="398"/>
                    </a:lnTo>
                    <a:lnTo>
                      <a:pt x="247" y="398"/>
                    </a:lnTo>
                    <a:lnTo>
                      <a:pt x="240" y="398"/>
                    </a:lnTo>
                    <a:lnTo>
                      <a:pt x="234" y="398"/>
                    </a:lnTo>
                    <a:lnTo>
                      <a:pt x="230" y="398"/>
                    </a:lnTo>
                    <a:lnTo>
                      <a:pt x="228" y="398"/>
                    </a:lnTo>
                    <a:lnTo>
                      <a:pt x="224" y="398"/>
                    </a:lnTo>
                    <a:lnTo>
                      <a:pt x="223" y="400"/>
                    </a:lnTo>
                    <a:lnTo>
                      <a:pt x="221" y="400"/>
                    </a:lnTo>
                    <a:lnTo>
                      <a:pt x="217" y="400"/>
                    </a:lnTo>
                    <a:lnTo>
                      <a:pt x="215" y="400"/>
                    </a:lnTo>
                    <a:lnTo>
                      <a:pt x="213" y="400"/>
                    </a:lnTo>
                    <a:lnTo>
                      <a:pt x="211" y="400"/>
                    </a:lnTo>
                    <a:lnTo>
                      <a:pt x="209" y="400"/>
                    </a:lnTo>
                    <a:lnTo>
                      <a:pt x="207" y="402"/>
                    </a:lnTo>
                    <a:lnTo>
                      <a:pt x="205" y="402"/>
                    </a:lnTo>
                    <a:lnTo>
                      <a:pt x="203" y="402"/>
                    </a:lnTo>
                    <a:lnTo>
                      <a:pt x="199" y="402"/>
                    </a:lnTo>
                    <a:lnTo>
                      <a:pt x="198" y="402"/>
                    </a:lnTo>
                    <a:lnTo>
                      <a:pt x="192" y="403"/>
                    </a:lnTo>
                    <a:lnTo>
                      <a:pt x="188" y="403"/>
                    </a:lnTo>
                    <a:lnTo>
                      <a:pt x="186" y="405"/>
                    </a:lnTo>
                    <a:lnTo>
                      <a:pt x="182" y="407"/>
                    </a:lnTo>
                    <a:lnTo>
                      <a:pt x="180" y="407"/>
                    </a:lnTo>
                    <a:lnTo>
                      <a:pt x="178" y="407"/>
                    </a:lnTo>
                    <a:lnTo>
                      <a:pt x="176" y="409"/>
                    </a:lnTo>
                    <a:lnTo>
                      <a:pt x="176" y="407"/>
                    </a:lnTo>
                    <a:lnTo>
                      <a:pt x="176" y="405"/>
                    </a:lnTo>
                    <a:lnTo>
                      <a:pt x="175" y="405"/>
                    </a:lnTo>
                    <a:lnTo>
                      <a:pt x="173" y="405"/>
                    </a:lnTo>
                    <a:lnTo>
                      <a:pt x="175" y="407"/>
                    </a:lnTo>
                    <a:lnTo>
                      <a:pt x="175" y="409"/>
                    </a:lnTo>
                    <a:lnTo>
                      <a:pt x="176" y="409"/>
                    </a:lnTo>
                    <a:lnTo>
                      <a:pt x="173" y="411"/>
                    </a:lnTo>
                    <a:lnTo>
                      <a:pt x="171" y="411"/>
                    </a:lnTo>
                    <a:lnTo>
                      <a:pt x="171" y="413"/>
                    </a:lnTo>
                    <a:lnTo>
                      <a:pt x="169" y="413"/>
                    </a:lnTo>
                    <a:lnTo>
                      <a:pt x="167" y="413"/>
                    </a:lnTo>
                    <a:lnTo>
                      <a:pt x="167" y="415"/>
                    </a:lnTo>
                    <a:lnTo>
                      <a:pt x="165" y="415"/>
                    </a:lnTo>
                    <a:lnTo>
                      <a:pt x="163" y="415"/>
                    </a:lnTo>
                    <a:lnTo>
                      <a:pt x="161" y="415"/>
                    </a:lnTo>
                    <a:lnTo>
                      <a:pt x="161" y="417"/>
                    </a:lnTo>
                    <a:lnTo>
                      <a:pt x="159" y="417"/>
                    </a:lnTo>
                    <a:lnTo>
                      <a:pt x="157" y="417"/>
                    </a:lnTo>
                    <a:lnTo>
                      <a:pt x="155" y="417"/>
                    </a:lnTo>
                    <a:lnTo>
                      <a:pt x="155" y="419"/>
                    </a:lnTo>
                    <a:lnTo>
                      <a:pt x="153" y="419"/>
                    </a:lnTo>
                    <a:lnTo>
                      <a:pt x="152" y="419"/>
                    </a:lnTo>
                    <a:lnTo>
                      <a:pt x="152" y="421"/>
                    </a:lnTo>
                    <a:lnTo>
                      <a:pt x="150" y="421"/>
                    </a:lnTo>
                    <a:lnTo>
                      <a:pt x="146" y="421"/>
                    </a:lnTo>
                    <a:lnTo>
                      <a:pt x="144" y="421"/>
                    </a:lnTo>
                    <a:lnTo>
                      <a:pt x="140" y="423"/>
                    </a:lnTo>
                    <a:lnTo>
                      <a:pt x="140" y="425"/>
                    </a:lnTo>
                    <a:lnTo>
                      <a:pt x="138" y="425"/>
                    </a:lnTo>
                    <a:lnTo>
                      <a:pt x="136" y="425"/>
                    </a:lnTo>
                    <a:lnTo>
                      <a:pt x="134" y="427"/>
                    </a:lnTo>
                    <a:lnTo>
                      <a:pt x="132" y="427"/>
                    </a:lnTo>
                    <a:lnTo>
                      <a:pt x="130" y="427"/>
                    </a:lnTo>
                    <a:lnTo>
                      <a:pt x="128" y="428"/>
                    </a:lnTo>
                    <a:lnTo>
                      <a:pt x="125" y="428"/>
                    </a:lnTo>
                    <a:lnTo>
                      <a:pt x="121" y="428"/>
                    </a:lnTo>
                    <a:lnTo>
                      <a:pt x="119" y="428"/>
                    </a:lnTo>
                    <a:lnTo>
                      <a:pt x="117" y="430"/>
                    </a:lnTo>
                    <a:lnTo>
                      <a:pt x="117" y="432"/>
                    </a:lnTo>
                    <a:lnTo>
                      <a:pt x="115" y="432"/>
                    </a:lnTo>
                    <a:lnTo>
                      <a:pt x="113" y="434"/>
                    </a:lnTo>
                    <a:lnTo>
                      <a:pt x="111" y="434"/>
                    </a:lnTo>
                    <a:lnTo>
                      <a:pt x="111" y="436"/>
                    </a:lnTo>
                    <a:lnTo>
                      <a:pt x="109" y="436"/>
                    </a:lnTo>
                    <a:lnTo>
                      <a:pt x="109" y="438"/>
                    </a:lnTo>
                    <a:lnTo>
                      <a:pt x="107" y="438"/>
                    </a:lnTo>
                    <a:lnTo>
                      <a:pt x="104" y="440"/>
                    </a:lnTo>
                    <a:lnTo>
                      <a:pt x="102" y="440"/>
                    </a:lnTo>
                    <a:lnTo>
                      <a:pt x="100" y="440"/>
                    </a:lnTo>
                    <a:lnTo>
                      <a:pt x="98" y="440"/>
                    </a:lnTo>
                    <a:lnTo>
                      <a:pt x="96" y="442"/>
                    </a:lnTo>
                    <a:lnTo>
                      <a:pt x="94" y="442"/>
                    </a:lnTo>
                    <a:lnTo>
                      <a:pt x="94" y="444"/>
                    </a:lnTo>
                    <a:lnTo>
                      <a:pt x="92" y="444"/>
                    </a:lnTo>
                    <a:lnTo>
                      <a:pt x="90" y="444"/>
                    </a:lnTo>
                    <a:lnTo>
                      <a:pt x="90" y="446"/>
                    </a:lnTo>
                    <a:lnTo>
                      <a:pt x="88" y="446"/>
                    </a:lnTo>
                    <a:lnTo>
                      <a:pt x="86" y="448"/>
                    </a:lnTo>
                    <a:lnTo>
                      <a:pt x="84" y="450"/>
                    </a:lnTo>
                    <a:lnTo>
                      <a:pt x="82" y="450"/>
                    </a:lnTo>
                    <a:lnTo>
                      <a:pt x="80" y="450"/>
                    </a:lnTo>
                    <a:lnTo>
                      <a:pt x="79" y="452"/>
                    </a:lnTo>
                    <a:lnTo>
                      <a:pt x="77" y="452"/>
                    </a:lnTo>
                    <a:lnTo>
                      <a:pt x="75" y="452"/>
                    </a:lnTo>
                    <a:lnTo>
                      <a:pt x="75" y="450"/>
                    </a:lnTo>
                    <a:lnTo>
                      <a:pt x="73" y="450"/>
                    </a:lnTo>
                    <a:lnTo>
                      <a:pt x="73" y="448"/>
                    </a:lnTo>
                    <a:lnTo>
                      <a:pt x="73" y="446"/>
                    </a:lnTo>
                    <a:lnTo>
                      <a:pt x="73" y="444"/>
                    </a:lnTo>
                    <a:lnTo>
                      <a:pt x="73" y="442"/>
                    </a:lnTo>
                    <a:lnTo>
                      <a:pt x="73" y="440"/>
                    </a:lnTo>
                    <a:lnTo>
                      <a:pt x="73" y="438"/>
                    </a:lnTo>
                    <a:lnTo>
                      <a:pt x="73" y="436"/>
                    </a:lnTo>
                    <a:lnTo>
                      <a:pt x="71" y="436"/>
                    </a:lnTo>
                    <a:lnTo>
                      <a:pt x="71" y="434"/>
                    </a:lnTo>
                    <a:lnTo>
                      <a:pt x="73" y="434"/>
                    </a:lnTo>
                    <a:lnTo>
                      <a:pt x="73" y="432"/>
                    </a:lnTo>
                    <a:lnTo>
                      <a:pt x="73" y="430"/>
                    </a:lnTo>
                    <a:lnTo>
                      <a:pt x="71" y="430"/>
                    </a:lnTo>
                    <a:lnTo>
                      <a:pt x="71" y="428"/>
                    </a:lnTo>
                    <a:lnTo>
                      <a:pt x="73" y="428"/>
                    </a:lnTo>
                    <a:lnTo>
                      <a:pt x="71" y="428"/>
                    </a:lnTo>
                    <a:lnTo>
                      <a:pt x="73" y="428"/>
                    </a:lnTo>
                    <a:lnTo>
                      <a:pt x="73" y="427"/>
                    </a:lnTo>
                    <a:lnTo>
                      <a:pt x="73" y="425"/>
                    </a:lnTo>
                    <a:lnTo>
                      <a:pt x="73" y="423"/>
                    </a:lnTo>
                    <a:lnTo>
                      <a:pt x="73" y="421"/>
                    </a:lnTo>
                    <a:lnTo>
                      <a:pt x="71" y="421"/>
                    </a:lnTo>
                    <a:lnTo>
                      <a:pt x="69" y="419"/>
                    </a:lnTo>
                    <a:lnTo>
                      <a:pt x="71" y="419"/>
                    </a:lnTo>
                    <a:lnTo>
                      <a:pt x="69" y="419"/>
                    </a:lnTo>
                    <a:lnTo>
                      <a:pt x="71" y="419"/>
                    </a:lnTo>
                    <a:lnTo>
                      <a:pt x="71" y="417"/>
                    </a:lnTo>
                    <a:lnTo>
                      <a:pt x="71" y="415"/>
                    </a:lnTo>
                    <a:lnTo>
                      <a:pt x="71" y="413"/>
                    </a:lnTo>
                    <a:lnTo>
                      <a:pt x="69" y="413"/>
                    </a:lnTo>
                    <a:lnTo>
                      <a:pt x="71" y="411"/>
                    </a:lnTo>
                    <a:lnTo>
                      <a:pt x="71" y="413"/>
                    </a:lnTo>
                    <a:lnTo>
                      <a:pt x="73" y="411"/>
                    </a:lnTo>
                    <a:lnTo>
                      <a:pt x="75" y="411"/>
                    </a:lnTo>
                    <a:lnTo>
                      <a:pt x="73" y="409"/>
                    </a:lnTo>
                    <a:lnTo>
                      <a:pt x="75" y="409"/>
                    </a:lnTo>
                    <a:lnTo>
                      <a:pt x="73" y="407"/>
                    </a:lnTo>
                    <a:lnTo>
                      <a:pt x="73" y="405"/>
                    </a:lnTo>
                    <a:lnTo>
                      <a:pt x="73" y="403"/>
                    </a:lnTo>
                    <a:lnTo>
                      <a:pt x="73" y="402"/>
                    </a:lnTo>
                    <a:lnTo>
                      <a:pt x="73" y="400"/>
                    </a:lnTo>
                    <a:lnTo>
                      <a:pt x="75" y="400"/>
                    </a:lnTo>
                    <a:lnTo>
                      <a:pt x="75" y="398"/>
                    </a:lnTo>
                    <a:lnTo>
                      <a:pt x="75" y="400"/>
                    </a:lnTo>
                    <a:lnTo>
                      <a:pt x="77" y="400"/>
                    </a:lnTo>
                    <a:lnTo>
                      <a:pt x="77" y="398"/>
                    </a:lnTo>
                    <a:lnTo>
                      <a:pt x="79" y="396"/>
                    </a:lnTo>
                    <a:lnTo>
                      <a:pt x="79" y="394"/>
                    </a:lnTo>
                    <a:lnTo>
                      <a:pt x="79" y="392"/>
                    </a:lnTo>
                    <a:lnTo>
                      <a:pt x="79" y="390"/>
                    </a:lnTo>
                    <a:lnTo>
                      <a:pt x="79" y="388"/>
                    </a:lnTo>
                    <a:lnTo>
                      <a:pt x="79" y="386"/>
                    </a:lnTo>
                    <a:lnTo>
                      <a:pt x="80" y="386"/>
                    </a:lnTo>
                    <a:lnTo>
                      <a:pt x="82" y="384"/>
                    </a:lnTo>
                    <a:lnTo>
                      <a:pt x="82" y="386"/>
                    </a:lnTo>
                    <a:lnTo>
                      <a:pt x="82" y="388"/>
                    </a:lnTo>
                    <a:lnTo>
                      <a:pt x="82" y="386"/>
                    </a:lnTo>
                    <a:lnTo>
                      <a:pt x="84" y="386"/>
                    </a:lnTo>
                    <a:lnTo>
                      <a:pt x="84" y="384"/>
                    </a:lnTo>
                    <a:lnTo>
                      <a:pt x="86" y="382"/>
                    </a:lnTo>
                    <a:lnTo>
                      <a:pt x="84" y="382"/>
                    </a:lnTo>
                    <a:lnTo>
                      <a:pt x="84" y="380"/>
                    </a:lnTo>
                    <a:lnTo>
                      <a:pt x="84" y="378"/>
                    </a:lnTo>
                    <a:lnTo>
                      <a:pt x="84" y="380"/>
                    </a:lnTo>
                    <a:lnTo>
                      <a:pt x="82" y="380"/>
                    </a:lnTo>
                    <a:lnTo>
                      <a:pt x="82" y="378"/>
                    </a:lnTo>
                    <a:lnTo>
                      <a:pt x="80" y="378"/>
                    </a:lnTo>
                    <a:lnTo>
                      <a:pt x="80" y="377"/>
                    </a:lnTo>
                    <a:lnTo>
                      <a:pt x="80" y="375"/>
                    </a:lnTo>
                    <a:lnTo>
                      <a:pt x="82" y="377"/>
                    </a:lnTo>
                    <a:lnTo>
                      <a:pt x="82" y="375"/>
                    </a:lnTo>
                    <a:lnTo>
                      <a:pt x="82" y="373"/>
                    </a:lnTo>
                    <a:lnTo>
                      <a:pt x="82" y="371"/>
                    </a:lnTo>
                    <a:lnTo>
                      <a:pt x="84" y="371"/>
                    </a:lnTo>
                    <a:lnTo>
                      <a:pt x="84" y="369"/>
                    </a:lnTo>
                    <a:lnTo>
                      <a:pt x="82" y="369"/>
                    </a:lnTo>
                    <a:lnTo>
                      <a:pt x="84" y="369"/>
                    </a:lnTo>
                    <a:lnTo>
                      <a:pt x="84" y="367"/>
                    </a:lnTo>
                    <a:lnTo>
                      <a:pt x="84" y="365"/>
                    </a:lnTo>
                    <a:lnTo>
                      <a:pt x="84" y="363"/>
                    </a:lnTo>
                    <a:lnTo>
                      <a:pt x="84" y="361"/>
                    </a:lnTo>
                    <a:lnTo>
                      <a:pt x="82" y="359"/>
                    </a:lnTo>
                    <a:lnTo>
                      <a:pt x="82" y="357"/>
                    </a:lnTo>
                    <a:lnTo>
                      <a:pt x="80" y="357"/>
                    </a:lnTo>
                    <a:lnTo>
                      <a:pt x="80" y="355"/>
                    </a:lnTo>
                    <a:lnTo>
                      <a:pt x="80" y="354"/>
                    </a:lnTo>
                    <a:lnTo>
                      <a:pt x="80" y="352"/>
                    </a:lnTo>
                    <a:lnTo>
                      <a:pt x="80" y="350"/>
                    </a:lnTo>
                    <a:lnTo>
                      <a:pt x="80" y="348"/>
                    </a:lnTo>
                    <a:lnTo>
                      <a:pt x="82" y="346"/>
                    </a:lnTo>
                    <a:lnTo>
                      <a:pt x="80" y="346"/>
                    </a:lnTo>
                    <a:lnTo>
                      <a:pt x="79" y="346"/>
                    </a:lnTo>
                    <a:lnTo>
                      <a:pt x="79" y="348"/>
                    </a:lnTo>
                    <a:lnTo>
                      <a:pt x="77" y="348"/>
                    </a:lnTo>
                    <a:lnTo>
                      <a:pt x="77" y="346"/>
                    </a:lnTo>
                    <a:lnTo>
                      <a:pt x="75" y="346"/>
                    </a:lnTo>
                    <a:lnTo>
                      <a:pt x="73" y="346"/>
                    </a:lnTo>
                    <a:lnTo>
                      <a:pt x="73" y="348"/>
                    </a:lnTo>
                    <a:lnTo>
                      <a:pt x="73" y="346"/>
                    </a:lnTo>
                    <a:lnTo>
                      <a:pt x="71" y="344"/>
                    </a:lnTo>
                    <a:lnTo>
                      <a:pt x="73" y="344"/>
                    </a:lnTo>
                    <a:lnTo>
                      <a:pt x="71" y="342"/>
                    </a:lnTo>
                    <a:lnTo>
                      <a:pt x="69" y="342"/>
                    </a:lnTo>
                    <a:lnTo>
                      <a:pt x="69" y="344"/>
                    </a:lnTo>
                    <a:lnTo>
                      <a:pt x="69" y="342"/>
                    </a:lnTo>
                    <a:lnTo>
                      <a:pt x="67" y="342"/>
                    </a:lnTo>
                    <a:lnTo>
                      <a:pt x="65" y="342"/>
                    </a:lnTo>
                    <a:lnTo>
                      <a:pt x="65" y="340"/>
                    </a:lnTo>
                    <a:lnTo>
                      <a:pt x="65" y="338"/>
                    </a:lnTo>
                    <a:lnTo>
                      <a:pt x="63" y="340"/>
                    </a:lnTo>
                    <a:lnTo>
                      <a:pt x="63" y="342"/>
                    </a:lnTo>
                    <a:lnTo>
                      <a:pt x="61" y="340"/>
                    </a:lnTo>
                    <a:lnTo>
                      <a:pt x="59" y="340"/>
                    </a:lnTo>
                    <a:lnTo>
                      <a:pt x="57" y="338"/>
                    </a:lnTo>
                    <a:lnTo>
                      <a:pt x="57" y="336"/>
                    </a:lnTo>
                    <a:lnTo>
                      <a:pt x="56" y="336"/>
                    </a:lnTo>
                    <a:lnTo>
                      <a:pt x="57" y="334"/>
                    </a:lnTo>
                    <a:lnTo>
                      <a:pt x="56" y="334"/>
                    </a:lnTo>
                    <a:lnTo>
                      <a:pt x="57" y="334"/>
                    </a:lnTo>
                    <a:lnTo>
                      <a:pt x="57" y="332"/>
                    </a:lnTo>
                    <a:lnTo>
                      <a:pt x="56" y="332"/>
                    </a:lnTo>
                    <a:lnTo>
                      <a:pt x="56" y="330"/>
                    </a:lnTo>
                    <a:lnTo>
                      <a:pt x="56" y="329"/>
                    </a:lnTo>
                    <a:lnTo>
                      <a:pt x="54" y="329"/>
                    </a:lnTo>
                    <a:lnTo>
                      <a:pt x="54" y="330"/>
                    </a:lnTo>
                    <a:lnTo>
                      <a:pt x="52" y="330"/>
                    </a:lnTo>
                    <a:lnTo>
                      <a:pt x="52" y="329"/>
                    </a:lnTo>
                    <a:lnTo>
                      <a:pt x="52" y="327"/>
                    </a:lnTo>
                    <a:lnTo>
                      <a:pt x="52" y="325"/>
                    </a:lnTo>
                    <a:lnTo>
                      <a:pt x="54" y="325"/>
                    </a:lnTo>
                    <a:lnTo>
                      <a:pt x="54" y="323"/>
                    </a:lnTo>
                    <a:lnTo>
                      <a:pt x="52" y="323"/>
                    </a:lnTo>
                    <a:lnTo>
                      <a:pt x="54" y="323"/>
                    </a:lnTo>
                    <a:lnTo>
                      <a:pt x="54" y="321"/>
                    </a:lnTo>
                    <a:lnTo>
                      <a:pt x="52" y="319"/>
                    </a:lnTo>
                    <a:lnTo>
                      <a:pt x="50" y="319"/>
                    </a:lnTo>
                    <a:lnTo>
                      <a:pt x="50" y="317"/>
                    </a:lnTo>
                    <a:lnTo>
                      <a:pt x="48" y="317"/>
                    </a:lnTo>
                    <a:lnTo>
                      <a:pt x="48" y="315"/>
                    </a:lnTo>
                    <a:lnTo>
                      <a:pt x="48" y="317"/>
                    </a:lnTo>
                    <a:lnTo>
                      <a:pt x="48" y="315"/>
                    </a:lnTo>
                    <a:lnTo>
                      <a:pt x="46" y="315"/>
                    </a:lnTo>
                    <a:lnTo>
                      <a:pt x="44" y="315"/>
                    </a:lnTo>
                    <a:lnTo>
                      <a:pt x="42" y="315"/>
                    </a:lnTo>
                    <a:lnTo>
                      <a:pt x="42" y="313"/>
                    </a:lnTo>
                    <a:lnTo>
                      <a:pt x="40" y="313"/>
                    </a:lnTo>
                    <a:lnTo>
                      <a:pt x="38" y="313"/>
                    </a:lnTo>
                    <a:lnTo>
                      <a:pt x="36" y="313"/>
                    </a:lnTo>
                    <a:lnTo>
                      <a:pt x="36" y="315"/>
                    </a:lnTo>
                    <a:lnTo>
                      <a:pt x="34" y="313"/>
                    </a:lnTo>
                    <a:lnTo>
                      <a:pt x="34" y="315"/>
                    </a:lnTo>
                    <a:lnTo>
                      <a:pt x="32" y="315"/>
                    </a:lnTo>
                    <a:lnTo>
                      <a:pt x="31" y="315"/>
                    </a:lnTo>
                    <a:lnTo>
                      <a:pt x="29" y="315"/>
                    </a:lnTo>
                    <a:lnTo>
                      <a:pt x="29" y="313"/>
                    </a:lnTo>
                    <a:lnTo>
                      <a:pt x="27" y="313"/>
                    </a:lnTo>
                    <a:lnTo>
                      <a:pt x="25" y="313"/>
                    </a:lnTo>
                    <a:lnTo>
                      <a:pt x="23" y="313"/>
                    </a:lnTo>
                    <a:lnTo>
                      <a:pt x="21" y="313"/>
                    </a:lnTo>
                    <a:lnTo>
                      <a:pt x="21" y="311"/>
                    </a:lnTo>
                    <a:lnTo>
                      <a:pt x="23" y="311"/>
                    </a:lnTo>
                    <a:lnTo>
                      <a:pt x="21" y="311"/>
                    </a:lnTo>
                    <a:lnTo>
                      <a:pt x="19" y="311"/>
                    </a:lnTo>
                    <a:lnTo>
                      <a:pt x="19" y="309"/>
                    </a:lnTo>
                    <a:lnTo>
                      <a:pt x="17" y="309"/>
                    </a:lnTo>
                    <a:lnTo>
                      <a:pt x="15" y="309"/>
                    </a:lnTo>
                    <a:lnTo>
                      <a:pt x="13" y="311"/>
                    </a:lnTo>
                    <a:lnTo>
                      <a:pt x="13" y="309"/>
                    </a:lnTo>
                    <a:lnTo>
                      <a:pt x="11" y="309"/>
                    </a:lnTo>
                    <a:lnTo>
                      <a:pt x="13" y="309"/>
                    </a:lnTo>
                    <a:lnTo>
                      <a:pt x="15" y="309"/>
                    </a:lnTo>
                    <a:lnTo>
                      <a:pt x="13" y="307"/>
                    </a:lnTo>
                    <a:lnTo>
                      <a:pt x="13" y="305"/>
                    </a:lnTo>
                    <a:lnTo>
                      <a:pt x="13" y="304"/>
                    </a:lnTo>
                    <a:lnTo>
                      <a:pt x="11" y="304"/>
                    </a:lnTo>
                    <a:lnTo>
                      <a:pt x="11" y="302"/>
                    </a:lnTo>
                    <a:lnTo>
                      <a:pt x="9" y="302"/>
                    </a:lnTo>
                    <a:lnTo>
                      <a:pt x="9" y="304"/>
                    </a:lnTo>
                    <a:lnTo>
                      <a:pt x="8" y="304"/>
                    </a:lnTo>
                    <a:lnTo>
                      <a:pt x="8" y="305"/>
                    </a:lnTo>
                    <a:lnTo>
                      <a:pt x="6" y="304"/>
                    </a:lnTo>
                    <a:lnTo>
                      <a:pt x="4" y="302"/>
                    </a:lnTo>
                    <a:lnTo>
                      <a:pt x="4" y="300"/>
                    </a:lnTo>
                    <a:lnTo>
                      <a:pt x="2" y="300"/>
                    </a:lnTo>
                    <a:lnTo>
                      <a:pt x="0" y="300"/>
                    </a:lnTo>
                    <a:lnTo>
                      <a:pt x="0" y="298"/>
                    </a:lnTo>
                    <a:lnTo>
                      <a:pt x="2" y="298"/>
                    </a:lnTo>
                    <a:lnTo>
                      <a:pt x="2" y="296"/>
                    </a:lnTo>
                    <a:lnTo>
                      <a:pt x="4" y="296"/>
                    </a:lnTo>
                    <a:lnTo>
                      <a:pt x="4" y="294"/>
                    </a:lnTo>
                    <a:lnTo>
                      <a:pt x="4" y="292"/>
                    </a:lnTo>
                    <a:lnTo>
                      <a:pt x="6" y="292"/>
                    </a:lnTo>
                    <a:lnTo>
                      <a:pt x="4" y="294"/>
                    </a:lnTo>
                    <a:lnTo>
                      <a:pt x="6" y="294"/>
                    </a:lnTo>
                    <a:lnTo>
                      <a:pt x="6" y="292"/>
                    </a:lnTo>
                    <a:lnTo>
                      <a:pt x="8" y="292"/>
                    </a:lnTo>
                    <a:lnTo>
                      <a:pt x="8" y="290"/>
                    </a:lnTo>
                    <a:lnTo>
                      <a:pt x="9" y="290"/>
                    </a:lnTo>
                    <a:lnTo>
                      <a:pt x="9" y="288"/>
                    </a:lnTo>
                    <a:lnTo>
                      <a:pt x="11" y="288"/>
                    </a:lnTo>
                    <a:lnTo>
                      <a:pt x="13" y="288"/>
                    </a:lnTo>
                    <a:lnTo>
                      <a:pt x="13" y="286"/>
                    </a:lnTo>
                    <a:lnTo>
                      <a:pt x="13" y="284"/>
                    </a:lnTo>
                    <a:lnTo>
                      <a:pt x="15" y="284"/>
                    </a:lnTo>
                    <a:lnTo>
                      <a:pt x="15" y="282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79"/>
                    </a:lnTo>
                    <a:lnTo>
                      <a:pt x="19" y="279"/>
                    </a:lnTo>
                    <a:lnTo>
                      <a:pt x="19" y="277"/>
                    </a:lnTo>
                    <a:lnTo>
                      <a:pt x="19" y="275"/>
                    </a:lnTo>
                    <a:lnTo>
                      <a:pt x="17" y="273"/>
                    </a:lnTo>
                    <a:lnTo>
                      <a:pt x="19" y="273"/>
                    </a:lnTo>
                    <a:lnTo>
                      <a:pt x="19" y="271"/>
                    </a:lnTo>
                    <a:lnTo>
                      <a:pt x="19" y="269"/>
                    </a:lnTo>
                    <a:lnTo>
                      <a:pt x="19" y="267"/>
                    </a:lnTo>
                    <a:lnTo>
                      <a:pt x="21" y="265"/>
                    </a:lnTo>
                    <a:lnTo>
                      <a:pt x="23" y="263"/>
                    </a:lnTo>
                    <a:lnTo>
                      <a:pt x="21" y="263"/>
                    </a:lnTo>
                    <a:lnTo>
                      <a:pt x="21" y="261"/>
                    </a:lnTo>
                    <a:lnTo>
                      <a:pt x="21" y="259"/>
                    </a:lnTo>
                    <a:lnTo>
                      <a:pt x="21" y="257"/>
                    </a:lnTo>
                    <a:lnTo>
                      <a:pt x="21" y="256"/>
                    </a:lnTo>
                    <a:lnTo>
                      <a:pt x="21" y="254"/>
                    </a:lnTo>
                    <a:lnTo>
                      <a:pt x="21" y="252"/>
                    </a:lnTo>
                    <a:lnTo>
                      <a:pt x="19" y="252"/>
                    </a:lnTo>
                    <a:lnTo>
                      <a:pt x="19" y="250"/>
                    </a:lnTo>
                    <a:lnTo>
                      <a:pt x="17" y="250"/>
                    </a:lnTo>
                    <a:lnTo>
                      <a:pt x="17" y="248"/>
                    </a:lnTo>
                    <a:lnTo>
                      <a:pt x="15" y="248"/>
                    </a:lnTo>
                    <a:lnTo>
                      <a:pt x="17" y="248"/>
                    </a:lnTo>
                    <a:lnTo>
                      <a:pt x="17" y="246"/>
                    </a:lnTo>
                    <a:lnTo>
                      <a:pt x="15" y="246"/>
                    </a:lnTo>
                    <a:lnTo>
                      <a:pt x="15" y="244"/>
                    </a:lnTo>
                    <a:lnTo>
                      <a:pt x="13" y="242"/>
                    </a:lnTo>
                    <a:lnTo>
                      <a:pt x="13" y="238"/>
                    </a:lnTo>
                    <a:lnTo>
                      <a:pt x="13" y="236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3" y="231"/>
                    </a:lnTo>
                    <a:lnTo>
                      <a:pt x="11" y="231"/>
                    </a:lnTo>
                    <a:lnTo>
                      <a:pt x="11" y="229"/>
                    </a:lnTo>
                    <a:lnTo>
                      <a:pt x="9" y="227"/>
                    </a:lnTo>
                    <a:lnTo>
                      <a:pt x="8" y="225"/>
                    </a:lnTo>
                    <a:lnTo>
                      <a:pt x="9" y="223"/>
                    </a:lnTo>
                    <a:lnTo>
                      <a:pt x="13" y="221"/>
                    </a:lnTo>
                    <a:lnTo>
                      <a:pt x="15" y="223"/>
                    </a:lnTo>
                    <a:lnTo>
                      <a:pt x="15" y="225"/>
                    </a:lnTo>
                    <a:lnTo>
                      <a:pt x="17" y="225"/>
                    </a:lnTo>
                    <a:lnTo>
                      <a:pt x="19" y="223"/>
                    </a:lnTo>
                    <a:lnTo>
                      <a:pt x="21" y="223"/>
                    </a:lnTo>
                    <a:lnTo>
                      <a:pt x="25" y="225"/>
                    </a:lnTo>
                    <a:lnTo>
                      <a:pt x="27" y="227"/>
                    </a:lnTo>
                    <a:lnTo>
                      <a:pt x="29" y="225"/>
                    </a:lnTo>
                    <a:lnTo>
                      <a:pt x="31" y="219"/>
                    </a:lnTo>
                    <a:lnTo>
                      <a:pt x="32" y="213"/>
                    </a:lnTo>
                    <a:lnTo>
                      <a:pt x="34" y="213"/>
                    </a:lnTo>
                    <a:lnTo>
                      <a:pt x="34" y="211"/>
                    </a:lnTo>
                    <a:lnTo>
                      <a:pt x="36" y="209"/>
                    </a:lnTo>
                    <a:lnTo>
                      <a:pt x="36" y="207"/>
                    </a:lnTo>
                    <a:lnTo>
                      <a:pt x="32" y="204"/>
                    </a:lnTo>
                    <a:lnTo>
                      <a:pt x="34" y="202"/>
                    </a:lnTo>
                    <a:lnTo>
                      <a:pt x="36" y="200"/>
                    </a:lnTo>
                    <a:lnTo>
                      <a:pt x="36" y="192"/>
                    </a:lnTo>
                    <a:lnTo>
                      <a:pt x="38" y="192"/>
                    </a:lnTo>
                    <a:lnTo>
                      <a:pt x="40" y="192"/>
                    </a:lnTo>
                    <a:lnTo>
                      <a:pt x="42" y="190"/>
                    </a:lnTo>
                    <a:lnTo>
                      <a:pt x="42" y="192"/>
                    </a:lnTo>
                    <a:lnTo>
                      <a:pt x="44" y="192"/>
                    </a:lnTo>
                    <a:lnTo>
                      <a:pt x="44" y="194"/>
                    </a:lnTo>
                    <a:lnTo>
                      <a:pt x="44" y="192"/>
                    </a:lnTo>
                    <a:lnTo>
                      <a:pt x="46" y="192"/>
                    </a:lnTo>
                    <a:lnTo>
                      <a:pt x="44" y="192"/>
                    </a:lnTo>
                    <a:lnTo>
                      <a:pt x="44" y="190"/>
                    </a:lnTo>
                    <a:lnTo>
                      <a:pt x="42" y="188"/>
                    </a:lnTo>
                    <a:lnTo>
                      <a:pt x="40" y="184"/>
                    </a:lnTo>
                    <a:lnTo>
                      <a:pt x="40" y="183"/>
                    </a:lnTo>
                    <a:lnTo>
                      <a:pt x="42" y="181"/>
                    </a:lnTo>
                    <a:lnTo>
                      <a:pt x="40" y="181"/>
                    </a:lnTo>
                    <a:lnTo>
                      <a:pt x="38" y="181"/>
                    </a:lnTo>
                    <a:lnTo>
                      <a:pt x="36" y="183"/>
                    </a:lnTo>
                    <a:lnTo>
                      <a:pt x="34" y="183"/>
                    </a:lnTo>
                    <a:lnTo>
                      <a:pt x="34" y="181"/>
                    </a:lnTo>
                    <a:lnTo>
                      <a:pt x="32" y="181"/>
                    </a:lnTo>
                    <a:lnTo>
                      <a:pt x="29" y="181"/>
                    </a:lnTo>
                    <a:lnTo>
                      <a:pt x="29" y="179"/>
                    </a:lnTo>
                    <a:lnTo>
                      <a:pt x="27" y="177"/>
                    </a:lnTo>
                    <a:lnTo>
                      <a:pt x="25" y="177"/>
                    </a:lnTo>
                    <a:lnTo>
                      <a:pt x="25" y="179"/>
                    </a:lnTo>
                    <a:lnTo>
                      <a:pt x="25" y="177"/>
                    </a:lnTo>
                    <a:lnTo>
                      <a:pt x="23" y="177"/>
                    </a:lnTo>
                    <a:lnTo>
                      <a:pt x="25" y="175"/>
                    </a:lnTo>
                    <a:lnTo>
                      <a:pt x="25" y="173"/>
                    </a:lnTo>
                    <a:lnTo>
                      <a:pt x="25" y="171"/>
                    </a:lnTo>
                    <a:lnTo>
                      <a:pt x="25" y="169"/>
                    </a:lnTo>
                    <a:lnTo>
                      <a:pt x="25" y="165"/>
                    </a:lnTo>
                    <a:lnTo>
                      <a:pt x="25" y="163"/>
                    </a:lnTo>
                    <a:lnTo>
                      <a:pt x="25" y="161"/>
                    </a:lnTo>
                    <a:lnTo>
                      <a:pt x="27" y="159"/>
                    </a:lnTo>
                    <a:lnTo>
                      <a:pt x="27" y="158"/>
                    </a:lnTo>
                    <a:lnTo>
                      <a:pt x="29" y="158"/>
                    </a:lnTo>
                    <a:lnTo>
                      <a:pt x="29" y="159"/>
                    </a:lnTo>
                    <a:lnTo>
                      <a:pt x="31" y="159"/>
                    </a:lnTo>
                    <a:lnTo>
                      <a:pt x="32" y="159"/>
                    </a:lnTo>
                    <a:lnTo>
                      <a:pt x="34" y="158"/>
                    </a:lnTo>
                    <a:lnTo>
                      <a:pt x="36" y="158"/>
                    </a:lnTo>
                    <a:lnTo>
                      <a:pt x="38" y="158"/>
                    </a:lnTo>
                    <a:lnTo>
                      <a:pt x="38" y="159"/>
                    </a:lnTo>
                    <a:lnTo>
                      <a:pt x="40" y="159"/>
                    </a:lnTo>
                    <a:lnTo>
                      <a:pt x="42" y="159"/>
                    </a:lnTo>
                    <a:lnTo>
                      <a:pt x="44" y="158"/>
                    </a:lnTo>
                    <a:lnTo>
                      <a:pt x="44" y="159"/>
                    </a:lnTo>
                    <a:lnTo>
                      <a:pt x="46" y="158"/>
                    </a:lnTo>
                    <a:lnTo>
                      <a:pt x="48" y="159"/>
                    </a:lnTo>
                    <a:lnTo>
                      <a:pt x="46" y="159"/>
                    </a:lnTo>
                    <a:lnTo>
                      <a:pt x="48" y="161"/>
                    </a:lnTo>
                    <a:lnTo>
                      <a:pt x="46" y="161"/>
                    </a:lnTo>
                    <a:lnTo>
                      <a:pt x="48" y="163"/>
                    </a:lnTo>
                    <a:lnTo>
                      <a:pt x="50" y="163"/>
                    </a:lnTo>
                    <a:lnTo>
                      <a:pt x="54" y="163"/>
                    </a:lnTo>
                    <a:lnTo>
                      <a:pt x="52" y="161"/>
                    </a:lnTo>
                    <a:lnTo>
                      <a:pt x="54" y="159"/>
                    </a:lnTo>
                    <a:lnTo>
                      <a:pt x="56" y="159"/>
                    </a:lnTo>
                    <a:lnTo>
                      <a:pt x="56" y="161"/>
                    </a:lnTo>
                    <a:lnTo>
                      <a:pt x="57" y="163"/>
                    </a:lnTo>
                    <a:lnTo>
                      <a:pt x="59" y="167"/>
                    </a:lnTo>
                    <a:lnTo>
                      <a:pt x="63" y="167"/>
                    </a:lnTo>
                    <a:lnTo>
                      <a:pt x="65" y="167"/>
                    </a:lnTo>
                    <a:lnTo>
                      <a:pt x="67" y="167"/>
                    </a:lnTo>
                    <a:lnTo>
                      <a:pt x="65" y="167"/>
                    </a:lnTo>
                    <a:lnTo>
                      <a:pt x="65" y="165"/>
                    </a:lnTo>
                    <a:lnTo>
                      <a:pt x="63" y="161"/>
                    </a:lnTo>
                    <a:lnTo>
                      <a:pt x="65" y="159"/>
                    </a:lnTo>
                    <a:lnTo>
                      <a:pt x="65" y="158"/>
                    </a:lnTo>
                    <a:lnTo>
                      <a:pt x="63" y="156"/>
                    </a:lnTo>
                    <a:lnTo>
                      <a:pt x="63" y="152"/>
                    </a:lnTo>
                    <a:lnTo>
                      <a:pt x="61" y="152"/>
                    </a:lnTo>
                    <a:lnTo>
                      <a:pt x="61" y="150"/>
                    </a:lnTo>
                    <a:lnTo>
                      <a:pt x="61" y="148"/>
                    </a:lnTo>
                    <a:lnTo>
                      <a:pt x="59" y="146"/>
                    </a:lnTo>
                    <a:lnTo>
                      <a:pt x="59" y="144"/>
                    </a:lnTo>
                    <a:lnTo>
                      <a:pt x="59" y="142"/>
                    </a:lnTo>
                    <a:lnTo>
                      <a:pt x="57" y="140"/>
                    </a:lnTo>
                    <a:lnTo>
                      <a:pt x="57" y="138"/>
                    </a:lnTo>
                    <a:lnTo>
                      <a:pt x="56" y="138"/>
                    </a:lnTo>
                    <a:lnTo>
                      <a:pt x="54" y="140"/>
                    </a:lnTo>
                    <a:lnTo>
                      <a:pt x="52" y="138"/>
                    </a:lnTo>
                    <a:lnTo>
                      <a:pt x="48" y="140"/>
                    </a:lnTo>
                    <a:lnTo>
                      <a:pt x="46" y="138"/>
                    </a:lnTo>
                    <a:lnTo>
                      <a:pt x="44" y="138"/>
                    </a:lnTo>
                    <a:lnTo>
                      <a:pt x="44" y="136"/>
                    </a:lnTo>
                    <a:lnTo>
                      <a:pt x="48" y="125"/>
                    </a:lnTo>
                    <a:lnTo>
                      <a:pt x="48" y="121"/>
                    </a:lnTo>
                    <a:lnTo>
                      <a:pt x="52" y="119"/>
                    </a:lnTo>
                    <a:lnTo>
                      <a:pt x="52" y="117"/>
                    </a:lnTo>
                    <a:lnTo>
                      <a:pt x="54" y="117"/>
                    </a:lnTo>
                    <a:lnTo>
                      <a:pt x="56" y="117"/>
                    </a:lnTo>
                    <a:lnTo>
                      <a:pt x="57" y="117"/>
                    </a:lnTo>
                    <a:lnTo>
                      <a:pt x="59" y="117"/>
                    </a:lnTo>
                    <a:lnTo>
                      <a:pt x="57" y="117"/>
                    </a:lnTo>
                    <a:lnTo>
                      <a:pt x="57" y="115"/>
                    </a:lnTo>
                    <a:lnTo>
                      <a:pt x="56" y="113"/>
                    </a:lnTo>
                    <a:lnTo>
                      <a:pt x="54" y="113"/>
                    </a:lnTo>
                    <a:lnTo>
                      <a:pt x="54" y="111"/>
                    </a:lnTo>
                    <a:lnTo>
                      <a:pt x="54" y="109"/>
                    </a:lnTo>
                    <a:lnTo>
                      <a:pt x="52" y="109"/>
                    </a:lnTo>
                    <a:lnTo>
                      <a:pt x="50" y="111"/>
                    </a:lnTo>
                    <a:lnTo>
                      <a:pt x="48" y="111"/>
                    </a:lnTo>
                    <a:lnTo>
                      <a:pt x="48" y="109"/>
                    </a:lnTo>
                    <a:lnTo>
                      <a:pt x="46" y="109"/>
                    </a:lnTo>
                    <a:lnTo>
                      <a:pt x="46" y="108"/>
                    </a:lnTo>
                    <a:lnTo>
                      <a:pt x="48" y="104"/>
                    </a:lnTo>
                    <a:lnTo>
                      <a:pt x="50" y="102"/>
                    </a:lnTo>
                    <a:lnTo>
                      <a:pt x="50" y="100"/>
                    </a:lnTo>
                    <a:lnTo>
                      <a:pt x="50" y="98"/>
                    </a:lnTo>
                    <a:lnTo>
                      <a:pt x="50" y="96"/>
                    </a:lnTo>
                    <a:lnTo>
                      <a:pt x="52" y="94"/>
                    </a:lnTo>
                    <a:lnTo>
                      <a:pt x="52" y="92"/>
                    </a:lnTo>
                    <a:lnTo>
                      <a:pt x="50" y="92"/>
                    </a:lnTo>
                    <a:lnTo>
                      <a:pt x="48" y="94"/>
                    </a:lnTo>
                    <a:lnTo>
                      <a:pt x="48" y="92"/>
                    </a:lnTo>
                    <a:lnTo>
                      <a:pt x="46" y="94"/>
                    </a:lnTo>
                    <a:lnTo>
                      <a:pt x="44" y="94"/>
                    </a:lnTo>
                    <a:lnTo>
                      <a:pt x="42" y="94"/>
                    </a:lnTo>
                    <a:lnTo>
                      <a:pt x="40" y="94"/>
                    </a:lnTo>
                    <a:lnTo>
                      <a:pt x="36" y="94"/>
                    </a:lnTo>
                    <a:lnTo>
                      <a:pt x="34" y="92"/>
                    </a:lnTo>
                    <a:lnTo>
                      <a:pt x="34" y="90"/>
                    </a:lnTo>
                    <a:lnTo>
                      <a:pt x="32" y="88"/>
                    </a:lnTo>
                    <a:lnTo>
                      <a:pt x="32" y="86"/>
                    </a:lnTo>
                    <a:lnTo>
                      <a:pt x="31" y="85"/>
                    </a:lnTo>
                    <a:lnTo>
                      <a:pt x="31" y="83"/>
                    </a:lnTo>
                    <a:lnTo>
                      <a:pt x="31" y="81"/>
                    </a:lnTo>
                    <a:lnTo>
                      <a:pt x="31" y="79"/>
                    </a:lnTo>
                    <a:lnTo>
                      <a:pt x="32" y="77"/>
                    </a:lnTo>
                    <a:lnTo>
                      <a:pt x="32" y="75"/>
                    </a:lnTo>
                    <a:lnTo>
                      <a:pt x="32" y="73"/>
                    </a:lnTo>
                    <a:lnTo>
                      <a:pt x="32" y="71"/>
                    </a:lnTo>
                    <a:lnTo>
                      <a:pt x="32" y="69"/>
                    </a:lnTo>
                    <a:lnTo>
                      <a:pt x="32" y="67"/>
                    </a:lnTo>
                    <a:lnTo>
                      <a:pt x="34" y="65"/>
                    </a:lnTo>
                    <a:lnTo>
                      <a:pt x="32" y="65"/>
                    </a:lnTo>
                    <a:lnTo>
                      <a:pt x="34" y="65"/>
                    </a:lnTo>
                    <a:lnTo>
                      <a:pt x="34" y="63"/>
                    </a:lnTo>
                    <a:lnTo>
                      <a:pt x="34" y="61"/>
                    </a:lnTo>
                    <a:lnTo>
                      <a:pt x="32" y="61"/>
                    </a:lnTo>
                    <a:lnTo>
                      <a:pt x="31" y="61"/>
                    </a:lnTo>
                    <a:lnTo>
                      <a:pt x="31" y="60"/>
                    </a:lnTo>
                    <a:lnTo>
                      <a:pt x="32" y="60"/>
                    </a:lnTo>
                    <a:lnTo>
                      <a:pt x="32" y="58"/>
                    </a:lnTo>
                    <a:lnTo>
                      <a:pt x="31" y="58"/>
                    </a:lnTo>
                    <a:lnTo>
                      <a:pt x="29" y="58"/>
                    </a:lnTo>
                    <a:lnTo>
                      <a:pt x="31" y="56"/>
                    </a:lnTo>
                    <a:lnTo>
                      <a:pt x="29" y="56"/>
                    </a:lnTo>
                    <a:lnTo>
                      <a:pt x="31" y="56"/>
                    </a:lnTo>
                    <a:lnTo>
                      <a:pt x="32" y="56"/>
                    </a:lnTo>
                    <a:lnTo>
                      <a:pt x="32" y="54"/>
                    </a:lnTo>
                    <a:lnTo>
                      <a:pt x="31" y="54"/>
                    </a:lnTo>
                    <a:lnTo>
                      <a:pt x="32" y="52"/>
                    </a:lnTo>
                    <a:lnTo>
                      <a:pt x="32" y="50"/>
                    </a:lnTo>
                    <a:lnTo>
                      <a:pt x="32" y="48"/>
                    </a:lnTo>
                    <a:lnTo>
                      <a:pt x="34" y="48"/>
                    </a:lnTo>
                    <a:lnTo>
                      <a:pt x="36" y="48"/>
                    </a:lnTo>
                    <a:lnTo>
                      <a:pt x="40" y="46"/>
                    </a:lnTo>
                    <a:lnTo>
                      <a:pt x="40" y="44"/>
                    </a:lnTo>
                    <a:lnTo>
                      <a:pt x="40" y="42"/>
                    </a:lnTo>
                    <a:lnTo>
                      <a:pt x="42" y="38"/>
                    </a:lnTo>
                    <a:lnTo>
                      <a:pt x="44" y="38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8" y="38"/>
                    </a:lnTo>
                    <a:lnTo>
                      <a:pt x="50" y="36"/>
                    </a:lnTo>
                    <a:lnTo>
                      <a:pt x="52" y="36"/>
                    </a:lnTo>
                    <a:lnTo>
                      <a:pt x="54" y="35"/>
                    </a:lnTo>
                    <a:lnTo>
                      <a:pt x="56" y="33"/>
                    </a:lnTo>
                    <a:lnTo>
                      <a:pt x="56" y="31"/>
                    </a:lnTo>
                    <a:lnTo>
                      <a:pt x="57" y="31"/>
                    </a:lnTo>
                    <a:lnTo>
                      <a:pt x="57" y="29"/>
                    </a:lnTo>
                    <a:lnTo>
                      <a:pt x="57" y="27"/>
                    </a:lnTo>
                    <a:lnTo>
                      <a:pt x="59" y="27"/>
                    </a:lnTo>
                    <a:lnTo>
                      <a:pt x="61" y="27"/>
                    </a:lnTo>
                    <a:lnTo>
                      <a:pt x="59" y="25"/>
                    </a:lnTo>
                    <a:lnTo>
                      <a:pt x="59" y="23"/>
                    </a:lnTo>
                    <a:lnTo>
                      <a:pt x="59" y="21"/>
                    </a:lnTo>
                    <a:lnTo>
                      <a:pt x="61" y="21"/>
                    </a:lnTo>
                    <a:lnTo>
                      <a:pt x="63" y="21"/>
                    </a:lnTo>
                    <a:lnTo>
                      <a:pt x="65" y="19"/>
                    </a:lnTo>
                    <a:lnTo>
                      <a:pt x="65" y="17"/>
                    </a:lnTo>
                    <a:lnTo>
                      <a:pt x="67" y="17"/>
                    </a:lnTo>
                    <a:lnTo>
                      <a:pt x="67" y="19"/>
                    </a:lnTo>
                    <a:lnTo>
                      <a:pt x="69" y="19"/>
                    </a:lnTo>
                    <a:lnTo>
                      <a:pt x="71" y="19"/>
                    </a:lnTo>
                    <a:lnTo>
                      <a:pt x="71" y="21"/>
                    </a:lnTo>
                    <a:lnTo>
                      <a:pt x="73" y="21"/>
                    </a:lnTo>
                    <a:lnTo>
                      <a:pt x="73" y="19"/>
                    </a:lnTo>
                    <a:lnTo>
                      <a:pt x="75" y="19"/>
                    </a:lnTo>
                    <a:lnTo>
                      <a:pt x="75" y="17"/>
                    </a:lnTo>
                    <a:lnTo>
                      <a:pt x="77" y="17"/>
                    </a:lnTo>
                    <a:lnTo>
                      <a:pt x="79" y="17"/>
                    </a:lnTo>
                    <a:lnTo>
                      <a:pt x="80" y="19"/>
                    </a:lnTo>
                    <a:lnTo>
                      <a:pt x="80" y="23"/>
                    </a:lnTo>
                    <a:lnTo>
                      <a:pt x="82" y="23"/>
                    </a:lnTo>
                    <a:lnTo>
                      <a:pt x="82" y="25"/>
                    </a:lnTo>
                    <a:lnTo>
                      <a:pt x="84" y="25"/>
                    </a:lnTo>
                    <a:lnTo>
                      <a:pt x="86" y="25"/>
                    </a:lnTo>
                    <a:lnTo>
                      <a:pt x="86" y="27"/>
                    </a:lnTo>
                    <a:lnTo>
                      <a:pt x="86" y="31"/>
                    </a:lnTo>
                    <a:lnTo>
                      <a:pt x="84" y="31"/>
                    </a:lnTo>
                    <a:lnTo>
                      <a:pt x="84" y="33"/>
                    </a:lnTo>
                    <a:lnTo>
                      <a:pt x="86" y="33"/>
                    </a:lnTo>
                    <a:lnTo>
                      <a:pt x="88" y="33"/>
                    </a:lnTo>
                    <a:lnTo>
                      <a:pt x="88" y="31"/>
                    </a:lnTo>
                    <a:lnTo>
                      <a:pt x="90" y="31"/>
                    </a:lnTo>
                    <a:lnTo>
                      <a:pt x="92" y="33"/>
                    </a:lnTo>
                    <a:lnTo>
                      <a:pt x="94" y="33"/>
                    </a:lnTo>
                    <a:lnTo>
                      <a:pt x="96" y="33"/>
                    </a:lnTo>
                    <a:lnTo>
                      <a:pt x="98" y="33"/>
                    </a:lnTo>
                    <a:lnTo>
                      <a:pt x="100" y="33"/>
                    </a:lnTo>
                    <a:lnTo>
                      <a:pt x="100" y="35"/>
                    </a:lnTo>
                    <a:lnTo>
                      <a:pt x="102" y="35"/>
                    </a:lnTo>
                    <a:lnTo>
                      <a:pt x="104" y="35"/>
                    </a:lnTo>
                    <a:lnTo>
                      <a:pt x="105" y="36"/>
                    </a:lnTo>
                    <a:lnTo>
                      <a:pt x="107" y="38"/>
                    </a:lnTo>
                    <a:lnTo>
                      <a:pt x="107" y="40"/>
                    </a:lnTo>
                    <a:lnTo>
                      <a:pt x="109" y="40"/>
                    </a:lnTo>
                    <a:lnTo>
                      <a:pt x="113" y="38"/>
                    </a:lnTo>
                    <a:lnTo>
                      <a:pt x="113" y="36"/>
                    </a:lnTo>
                    <a:lnTo>
                      <a:pt x="113" y="35"/>
                    </a:lnTo>
                    <a:lnTo>
                      <a:pt x="113" y="33"/>
                    </a:lnTo>
                    <a:lnTo>
                      <a:pt x="111" y="31"/>
                    </a:lnTo>
                    <a:lnTo>
                      <a:pt x="111" y="29"/>
                    </a:lnTo>
                    <a:lnTo>
                      <a:pt x="113" y="27"/>
                    </a:lnTo>
                    <a:lnTo>
                      <a:pt x="115" y="25"/>
                    </a:lnTo>
                    <a:lnTo>
                      <a:pt x="117" y="25"/>
                    </a:lnTo>
                    <a:lnTo>
                      <a:pt x="119" y="25"/>
                    </a:lnTo>
                    <a:lnTo>
                      <a:pt x="121" y="25"/>
                    </a:lnTo>
                    <a:lnTo>
                      <a:pt x="123" y="25"/>
                    </a:lnTo>
                    <a:lnTo>
                      <a:pt x="125" y="25"/>
                    </a:lnTo>
                    <a:lnTo>
                      <a:pt x="127" y="23"/>
                    </a:lnTo>
                    <a:lnTo>
                      <a:pt x="128" y="23"/>
                    </a:lnTo>
                    <a:lnTo>
                      <a:pt x="128" y="25"/>
                    </a:lnTo>
                    <a:lnTo>
                      <a:pt x="130" y="25"/>
                    </a:lnTo>
                    <a:lnTo>
                      <a:pt x="132" y="27"/>
                    </a:lnTo>
                    <a:lnTo>
                      <a:pt x="134" y="27"/>
                    </a:lnTo>
                    <a:lnTo>
                      <a:pt x="134" y="25"/>
                    </a:lnTo>
                    <a:lnTo>
                      <a:pt x="136" y="23"/>
                    </a:lnTo>
                    <a:lnTo>
                      <a:pt x="138" y="21"/>
                    </a:lnTo>
                    <a:lnTo>
                      <a:pt x="136" y="19"/>
                    </a:lnTo>
                    <a:lnTo>
                      <a:pt x="136" y="21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4" y="17"/>
                    </a:lnTo>
                    <a:lnTo>
                      <a:pt x="134" y="15"/>
                    </a:lnTo>
                    <a:lnTo>
                      <a:pt x="134" y="13"/>
                    </a:lnTo>
                    <a:lnTo>
                      <a:pt x="134" y="12"/>
                    </a:lnTo>
                    <a:lnTo>
                      <a:pt x="134" y="10"/>
                    </a:lnTo>
                    <a:lnTo>
                      <a:pt x="134" y="8"/>
                    </a:lnTo>
                    <a:lnTo>
                      <a:pt x="136" y="6"/>
                    </a:lnTo>
                    <a:lnTo>
                      <a:pt x="136" y="4"/>
                    </a:lnTo>
                    <a:lnTo>
                      <a:pt x="138" y="4"/>
                    </a:lnTo>
                    <a:lnTo>
                      <a:pt x="138" y="6"/>
                    </a:lnTo>
                    <a:lnTo>
                      <a:pt x="140" y="8"/>
                    </a:lnTo>
                    <a:lnTo>
                      <a:pt x="142" y="8"/>
                    </a:lnTo>
                    <a:lnTo>
                      <a:pt x="142" y="10"/>
                    </a:lnTo>
                    <a:lnTo>
                      <a:pt x="144" y="10"/>
                    </a:lnTo>
                    <a:lnTo>
                      <a:pt x="146" y="10"/>
                    </a:lnTo>
                    <a:lnTo>
                      <a:pt x="146" y="12"/>
                    </a:lnTo>
                    <a:lnTo>
                      <a:pt x="146" y="10"/>
                    </a:lnTo>
                    <a:lnTo>
                      <a:pt x="148" y="10"/>
                    </a:lnTo>
                    <a:lnTo>
                      <a:pt x="148" y="12"/>
                    </a:lnTo>
                    <a:lnTo>
                      <a:pt x="150" y="12"/>
                    </a:lnTo>
                    <a:lnTo>
                      <a:pt x="152" y="12"/>
                    </a:lnTo>
                    <a:lnTo>
                      <a:pt x="152" y="10"/>
                    </a:lnTo>
                    <a:lnTo>
                      <a:pt x="153" y="10"/>
                    </a:lnTo>
                    <a:lnTo>
                      <a:pt x="153" y="8"/>
                    </a:lnTo>
                    <a:lnTo>
                      <a:pt x="152" y="8"/>
                    </a:lnTo>
                    <a:lnTo>
                      <a:pt x="152" y="4"/>
                    </a:lnTo>
                    <a:lnTo>
                      <a:pt x="152" y="2"/>
                    </a:lnTo>
                    <a:lnTo>
                      <a:pt x="153" y="2"/>
                    </a:lnTo>
                    <a:lnTo>
                      <a:pt x="153" y="0"/>
                    </a:lnTo>
                    <a:lnTo>
                      <a:pt x="153" y="2"/>
                    </a:lnTo>
                    <a:lnTo>
                      <a:pt x="155" y="0"/>
                    </a:lnTo>
                    <a:lnTo>
                      <a:pt x="155" y="2"/>
                    </a:lnTo>
                    <a:lnTo>
                      <a:pt x="157" y="2"/>
                    </a:lnTo>
                    <a:lnTo>
                      <a:pt x="159" y="2"/>
                    </a:lnTo>
                    <a:lnTo>
                      <a:pt x="159" y="0"/>
                    </a:lnTo>
                    <a:lnTo>
                      <a:pt x="161" y="0"/>
                    </a:lnTo>
                    <a:lnTo>
                      <a:pt x="163" y="0"/>
                    </a:lnTo>
                    <a:lnTo>
                      <a:pt x="165" y="0"/>
                    </a:lnTo>
                    <a:lnTo>
                      <a:pt x="167" y="0"/>
                    </a:lnTo>
                    <a:lnTo>
                      <a:pt x="165" y="2"/>
                    </a:lnTo>
                    <a:lnTo>
                      <a:pt x="165" y="4"/>
                    </a:lnTo>
                    <a:lnTo>
                      <a:pt x="165" y="6"/>
                    </a:lnTo>
                    <a:lnTo>
                      <a:pt x="165" y="4"/>
                    </a:lnTo>
                    <a:lnTo>
                      <a:pt x="167" y="6"/>
                    </a:lnTo>
                    <a:lnTo>
                      <a:pt x="169" y="6"/>
                    </a:lnTo>
                    <a:lnTo>
                      <a:pt x="169" y="8"/>
                    </a:lnTo>
                    <a:lnTo>
                      <a:pt x="167" y="8"/>
                    </a:lnTo>
                    <a:lnTo>
                      <a:pt x="165" y="8"/>
                    </a:lnTo>
                    <a:lnTo>
                      <a:pt x="165" y="10"/>
                    </a:lnTo>
                    <a:lnTo>
                      <a:pt x="167" y="10"/>
                    </a:lnTo>
                    <a:lnTo>
                      <a:pt x="167" y="12"/>
                    </a:lnTo>
                    <a:lnTo>
                      <a:pt x="165" y="12"/>
                    </a:lnTo>
                    <a:lnTo>
                      <a:pt x="165" y="13"/>
                    </a:lnTo>
                    <a:lnTo>
                      <a:pt x="163" y="13"/>
                    </a:lnTo>
                    <a:lnTo>
                      <a:pt x="163" y="15"/>
                    </a:lnTo>
                    <a:lnTo>
                      <a:pt x="165" y="15"/>
                    </a:lnTo>
                    <a:lnTo>
                      <a:pt x="165" y="13"/>
                    </a:lnTo>
                    <a:lnTo>
                      <a:pt x="167" y="13"/>
                    </a:lnTo>
                    <a:lnTo>
                      <a:pt x="167" y="15"/>
                    </a:lnTo>
                    <a:lnTo>
                      <a:pt x="169" y="15"/>
                    </a:lnTo>
                    <a:lnTo>
                      <a:pt x="169" y="17"/>
                    </a:lnTo>
                    <a:lnTo>
                      <a:pt x="171" y="17"/>
                    </a:lnTo>
                    <a:lnTo>
                      <a:pt x="169" y="17"/>
                    </a:lnTo>
                    <a:lnTo>
                      <a:pt x="169" y="19"/>
                    </a:lnTo>
                    <a:lnTo>
                      <a:pt x="169" y="21"/>
                    </a:lnTo>
                    <a:lnTo>
                      <a:pt x="171" y="21"/>
                    </a:lnTo>
                    <a:lnTo>
                      <a:pt x="171" y="23"/>
                    </a:lnTo>
                    <a:lnTo>
                      <a:pt x="169" y="23"/>
                    </a:lnTo>
                    <a:lnTo>
                      <a:pt x="169" y="25"/>
                    </a:lnTo>
                    <a:lnTo>
                      <a:pt x="171" y="25"/>
                    </a:lnTo>
                    <a:lnTo>
                      <a:pt x="169" y="25"/>
                    </a:lnTo>
                    <a:lnTo>
                      <a:pt x="169" y="27"/>
                    </a:lnTo>
                    <a:lnTo>
                      <a:pt x="167" y="27"/>
                    </a:lnTo>
                    <a:lnTo>
                      <a:pt x="167" y="29"/>
                    </a:lnTo>
                    <a:lnTo>
                      <a:pt x="169" y="29"/>
                    </a:lnTo>
                    <a:lnTo>
                      <a:pt x="167" y="31"/>
                    </a:lnTo>
                    <a:lnTo>
                      <a:pt x="167" y="29"/>
                    </a:lnTo>
                    <a:lnTo>
                      <a:pt x="165" y="29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7" y="33"/>
                    </a:lnTo>
                    <a:lnTo>
                      <a:pt x="167" y="35"/>
                    </a:lnTo>
                    <a:lnTo>
                      <a:pt x="169" y="35"/>
                    </a:lnTo>
                    <a:lnTo>
                      <a:pt x="167" y="35"/>
                    </a:lnTo>
                    <a:lnTo>
                      <a:pt x="169" y="35"/>
                    </a:lnTo>
                    <a:lnTo>
                      <a:pt x="169" y="36"/>
                    </a:lnTo>
                    <a:lnTo>
                      <a:pt x="171" y="36"/>
                    </a:lnTo>
                    <a:lnTo>
                      <a:pt x="173" y="36"/>
                    </a:lnTo>
                    <a:lnTo>
                      <a:pt x="175" y="38"/>
                    </a:lnTo>
                    <a:lnTo>
                      <a:pt x="176" y="38"/>
                    </a:lnTo>
                    <a:lnTo>
                      <a:pt x="176" y="36"/>
                    </a:lnTo>
                    <a:lnTo>
                      <a:pt x="178" y="36"/>
                    </a:lnTo>
                    <a:lnTo>
                      <a:pt x="180" y="38"/>
                    </a:lnTo>
                    <a:lnTo>
                      <a:pt x="180" y="36"/>
                    </a:lnTo>
                    <a:lnTo>
                      <a:pt x="182" y="36"/>
                    </a:lnTo>
                    <a:lnTo>
                      <a:pt x="182" y="35"/>
                    </a:lnTo>
                    <a:lnTo>
                      <a:pt x="184" y="33"/>
                    </a:lnTo>
                    <a:lnTo>
                      <a:pt x="182" y="33"/>
                    </a:lnTo>
                    <a:lnTo>
                      <a:pt x="184" y="33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8" y="33"/>
                    </a:lnTo>
                    <a:lnTo>
                      <a:pt x="188" y="31"/>
                    </a:lnTo>
                    <a:lnTo>
                      <a:pt x="188" y="29"/>
                    </a:lnTo>
                    <a:lnTo>
                      <a:pt x="188" y="27"/>
                    </a:lnTo>
                    <a:lnTo>
                      <a:pt x="190" y="27"/>
                    </a:lnTo>
                    <a:lnTo>
                      <a:pt x="190" y="25"/>
                    </a:lnTo>
                    <a:lnTo>
                      <a:pt x="192" y="25"/>
                    </a:lnTo>
                    <a:lnTo>
                      <a:pt x="194" y="23"/>
                    </a:lnTo>
                    <a:lnTo>
                      <a:pt x="194" y="21"/>
                    </a:lnTo>
                    <a:lnTo>
                      <a:pt x="196" y="21"/>
                    </a:lnTo>
                    <a:lnTo>
                      <a:pt x="198" y="21"/>
                    </a:lnTo>
                    <a:lnTo>
                      <a:pt x="199" y="21"/>
                    </a:lnTo>
                    <a:lnTo>
                      <a:pt x="201" y="21"/>
                    </a:lnTo>
                    <a:lnTo>
                      <a:pt x="203" y="19"/>
                    </a:lnTo>
                    <a:lnTo>
                      <a:pt x="205" y="19"/>
                    </a:lnTo>
                    <a:lnTo>
                      <a:pt x="207" y="19"/>
                    </a:lnTo>
                    <a:lnTo>
                      <a:pt x="209" y="19"/>
                    </a:lnTo>
                    <a:lnTo>
                      <a:pt x="211" y="19"/>
                    </a:lnTo>
                    <a:lnTo>
                      <a:pt x="213" y="19"/>
                    </a:lnTo>
                    <a:lnTo>
                      <a:pt x="215" y="21"/>
                    </a:lnTo>
                    <a:lnTo>
                      <a:pt x="217" y="21"/>
                    </a:lnTo>
                    <a:lnTo>
                      <a:pt x="217" y="23"/>
                    </a:lnTo>
                    <a:lnTo>
                      <a:pt x="217" y="25"/>
                    </a:lnTo>
                    <a:lnTo>
                      <a:pt x="219" y="25"/>
                    </a:lnTo>
                    <a:lnTo>
                      <a:pt x="219" y="27"/>
                    </a:lnTo>
                    <a:lnTo>
                      <a:pt x="221" y="27"/>
                    </a:lnTo>
                    <a:lnTo>
                      <a:pt x="221" y="29"/>
                    </a:lnTo>
                    <a:lnTo>
                      <a:pt x="223" y="29"/>
                    </a:lnTo>
                    <a:lnTo>
                      <a:pt x="223" y="31"/>
                    </a:lnTo>
                    <a:lnTo>
                      <a:pt x="224" y="31"/>
                    </a:lnTo>
                    <a:lnTo>
                      <a:pt x="226" y="31"/>
                    </a:lnTo>
                    <a:lnTo>
                      <a:pt x="228" y="31"/>
                    </a:lnTo>
                    <a:lnTo>
                      <a:pt x="230" y="31"/>
                    </a:lnTo>
                    <a:lnTo>
                      <a:pt x="230" y="29"/>
                    </a:lnTo>
                    <a:lnTo>
                      <a:pt x="230" y="31"/>
                    </a:lnTo>
                    <a:lnTo>
                      <a:pt x="230" y="29"/>
                    </a:lnTo>
                    <a:lnTo>
                      <a:pt x="232" y="29"/>
                    </a:lnTo>
                    <a:lnTo>
                      <a:pt x="234" y="29"/>
                    </a:lnTo>
                    <a:lnTo>
                      <a:pt x="236" y="29"/>
                    </a:lnTo>
                    <a:lnTo>
                      <a:pt x="238" y="29"/>
                    </a:lnTo>
                    <a:lnTo>
                      <a:pt x="238" y="31"/>
                    </a:lnTo>
                    <a:lnTo>
                      <a:pt x="238" y="29"/>
                    </a:lnTo>
                    <a:lnTo>
                      <a:pt x="240" y="29"/>
                    </a:lnTo>
                    <a:lnTo>
                      <a:pt x="242" y="29"/>
                    </a:lnTo>
                    <a:lnTo>
                      <a:pt x="242" y="31"/>
                    </a:lnTo>
                    <a:lnTo>
                      <a:pt x="242" y="33"/>
                    </a:lnTo>
                    <a:lnTo>
                      <a:pt x="240" y="33"/>
                    </a:lnTo>
                    <a:lnTo>
                      <a:pt x="240" y="35"/>
                    </a:lnTo>
                    <a:lnTo>
                      <a:pt x="240" y="36"/>
                    </a:lnTo>
                    <a:lnTo>
                      <a:pt x="242" y="36"/>
                    </a:lnTo>
                    <a:lnTo>
                      <a:pt x="244" y="36"/>
                    </a:lnTo>
                    <a:lnTo>
                      <a:pt x="242" y="36"/>
                    </a:lnTo>
                    <a:lnTo>
                      <a:pt x="244" y="36"/>
                    </a:lnTo>
                    <a:lnTo>
                      <a:pt x="246" y="35"/>
                    </a:lnTo>
                    <a:lnTo>
                      <a:pt x="246" y="36"/>
                    </a:lnTo>
                    <a:lnTo>
                      <a:pt x="246" y="38"/>
                    </a:lnTo>
                    <a:lnTo>
                      <a:pt x="244" y="38"/>
                    </a:lnTo>
                    <a:lnTo>
                      <a:pt x="246" y="38"/>
                    </a:lnTo>
                    <a:lnTo>
                      <a:pt x="246" y="40"/>
                    </a:lnTo>
                    <a:lnTo>
                      <a:pt x="246" y="42"/>
                    </a:lnTo>
                    <a:lnTo>
                      <a:pt x="247" y="42"/>
                    </a:lnTo>
                    <a:lnTo>
                      <a:pt x="249" y="42"/>
                    </a:lnTo>
                    <a:lnTo>
                      <a:pt x="247" y="44"/>
                    </a:lnTo>
                    <a:lnTo>
                      <a:pt x="247" y="42"/>
                    </a:lnTo>
                    <a:lnTo>
                      <a:pt x="247" y="44"/>
                    </a:lnTo>
                    <a:lnTo>
                      <a:pt x="247" y="42"/>
                    </a:lnTo>
                    <a:lnTo>
                      <a:pt x="246" y="42"/>
                    </a:lnTo>
                    <a:lnTo>
                      <a:pt x="246" y="44"/>
                    </a:lnTo>
                    <a:lnTo>
                      <a:pt x="247" y="44"/>
                    </a:lnTo>
                    <a:lnTo>
                      <a:pt x="247" y="46"/>
                    </a:lnTo>
                    <a:lnTo>
                      <a:pt x="249" y="46"/>
                    </a:lnTo>
                    <a:lnTo>
                      <a:pt x="249" y="44"/>
                    </a:lnTo>
                    <a:lnTo>
                      <a:pt x="251" y="44"/>
                    </a:lnTo>
                    <a:lnTo>
                      <a:pt x="251" y="46"/>
                    </a:lnTo>
                    <a:lnTo>
                      <a:pt x="249" y="46"/>
                    </a:lnTo>
                    <a:lnTo>
                      <a:pt x="249" y="48"/>
                    </a:lnTo>
                    <a:lnTo>
                      <a:pt x="251" y="48"/>
                    </a:lnTo>
                    <a:lnTo>
                      <a:pt x="251" y="46"/>
                    </a:lnTo>
                    <a:lnTo>
                      <a:pt x="251" y="48"/>
                    </a:lnTo>
                    <a:lnTo>
                      <a:pt x="253" y="48"/>
                    </a:lnTo>
                    <a:lnTo>
                      <a:pt x="253" y="50"/>
                    </a:lnTo>
                    <a:lnTo>
                      <a:pt x="255" y="50"/>
                    </a:lnTo>
                    <a:lnTo>
                      <a:pt x="253" y="50"/>
                    </a:lnTo>
                    <a:lnTo>
                      <a:pt x="253" y="52"/>
                    </a:lnTo>
                    <a:lnTo>
                      <a:pt x="253" y="50"/>
                    </a:lnTo>
                    <a:lnTo>
                      <a:pt x="253" y="52"/>
                    </a:lnTo>
                    <a:lnTo>
                      <a:pt x="253" y="54"/>
                    </a:lnTo>
                    <a:lnTo>
                      <a:pt x="255" y="54"/>
                    </a:lnTo>
                    <a:lnTo>
                      <a:pt x="255" y="56"/>
                    </a:lnTo>
                    <a:lnTo>
                      <a:pt x="253" y="56"/>
                    </a:lnTo>
                    <a:lnTo>
                      <a:pt x="255" y="58"/>
                    </a:lnTo>
                    <a:lnTo>
                      <a:pt x="253" y="58"/>
                    </a:lnTo>
                    <a:lnTo>
                      <a:pt x="253" y="60"/>
                    </a:lnTo>
                    <a:lnTo>
                      <a:pt x="255" y="60"/>
                    </a:lnTo>
                    <a:lnTo>
                      <a:pt x="255" y="61"/>
                    </a:lnTo>
                    <a:lnTo>
                      <a:pt x="257" y="61"/>
                    </a:lnTo>
                    <a:lnTo>
                      <a:pt x="257" y="60"/>
                    </a:lnTo>
                    <a:lnTo>
                      <a:pt x="259" y="60"/>
                    </a:lnTo>
                    <a:lnTo>
                      <a:pt x="259" y="61"/>
                    </a:lnTo>
                    <a:lnTo>
                      <a:pt x="261" y="61"/>
                    </a:lnTo>
                    <a:lnTo>
                      <a:pt x="263" y="61"/>
                    </a:lnTo>
                    <a:lnTo>
                      <a:pt x="265" y="63"/>
                    </a:lnTo>
                    <a:lnTo>
                      <a:pt x="267" y="63"/>
                    </a:lnTo>
                    <a:lnTo>
                      <a:pt x="267" y="65"/>
                    </a:lnTo>
                    <a:lnTo>
                      <a:pt x="267" y="67"/>
                    </a:lnTo>
                    <a:lnTo>
                      <a:pt x="265" y="67"/>
                    </a:lnTo>
                    <a:lnTo>
                      <a:pt x="265" y="69"/>
                    </a:lnTo>
                    <a:lnTo>
                      <a:pt x="265" y="67"/>
                    </a:lnTo>
                    <a:lnTo>
                      <a:pt x="265" y="69"/>
                    </a:lnTo>
                    <a:lnTo>
                      <a:pt x="267" y="69"/>
                    </a:lnTo>
                    <a:lnTo>
                      <a:pt x="267" y="71"/>
                    </a:lnTo>
                    <a:lnTo>
                      <a:pt x="267" y="69"/>
                    </a:lnTo>
                    <a:lnTo>
                      <a:pt x="269" y="69"/>
                    </a:lnTo>
                    <a:lnTo>
                      <a:pt x="271" y="69"/>
                    </a:lnTo>
                    <a:lnTo>
                      <a:pt x="271" y="71"/>
                    </a:lnTo>
                    <a:lnTo>
                      <a:pt x="272" y="73"/>
                    </a:lnTo>
                    <a:lnTo>
                      <a:pt x="272" y="75"/>
                    </a:lnTo>
                    <a:lnTo>
                      <a:pt x="274" y="75"/>
                    </a:lnTo>
                    <a:lnTo>
                      <a:pt x="274" y="73"/>
                    </a:lnTo>
                    <a:lnTo>
                      <a:pt x="276" y="73"/>
                    </a:lnTo>
                    <a:lnTo>
                      <a:pt x="278" y="73"/>
                    </a:lnTo>
                    <a:lnTo>
                      <a:pt x="278" y="71"/>
                    </a:lnTo>
                    <a:lnTo>
                      <a:pt x="280" y="71"/>
                    </a:lnTo>
                    <a:lnTo>
                      <a:pt x="280" y="73"/>
                    </a:lnTo>
                    <a:lnTo>
                      <a:pt x="282" y="75"/>
                    </a:lnTo>
                    <a:lnTo>
                      <a:pt x="282" y="73"/>
                    </a:lnTo>
                    <a:lnTo>
                      <a:pt x="284" y="73"/>
                    </a:lnTo>
                    <a:lnTo>
                      <a:pt x="284" y="71"/>
                    </a:lnTo>
                    <a:lnTo>
                      <a:pt x="282" y="71"/>
                    </a:lnTo>
                    <a:lnTo>
                      <a:pt x="282" y="69"/>
                    </a:lnTo>
                    <a:lnTo>
                      <a:pt x="284" y="69"/>
                    </a:lnTo>
                    <a:lnTo>
                      <a:pt x="286" y="69"/>
                    </a:lnTo>
                    <a:lnTo>
                      <a:pt x="286" y="71"/>
                    </a:lnTo>
                    <a:lnTo>
                      <a:pt x="286" y="73"/>
                    </a:lnTo>
                    <a:lnTo>
                      <a:pt x="286" y="75"/>
                    </a:lnTo>
                    <a:lnTo>
                      <a:pt x="286" y="77"/>
                    </a:lnTo>
                    <a:lnTo>
                      <a:pt x="288" y="77"/>
                    </a:lnTo>
                    <a:lnTo>
                      <a:pt x="290" y="77"/>
                    </a:lnTo>
                    <a:lnTo>
                      <a:pt x="292" y="75"/>
                    </a:lnTo>
                    <a:lnTo>
                      <a:pt x="292" y="77"/>
                    </a:lnTo>
                    <a:lnTo>
                      <a:pt x="294" y="79"/>
                    </a:lnTo>
                    <a:lnTo>
                      <a:pt x="294" y="81"/>
                    </a:lnTo>
                    <a:lnTo>
                      <a:pt x="295" y="81"/>
                    </a:lnTo>
                    <a:lnTo>
                      <a:pt x="295" y="79"/>
                    </a:lnTo>
                    <a:lnTo>
                      <a:pt x="297" y="79"/>
                    </a:lnTo>
                    <a:lnTo>
                      <a:pt x="299" y="81"/>
                    </a:lnTo>
                    <a:lnTo>
                      <a:pt x="299" y="79"/>
                    </a:lnTo>
                    <a:lnTo>
                      <a:pt x="301" y="79"/>
                    </a:lnTo>
                    <a:lnTo>
                      <a:pt x="301" y="77"/>
                    </a:lnTo>
                    <a:lnTo>
                      <a:pt x="301" y="75"/>
                    </a:lnTo>
                    <a:lnTo>
                      <a:pt x="301" y="73"/>
                    </a:lnTo>
                    <a:lnTo>
                      <a:pt x="303" y="73"/>
                    </a:lnTo>
                    <a:lnTo>
                      <a:pt x="303" y="71"/>
                    </a:lnTo>
                    <a:lnTo>
                      <a:pt x="303" y="69"/>
                    </a:lnTo>
                    <a:lnTo>
                      <a:pt x="305" y="69"/>
                    </a:lnTo>
                    <a:lnTo>
                      <a:pt x="307" y="69"/>
                    </a:lnTo>
                    <a:lnTo>
                      <a:pt x="309" y="67"/>
                    </a:lnTo>
                    <a:lnTo>
                      <a:pt x="311" y="65"/>
                    </a:lnTo>
                    <a:lnTo>
                      <a:pt x="313" y="63"/>
                    </a:lnTo>
                    <a:lnTo>
                      <a:pt x="315" y="65"/>
                    </a:lnTo>
                    <a:lnTo>
                      <a:pt x="317" y="65"/>
                    </a:lnTo>
                    <a:lnTo>
                      <a:pt x="319" y="65"/>
                    </a:lnTo>
                    <a:lnTo>
                      <a:pt x="319" y="63"/>
                    </a:lnTo>
                    <a:lnTo>
                      <a:pt x="320" y="63"/>
                    </a:lnTo>
                    <a:lnTo>
                      <a:pt x="322" y="63"/>
                    </a:lnTo>
                    <a:lnTo>
                      <a:pt x="324" y="63"/>
                    </a:lnTo>
                    <a:lnTo>
                      <a:pt x="322" y="63"/>
                    </a:lnTo>
                    <a:lnTo>
                      <a:pt x="322" y="61"/>
                    </a:lnTo>
                    <a:lnTo>
                      <a:pt x="324" y="61"/>
                    </a:lnTo>
                    <a:lnTo>
                      <a:pt x="326" y="61"/>
                    </a:lnTo>
                    <a:lnTo>
                      <a:pt x="326" y="60"/>
                    </a:lnTo>
                    <a:lnTo>
                      <a:pt x="328" y="60"/>
                    </a:lnTo>
                    <a:lnTo>
                      <a:pt x="330" y="60"/>
                    </a:lnTo>
                    <a:lnTo>
                      <a:pt x="332" y="60"/>
                    </a:lnTo>
                    <a:lnTo>
                      <a:pt x="334" y="60"/>
                    </a:lnTo>
                    <a:lnTo>
                      <a:pt x="336" y="60"/>
                    </a:lnTo>
                    <a:lnTo>
                      <a:pt x="336" y="58"/>
                    </a:lnTo>
                    <a:lnTo>
                      <a:pt x="338" y="58"/>
                    </a:lnTo>
                    <a:lnTo>
                      <a:pt x="340" y="56"/>
                    </a:lnTo>
                    <a:lnTo>
                      <a:pt x="342" y="56"/>
                    </a:lnTo>
                    <a:lnTo>
                      <a:pt x="343" y="56"/>
                    </a:lnTo>
                    <a:lnTo>
                      <a:pt x="345" y="56"/>
                    </a:lnTo>
                    <a:lnTo>
                      <a:pt x="347" y="56"/>
                    </a:lnTo>
                    <a:lnTo>
                      <a:pt x="349" y="56"/>
                    </a:lnTo>
                    <a:lnTo>
                      <a:pt x="349" y="58"/>
                    </a:lnTo>
                    <a:lnTo>
                      <a:pt x="351" y="58"/>
                    </a:lnTo>
                    <a:lnTo>
                      <a:pt x="353" y="58"/>
                    </a:lnTo>
                    <a:lnTo>
                      <a:pt x="355" y="58"/>
                    </a:lnTo>
                    <a:lnTo>
                      <a:pt x="357" y="58"/>
                    </a:lnTo>
                    <a:lnTo>
                      <a:pt x="359" y="58"/>
                    </a:lnTo>
                    <a:lnTo>
                      <a:pt x="361" y="58"/>
                    </a:lnTo>
                    <a:lnTo>
                      <a:pt x="363" y="58"/>
                    </a:lnTo>
                    <a:lnTo>
                      <a:pt x="365" y="58"/>
                    </a:lnTo>
                    <a:lnTo>
                      <a:pt x="366" y="58"/>
                    </a:lnTo>
                    <a:lnTo>
                      <a:pt x="366" y="60"/>
                    </a:lnTo>
                    <a:lnTo>
                      <a:pt x="368" y="60"/>
                    </a:lnTo>
                    <a:lnTo>
                      <a:pt x="370" y="60"/>
                    </a:lnTo>
                    <a:lnTo>
                      <a:pt x="368" y="61"/>
                    </a:lnTo>
                    <a:lnTo>
                      <a:pt x="370" y="61"/>
                    </a:lnTo>
                    <a:lnTo>
                      <a:pt x="372" y="61"/>
                    </a:lnTo>
                    <a:lnTo>
                      <a:pt x="374" y="61"/>
                    </a:lnTo>
                    <a:lnTo>
                      <a:pt x="374" y="60"/>
                    </a:lnTo>
                    <a:lnTo>
                      <a:pt x="376" y="60"/>
                    </a:lnTo>
                    <a:lnTo>
                      <a:pt x="376" y="58"/>
                    </a:lnTo>
                    <a:lnTo>
                      <a:pt x="378" y="58"/>
                    </a:lnTo>
                    <a:lnTo>
                      <a:pt x="378" y="60"/>
                    </a:lnTo>
                    <a:lnTo>
                      <a:pt x="378" y="61"/>
                    </a:lnTo>
                    <a:lnTo>
                      <a:pt x="378" y="63"/>
                    </a:lnTo>
                    <a:lnTo>
                      <a:pt x="380" y="63"/>
                    </a:lnTo>
                    <a:lnTo>
                      <a:pt x="382" y="63"/>
                    </a:lnTo>
                    <a:lnTo>
                      <a:pt x="384" y="63"/>
                    </a:lnTo>
                    <a:lnTo>
                      <a:pt x="384" y="65"/>
                    </a:lnTo>
                    <a:lnTo>
                      <a:pt x="386" y="65"/>
                    </a:lnTo>
                    <a:lnTo>
                      <a:pt x="386" y="67"/>
                    </a:lnTo>
                    <a:lnTo>
                      <a:pt x="386" y="69"/>
                    </a:lnTo>
                    <a:lnTo>
                      <a:pt x="386" y="71"/>
                    </a:lnTo>
                    <a:lnTo>
                      <a:pt x="388" y="71"/>
                    </a:lnTo>
                    <a:lnTo>
                      <a:pt x="390" y="71"/>
                    </a:lnTo>
                    <a:lnTo>
                      <a:pt x="391" y="69"/>
                    </a:lnTo>
                    <a:lnTo>
                      <a:pt x="391" y="71"/>
                    </a:lnTo>
                    <a:lnTo>
                      <a:pt x="393" y="73"/>
                    </a:lnTo>
                    <a:lnTo>
                      <a:pt x="393" y="75"/>
                    </a:lnTo>
                    <a:lnTo>
                      <a:pt x="393" y="77"/>
                    </a:lnTo>
                    <a:lnTo>
                      <a:pt x="395" y="77"/>
                    </a:lnTo>
                    <a:lnTo>
                      <a:pt x="395" y="79"/>
                    </a:lnTo>
                    <a:lnTo>
                      <a:pt x="397" y="81"/>
                    </a:lnTo>
                    <a:lnTo>
                      <a:pt x="397" y="83"/>
                    </a:lnTo>
                    <a:lnTo>
                      <a:pt x="397" y="85"/>
                    </a:lnTo>
                    <a:lnTo>
                      <a:pt x="399" y="85"/>
                    </a:lnTo>
                    <a:lnTo>
                      <a:pt x="401" y="88"/>
                    </a:lnTo>
                    <a:lnTo>
                      <a:pt x="403" y="90"/>
                    </a:lnTo>
                    <a:lnTo>
                      <a:pt x="405" y="92"/>
                    </a:lnTo>
                    <a:lnTo>
                      <a:pt x="407" y="92"/>
                    </a:lnTo>
                    <a:lnTo>
                      <a:pt x="407" y="94"/>
                    </a:lnTo>
                    <a:lnTo>
                      <a:pt x="409" y="94"/>
                    </a:lnTo>
                    <a:lnTo>
                      <a:pt x="411" y="92"/>
                    </a:lnTo>
                    <a:lnTo>
                      <a:pt x="411" y="90"/>
                    </a:lnTo>
                    <a:lnTo>
                      <a:pt x="413" y="88"/>
                    </a:lnTo>
                    <a:lnTo>
                      <a:pt x="414" y="88"/>
                    </a:lnTo>
                    <a:lnTo>
                      <a:pt x="413" y="90"/>
                    </a:lnTo>
                    <a:lnTo>
                      <a:pt x="413" y="92"/>
                    </a:lnTo>
                    <a:lnTo>
                      <a:pt x="414" y="94"/>
                    </a:lnTo>
                    <a:lnTo>
                      <a:pt x="414" y="96"/>
                    </a:lnTo>
                    <a:lnTo>
                      <a:pt x="414" y="98"/>
                    </a:lnTo>
                    <a:lnTo>
                      <a:pt x="413" y="98"/>
                    </a:lnTo>
                    <a:lnTo>
                      <a:pt x="411" y="100"/>
                    </a:lnTo>
                    <a:lnTo>
                      <a:pt x="411" y="102"/>
                    </a:lnTo>
                    <a:lnTo>
                      <a:pt x="413" y="102"/>
                    </a:lnTo>
                    <a:lnTo>
                      <a:pt x="413" y="104"/>
                    </a:lnTo>
                    <a:lnTo>
                      <a:pt x="414" y="104"/>
                    </a:lnTo>
                    <a:lnTo>
                      <a:pt x="414" y="106"/>
                    </a:lnTo>
                    <a:lnTo>
                      <a:pt x="414" y="108"/>
                    </a:lnTo>
                    <a:lnTo>
                      <a:pt x="413" y="108"/>
                    </a:lnTo>
                    <a:lnTo>
                      <a:pt x="413" y="109"/>
                    </a:lnTo>
                    <a:lnTo>
                      <a:pt x="411" y="109"/>
                    </a:lnTo>
                    <a:lnTo>
                      <a:pt x="411" y="111"/>
                    </a:lnTo>
                    <a:lnTo>
                      <a:pt x="409" y="113"/>
                    </a:lnTo>
                    <a:lnTo>
                      <a:pt x="407" y="113"/>
                    </a:lnTo>
                    <a:lnTo>
                      <a:pt x="409" y="113"/>
                    </a:lnTo>
                    <a:lnTo>
                      <a:pt x="409" y="115"/>
                    </a:lnTo>
                    <a:lnTo>
                      <a:pt x="409" y="117"/>
                    </a:lnTo>
                    <a:lnTo>
                      <a:pt x="407" y="119"/>
                    </a:lnTo>
                    <a:lnTo>
                      <a:pt x="409" y="121"/>
                    </a:lnTo>
                    <a:lnTo>
                      <a:pt x="413" y="121"/>
                    </a:lnTo>
                    <a:lnTo>
                      <a:pt x="414" y="121"/>
                    </a:lnTo>
                    <a:lnTo>
                      <a:pt x="414" y="123"/>
                    </a:lnTo>
                    <a:lnTo>
                      <a:pt x="416" y="123"/>
                    </a:lnTo>
                    <a:lnTo>
                      <a:pt x="414" y="125"/>
                    </a:lnTo>
                    <a:lnTo>
                      <a:pt x="414" y="127"/>
                    </a:lnTo>
                    <a:lnTo>
                      <a:pt x="416" y="127"/>
                    </a:lnTo>
                    <a:lnTo>
                      <a:pt x="416" y="129"/>
                    </a:lnTo>
                    <a:lnTo>
                      <a:pt x="418" y="129"/>
                    </a:lnTo>
                    <a:lnTo>
                      <a:pt x="418" y="131"/>
                    </a:lnTo>
                    <a:lnTo>
                      <a:pt x="418" y="133"/>
                    </a:lnTo>
                    <a:lnTo>
                      <a:pt x="418" y="134"/>
                    </a:lnTo>
                    <a:lnTo>
                      <a:pt x="420" y="134"/>
                    </a:lnTo>
                    <a:lnTo>
                      <a:pt x="420" y="136"/>
                    </a:lnTo>
                    <a:lnTo>
                      <a:pt x="418" y="136"/>
                    </a:lnTo>
                    <a:lnTo>
                      <a:pt x="418" y="138"/>
                    </a:lnTo>
                    <a:lnTo>
                      <a:pt x="420" y="138"/>
                    </a:lnTo>
                    <a:lnTo>
                      <a:pt x="422" y="144"/>
                    </a:lnTo>
                    <a:lnTo>
                      <a:pt x="422" y="148"/>
                    </a:lnTo>
                    <a:lnTo>
                      <a:pt x="422" y="150"/>
                    </a:lnTo>
                    <a:lnTo>
                      <a:pt x="424" y="156"/>
                    </a:lnTo>
                    <a:lnTo>
                      <a:pt x="424" y="158"/>
                    </a:lnTo>
                    <a:lnTo>
                      <a:pt x="424" y="159"/>
                    </a:lnTo>
                    <a:lnTo>
                      <a:pt x="426" y="163"/>
                    </a:lnTo>
                    <a:lnTo>
                      <a:pt x="426" y="165"/>
                    </a:lnTo>
                    <a:lnTo>
                      <a:pt x="426" y="167"/>
                    </a:lnTo>
                    <a:lnTo>
                      <a:pt x="426" y="171"/>
                    </a:lnTo>
                    <a:lnTo>
                      <a:pt x="426" y="173"/>
                    </a:lnTo>
                    <a:lnTo>
                      <a:pt x="426" y="175"/>
                    </a:lnTo>
                    <a:lnTo>
                      <a:pt x="428" y="177"/>
                    </a:lnTo>
                    <a:lnTo>
                      <a:pt x="428" y="179"/>
                    </a:lnTo>
                    <a:close/>
                    <a:moveTo>
                      <a:pt x="176" y="407"/>
                    </a:moveTo>
                    <a:lnTo>
                      <a:pt x="175" y="407"/>
                    </a:lnTo>
                    <a:lnTo>
                      <a:pt x="173" y="407"/>
                    </a:lnTo>
                    <a:lnTo>
                      <a:pt x="175" y="407"/>
                    </a:lnTo>
                    <a:lnTo>
                      <a:pt x="175" y="405"/>
                    </a:lnTo>
                    <a:lnTo>
                      <a:pt x="175" y="407"/>
                    </a:lnTo>
                    <a:lnTo>
                      <a:pt x="176" y="40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3" name="Freeform 30"/>
              <p:cNvSpPr>
                <a:spLocks noEditPoints="1"/>
              </p:cNvSpPr>
              <p:nvPr/>
            </p:nvSpPr>
            <p:spPr bwMode="auto">
              <a:xfrm>
                <a:off x="2534865" y="837663"/>
                <a:ext cx="5750654" cy="5889710"/>
              </a:xfrm>
              <a:custGeom>
                <a:avLst/>
                <a:gdLst>
                  <a:gd name="T0" fmla="*/ 3844 w 4086"/>
                  <a:gd name="T1" fmla="*/ 121 h 4235"/>
                  <a:gd name="T2" fmla="*/ 3787 w 4086"/>
                  <a:gd name="T3" fmla="*/ 84 h 4235"/>
                  <a:gd name="T4" fmla="*/ 3674 w 4086"/>
                  <a:gd name="T5" fmla="*/ 102 h 4235"/>
                  <a:gd name="T6" fmla="*/ 3439 w 4086"/>
                  <a:gd name="T7" fmla="*/ 90 h 4235"/>
                  <a:gd name="T8" fmla="*/ 2965 w 4086"/>
                  <a:gd name="T9" fmla="*/ 119 h 4235"/>
                  <a:gd name="T10" fmla="*/ 873 w 4086"/>
                  <a:gd name="T11" fmla="*/ 67 h 4235"/>
                  <a:gd name="T12" fmla="*/ 625 w 4086"/>
                  <a:gd name="T13" fmla="*/ 403 h 4235"/>
                  <a:gd name="T14" fmla="*/ 439 w 4086"/>
                  <a:gd name="T15" fmla="*/ 695 h 4235"/>
                  <a:gd name="T16" fmla="*/ 359 w 4086"/>
                  <a:gd name="T17" fmla="*/ 907 h 4235"/>
                  <a:gd name="T18" fmla="*/ 393 w 4086"/>
                  <a:gd name="T19" fmla="*/ 1032 h 4235"/>
                  <a:gd name="T20" fmla="*/ 386 w 4086"/>
                  <a:gd name="T21" fmla="*/ 1424 h 4235"/>
                  <a:gd name="T22" fmla="*/ 403 w 4086"/>
                  <a:gd name="T23" fmla="*/ 1472 h 4235"/>
                  <a:gd name="T24" fmla="*/ 389 w 4086"/>
                  <a:gd name="T25" fmla="*/ 1466 h 4235"/>
                  <a:gd name="T26" fmla="*/ 451 w 4086"/>
                  <a:gd name="T27" fmla="*/ 1525 h 4235"/>
                  <a:gd name="T28" fmla="*/ 407 w 4086"/>
                  <a:gd name="T29" fmla="*/ 1550 h 4235"/>
                  <a:gd name="T30" fmla="*/ 474 w 4086"/>
                  <a:gd name="T31" fmla="*/ 1572 h 4235"/>
                  <a:gd name="T32" fmla="*/ 487 w 4086"/>
                  <a:gd name="T33" fmla="*/ 1587 h 4235"/>
                  <a:gd name="T34" fmla="*/ 476 w 4086"/>
                  <a:gd name="T35" fmla="*/ 1614 h 4235"/>
                  <a:gd name="T36" fmla="*/ 512 w 4086"/>
                  <a:gd name="T37" fmla="*/ 1647 h 4235"/>
                  <a:gd name="T38" fmla="*/ 566 w 4086"/>
                  <a:gd name="T39" fmla="*/ 1704 h 4235"/>
                  <a:gd name="T40" fmla="*/ 620 w 4086"/>
                  <a:gd name="T41" fmla="*/ 1785 h 4235"/>
                  <a:gd name="T42" fmla="*/ 622 w 4086"/>
                  <a:gd name="T43" fmla="*/ 1825 h 4235"/>
                  <a:gd name="T44" fmla="*/ 706 w 4086"/>
                  <a:gd name="T45" fmla="*/ 1908 h 4235"/>
                  <a:gd name="T46" fmla="*/ 973 w 4086"/>
                  <a:gd name="T47" fmla="*/ 2096 h 4235"/>
                  <a:gd name="T48" fmla="*/ 1201 w 4086"/>
                  <a:gd name="T49" fmla="*/ 2056 h 4235"/>
                  <a:gd name="T50" fmla="*/ 1278 w 4086"/>
                  <a:gd name="T51" fmla="*/ 2042 h 4235"/>
                  <a:gd name="T52" fmla="*/ 1326 w 4086"/>
                  <a:gd name="T53" fmla="*/ 2054 h 4235"/>
                  <a:gd name="T54" fmla="*/ 1637 w 4086"/>
                  <a:gd name="T55" fmla="*/ 1989 h 4235"/>
                  <a:gd name="T56" fmla="*/ 1927 w 4086"/>
                  <a:gd name="T57" fmla="*/ 2023 h 4235"/>
                  <a:gd name="T58" fmla="*/ 1971 w 4086"/>
                  <a:gd name="T59" fmla="*/ 2113 h 4235"/>
                  <a:gd name="T60" fmla="*/ 2031 w 4086"/>
                  <a:gd name="T61" fmla="*/ 2094 h 4235"/>
                  <a:gd name="T62" fmla="*/ 2063 w 4086"/>
                  <a:gd name="T63" fmla="*/ 2096 h 4235"/>
                  <a:gd name="T64" fmla="*/ 2150 w 4086"/>
                  <a:gd name="T65" fmla="*/ 2092 h 4235"/>
                  <a:gd name="T66" fmla="*/ 2230 w 4086"/>
                  <a:gd name="T67" fmla="*/ 2135 h 4235"/>
                  <a:gd name="T68" fmla="*/ 2222 w 4086"/>
                  <a:gd name="T69" fmla="*/ 2313 h 4235"/>
                  <a:gd name="T70" fmla="*/ 2222 w 4086"/>
                  <a:gd name="T71" fmla="*/ 2396 h 4235"/>
                  <a:gd name="T72" fmla="*/ 2173 w 4086"/>
                  <a:gd name="T73" fmla="*/ 2471 h 4235"/>
                  <a:gd name="T74" fmla="*/ 2186 w 4086"/>
                  <a:gd name="T75" fmla="*/ 2509 h 4235"/>
                  <a:gd name="T76" fmla="*/ 2251 w 4086"/>
                  <a:gd name="T77" fmla="*/ 2592 h 4235"/>
                  <a:gd name="T78" fmla="*/ 2397 w 4086"/>
                  <a:gd name="T79" fmla="*/ 2771 h 4235"/>
                  <a:gd name="T80" fmla="*/ 2449 w 4086"/>
                  <a:gd name="T81" fmla="*/ 2903 h 4235"/>
                  <a:gd name="T82" fmla="*/ 2516 w 4086"/>
                  <a:gd name="T83" fmla="*/ 3178 h 4235"/>
                  <a:gd name="T84" fmla="*/ 2416 w 4086"/>
                  <a:gd name="T85" fmla="*/ 3416 h 4235"/>
                  <a:gd name="T86" fmla="*/ 2414 w 4086"/>
                  <a:gd name="T87" fmla="*/ 3752 h 4235"/>
                  <a:gd name="T88" fmla="*/ 2566 w 4086"/>
                  <a:gd name="T89" fmla="*/ 4152 h 4235"/>
                  <a:gd name="T90" fmla="*/ 4044 w 4086"/>
                  <a:gd name="T91" fmla="*/ 4031 h 4235"/>
                  <a:gd name="T92" fmla="*/ 3988 w 4086"/>
                  <a:gd name="T93" fmla="*/ 3889 h 4235"/>
                  <a:gd name="T94" fmla="*/ 4073 w 4086"/>
                  <a:gd name="T95" fmla="*/ 3770 h 4235"/>
                  <a:gd name="T96" fmla="*/ 4010 w 4086"/>
                  <a:gd name="T97" fmla="*/ 620 h 4235"/>
                  <a:gd name="T98" fmla="*/ 3902 w 4086"/>
                  <a:gd name="T99" fmla="*/ 386 h 4235"/>
                  <a:gd name="T100" fmla="*/ 3839 w 4086"/>
                  <a:gd name="T101" fmla="*/ 223 h 4235"/>
                  <a:gd name="T102" fmla="*/ 3956 w 4086"/>
                  <a:gd name="T103" fmla="*/ 380 h 4235"/>
                  <a:gd name="T104" fmla="*/ 3992 w 4086"/>
                  <a:gd name="T105" fmla="*/ 309 h 4235"/>
                  <a:gd name="T106" fmla="*/ 4040 w 4086"/>
                  <a:gd name="T107" fmla="*/ 400 h 4235"/>
                  <a:gd name="T108" fmla="*/ 303 w 4086"/>
                  <a:gd name="T109" fmla="*/ 330 h 4235"/>
                  <a:gd name="T110" fmla="*/ 474 w 4086"/>
                  <a:gd name="T111" fmla="*/ 380 h 4235"/>
                  <a:gd name="T112" fmla="*/ 386 w 4086"/>
                  <a:gd name="T113" fmla="*/ 367 h 4235"/>
                  <a:gd name="T114" fmla="*/ 435 w 4086"/>
                  <a:gd name="T115" fmla="*/ 1598 h 4235"/>
                  <a:gd name="T116" fmla="*/ 451 w 4086"/>
                  <a:gd name="T117" fmla="*/ 1618 h 4235"/>
                  <a:gd name="T118" fmla="*/ 2146 w 4086"/>
                  <a:gd name="T119" fmla="*/ 2173 h 4235"/>
                  <a:gd name="T120" fmla="*/ 2019 w 4086"/>
                  <a:gd name="T121" fmla="*/ 2409 h 4235"/>
                  <a:gd name="T122" fmla="*/ 4059 w 4086"/>
                  <a:gd name="T123" fmla="*/ 440 h 4235"/>
                  <a:gd name="T124" fmla="*/ 2082 w 4086"/>
                  <a:gd name="T125" fmla="*/ 2102 h 4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086" h="4235">
                    <a:moveTo>
                      <a:pt x="4000" y="0"/>
                    </a:moveTo>
                    <a:lnTo>
                      <a:pt x="3998" y="10"/>
                    </a:lnTo>
                    <a:lnTo>
                      <a:pt x="3994" y="21"/>
                    </a:lnTo>
                    <a:lnTo>
                      <a:pt x="3988" y="38"/>
                    </a:lnTo>
                    <a:lnTo>
                      <a:pt x="3988" y="40"/>
                    </a:lnTo>
                    <a:lnTo>
                      <a:pt x="3986" y="48"/>
                    </a:lnTo>
                    <a:lnTo>
                      <a:pt x="3985" y="50"/>
                    </a:lnTo>
                    <a:lnTo>
                      <a:pt x="3983" y="56"/>
                    </a:lnTo>
                    <a:lnTo>
                      <a:pt x="3979" y="63"/>
                    </a:lnTo>
                    <a:lnTo>
                      <a:pt x="3979" y="65"/>
                    </a:lnTo>
                    <a:lnTo>
                      <a:pt x="3971" y="75"/>
                    </a:lnTo>
                    <a:lnTo>
                      <a:pt x="3971" y="77"/>
                    </a:lnTo>
                    <a:lnTo>
                      <a:pt x="3969" y="79"/>
                    </a:lnTo>
                    <a:lnTo>
                      <a:pt x="3967" y="83"/>
                    </a:lnTo>
                    <a:lnTo>
                      <a:pt x="3962" y="88"/>
                    </a:lnTo>
                    <a:lnTo>
                      <a:pt x="3960" y="90"/>
                    </a:lnTo>
                    <a:lnTo>
                      <a:pt x="3958" y="94"/>
                    </a:lnTo>
                    <a:lnTo>
                      <a:pt x="3956" y="96"/>
                    </a:lnTo>
                    <a:lnTo>
                      <a:pt x="3952" y="98"/>
                    </a:lnTo>
                    <a:lnTo>
                      <a:pt x="3952" y="100"/>
                    </a:lnTo>
                    <a:lnTo>
                      <a:pt x="3950" y="102"/>
                    </a:lnTo>
                    <a:lnTo>
                      <a:pt x="3938" y="108"/>
                    </a:lnTo>
                    <a:lnTo>
                      <a:pt x="3925" y="113"/>
                    </a:lnTo>
                    <a:lnTo>
                      <a:pt x="3912" y="117"/>
                    </a:lnTo>
                    <a:lnTo>
                      <a:pt x="3910" y="117"/>
                    </a:lnTo>
                    <a:lnTo>
                      <a:pt x="3908" y="117"/>
                    </a:lnTo>
                    <a:lnTo>
                      <a:pt x="3906" y="117"/>
                    </a:lnTo>
                    <a:lnTo>
                      <a:pt x="3900" y="117"/>
                    </a:lnTo>
                    <a:lnTo>
                      <a:pt x="3900" y="115"/>
                    </a:lnTo>
                    <a:lnTo>
                      <a:pt x="3896" y="115"/>
                    </a:lnTo>
                    <a:lnTo>
                      <a:pt x="3894" y="115"/>
                    </a:lnTo>
                    <a:lnTo>
                      <a:pt x="3894" y="113"/>
                    </a:lnTo>
                    <a:lnTo>
                      <a:pt x="3894" y="115"/>
                    </a:lnTo>
                    <a:lnTo>
                      <a:pt x="3892" y="115"/>
                    </a:lnTo>
                    <a:lnTo>
                      <a:pt x="3892" y="117"/>
                    </a:lnTo>
                    <a:lnTo>
                      <a:pt x="3885" y="117"/>
                    </a:lnTo>
                    <a:lnTo>
                      <a:pt x="3887" y="119"/>
                    </a:lnTo>
                    <a:lnTo>
                      <a:pt x="3889" y="119"/>
                    </a:lnTo>
                    <a:lnTo>
                      <a:pt x="3887" y="119"/>
                    </a:lnTo>
                    <a:lnTo>
                      <a:pt x="3887" y="121"/>
                    </a:lnTo>
                    <a:lnTo>
                      <a:pt x="3887" y="119"/>
                    </a:lnTo>
                    <a:lnTo>
                      <a:pt x="3885" y="119"/>
                    </a:lnTo>
                    <a:lnTo>
                      <a:pt x="3883" y="119"/>
                    </a:lnTo>
                    <a:lnTo>
                      <a:pt x="3879" y="121"/>
                    </a:lnTo>
                    <a:lnTo>
                      <a:pt x="3881" y="121"/>
                    </a:lnTo>
                    <a:lnTo>
                      <a:pt x="3881" y="123"/>
                    </a:lnTo>
                    <a:lnTo>
                      <a:pt x="3881" y="121"/>
                    </a:lnTo>
                    <a:lnTo>
                      <a:pt x="3879" y="123"/>
                    </a:lnTo>
                    <a:lnTo>
                      <a:pt x="3879" y="121"/>
                    </a:lnTo>
                    <a:lnTo>
                      <a:pt x="3877" y="123"/>
                    </a:lnTo>
                    <a:lnTo>
                      <a:pt x="3875" y="123"/>
                    </a:lnTo>
                    <a:lnTo>
                      <a:pt x="3875" y="121"/>
                    </a:lnTo>
                    <a:lnTo>
                      <a:pt x="3875" y="119"/>
                    </a:lnTo>
                    <a:lnTo>
                      <a:pt x="3873" y="119"/>
                    </a:lnTo>
                    <a:lnTo>
                      <a:pt x="3873" y="117"/>
                    </a:lnTo>
                    <a:lnTo>
                      <a:pt x="3875" y="117"/>
                    </a:lnTo>
                    <a:lnTo>
                      <a:pt x="3875" y="119"/>
                    </a:lnTo>
                    <a:lnTo>
                      <a:pt x="3875" y="117"/>
                    </a:lnTo>
                    <a:lnTo>
                      <a:pt x="3877" y="117"/>
                    </a:lnTo>
                    <a:lnTo>
                      <a:pt x="3877" y="115"/>
                    </a:lnTo>
                    <a:lnTo>
                      <a:pt x="3873" y="113"/>
                    </a:lnTo>
                    <a:lnTo>
                      <a:pt x="3873" y="111"/>
                    </a:lnTo>
                    <a:lnTo>
                      <a:pt x="3875" y="111"/>
                    </a:lnTo>
                    <a:lnTo>
                      <a:pt x="3873" y="111"/>
                    </a:lnTo>
                    <a:lnTo>
                      <a:pt x="3871" y="113"/>
                    </a:lnTo>
                    <a:lnTo>
                      <a:pt x="3869" y="113"/>
                    </a:lnTo>
                    <a:lnTo>
                      <a:pt x="3867" y="113"/>
                    </a:lnTo>
                    <a:lnTo>
                      <a:pt x="3867" y="115"/>
                    </a:lnTo>
                    <a:lnTo>
                      <a:pt x="3866" y="117"/>
                    </a:lnTo>
                    <a:lnTo>
                      <a:pt x="3862" y="117"/>
                    </a:lnTo>
                    <a:lnTo>
                      <a:pt x="3864" y="119"/>
                    </a:lnTo>
                    <a:lnTo>
                      <a:pt x="3866" y="119"/>
                    </a:lnTo>
                    <a:lnTo>
                      <a:pt x="3867" y="119"/>
                    </a:lnTo>
                    <a:lnTo>
                      <a:pt x="3867" y="117"/>
                    </a:lnTo>
                    <a:lnTo>
                      <a:pt x="3869" y="117"/>
                    </a:lnTo>
                    <a:lnTo>
                      <a:pt x="3869" y="115"/>
                    </a:lnTo>
                    <a:lnTo>
                      <a:pt x="3869" y="117"/>
                    </a:lnTo>
                    <a:lnTo>
                      <a:pt x="3869" y="119"/>
                    </a:lnTo>
                    <a:lnTo>
                      <a:pt x="3866" y="119"/>
                    </a:lnTo>
                    <a:lnTo>
                      <a:pt x="3866" y="121"/>
                    </a:lnTo>
                    <a:lnTo>
                      <a:pt x="3867" y="121"/>
                    </a:lnTo>
                    <a:lnTo>
                      <a:pt x="3866" y="123"/>
                    </a:lnTo>
                    <a:lnTo>
                      <a:pt x="3864" y="121"/>
                    </a:lnTo>
                    <a:lnTo>
                      <a:pt x="3864" y="119"/>
                    </a:lnTo>
                    <a:lnTo>
                      <a:pt x="3862" y="117"/>
                    </a:lnTo>
                    <a:lnTo>
                      <a:pt x="3860" y="117"/>
                    </a:lnTo>
                    <a:lnTo>
                      <a:pt x="3860" y="119"/>
                    </a:lnTo>
                    <a:lnTo>
                      <a:pt x="3862" y="119"/>
                    </a:lnTo>
                    <a:lnTo>
                      <a:pt x="3860" y="121"/>
                    </a:lnTo>
                    <a:lnTo>
                      <a:pt x="3860" y="119"/>
                    </a:lnTo>
                    <a:lnTo>
                      <a:pt x="3858" y="119"/>
                    </a:lnTo>
                    <a:lnTo>
                      <a:pt x="3854" y="121"/>
                    </a:lnTo>
                    <a:lnTo>
                      <a:pt x="3850" y="123"/>
                    </a:lnTo>
                    <a:lnTo>
                      <a:pt x="3848" y="123"/>
                    </a:lnTo>
                    <a:lnTo>
                      <a:pt x="3846" y="123"/>
                    </a:lnTo>
                    <a:lnTo>
                      <a:pt x="3844" y="123"/>
                    </a:lnTo>
                    <a:lnTo>
                      <a:pt x="3846" y="123"/>
                    </a:lnTo>
                    <a:lnTo>
                      <a:pt x="3843" y="123"/>
                    </a:lnTo>
                    <a:lnTo>
                      <a:pt x="3848" y="121"/>
                    </a:lnTo>
                    <a:lnTo>
                      <a:pt x="3852" y="119"/>
                    </a:lnTo>
                    <a:lnTo>
                      <a:pt x="3854" y="119"/>
                    </a:lnTo>
                    <a:lnTo>
                      <a:pt x="3858" y="115"/>
                    </a:lnTo>
                    <a:lnTo>
                      <a:pt x="3860" y="115"/>
                    </a:lnTo>
                    <a:lnTo>
                      <a:pt x="3860" y="113"/>
                    </a:lnTo>
                    <a:lnTo>
                      <a:pt x="3860" y="115"/>
                    </a:lnTo>
                    <a:lnTo>
                      <a:pt x="3856" y="115"/>
                    </a:lnTo>
                    <a:lnTo>
                      <a:pt x="3856" y="117"/>
                    </a:lnTo>
                    <a:lnTo>
                      <a:pt x="3848" y="121"/>
                    </a:lnTo>
                    <a:lnTo>
                      <a:pt x="3844" y="121"/>
                    </a:lnTo>
                    <a:lnTo>
                      <a:pt x="3841" y="123"/>
                    </a:lnTo>
                    <a:lnTo>
                      <a:pt x="3839" y="121"/>
                    </a:lnTo>
                    <a:lnTo>
                      <a:pt x="3835" y="121"/>
                    </a:lnTo>
                    <a:lnTo>
                      <a:pt x="3833" y="119"/>
                    </a:lnTo>
                    <a:lnTo>
                      <a:pt x="3831" y="117"/>
                    </a:lnTo>
                    <a:lnTo>
                      <a:pt x="3829" y="115"/>
                    </a:lnTo>
                    <a:lnTo>
                      <a:pt x="3829" y="113"/>
                    </a:lnTo>
                    <a:lnTo>
                      <a:pt x="3825" y="111"/>
                    </a:lnTo>
                    <a:lnTo>
                      <a:pt x="3823" y="109"/>
                    </a:lnTo>
                    <a:lnTo>
                      <a:pt x="3823" y="108"/>
                    </a:lnTo>
                    <a:lnTo>
                      <a:pt x="3821" y="108"/>
                    </a:lnTo>
                    <a:lnTo>
                      <a:pt x="3819" y="108"/>
                    </a:lnTo>
                    <a:lnTo>
                      <a:pt x="3819" y="106"/>
                    </a:lnTo>
                    <a:lnTo>
                      <a:pt x="3819" y="104"/>
                    </a:lnTo>
                    <a:lnTo>
                      <a:pt x="3818" y="104"/>
                    </a:lnTo>
                    <a:lnTo>
                      <a:pt x="3814" y="104"/>
                    </a:lnTo>
                    <a:lnTo>
                      <a:pt x="3812" y="104"/>
                    </a:lnTo>
                    <a:lnTo>
                      <a:pt x="3810" y="102"/>
                    </a:lnTo>
                    <a:lnTo>
                      <a:pt x="3810" y="104"/>
                    </a:lnTo>
                    <a:lnTo>
                      <a:pt x="3812" y="104"/>
                    </a:lnTo>
                    <a:lnTo>
                      <a:pt x="3814" y="104"/>
                    </a:lnTo>
                    <a:lnTo>
                      <a:pt x="3816" y="106"/>
                    </a:lnTo>
                    <a:lnTo>
                      <a:pt x="3814" y="106"/>
                    </a:lnTo>
                    <a:lnTo>
                      <a:pt x="3816" y="106"/>
                    </a:lnTo>
                    <a:lnTo>
                      <a:pt x="3816" y="108"/>
                    </a:lnTo>
                    <a:lnTo>
                      <a:pt x="3816" y="109"/>
                    </a:lnTo>
                    <a:lnTo>
                      <a:pt x="3816" y="111"/>
                    </a:lnTo>
                    <a:lnTo>
                      <a:pt x="3816" y="113"/>
                    </a:lnTo>
                    <a:lnTo>
                      <a:pt x="3814" y="113"/>
                    </a:lnTo>
                    <a:lnTo>
                      <a:pt x="3816" y="113"/>
                    </a:lnTo>
                    <a:lnTo>
                      <a:pt x="3816" y="115"/>
                    </a:lnTo>
                    <a:lnTo>
                      <a:pt x="3816" y="117"/>
                    </a:lnTo>
                    <a:lnTo>
                      <a:pt x="3814" y="117"/>
                    </a:lnTo>
                    <a:lnTo>
                      <a:pt x="3812" y="119"/>
                    </a:lnTo>
                    <a:lnTo>
                      <a:pt x="3810" y="117"/>
                    </a:lnTo>
                    <a:lnTo>
                      <a:pt x="3808" y="117"/>
                    </a:lnTo>
                    <a:lnTo>
                      <a:pt x="3806" y="117"/>
                    </a:lnTo>
                    <a:lnTo>
                      <a:pt x="3806" y="119"/>
                    </a:lnTo>
                    <a:lnTo>
                      <a:pt x="3806" y="121"/>
                    </a:lnTo>
                    <a:lnTo>
                      <a:pt x="3804" y="121"/>
                    </a:lnTo>
                    <a:lnTo>
                      <a:pt x="3804" y="119"/>
                    </a:lnTo>
                    <a:lnTo>
                      <a:pt x="3802" y="119"/>
                    </a:lnTo>
                    <a:lnTo>
                      <a:pt x="3802" y="121"/>
                    </a:lnTo>
                    <a:lnTo>
                      <a:pt x="3804" y="121"/>
                    </a:lnTo>
                    <a:lnTo>
                      <a:pt x="3804" y="123"/>
                    </a:lnTo>
                    <a:lnTo>
                      <a:pt x="3802" y="123"/>
                    </a:lnTo>
                    <a:lnTo>
                      <a:pt x="3802" y="121"/>
                    </a:lnTo>
                    <a:lnTo>
                      <a:pt x="3802" y="119"/>
                    </a:lnTo>
                    <a:lnTo>
                      <a:pt x="3800" y="119"/>
                    </a:lnTo>
                    <a:lnTo>
                      <a:pt x="3800" y="121"/>
                    </a:lnTo>
                    <a:lnTo>
                      <a:pt x="3798" y="119"/>
                    </a:lnTo>
                    <a:lnTo>
                      <a:pt x="3800" y="119"/>
                    </a:lnTo>
                    <a:lnTo>
                      <a:pt x="3800" y="117"/>
                    </a:lnTo>
                    <a:lnTo>
                      <a:pt x="3798" y="115"/>
                    </a:lnTo>
                    <a:lnTo>
                      <a:pt x="3798" y="117"/>
                    </a:lnTo>
                    <a:lnTo>
                      <a:pt x="3796" y="117"/>
                    </a:lnTo>
                    <a:lnTo>
                      <a:pt x="3796" y="115"/>
                    </a:lnTo>
                    <a:lnTo>
                      <a:pt x="3798" y="115"/>
                    </a:lnTo>
                    <a:lnTo>
                      <a:pt x="3798" y="113"/>
                    </a:lnTo>
                    <a:lnTo>
                      <a:pt x="3798" y="111"/>
                    </a:lnTo>
                    <a:lnTo>
                      <a:pt x="3798" y="109"/>
                    </a:lnTo>
                    <a:lnTo>
                      <a:pt x="3796" y="109"/>
                    </a:lnTo>
                    <a:lnTo>
                      <a:pt x="3795" y="109"/>
                    </a:lnTo>
                    <a:lnTo>
                      <a:pt x="3796" y="109"/>
                    </a:lnTo>
                    <a:lnTo>
                      <a:pt x="3795" y="108"/>
                    </a:lnTo>
                    <a:lnTo>
                      <a:pt x="3793" y="109"/>
                    </a:lnTo>
                    <a:lnTo>
                      <a:pt x="3791" y="109"/>
                    </a:lnTo>
                    <a:lnTo>
                      <a:pt x="3791" y="111"/>
                    </a:lnTo>
                    <a:lnTo>
                      <a:pt x="3791" y="109"/>
                    </a:lnTo>
                    <a:lnTo>
                      <a:pt x="3789" y="109"/>
                    </a:lnTo>
                    <a:lnTo>
                      <a:pt x="3789" y="108"/>
                    </a:lnTo>
                    <a:lnTo>
                      <a:pt x="3789" y="106"/>
                    </a:lnTo>
                    <a:lnTo>
                      <a:pt x="3789" y="108"/>
                    </a:lnTo>
                    <a:lnTo>
                      <a:pt x="3787" y="109"/>
                    </a:lnTo>
                    <a:lnTo>
                      <a:pt x="3787" y="108"/>
                    </a:lnTo>
                    <a:lnTo>
                      <a:pt x="3785" y="106"/>
                    </a:lnTo>
                    <a:lnTo>
                      <a:pt x="3783" y="106"/>
                    </a:lnTo>
                    <a:lnTo>
                      <a:pt x="3783" y="104"/>
                    </a:lnTo>
                    <a:lnTo>
                      <a:pt x="3781" y="104"/>
                    </a:lnTo>
                    <a:lnTo>
                      <a:pt x="3779" y="104"/>
                    </a:lnTo>
                    <a:lnTo>
                      <a:pt x="3779" y="102"/>
                    </a:lnTo>
                    <a:lnTo>
                      <a:pt x="3781" y="102"/>
                    </a:lnTo>
                    <a:lnTo>
                      <a:pt x="3781" y="100"/>
                    </a:lnTo>
                    <a:lnTo>
                      <a:pt x="3781" y="98"/>
                    </a:lnTo>
                    <a:lnTo>
                      <a:pt x="3783" y="98"/>
                    </a:lnTo>
                    <a:lnTo>
                      <a:pt x="3785" y="98"/>
                    </a:lnTo>
                    <a:lnTo>
                      <a:pt x="3783" y="96"/>
                    </a:lnTo>
                    <a:lnTo>
                      <a:pt x="3785" y="94"/>
                    </a:lnTo>
                    <a:lnTo>
                      <a:pt x="3783" y="94"/>
                    </a:lnTo>
                    <a:lnTo>
                      <a:pt x="3785" y="94"/>
                    </a:lnTo>
                    <a:lnTo>
                      <a:pt x="3785" y="92"/>
                    </a:lnTo>
                    <a:lnTo>
                      <a:pt x="3785" y="94"/>
                    </a:lnTo>
                    <a:lnTo>
                      <a:pt x="3787" y="94"/>
                    </a:lnTo>
                    <a:lnTo>
                      <a:pt x="3787" y="92"/>
                    </a:lnTo>
                    <a:lnTo>
                      <a:pt x="3785" y="92"/>
                    </a:lnTo>
                    <a:lnTo>
                      <a:pt x="3785" y="90"/>
                    </a:lnTo>
                    <a:lnTo>
                      <a:pt x="3783" y="90"/>
                    </a:lnTo>
                    <a:lnTo>
                      <a:pt x="3783" y="88"/>
                    </a:lnTo>
                    <a:lnTo>
                      <a:pt x="3785" y="88"/>
                    </a:lnTo>
                    <a:lnTo>
                      <a:pt x="3785" y="90"/>
                    </a:lnTo>
                    <a:lnTo>
                      <a:pt x="3787" y="90"/>
                    </a:lnTo>
                    <a:lnTo>
                      <a:pt x="3787" y="92"/>
                    </a:lnTo>
                    <a:lnTo>
                      <a:pt x="3787" y="90"/>
                    </a:lnTo>
                    <a:lnTo>
                      <a:pt x="3787" y="88"/>
                    </a:lnTo>
                    <a:lnTo>
                      <a:pt x="3785" y="86"/>
                    </a:lnTo>
                    <a:lnTo>
                      <a:pt x="3787" y="86"/>
                    </a:lnTo>
                    <a:lnTo>
                      <a:pt x="3785" y="86"/>
                    </a:lnTo>
                    <a:lnTo>
                      <a:pt x="3785" y="84"/>
                    </a:lnTo>
                    <a:lnTo>
                      <a:pt x="3787" y="84"/>
                    </a:lnTo>
                    <a:lnTo>
                      <a:pt x="3787" y="83"/>
                    </a:lnTo>
                    <a:lnTo>
                      <a:pt x="3789" y="83"/>
                    </a:lnTo>
                    <a:lnTo>
                      <a:pt x="3789" y="84"/>
                    </a:lnTo>
                    <a:lnTo>
                      <a:pt x="3789" y="83"/>
                    </a:lnTo>
                    <a:lnTo>
                      <a:pt x="3791" y="84"/>
                    </a:lnTo>
                    <a:lnTo>
                      <a:pt x="3793" y="86"/>
                    </a:lnTo>
                    <a:lnTo>
                      <a:pt x="3795" y="90"/>
                    </a:lnTo>
                    <a:lnTo>
                      <a:pt x="3793" y="90"/>
                    </a:lnTo>
                    <a:lnTo>
                      <a:pt x="3795" y="92"/>
                    </a:lnTo>
                    <a:lnTo>
                      <a:pt x="3795" y="94"/>
                    </a:lnTo>
                    <a:lnTo>
                      <a:pt x="3796" y="94"/>
                    </a:lnTo>
                    <a:lnTo>
                      <a:pt x="3796" y="96"/>
                    </a:lnTo>
                    <a:lnTo>
                      <a:pt x="3798" y="96"/>
                    </a:lnTo>
                    <a:lnTo>
                      <a:pt x="3800" y="98"/>
                    </a:lnTo>
                    <a:lnTo>
                      <a:pt x="3802" y="98"/>
                    </a:lnTo>
                    <a:lnTo>
                      <a:pt x="3800" y="98"/>
                    </a:lnTo>
                    <a:lnTo>
                      <a:pt x="3808" y="102"/>
                    </a:lnTo>
                    <a:lnTo>
                      <a:pt x="3810" y="102"/>
                    </a:lnTo>
                    <a:lnTo>
                      <a:pt x="3806" y="100"/>
                    </a:lnTo>
                    <a:lnTo>
                      <a:pt x="3804" y="100"/>
                    </a:lnTo>
                    <a:lnTo>
                      <a:pt x="3802" y="98"/>
                    </a:lnTo>
                    <a:lnTo>
                      <a:pt x="3802" y="96"/>
                    </a:lnTo>
                    <a:lnTo>
                      <a:pt x="3800" y="96"/>
                    </a:lnTo>
                    <a:lnTo>
                      <a:pt x="3798" y="94"/>
                    </a:lnTo>
                    <a:lnTo>
                      <a:pt x="3796" y="92"/>
                    </a:lnTo>
                    <a:lnTo>
                      <a:pt x="3795" y="90"/>
                    </a:lnTo>
                    <a:lnTo>
                      <a:pt x="3793" y="86"/>
                    </a:lnTo>
                    <a:lnTo>
                      <a:pt x="3793" y="84"/>
                    </a:lnTo>
                    <a:lnTo>
                      <a:pt x="3789" y="83"/>
                    </a:lnTo>
                    <a:lnTo>
                      <a:pt x="3787" y="83"/>
                    </a:lnTo>
                    <a:lnTo>
                      <a:pt x="3785" y="84"/>
                    </a:lnTo>
                    <a:lnTo>
                      <a:pt x="3777" y="86"/>
                    </a:lnTo>
                    <a:lnTo>
                      <a:pt x="3768" y="90"/>
                    </a:lnTo>
                    <a:lnTo>
                      <a:pt x="3766" y="90"/>
                    </a:lnTo>
                    <a:lnTo>
                      <a:pt x="3764" y="90"/>
                    </a:lnTo>
                    <a:lnTo>
                      <a:pt x="3762" y="90"/>
                    </a:lnTo>
                    <a:lnTo>
                      <a:pt x="3754" y="86"/>
                    </a:lnTo>
                    <a:lnTo>
                      <a:pt x="3752" y="84"/>
                    </a:lnTo>
                    <a:lnTo>
                      <a:pt x="3750" y="83"/>
                    </a:lnTo>
                    <a:lnTo>
                      <a:pt x="3741" y="79"/>
                    </a:lnTo>
                    <a:lnTo>
                      <a:pt x="3735" y="77"/>
                    </a:lnTo>
                    <a:lnTo>
                      <a:pt x="3733" y="77"/>
                    </a:lnTo>
                    <a:lnTo>
                      <a:pt x="3727" y="79"/>
                    </a:lnTo>
                    <a:lnTo>
                      <a:pt x="3725" y="79"/>
                    </a:lnTo>
                    <a:lnTo>
                      <a:pt x="3724" y="79"/>
                    </a:lnTo>
                    <a:lnTo>
                      <a:pt x="3727" y="79"/>
                    </a:lnTo>
                    <a:lnTo>
                      <a:pt x="3731" y="81"/>
                    </a:lnTo>
                    <a:lnTo>
                      <a:pt x="3733" y="83"/>
                    </a:lnTo>
                    <a:lnTo>
                      <a:pt x="3735" y="84"/>
                    </a:lnTo>
                    <a:lnTo>
                      <a:pt x="3733" y="84"/>
                    </a:lnTo>
                    <a:lnTo>
                      <a:pt x="3735" y="84"/>
                    </a:lnTo>
                    <a:lnTo>
                      <a:pt x="3735" y="86"/>
                    </a:lnTo>
                    <a:lnTo>
                      <a:pt x="3733" y="86"/>
                    </a:lnTo>
                    <a:lnTo>
                      <a:pt x="3733" y="84"/>
                    </a:lnTo>
                    <a:lnTo>
                      <a:pt x="3731" y="84"/>
                    </a:lnTo>
                    <a:lnTo>
                      <a:pt x="3727" y="84"/>
                    </a:lnTo>
                    <a:lnTo>
                      <a:pt x="3727" y="86"/>
                    </a:lnTo>
                    <a:lnTo>
                      <a:pt x="3725" y="86"/>
                    </a:lnTo>
                    <a:lnTo>
                      <a:pt x="3725" y="88"/>
                    </a:lnTo>
                    <a:lnTo>
                      <a:pt x="3725" y="90"/>
                    </a:lnTo>
                    <a:lnTo>
                      <a:pt x="3724" y="90"/>
                    </a:lnTo>
                    <a:lnTo>
                      <a:pt x="3722" y="90"/>
                    </a:lnTo>
                    <a:lnTo>
                      <a:pt x="3720" y="92"/>
                    </a:lnTo>
                    <a:lnTo>
                      <a:pt x="3718" y="92"/>
                    </a:lnTo>
                    <a:lnTo>
                      <a:pt x="3716" y="90"/>
                    </a:lnTo>
                    <a:lnTo>
                      <a:pt x="3716" y="92"/>
                    </a:lnTo>
                    <a:lnTo>
                      <a:pt x="3714" y="92"/>
                    </a:lnTo>
                    <a:lnTo>
                      <a:pt x="3714" y="90"/>
                    </a:lnTo>
                    <a:lnTo>
                      <a:pt x="3712" y="90"/>
                    </a:lnTo>
                    <a:lnTo>
                      <a:pt x="3710" y="90"/>
                    </a:lnTo>
                    <a:lnTo>
                      <a:pt x="3708" y="92"/>
                    </a:lnTo>
                    <a:lnTo>
                      <a:pt x="3708" y="94"/>
                    </a:lnTo>
                    <a:lnTo>
                      <a:pt x="3706" y="94"/>
                    </a:lnTo>
                    <a:lnTo>
                      <a:pt x="3704" y="92"/>
                    </a:lnTo>
                    <a:lnTo>
                      <a:pt x="3702" y="92"/>
                    </a:lnTo>
                    <a:lnTo>
                      <a:pt x="3702" y="94"/>
                    </a:lnTo>
                    <a:lnTo>
                      <a:pt x="3700" y="94"/>
                    </a:lnTo>
                    <a:lnTo>
                      <a:pt x="3699" y="94"/>
                    </a:lnTo>
                    <a:lnTo>
                      <a:pt x="3697" y="96"/>
                    </a:lnTo>
                    <a:lnTo>
                      <a:pt x="3697" y="94"/>
                    </a:lnTo>
                    <a:lnTo>
                      <a:pt x="3695" y="94"/>
                    </a:lnTo>
                    <a:lnTo>
                      <a:pt x="3693" y="94"/>
                    </a:lnTo>
                    <a:lnTo>
                      <a:pt x="3695" y="92"/>
                    </a:lnTo>
                    <a:lnTo>
                      <a:pt x="3699" y="92"/>
                    </a:lnTo>
                    <a:lnTo>
                      <a:pt x="3702" y="90"/>
                    </a:lnTo>
                    <a:lnTo>
                      <a:pt x="3702" y="88"/>
                    </a:lnTo>
                    <a:lnTo>
                      <a:pt x="3704" y="88"/>
                    </a:lnTo>
                    <a:lnTo>
                      <a:pt x="3706" y="86"/>
                    </a:lnTo>
                    <a:lnTo>
                      <a:pt x="3710" y="84"/>
                    </a:lnTo>
                    <a:lnTo>
                      <a:pt x="3716" y="83"/>
                    </a:lnTo>
                    <a:lnTo>
                      <a:pt x="3724" y="79"/>
                    </a:lnTo>
                    <a:lnTo>
                      <a:pt x="3702" y="86"/>
                    </a:lnTo>
                    <a:lnTo>
                      <a:pt x="3693" y="88"/>
                    </a:lnTo>
                    <a:lnTo>
                      <a:pt x="3691" y="88"/>
                    </a:lnTo>
                    <a:lnTo>
                      <a:pt x="3687" y="88"/>
                    </a:lnTo>
                    <a:lnTo>
                      <a:pt x="3685" y="88"/>
                    </a:lnTo>
                    <a:lnTo>
                      <a:pt x="3683" y="86"/>
                    </a:lnTo>
                    <a:lnTo>
                      <a:pt x="3681" y="84"/>
                    </a:lnTo>
                    <a:lnTo>
                      <a:pt x="3681" y="86"/>
                    </a:lnTo>
                    <a:lnTo>
                      <a:pt x="3681" y="88"/>
                    </a:lnTo>
                    <a:lnTo>
                      <a:pt x="3683" y="90"/>
                    </a:lnTo>
                    <a:lnTo>
                      <a:pt x="3681" y="90"/>
                    </a:lnTo>
                    <a:lnTo>
                      <a:pt x="3681" y="88"/>
                    </a:lnTo>
                    <a:lnTo>
                      <a:pt x="3679" y="86"/>
                    </a:lnTo>
                    <a:lnTo>
                      <a:pt x="3679" y="88"/>
                    </a:lnTo>
                    <a:lnTo>
                      <a:pt x="3679" y="92"/>
                    </a:lnTo>
                    <a:lnTo>
                      <a:pt x="3679" y="96"/>
                    </a:lnTo>
                    <a:lnTo>
                      <a:pt x="3677" y="98"/>
                    </a:lnTo>
                    <a:lnTo>
                      <a:pt x="3674" y="102"/>
                    </a:lnTo>
                    <a:lnTo>
                      <a:pt x="3670" y="104"/>
                    </a:lnTo>
                    <a:lnTo>
                      <a:pt x="3668" y="104"/>
                    </a:lnTo>
                    <a:lnTo>
                      <a:pt x="3672" y="104"/>
                    </a:lnTo>
                    <a:lnTo>
                      <a:pt x="3674" y="104"/>
                    </a:lnTo>
                    <a:lnTo>
                      <a:pt x="3672" y="104"/>
                    </a:lnTo>
                    <a:lnTo>
                      <a:pt x="3672" y="106"/>
                    </a:lnTo>
                    <a:lnTo>
                      <a:pt x="3674" y="106"/>
                    </a:lnTo>
                    <a:lnTo>
                      <a:pt x="3676" y="104"/>
                    </a:lnTo>
                    <a:lnTo>
                      <a:pt x="3677" y="104"/>
                    </a:lnTo>
                    <a:lnTo>
                      <a:pt x="3676" y="108"/>
                    </a:lnTo>
                    <a:lnTo>
                      <a:pt x="3676" y="106"/>
                    </a:lnTo>
                    <a:lnTo>
                      <a:pt x="3674" y="106"/>
                    </a:lnTo>
                    <a:lnTo>
                      <a:pt x="3674" y="108"/>
                    </a:lnTo>
                    <a:lnTo>
                      <a:pt x="3674" y="106"/>
                    </a:lnTo>
                    <a:lnTo>
                      <a:pt x="3672" y="108"/>
                    </a:lnTo>
                    <a:lnTo>
                      <a:pt x="3672" y="109"/>
                    </a:lnTo>
                    <a:lnTo>
                      <a:pt x="3670" y="109"/>
                    </a:lnTo>
                    <a:lnTo>
                      <a:pt x="3670" y="108"/>
                    </a:lnTo>
                    <a:lnTo>
                      <a:pt x="3668" y="109"/>
                    </a:lnTo>
                    <a:lnTo>
                      <a:pt x="3666" y="109"/>
                    </a:lnTo>
                    <a:lnTo>
                      <a:pt x="3666" y="108"/>
                    </a:lnTo>
                    <a:lnTo>
                      <a:pt x="3666" y="106"/>
                    </a:lnTo>
                    <a:lnTo>
                      <a:pt x="3668" y="106"/>
                    </a:lnTo>
                    <a:lnTo>
                      <a:pt x="3668" y="104"/>
                    </a:lnTo>
                    <a:lnTo>
                      <a:pt x="3666" y="104"/>
                    </a:lnTo>
                    <a:lnTo>
                      <a:pt x="3662" y="104"/>
                    </a:lnTo>
                    <a:lnTo>
                      <a:pt x="3660" y="102"/>
                    </a:lnTo>
                    <a:lnTo>
                      <a:pt x="3660" y="100"/>
                    </a:lnTo>
                    <a:lnTo>
                      <a:pt x="3658" y="100"/>
                    </a:lnTo>
                    <a:lnTo>
                      <a:pt x="3658" y="102"/>
                    </a:lnTo>
                    <a:lnTo>
                      <a:pt x="3656" y="102"/>
                    </a:lnTo>
                    <a:lnTo>
                      <a:pt x="3656" y="104"/>
                    </a:lnTo>
                    <a:lnTo>
                      <a:pt x="3654" y="106"/>
                    </a:lnTo>
                    <a:lnTo>
                      <a:pt x="3652" y="106"/>
                    </a:lnTo>
                    <a:lnTo>
                      <a:pt x="3649" y="109"/>
                    </a:lnTo>
                    <a:lnTo>
                      <a:pt x="3647" y="109"/>
                    </a:lnTo>
                    <a:lnTo>
                      <a:pt x="3647" y="111"/>
                    </a:lnTo>
                    <a:lnTo>
                      <a:pt x="3647" y="109"/>
                    </a:lnTo>
                    <a:lnTo>
                      <a:pt x="3647" y="111"/>
                    </a:lnTo>
                    <a:lnTo>
                      <a:pt x="3645" y="113"/>
                    </a:lnTo>
                    <a:lnTo>
                      <a:pt x="3643" y="115"/>
                    </a:lnTo>
                    <a:lnTo>
                      <a:pt x="3641" y="115"/>
                    </a:lnTo>
                    <a:lnTo>
                      <a:pt x="3639" y="117"/>
                    </a:lnTo>
                    <a:lnTo>
                      <a:pt x="3629" y="125"/>
                    </a:lnTo>
                    <a:lnTo>
                      <a:pt x="3628" y="125"/>
                    </a:lnTo>
                    <a:lnTo>
                      <a:pt x="3628" y="127"/>
                    </a:lnTo>
                    <a:lnTo>
                      <a:pt x="3624" y="127"/>
                    </a:lnTo>
                    <a:lnTo>
                      <a:pt x="3620" y="131"/>
                    </a:lnTo>
                    <a:lnTo>
                      <a:pt x="3610" y="136"/>
                    </a:lnTo>
                    <a:lnTo>
                      <a:pt x="3601" y="140"/>
                    </a:lnTo>
                    <a:lnTo>
                      <a:pt x="3599" y="140"/>
                    </a:lnTo>
                    <a:lnTo>
                      <a:pt x="3587" y="140"/>
                    </a:lnTo>
                    <a:lnTo>
                      <a:pt x="3576" y="134"/>
                    </a:lnTo>
                    <a:lnTo>
                      <a:pt x="3574" y="134"/>
                    </a:lnTo>
                    <a:lnTo>
                      <a:pt x="3574" y="132"/>
                    </a:lnTo>
                    <a:lnTo>
                      <a:pt x="3572" y="131"/>
                    </a:lnTo>
                    <a:lnTo>
                      <a:pt x="3570" y="131"/>
                    </a:lnTo>
                    <a:lnTo>
                      <a:pt x="3570" y="129"/>
                    </a:lnTo>
                    <a:lnTo>
                      <a:pt x="3566" y="129"/>
                    </a:lnTo>
                    <a:lnTo>
                      <a:pt x="3555" y="123"/>
                    </a:lnTo>
                    <a:lnTo>
                      <a:pt x="3553" y="123"/>
                    </a:lnTo>
                    <a:lnTo>
                      <a:pt x="3551" y="123"/>
                    </a:lnTo>
                    <a:lnTo>
                      <a:pt x="3549" y="123"/>
                    </a:lnTo>
                    <a:lnTo>
                      <a:pt x="3547" y="121"/>
                    </a:lnTo>
                    <a:lnTo>
                      <a:pt x="3545" y="119"/>
                    </a:lnTo>
                    <a:lnTo>
                      <a:pt x="3543" y="119"/>
                    </a:lnTo>
                    <a:lnTo>
                      <a:pt x="3541" y="121"/>
                    </a:lnTo>
                    <a:lnTo>
                      <a:pt x="3539" y="121"/>
                    </a:lnTo>
                    <a:lnTo>
                      <a:pt x="3537" y="123"/>
                    </a:lnTo>
                    <a:lnTo>
                      <a:pt x="3535" y="121"/>
                    </a:lnTo>
                    <a:lnTo>
                      <a:pt x="3533" y="121"/>
                    </a:lnTo>
                    <a:lnTo>
                      <a:pt x="3532" y="121"/>
                    </a:lnTo>
                    <a:lnTo>
                      <a:pt x="3530" y="121"/>
                    </a:lnTo>
                    <a:lnTo>
                      <a:pt x="3528" y="121"/>
                    </a:lnTo>
                    <a:lnTo>
                      <a:pt x="3528" y="119"/>
                    </a:lnTo>
                    <a:lnTo>
                      <a:pt x="3526" y="119"/>
                    </a:lnTo>
                    <a:lnTo>
                      <a:pt x="3514" y="119"/>
                    </a:lnTo>
                    <a:lnTo>
                      <a:pt x="3510" y="119"/>
                    </a:lnTo>
                    <a:lnTo>
                      <a:pt x="3509" y="117"/>
                    </a:lnTo>
                    <a:lnTo>
                      <a:pt x="3507" y="113"/>
                    </a:lnTo>
                    <a:lnTo>
                      <a:pt x="3507" y="111"/>
                    </a:lnTo>
                    <a:lnTo>
                      <a:pt x="3507" y="109"/>
                    </a:lnTo>
                    <a:lnTo>
                      <a:pt x="3507" y="108"/>
                    </a:lnTo>
                    <a:lnTo>
                      <a:pt x="3505" y="108"/>
                    </a:lnTo>
                    <a:lnTo>
                      <a:pt x="3495" y="111"/>
                    </a:lnTo>
                    <a:lnTo>
                      <a:pt x="3491" y="111"/>
                    </a:lnTo>
                    <a:lnTo>
                      <a:pt x="3487" y="109"/>
                    </a:lnTo>
                    <a:lnTo>
                      <a:pt x="3485" y="111"/>
                    </a:lnTo>
                    <a:lnTo>
                      <a:pt x="3484" y="109"/>
                    </a:lnTo>
                    <a:lnTo>
                      <a:pt x="3478" y="109"/>
                    </a:lnTo>
                    <a:lnTo>
                      <a:pt x="3476" y="109"/>
                    </a:lnTo>
                    <a:lnTo>
                      <a:pt x="3474" y="108"/>
                    </a:lnTo>
                    <a:lnTo>
                      <a:pt x="3472" y="106"/>
                    </a:lnTo>
                    <a:lnTo>
                      <a:pt x="3472" y="102"/>
                    </a:lnTo>
                    <a:lnTo>
                      <a:pt x="3470" y="102"/>
                    </a:lnTo>
                    <a:lnTo>
                      <a:pt x="3470" y="100"/>
                    </a:lnTo>
                    <a:lnTo>
                      <a:pt x="3470" y="98"/>
                    </a:lnTo>
                    <a:lnTo>
                      <a:pt x="3468" y="98"/>
                    </a:lnTo>
                    <a:lnTo>
                      <a:pt x="3468" y="96"/>
                    </a:lnTo>
                    <a:lnTo>
                      <a:pt x="3462" y="96"/>
                    </a:lnTo>
                    <a:lnTo>
                      <a:pt x="3461" y="96"/>
                    </a:lnTo>
                    <a:lnTo>
                      <a:pt x="3459" y="96"/>
                    </a:lnTo>
                    <a:lnTo>
                      <a:pt x="3453" y="94"/>
                    </a:lnTo>
                    <a:lnTo>
                      <a:pt x="3449" y="94"/>
                    </a:lnTo>
                    <a:lnTo>
                      <a:pt x="3447" y="92"/>
                    </a:lnTo>
                    <a:lnTo>
                      <a:pt x="3445" y="92"/>
                    </a:lnTo>
                    <a:lnTo>
                      <a:pt x="3443" y="90"/>
                    </a:lnTo>
                    <a:lnTo>
                      <a:pt x="3441" y="90"/>
                    </a:lnTo>
                    <a:lnTo>
                      <a:pt x="3439" y="90"/>
                    </a:lnTo>
                    <a:lnTo>
                      <a:pt x="3436" y="90"/>
                    </a:lnTo>
                    <a:lnTo>
                      <a:pt x="3434" y="90"/>
                    </a:lnTo>
                    <a:lnTo>
                      <a:pt x="3428" y="88"/>
                    </a:lnTo>
                    <a:lnTo>
                      <a:pt x="3426" y="88"/>
                    </a:lnTo>
                    <a:lnTo>
                      <a:pt x="3422" y="88"/>
                    </a:lnTo>
                    <a:lnTo>
                      <a:pt x="3420" y="86"/>
                    </a:lnTo>
                    <a:lnTo>
                      <a:pt x="3401" y="84"/>
                    </a:lnTo>
                    <a:lnTo>
                      <a:pt x="3372" y="77"/>
                    </a:lnTo>
                    <a:lnTo>
                      <a:pt x="3366" y="77"/>
                    </a:lnTo>
                    <a:lnTo>
                      <a:pt x="3363" y="77"/>
                    </a:lnTo>
                    <a:lnTo>
                      <a:pt x="3349" y="81"/>
                    </a:lnTo>
                    <a:lnTo>
                      <a:pt x="3338" y="84"/>
                    </a:lnTo>
                    <a:lnTo>
                      <a:pt x="3336" y="84"/>
                    </a:lnTo>
                    <a:lnTo>
                      <a:pt x="3334" y="84"/>
                    </a:lnTo>
                    <a:lnTo>
                      <a:pt x="3334" y="86"/>
                    </a:lnTo>
                    <a:lnTo>
                      <a:pt x="3332" y="84"/>
                    </a:lnTo>
                    <a:lnTo>
                      <a:pt x="3330" y="84"/>
                    </a:lnTo>
                    <a:lnTo>
                      <a:pt x="3328" y="84"/>
                    </a:lnTo>
                    <a:lnTo>
                      <a:pt x="3326" y="84"/>
                    </a:lnTo>
                    <a:lnTo>
                      <a:pt x="3324" y="84"/>
                    </a:lnTo>
                    <a:lnTo>
                      <a:pt x="3320" y="84"/>
                    </a:lnTo>
                    <a:lnTo>
                      <a:pt x="3318" y="83"/>
                    </a:lnTo>
                    <a:lnTo>
                      <a:pt x="3317" y="81"/>
                    </a:lnTo>
                    <a:lnTo>
                      <a:pt x="3317" y="79"/>
                    </a:lnTo>
                    <a:lnTo>
                      <a:pt x="3315" y="73"/>
                    </a:lnTo>
                    <a:lnTo>
                      <a:pt x="3317" y="73"/>
                    </a:lnTo>
                    <a:lnTo>
                      <a:pt x="3315" y="69"/>
                    </a:lnTo>
                    <a:lnTo>
                      <a:pt x="3313" y="67"/>
                    </a:lnTo>
                    <a:lnTo>
                      <a:pt x="3313" y="65"/>
                    </a:lnTo>
                    <a:lnTo>
                      <a:pt x="3309" y="61"/>
                    </a:lnTo>
                    <a:lnTo>
                      <a:pt x="3307" y="58"/>
                    </a:lnTo>
                    <a:lnTo>
                      <a:pt x="3307" y="56"/>
                    </a:lnTo>
                    <a:lnTo>
                      <a:pt x="3307" y="52"/>
                    </a:lnTo>
                    <a:lnTo>
                      <a:pt x="3307" y="48"/>
                    </a:lnTo>
                    <a:lnTo>
                      <a:pt x="3303" y="48"/>
                    </a:lnTo>
                    <a:lnTo>
                      <a:pt x="3295" y="46"/>
                    </a:lnTo>
                    <a:lnTo>
                      <a:pt x="3294" y="44"/>
                    </a:lnTo>
                    <a:lnTo>
                      <a:pt x="3290" y="44"/>
                    </a:lnTo>
                    <a:lnTo>
                      <a:pt x="3290" y="42"/>
                    </a:lnTo>
                    <a:lnTo>
                      <a:pt x="3288" y="42"/>
                    </a:lnTo>
                    <a:lnTo>
                      <a:pt x="3286" y="42"/>
                    </a:lnTo>
                    <a:lnTo>
                      <a:pt x="3284" y="42"/>
                    </a:lnTo>
                    <a:lnTo>
                      <a:pt x="3282" y="42"/>
                    </a:lnTo>
                    <a:lnTo>
                      <a:pt x="3280" y="42"/>
                    </a:lnTo>
                    <a:lnTo>
                      <a:pt x="3280" y="44"/>
                    </a:lnTo>
                    <a:lnTo>
                      <a:pt x="3272" y="46"/>
                    </a:lnTo>
                    <a:lnTo>
                      <a:pt x="3255" y="44"/>
                    </a:lnTo>
                    <a:lnTo>
                      <a:pt x="3242" y="44"/>
                    </a:lnTo>
                    <a:lnTo>
                      <a:pt x="3240" y="44"/>
                    </a:lnTo>
                    <a:lnTo>
                      <a:pt x="3236" y="40"/>
                    </a:lnTo>
                    <a:lnTo>
                      <a:pt x="3234" y="40"/>
                    </a:lnTo>
                    <a:lnTo>
                      <a:pt x="3232" y="38"/>
                    </a:lnTo>
                    <a:lnTo>
                      <a:pt x="3234" y="36"/>
                    </a:lnTo>
                    <a:lnTo>
                      <a:pt x="3224" y="33"/>
                    </a:lnTo>
                    <a:lnTo>
                      <a:pt x="3211" y="29"/>
                    </a:lnTo>
                    <a:lnTo>
                      <a:pt x="3201" y="29"/>
                    </a:lnTo>
                    <a:lnTo>
                      <a:pt x="3194" y="29"/>
                    </a:lnTo>
                    <a:lnTo>
                      <a:pt x="3192" y="29"/>
                    </a:lnTo>
                    <a:lnTo>
                      <a:pt x="3190" y="27"/>
                    </a:lnTo>
                    <a:lnTo>
                      <a:pt x="3186" y="27"/>
                    </a:lnTo>
                    <a:lnTo>
                      <a:pt x="3186" y="29"/>
                    </a:lnTo>
                    <a:lnTo>
                      <a:pt x="3186" y="31"/>
                    </a:lnTo>
                    <a:lnTo>
                      <a:pt x="3186" y="29"/>
                    </a:lnTo>
                    <a:lnTo>
                      <a:pt x="3184" y="27"/>
                    </a:lnTo>
                    <a:lnTo>
                      <a:pt x="3182" y="27"/>
                    </a:lnTo>
                    <a:lnTo>
                      <a:pt x="3180" y="23"/>
                    </a:lnTo>
                    <a:lnTo>
                      <a:pt x="3180" y="21"/>
                    </a:lnTo>
                    <a:lnTo>
                      <a:pt x="3178" y="21"/>
                    </a:lnTo>
                    <a:lnTo>
                      <a:pt x="3176" y="19"/>
                    </a:lnTo>
                    <a:lnTo>
                      <a:pt x="3171" y="17"/>
                    </a:lnTo>
                    <a:lnTo>
                      <a:pt x="3171" y="15"/>
                    </a:lnTo>
                    <a:lnTo>
                      <a:pt x="3171" y="8"/>
                    </a:lnTo>
                    <a:lnTo>
                      <a:pt x="3173" y="10"/>
                    </a:lnTo>
                    <a:lnTo>
                      <a:pt x="3173" y="11"/>
                    </a:lnTo>
                    <a:lnTo>
                      <a:pt x="3175" y="11"/>
                    </a:lnTo>
                    <a:lnTo>
                      <a:pt x="3175" y="6"/>
                    </a:lnTo>
                    <a:lnTo>
                      <a:pt x="3175" y="4"/>
                    </a:lnTo>
                    <a:lnTo>
                      <a:pt x="3173" y="4"/>
                    </a:lnTo>
                    <a:lnTo>
                      <a:pt x="3173" y="2"/>
                    </a:lnTo>
                    <a:lnTo>
                      <a:pt x="3173" y="0"/>
                    </a:lnTo>
                    <a:lnTo>
                      <a:pt x="4000" y="0"/>
                    </a:lnTo>
                    <a:close/>
                    <a:moveTo>
                      <a:pt x="2992" y="0"/>
                    </a:moveTo>
                    <a:lnTo>
                      <a:pt x="2985" y="6"/>
                    </a:lnTo>
                    <a:lnTo>
                      <a:pt x="2983" y="8"/>
                    </a:lnTo>
                    <a:lnTo>
                      <a:pt x="2981" y="8"/>
                    </a:lnTo>
                    <a:lnTo>
                      <a:pt x="2979" y="10"/>
                    </a:lnTo>
                    <a:lnTo>
                      <a:pt x="2977" y="11"/>
                    </a:lnTo>
                    <a:lnTo>
                      <a:pt x="2973" y="15"/>
                    </a:lnTo>
                    <a:lnTo>
                      <a:pt x="2973" y="17"/>
                    </a:lnTo>
                    <a:lnTo>
                      <a:pt x="2960" y="31"/>
                    </a:lnTo>
                    <a:lnTo>
                      <a:pt x="2958" y="33"/>
                    </a:lnTo>
                    <a:lnTo>
                      <a:pt x="2952" y="46"/>
                    </a:lnTo>
                    <a:lnTo>
                      <a:pt x="2950" y="48"/>
                    </a:lnTo>
                    <a:lnTo>
                      <a:pt x="2950" y="50"/>
                    </a:lnTo>
                    <a:lnTo>
                      <a:pt x="2950" y="54"/>
                    </a:lnTo>
                    <a:lnTo>
                      <a:pt x="2948" y="61"/>
                    </a:lnTo>
                    <a:lnTo>
                      <a:pt x="2948" y="65"/>
                    </a:lnTo>
                    <a:lnTo>
                      <a:pt x="2948" y="67"/>
                    </a:lnTo>
                    <a:lnTo>
                      <a:pt x="2950" y="69"/>
                    </a:lnTo>
                    <a:lnTo>
                      <a:pt x="2950" y="73"/>
                    </a:lnTo>
                    <a:lnTo>
                      <a:pt x="2950" y="77"/>
                    </a:lnTo>
                    <a:lnTo>
                      <a:pt x="2952" y="81"/>
                    </a:lnTo>
                    <a:lnTo>
                      <a:pt x="2956" y="94"/>
                    </a:lnTo>
                    <a:lnTo>
                      <a:pt x="2958" y="96"/>
                    </a:lnTo>
                    <a:lnTo>
                      <a:pt x="2960" y="100"/>
                    </a:lnTo>
                    <a:lnTo>
                      <a:pt x="2961" y="102"/>
                    </a:lnTo>
                    <a:lnTo>
                      <a:pt x="2963" y="108"/>
                    </a:lnTo>
                    <a:lnTo>
                      <a:pt x="2965" y="109"/>
                    </a:lnTo>
                    <a:lnTo>
                      <a:pt x="2965" y="119"/>
                    </a:lnTo>
                    <a:lnTo>
                      <a:pt x="2965" y="123"/>
                    </a:lnTo>
                    <a:lnTo>
                      <a:pt x="2961" y="132"/>
                    </a:lnTo>
                    <a:lnTo>
                      <a:pt x="2958" y="142"/>
                    </a:lnTo>
                    <a:lnTo>
                      <a:pt x="2956" y="142"/>
                    </a:lnTo>
                    <a:lnTo>
                      <a:pt x="2954" y="144"/>
                    </a:lnTo>
                    <a:lnTo>
                      <a:pt x="2952" y="148"/>
                    </a:lnTo>
                    <a:lnTo>
                      <a:pt x="2948" y="154"/>
                    </a:lnTo>
                    <a:lnTo>
                      <a:pt x="2937" y="167"/>
                    </a:lnTo>
                    <a:lnTo>
                      <a:pt x="2927" y="175"/>
                    </a:lnTo>
                    <a:lnTo>
                      <a:pt x="2923" y="175"/>
                    </a:lnTo>
                    <a:lnTo>
                      <a:pt x="2921" y="177"/>
                    </a:lnTo>
                    <a:lnTo>
                      <a:pt x="2913" y="181"/>
                    </a:lnTo>
                    <a:lnTo>
                      <a:pt x="2908" y="184"/>
                    </a:lnTo>
                    <a:lnTo>
                      <a:pt x="2904" y="184"/>
                    </a:lnTo>
                    <a:lnTo>
                      <a:pt x="2902" y="186"/>
                    </a:lnTo>
                    <a:lnTo>
                      <a:pt x="2894" y="186"/>
                    </a:lnTo>
                    <a:lnTo>
                      <a:pt x="2889" y="186"/>
                    </a:lnTo>
                    <a:lnTo>
                      <a:pt x="2883" y="186"/>
                    </a:lnTo>
                    <a:lnTo>
                      <a:pt x="2879" y="184"/>
                    </a:lnTo>
                    <a:lnTo>
                      <a:pt x="2869" y="179"/>
                    </a:lnTo>
                    <a:lnTo>
                      <a:pt x="2867" y="177"/>
                    </a:lnTo>
                    <a:lnTo>
                      <a:pt x="2865" y="177"/>
                    </a:lnTo>
                    <a:lnTo>
                      <a:pt x="2860" y="175"/>
                    </a:lnTo>
                    <a:lnTo>
                      <a:pt x="2858" y="173"/>
                    </a:lnTo>
                    <a:lnTo>
                      <a:pt x="2854" y="167"/>
                    </a:lnTo>
                    <a:lnTo>
                      <a:pt x="2837" y="156"/>
                    </a:lnTo>
                    <a:lnTo>
                      <a:pt x="2831" y="148"/>
                    </a:lnTo>
                    <a:lnTo>
                      <a:pt x="2829" y="146"/>
                    </a:lnTo>
                    <a:lnTo>
                      <a:pt x="2827" y="144"/>
                    </a:lnTo>
                    <a:lnTo>
                      <a:pt x="2816" y="140"/>
                    </a:lnTo>
                    <a:lnTo>
                      <a:pt x="2810" y="138"/>
                    </a:lnTo>
                    <a:lnTo>
                      <a:pt x="2808" y="138"/>
                    </a:lnTo>
                    <a:lnTo>
                      <a:pt x="2806" y="136"/>
                    </a:lnTo>
                    <a:lnTo>
                      <a:pt x="2804" y="134"/>
                    </a:lnTo>
                    <a:lnTo>
                      <a:pt x="2804" y="132"/>
                    </a:lnTo>
                    <a:lnTo>
                      <a:pt x="2798" y="132"/>
                    </a:lnTo>
                    <a:lnTo>
                      <a:pt x="2793" y="131"/>
                    </a:lnTo>
                    <a:lnTo>
                      <a:pt x="2787" y="127"/>
                    </a:lnTo>
                    <a:lnTo>
                      <a:pt x="2777" y="125"/>
                    </a:lnTo>
                    <a:lnTo>
                      <a:pt x="2775" y="125"/>
                    </a:lnTo>
                    <a:lnTo>
                      <a:pt x="2775" y="123"/>
                    </a:lnTo>
                    <a:lnTo>
                      <a:pt x="2773" y="121"/>
                    </a:lnTo>
                    <a:lnTo>
                      <a:pt x="2771" y="121"/>
                    </a:lnTo>
                    <a:lnTo>
                      <a:pt x="2770" y="121"/>
                    </a:lnTo>
                    <a:lnTo>
                      <a:pt x="2770" y="119"/>
                    </a:lnTo>
                    <a:lnTo>
                      <a:pt x="2768" y="119"/>
                    </a:lnTo>
                    <a:lnTo>
                      <a:pt x="2756" y="117"/>
                    </a:lnTo>
                    <a:lnTo>
                      <a:pt x="2741" y="111"/>
                    </a:lnTo>
                    <a:lnTo>
                      <a:pt x="2725" y="109"/>
                    </a:lnTo>
                    <a:lnTo>
                      <a:pt x="2699" y="108"/>
                    </a:lnTo>
                    <a:lnTo>
                      <a:pt x="2677" y="104"/>
                    </a:lnTo>
                    <a:lnTo>
                      <a:pt x="2656" y="94"/>
                    </a:lnTo>
                    <a:lnTo>
                      <a:pt x="2652" y="90"/>
                    </a:lnTo>
                    <a:lnTo>
                      <a:pt x="2647" y="86"/>
                    </a:lnTo>
                    <a:lnTo>
                      <a:pt x="2639" y="75"/>
                    </a:lnTo>
                    <a:lnTo>
                      <a:pt x="2639" y="73"/>
                    </a:lnTo>
                    <a:lnTo>
                      <a:pt x="2629" y="50"/>
                    </a:lnTo>
                    <a:lnTo>
                      <a:pt x="2629" y="48"/>
                    </a:lnTo>
                    <a:lnTo>
                      <a:pt x="2629" y="42"/>
                    </a:lnTo>
                    <a:lnTo>
                      <a:pt x="2629" y="40"/>
                    </a:lnTo>
                    <a:lnTo>
                      <a:pt x="2629" y="36"/>
                    </a:lnTo>
                    <a:lnTo>
                      <a:pt x="2629" y="33"/>
                    </a:lnTo>
                    <a:lnTo>
                      <a:pt x="2629" y="31"/>
                    </a:lnTo>
                    <a:lnTo>
                      <a:pt x="2626" y="27"/>
                    </a:lnTo>
                    <a:lnTo>
                      <a:pt x="2626" y="23"/>
                    </a:lnTo>
                    <a:lnTo>
                      <a:pt x="2624" y="21"/>
                    </a:lnTo>
                    <a:lnTo>
                      <a:pt x="2624" y="19"/>
                    </a:lnTo>
                    <a:lnTo>
                      <a:pt x="2624" y="17"/>
                    </a:lnTo>
                    <a:lnTo>
                      <a:pt x="2620" y="15"/>
                    </a:lnTo>
                    <a:lnTo>
                      <a:pt x="2618" y="11"/>
                    </a:lnTo>
                    <a:lnTo>
                      <a:pt x="2616" y="11"/>
                    </a:lnTo>
                    <a:lnTo>
                      <a:pt x="2614" y="11"/>
                    </a:lnTo>
                    <a:lnTo>
                      <a:pt x="2612" y="10"/>
                    </a:lnTo>
                    <a:lnTo>
                      <a:pt x="2597" y="8"/>
                    </a:lnTo>
                    <a:lnTo>
                      <a:pt x="2585" y="8"/>
                    </a:lnTo>
                    <a:lnTo>
                      <a:pt x="2583" y="8"/>
                    </a:lnTo>
                    <a:lnTo>
                      <a:pt x="2579" y="6"/>
                    </a:lnTo>
                    <a:lnTo>
                      <a:pt x="2579" y="4"/>
                    </a:lnTo>
                    <a:lnTo>
                      <a:pt x="2578" y="4"/>
                    </a:lnTo>
                    <a:lnTo>
                      <a:pt x="2566" y="2"/>
                    </a:lnTo>
                    <a:lnTo>
                      <a:pt x="2564" y="0"/>
                    </a:lnTo>
                    <a:lnTo>
                      <a:pt x="2992" y="0"/>
                    </a:lnTo>
                    <a:close/>
                    <a:moveTo>
                      <a:pt x="902" y="0"/>
                    </a:moveTo>
                    <a:lnTo>
                      <a:pt x="902" y="2"/>
                    </a:lnTo>
                    <a:lnTo>
                      <a:pt x="902" y="4"/>
                    </a:lnTo>
                    <a:lnTo>
                      <a:pt x="904" y="4"/>
                    </a:lnTo>
                    <a:lnTo>
                      <a:pt x="904" y="6"/>
                    </a:lnTo>
                    <a:lnTo>
                      <a:pt x="904" y="8"/>
                    </a:lnTo>
                    <a:lnTo>
                      <a:pt x="904" y="10"/>
                    </a:lnTo>
                    <a:lnTo>
                      <a:pt x="902" y="11"/>
                    </a:lnTo>
                    <a:lnTo>
                      <a:pt x="900" y="13"/>
                    </a:lnTo>
                    <a:lnTo>
                      <a:pt x="900" y="15"/>
                    </a:lnTo>
                    <a:lnTo>
                      <a:pt x="902" y="15"/>
                    </a:lnTo>
                    <a:lnTo>
                      <a:pt x="902" y="17"/>
                    </a:lnTo>
                    <a:lnTo>
                      <a:pt x="902" y="25"/>
                    </a:lnTo>
                    <a:lnTo>
                      <a:pt x="902" y="29"/>
                    </a:lnTo>
                    <a:lnTo>
                      <a:pt x="900" y="31"/>
                    </a:lnTo>
                    <a:lnTo>
                      <a:pt x="898" y="35"/>
                    </a:lnTo>
                    <a:lnTo>
                      <a:pt x="898" y="36"/>
                    </a:lnTo>
                    <a:lnTo>
                      <a:pt x="896" y="40"/>
                    </a:lnTo>
                    <a:lnTo>
                      <a:pt x="896" y="42"/>
                    </a:lnTo>
                    <a:lnTo>
                      <a:pt x="887" y="52"/>
                    </a:lnTo>
                    <a:lnTo>
                      <a:pt x="887" y="54"/>
                    </a:lnTo>
                    <a:lnTo>
                      <a:pt x="885" y="54"/>
                    </a:lnTo>
                    <a:lnTo>
                      <a:pt x="885" y="56"/>
                    </a:lnTo>
                    <a:lnTo>
                      <a:pt x="883" y="56"/>
                    </a:lnTo>
                    <a:lnTo>
                      <a:pt x="881" y="59"/>
                    </a:lnTo>
                    <a:lnTo>
                      <a:pt x="875" y="67"/>
                    </a:lnTo>
                    <a:lnTo>
                      <a:pt x="873" y="67"/>
                    </a:lnTo>
                    <a:lnTo>
                      <a:pt x="873" y="75"/>
                    </a:lnTo>
                    <a:lnTo>
                      <a:pt x="871" y="77"/>
                    </a:lnTo>
                    <a:lnTo>
                      <a:pt x="869" y="79"/>
                    </a:lnTo>
                    <a:lnTo>
                      <a:pt x="869" y="81"/>
                    </a:lnTo>
                    <a:lnTo>
                      <a:pt x="867" y="83"/>
                    </a:lnTo>
                    <a:lnTo>
                      <a:pt x="865" y="88"/>
                    </a:lnTo>
                    <a:lnTo>
                      <a:pt x="863" y="90"/>
                    </a:lnTo>
                    <a:lnTo>
                      <a:pt x="862" y="94"/>
                    </a:lnTo>
                    <a:lnTo>
                      <a:pt x="863" y="94"/>
                    </a:lnTo>
                    <a:lnTo>
                      <a:pt x="863" y="96"/>
                    </a:lnTo>
                    <a:lnTo>
                      <a:pt x="865" y="98"/>
                    </a:lnTo>
                    <a:lnTo>
                      <a:pt x="863" y="104"/>
                    </a:lnTo>
                    <a:lnTo>
                      <a:pt x="863" y="115"/>
                    </a:lnTo>
                    <a:lnTo>
                      <a:pt x="862" y="117"/>
                    </a:lnTo>
                    <a:lnTo>
                      <a:pt x="863" y="119"/>
                    </a:lnTo>
                    <a:lnTo>
                      <a:pt x="863" y="121"/>
                    </a:lnTo>
                    <a:lnTo>
                      <a:pt x="863" y="138"/>
                    </a:lnTo>
                    <a:lnTo>
                      <a:pt x="863" y="140"/>
                    </a:lnTo>
                    <a:lnTo>
                      <a:pt x="863" y="142"/>
                    </a:lnTo>
                    <a:lnTo>
                      <a:pt x="863" y="144"/>
                    </a:lnTo>
                    <a:lnTo>
                      <a:pt x="862" y="146"/>
                    </a:lnTo>
                    <a:lnTo>
                      <a:pt x="860" y="150"/>
                    </a:lnTo>
                    <a:lnTo>
                      <a:pt x="860" y="152"/>
                    </a:lnTo>
                    <a:lnTo>
                      <a:pt x="860" y="156"/>
                    </a:lnTo>
                    <a:lnTo>
                      <a:pt x="860" y="157"/>
                    </a:lnTo>
                    <a:lnTo>
                      <a:pt x="862" y="157"/>
                    </a:lnTo>
                    <a:lnTo>
                      <a:pt x="863" y="157"/>
                    </a:lnTo>
                    <a:lnTo>
                      <a:pt x="867" y="161"/>
                    </a:lnTo>
                    <a:lnTo>
                      <a:pt x="869" y="163"/>
                    </a:lnTo>
                    <a:lnTo>
                      <a:pt x="871" y="163"/>
                    </a:lnTo>
                    <a:lnTo>
                      <a:pt x="873" y="167"/>
                    </a:lnTo>
                    <a:lnTo>
                      <a:pt x="875" y="171"/>
                    </a:lnTo>
                    <a:lnTo>
                      <a:pt x="875" y="173"/>
                    </a:lnTo>
                    <a:lnTo>
                      <a:pt x="877" y="173"/>
                    </a:lnTo>
                    <a:lnTo>
                      <a:pt x="877" y="175"/>
                    </a:lnTo>
                    <a:lnTo>
                      <a:pt x="879" y="175"/>
                    </a:lnTo>
                    <a:lnTo>
                      <a:pt x="879" y="177"/>
                    </a:lnTo>
                    <a:lnTo>
                      <a:pt x="879" y="179"/>
                    </a:lnTo>
                    <a:lnTo>
                      <a:pt x="877" y="184"/>
                    </a:lnTo>
                    <a:lnTo>
                      <a:pt x="875" y="196"/>
                    </a:lnTo>
                    <a:lnTo>
                      <a:pt x="875" y="198"/>
                    </a:lnTo>
                    <a:lnTo>
                      <a:pt x="871" y="209"/>
                    </a:lnTo>
                    <a:lnTo>
                      <a:pt x="863" y="221"/>
                    </a:lnTo>
                    <a:lnTo>
                      <a:pt x="854" y="230"/>
                    </a:lnTo>
                    <a:lnTo>
                      <a:pt x="852" y="234"/>
                    </a:lnTo>
                    <a:lnTo>
                      <a:pt x="852" y="236"/>
                    </a:lnTo>
                    <a:lnTo>
                      <a:pt x="850" y="238"/>
                    </a:lnTo>
                    <a:lnTo>
                      <a:pt x="848" y="240"/>
                    </a:lnTo>
                    <a:lnTo>
                      <a:pt x="846" y="242"/>
                    </a:lnTo>
                    <a:lnTo>
                      <a:pt x="846" y="244"/>
                    </a:lnTo>
                    <a:lnTo>
                      <a:pt x="846" y="246"/>
                    </a:lnTo>
                    <a:lnTo>
                      <a:pt x="846" y="248"/>
                    </a:lnTo>
                    <a:lnTo>
                      <a:pt x="844" y="248"/>
                    </a:lnTo>
                    <a:lnTo>
                      <a:pt x="842" y="252"/>
                    </a:lnTo>
                    <a:lnTo>
                      <a:pt x="840" y="253"/>
                    </a:lnTo>
                    <a:lnTo>
                      <a:pt x="839" y="255"/>
                    </a:lnTo>
                    <a:lnTo>
                      <a:pt x="839" y="257"/>
                    </a:lnTo>
                    <a:lnTo>
                      <a:pt x="839" y="259"/>
                    </a:lnTo>
                    <a:lnTo>
                      <a:pt x="837" y="259"/>
                    </a:lnTo>
                    <a:lnTo>
                      <a:pt x="835" y="261"/>
                    </a:lnTo>
                    <a:lnTo>
                      <a:pt x="833" y="265"/>
                    </a:lnTo>
                    <a:lnTo>
                      <a:pt x="833" y="267"/>
                    </a:lnTo>
                    <a:lnTo>
                      <a:pt x="829" y="267"/>
                    </a:lnTo>
                    <a:lnTo>
                      <a:pt x="829" y="269"/>
                    </a:lnTo>
                    <a:lnTo>
                      <a:pt x="827" y="271"/>
                    </a:lnTo>
                    <a:lnTo>
                      <a:pt x="819" y="282"/>
                    </a:lnTo>
                    <a:lnTo>
                      <a:pt x="812" y="290"/>
                    </a:lnTo>
                    <a:lnTo>
                      <a:pt x="808" y="292"/>
                    </a:lnTo>
                    <a:lnTo>
                      <a:pt x="802" y="294"/>
                    </a:lnTo>
                    <a:lnTo>
                      <a:pt x="798" y="298"/>
                    </a:lnTo>
                    <a:lnTo>
                      <a:pt x="777" y="307"/>
                    </a:lnTo>
                    <a:lnTo>
                      <a:pt x="777" y="309"/>
                    </a:lnTo>
                    <a:lnTo>
                      <a:pt x="775" y="311"/>
                    </a:lnTo>
                    <a:lnTo>
                      <a:pt x="773" y="313"/>
                    </a:lnTo>
                    <a:lnTo>
                      <a:pt x="771" y="315"/>
                    </a:lnTo>
                    <a:lnTo>
                      <a:pt x="769" y="317"/>
                    </a:lnTo>
                    <a:lnTo>
                      <a:pt x="766" y="319"/>
                    </a:lnTo>
                    <a:lnTo>
                      <a:pt x="766" y="321"/>
                    </a:lnTo>
                    <a:lnTo>
                      <a:pt x="762" y="325"/>
                    </a:lnTo>
                    <a:lnTo>
                      <a:pt x="758" y="328"/>
                    </a:lnTo>
                    <a:lnTo>
                      <a:pt x="758" y="330"/>
                    </a:lnTo>
                    <a:lnTo>
                      <a:pt x="756" y="332"/>
                    </a:lnTo>
                    <a:lnTo>
                      <a:pt x="754" y="332"/>
                    </a:lnTo>
                    <a:lnTo>
                      <a:pt x="754" y="334"/>
                    </a:lnTo>
                    <a:lnTo>
                      <a:pt x="750" y="338"/>
                    </a:lnTo>
                    <a:lnTo>
                      <a:pt x="748" y="342"/>
                    </a:lnTo>
                    <a:lnTo>
                      <a:pt x="746" y="342"/>
                    </a:lnTo>
                    <a:lnTo>
                      <a:pt x="725" y="351"/>
                    </a:lnTo>
                    <a:lnTo>
                      <a:pt x="710" y="359"/>
                    </a:lnTo>
                    <a:lnTo>
                      <a:pt x="708" y="359"/>
                    </a:lnTo>
                    <a:lnTo>
                      <a:pt x="708" y="361"/>
                    </a:lnTo>
                    <a:lnTo>
                      <a:pt x="706" y="361"/>
                    </a:lnTo>
                    <a:lnTo>
                      <a:pt x="687" y="365"/>
                    </a:lnTo>
                    <a:lnTo>
                      <a:pt x="675" y="369"/>
                    </a:lnTo>
                    <a:lnTo>
                      <a:pt x="664" y="369"/>
                    </a:lnTo>
                    <a:lnTo>
                      <a:pt x="652" y="371"/>
                    </a:lnTo>
                    <a:lnTo>
                      <a:pt x="645" y="375"/>
                    </a:lnTo>
                    <a:lnTo>
                      <a:pt x="643" y="376"/>
                    </a:lnTo>
                    <a:lnTo>
                      <a:pt x="641" y="382"/>
                    </a:lnTo>
                    <a:lnTo>
                      <a:pt x="637" y="388"/>
                    </a:lnTo>
                    <a:lnTo>
                      <a:pt x="637" y="390"/>
                    </a:lnTo>
                    <a:lnTo>
                      <a:pt x="633" y="390"/>
                    </a:lnTo>
                    <a:lnTo>
                      <a:pt x="631" y="392"/>
                    </a:lnTo>
                    <a:lnTo>
                      <a:pt x="629" y="394"/>
                    </a:lnTo>
                    <a:lnTo>
                      <a:pt x="627" y="396"/>
                    </a:lnTo>
                    <a:lnTo>
                      <a:pt x="627" y="398"/>
                    </a:lnTo>
                    <a:lnTo>
                      <a:pt x="627" y="400"/>
                    </a:lnTo>
                    <a:lnTo>
                      <a:pt x="625" y="401"/>
                    </a:lnTo>
                    <a:lnTo>
                      <a:pt x="625" y="403"/>
                    </a:lnTo>
                    <a:lnTo>
                      <a:pt x="624" y="411"/>
                    </a:lnTo>
                    <a:lnTo>
                      <a:pt x="620" y="421"/>
                    </a:lnTo>
                    <a:lnTo>
                      <a:pt x="620" y="423"/>
                    </a:lnTo>
                    <a:lnTo>
                      <a:pt x="614" y="430"/>
                    </a:lnTo>
                    <a:lnTo>
                      <a:pt x="612" y="434"/>
                    </a:lnTo>
                    <a:lnTo>
                      <a:pt x="610" y="444"/>
                    </a:lnTo>
                    <a:lnTo>
                      <a:pt x="608" y="448"/>
                    </a:lnTo>
                    <a:lnTo>
                      <a:pt x="606" y="455"/>
                    </a:lnTo>
                    <a:lnTo>
                      <a:pt x="606" y="459"/>
                    </a:lnTo>
                    <a:lnTo>
                      <a:pt x="601" y="467"/>
                    </a:lnTo>
                    <a:lnTo>
                      <a:pt x="597" y="473"/>
                    </a:lnTo>
                    <a:lnTo>
                      <a:pt x="589" y="478"/>
                    </a:lnTo>
                    <a:lnTo>
                      <a:pt x="576" y="488"/>
                    </a:lnTo>
                    <a:lnTo>
                      <a:pt x="568" y="492"/>
                    </a:lnTo>
                    <a:lnTo>
                      <a:pt x="560" y="492"/>
                    </a:lnTo>
                    <a:lnTo>
                      <a:pt x="558" y="494"/>
                    </a:lnTo>
                    <a:lnTo>
                      <a:pt x="556" y="494"/>
                    </a:lnTo>
                    <a:lnTo>
                      <a:pt x="556" y="496"/>
                    </a:lnTo>
                    <a:lnTo>
                      <a:pt x="554" y="498"/>
                    </a:lnTo>
                    <a:lnTo>
                      <a:pt x="549" y="503"/>
                    </a:lnTo>
                    <a:lnTo>
                      <a:pt x="545" y="505"/>
                    </a:lnTo>
                    <a:lnTo>
                      <a:pt x="543" y="505"/>
                    </a:lnTo>
                    <a:lnTo>
                      <a:pt x="541" y="505"/>
                    </a:lnTo>
                    <a:lnTo>
                      <a:pt x="537" y="511"/>
                    </a:lnTo>
                    <a:lnTo>
                      <a:pt x="537" y="513"/>
                    </a:lnTo>
                    <a:lnTo>
                      <a:pt x="537" y="515"/>
                    </a:lnTo>
                    <a:lnTo>
                      <a:pt x="535" y="515"/>
                    </a:lnTo>
                    <a:lnTo>
                      <a:pt x="535" y="517"/>
                    </a:lnTo>
                    <a:lnTo>
                      <a:pt x="537" y="519"/>
                    </a:lnTo>
                    <a:lnTo>
                      <a:pt x="535" y="524"/>
                    </a:lnTo>
                    <a:lnTo>
                      <a:pt x="537" y="524"/>
                    </a:lnTo>
                    <a:lnTo>
                      <a:pt x="535" y="526"/>
                    </a:lnTo>
                    <a:lnTo>
                      <a:pt x="535" y="530"/>
                    </a:lnTo>
                    <a:lnTo>
                      <a:pt x="535" y="532"/>
                    </a:lnTo>
                    <a:lnTo>
                      <a:pt x="533" y="532"/>
                    </a:lnTo>
                    <a:lnTo>
                      <a:pt x="531" y="536"/>
                    </a:lnTo>
                    <a:lnTo>
                      <a:pt x="528" y="544"/>
                    </a:lnTo>
                    <a:lnTo>
                      <a:pt x="524" y="551"/>
                    </a:lnTo>
                    <a:lnTo>
                      <a:pt x="524" y="553"/>
                    </a:lnTo>
                    <a:lnTo>
                      <a:pt x="524" y="555"/>
                    </a:lnTo>
                    <a:lnTo>
                      <a:pt x="522" y="559"/>
                    </a:lnTo>
                    <a:lnTo>
                      <a:pt x="520" y="563"/>
                    </a:lnTo>
                    <a:lnTo>
                      <a:pt x="520" y="565"/>
                    </a:lnTo>
                    <a:lnTo>
                      <a:pt x="518" y="565"/>
                    </a:lnTo>
                    <a:lnTo>
                      <a:pt x="516" y="569"/>
                    </a:lnTo>
                    <a:lnTo>
                      <a:pt x="514" y="576"/>
                    </a:lnTo>
                    <a:lnTo>
                      <a:pt x="512" y="578"/>
                    </a:lnTo>
                    <a:lnTo>
                      <a:pt x="510" y="588"/>
                    </a:lnTo>
                    <a:lnTo>
                      <a:pt x="512" y="590"/>
                    </a:lnTo>
                    <a:lnTo>
                      <a:pt x="512" y="596"/>
                    </a:lnTo>
                    <a:lnTo>
                      <a:pt x="512" y="597"/>
                    </a:lnTo>
                    <a:lnTo>
                      <a:pt x="512" y="599"/>
                    </a:lnTo>
                    <a:lnTo>
                      <a:pt x="512" y="601"/>
                    </a:lnTo>
                    <a:lnTo>
                      <a:pt x="512" y="603"/>
                    </a:lnTo>
                    <a:lnTo>
                      <a:pt x="512" y="605"/>
                    </a:lnTo>
                    <a:lnTo>
                      <a:pt x="512" y="607"/>
                    </a:lnTo>
                    <a:lnTo>
                      <a:pt x="512" y="609"/>
                    </a:lnTo>
                    <a:lnTo>
                      <a:pt x="512" y="611"/>
                    </a:lnTo>
                    <a:lnTo>
                      <a:pt x="510" y="613"/>
                    </a:lnTo>
                    <a:lnTo>
                      <a:pt x="510" y="617"/>
                    </a:lnTo>
                    <a:lnTo>
                      <a:pt x="508" y="622"/>
                    </a:lnTo>
                    <a:lnTo>
                      <a:pt x="508" y="626"/>
                    </a:lnTo>
                    <a:lnTo>
                      <a:pt x="506" y="628"/>
                    </a:lnTo>
                    <a:lnTo>
                      <a:pt x="506" y="630"/>
                    </a:lnTo>
                    <a:lnTo>
                      <a:pt x="505" y="630"/>
                    </a:lnTo>
                    <a:lnTo>
                      <a:pt x="503" y="632"/>
                    </a:lnTo>
                    <a:lnTo>
                      <a:pt x="501" y="634"/>
                    </a:lnTo>
                    <a:lnTo>
                      <a:pt x="499" y="636"/>
                    </a:lnTo>
                    <a:lnTo>
                      <a:pt x="499" y="638"/>
                    </a:lnTo>
                    <a:lnTo>
                      <a:pt x="497" y="640"/>
                    </a:lnTo>
                    <a:lnTo>
                      <a:pt x="495" y="640"/>
                    </a:lnTo>
                    <a:lnTo>
                      <a:pt x="493" y="642"/>
                    </a:lnTo>
                    <a:lnTo>
                      <a:pt x="491" y="642"/>
                    </a:lnTo>
                    <a:lnTo>
                      <a:pt x="489" y="642"/>
                    </a:lnTo>
                    <a:lnTo>
                      <a:pt x="489" y="644"/>
                    </a:lnTo>
                    <a:lnTo>
                      <a:pt x="485" y="645"/>
                    </a:lnTo>
                    <a:lnTo>
                      <a:pt x="483" y="647"/>
                    </a:lnTo>
                    <a:lnTo>
                      <a:pt x="480" y="655"/>
                    </a:lnTo>
                    <a:lnTo>
                      <a:pt x="476" y="659"/>
                    </a:lnTo>
                    <a:lnTo>
                      <a:pt x="470" y="665"/>
                    </a:lnTo>
                    <a:lnTo>
                      <a:pt x="468" y="665"/>
                    </a:lnTo>
                    <a:lnTo>
                      <a:pt x="468" y="667"/>
                    </a:lnTo>
                    <a:lnTo>
                      <a:pt x="466" y="667"/>
                    </a:lnTo>
                    <a:lnTo>
                      <a:pt x="464" y="669"/>
                    </a:lnTo>
                    <a:lnTo>
                      <a:pt x="462" y="672"/>
                    </a:lnTo>
                    <a:lnTo>
                      <a:pt x="460" y="676"/>
                    </a:lnTo>
                    <a:lnTo>
                      <a:pt x="458" y="678"/>
                    </a:lnTo>
                    <a:lnTo>
                      <a:pt x="457" y="680"/>
                    </a:lnTo>
                    <a:lnTo>
                      <a:pt x="455" y="680"/>
                    </a:lnTo>
                    <a:lnTo>
                      <a:pt x="453" y="680"/>
                    </a:lnTo>
                    <a:lnTo>
                      <a:pt x="453" y="682"/>
                    </a:lnTo>
                    <a:lnTo>
                      <a:pt x="449" y="684"/>
                    </a:lnTo>
                    <a:lnTo>
                      <a:pt x="447" y="684"/>
                    </a:lnTo>
                    <a:lnTo>
                      <a:pt x="441" y="688"/>
                    </a:lnTo>
                    <a:lnTo>
                      <a:pt x="441" y="690"/>
                    </a:lnTo>
                    <a:lnTo>
                      <a:pt x="439" y="692"/>
                    </a:lnTo>
                    <a:lnTo>
                      <a:pt x="435" y="699"/>
                    </a:lnTo>
                    <a:lnTo>
                      <a:pt x="432" y="703"/>
                    </a:lnTo>
                    <a:lnTo>
                      <a:pt x="432" y="705"/>
                    </a:lnTo>
                    <a:lnTo>
                      <a:pt x="430" y="707"/>
                    </a:lnTo>
                    <a:lnTo>
                      <a:pt x="432" y="709"/>
                    </a:lnTo>
                    <a:lnTo>
                      <a:pt x="434" y="705"/>
                    </a:lnTo>
                    <a:lnTo>
                      <a:pt x="435" y="705"/>
                    </a:lnTo>
                    <a:lnTo>
                      <a:pt x="435" y="703"/>
                    </a:lnTo>
                    <a:lnTo>
                      <a:pt x="435" y="701"/>
                    </a:lnTo>
                    <a:lnTo>
                      <a:pt x="437" y="699"/>
                    </a:lnTo>
                    <a:lnTo>
                      <a:pt x="437" y="697"/>
                    </a:lnTo>
                    <a:lnTo>
                      <a:pt x="437" y="695"/>
                    </a:lnTo>
                    <a:lnTo>
                      <a:pt x="439" y="695"/>
                    </a:lnTo>
                    <a:lnTo>
                      <a:pt x="439" y="693"/>
                    </a:lnTo>
                    <a:lnTo>
                      <a:pt x="441" y="693"/>
                    </a:lnTo>
                    <a:lnTo>
                      <a:pt x="443" y="693"/>
                    </a:lnTo>
                    <a:lnTo>
                      <a:pt x="445" y="692"/>
                    </a:lnTo>
                    <a:lnTo>
                      <a:pt x="445" y="690"/>
                    </a:lnTo>
                    <a:lnTo>
                      <a:pt x="445" y="688"/>
                    </a:lnTo>
                    <a:lnTo>
                      <a:pt x="447" y="688"/>
                    </a:lnTo>
                    <a:lnTo>
                      <a:pt x="445" y="688"/>
                    </a:lnTo>
                    <a:lnTo>
                      <a:pt x="445" y="690"/>
                    </a:lnTo>
                    <a:lnTo>
                      <a:pt x="447" y="692"/>
                    </a:lnTo>
                    <a:lnTo>
                      <a:pt x="447" y="695"/>
                    </a:lnTo>
                    <a:lnTo>
                      <a:pt x="447" y="697"/>
                    </a:lnTo>
                    <a:lnTo>
                      <a:pt x="445" y="699"/>
                    </a:lnTo>
                    <a:lnTo>
                      <a:pt x="445" y="701"/>
                    </a:lnTo>
                    <a:lnTo>
                      <a:pt x="443" y="701"/>
                    </a:lnTo>
                    <a:lnTo>
                      <a:pt x="443" y="703"/>
                    </a:lnTo>
                    <a:lnTo>
                      <a:pt x="443" y="705"/>
                    </a:lnTo>
                    <a:lnTo>
                      <a:pt x="441" y="705"/>
                    </a:lnTo>
                    <a:lnTo>
                      <a:pt x="441" y="707"/>
                    </a:lnTo>
                    <a:lnTo>
                      <a:pt x="437" y="711"/>
                    </a:lnTo>
                    <a:lnTo>
                      <a:pt x="434" y="715"/>
                    </a:lnTo>
                    <a:lnTo>
                      <a:pt x="434" y="717"/>
                    </a:lnTo>
                    <a:lnTo>
                      <a:pt x="434" y="718"/>
                    </a:lnTo>
                    <a:lnTo>
                      <a:pt x="432" y="724"/>
                    </a:lnTo>
                    <a:lnTo>
                      <a:pt x="428" y="730"/>
                    </a:lnTo>
                    <a:lnTo>
                      <a:pt x="426" y="732"/>
                    </a:lnTo>
                    <a:lnTo>
                      <a:pt x="420" y="743"/>
                    </a:lnTo>
                    <a:lnTo>
                      <a:pt x="418" y="747"/>
                    </a:lnTo>
                    <a:lnTo>
                      <a:pt x="416" y="747"/>
                    </a:lnTo>
                    <a:lnTo>
                      <a:pt x="416" y="751"/>
                    </a:lnTo>
                    <a:lnTo>
                      <a:pt x="414" y="751"/>
                    </a:lnTo>
                    <a:lnTo>
                      <a:pt x="418" y="751"/>
                    </a:lnTo>
                    <a:lnTo>
                      <a:pt x="420" y="751"/>
                    </a:lnTo>
                    <a:lnTo>
                      <a:pt x="420" y="753"/>
                    </a:lnTo>
                    <a:lnTo>
                      <a:pt x="420" y="755"/>
                    </a:lnTo>
                    <a:lnTo>
                      <a:pt x="420" y="757"/>
                    </a:lnTo>
                    <a:lnTo>
                      <a:pt x="418" y="759"/>
                    </a:lnTo>
                    <a:lnTo>
                      <a:pt x="416" y="763"/>
                    </a:lnTo>
                    <a:lnTo>
                      <a:pt x="414" y="765"/>
                    </a:lnTo>
                    <a:lnTo>
                      <a:pt x="412" y="765"/>
                    </a:lnTo>
                    <a:lnTo>
                      <a:pt x="410" y="765"/>
                    </a:lnTo>
                    <a:lnTo>
                      <a:pt x="410" y="767"/>
                    </a:lnTo>
                    <a:lnTo>
                      <a:pt x="409" y="767"/>
                    </a:lnTo>
                    <a:lnTo>
                      <a:pt x="409" y="768"/>
                    </a:lnTo>
                    <a:lnTo>
                      <a:pt x="410" y="770"/>
                    </a:lnTo>
                    <a:lnTo>
                      <a:pt x="409" y="770"/>
                    </a:lnTo>
                    <a:lnTo>
                      <a:pt x="409" y="772"/>
                    </a:lnTo>
                    <a:lnTo>
                      <a:pt x="407" y="774"/>
                    </a:lnTo>
                    <a:lnTo>
                      <a:pt x="407" y="776"/>
                    </a:lnTo>
                    <a:lnTo>
                      <a:pt x="407" y="778"/>
                    </a:lnTo>
                    <a:lnTo>
                      <a:pt x="407" y="784"/>
                    </a:lnTo>
                    <a:lnTo>
                      <a:pt x="405" y="790"/>
                    </a:lnTo>
                    <a:lnTo>
                      <a:pt x="405" y="791"/>
                    </a:lnTo>
                    <a:lnTo>
                      <a:pt x="401" y="793"/>
                    </a:lnTo>
                    <a:lnTo>
                      <a:pt x="401" y="795"/>
                    </a:lnTo>
                    <a:lnTo>
                      <a:pt x="397" y="805"/>
                    </a:lnTo>
                    <a:lnTo>
                      <a:pt x="397" y="807"/>
                    </a:lnTo>
                    <a:lnTo>
                      <a:pt x="395" y="809"/>
                    </a:lnTo>
                    <a:lnTo>
                      <a:pt x="393" y="811"/>
                    </a:lnTo>
                    <a:lnTo>
                      <a:pt x="386" y="813"/>
                    </a:lnTo>
                    <a:lnTo>
                      <a:pt x="386" y="811"/>
                    </a:lnTo>
                    <a:lnTo>
                      <a:pt x="384" y="811"/>
                    </a:lnTo>
                    <a:lnTo>
                      <a:pt x="384" y="813"/>
                    </a:lnTo>
                    <a:lnTo>
                      <a:pt x="382" y="813"/>
                    </a:lnTo>
                    <a:lnTo>
                      <a:pt x="380" y="815"/>
                    </a:lnTo>
                    <a:lnTo>
                      <a:pt x="380" y="816"/>
                    </a:lnTo>
                    <a:lnTo>
                      <a:pt x="378" y="816"/>
                    </a:lnTo>
                    <a:lnTo>
                      <a:pt x="378" y="818"/>
                    </a:lnTo>
                    <a:lnTo>
                      <a:pt x="376" y="818"/>
                    </a:lnTo>
                    <a:lnTo>
                      <a:pt x="376" y="820"/>
                    </a:lnTo>
                    <a:lnTo>
                      <a:pt x="372" y="824"/>
                    </a:lnTo>
                    <a:lnTo>
                      <a:pt x="366" y="840"/>
                    </a:lnTo>
                    <a:lnTo>
                      <a:pt x="364" y="841"/>
                    </a:lnTo>
                    <a:lnTo>
                      <a:pt x="364" y="843"/>
                    </a:lnTo>
                    <a:lnTo>
                      <a:pt x="363" y="847"/>
                    </a:lnTo>
                    <a:lnTo>
                      <a:pt x="363" y="849"/>
                    </a:lnTo>
                    <a:lnTo>
                      <a:pt x="363" y="851"/>
                    </a:lnTo>
                    <a:lnTo>
                      <a:pt x="364" y="851"/>
                    </a:lnTo>
                    <a:lnTo>
                      <a:pt x="364" y="853"/>
                    </a:lnTo>
                    <a:lnTo>
                      <a:pt x="364" y="855"/>
                    </a:lnTo>
                    <a:lnTo>
                      <a:pt x="363" y="857"/>
                    </a:lnTo>
                    <a:lnTo>
                      <a:pt x="363" y="859"/>
                    </a:lnTo>
                    <a:lnTo>
                      <a:pt x="363" y="861"/>
                    </a:lnTo>
                    <a:lnTo>
                      <a:pt x="363" y="865"/>
                    </a:lnTo>
                    <a:lnTo>
                      <a:pt x="359" y="876"/>
                    </a:lnTo>
                    <a:lnTo>
                      <a:pt x="359" y="878"/>
                    </a:lnTo>
                    <a:lnTo>
                      <a:pt x="359" y="880"/>
                    </a:lnTo>
                    <a:lnTo>
                      <a:pt x="359" y="882"/>
                    </a:lnTo>
                    <a:lnTo>
                      <a:pt x="359" y="884"/>
                    </a:lnTo>
                    <a:lnTo>
                      <a:pt x="355" y="907"/>
                    </a:lnTo>
                    <a:lnTo>
                      <a:pt x="355" y="911"/>
                    </a:lnTo>
                    <a:lnTo>
                      <a:pt x="353" y="913"/>
                    </a:lnTo>
                    <a:lnTo>
                      <a:pt x="353" y="916"/>
                    </a:lnTo>
                    <a:lnTo>
                      <a:pt x="353" y="918"/>
                    </a:lnTo>
                    <a:lnTo>
                      <a:pt x="353" y="920"/>
                    </a:lnTo>
                    <a:lnTo>
                      <a:pt x="353" y="922"/>
                    </a:lnTo>
                    <a:lnTo>
                      <a:pt x="355" y="924"/>
                    </a:lnTo>
                    <a:lnTo>
                      <a:pt x="357" y="926"/>
                    </a:lnTo>
                    <a:lnTo>
                      <a:pt x="357" y="924"/>
                    </a:lnTo>
                    <a:lnTo>
                      <a:pt x="359" y="920"/>
                    </a:lnTo>
                    <a:lnTo>
                      <a:pt x="357" y="918"/>
                    </a:lnTo>
                    <a:lnTo>
                      <a:pt x="357" y="916"/>
                    </a:lnTo>
                    <a:lnTo>
                      <a:pt x="359" y="914"/>
                    </a:lnTo>
                    <a:lnTo>
                      <a:pt x="361" y="914"/>
                    </a:lnTo>
                    <a:lnTo>
                      <a:pt x="361" y="913"/>
                    </a:lnTo>
                    <a:lnTo>
                      <a:pt x="361" y="909"/>
                    </a:lnTo>
                    <a:lnTo>
                      <a:pt x="361" y="907"/>
                    </a:lnTo>
                    <a:lnTo>
                      <a:pt x="359" y="909"/>
                    </a:lnTo>
                    <a:lnTo>
                      <a:pt x="359" y="907"/>
                    </a:lnTo>
                    <a:lnTo>
                      <a:pt x="361" y="905"/>
                    </a:lnTo>
                    <a:lnTo>
                      <a:pt x="363" y="901"/>
                    </a:lnTo>
                    <a:lnTo>
                      <a:pt x="364" y="897"/>
                    </a:lnTo>
                    <a:lnTo>
                      <a:pt x="366" y="897"/>
                    </a:lnTo>
                    <a:lnTo>
                      <a:pt x="368" y="899"/>
                    </a:lnTo>
                    <a:lnTo>
                      <a:pt x="368" y="901"/>
                    </a:lnTo>
                    <a:lnTo>
                      <a:pt x="368" y="903"/>
                    </a:lnTo>
                    <a:lnTo>
                      <a:pt x="368" y="905"/>
                    </a:lnTo>
                    <a:lnTo>
                      <a:pt x="370" y="907"/>
                    </a:lnTo>
                    <a:lnTo>
                      <a:pt x="372" y="909"/>
                    </a:lnTo>
                    <a:lnTo>
                      <a:pt x="372" y="911"/>
                    </a:lnTo>
                    <a:lnTo>
                      <a:pt x="374" y="911"/>
                    </a:lnTo>
                    <a:lnTo>
                      <a:pt x="374" y="913"/>
                    </a:lnTo>
                    <a:lnTo>
                      <a:pt x="374" y="914"/>
                    </a:lnTo>
                    <a:lnTo>
                      <a:pt x="376" y="914"/>
                    </a:lnTo>
                    <a:lnTo>
                      <a:pt x="376" y="916"/>
                    </a:lnTo>
                    <a:lnTo>
                      <a:pt x="378" y="918"/>
                    </a:lnTo>
                    <a:lnTo>
                      <a:pt x="380" y="922"/>
                    </a:lnTo>
                    <a:lnTo>
                      <a:pt x="380" y="924"/>
                    </a:lnTo>
                    <a:lnTo>
                      <a:pt x="380" y="926"/>
                    </a:lnTo>
                    <a:lnTo>
                      <a:pt x="382" y="928"/>
                    </a:lnTo>
                    <a:lnTo>
                      <a:pt x="384" y="928"/>
                    </a:lnTo>
                    <a:lnTo>
                      <a:pt x="384" y="930"/>
                    </a:lnTo>
                    <a:lnTo>
                      <a:pt x="384" y="932"/>
                    </a:lnTo>
                    <a:lnTo>
                      <a:pt x="384" y="934"/>
                    </a:lnTo>
                    <a:lnTo>
                      <a:pt x="386" y="936"/>
                    </a:lnTo>
                    <a:lnTo>
                      <a:pt x="387" y="936"/>
                    </a:lnTo>
                    <a:lnTo>
                      <a:pt x="387" y="938"/>
                    </a:lnTo>
                    <a:lnTo>
                      <a:pt x="389" y="939"/>
                    </a:lnTo>
                    <a:lnTo>
                      <a:pt x="391" y="939"/>
                    </a:lnTo>
                    <a:lnTo>
                      <a:pt x="391" y="941"/>
                    </a:lnTo>
                    <a:lnTo>
                      <a:pt x="393" y="941"/>
                    </a:lnTo>
                    <a:lnTo>
                      <a:pt x="393" y="939"/>
                    </a:lnTo>
                    <a:lnTo>
                      <a:pt x="393" y="932"/>
                    </a:lnTo>
                    <a:lnTo>
                      <a:pt x="393" y="928"/>
                    </a:lnTo>
                    <a:lnTo>
                      <a:pt x="395" y="930"/>
                    </a:lnTo>
                    <a:lnTo>
                      <a:pt x="397" y="932"/>
                    </a:lnTo>
                    <a:lnTo>
                      <a:pt x="395" y="932"/>
                    </a:lnTo>
                    <a:lnTo>
                      <a:pt x="397" y="934"/>
                    </a:lnTo>
                    <a:lnTo>
                      <a:pt x="401" y="934"/>
                    </a:lnTo>
                    <a:lnTo>
                      <a:pt x="397" y="936"/>
                    </a:lnTo>
                    <a:lnTo>
                      <a:pt x="399" y="936"/>
                    </a:lnTo>
                    <a:lnTo>
                      <a:pt x="401" y="936"/>
                    </a:lnTo>
                    <a:lnTo>
                      <a:pt x="401" y="938"/>
                    </a:lnTo>
                    <a:lnTo>
                      <a:pt x="401" y="939"/>
                    </a:lnTo>
                    <a:lnTo>
                      <a:pt x="403" y="939"/>
                    </a:lnTo>
                    <a:lnTo>
                      <a:pt x="403" y="941"/>
                    </a:lnTo>
                    <a:lnTo>
                      <a:pt x="405" y="949"/>
                    </a:lnTo>
                    <a:lnTo>
                      <a:pt x="407" y="949"/>
                    </a:lnTo>
                    <a:lnTo>
                      <a:pt x="407" y="951"/>
                    </a:lnTo>
                    <a:lnTo>
                      <a:pt x="407" y="953"/>
                    </a:lnTo>
                    <a:lnTo>
                      <a:pt x="409" y="955"/>
                    </a:lnTo>
                    <a:lnTo>
                      <a:pt x="410" y="959"/>
                    </a:lnTo>
                    <a:lnTo>
                      <a:pt x="410" y="961"/>
                    </a:lnTo>
                    <a:lnTo>
                      <a:pt x="412" y="962"/>
                    </a:lnTo>
                    <a:lnTo>
                      <a:pt x="414" y="962"/>
                    </a:lnTo>
                    <a:lnTo>
                      <a:pt x="416" y="966"/>
                    </a:lnTo>
                    <a:lnTo>
                      <a:pt x="416" y="968"/>
                    </a:lnTo>
                    <a:lnTo>
                      <a:pt x="416" y="970"/>
                    </a:lnTo>
                    <a:lnTo>
                      <a:pt x="414" y="974"/>
                    </a:lnTo>
                    <a:lnTo>
                      <a:pt x="412" y="974"/>
                    </a:lnTo>
                    <a:lnTo>
                      <a:pt x="412" y="976"/>
                    </a:lnTo>
                    <a:lnTo>
                      <a:pt x="414" y="980"/>
                    </a:lnTo>
                    <a:lnTo>
                      <a:pt x="416" y="982"/>
                    </a:lnTo>
                    <a:lnTo>
                      <a:pt x="414" y="984"/>
                    </a:lnTo>
                    <a:lnTo>
                      <a:pt x="414" y="986"/>
                    </a:lnTo>
                    <a:lnTo>
                      <a:pt x="409" y="989"/>
                    </a:lnTo>
                    <a:lnTo>
                      <a:pt x="409" y="991"/>
                    </a:lnTo>
                    <a:lnTo>
                      <a:pt x="409" y="993"/>
                    </a:lnTo>
                    <a:lnTo>
                      <a:pt x="410" y="993"/>
                    </a:lnTo>
                    <a:lnTo>
                      <a:pt x="410" y="991"/>
                    </a:lnTo>
                    <a:lnTo>
                      <a:pt x="412" y="991"/>
                    </a:lnTo>
                    <a:lnTo>
                      <a:pt x="412" y="993"/>
                    </a:lnTo>
                    <a:lnTo>
                      <a:pt x="412" y="995"/>
                    </a:lnTo>
                    <a:lnTo>
                      <a:pt x="414" y="995"/>
                    </a:lnTo>
                    <a:lnTo>
                      <a:pt x="414" y="997"/>
                    </a:lnTo>
                    <a:lnTo>
                      <a:pt x="412" y="997"/>
                    </a:lnTo>
                    <a:lnTo>
                      <a:pt x="414" y="997"/>
                    </a:lnTo>
                    <a:lnTo>
                      <a:pt x="414" y="999"/>
                    </a:lnTo>
                    <a:lnTo>
                      <a:pt x="412" y="1001"/>
                    </a:lnTo>
                    <a:lnTo>
                      <a:pt x="412" y="1003"/>
                    </a:lnTo>
                    <a:lnTo>
                      <a:pt x="410" y="1005"/>
                    </a:lnTo>
                    <a:lnTo>
                      <a:pt x="403" y="1016"/>
                    </a:lnTo>
                    <a:lnTo>
                      <a:pt x="401" y="1018"/>
                    </a:lnTo>
                    <a:lnTo>
                      <a:pt x="401" y="1020"/>
                    </a:lnTo>
                    <a:lnTo>
                      <a:pt x="399" y="1022"/>
                    </a:lnTo>
                    <a:lnTo>
                      <a:pt x="397" y="1024"/>
                    </a:lnTo>
                    <a:lnTo>
                      <a:pt x="397" y="1026"/>
                    </a:lnTo>
                    <a:lnTo>
                      <a:pt x="397" y="1028"/>
                    </a:lnTo>
                    <a:lnTo>
                      <a:pt x="399" y="1028"/>
                    </a:lnTo>
                    <a:lnTo>
                      <a:pt x="401" y="1026"/>
                    </a:lnTo>
                    <a:lnTo>
                      <a:pt x="399" y="1024"/>
                    </a:lnTo>
                    <a:lnTo>
                      <a:pt x="401" y="1024"/>
                    </a:lnTo>
                    <a:lnTo>
                      <a:pt x="401" y="1022"/>
                    </a:lnTo>
                    <a:lnTo>
                      <a:pt x="403" y="1020"/>
                    </a:lnTo>
                    <a:lnTo>
                      <a:pt x="405" y="1018"/>
                    </a:lnTo>
                    <a:lnTo>
                      <a:pt x="407" y="1018"/>
                    </a:lnTo>
                    <a:lnTo>
                      <a:pt x="403" y="1024"/>
                    </a:lnTo>
                    <a:lnTo>
                      <a:pt x="405" y="1022"/>
                    </a:lnTo>
                    <a:lnTo>
                      <a:pt x="409" y="1018"/>
                    </a:lnTo>
                    <a:lnTo>
                      <a:pt x="410" y="1018"/>
                    </a:lnTo>
                    <a:lnTo>
                      <a:pt x="410" y="1020"/>
                    </a:lnTo>
                    <a:lnTo>
                      <a:pt x="409" y="1022"/>
                    </a:lnTo>
                    <a:lnTo>
                      <a:pt x="409" y="1024"/>
                    </a:lnTo>
                    <a:lnTo>
                      <a:pt x="405" y="1028"/>
                    </a:lnTo>
                    <a:lnTo>
                      <a:pt x="401" y="1030"/>
                    </a:lnTo>
                    <a:lnTo>
                      <a:pt x="397" y="1030"/>
                    </a:lnTo>
                    <a:lnTo>
                      <a:pt x="393" y="1030"/>
                    </a:lnTo>
                    <a:lnTo>
                      <a:pt x="393" y="1032"/>
                    </a:lnTo>
                    <a:lnTo>
                      <a:pt x="395" y="1032"/>
                    </a:lnTo>
                    <a:lnTo>
                      <a:pt x="395" y="1034"/>
                    </a:lnTo>
                    <a:lnTo>
                      <a:pt x="395" y="1036"/>
                    </a:lnTo>
                    <a:lnTo>
                      <a:pt x="397" y="1037"/>
                    </a:lnTo>
                    <a:lnTo>
                      <a:pt x="397" y="1039"/>
                    </a:lnTo>
                    <a:lnTo>
                      <a:pt x="399" y="1039"/>
                    </a:lnTo>
                    <a:lnTo>
                      <a:pt x="401" y="1041"/>
                    </a:lnTo>
                    <a:lnTo>
                      <a:pt x="403" y="1041"/>
                    </a:lnTo>
                    <a:lnTo>
                      <a:pt x="405" y="1041"/>
                    </a:lnTo>
                    <a:lnTo>
                      <a:pt x="405" y="1043"/>
                    </a:lnTo>
                    <a:lnTo>
                      <a:pt x="407" y="1043"/>
                    </a:lnTo>
                    <a:lnTo>
                      <a:pt x="410" y="1049"/>
                    </a:lnTo>
                    <a:lnTo>
                      <a:pt x="414" y="1055"/>
                    </a:lnTo>
                    <a:lnTo>
                      <a:pt x="416" y="1059"/>
                    </a:lnTo>
                    <a:lnTo>
                      <a:pt x="416" y="1060"/>
                    </a:lnTo>
                    <a:lnTo>
                      <a:pt x="418" y="1070"/>
                    </a:lnTo>
                    <a:lnTo>
                      <a:pt x="418" y="1072"/>
                    </a:lnTo>
                    <a:lnTo>
                      <a:pt x="418" y="1074"/>
                    </a:lnTo>
                    <a:lnTo>
                      <a:pt x="420" y="1078"/>
                    </a:lnTo>
                    <a:lnTo>
                      <a:pt x="422" y="1085"/>
                    </a:lnTo>
                    <a:lnTo>
                      <a:pt x="424" y="1093"/>
                    </a:lnTo>
                    <a:lnTo>
                      <a:pt x="426" y="1097"/>
                    </a:lnTo>
                    <a:lnTo>
                      <a:pt x="428" y="1122"/>
                    </a:lnTo>
                    <a:lnTo>
                      <a:pt x="428" y="1135"/>
                    </a:lnTo>
                    <a:lnTo>
                      <a:pt x="428" y="1147"/>
                    </a:lnTo>
                    <a:lnTo>
                      <a:pt x="428" y="1157"/>
                    </a:lnTo>
                    <a:lnTo>
                      <a:pt x="424" y="1166"/>
                    </a:lnTo>
                    <a:lnTo>
                      <a:pt x="418" y="1187"/>
                    </a:lnTo>
                    <a:lnTo>
                      <a:pt x="416" y="1189"/>
                    </a:lnTo>
                    <a:lnTo>
                      <a:pt x="410" y="1203"/>
                    </a:lnTo>
                    <a:lnTo>
                      <a:pt x="407" y="1208"/>
                    </a:lnTo>
                    <a:lnTo>
                      <a:pt x="407" y="1210"/>
                    </a:lnTo>
                    <a:lnTo>
                      <a:pt x="405" y="1216"/>
                    </a:lnTo>
                    <a:lnTo>
                      <a:pt x="403" y="1218"/>
                    </a:lnTo>
                    <a:lnTo>
                      <a:pt x="399" y="1231"/>
                    </a:lnTo>
                    <a:lnTo>
                      <a:pt x="397" y="1235"/>
                    </a:lnTo>
                    <a:lnTo>
                      <a:pt x="397" y="1243"/>
                    </a:lnTo>
                    <a:lnTo>
                      <a:pt x="397" y="1245"/>
                    </a:lnTo>
                    <a:lnTo>
                      <a:pt x="397" y="1247"/>
                    </a:lnTo>
                    <a:lnTo>
                      <a:pt x="395" y="1251"/>
                    </a:lnTo>
                    <a:lnTo>
                      <a:pt x="393" y="1255"/>
                    </a:lnTo>
                    <a:lnTo>
                      <a:pt x="393" y="1260"/>
                    </a:lnTo>
                    <a:lnTo>
                      <a:pt x="393" y="1274"/>
                    </a:lnTo>
                    <a:lnTo>
                      <a:pt x="393" y="1281"/>
                    </a:lnTo>
                    <a:lnTo>
                      <a:pt x="393" y="1293"/>
                    </a:lnTo>
                    <a:lnTo>
                      <a:pt x="393" y="1295"/>
                    </a:lnTo>
                    <a:lnTo>
                      <a:pt x="384" y="1312"/>
                    </a:lnTo>
                    <a:lnTo>
                      <a:pt x="378" y="1318"/>
                    </a:lnTo>
                    <a:lnTo>
                      <a:pt x="368" y="1335"/>
                    </a:lnTo>
                    <a:lnTo>
                      <a:pt x="364" y="1341"/>
                    </a:lnTo>
                    <a:lnTo>
                      <a:pt x="363" y="1345"/>
                    </a:lnTo>
                    <a:lnTo>
                      <a:pt x="351" y="1358"/>
                    </a:lnTo>
                    <a:lnTo>
                      <a:pt x="347" y="1360"/>
                    </a:lnTo>
                    <a:lnTo>
                      <a:pt x="338" y="1364"/>
                    </a:lnTo>
                    <a:lnTo>
                      <a:pt x="334" y="1366"/>
                    </a:lnTo>
                    <a:lnTo>
                      <a:pt x="322" y="1370"/>
                    </a:lnTo>
                    <a:lnTo>
                      <a:pt x="324" y="1370"/>
                    </a:lnTo>
                    <a:lnTo>
                      <a:pt x="328" y="1378"/>
                    </a:lnTo>
                    <a:lnTo>
                      <a:pt x="330" y="1378"/>
                    </a:lnTo>
                    <a:lnTo>
                      <a:pt x="330" y="1376"/>
                    </a:lnTo>
                    <a:lnTo>
                      <a:pt x="330" y="1374"/>
                    </a:lnTo>
                    <a:lnTo>
                      <a:pt x="330" y="1372"/>
                    </a:lnTo>
                    <a:lnTo>
                      <a:pt x="332" y="1372"/>
                    </a:lnTo>
                    <a:lnTo>
                      <a:pt x="336" y="1372"/>
                    </a:lnTo>
                    <a:lnTo>
                      <a:pt x="338" y="1372"/>
                    </a:lnTo>
                    <a:lnTo>
                      <a:pt x="341" y="1374"/>
                    </a:lnTo>
                    <a:lnTo>
                      <a:pt x="343" y="1374"/>
                    </a:lnTo>
                    <a:lnTo>
                      <a:pt x="345" y="1374"/>
                    </a:lnTo>
                    <a:lnTo>
                      <a:pt x="345" y="1376"/>
                    </a:lnTo>
                    <a:lnTo>
                      <a:pt x="347" y="1378"/>
                    </a:lnTo>
                    <a:lnTo>
                      <a:pt x="351" y="1381"/>
                    </a:lnTo>
                    <a:lnTo>
                      <a:pt x="353" y="1387"/>
                    </a:lnTo>
                    <a:lnTo>
                      <a:pt x="355" y="1389"/>
                    </a:lnTo>
                    <a:lnTo>
                      <a:pt x="355" y="1391"/>
                    </a:lnTo>
                    <a:lnTo>
                      <a:pt x="357" y="1391"/>
                    </a:lnTo>
                    <a:lnTo>
                      <a:pt x="361" y="1395"/>
                    </a:lnTo>
                    <a:lnTo>
                      <a:pt x="363" y="1397"/>
                    </a:lnTo>
                    <a:lnTo>
                      <a:pt x="364" y="1397"/>
                    </a:lnTo>
                    <a:lnTo>
                      <a:pt x="364" y="1399"/>
                    </a:lnTo>
                    <a:lnTo>
                      <a:pt x="364" y="1401"/>
                    </a:lnTo>
                    <a:lnTo>
                      <a:pt x="364" y="1403"/>
                    </a:lnTo>
                    <a:lnTo>
                      <a:pt x="366" y="1404"/>
                    </a:lnTo>
                    <a:lnTo>
                      <a:pt x="366" y="1406"/>
                    </a:lnTo>
                    <a:lnTo>
                      <a:pt x="368" y="1406"/>
                    </a:lnTo>
                    <a:lnTo>
                      <a:pt x="368" y="1410"/>
                    </a:lnTo>
                    <a:lnTo>
                      <a:pt x="368" y="1412"/>
                    </a:lnTo>
                    <a:lnTo>
                      <a:pt x="370" y="1412"/>
                    </a:lnTo>
                    <a:lnTo>
                      <a:pt x="372" y="1412"/>
                    </a:lnTo>
                    <a:lnTo>
                      <a:pt x="372" y="1414"/>
                    </a:lnTo>
                    <a:lnTo>
                      <a:pt x="374" y="1416"/>
                    </a:lnTo>
                    <a:lnTo>
                      <a:pt x="376" y="1420"/>
                    </a:lnTo>
                    <a:lnTo>
                      <a:pt x="376" y="1422"/>
                    </a:lnTo>
                    <a:lnTo>
                      <a:pt x="376" y="1437"/>
                    </a:lnTo>
                    <a:lnTo>
                      <a:pt x="376" y="1429"/>
                    </a:lnTo>
                    <a:lnTo>
                      <a:pt x="376" y="1427"/>
                    </a:lnTo>
                    <a:lnTo>
                      <a:pt x="378" y="1426"/>
                    </a:lnTo>
                    <a:lnTo>
                      <a:pt x="378" y="1424"/>
                    </a:lnTo>
                    <a:lnTo>
                      <a:pt x="380" y="1424"/>
                    </a:lnTo>
                    <a:lnTo>
                      <a:pt x="380" y="1422"/>
                    </a:lnTo>
                    <a:lnTo>
                      <a:pt x="380" y="1420"/>
                    </a:lnTo>
                    <a:lnTo>
                      <a:pt x="382" y="1420"/>
                    </a:lnTo>
                    <a:lnTo>
                      <a:pt x="384" y="1420"/>
                    </a:lnTo>
                    <a:lnTo>
                      <a:pt x="384" y="1418"/>
                    </a:lnTo>
                    <a:lnTo>
                      <a:pt x="386" y="1418"/>
                    </a:lnTo>
                    <a:lnTo>
                      <a:pt x="382" y="1420"/>
                    </a:lnTo>
                    <a:lnTo>
                      <a:pt x="380" y="1424"/>
                    </a:lnTo>
                    <a:lnTo>
                      <a:pt x="382" y="1424"/>
                    </a:lnTo>
                    <a:lnTo>
                      <a:pt x="384" y="1424"/>
                    </a:lnTo>
                    <a:lnTo>
                      <a:pt x="386" y="1424"/>
                    </a:lnTo>
                    <a:lnTo>
                      <a:pt x="387" y="1424"/>
                    </a:lnTo>
                    <a:lnTo>
                      <a:pt x="387" y="1422"/>
                    </a:lnTo>
                    <a:lnTo>
                      <a:pt x="387" y="1420"/>
                    </a:lnTo>
                    <a:lnTo>
                      <a:pt x="389" y="1420"/>
                    </a:lnTo>
                    <a:lnTo>
                      <a:pt x="391" y="1420"/>
                    </a:lnTo>
                    <a:lnTo>
                      <a:pt x="391" y="1418"/>
                    </a:lnTo>
                    <a:lnTo>
                      <a:pt x="393" y="1416"/>
                    </a:lnTo>
                    <a:lnTo>
                      <a:pt x="393" y="1414"/>
                    </a:lnTo>
                    <a:lnTo>
                      <a:pt x="395" y="1414"/>
                    </a:lnTo>
                    <a:lnTo>
                      <a:pt x="397" y="1414"/>
                    </a:lnTo>
                    <a:lnTo>
                      <a:pt x="399" y="1414"/>
                    </a:lnTo>
                    <a:lnTo>
                      <a:pt x="397" y="1412"/>
                    </a:lnTo>
                    <a:lnTo>
                      <a:pt x="397" y="1410"/>
                    </a:lnTo>
                    <a:lnTo>
                      <a:pt x="399" y="1410"/>
                    </a:lnTo>
                    <a:lnTo>
                      <a:pt x="399" y="1412"/>
                    </a:lnTo>
                    <a:lnTo>
                      <a:pt x="401" y="1412"/>
                    </a:lnTo>
                    <a:lnTo>
                      <a:pt x="405" y="1412"/>
                    </a:lnTo>
                    <a:lnTo>
                      <a:pt x="403" y="1414"/>
                    </a:lnTo>
                    <a:lnTo>
                      <a:pt x="401" y="1414"/>
                    </a:lnTo>
                    <a:lnTo>
                      <a:pt x="401" y="1412"/>
                    </a:lnTo>
                    <a:lnTo>
                      <a:pt x="399" y="1414"/>
                    </a:lnTo>
                    <a:lnTo>
                      <a:pt x="395" y="1416"/>
                    </a:lnTo>
                    <a:lnTo>
                      <a:pt x="393" y="1418"/>
                    </a:lnTo>
                    <a:lnTo>
                      <a:pt x="391" y="1420"/>
                    </a:lnTo>
                    <a:lnTo>
                      <a:pt x="389" y="1422"/>
                    </a:lnTo>
                    <a:lnTo>
                      <a:pt x="391" y="1422"/>
                    </a:lnTo>
                    <a:lnTo>
                      <a:pt x="393" y="1422"/>
                    </a:lnTo>
                    <a:lnTo>
                      <a:pt x="391" y="1422"/>
                    </a:lnTo>
                    <a:lnTo>
                      <a:pt x="391" y="1424"/>
                    </a:lnTo>
                    <a:lnTo>
                      <a:pt x="389" y="1424"/>
                    </a:lnTo>
                    <a:lnTo>
                      <a:pt x="389" y="1426"/>
                    </a:lnTo>
                    <a:lnTo>
                      <a:pt x="387" y="1426"/>
                    </a:lnTo>
                    <a:lnTo>
                      <a:pt x="386" y="1427"/>
                    </a:lnTo>
                    <a:lnTo>
                      <a:pt x="386" y="1426"/>
                    </a:lnTo>
                    <a:lnTo>
                      <a:pt x="384" y="1426"/>
                    </a:lnTo>
                    <a:lnTo>
                      <a:pt x="382" y="1426"/>
                    </a:lnTo>
                    <a:lnTo>
                      <a:pt x="380" y="1426"/>
                    </a:lnTo>
                    <a:lnTo>
                      <a:pt x="378" y="1427"/>
                    </a:lnTo>
                    <a:lnTo>
                      <a:pt x="378" y="1429"/>
                    </a:lnTo>
                    <a:lnTo>
                      <a:pt x="378" y="1431"/>
                    </a:lnTo>
                    <a:lnTo>
                      <a:pt x="378" y="1433"/>
                    </a:lnTo>
                    <a:lnTo>
                      <a:pt x="380" y="1433"/>
                    </a:lnTo>
                    <a:lnTo>
                      <a:pt x="378" y="1435"/>
                    </a:lnTo>
                    <a:lnTo>
                      <a:pt x="378" y="1437"/>
                    </a:lnTo>
                    <a:lnTo>
                      <a:pt x="380" y="1439"/>
                    </a:lnTo>
                    <a:lnTo>
                      <a:pt x="380" y="1441"/>
                    </a:lnTo>
                    <a:lnTo>
                      <a:pt x="382" y="1441"/>
                    </a:lnTo>
                    <a:lnTo>
                      <a:pt x="382" y="1439"/>
                    </a:lnTo>
                    <a:lnTo>
                      <a:pt x="384" y="1439"/>
                    </a:lnTo>
                    <a:lnTo>
                      <a:pt x="384" y="1437"/>
                    </a:lnTo>
                    <a:lnTo>
                      <a:pt x="386" y="1437"/>
                    </a:lnTo>
                    <a:lnTo>
                      <a:pt x="386" y="1435"/>
                    </a:lnTo>
                    <a:lnTo>
                      <a:pt x="387" y="1435"/>
                    </a:lnTo>
                    <a:lnTo>
                      <a:pt x="389" y="1435"/>
                    </a:lnTo>
                    <a:lnTo>
                      <a:pt x="389" y="1433"/>
                    </a:lnTo>
                    <a:lnTo>
                      <a:pt x="391" y="1433"/>
                    </a:lnTo>
                    <a:lnTo>
                      <a:pt x="393" y="1433"/>
                    </a:lnTo>
                    <a:lnTo>
                      <a:pt x="393" y="1431"/>
                    </a:lnTo>
                    <a:lnTo>
                      <a:pt x="393" y="1427"/>
                    </a:lnTo>
                    <a:lnTo>
                      <a:pt x="395" y="1427"/>
                    </a:lnTo>
                    <a:lnTo>
                      <a:pt x="397" y="1424"/>
                    </a:lnTo>
                    <a:lnTo>
                      <a:pt x="395" y="1426"/>
                    </a:lnTo>
                    <a:lnTo>
                      <a:pt x="395" y="1433"/>
                    </a:lnTo>
                    <a:lnTo>
                      <a:pt x="393" y="1433"/>
                    </a:lnTo>
                    <a:lnTo>
                      <a:pt x="395" y="1433"/>
                    </a:lnTo>
                    <a:lnTo>
                      <a:pt x="395" y="1435"/>
                    </a:lnTo>
                    <a:lnTo>
                      <a:pt x="395" y="1437"/>
                    </a:lnTo>
                    <a:lnTo>
                      <a:pt x="397" y="1439"/>
                    </a:lnTo>
                    <a:lnTo>
                      <a:pt x="395" y="1439"/>
                    </a:lnTo>
                    <a:lnTo>
                      <a:pt x="393" y="1437"/>
                    </a:lnTo>
                    <a:lnTo>
                      <a:pt x="393" y="1435"/>
                    </a:lnTo>
                    <a:lnTo>
                      <a:pt x="391" y="1435"/>
                    </a:lnTo>
                    <a:lnTo>
                      <a:pt x="391" y="1437"/>
                    </a:lnTo>
                    <a:lnTo>
                      <a:pt x="389" y="1437"/>
                    </a:lnTo>
                    <a:lnTo>
                      <a:pt x="387" y="1441"/>
                    </a:lnTo>
                    <a:lnTo>
                      <a:pt x="386" y="1441"/>
                    </a:lnTo>
                    <a:lnTo>
                      <a:pt x="386" y="1443"/>
                    </a:lnTo>
                    <a:lnTo>
                      <a:pt x="386" y="1447"/>
                    </a:lnTo>
                    <a:lnTo>
                      <a:pt x="386" y="1449"/>
                    </a:lnTo>
                    <a:lnTo>
                      <a:pt x="387" y="1449"/>
                    </a:lnTo>
                    <a:lnTo>
                      <a:pt x="387" y="1451"/>
                    </a:lnTo>
                    <a:lnTo>
                      <a:pt x="389" y="1449"/>
                    </a:lnTo>
                    <a:lnTo>
                      <a:pt x="391" y="1449"/>
                    </a:lnTo>
                    <a:lnTo>
                      <a:pt x="391" y="1447"/>
                    </a:lnTo>
                    <a:lnTo>
                      <a:pt x="393" y="1447"/>
                    </a:lnTo>
                    <a:lnTo>
                      <a:pt x="393" y="1445"/>
                    </a:lnTo>
                    <a:lnTo>
                      <a:pt x="393" y="1443"/>
                    </a:lnTo>
                    <a:lnTo>
                      <a:pt x="395" y="1443"/>
                    </a:lnTo>
                    <a:lnTo>
                      <a:pt x="395" y="1445"/>
                    </a:lnTo>
                    <a:lnTo>
                      <a:pt x="393" y="1445"/>
                    </a:lnTo>
                    <a:lnTo>
                      <a:pt x="393" y="1447"/>
                    </a:lnTo>
                    <a:lnTo>
                      <a:pt x="395" y="1447"/>
                    </a:lnTo>
                    <a:lnTo>
                      <a:pt x="393" y="1449"/>
                    </a:lnTo>
                    <a:lnTo>
                      <a:pt x="391" y="1449"/>
                    </a:lnTo>
                    <a:lnTo>
                      <a:pt x="389" y="1451"/>
                    </a:lnTo>
                    <a:lnTo>
                      <a:pt x="389" y="1452"/>
                    </a:lnTo>
                    <a:lnTo>
                      <a:pt x="391" y="1454"/>
                    </a:lnTo>
                    <a:lnTo>
                      <a:pt x="391" y="1456"/>
                    </a:lnTo>
                    <a:lnTo>
                      <a:pt x="391" y="1458"/>
                    </a:lnTo>
                    <a:lnTo>
                      <a:pt x="391" y="1460"/>
                    </a:lnTo>
                    <a:lnTo>
                      <a:pt x="391" y="1462"/>
                    </a:lnTo>
                    <a:lnTo>
                      <a:pt x="393" y="1464"/>
                    </a:lnTo>
                    <a:lnTo>
                      <a:pt x="395" y="1466"/>
                    </a:lnTo>
                    <a:lnTo>
                      <a:pt x="395" y="1468"/>
                    </a:lnTo>
                    <a:lnTo>
                      <a:pt x="393" y="1470"/>
                    </a:lnTo>
                    <a:lnTo>
                      <a:pt x="393" y="1472"/>
                    </a:lnTo>
                    <a:lnTo>
                      <a:pt x="395" y="1472"/>
                    </a:lnTo>
                    <a:lnTo>
                      <a:pt x="401" y="1472"/>
                    </a:lnTo>
                    <a:lnTo>
                      <a:pt x="403" y="1472"/>
                    </a:lnTo>
                    <a:lnTo>
                      <a:pt x="405" y="1472"/>
                    </a:lnTo>
                    <a:lnTo>
                      <a:pt x="409" y="1472"/>
                    </a:lnTo>
                    <a:lnTo>
                      <a:pt x="409" y="1470"/>
                    </a:lnTo>
                    <a:lnTo>
                      <a:pt x="409" y="1468"/>
                    </a:lnTo>
                    <a:lnTo>
                      <a:pt x="410" y="1468"/>
                    </a:lnTo>
                    <a:lnTo>
                      <a:pt x="410" y="1470"/>
                    </a:lnTo>
                    <a:lnTo>
                      <a:pt x="410" y="1472"/>
                    </a:lnTo>
                    <a:lnTo>
                      <a:pt x="410" y="1470"/>
                    </a:lnTo>
                    <a:lnTo>
                      <a:pt x="412" y="1470"/>
                    </a:lnTo>
                    <a:lnTo>
                      <a:pt x="416" y="1466"/>
                    </a:lnTo>
                    <a:lnTo>
                      <a:pt x="418" y="1466"/>
                    </a:lnTo>
                    <a:lnTo>
                      <a:pt x="418" y="1464"/>
                    </a:lnTo>
                    <a:lnTo>
                      <a:pt x="420" y="1464"/>
                    </a:lnTo>
                    <a:lnTo>
                      <a:pt x="422" y="1464"/>
                    </a:lnTo>
                    <a:lnTo>
                      <a:pt x="424" y="1466"/>
                    </a:lnTo>
                    <a:lnTo>
                      <a:pt x="447" y="1464"/>
                    </a:lnTo>
                    <a:lnTo>
                      <a:pt x="449" y="1462"/>
                    </a:lnTo>
                    <a:lnTo>
                      <a:pt x="453" y="1460"/>
                    </a:lnTo>
                    <a:lnTo>
                      <a:pt x="455" y="1460"/>
                    </a:lnTo>
                    <a:lnTo>
                      <a:pt x="457" y="1462"/>
                    </a:lnTo>
                    <a:lnTo>
                      <a:pt x="458" y="1462"/>
                    </a:lnTo>
                    <a:lnTo>
                      <a:pt x="458" y="1460"/>
                    </a:lnTo>
                    <a:lnTo>
                      <a:pt x="460" y="1458"/>
                    </a:lnTo>
                    <a:lnTo>
                      <a:pt x="462" y="1458"/>
                    </a:lnTo>
                    <a:lnTo>
                      <a:pt x="462" y="1460"/>
                    </a:lnTo>
                    <a:lnTo>
                      <a:pt x="464" y="1460"/>
                    </a:lnTo>
                    <a:lnTo>
                      <a:pt x="466" y="1460"/>
                    </a:lnTo>
                    <a:lnTo>
                      <a:pt x="468" y="1460"/>
                    </a:lnTo>
                    <a:lnTo>
                      <a:pt x="470" y="1462"/>
                    </a:lnTo>
                    <a:lnTo>
                      <a:pt x="472" y="1462"/>
                    </a:lnTo>
                    <a:lnTo>
                      <a:pt x="472" y="1464"/>
                    </a:lnTo>
                    <a:lnTo>
                      <a:pt x="474" y="1464"/>
                    </a:lnTo>
                    <a:lnTo>
                      <a:pt x="476" y="1464"/>
                    </a:lnTo>
                    <a:lnTo>
                      <a:pt x="478" y="1464"/>
                    </a:lnTo>
                    <a:lnTo>
                      <a:pt x="480" y="1462"/>
                    </a:lnTo>
                    <a:lnTo>
                      <a:pt x="480" y="1460"/>
                    </a:lnTo>
                    <a:lnTo>
                      <a:pt x="480" y="1464"/>
                    </a:lnTo>
                    <a:lnTo>
                      <a:pt x="476" y="1466"/>
                    </a:lnTo>
                    <a:lnTo>
                      <a:pt x="474" y="1464"/>
                    </a:lnTo>
                    <a:lnTo>
                      <a:pt x="472" y="1464"/>
                    </a:lnTo>
                    <a:lnTo>
                      <a:pt x="470" y="1464"/>
                    </a:lnTo>
                    <a:lnTo>
                      <a:pt x="470" y="1462"/>
                    </a:lnTo>
                    <a:lnTo>
                      <a:pt x="468" y="1462"/>
                    </a:lnTo>
                    <a:lnTo>
                      <a:pt x="468" y="1460"/>
                    </a:lnTo>
                    <a:lnTo>
                      <a:pt x="466" y="1462"/>
                    </a:lnTo>
                    <a:lnTo>
                      <a:pt x="464" y="1462"/>
                    </a:lnTo>
                    <a:lnTo>
                      <a:pt x="464" y="1460"/>
                    </a:lnTo>
                    <a:lnTo>
                      <a:pt x="462" y="1460"/>
                    </a:lnTo>
                    <a:lnTo>
                      <a:pt x="460" y="1460"/>
                    </a:lnTo>
                    <a:lnTo>
                      <a:pt x="460" y="1462"/>
                    </a:lnTo>
                    <a:lnTo>
                      <a:pt x="458" y="1464"/>
                    </a:lnTo>
                    <a:lnTo>
                      <a:pt x="457" y="1464"/>
                    </a:lnTo>
                    <a:lnTo>
                      <a:pt x="455" y="1464"/>
                    </a:lnTo>
                    <a:lnTo>
                      <a:pt x="455" y="1462"/>
                    </a:lnTo>
                    <a:lnTo>
                      <a:pt x="453" y="1462"/>
                    </a:lnTo>
                    <a:lnTo>
                      <a:pt x="451" y="1464"/>
                    </a:lnTo>
                    <a:lnTo>
                      <a:pt x="447" y="1466"/>
                    </a:lnTo>
                    <a:lnTo>
                      <a:pt x="445" y="1466"/>
                    </a:lnTo>
                    <a:lnTo>
                      <a:pt x="441" y="1464"/>
                    </a:lnTo>
                    <a:lnTo>
                      <a:pt x="439" y="1466"/>
                    </a:lnTo>
                    <a:lnTo>
                      <a:pt x="437" y="1466"/>
                    </a:lnTo>
                    <a:lnTo>
                      <a:pt x="435" y="1466"/>
                    </a:lnTo>
                    <a:lnTo>
                      <a:pt x="434" y="1466"/>
                    </a:lnTo>
                    <a:lnTo>
                      <a:pt x="432" y="1468"/>
                    </a:lnTo>
                    <a:lnTo>
                      <a:pt x="420" y="1466"/>
                    </a:lnTo>
                    <a:lnTo>
                      <a:pt x="418" y="1466"/>
                    </a:lnTo>
                    <a:lnTo>
                      <a:pt x="418" y="1468"/>
                    </a:lnTo>
                    <a:lnTo>
                      <a:pt x="414" y="1470"/>
                    </a:lnTo>
                    <a:lnTo>
                      <a:pt x="414" y="1472"/>
                    </a:lnTo>
                    <a:lnTo>
                      <a:pt x="414" y="1474"/>
                    </a:lnTo>
                    <a:lnTo>
                      <a:pt x="416" y="1474"/>
                    </a:lnTo>
                    <a:lnTo>
                      <a:pt x="416" y="1476"/>
                    </a:lnTo>
                    <a:lnTo>
                      <a:pt x="416" y="1477"/>
                    </a:lnTo>
                    <a:lnTo>
                      <a:pt x="418" y="1477"/>
                    </a:lnTo>
                    <a:lnTo>
                      <a:pt x="418" y="1476"/>
                    </a:lnTo>
                    <a:lnTo>
                      <a:pt x="420" y="1476"/>
                    </a:lnTo>
                    <a:lnTo>
                      <a:pt x="420" y="1477"/>
                    </a:lnTo>
                    <a:lnTo>
                      <a:pt x="418" y="1477"/>
                    </a:lnTo>
                    <a:lnTo>
                      <a:pt x="416" y="1479"/>
                    </a:lnTo>
                    <a:lnTo>
                      <a:pt x="414" y="1477"/>
                    </a:lnTo>
                    <a:lnTo>
                      <a:pt x="414" y="1476"/>
                    </a:lnTo>
                    <a:lnTo>
                      <a:pt x="414" y="1474"/>
                    </a:lnTo>
                    <a:lnTo>
                      <a:pt x="412" y="1474"/>
                    </a:lnTo>
                    <a:lnTo>
                      <a:pt x="410" y="1474"/>
                    </a:lnTo>
                    <a:lnTo>
                      <a:pt x="409" y="1476"/>
                    </a:lnTo>
                    <a:lnTo>
                      <a:pt x="407" y="1476"/>
                    </a:lnTo>
                    <a:lnTo>
                      <a:pt x="405" y="1477"/>
                    </a:lnTo>
                    <a:lnTo>
                      <a:pt x="403" y="1476"/>
                    </a:lnTo>
                    <a:lnTo>
                      <a:pt x="403" y="1477"/>
                    </a:lnTo>
                    <a:lnTo>
                      <a:pt x="401" y="1477"/>
                    </a:lnTo>
                    <a:lnTo>
                      <a:pt x="399" y="1477"/>
                    </a:lnTo>
                    <a:lnTo>
                      <a:pt x="401" y="1477"/>
                    </a:lnTo>
                    <a:lnTo>
                      <a:pt x="403" y="1479"/>
                    </a:lnTo>
                    <a:lnTo>
                      <a:pt x="403" y="1481"/>
                    </a:lnTo>
                    <a:lnTo>
                      <a:pt x="405" y="1481"/>
                    </a:lnTo>
                    <a:lnTo>
                      <a:pt x="403" y="1481"/>
                    </a:lnTo>
                    <a:lnTo>
                      <a:pt x="401" y="1481"/>
                    </a:lnTo>
                    <a:lnTo>
                      <a:pt x="401" y="1479"/>
                    </a:lnTo>
                    <a:lnTo>
                      <a:pt x="401" y="1477"/>
                    </a:lnTo>
                    <a:lnTo>
                      <a:pt x="399" y="1477"/>
                    </a:lnTo>
                    <a:lnTo>
                      <a:pt x="397" y="1477"/>
                    </a:lnTo>
                    <a:lnTo>
                      <a:pt x="397" y="1476"/>
                    </a:lnTo>
                    <a:lnTo>
                      <a:pt x="395" y="1476"/>
                    </a:lnTo>
                    <a:lnTo>
                      <a:pt x="391" y="1476"/>
                    </a:lnTo>
                    <a:lnTo>
                      <a:pt x="389" y="1472"/>
                    </a:lnTo>
                    <a:lnTo>
                      <a:pt x="389" y="1470"/>
                    </a:lnTo>
                    <a:lnTo>
                      <a:pt x="387" y="1468"/>
                    </a:lnTo>
                    <a:lnTo>
                      <a:pt x="387" y="1466"/>
                    </a:lnTo>
                    <a:lnTo>
                      <a:pt x="389" y="1466"/>
                    </a:lnTo>
                    <a:lnTo>
                      <a:pt x="389" y="1464"/>
                    </a:lnTo>
                    <a:lnTo>
                      <a:pt x="387" y="1462"/>
                    </a:lnTo>
                    <a:lnTo>
                      <a:pt x="386" y="1462"/>
                    </a:lnTo>
                    <a:lnTo>
                      <a:pt x="386" y="1464"/>
                    </a:lnTo>
                    <a:lnTo>
                      <a:pt x="384" y="1462"/>
                    </a:lnTo>
                    <a:lnTo>
                      <a:pt x="384" y="1460"/>
                    </a:lnTo>
                    <a:lnTo>
                      <a:pt x="382" y="1462"/>
                    </a:lnTo>
                    <a:lnTo>
                      <a:pt x="376" y="1468"/>
                    </a:lnTo>
                    <a:lnTo>
                      <a:pt x="374" y="1470"/>
                    </a:lnTo>
                    <a:lnTo>
                      <a:pt x="372" y="1472"/>
                    </a:lnTo>
                    <a:lnTo>
                      <a:pt x="372" y="1474"/>
                    </a:lnTo>
                    <a:lnTo>
                      <a:pt x="372" y="1476"/>
                    </a:lnTo>
                    <a:lnTo>
                      <a:pt x="372" y="1477"/>
                    </a:lnTo>
                    <a:lnTo>
                      <a:pt x="374" y="1477"/>
                    </a:lnTo>
                    <a:lnTo>
                      <a:pt x="374" y="1479"/>
                    </a:lnTo>
                    <a:lnTo>
                      <a:pt x="374" y="1483"/>
                    </a:lnTo>
                    <a:lnTo>
                      <a:pt x="376" y="1487"/>
                    </a:lnTo>
                    <a:lnTo>
                      <a:pt x="376" y="1489"/>
                    </a:lnTo>
                    <a:lnTo>
                      <a:pt x="376" y="1491"/>
                    </a:lnTo>
                    <a:lnTo>
                      <a:pt x="378" y="1493"/>
                    </a:lnTo>
                    <a:lnTo>
                      <a:pt x="378" y="1495"/>
                    </a:lnTo>
                    <a:lnTo>
                      <a:pt x="378" y="1497"/>
                    </a:lnTo>
                    <a:lnTo>
                      <a:pt x="378" y="1499"/>
                    </a:lnTo>
                    <a:lnTo>
                      <a:pt x="376" y="1500"/>
                    </a:lnTo>
                    <a:lnTo>
                      <a:pt x="378" y="1500"/>
                    </a:lnTo>
                    <a:lnTo>
                      <a:pt x="378" y="1502"/>
                    </a:lnTo>
                    <a:lnTo>
                      <a:pt x="378" y="1504"/>
                    </a:lnTo>
                    <a:lnTo>
                      <a:pt x="374" y="1508"/>
                    </a:lnTo>
                    <a:lnTo>
                      <a:pt x="374" y="1510"/>
                    </a:lnTo>
                    <a:lnTo>
                      <a:pt x="374" y="1512"/>
                    </a:lnTo>
                    <a:lnTo>
                      <a:pt x="376" y="1512"/>
                    </a:lnTo>
                    <a:lnTo>
                      <a:pt x="376" y="1510"/>
                    </a:lnTo>
                    <a:lnTo>
                      <a:pt x="376" y="1512"/>
                    </a:lnTo>
                    <a:lnTo>
                      <a:pt x="374" y="1514"/>
                    </a:lnTo>
                    <a:lnTo>
                      <a:pt x="374" y="1516"/>
                    </a:lnTo>
                    <a:lnTo>
                      <a:pt x="376" y="1516"/>
                    </a:lnTo>
                    <a:lnTo>
                      <a:pt x="374" y="1516"/>
                    </a:lnTo>
                    <a:lnTo>
                      <a:pt x="374" y="1518"/>
                    </a:lnTo>
                    <a:lnTo>
                      <a:pt x="376" y="1518"/>
                    </a:lnTo>
                    <a:lnTo>
                      <a:pt x="378" y="1516"/>
                    </a:lnTo>
                    <a:lnTo>
                      <a:pt x="380" y="1514"/>
                    </a:lnTo>
                    <a:lnTo>
                      <a:pt x="380" y="1516"/>
                    </a:lnTo>
                    <a:lnTo>
                      <a:pt x="382" y="1516"/>
                    </a:lnTo>
                    <a:lnTo>
                      <a:pt x="382" y="1518"/>
                    </a:lnTo>
                    <a:lnTo>
                      <a:pt x="378" y="1516"/>
                    </a:lnTo>
                    <a:lnTo>
                      <a:pt x="378" y="1518"/>
                    </a:lnTo>
                    <a:lnTo>
                      <a:pt x="376" y="1520"/>
                    </a:lnTo>
                    <a:lnTo>
                      <a:pt x="376" y="1522"/>
                    </a:lnTo>
                    <a:lnTo>
                      <a:pt x="376" y="1525"/>
                    </a:lnTo>
                    <a:lnTo>
                      <a:pt x="376" y="1527"/>
                    </a:lnTo>
                    <a:lnTo>
                      <a:pt x="378" y="1527"/>
                    </a:lnTo>
                    <a:lnTo>
                      <a:pt x="380" y="1527"/>
                    </a:lnTo>
                    <a:lnTo>
                      <a:pt x="384" y="1524"/>
                    </a:lnTo>
                    <a:lnTo>
                      <a:pt x="386" y="1524"/>
                    </a:lnTo>
                    <a:lnTo>
                      <a:pt x="386" y="1522"/>
                    </a:lnTo>
                    <a:lnTo>
                      <a:pt x="386" y="1520"/>
                    </a:lnTo>
                    <a:lnTo>
                      <a:pt x="386" y="1518"/>
                    </a:lnTo>
                    <a:lnTo>
                      <a:pt x="386" y="1516"/>
                    </a:lnTo>
                    <a:lnTo>
                      <a:pt x="387" y="1516"/>
                    </a:lnTo>
                    <a:lnTo>
                      <a:pt x="387" y="1514"/>
                    </a:lnTo>
                    <a:lnTo>
                      <a:pt x="389" y="1512"/>
                    </a:lnTo>
                    <a:lnTo>
                      <a:pt x="389" y="1514"/>
                    </a:lnTo>
                    <a:lnTo>
                      <a:pt x="387" y="1516"/>
                    </a:lnTo>
                    <a:lnTo>
                      <a:pt x="387" y="1518"/>
                    </a:lnTo>
                    <a:lnTo>
                      <a:pt x="386" y="1520"/>
                    </a:lnTo>
                    <a:lnTo>
                      <a:pt x="386" y="1522"/>
                    </a:lnTo>
                    <a:lnTo>
                      <a:pt x="387" y="1522"/>
                    </a:lnTo>
                    <a:lnTo>
                      <a:pt x="389" y="1520"/>
                    </a:lnTo>
                    <a:lnTo>
                      <a:pt x="391" y="1520"/>
                    </a:lnTo>
                    <a:lnTo>
                      <a:pt x="393" y="1522"/>
                    </a:lnTo>
                    <a:lnTo>
                      <a:pt x="393" y="1524"/>
                    </a:lnTo>
                    <a:lnTo>
                      <a:pt x="395" y="1524"/>
                    </a:lnTo>
                    <a:lnTo>
                      <a:pt x="395" y="1518"/>
                    </a:lnTo>
                    <a:lnTo>
                      <a:pt x="395" y="1520"/>
                    </a:lnTo>
                    <a:lnTo>
                      <a:pt x="397" y="1520"/>
                    </a:lnTo>
                    <a:lnTo>
                      <a:pt x="397" y="1522"/>
                    </a:lnTo>
                    <a:lnTo>
                      <a:pt x="395" y="1522"/>
                    </a:lnTo>
                    <a:lnTo>
                      <a:pt x="395" y="1524"/>
                    </a:lnTo>
                    <a:lnTo>
                      <a:pt x="397" y="1524"/>
                    </a:lnTo>
                    <a:lnTo>
                      <a:pt x="399" y="1525"/>
                    </a:lnTo>
                    <a:lnTo>
                      <a:pt x="401" y="1527"/>
                    </a:lnTo>
                    <a:lnTo>
                      <a:pt x="405" y="1527"/>
                    </a:lnTo>
                    <a:lnTo>
                      <a:pt x="407" y="1525"/>
                    </a:lnTo>
                    <a:lnTo>
                      <a:pt x="409" y="1525"/>
                    </a:lnTo>
                    <a:lnTo>
                      <a:pt x="410" y="1525"/>
                    </a:lnTo>
                    <a:lnTo>
                      <a:pt x="412" y="1525"/>
                    </a:lnTo>
                    <a:lnTo>
                      <a:pt x="414" y="1524"/>
                    </a:lnTo>
                    <a:lnTo>
                      <a:pt x="416" y="1524"/>
                    </a:lnTo>
                    <a:lnTo>
                      <a:pt x="418" y="1525"/>
                    </a:lnTo>
                    <a:lnTo>
                      <a:pt x="420" y="1525"/>
                    </a:lnTo>
                    <a:lnTo>
                      <a:pt x="422" y="1524"/>
                    </a:lnTo>
                    <a:lnTo>
                      <a:pt x="426" y="1524"/>
                    </a:lnTo>
                    <a:lnTo>
                      <a:pt x="428" y="1522"/>
                    </a:lnTo>
                    <a:lnTo>
                      <a:pt x="428" y="1520"/>
                    </a:lnTo>
                    <a:lnTo>
                      <a:pt x="428" y="1518"/>
                    </a:lnTo>
                    <a:lnTo>
                      <a:pt x="428" y="1516"/>
                    </a:lnTo>
                    <a:lnTo>
                      <a:pt x="430" y="1516"/>
                    </a:lnTo>
                    <a:lnTo>
                      <a:pt x="430" y="1518"/>
                    </a:lnTo>
                    <a:lnTo>
                      <a:pt x="430" y="1520"/>
                    </a:lnTo>
                    <a:lnTo>
                      <a:pt x="432" y="1522"/>
                    </a:lnTo>
                    <a:lnTo>
                      <a:pt x="434" y="1522"/>
                    </a:lnTo>
                    <a:lnTo>
                      <a:pt x="434" y="1524"/>
                    </a:lnTo>
                    <a:lnTo>
                      <a:pt x="435" y="1525"/>
                    </a:lnTo>
                    <a:lnTo>
                      <a:pt x="437" y="1525"/>
                    </a:lnTo>
                    <a:lnTo>
                      <a:pt x="439" y="1525"/>
                    </a:lnTo>
                    <a:lnTo>
                      <a:pt x="441" y="1525"/>
                    </a:lnTo>
                    <a:lnTo>
                      <a:pt x="443" y="1525"/>
                    </a:lnTo>
                    <a:lnTo>
                      <a:pt x="447" y="1524"/>
                    </a:lnTo>
                    <a:lnTo>
                      <a:pt x="451" y="1525"/>
                    </a:lnTo>
                    <a:lnTo>
                      <a:pt x="455" y="1525"/>
                    </a:lnTo>
                    <a:lnTo>
                      <a:pt x="453" y="1527"/>
                    </a:lnTo>
                    <a:lnTo>
                      <a:pt x="455" y="1527"/>
                    </a:lnTo>
                    <a:lnTo>
                      <a:pt x="455" y="1529"/>
                    </a:lnTo>
                    <a:lnTo>
                      <a:pt x="457" y="1527"/>
                    </a:lnTo>
                    <a:lnTo>
                      <a:pt x="460" y="1525"/>
                    </a:lnTo>
                    <a:lnTo>
                      <a:pt x="460" y="1524"/>
                    </a:lnTo>
                    <a:lnTo>
                      <a:pt x="462" y="1522"/>
                    </a:lnTo>
                    <a:lnTo>
                      <a:pt x="462" y="1520"/>
                    </a:lnTo>
                    <a:lnTo>
                      <a:pt x="462" y="1518"/>
                    </a:lnTo>
                    <a:lnTo>
                      <a:pt x="462" y="1512"/>
                    </a:lnTo>
                    <a:lnTo>
                      <a:pt x="464" y="1510"/>
                    </a:lnTo>
                    <a:lnTo>
                      <a:pt x="466" y="1510"/>
                    </a:lnTo>
                    <a:lnTo>
                      <a:pt x="468" y="1510"/>
                    </a:lnTo>
                    <a:lnTo>
                      <a:pt x="468" y="1508"/>
                    </a:lnTo>
                    <a:lnTo>
                      <a:pt x="470" y="1508"/>
                    </a:lnTo>
                    <a:lnTo>
                      <a:pt x="470" y="1510"/>
                    </a:lnTo>
                    <a:lnTo>
                      <a:pt x="472" y="1510"/>
                    </a:lnTo>
                    <a:lnTo>
                      <a:pt x="474" y="1508"/>
                    </a:lnTo>
                    <a:lnTo>
                      <a:pt x="472" y="1510"/>
                    </a:lnTo>
                    <a:lnTo>
                      <a:pt x="472" y="1512"/>
                    </a:lnTo>
                    <a:lnTo>
                      <a:pt x="470" y="1510"/>
                    </a:lnTo>
                    <a:lnTo>
                      <a:pt x="468" y="1510"/>
                    </a:lnTo>
                    <a:lnTo>
                      <a:pt x="468" y="1512"/>
                    </a:lnTo>
                    <a:lnTo>
                      <a:pt x="466" y="1512"/>
                    </a:lnTo>
                    <a:lnTo>
                      <a:pt x="464" y="1512"/>
                    </a:lnTo>
                    <a:lnTo>
                      <a:pt x="462" y="1512"/>
                    </a:lnTo>
                    <a:lnTo>
                      <a:pt x="462" y="1514"/>
                    </a:lnTo>
                    <a:lnTo>
                      <a:pt x="462" y="1516"/>
                    </a:lnTo>
                    <a:lnTo>
                      <a:pt x="462" y="1518"/>
                    </a:lnTo>
                    <a:lnTo>
                      <a:pt x="464" y="1520"/>
                    </a:lnTo>
                    <a:lnTo>
                      <a:pt x="464" y="1522"/>
                    </a:lnTo>
                    <a:lnTo>
                      <a:pt x="464" y="1524"/>
                    </a:lnTo>
                    <a:lnTo>
                      <a:pt x="462" y="1524"/>
                    </a:lnTo>
                    <a:lnTo>
                      <a:pt x="460" y="1527"/>
                    </a:lnTo>
                    <a:lnTo>
                      <a:pt x="458" y="1529"/>
                    </a:lnTo>
                    <a:lnTo>
                      <a:pt x="457" y="1529"/>
                    </a:lnTo>
                    <a:lnTo>
                      <a:pt x="455" y="1529"/>
                    </a:lnTo>
                    <a:lnTo>
                      <a:pt x="453" y="1529"/>
                    </a:lnTo>
                    <a:lnTo>
                      <a:pt x="453" y="1527"/>
                    </a:lnTo>
                    <a:lnTo>
                      <a:pt x="451" y="1527"/>
                    </a:lnTo>
                    <a:lnTo>
                      <a:pt x="449" y="1525"/>
                    </a:lnTo>
                    <a:lnTo>
                      <a:pt x="449" y="1527"/>
                    </a:lnTo>
                    <a:lnTo>
                      <a:pt x="447" y="1525"/>
                    </a:lnTo>
                    <a:lnTo>
                      <a:pt x="445" y="1527"/>
                    </a:lnTo>
                    <a:lnTo>
                      <a:pt x="443" y="1527"/>
                    </a:lnTo>
                    <a:lnTo>
                      <a:pt x="441" y="1529"/>
                    </a:lnTo>
                    <a:lnTo>
                      <a:pt x="441" y="1527"/>
                    </a:lnTo>
                    <a:lnTo>
                      <a:pt x="439" y="1527"/>
                    </a:lnTo>
                    <a:lnTo>
                      <a:pt x="435" y="1527"/>
                    </a:lnTo>
                    <a:lnTo>
                      <a:pt x="434" y="1525"/>
                    </a:lnTo>
                    <a:lnTo>
                      <a:pt x="432" y="1524"/>
                    </a:lnTo>
                    <a:lnTo>
                      <a:pt x="430" y="1524"/>
                    </a:lnTo>
                    <a:lnTo>
                      <a:pt x="428" y="1524"/>
                    </a:lnTo>
                    <a:lnTo>
                      <a:pt x="426" y="1524"/>
                    </a:lnTo>
                    <a:lnTo>
                      <a:pt x="426" y="1525"/>
                    </a:lnTo>
                    <a:lnTo>
                      <a:pt x="424" y="1525"/>
                    </a:lnTo>
                    <a:lnTo>
                      <a:pt x="422" y="1525"/>
                    </a:lnTo>
                    <a:lnTo>
                      <a:pt x="416" y="1527"/>
                    </a:lnTo>
                    <a:lnTo>
                      <a:pt x="416" y="1525"/>
                    </a:lnTo>
                    <a:lnTo>
                      <a:pt x="414" y="1525"/>
                    </a:lnTo>
                    <a:lnTo>
                      <a:pt x="412" y="1527"/>
                    </a:lnTo>
                    <a:lnTo>
                      <a:pt x="412" y="1525"/>
                    </a:lnTo>
                    <a:lnTo>
                      <a:pt x="410" y="1525"/>
                    </a:lnTo>
                    <a:lnTo>
                      <a:pt x="409" y="1525"/>
                    </a:lnTo>
                    <a:lnTo>
                      <a:pt x="407" y="1525"/>
                    </a:lnTo>
                    <a:lnTo>
                      <a:pt x="405" y="1529"/>
                    </a:lnTo>
                    <a:lnTo>
                      <a:pt x="403" y="1529"/>
                    </a:lnTo>
                    <a:lnTo>
                      <a:pt x="401" y="1527"/>
                    </a:lnTo>
                    <a:lnTo>
                      <a:pt x="399" y="1527"/>
                    </a:lnTo>
                    <a:lnTo>
                      <a:pt x="397" y="1525"/>
                    </a:lnTo>
                    <a:lnTo>
                      <a:pt x="395" y="1525"/>
                    </a:lnTo>
                    <a:lnTo>
                      <a:pt x="393" y="1525"/>
                    </a:lnTo>
                    <a:lnTo>
                      <a:pt x="393" y="1527"/>
                    </a:lnTo>
                    <a:lnTo>
                      <a:pt x="391" y="1527"/>
                    </a:lnTo>
                    <a:lnTo>
                      <a:pt x="391" y="1525"/>
                    </a:lnTo>
                    <a:lnTo>
                      <a:pt x="389" y="1524"/>
                    </a:lnTo>
                    <a:lnTo>
                      <a:pt x="387" y="1525"/>
                    </a:lnTo>
                    <a:lnTo>
                      <a:pt x="386" y="1527"/>
                    </a:lnTo>
                    <a:lnTo>
                      <a:pt x="384" y="1529"/>
                    </a:lnTo>
                    <a:lnTo>
                      <a:pt x="380" y="1529"/>
                    </a:lnTo>
                    <a:lnTo>
                      <a:pt x="376" y="1531"/>
                    </a:lnTo>
                    <a:lnTo>
                      <a:pt x="374" y="1533"/>
                    </a:lnTo>
                    <a:lnTo>
                      <a:pt x="374" y="1537"/>
                    </a:lnTo>
                    <a:lnTo>
                      <a:pt x="376" y="1539"/>
                    </a:lnTo>
                    <a:lnTo>
                      <a:pt x="376" y="1541"/>
                    </a:lnTo>
                    <a:lnTo>
                      <a:pt x="378" y="1541"/>
                    </a:lnTo>
                    <a:lnTo>
                      <a:pt x="378" y="1543"/>
                    </a:lnTo>
                    <a:lnTo>
                      <a:pt x="378" y="1545"/>
                    </a:lnTo>
                    <a:lnTo>
                      <a:pt x="380" y="1545"/>
                    </a:lnTo>
                    <a:lnTo>
                      <a:pt x="382" y="1545"/>
                    </a:lnTo>
                    <a:lnTo>
                      <a:pt x="384" y="1545"/>
                    </a:lnTo>
                    <a:lnTo>
                      <a:pt x="387" y="1547"/>
                    </a:lnTo>
                    <a:lnTo>
                      <a:pt x="387" y="1549"/>
                    </a:lnTo>
                    <a:lnTo>
                      <a:pt x="389" y="1549"/>
                    </a:lnTo>
                    <a:lnTo>
                      <a:pt x="391" y="1549"/>
                    </a:lnTo>
                    <a:lnTo>
                      <a:pt x="391" y="1550"/>
                    </a:lnTo>
                    <a:lnTo>
                      <a:pt x="393" y="1550"/>
                    </a:lnTo>
                    <a:lnTo>
                      <a:pt x="395" y="1552"/>
                    </a:lnTo>
                    <a:lnTo>
                      <a:pt x="395" y="1554"/>
                    </a:lnTo>
                    <a:lnTo>
                      <a:pt x="397" y="1556"/>
                    </a:lnTo>
                    <a:lnTo>
                      <a:pt x="399" y="1556"/>
                    </a:lnTo>
                    <a:lnTo>
                      <a:pt x="399" y="1554"/>
                    </a:lnTo>
                    <a:lnTo>
                      <a:pt x="401" y="1556"/>
                    </a:lnTo>
                    <a:lnTo>
                      <a:pt x="401" y="1554"/>
                    </a:lnTo>
                    <a:lnTo>
                      <a:pt x="403" y="1554"/>
                    </a:lnTo>
                    <a:lnTo>
                      <a:pt x="405" y="1554"/>
                    </a:lnTo>
                    <a:lnTo>
                      <a:pt x="407" y="1554"/>
                    </a:lnTo>
                    <a:lnTo>
                      <a:pt x="407" y="1550"/>
                    </a:lnTo>
                    <a:lnTo>
                      <a:pt x="409" y="1549"/>
                    </a:lnTo>
                    <a:lnTo>
                      <a:pt x="409" y="1550"/>
                    </a:lnTo>
                    <a:lnTo>
                      <a:pt x="407" y="1552"/>
                    </a:lnTo>
                    <a:lnTo>
                      <a:pt x="409" y="1552"/>
                    </a:lnTo>
                    <a:lnTo>
                      <a:pt x="410" y="1550"/>
                    </a:lnTo>
                    <a:lnTo>
                      <a:pt x="412" y="1550"/>
                    </a:lnTo>
                    <a:lnTo>
                      <a:pt x="414" y="1549"/>
                    </a:lnTo>
                    <a:lnTo>
                      <a:pt x="416" y="1549"/>
                    </a:lnTo>
                    <a:lnTo>
                      <a:pt x="420" y="1547"/>
                    </a:lnTo>
                    <a:lnTo>
                      <a:pt x="422" y="1545"/>
                    </a:lnTo>
                    <a:lnTo>
                      <a:pt x="424" y="1543"/>
                    </a:lnTo>
                    <a:lnTo>
                      <a:pt x="426" y="1543"/>
                    </a:lnTo>
                    <a:lnTo>
                      <a:pt x="426" y="1545"/>
                    </a:lnTo>
                    <a:lnTo>
                      <a:pt x="424" y="1545"/>
                    </a:lnTo>
                    <a:lnTo>
                      <a:pt x="422" y="1545"/>
                    </a:lnTo>
                    <a:lnTo>
                      <a:pt x="422" y="1547"/>
                    </a:lnTo>
                    <a:lnTo>
                      <a:pt x="420" y="1549"/>
                    </a:lnTo>
                    <a:lnTo>
                      <a:pt x="414" y="1550"/>
                    </a:lnTo>
                    <a:lnTo>
                      <a:pt x="414" y="1552"/>
                    </a:lnTo>
                    <a:lnTo>
                      <a:pt x="412" y="1552"/>
                    </a:lnTo>
                    <a:lnTo>
                      <a:pt x="412" y="1554"/>
                    </a:lnTo>
                    <a:lnTo>
                      <a:pt x="412" y="1556"/>
                    </a:lnTo>
                    <a:lnTo>
                      <a:pt x="410" y="1556"/>
                    </a:lnTo>
                    <a:lnTo>
                      <a:pt x="410" y="1554"/>
                    </a:lnTo>
                    <a:lnTo>
                      <a:pt x="409" y="1556"/>
                    </a:lnTo>
                    <a:lnTo>
                      <a:pt x="407" y="1558"/>
                    </a:lnTo>
                    <a:lnTo>
                      <a:pt x="405" y="1562"/>
                    </a:lnTo>
                    <a:lnTo>
                      <a:pt x="407" y="1564"/>
                    </a:lnTo>
                    <a:lnTo>
                      <a:pt x="407" y="1566"/>
                    </a:lnTo>
                    <a:lnTo>
                      <a:pt x="407" y="1568"/>
                    </a:lnTo>
                    <a:lnTo>
                      <a:pt x="409" y="1570"/>
                    </a:lnTo>
                    <a:lnTo>
                      <a:pt x="410" y="1570"/>
                    </a:lnTo>
                    <a:lnTo>
                      <a:pt x="412" y="1574"/>
                    </a:lnTo>
                    <a:lnTo>
                      <a:pt x="414" y="1575"/>
                    </a:lnTo>
                    <a:lnTo>
                      <a:pt x="418" y="1575"/>
                    </a:lnTo>
                    <a:lnTo>
                      <a:pt x="420" y="1575"/>
                    </a:lnTo>
                    <a:lnTo>
                      <a:pt x="420" y="1577"/>
                    </a:lnTo>
                    <a:lnTo>
                      <a:pt x="422" y="1577"/>
                    </a:lnTo>
                    <a:lnTo>
                      <a:pt x="422" y="1575"/>
                    </a:lnTo>
                    <a:lnTo>
                      <a:pt x="424" y="1575"/>
                    </a:lnTo>
                    <a:lnTo>
                      <a:pt x="426" y="1575"/>
                    </a:lnTo>
                    <a:lnTo>
                      <a:pt x="426" y="1574"/>
                    </a:lnTo>
                    <a:lnTo>
                      <a:pt x="432" y="1574"/>
                    </a:lnTo>
                    <a:lnTo>
                      <a:pt x="434" y="1574"/>
                    </a:lnTo>
                    <a:lnTo>
                      <a:pt x="434" y="1572"/>
                    </a:lnTo>
                    <a:lnTo>
                      <a:pt x="434" y="1570"/>
                    </a:lnTo>
                    <a:lnTo>
                      <a:pt x="435" y="1570"/>
                    </a:lnTo>
                    <a:lnTo>
                      <a:pt x="437" y="1570"/>
                    </a:lnTo>
                    <a:lnTo>
                      <a:pt x="437" y="1568"/>
                    </a:lnTo>
                    <a:lnTo>
                      <a:pt x="439" y="1568"/>
                    </a:lnTo>
                    <a:lnTo>
                      <a:pt x="439" y="1566"/>
                    </a:lnTo>
                    <a:lnTo>
                      <a:pt x="441" y="1566"/>
                    </a:lnTo>
                    <a:lnTo>
                      <a:pt x="441" y="1568"/>
                    </a:lnTo>
                    <a:lnTo>
                      <a:pt x="445" y="1568"/>
                    </a:lnTo>
                    <a:lnTo>
                      <a:pt x="447" y="1568"/>
                    </a:lnTo>
                    <a:lnTo>
                      <a:pt x="447" y="1570"/>
                    </a:lnTo>
                    <a:lnTo>
                      <a:pt x="449" y="1570"/>
                    </a:lnTo>
                    <a:lnTo>
                      <a:pt x="449" y="1568"/>
                    </a:lnTo>
                    <a:lnTo>
                      <a:pt x="451" y="1568"/>
                    </a:lnTo>
                    <a:lnTo>
                      <a:pt x="451" y="1570"/>
                    </a:lnTo>
                    <a:lnTo>
                      <a:pt x="451" y="1572"/>
                    </a:lnTo>
                    <a:lnTo>
                      <a:pt x="449" y="1572"/>
                    </a:lnTo>
                    <a:lnTo>
                      <a:pt x="449" y="1570"/>
                    </a:lnTo>
                    <a:lnTo>
                      <a:pt x="447" y="1570"/>
                    </a:lnTo>
                    <a:lnTo>
                      <a:pt x="445" y="1570"/>
                    </a:lnTo>
                    <a:lnTo>
                      <a:pt x="445" y="1568"/>
                    </a:lnTo>
                    <a:lnTo>
                      <a:pt x="443" y="1570"/>
                    </a:lnTo>
                    <a:lnTo>
                      <a:pt x="441" y="1570"/>
                    </a:lnTo>
                    <a:lnTo>
                      <a:pt x="439" y="1572"/>
                    </a:lnTo>
                    <a:lnTo>
                      <a:pt x="437" y="1574"/>
                    </a:lnTo>
                    <a:lnTo>
                      <a:pt x="437" y="1575"/>
                    </a:lnTo>
                    <a:lnTo>
                      <a:pt x="435" y="1575"/>
                    </a:lnTo>
                    <a:lnTo>
                      <a:pt x="435" y="1577"/>
                    </a:lnTo>
                    <a:lnTo>
                      <a:pt x="434" y="1581"/>
                    </a:lnTo>
                    <a:lnTo>
                      <a:pt x="434" y="1583"/>
                    </a:lnTo>
                    <a:lnTo>
                      <a:pt x="432" y="1585"/>
                    </a:lnTo>
                    <a:lnTo>
                      <a:pt x="434" y="1587"/>
                    </a:lnTo>
                    <a:lnTo>
                      <a:pt x="435" y="1587"/>
                    </a:lnTo>
                    <a:lnTo>
                      <a:pt x="437" y="1585"/>
                    </a:lnTo>
                    <a:lnTo>
                      <a:pt x="437" y="1583"/>
                    </a:lnTo>
                    <a:lnTo>
                      <a:pt x="437" y="1581"/>
                    </a:lnTo>
                    <a:lnTo>
                      <a:pt x="439" y="1581"/>
                    </a:lnTo>
                    <a:lnTo>
                      <a:pt x="439" y="1583"/>
                    </a:lnTo>
                    <a:lnTo>
                      <a:pt x="439" y="1585"/>
                    </a:lnTo>
                    <a:lnTo>
                      <a:pt x="441" y="1585"/>
                    </a:lnTo>
                    <a:lnTo>
                      <a:pt x="443" y="1581"/>
                    </a:lnTo>
                    <a:lnTo>
                      <a:pt x="443" y="1579"/>
                    </a:lnTo>
                    <a:lnTo>
                      <a:pt x="443" y="1577"/>
                    </a:lnTo>
                    <a:lnTo>
                      <a:pt x="445" y="1577"/>
                    </a:lnTo>
                    <a:lnTo>
                      <a:pt x="447" y="1577"/>
                    </a:lnTo>
                    <a:lnTo>
                      <a:pt x="449" y="1579"/>
                    </a:lnTo>
                    <a:lnTo>
                      <a:pt x="447" y="1579"/>
                    </a:lnTo>
                    <a:lnTo>
                      <a:pt x="445" y="1579"/>
                    </a:lnTo>
                    <a:lnTo>
                      <a:pt x="443" y="1581"/>
                    </a:lnTo>
                    <a:lnTo>
                      <a:pt x="443" y="1587"/>
                    </a:lnTo>
                    <a:lnTo>
                      <a:pt x="447" y="1585"/>
                    </a:lnTo>
                    <a:lnTo>
                      <a:pt x="447" y="1583"/>
                    </a:lnTo>
                    <a:lnTo>
                      <a:pt x="449" y="1583"/>
                    </a:lnTo>
                    <a:lnTo>
                      <a:pt x="453" y="1583"/>
                    </a:lnTo>
                    <a:lnTo>
                      <a:pt x="455" y="1581"/>
                    </a:lnTo>
                    <a:lnTo>
                      <a:pt x="457" y="1579"/>
                    </a:lnTo>
                    <a:lnTo>
                      <a:pt x="458" y="1579"/>
                    </a:lnTo>
                    <a:lnTo>
                      <a:pt x="462" y="1575"/>
                    </a:lnTo>
                    <a:lnTo>
                      <a:pt x="464" y="1575"/>
                    </a:lnTo>
                    <a:lnTo>
                      <a:pt x="466" y="1574"/>
                    </a:lnTo>
                    <a:lnTo>
                      <a:pt x="468" y="1574"/>
                    </a:lnTo>
                    <a:lnTo>
                      <a:pt x="470" y="1572"/>
                    </a:lnTo>
                    <a:lnTo>
                      <a:pt x="472" y="1572"/>
                    </a:lnTo>
                    <a:lnTo>
                      <a:pt x="474" y="1572"/>
                    </a:lnTo>
                    <a:lnTo>
                      <a:pt x="476" y="1572"/>
                    </a:lnTo>
                    <a:lnTo>
                      <a:pt x="478" y="1574"/>
                    </a:lnTo>
                    <a:lnTo>
                      <a:pt x="482" y="1574"/>
                    </a:lnTo>
                    <a:lnTo>
                      <a:pt x="483" y="1575"/>
                    </a:lnTo>
                    <a:lnTo>
                      <a:pt x="485" y="1575"/>
                    </a:lnTo>
                    <a:lnTo>
                      <a:pt x="487" y="1575"/>
                    </a:lnTo>
                    <a:lnTo>
                      <a:pt x="487" y="1574"/>
                    </a:lnTo>
                    <a:lnTo>
                      <a:pt x="489" y="1572"/>
                    </a:lnTo>
                    <a:lnTo>
                      <a:pt x="491" y="1572"/>
                    </a:lnTo>
                    <a:lnTo>
                      <a:pt x="493" y="1570"/>
                    </a:lnTo>
                    <a:lnTo>
                      <a:pt x="495" y="1570"/>
                    </a:lnTo>
                    <a:lnTo>
                      <a:pt x="497" y="1570"/>
                    </a:lnTo>
                    <a:lnTo>
                      <a:pt x="499" y="1570"/>
                    </a:lnTo>
                    <a:lnTo>
                      <a:pt x="501" y="1570"/>
                    </a:lnTo>
                    <a:lnTo>
                      <a:pt x="501" y="1572"/>
                    </a:lnTo>
                    <a:lnTo>
                      <a:pt x="499" y="1572"/>
                    </a:lnTo>
                    <a:lnTo>
                      <a:pt x="499" y="1574"/>
                    </a:lnTo>
                    <a:lnTo>
                      <a:pt x="497" y="1575"/>
                    </a:lnTo>
                    <a:lnTo>
                      <a:pt x="497" y="1577"/>
                    </a:lnTo>
                    <a:lnTo>
                      <a:pt x="495" y="1579"/>
                    </a:lnTo>
                    <a:lnTo>
                      <a:pt x="497" y="1581"/>
                    </a:lnTo>
                    <a:lnTo>
                      <a:pt x="499" y="1581"/>
                    </a:lnTo>
                    <a:lnTo>
                      <a:pt x="501" y="1583"/>
                    </a:lnTo>
                    <a:lnTo>
                      <a:pt x="503" y="1585"/>
                    </a:lnTo>
                    <a:lnTo>
                      <a:pt x="505" y="1585"/>
                    </a:lnTo>
                    <a:lnTo>
                      <a:pt x="506" y="1585"/>
                    </a:lnTo>
                    <a:lnTo>
                      <a:pt x="505" y="1587"/>
                    </a:lnTo>
                    <a:lnTo>
                      <a:pt x="503" y="1587"/>
                    </a:lnTo>
                    <a:lnTo>
                      <a:pt x="501" y="1587"/>
                    </a:lnTo>
                    <a:lnTo>
                      <a:pt x="501" y="1585"/>
                    </a:lnTo>
                    <a:lnTo>
                      <a:pt x="499" y="1583"/>
                    </a:lnTo>
                    <a:lnTo>
                      <a:pt x="497" y="1583"/>
                    </a:lnTo>
                    <a:lnTo>
                      <a:pt x="495" y="1583"/>
                    </a:lnTo>
                    <a:lnTo>
                      <a:pt x="495" y="1581"/>
                    </a:lnTo>
                    <a:lnTo>
                      <a:pt x="495" y="1579"/>
                    </a:lnTo>
                    <a:lnTo>
                      <a:pt x="495" y="1577"/>
                    </a:lnTo>
                    <a:lnTo>
                      <a:pt x="495" y="1575"/>
                    </a:lnTo>
                    <a:lnTo>
                      <a:pt x="497" y="1574"/>
                    </a:lnTo>
                    <a:lnTo>
                      <a:pt x="495" y="1574"/>
                    </a:lnTo>
                    <a:lnTo>
                      <a:pt x="493" y="1574"/>
                    </a:lnTo>
                    <a:lnTo>
                      <a:pt x="493" y="1575"/>
                    </a:lnTo>
                    <a:lnTo>
                      <a:pt x="491" y="1575"/>
                    </a:lnTo>
                    <a:lnTo>
                      <a:pt x="489" y="1575"/>
                    </a:lnTo>
                    <a:lnTo>
                      <a:pt x="489" y="1577"/>
                    </a:lnTo>
                    <a:lnTo>
                      <a:pt x="487" y="1577"/>
                    </a:lnTo>
                    <a:lnTo>
                      <a:pt x="478" y="1577"/>
                    </a:lnTo>
                    <a:lnTo>
                      <a:pt x="474" y="1577"/>
                    </a:lnTo>
                    <a:lnTo>
                      <a:pt x="472" y="1577"/>
                    </a:lnTo>
                    <a:lnTo>
                      <a:pt x="470" y="1577"/>
                    </a:lnTo>
                    <a:lnTo>
                      <a:pt x="468" y="1577"/>
                    </a:lnTo>
                    <a:lnTo>
                      <a:pt x="468" y="1579"/>
                    </a:lnTo>
                    <a:lnTo>
                      <a:pt x="468" y="1581"/>
                    </a:lnTo>
                    <a:lnTo>
                      <a:pt x="466" y="1581"/>
                    </a:lnTo>
                    <a:lnTo>
                      <a:pt x="464" y="1583"/>
                    </a:lnTo>
                    <a:lnTo>
                      <a:pt x="464" y="1585"/>
                    </a:lnTo>
                    <a:lnTo>
                      <a:pt x="462" y="1585"/>
                    </a:lnTo>
                    <a:lnTo>
                      <a:pt x="462" y="1587"/>
                    </a:lnTo>
                    <a:lnTo>
                      <a:pt x="462" y="1589"/>
                    </a:lnTo>
                    <a:lnTo>
                      <a:pt x="462" y="1591"/>
                    </a:lnTo>
                    <a:lnTo>
                      <a:pt x="462" y="1593"/>
                    </a:lnTo>
                    <a:lnTo>
                      <a:pt x="464" y="1591"/>
                    </a:lnTo>
                    <a:lnTo>
                      <a:pt x="466" y="1589"/>
                    </a:lnTo>
                    <a:lnTo>
                      <a:pt x="466" y="1591"/>
                    </a:lnTo>
                    <a:lnTo>
                      <a:pt x="466" y="1593"/>
                    </a:lnTo>
                    <a:lnTo>
                      <a:pt x="468" y="1593"/>
                    </a:lnTo>
                    <a:lnTo>
                      <a:pt x="470" y="1591"/>
                    </a:lnTo>
                    <a:lnTo>
                      <a:pt x="470" y="1593"/>
                    </a:lnTo>
                    <a:lnTo>
                      <a:pt x="468" y="1595"/>
                    </a:lnTo>
                    <a:lnTo>
                      <a:pt x="468" y="1597"/>
                    </a:lnTo>
                    <a:lnTo>
                      <a:pt x="468" y="1598"/>
                    </a:lnTo>
                    <a:lnTo>
                      <a:pt x="468" y="1600"/>
                    </a:lnTo>
                    <a:lnTo>
                      <a:pt x="470" y="1600"/>
                    </a:lnTo>
                    <a:lnTo>
                      <a:pt x="470" y="1598"/>
                    </a:lnTo>
                    <a:lnTo>
                      <a:pt x="470" y="1600"/>
                    </a:lnTo>
                    <a:lnTo>
                      <a:pt x="470" y="1598"/>
                    </a:lnTo>
                    <a:lnTo>
                      <a:pt x="470" y="1597"/>
                    </a:lnTo>
                    <a:lnTo>
                      <a:pt x="472" y="1597"/>
                    </a:lnTo>
                    <a:lnTo>
                      <a:pt x="472" y="1598"/>
                    </a:lnTo>
                    <a:lnTo>
                      <a:pt x="474" y="1597"/>
                    </a:lnTo>
                    <a:lnTo>
                      <a:pt x="474" y="1598"/>
                    </a:lnTo>
                    <a:lnTo>
                      <a:pt x="474" y="1597"/>
                    </a:lnTo>
                    <a:lnTo>
                      <a:pt x="474" y="1595"/>
                    </a:lnTo>
                    <a:lnTo>
                      <a:pt x="472" y="1595"/>
                    </a:lnTo>
                    <a:lnTo>
                      <a:pt x="474" y="1593"/>
                    </a:lnTo>
                    <a:lnTo>
                      <a:pt x="474" y="1595"/>
                    </a:lnTo>
                    <a:lnTo>
                      <a:pt x="476" y="1597"/>
                    </a:lnTo>
                    <a:lnTo>
                      <a:pt x="478" y="1597"/>
                    </a:lnTo>
                    <a:lnTo>
                      <a:pt x="476" y="1595"/>
                    </a:lnTo>
                    <a:lnTo>
                      <a:pt x="476" y="1593"/>
                    </a:lnTo>
                    <a:lnTo>
                      <a:pt x="476" y="1591"/>
                    </a:lnTo>
                    <a:lnTo>
                      <a:pt x="478" y="1591"/>
                    </a:lnTo>
                    <a:lnTo>
                      <a:pt x="478" y="1593"/>
                    </a:lnTo>
                    <a:lnTo>
                      <a:pt x="478" y="1595"/>
                    </a:lnTo>
                    <a:lnTo>
                      <a:pt x="478" y="1593"/>
                    </a:lnTo>
                    <a:lnTo>
                      <a:pt x="480" y="1593"/>
                    </a:lnTo>
                    <a:lnTo>
                      <a:pt x="482" y="1593"/>
                    </a:lnTo>
                    <a:lnTo>
                      <a:pt x="480" y="1591"/>
                    </a:lnTo>
                    <a:lnTo>
                      <a:pt x="478" y="1589"/>
                    </a:lnTo>
                    <a:lnTo>
                      <a:pt x="480" y="1589"/>
                    </a:lnTo>
                    <a:lnTo>
                      <a:pt x="480" y="1587"/>
                    </a:lnTo>
                    <a:lnTo>
                      <a:pt x="482" y="1587"/>
                    </a:lnTo>
                    <a:lnTo>
                      <a:pt x="482" y="1589"/>
                    </a:lnTo>
                    <a:lnTo>
                      <a:pt x="482" y="1591"/>
                    </a:lnTo>
                    <a:lnTo>
                      <a:pt x="482" y="1593"/>
                    </a:lnTo>
                    <a:lnTo>
                      <a:pt x="483" y="1591"/>
                    </a:lnTo>
                    <a:lnTo>
                      <a:pt x="483" y="1589"/>
                    </a:lnTo>
                    <a:lnTo>
                      <a:pt x="483" y="1587"/>
                    </a:lnTo>
                    <a:lnTo>
                      <a:pt x="485" y="1587"/>
                    </a:lnTo>
                    <a:lnTo>
                      <a:pt x="487" y="1587"/>
                    </a:lnTo>
                    <a:lnTo>
                      <a:pt x="487" y="1589"/>
                    </a:lnTo>
                    <a:lnTo>
                      <a:pt x="485" y="1589"/>
                    </a:lnTo>
                    <a:lnTo>
                      <a:pt x="485" y="1591"/>
                    </a:lnTo>
                    <a:lnTo>
                      <a:pt x="483" y="1591"/>
                    </a:lnTo>
                    <a:lnTo>
                      <a:pt x="483" y="1593"/>
                    </a:lnTo>
                    <a:lnTo>
                      <a:pt x="485" y="1593"/>
                    </a:lnTo>
                    <a:lnTo>
                      <a:pt x="485" y="1591"/>
                    </a:lnTo>
                    <a:lnTo>
                      <a:pt x="485" y="1593"/>
                    </a:lnTo>
                    <a:lnTo>
                      <a:pt x="487" y="1593"/>
                    </a:lnTo>
                    <a:lnTo>
                      <a:pt x="487" y="1591"/>
                    </a:lnTo>
                    <a:lnTo>
                      <a:pt x="489" y="1591"/>
                    </a:lnTo>
                    <a:lnTo>
                      <a:pt x="491" y="1591"/>
                    </a:lnTo>
                    <a:lnTo>
                      <a:pt x="491" y="1589"/>
                    </a:lnTo>
                    <a:lnTo>
                      <a:pt x="491" y="1591"/>
                    </a:lnTo>
                    <a:lnTo>
                      <a:pt x="489" y="1591"/>
                    </a:lnTo>
                    <a:lnTo>
                      <a:pt x="489" y="1593"/>
                    </a:lnTo>
                    <a:lnTo>
                      <a:pt x="491" y="1595"/>
                    </a:lnTo>
                    <a:lnTo>
                      <a:pt x="491" y="1593"/>
                    </a:lnTo>
                    <a:lnTo>
                      <a:pt x="493" y="1591"/>
                    </a:lnTo>
                    <a:lnTo>
                      <a:pt x="493" y="1593"/>
                    </a:lnTo>
                    <a:lnTo>
                      <a:pt x="493" y="1595"/>
                    </a:lnTo>
                    <a:lnTo>
                      <a:pt x="491" y="1595"/>
                    </a:lnTo>
                    <a:lnTo>
                      <a:pt x="493" y="1595"/>
                    </a:lnTo>
                    <a:lnTo>
                      <a:pt x="495" y="1597"/>
                    </a:lnTo>
                    <a:lnTo>
                      <a:pt x="495" y="1595"/>
                    </a:lnTo>
                    <a:lnTo>
                      <a:pt x="497" y="1595"/>
                    </a:lnTo>
                    <a:lnTo>
                      <a:pt x="495" y="1595"/>
                    </a:lnTo>
                    <a:lnTo>
                      <a:pt x="497" y="1597"/>
                    </a:lnTo>
                    <a:lnTo>
                      <a:pt x="495" y="1597"/>
                    </a:lnTo>
                    <a:lnTo>
                      <a:pt x="495" y="1598"/>
                    </a:lnTo>
                    <a:lnTo>
                      <a:pt x="497" y="1597"/>
                    </a:lnTo>
                    <a:lnTo>
                      <a:pt x="499" y="1597"/>
                    </a:lnTo>
                    <a:lnTo>
                      <a:pt x="501" y="1597"/>
                    </a:lnTo>
                    <a:lnTo>
                      <a:pt x="499" y="1597"/>
                    </a:lnTo>
                    <a:lnTo>
                      <a:pt x="499" y="1598"/>
                    </a:lnTo>
                    <a:lnTo>
                      <a:pt x="497" y="1598"/>
                    </a:lnTo>
                    <a:lnTo>
                      <a:pt x="495" y="1598"/>
                    </a:lnTo>
                    <a:lnTo>
                      <a:pt x="493" y="1598"/>
                    </a:lnTo>
                    <a:lnTo>
                      <a:pt x="493" y="1600"/>
                    </a:lnTo>
                    <a:lnTo>
                      <a:pt x="491" y="1600"/>
                    </a:lnTo>
                    <a:lnTo>
                      <a:pt x="491" y="1598"/>
                    </a:lnTo>
                    <a:lnTo>
                      <a:pt x="495" y="1598"/>
                    </a:lnTo>
                    <a:lnTo>
                      <a:pt x="493" y="1597"/>
                    </a:lnTo>
                    <a:lnTo>
                      <a:pt x="491" y="1597"/>
                    </a:lnTo>
                    <a:lnTo>
                      <a:pt x="489" y="1595"/>
                    </a:lnTo>
                    <a:lnTo>
                      <a:pt x="487" y="1595"/>
                    </a:lnTo>
                    <a:lnTo>
                      <a:pt x="485" y="1595"/>
                    </a:lnTo>
                    <a:lnTo>
                      <a:pt x="485" y="1597"/>
                    </a:lnTo>
                    <a:lnTo>
                      <a:pt x="487" y="1597"/>
                    </a:lnTo>
                    <a:lnTo>
                      <a:pt x="487" y="1598"/>
                    </a:lnTo>
                    <a:lnTo>
                      <a:pt x="485" y="1598"/>
                    </a:lnTo>
                    <a:lnTo>
                      <a:pt x="483" y="1598"/>
                    </a:lnTo>
                    <a:lnTo>
                      <a:pt x="483" y="1597"/>
                    </a:lnTo>
                    <a:lnTo>
                      <a:pt x="485" y="1597"/>
                    </a:lnTo>
                    <a:lnTo>
                      <a:pt x="483" y="1597"/>
                    </a:lnTo>
                    <a:lnTo>
                      <a:pt x="482" y="1597"/>
                    </a:lnTo>
                    <a:lnTo>
                      <a:pt x="482" y="1595"/>
                    </a:lnTo>
                    <a:lnTo>
                      <a:pt x="482" y="1597"/>
                    </a:lnTo>
                    <a:lnTo>
                      <a:pt x="483" y="1597"/>
                    </a:lnTo>
                    <a:lnTo>
                      <a:pt x="483" y="1598"/>
                    </a:lnTo>
                    <a:lnTo>
                      <a:pt x="482" y="1600"/>
                    </a:lnTo>
                    <a:lnTo>
                      <a:pt x="482" y="1598"/>
                    </a:lnTo>
                    <a:lnTo>
                      <a:pt x="480" y="1598"/>
                    </a:lnTo>
                    <a:lnTo>
                      <a:pt x="480" y="1597"/>
                    </a:lnTo>
                    <a:lnTo>
                      <a:pt x="480" y="1598"/>
                    </a:lnTo>
                    <a:lnTo>
                      <a:pt x="478" y="1598"/>
                    </a:lnTo>
                    <a:lnTo>
                      <a:pt x="480" y="1598"/>
                    </a:lnTo>
                    <a:lnTo>
                      <a:pt x="480" y="1600"/>
                    </a:lnTo>
                    <a:lnTo>
                      <a:pt x="480" y="1602"/>
                    </a:lnTo>
                    <a:lnTo>
                      <a:pt x="480" y="1600"/>
                    </a:lnTo>
                    <a:lnTo>
                      <a:pt x="478" y="1600"/>
                    </a:lnTo>
                    <a:lnTo>
                      <a:pt x="476" y="1600"/>
                    </a:lnTo>
                    <a:lnTo>
                      <a:pt x="476" y="1602"/>
                    </a:lnTo>
                    <a:lnTo>
                      <a:pt x="474" y="1602"/>
                    </a:lnTo>
                    <a:lnTo>
                      <a:pt x="472" y="1602"/>
                    </a:lnTo>
                    <a:lnTo>
                      <a:pt x="472" y="1604"/>
                    </a:lnTo>
                    <a:lnTo>
                      <a:pt x="470" y="1604"/>
                    </a:lnTo>
                    <a:lnTo>
                      <a:pt x="470" y="1606"/>
                    </a:lnTo>
                    <a:lnTo>
                      <a:pt x="470" y="1604"/>
                    </a:lnTo>
                    <a:lnTo>
                      <a:pt x="468" y="1604"/>
                    </a:lnTo>
                    <a:lnTo>
                      <a:pt x="468" y="1606"/>
                    </a:lnTo>
                    <a:lnTo>
                      <a:pt x="468" y="1604"/>
                    </a:lnTo>
                    <a:lnTo>
                      <a:pt x="466" y="1606"/>
                    </a:lnTo>
                    <a:lnTo>
                      <a:pt x="468" y="1608"/>
                    </a:lnTo>
                    <a:lnTo>
                      <a:pt x="466" y="1610"/>
                    </a:lnTo>
                    <a:lnTo>
                      <a:pt x="466" y="1612"/>
                    </a:lnTo>
                    <a:lnTo>
                      <a:pt x="464" y="1614"/>
                    </a:lnTo>
                    <a:lnTo>
                      <a:pt x="464" y="1616"/>
                    </a:lnTo>
                    <a:lnTo>
                      <a:pt x="466" y="1616"/>
                    </a:lnTo>
                    <a:lnTo>
                      <a:pt x="468" y="1616"/>
                    </a:lnTo>
                    <a:lnTo>
                      <a:pt x="470" y="1616"/>
                    </a:lnTo>
                    <a:lnTo>
                      <a:pt x="470" y="1614"/>
                    </a:lnTo>
                    <a:lnTo>
                      <a:pt x="470" y="1612"/>
                    </a:lnTo>
                    <a:lnTo>
                      <a:pt x="472" y="1612"/>
                    </a:lnTo>
                    <a:lnTo>
                      <a:pt x="474" y="1612"/>
                    </a:lnTo>
                    <a:lnTo>
                      <a:pt x="474" y="1610"/>
                    </a:lnTo>
                    <a:lnTo>
                      <a:pt x="474" y="1608"/>
                    </a:lnTo>
                    <a:lnTo>
                      <a:pt x="476" y="1608"/>
                    </a:lnTo>
                    <a:lnTo>
                      <a:pt x="478" y="1606"/>
                    </a:lnTo>
                    <a:lnTo>
                      <a:pt x="478" y="1608"/>
                    </a:lnTo>
                    <a:lnTo>
                      <a:pt x="476" y="1608"/>
                    </a:lnTo>
                    <a:lnTo>
                      <a:pt x="476" y="1610"/>
                    </a:lnTo>
                    <a:lnTo>
                      <a:pt x="476" y="1612"/>
                    </a:lnTo>
                    <a:lnTo>
                      <a:pt x="476" y="1614"/>
                    </a:lnTo>
                    <a:lnTo>
                      <a:pt x="478" y="1612"/>
                    </a:lnTo>
                    <a:lnTo>
                      <a:pt x="482" y="1610"/>
                    </a:lnTo>
                    <a:lnTo>
                      <a:pt x="480" y="1612"/>
                    </a:lnTo>
                    <a:lnTo>
                      <a:pt x="478" y="1614"/>
                    </a:lnTo>
                    <a:lnTo>
                      <a:pt x="476" y="1614"/>
                    </a:lnTo>
                    <a:lnTo>
                      <a:pt x="474" y="1614"/>
                    </a:lnTo>
                    <a:lnTo>
                      <a:pt x="472" y="1616"/>
                    </a:lnTo>
                    <a:lnTo>
                      <a:pt x="472" y="1618"/>
                    </a:lnTo>
                    <a:lnTo>
                      <a:pt x="470" y="1618"/>
                    </a:lnTo>
                    <a:lnTo>
                      <a:pt x="470" y="1620"/>
                    </a:lnTo>
                    <a:lnTo>
                      <a:pt x="472" y="1620"/>
                    </a:lnTo>
                    <a:lnTo>
                      <a:pt x="472" y="1622"/>
                    </a:lnTo>
                    <a:lnTo>
                      <a:pt x="472" y="1625"/>
                    </a:lnTo>
                    <a:lnTo>
                      <a:pt x="472" y="1627"/>
                    </a:lnTo>
                    <a:lnTo>
                      <a:pt x="474" y="1627"/>
                    </a:lnTo>
                    <a:lnTo>
                      <a:pt x="474" y="1629"/>
                    </a:lnTo>
                    <a:lnTo>
                      <a:pt x="476" y="1629"/>
                    </a:lnTo>
                    <a:lnTo>
                      <a:pt x="478" y="1629"/>
                    </a:lnTo>
                    <a:lnTo>
                      <a:pt x="478" y="1631"/>
                    </a:lnTo>
                    <a:lnTo>
                      <a:pt x="480" y="1631"/>
                    </a:lnTo>
                    <a:lnTo>
                      <a:pt x="482" y="1631"/>
                    </a:lnTo>
                    <a:lnTo>
                      <a:pt x="483" y="1631"/>
                    </a:lnTo>
                    <a:lnTo>
                      <a:pt x="485" y="1631"/>
                    </a:lnTo>
                    <a:lnTo>
                      <a:pt x="485" y="1629"/>
                    </a:lnTo>
                    <a:lnTo>
                      <a:pt x="485" y="1627"/>
                    </a:lnTo>
                    <a:lnTo>
                      <a:pt x="483" y="1625"/>
                    </a:lnTo>
                    <a:lnTo>
                      <a:pt x="483" y="1623"/>
                    </a:lnTo>
                    <a:lnTo>
                      <a:pt x="485" y="1623"/>
                    </a:lnTo>
                    <a:lnTo>
                      <a:pt x="485" y="1625"/>
                    </a:lnTo>
                    <a:lnTo>
                      <a:pt x="485" y="1631"/>
                    </a:lnTo>
                    <a:lnTo>
                      <a:pt x="485" y="1635"/>
                    </a:lnTo>
                    <a:lnTo>
                      <a:pt x="483" y="1635"/>
                    </a:lnTo>
                    <a:lnTo>
                      <a:pt x="482" y="1637"/>
                    </a:lnTo>
                    <a:lnTo>
                      <a:pt x="482" y="1639"/>
                    </a:lnTo>
                    <a:lnTo>
                      <a:pt x="483" y="1641"/>
                    </a:lnTo>
                    <a:lnTo>
                      <a:pt x="485" y="1641"/>
                    </a:lnTo>
                    <a:lnTo>
                      <a:pt x="485" y="1639"/>
                    </a:lnTo>
                    <a:lnTo>
                      <a:pt x="487" y="1637"/>
                    </a:lnTo>
                    <a:lnTo>
                      <a:pt x="489" y="1635"/>
                    </a:lnTo>
                    <a:lnTo>
                      <a:pt x="491" y="1633"/>
                    </a:lnTo>
                    <a:lnTo>
                      <a:pt x="491" y="1631"/>
                    </a:lnTo>
                    <a:lnTo>
                      <a:pt x="493" y="1631"/>
                    </a:lnTo>
                    <a:lnTo>
                      <a:pt x="493" y="1629"/>
                    </a:lnTo>
                    <a:lnTo>
                      <a:pt x="495" y="1631"/>
                    </a:lnTo>
                    <a:lnTo>
                      <a:pt x="495" y="1629"/>
                    </a:lnTo>
                    <a:lnTo>
                      <a:pt x="497" y="1627"/>
                    </a:lnTo>
                    <a:lnTo>
                      <a:pt x="499" y="1625"/>
                    </a:lnTo>
                    <a:lnTo>
                      <a:pt x="499" y="1623"/>
                    </a:lnTo>
                    <a:lnTo>
                      <a:pt x="501" y="1625"/>
                    </a:lnTo>
                    <a:lnTo>
                      <a:pt x="501" y="1627"/>
                    </a:lnTo>
                    <a:lnTo>
                      <a:pt x="499" y="1629"/>
                    </a:lnTo>
                    <a:lnTo>
                      <a:pt x="501" y="1629"/>
                    </a:lnTo>
                    <a:lnTo>
                      <a:pt x="497" y="1631"/>
                    </a:lnTo>
                    <a:lnTo>
                      <a:pt x="495" y="1631"/>
                    </a:lnTo>
                    <a:lnTo>
                      <a:pt x="495" y="1633"/>
                    </a:lnTo>
                    <a:lnTo>
                      <a:pt x="495" y="1635"/>
                    </a:lnTo>
                    <a:lnTo>
                      <a:pt x="493" y="1635"/>
                    </a:lnTo>
                    <a:lnTo>
                      <a:pt x="493" y="1637"/>
                    </a:lnTo>
                    <a:lnTo>
                      <a:pt x="493" y="1641"/>
                    </a:lnTo>
                    <a:lnTo>
                      <a:pt x="493" y="1643"/>
                    </a:lnTo>
                    <a:lnTo>
                      <a:pt x="495" y="1643"/>
                    </a:lnTo>
                    <a:lnTo>
                      <a:pt x="497" y="1641"/>
                    </a:lnTo>
                    <a:lnTo>
                      <a:pt x="495" y="1643"/>
                    </a:lnTo>
                    <a:lnTo>
                      <a:pt x="495" y="1645"/>
                    </a:lnTo>
                    <a:lnTo>
                      <a:pt x="493" y="1645"/>
                    </a:lnTo>
                    <a:lnTo>
                      <a:pt x="495" y="1645"/>
                    </a:lnTo>
                    <a:lnTo>
                      <a:pt x="497" y="1645"/>
                    </a:lnTo>
                    <a:lnTo>
                      <a:pt x="499" y="1643"/>
                    </a:lnTo>
                    <a:lnTo>
                      <a:pt x="499" y="1645"/>
                    </a:lnTo>
                    <a:lnTo>
                      <a:pt x="499" y="1647"/>
                    </a:lnTo>
                    <a:lnTo>
                      <a:pt x="497" y="1647"/>
                    </a:lnTo>
                    <a:lnTo>
                      <a:pt x="495" y="1648"/>
                    </a:lnTo>
                    <a:lnTo>
                      <a:pt x="495" y="1650"/>
                    </a:lnTo>
                    <a:lnTo>
                      <a:pt x="495" y="1652"/>
                    </a:lnTo>
                    <a:lnTo>
                      <a:pt x="497" y="1654"/>
                    </a:lnTo>
                    <a:lnTo>
                      <a:pt x="499" y="1654"/>
                    </a:lnTo>
                    <a:lnTo>
                      <a:pt x="499" y="1656"/>
                    </a:lnTo>
                    <a:lnTo>
                      <a:pt x="503" y="1656"/>
                    </a:lnTo>
                    <a:lnTo>
                      <a:pt x="505" y="1656"/>
                    </a:lnTo>
                    <a:lnTo>
                      <a:pt x="505" y="1654"/>
                    </a:lnTo>
                    <a:lnTo>
                      <a:pt x="503" y="1654"/>
                    </a:lnTo>
                    <a:lnTo>
                      <a:pt x="503" y="1652"/>
                    </a:lnTo>
                    <a:lnTo>
                      <a:pt x="503" y="1650"/>
                    </a:lnTo>
                    <a:lnTo>
                      <a:pt x="503" y="1648"/>
                    </a:lnTo>
                    <a:lnTo>
                      <a:pt x="505" y="1648"/>
                    </a:lnTo>
                    <a:lnTo>
                      <a:pt x="506" y="1647"/>
                    </a:lnTo>
                    <a:lnTo>
                      <a:pt x="506" y="1645"/>
                    </a:lnTo>
                    <a:lnTo>
                      <a:pt x="506" y="1643"/>
                    </a:lnTo>
                    <a:lnTo>
                      <a:pt x="503" y="1641"/>
                    </a:lnTo>
                    <a:lnTo>
                      <a:pt x="505" y="1643"/>
                    </a:lnTo>
                    <a:lnTo>
                      <a:pt x="506" y="1643"/>
                    </a:lnTo>
                    <a:lnTo>
                      <a:pt x="508" y="1641"/>
                    </a:lnTo>
                    <a:lnTo>
                      <a:pt x="506" y="1639"/>
                    </a:lnTo>
                    <a:lnTo>
                      <a:pt x="508" y="1639"/>
                    </a:lnTo>
                    <a:lnTo>
                      <a:pt x="508" y="1643"/>
                    </a:lnTo>
                    <a:lnTo>
                      <a:pt x="512" y="1643"/>
                    </a:lnTo>
                    <a:lnTo>
                      <a:pt x="514" y="1641"/>
                    </a:lnTo>
                    <a:lnTo>
                      <a:pt x="514" y="1639"/>
                    </a:lnTo>
                    <a:lnTo>
                      <a:pt x="514" y="1641"/>
                    </a:lnTo>
                    <a:lnTo>
                      <a:pt x="516" y="1641"/>
                    </a:lnTo>
                    <a:lnTo>
                      <a:pt x="518" y="1641"/>
                    </a:lnTo>
                    <a:lnTo>
                      <a:pt x="520" y="1641"/>
                    </a:lnTo>
                    <a:lnTo>
                      <a:pt x="520" y="1639"/>
                    </a:lnTo>
                    <a:lnTo>
                      <a:pt x="522" y="1637"/>
                    </a:lnTo>
                    <a:lnTo>
                      <a:pt x="522" y="1635"/>
                    </a:lnTo>
                    <a:lnTo>
                      <a:pt x="524" y="1637"/>
                    </a:lnTo>
                    <a:lnTo>
                      <a:pt x="524" y="1639"/>
                    </a:lnTo>
                    <a:lnTo>
                      <a:pt x="522" y="1641"/>
                    </a:lnTo>
                    <a:lnTo>
                      <a:pt x="520" y="1641"/>
                    </a:lnTo>
                    <a:lnTo>
                      <a:pt x="520" y="1643"/>
                    </a:lnTo>
                    <a:lnTo>
                      <a:pt x="518" y="1643"/>
                    </a:lnTo>
                    <a:lnTo>
                      <a:pt x="516" y="1643"/>
                    </a:lnTo>
                    <a:lnTo>
                      <a:pt x="514" y="1645"/>
                    </a:lnTo>
                    <a:lnTo>
                      <a:pt x="512" y="1647"/>
                    </a:lnTo>
                    <a:lnTo>
                      <a:pt x="514" y="1647"/>
                    </a:lnTo>
                    <a:lnTo>
                      <a:pt x="514" y="1648"/>
                    </a:lnTo>
                    <a:lnTo>
                      <a:pt x="514" y="1650"/>
                    </a:lnTo>
                    <a:lnTo>
                      <a:pt x="514" y="1652"/>
                    </a:lnTo>
                    <a:lnTo>
                      <a:pt x="516" y="1652"/>
                    </a:lnTo>
                    <a:lnTo>
                      <a:pt x="516" y="1650"/>
                    </a:lnTo>
                    <a:lnTo>
                      <a:pt x="518" y="1650"/>
                    </a:lnTo>
                    <a:lnTo>
                      <a:pt x="518" y="1652"/>
                    </a:lnTo>
                    <a:lnTo>
                      <a:pt x="518" y="1654"/>
                    </a:lnTo>
                    <a:lnTo>
                      <a:pt x="518" y="1656"/>
                    </a:lnTo>
                    <a:lnTo>
                      <a:pt x="516" y="1656"/>
                    </a:lnTo>
                    <a:lnTo>
                      <a:pt x="514" y="1656"/>
                    </a:lnTo>
                    <a:lnTo>
                      <a:pt x="514" y="1658"/>
                    </a:lnTo>
                    <a:lnTo>
                      <a:pt x="516" y="1660"/>
                    </a:lnTo>
                    <a:lnTo>
                      <a:pt x="518" y="1662"/>
                    </a:lnTo>
                    <a:lnTo>
                      <a:pt x="520" y="1658"/>
                    </a:lnTo>
                    <a:lnTo>
                      <a:pt x="520" y="1656"/>
                    </a:lnTo>
                    <a:lnTo>
                      <a:pt x="524" y="1654"/>
                    </a:lnTo>
                    <a:lnTo>
                      <a:pt x="526" y="1654"/>
                    </a:lnTo>
                    <a:lnTo>
                      <a:pt x="524" y="1654"/>
                    </a:lnTo>
                    <a:lnTo>
                      <a:pt x="524" y="1656"/>
                    </a:lnTo>
                    <a:lnTo>
                      <a:pt x="522" y="1656"/>
                    </a:lnTo>
                    <a:lnTo>
                      <a:pt x="522" y="1658"/>
                    </a:lnTo>
                    <a:lnTo>
                      <a:pt x="520" y="1662"/>
                    </a:lnTo>
                    <a:lnTo>
                      <a:pt x="522" y="1662"/>
                    </a:lnTo>
                    <a:lnTo>
                      <a:pt x="524" y="1662"/>
                    </a:lnTo>
                    <a:lnTo>
                      <a:pt x="522" y="1662"/>
                    </a:lnTo>
                    <a:lnTo>
                      <a:pt x="522" y="1664"/>
                    </a:lnTo>
                    <a:lnTo>
                      <a:pt x="522" y="1666"/>
                    </a:lnTo>
                    <a:lnTo>
                      <a:pt x="524" y="1664"/>
                    </a:lnTo>
                    <a:lnTo>
                      <a:pt x="526" y="1662"/>
                    </a:lnTo>
                    <a:lnTo>
                      <a:pt x="528" y="1660"/>
                    </a:lnTo>
                    <a:lnTo>
                      <a:pt x="528" y="1658"/>
                    </a:lnTo>
                    <a:lnTo>
                      <a:pt x="530" y="1656"/>
                    </a:lnTo>
                    <a:lnTo>
                      <a:pt x="530" y="1654"/>
                    </a:lnTo>
                    <a:lnTo>
                      <a:pt x="531" y="1652"/>
                    </a:lnTo>
                    <a:lnTo>
                      <a:pt x="533" y="1650"/>
                    </a:lnTo>
                    <a:lnTo>
                      <a:pt x="533" y="1648"/>
                    </a:lnTo>
                    <a:lnTo>
                      <a:pt x="535" y="1648"/>
                    </a:lnTo>
                    <a:lnTo>
                      <a:pt x="535" y="1650"/>
                    </a:lnTo>
                    <a:lnTo>
                      <a:pt x="535" y="1652"/>
                    </a:lnTo>
                    <a:lnTo>
                      <a:pt x="533" y="1652"/>
                    </a:lnTo>
                    <a:lnTo>
                      <a:pt x="531" y="1656"/>
                    </a:lnTo>
                    <a:lnTo>
                      <a:pt x="531" y="1660"/>
                    </a:lnTo>
                    <a:lnTo>
                      <a:pt x="530" y="1660"/>
                    </a:lnTo>
                    <a:lnTo>
                      <a:pt x="530" y="1662"/>
                    </a:lnTo>
                    <a:lnTo>
                      <a:pt x="528" y="1662"/>
                    </a:lnTo>
                    <a:lnTo>
                      <a:pt x="526" y="1666"/>
                    </a:lnTo>
                    <a:lnTo>
                      <a:pt x="526" y="1668"/>
                    </a:lnTo>
                    <a:lnTo>
                      <a:pt x="528" y="1668"/>
                    </a:lnTo>
                    <a:lnTo>
                      <a:pt x="530" y="1668"/>
                    </a:lnTo>
                    <a:lnTo>
                      <a:pt x="528" y="1670"/>
                    </a:lnTo>
                    <a:lnTo>
                      <a:pt x="526" y="1672"/>
                    </a:lnTo>
                    <a:lnTo>
                      <a:pt x="524" y="1673"/>
                    </a:lnTo>
                    <a:lnTo>
                      <a:pt x="524" y="1675"/>
                    </a:lnTo>
                    <a:lnTo>
                      <a:pt x="524" y="1677"/>
                    </a:lnTo>
                    <a:lnTo>
                      <a:pt x="526" y="1677"/>
                    </a:lnTo>
                    <a:lnTo>
                      <a:pt x="528" y="1677"/>
                    </a:lnTo>
                    <a:lnTo>
                      <a:pt x="530" y="1677"/>
                    </a:lnTo>
                    <a:lnTo>
                      <a:pt x="531" y="1677"/>
                    </a:lnTo>
                    <a:lnTo>
                      <a:pt x="531" y="1675"/>
                    </a:lnTo>
                    <a:lnTo>
                      <a:pt x="533" y="1675"/>
                    </a:lnTo>
                    <a:lnTo>
                      <a:pt x="531" y="1677"/>
                    </a:lnTo>
                    <a:lnTo>
                      <a:pt x="531" y="1679"/>
                    </a:lnTo>
                    <a:lnTo>
                      <a:pt x="531" y="1681"/>
                    </a:lnTo>
                    <a:lnTo>
                      <a:pt x="533" y="1683"/>
                    </a:lnTo>
                    <a:lnTo>
                      <a:pt x="537" y="1687"/>
                    </a:lnTo>
                    <a:lnTo>
                      <a:pt x="537" y="1689"/>
                    </a:lnTo>
                    <a:lnTo>
                      <a:pt x="539" y="1689"/>
                    </a:lnTo>
                    <a:lnTo>
                      <a:pt x="539" y="1691"/>
                    </a:lnTo>
                    <a:lnTo>
                      <a:pt x="537" y="1693"/>
                    </a:lnTo>
                    <a:lnTo>
                      <a:pt x="537" y="1695"/>
                    </a:lnTo>
                    <a:lnTo>
                      <a:pt x="537" y="1696"/>
                    </a:lnTo>
                    <a:lnTo>
                      <a:pt x="539" y="1696"/>
                    </a:lnTo>
                    <a:lnTo>
                      <a:pt x="541" y="1695"/>
                    </a:lnTo>
                    <a:lnTo>
                      <a:pt x="543" y="1695"/>
                    </a:lnTo>
                    <a:lnTo>
                      <a:pt x="545" y="1695"/>
                    </a:lnTo>
                    <a:lnTo>
                      <a:pt x="547" y="1696"/>
                    </a:lnTo>
                    <a:lnTo>
                      <a:pt x="551" y="1700"/>
                    </a:lnTo>
                    <a:lnTo>
                      <a:pt x="553" y="1700"/>
                    </a:lnTo>
                    <a:lnTo>
                      <a:pt x="553" y="1698"/>
                    </a:lnTo>
                    <a:lnTo>
                      <a:pt x="554" y="1698"/>
                    </a:lnTo>
                    <a:lnTo>
                      <a:pt x="553" y="1700"/>
                    </a:lnTo>
                    <a:lnTo>
                      <a:pt x="553" y="1702"/>
                    </a:lnTo>
                    <a:lnTo>
                      <a:pt x="554" y="1702"/>
                    </a:lnTo>
                    <a:lnTo>
                      <a:pt x="554" y="1704"/>
                    </a:lnTo>
                    <a:lnTo>
                      <a:pt x="556" y="1704"/>
                    </a:lnTo>
                    <a:lnTo>
                      <a:pt x="558" y="1702"/>
                    </a:lnTo>
                    <a:lnTo>
                      <a:pt x="558" y="1700"/>
                    </a:lnTo>
                    <a:lnTo>
                      <a:pt x="560" y="1700"/>
                    </a:lnTo>
                    <a:lnTo>
                      <a:pt x="560" y="1698"/>
                    </a:lnTo>
                    <a:lnTo>
                      <a:pt x="562" y="1700"/>
                    </a:lnTo>
                    <a:lnTo>
                      <a:pt x="560" y="1702"/>
                    </a:lnTo>
                    <a:lnTo>
                      <a:pt x="558" y="1702"/>
                    </a:lnTo>
                    <a:lnTo>
                      <a:pt x="558" y="1704"/>
                    </a:lnTo>
                    <a:lnTo>
                      <a:pt x="558" y="1706"/>
                    </a:lnTo>
                    <a:lnTo>
                      <a:pt x="560" y="1708"/>
                    </a:lnTo>
                    <a:lnTo>
                      <a:pt x="562" y="1708"/>
                    </a:lnTo>
                    <a:lnTo>
                      <a:pt x="564" y="1708"/>
                    </a:lnTo>
                    <a:lnTo>
                      <a:pt x="564" y="1706"/>
                    </a:lnTo>
                    <a:lnTo>
                      <a:pt x="564" y="1702"/>
                    </a:lnTo>
                    <a:lnTo>
                      <a:pt x="566" y="1700"/>
                    </a:lnTo>
                    <a:lnTo>
                      <a:pt x="568" y="1700"/>
                    </a:lnTo>
                    <a:lnTo>
                      <a:pt x="568" y="1698"/>
                    </a:lnTo>
                    <a:lnTo>
                      <a:pt x="570" y="1698"/>
                    </a:lnTo>
                    <a:lnTo>
                      <a:pt x="568" y="1700"/>
                    </a:lnTo>
                    <a:lnTo>
                      <a:pt x="568" y="1702"/>
                    </a:lnTo>
                    <a:lnTo>
                      <a:pt x="566" y="1702"/>
                    </a:lnTo>
                    <a:lnTo>
                      <a:pt x="566" y="1704"/>
                    </a:lnTo>
                    <a:lnTo>
                      <a:pt x="568" y="1704"/>
                    </a:lnTo>
                    <a:lnTo>
                      <a:pt x="570" y="1704"/>
                    </a:lnTo>
                    <a:lnTo>
                      <a:pt x="570" y="1706"/>
                    </a:lnTo>
                    <a:lnTo>
                      <a:pt x="572" y="1706"/>
                    </a:lnTo>
                    <a:lnTo>
                      <a:pt x="570" y="1704"/>
                    </a:lnTo>
                    <a:lnTo>
                      <a:pt x="568" y="1706"/>
                    </a:lnTo>
                    <a:lnTo>
                      <a:pt x="566" y="1708"/>
                    </a:lnTo>
                    <a:lnTo>
                      <a:pt x="566" y="1710"/>
                    </a:lnTo>
                    <a:lnTo>
                      <a:pt x="568" y="1710"/>
                    </a:lnTo>
                    <a:lnTo>
                      <a:pt x="568" y="1712"/>
                    </a:lnTo>
                    <a:lnTo>
                      <a:pt x="570" y="1712"/>
                    </a:lnTo>
                    <a:lnTo>
                      <a:pt x="572" y="1714"/>
                    </a:lnTo>
                    <a:lnTo>
                      <a:pt x="574" y="1714"/>
                    </a:lnTo>
                    <a:lnTo>
                      <a:pt x="576" y="1716"/>
                    </a:lnTo>
                    <a:lnTo>
                      <a:pt x="577" y="1718"/>
                    </a:lnTo>
                    <a:lnTo>
                      <a:pt x="579" y="1718"/>
                    </a:lnTo>
                    <a:lnTo>
                      <a:pt x="579" y="1720"/>
                    </a:lnTo>
                    <a:lnTo>
                      <a:pt x="581" y="1720"/>
                    </a:lnTo>
                    <a:lnTo>
                      <a:pt x="581" y="1721"/>
                    </a:lnTo>
                    <a:lnTo>
                      <a:pt x="583" y="1721"/>
                    </a:lnTo>
                    <a:lnTo>
                      <a:pt x="585" y="1721"/>
                    </a:lnTo>
                    <a:lnTo>
                      <a:pt x="589" y="1721"/>
                    </a:lnTo>
                    <a:lnTo>
                      <a:pt x="589" y="1720"/>
                    </a:lnTo>
                    <a:lnTo>
                      <a:pt x="591" y="1718"/>
                    </a:lnTo>
                    <a:lnTo>
                      <a:pt x="591" y="1716"/>
                    </a:lnTo>
                    <a:lnTo>
                      <a:pt x="593" y="1716"/>
                    </a:lnTo>
                    <a:lnTo>
                      <a:pt x="593" y="1718"/>
                    </a:lnTo>
                    <a:lnTo>
                      <a:pt x="591" y="1720"/>
                    </a:lnTo>
                    <a:lnTo>
                      <a:pt x="589" y="1723"/>
                    </a:lnTo>
                    <a:lnTo>
                      <a:pt x="589" y="1725"/>
                    </a:lnTo>
                    <a:lnTo>
                      <a:pt x="589" y="1729"/>
                    </a:lnTo>
                    <a:lnTo>
                      <a:pt x="593" y="1731"/>
                    </a:lnTo>
                    <a:lnTo>
                      <a:pt x="595" y="1729"/>
                    </a:lnTo>
                    <a:lnTo>
                      <a:pt x="595" y="1727"/>
                    </a:lnTo>
                    <a:lnTo>
                      <a:pt x="595" y="1725"/>
                    </a:lnTo>
                    <a:lnTo>
                      <a:pt x="595" y="1723"/>
                    </a:lnTo>
                    <a:lnTo>
                      <a:pt x="599" y="1727"/>
                    </a:lnTo>
                    <a:lnTo>
                      <a:pt x="601" y="1727"/>
                    </a:lnTo>
                    <a:lnTo>
                      <a:pt x="601" y="1729"/>
                    </a:lnTo>
                    <a:lnTo>
                      <a:pt x="599" y="1729"/>
                    </a:lnTo>
                    <a:lnTo>
                      <a:pt x="599" y="1731"/>
                    </a:lnTo>
                    <a:lnTo>
                      <a:pt x="597" y="1731"/>
                    </a:lnTo>
                    <a:lnTo>
                      <a:pt x="597" y="1735"/>
                    </a:lnTo>
                    <a:lnTo>
                      <a:pt x="597" y="1737"/>
                    </a:lnTo>
                    <a:lnTo>
                      <a:pt x="597" y="1739"/>
                    </a:lnTo>
                    <a:lnTo>
                      <a:pt x="595" y="1741"/>
                    </a:lnTo>
                    <a:lnTo>
                      <a:pt x="593" y="1743"/>
                    </a:lnTo>
                    <a:lnTo>
                      <a:pt x="591" y="1745"/>
                    </a:lnTo>
                    <a:lnTo>
                      <a:pt x="591" y="1746"/>
                    </a:lnTo>
                    <a:lnTo>
                      <a:pt x="589" y="1746"/>
                    </a:lnTo>
                    <a:lnTo>
                      <a:pt x="591" y="1746"/>
                    </a:lnTo>
                    <a:lnTo>
                      <a:pt x="593" y="1746"/>
                    </a:lnTo>
                    <a:lnTo>
                      <a:pt x="595" y="1745"/>
                    </a:lnTo>
                    <a:lnTo>
                      <a:pt x="597" y="1743"/>
                    </a:lnTo>
                    <a:lnTo>
                      <a:pt x="599" y="1743"/>
                    </a:lnTo>
                    <a:lnTo>
                      <a:pt x="601" y="1745"/>
                    </a:lnTo>
                    <a:lnTo>
                      <a:pt x="601" y="1746"/>
                    </a:lnTo>
                    <a:lnTo>
                      <a:pt x="602" y="1746"/>
                    </a:lnTo>
                    <a:lnTo>
                      <a:pt x="604" y="1746"/>
                    </a:lnTo>
                    <a:lnTo>
                      <a:pt x="606" y="1743"/>
                    </a:lnTo>
                    <a:lnTo>
                      <a:pt x="606" y="1745"/>
                    </a:lnTo>
                    <a:lnTo>
                      <a:pt x="606" y="1746"/>
                    </a:lnTo>
                    <a:lnTo>
                      <a:pt x="604" y="1746"/>
                    </a:lnTo>
                    <a:lnTo>
                      <a:pt x="604" y="1748"/>
                    </a:lnTo>
                    <a:lnTo>
                      <a:pt x="604" y="1750"/>
                    </a:lnTo>
                    <a:lnTo>
                      <a:pt x="606" y="1752"/>
                    </a:lnTo>
                    <a:lnTo>
                      <a:pt x="608" y="1752"/>
                    </a:lnTo>
                    <a:lnTo>
                      <a:pt x="610" y="1752"/>
                    </a:lnTo>
                    <a:lnTo>
                      <a:pt x="612" y="1752"/>
                    </a:lnTo>
                    <a:lnTo>
                      <a:pt x="610" y="1756"/>
                    </a:lnTo>
                    <a:lnTo>
                      <a:pt x="610" y="1758"/>
                    </a:lnTo>
                    <a:lnTo>
                      <a:pt x="610" y="1760"/>
                    </a:lnTo>
                    <a:lnTo>
                      <a:pt x="612" y="1760"/>
                    </a:lnTo>
                    <a:lnTo>
                      <a:pt x="612" y="1762"/>
                    </a:lnTo>
                    <a:lnTo>
                      <a:pt x="614" y="1764"/>
                    </a:lnTo>
                    <a:lnTo>
                      <a:pt x="616" y="1760"/>
                    </a:lnTo>
                    <a:lnTo>
                      <a:pt x="616" y="1758"/>
                    </a:lnTo>
                    <a:lnTo>
                      <a:pt x="618" y="1758"/>
                    </a:lnTo>
                    <a:lnTo>
                      <a:pt x="620" y="1758"/>
                    </a:lnTo>
                    <a:lnTo>
                      <a:pt x="620" y="1760"/>
                    </a:lnTo>
                    <a:lnTo>
                      <a:pt x="618" y="1760"/>
                    </a:lnTo>
                    <a:lnTo>
                      <a:pt x="618" y="1764"/>
                    </a:lnTo>
                    <a:lnTo>
                      <a:pt x="620" y="1766"/>
                    </a:lnTo>
                    <a:lnTo>
                      <a:pt x="618" y="1766"/>
                    </a:lnTo>
                    <a:lnTo>
                      <a:pt x="620" y="1768"/>
                    </a:lnTo>
                    <a:lnTo>
                      <a:pt x="618" y="1769"/>
                    </a:lnTo>
                    <a:lnTo>
                      <a:pt x="620" y="1769"/>
                    </a:lnTo>
                    <a:lnTo>
                      <a:pt x="622" y="1771"/>
                    </a:lnTo>
                    <a:lnTo>
                      <a:pt x="622" y="1769"/>
                    </a:lnTo>
                    <a:lnTo>
                      <a:pt x="622" y="1768"/>
                    </a:lnTo>
                    <a:lnTo>
                      <a:pt x="624" y="1766"/>
                    </a:lnTo>
                    <a:lnTo>
                      <a:pt x="624" y="1764"/>
                    </a:lnTo>
                    <a:lnTo>
                      <a:pt x="624" y="1766"/>
                    </a:lnTo>
                    <a:lnTo>
                      <a:pt x="624" y="1768"/>
                    </a:lnTo>
                    <a:lnTo>
                      <a:pt x="622" y="1769"/>
                    </a:lnTo>
                    <a:lnTo>
                      <a:pt x="624" y="1769"/>
                    </a:lnTo>
                    <a:lnTo>
                      <a:pt x="625" y="1769"/>
                    </a:lnTo>
                    <a:lnTo>
                      <a:pt x="629" y="1769"/>
                    </a:lnTo>
                    <a:lnTo>
                      <a:pt x="627" y="1771"/>
                    </a:lnTo>
                    <a:lnTo>
                      <a:pt x="625" y="1769"/>
                    </a:lnTo>
                    <a:lnTo>
                      <a:pt x="624" y="1771"/>
                    </a:lnTo>
                    <a:lnTo>
                      <a:pt x="622" y="1773"/>
                    </a:lnTo>
                    <a:lnTo>
                      <a:pt x="620" y="1775"/>
                    </a:lnTo>
                    <a:lnTo>
                      <a:pt x="620" y="1777"/>
                    </a:lnTo>
                    <a:lnTo>
                      <a:pt x="618" y="1777"/>
                    </a:lnTo>
                    <a:lnTo>
                      <a:pt x="618" y="1779"/>
                    </a:lnTo>
                    <a:lnTo>
                      <a:pt x="620" y="1779"/>
                    </a:lnTo>
                    <a:lnTo>
                      <a:pt x="620" y="1781"/>
                    </a:lnTo>
                    <a:lnTo>
                      <a:pt x="620" y="1785"/>
                    </a:lnTo>
                    <a:lnTo>
                      <a:pt x="622" y="1787"/>
                    </a:lnTo>
                    <a:lnTo>
                      <a:pt x="622" y="1785"/>
                    </a:lnTo>
                    <a:lnTo>
                      <a:pt x="624" y="1785"/>
                    </a:lnTo>
                    <a:lnTo>
                      <a:pt x="624" y="1787"/>
                    </a:lnTo>
                    <a:lnTo>
                      <a:pt x="624" y="1785"/>
                    </a:lnTo>
                    <a:lnTo>
                      <a:pt x="625" y="1787"/>
                    </a:lnTo>
                    <a:lnTo>
                      <a:pt x="625" y="1789"/>
                    </a:lnTo>
                    <a:lnTo>
                      <a:pt x="627" y="1789"/>
                    </a:lnTo>
                    <a:lnTo>
                      <a:pt x="629" y="1789"/>
                    </a:lnTo>
                    <a:lnTo>
                      <a:pt x="633" y="1787"/>
                    </a:lnTo>
                    <a:lnTo>
                      <a:pt x="635" y="1787"/>
                    </a:lnTo>
                    <a:lnTo>
                      <a:pt x="633" y="1789"/>
                    </a:lnTo>
                    <a:lnTo>
                      <a:pt x="631" y="1789"/>
                    </a:lnTo>
                    <a:lnTo>
                      <a:pt x="629" y="1791"/>
                    </a:lnTo>
                    <a:lnTo>
                      <a:pt x="631" y="1791"/>
                    </a:lnTo>
                    <a:lnTo>
                      <a:pt x="631" y="1793"/>
                    </a:lnTo>
                    <a:lnTo>
                      <a:pt x="633" y="1793"/>
                    </a:lnTo>
                    <a:lnTo>
                      <a:pt x="635" y="1793"/>
                    </a:lnTo>
                    <a:lnTo>
                      <a:pt x="637" y="1793"/>
                    </a:lnTo>
                    <a:lnTo>
                      <a:pt x="639" y="1793"/>
                    </a:lnTo>
                    <a:lnTo>
                      <a:pt x="641" y="1793"/>
                    </a:lnTo>
                    <a:lnTo>
                      <a:pt x="637" y="1793"/>
                    </a:lnTo>
                    <a:lnTo>
                      <a:pt x="635" y="1793"/>
                    </a:lnTo>
                    <a:lnTo>
                      <a:pt x="635" y="1794"/>
                    </a:lnTo>
                    <a:lnTo>
                      <a:pt x="633" y="1794"/>
                    </a:lnTo>
                    <a:lnTo>
                      <a:pt x="627" y="1794"/>
                    </a:lnTo>
                    <a:lnTo>
                      <a:pt x="627" y="1793"/>
                    </a:lnTo>
                    <a:lnTo>
                      <a:pt x="625" y="1793"/>
                    </a:lnTo>
                    <a:lnTo>
                      <a:pt x="624" y="1794"/>
                    </a:lnTo>
                    <a:lnTo>
                      <a:pt x="624" y="1802"/>
                    </a:lnTo>
                    <a:lnTo>
                      <a:pt x="624" y="1804"/>
                    </a:lnTo>
                    <a:lnTo>
                      <a:pt x="624" y="1806"/>
                    </a:lnTo>
                    <a:lnTo>
                      <a:pt x="625" y="1808"/>
                    </a:lnTo>
                    <a:lnTo>
                      <a:pt x="625" y="1810"/>
                    </a:lnTo>
                    <a:lnTo>
                      <a:pt x="627" y="1812"/>
                    </a:lnTo>
                    <a:lnTo>
                      <a:pt x="627" y="1814"/>
                    </a:lnTo>
                    <a:lnTo>
                      <a:pt x="629" y="1816"/>
                    </a:lnTo>
                    <a:lnTo>
                      <a:pt x="629" y="1818"/>
                    </a:lnTo>
                    <a:lnTo>
                      <a:pt x="631" y="1818"/>
                    </a:lnTo>
                    <a:lnTo>
                      <a:pt x="631" y="1816"/>
                    </a:lnTo>
                    <a:lnTo>
                      <a:pt x="631" y="1814"/>
                    </a:lnTo>
                    <a:lnTo>
                      <a:pt x="633" y="1812"/>
                    </a:lnTo>
                    <a:lnTo>
                      <a:pt x="631" y="1810"/>
                    </a:lnTo>
                    <a:lnTo>
                      <a:pt x="631" y="1808"/>
                    </a:lnTo>
                    <a:lnTo>
                      <a:pt x="629" y="1808"/>
                    </a:lnTo>
                    <a:lnTo>
                      <a:pt x="629" y="1806"/>
                    </a:lnTo>
                    <a:lnTo>
                      <a:pt x="629" y="1808"/>
                    </a:lnTo>
                    <a:lnTo>
                      <a:pt x="631" y="1808"/>
                    </a:lnTo>
                    <a:lnTo>
                      <a:pt x="633" y="1808"/>
                    </a:lnTo>
                    <a:lnTo>
                      <a:pt x="633" y="1810"/>
                    </a:lnTo>
                    <a:lnTo>
                      <a:pt x="635" y="1810"/>
                    </a:lnTo>
                    <a:lnTo>
                      <a:pt x="637" y="1808"/>
                    </a:lnTo>
                    <a:lnTo>
                      <a:pt x="637" y="1806"/>
                    </a:lnTo>
                    <a:lnTo>
                      <a:pt x="637" y="1808"/>
                    </a:lnTo>
                    <a:lnTo>
                      <a:pt x="639" y="1808"/>
                    </a:lnTo>
                    <a:lnTo>
                      <a:pt x="637" y="1808"/>
                    </a:lnTo>
                    <a:lnTo>
                      <a:pt x="637" y="1810"/>
                    </a:lnTo>
                    <a:lnTo>
                      <a:pt x="635" y="1810"/>
                    </a:lnTo>
                    <a:lnTo>
                      <a:pt x="635" y="1812"/>
                    </a:lnTo>
                    <a:lnTo>
                      <a:pt x="637" y="1812"/>
                    </a:lnTo>
                    <a:lnTo>
                      <a:pt x="639" y="1812"/>
                    </a:lnTo>
                    <a:lnTo>
                      <a:pt x="641" y="1812"/>
                    </a:lnTo>
                    <a:lnTo>
                      <a:pt x="643" y="1812"/>
                    </a:lnTo>
                    <a:lnTo>
                      <a:pt x="645" y="1810"/>
                    </a:lnTo>
                    <a:lnTo>
                      <a:pt x="647" y="1810"/>
                    </a:lnTo>
                    <a:lnTo>
                      <a:pt x="649" y="1808"/>
                    </a:lnTo>
                    <a:lnTo>
                      <a:pt x="649" y="1806"/>
                    </a:lnTo>
                    <a:lnTo>
                      <a:pt x="647" y="1810"/>
                    </a:lnTo>
                    <a:lnTo>
                      <a:pt x="645" y="1812"/>
                    </a:lnTo>
                    <a:lnTo>
                      <a:pt x="647" y="1814"/>
                    </a:lnTo>
                    <a:lnTo>
                      <a:pt x="649" y="1814"/>
                    </a:lnTo>
                    <a:lnTo>
                      <a:pt x="650" y="1814"/>
                    </a:lnTo>
                    <a:lnTo>
                      <a:pt x="649" y="1814"/>
                    </a:lnTo>
                    <a:lnTo>
                      <a:pt x="649" y="1816"/>
                    </a:lnTo>
                    <a:lnTo>
                      <a:pt x="647" y="1816"/>
                    </a:lnTo>
                    <a:lnTo>
                      <a:pt x="645" y="1814"/>
                    </a:lnTo>
                    <a:lnTo>
                      <a:pt x="641" y="1814"/>
                    </a:lnTo>
                    <a:lnTo>
                      <a:pt x="639" y="1814"/>
                    </a:lnTo>
                    <a:lnTo>
                      <a:pt x="639" y="1816"/>
                    </a:lnTo>
                    <a:lnTo>
                      <a:pt x="639" y="1818"/>
                    </a:lnTo>
                    <a:lnTo>
                      <a:pt x="637" y="1816"/>
                    </a:lnTo>
                    <a:lnTo>
                      <a:pt x="637" y="1818"/>
                    </a:lnTo>
                    <a:lnTo>
                      <a:pt x="635" y="1819"/>
                    </a:lnTo>
                    <a:lnTo>
                      <a:pt x="633" y="1819"/>
                    </a:lnTo>
                    <a:lnTo>
                      <a:pt x="631" y="1821"/>
                    </a:lnTo>
                    <a:lnTo>
                      <a:pt x="633" y="1823"/>
                    </a:lnTo>
                    <a:lnTo>
                      <a:pt x="635" y="1823"/>
                    </a:lnTo>
                    <a:lnTo>
                      <a:pt x="637" y="1823"/>
                    </a:lnTo>
                    <a:lnTo>
                      <a:pt x="637" y="1825"/>
                    </a:lnTo>
                    <a:lnTo>
                      <a:pt x="635" y="1825"/>
                    </a:lnTo>
                    <a:lnTo>
                      <a:pt x="637" y="1825"/>
                    </a:lnTo>
                    <a:lnTo>
                      <a:pt x="637" y="1827"/>
                    </a:lnTo>
                    <a:lnTo>
                      <a:pt x="639" y="1827"/>
                    </a:lnTo>
                    <a:lnTo>
                      <a:pt x="637" y="1827"/>
                    </a:lnTo>
                    <a:lnTo>
                      <a:pt x="635" y="1825"/>
                    </a:lnTo>
                    <a:lnTo>
                      <a:pt x="633" y="1825"/>
                    </a:lnTo>
                    <a:lnTo>
                      <a:pt x="631" y="1823"/>
                    </a:lnTo>
                    <a:lnTo>
                      <a:pt x="629" y="1821"/>
                    </a:lnTo>
                    <a:lnTo>
                      <a:pt x="627" y="1819"/>
                    </a:lnTo>
                    <a:lnTo>
                      <a:pt x="625" y="1819"/>
                    </a:lnTo>
                    <a:lnTo>
                      <a:pt x="624" y="1819"/>
                    </a:lnTo>
                    <a:lnTo>
                      <a:pt x="622" y="1819"/>
                    </a:lnTo>
                    <a:lnTo>
                      <a:pt x="620" y="1818"/>
                    </a:lnTo>
                    <a:lnTo>
                      <a:pt x="622" y="1819"/>
                    </a:lnTo>
                    <a:lnTo>
                      <a:pt x="622" y="1821"/>
                    </a:lnTo>
                    <a:lnTo>
                      <a:pt x="622" y="1823"/>
                    </a:lnTo>
                    <a:lnTo>
                      <a:pt x="620" y="1823"/>
                    </a:lnTo>
                    <a:lnTo>
                      <a:pt x="622" y="1823"/>
                    </a:lnTo>
                    <a:lnTo>
                      <a:pt x="622" y="1825"/>
                    </a:lnTo>
                    <a:lnTo>
                      <a:pt x="624" y="1825"/>
                    </a:lnTo>
                    <a:lnTo>
                      <a:pt x="624" y="1827"/>
                    </a:lnTo>
                    <a:lnTo>
                      <a:pt x="625" y="1829"/>
                    </a:lnTo>
                    <a:lnTo>
                      <a:pt x="627" y="1833"/>
                    </a:lnTo>
                    <a:lnTo>
                      <a:pt x="629" y="1835"/>
                    </a:lnTo>
                    <a:lnTo>
                      <a:pt x="629" y="1837"/>
                    </a:lnTo>
                    <a:lnTo>
                      <a:pt x="629" y="1841"/>
                    </a:lnTo>
                    <a:lnTo>
                      <a:pt x="629" y="1843"/>
                    </a:lnTo>
                    <a:lnTo>
                      <a:pt x="631" y="1841"/>
                    </a:lnTo>
                    <a:lnTo>
                      <a:pt x="633" y="1839"/>
                    </a:lnTo>
                    <a:lnTo>
                      <a:pt x="635" y="1839"/>
                    </a:lnTo>
                    <a:lnTo>
                      <a:pt x="635" y="1837"/>
                    </a:lnTo>
                    <a:lnTo>
                      <a:pt x="639" y="1837"/>
                    </a:lnTo>
                    <a:lnTo>
                      <a:pt x="641" y="1837"/>
                    </a:lnTo>
                    <a:lnTo>
                      <a:pt x="643" y="1837"/>
                    </a:lnTo>
                    <a:lnTo>
                      <a:pt x="641" y="1839"/>
                    </a:lnTo>
                    <a:lnTo>
                      <a:pt x="643" y="1841"/>
                    </a:lnTo>
                    <a:lnTo>
                      <a:pt x="645" y="1843"/>
                    </a:lnTo>
                    <a:lnTo>
                      <a:pt x="645" y="1844"/>
                    </a:lnTo>
                    <a:lnTo>
                      <a:pt x="647" y="1844"/>
                    </a:lnTo>
                    <a:lnTo>
                      <a:pt x="647" y="1846"/>
                    </a:lnTo>
                    <a:lnTo>
                      <a:pt x="649" y="1846"/>
                    </a:lnTo>
                    <a:lnTo>
                      <a:pt x="649" y="1848"/>
                    </a:lnTo>
                    <a:lnTo>
                      <a:pt x="647" y="1850"/>
                    </a:lnTo>
                    <a:lnTo>
                      <a:pt x="647" y="1852"/>
                    </a:lnTo>
                    <a:lnTo>
                      <a:pt x="649" y="1856"/>
                    </a:lnTo>
                    <a:lnTo>
                      <a:pt x="650" y="1858"/>
                    </a:lnTo>
                    <a:lnTo>
                      <a:pt x="652" y="1858"/>
                    </a:lnTo>
                    <a:lnTo>
                      <a:pt x="652" y="1860"/>
                    </a:lnTo>
                    <a:lnTo>
                      <a:pt x="650" y="1858"/>
                    </a:lnTo>
                    <a:lnTo>
                      <a:pt x="649" y="1858"/>
                    </a:lnTo>
                    <a:lnTo>
                      <a:pt x="647" y="1858"/>
                    </a:lnTo>
                    <a:lnTo>
                      <a:pt x="645" y="1860"/>
                    </a:lnTo>
                    <a:lnTo>
                      <a:pt x="643" y="1860"/>
                    </a:lnTo>
                    <a:lnTo>
                      <a:pt x="645" y="1862"/>
                    </a:lnTo>
                    <a:lnTo>
                      <a:pt x="647" y="1862"/>
                    </a:lnTo>
                    <a:lnTo>
                      <a:pt x="647" y="1864"/>
                    </a:lnTo>
                    <a:lnTo>
                      <a:pt x="649" y="1864"/>
                    </a:lnTo>
                    <a:lnTo>
                      <a:pt x="649" y="1866"/>
                    </a:lnTo>
                    <a:lnTo>
                      <a:pt x="652" y="1867"/>
                    </a:lnTo>
                    <a:lnTo>
                      <a:pt x="656" y="1867"/>
                    </a:lnTo>
                    <a:lnTo>
                      <a:pt x="658" y="1866"/>
                    </a:lnTo>
                    <a:lnTo>
                      <a:pt x="656" y="1867"/>
                    </a:lnTo>
                    <a:lnTo>
                      <a:pt x="656" y="1869"/>
                    </a:lnTo>
                    <a:lnTo>
                      <a:pt x="656" y="1871"/>
                    </a:lnTo>
                    <a:lnTo>
                      <a:pt x="658" y="1871"/>
                    </a:lnTo>
                    <a:lnTo>
                      <a:pt x="660" y="1873"/>
                    </a:lnTo>
                    <a:lnTo>
                      <a:pt x="662" y="1875"/>
                    </a:lnTo>
                    <a:lnTo>
                      <a:pt x="668" y="1875"/>
                    </a:lnTo>
                    <a:lnTo>
                      <a:pt x="668" y="1877"/>
                    </a:lnTo>
                    <a:lnTo>
                      <a:pt x="672" y="1875"/>
                    </a:lnTo>
                    <a:lnTo>
                      <a:pt x="673" y="1873"/>
                    </a:lnTo>
                    <a:lnTo>
                      <a:pt x="677" y="1869"/>
                    </a:lnTo>
                    <a:lnTo>
                      <a:pt x="679" y="1869"/>
                    </a:lnTo>
                    <a:lnTo>
                      <a:pt x="677" y="1869"/>
                    </a:lnTo>
                    <a:lnTo>
                      <a:pt x="677" y="1871"/>
                    </a:lnTo>
                    <a:lnTo>
                      <a:pt x="677" y="1873"/>
                    </a:lnTo>
                    <a:lnTo>
                      <a:pt x="675" y="1871"/>
                    </a:lnTo>
                    <a:lnTo>
                      <a:pt x="673" y="1875"/>
                    </a:lnTo>
                    <a:lnTo>
                      <a:pt x="673" y="1879"/>
                    </a:lnTo>
                    <a:lnTo>
                      <a:pt x="673" y="1881"/>
                    </a:lnTo>
                    <a:lnTo>
                      <a:pt x="673" y="1879"/>
                    </a:lnTo>
                    <a:lnTo>
                      <a:pt x="675" y="1879"/>
                    </a:lnTo>
                    <a:lnTo>
                      <a:pt x="677" y="1879"/>
                    </a:lnTo>
                    <a:lnTo>
                      <a:pt x="677" y="1881"/>
                    </a:lnTo>
                    <a:lnTo>
                      <a:pt x="675" y="1881"/>
                    </a:lnTo>
                    <a:lnTo>
                      <a:pt x="677" y="1883"/>
                    </a:lnTo>
                    <a:lnTo>
                      <a:pt x="677" y="1885"/>
                    </a:lnTo>
                    <a:lnTo>
                      <a:pt x="679" y="1885"/>
                    </a:lnTo>
                    <a:lnTo>
                      <a:pt x="681" y="1885"/>
                    </a:lnTo>
                    <a:lnTo>
                      <a:pt x="681" y="1887"/>
                    </a:lnTo>
                    <a:lnTo>
                      <a:pt x="683" y="1887"/>
                    </a:lnTo>
                    <a:lnTo>
                      <a:pt x="683" y="1885"/>
                    </a:lnTo>
                    <a:lnTo>
                      <a:pt x="685" y="1885"/>
                    </a:lnTo>
                    <a:lnTo>
                      <a:pt x="687" y="1885"/>
                    </a:lnTo>
                    <a:lnTo>
                      <a:pt x="689" y="1885"/>
                    </a:lnTo>
                    <a:lnTo>
                      <a:pt x="691" y="1885"/>
                    </a:lnTo>
                    <a:lnTo>
                      <a:pt x="691" y="1883"/>
                    </a:lnTo>
                    <a:lnTo>
                      <a:pt x="693" y="1883"/>
                    </a:lnTo>
                    <a:lnTo>
                      <a:pt x="693" y="1881"/>
                    </a:lnTo>
                    <a:lnTo>
                      <a:pt x="695" y="1881"/>
                    </a:lnTo>
                    <a:lnTo>
                      <a:pt x="695" y="1883"/>
                    </a:lnTo>
                    <a:lnTo>
                      <a:pt x="696" y="1883"/>
                    </a:lnTo>
                    <a:lnTo>
                      <a:pt x="698" y="1883"/>
                    </a:lnTo>
                    <a:lnTo>
                      <a:pt x="696" y="1885"/>
                    </a:lnTo>
                    <a:lnTo>
                      <a:pt x="695" y="1885"/>
                    </a:lnTo>
                    <a:lnTo>
                      <a:pt x="693" y="1885"/>
                    </a:lnTo>
                    <a:lnTo>
                      <a:pt x="691" y="1887"/>
                    </a:lnTo>
                    <a:lnTo>
                      <a:pt x="689" y="1887"/>
                    </a:lnTo>
                    <a:lnTo>
                      <a:pt x="687" y="1887"/>
                    </a:lnTo>
                    <a:lnTo>
                      <a:pt x="685" y="1887"/>
                    </a:lnTo>
                    <a:lnTo>
                      <a:pt x="683" y="1887"/>
                    </a:lnTo>
                    <a:lnTo>
                      <a:pt x="681" y="1887"/>
                    </a:lnTo>
                    <a:lnTo>
                      <a:pt x="679" y="1887"/>
                    </a:lnTo>
                    <a:lnTo>
                      <a:pt x="679" y="1889"/>
                    </a:lnTo>
                    <a:lnTo>
                      <a:pt x="677" y="1891"/>
                    </a:lnTo>
                    <a:lnTo>
                      <a:pt x="675" y="1892"/>
                    </a:lnTo>
                    <a:lnTo>
                      <a:pt x="677" y="1892"/>
                    </a:lnTo>
                    <a:lnTo>
                      <a:pt x="677" y="1894"/>
                    </a:lnTo>
                    <a:lnTo>
                      <a:pt x="679" y="1894"/>
                    </a:lnTo>
                    <a:lnTo>
                      <a:pt x="681" y="1894"/>
                    </a:lnTo>
                    <a:lnTo>
                      <a:pt x="683" y="1896"/>
                    </a:lnTo>
                    <a:lnTo>
                      <a:pt x="685" y="1896"/>
                    </a:lnTo>
                    <a:lnTo>
                      <a:pt x="683" y="1896"/>
                    </a:lnTo>
                    <a:lnTo>
                      <a:pt x="679" y="1894"/>
                    </a:lnTo>
                    <a:lnTo>
                      <a:pt x="677" y="1894"/>
                    </a:lnTo>
                    <a:lnTo>
                      <a:pt x="675" y="1896"/>
                    </a:lnTo>
                    <a:lnTo>
                      <a:pt x="689" y="1902"/>
                    </a:lnTo>
                    <a:lnTo>
                      <a:pt x="706" y="1908"/>
                    </a:lnTo>
                    <a:lnTo>
                      <a:pt x="721" y="1914"/>
                    </a:lnTo>
                    <a:lnTo>
                      <a:pt x="731" y="1919"/>
                    </a:lnTo>
                    <a:lnTo>
                      <a:pt x="735" y="1923"/>
                    </a:lnTo>
                    <a:lnTo>
                      <a:pt x="737" y="1923"/>
                    </a:lnTo>
                    <a:lnTo>
                      <a:pt x="737" y="1925"/>
                    </a:lnTo>
                    <a:lnTo>
                      <a:pt x="739" y="1925"/>
                    </a:lnTo>
                    <a:lnTo>
                      <a:pt x="741" y="1925"/>
                    </a:lnTo>
                    <a:lnTo>
                      <a:pt x="739" y="1925"/>
                    </a:lnTo>
                    <a:lnTo>
                      <a:pt x="741" y="1927"/>
                    </a:lnTo>
                    <a:lnTo>
                      <a:pt x="743" y="1927"/>
                    </a:lnTo>
                    <a:lnTo>
                      <a:pt x="743" y="1929"/>
                    </a:lnTo>
                    <a:lnTo>
                      <a:pt x="746" y="1929"/>
                    </a:lnTo>
                    <a:lnTo>
                      <a:pt x="748" y="1931"/>
                    </a:lnTo>
                    <a:lnTo>
                      <a:pt x="748" y="1933"/>
                    </a:lnTo>
                    <a:lnTo>
                      <a:pt x="750" y="1933"/>
                    </a:lnTo>
                    <a:lnTo>
                      <a:pt x="750" y="1935"/>
                    </a:lnTo>
                    <a:lnTo>
                      <a:pt x="752" y="1935"/>
                    </a:lnTo>
                    <a:lnTo>
                      <a:pt x="754" y="1937"/>
                    </a:lnTo>
                    <a:lnTo>
                      <a:pt x="756" y="1939"/>
                    </a:lnTo>
                    <a:lnTo>
                      <a:pt x="754" y="1939"/>
                    </a:lnTo>
                    <a:lnTo>
                      <a:pt x="754" y="1941"/>
                    </a:lnTo>
                    <a:lnTo>
                      <a:pt x="754" y="1944"/>
                    </a:lnTo>
                    <a:lnTo>
                      <a:pt x="756" y="1946"/>
                    </a:lnTo>
                    <a:lnTo>
                      <a:pt x="764" y="1950"/>
                    </a:lnTo>
                    <a:lnTo>
                      <a:pt x="777" y="1954"/>
                    </a:lnTo>
                    <a:lnTo>
                      <a:pt x="789" y="1960"/>
                    </a:lnTo>
                    <a:lnTo>
                      <a:pt x="791" y="1962"/>
                    </a:lnTo>
                    <a:lnTo>
                      <a:pt x="792" y="1964"/>
                    </a:lnTo>
                    <a:lnTo>
                      <a:pt x="794" y="1967"/>
                    </a:lnTo>
                    <a:lnTo>
                      <a:pt x="796" y="1967"/>
                    </a:lnTo>
                    <a:lnTo>
                      <a:pt x="798" y="1967"/>
                    </a:lnTo>
                    <a:lnTo>
                      <a:pt x="796" y="1967"/>
                    </a:lnTo>
                    <a:lnTo>
                      <a:pt x="796" y="1969"/>
                    </a:lnTo>
                    <a:lnTo>
                      <a:pt x="796" y="1971"/>
                    </a:lnTo>
                    <a:lnTo>
                      <a:pt x="796" y="1973"/>
                    </a:lnTo>
                    <a:lnTo>
                      <a:pt x="794" y="1973"/>
                    </a:lnTo>
                    <a:lnTo>
                      <a:pt x="794" y="1971"/>
                    </a:lnTo>
                    <a:lnTo>
                      <a:pt x="794" y="1973"/>
                    </a:lnTo>
                    <a:lnTo>
                      <a:pt x="796" y="1975"/>
                    </a:lnTo>
                    <a:lnTo>
                      <a:pt x="804" y="1979"/>
                    </a:lnTo>
                    <a:lnTo>
                      <a:pt x="819" y="1983"/>
                    </a:lnTo>
                    <a:lnTo>
                      <a:pt x="821" y="1983"/>
                    </a:lnTo>
                    <a:lnTo>
                      <a:pt x="823" y="1985"/>
                    </a:lnTo>
                    <a:lnTo>
                      <a:pt x="825" y="1987"/>
                    </a:lnTo>
                    <a:lnTo>
                      <a:pt x="823" y="1985"/>
                    </a:lnTo>
                    <a:lnTo>
                      <a:pt x="821" y="1983"/>
                    </a:lnTo>
                    <a:lnTo>
                      <a:pt x="819" y="1981"/>
                    </a:lnTo>
                    <a:lnTo>
                      <a:pt x="821" y="1981"/>
                    </a:lnTo>
                    <a:lnTo>
                      <a:pt x="823" y="1983"/>
                    </a:lnTo>
                    <a:lnTo>
                      <a:pt x="825" y="1983"/>
                    </a:lnTo>
                    <a:lnTo>
                      <a:pt x="825" y="1985"/>
                    </a:lnTo>
                    <a:lnTo>
                      <a:pt x="827" y="1985"/>
                    </a:lnTo>
                    <a:lnTo>
                      <a:pt x="827" y="1987"/>
                    </a:lnTo>
                    <a:lnTo>
                      <a:pt x="825" y="1987"/>
                    </a:lnTo>
                    <a:lnTo>
                      <a:pt x="827" y="1989"/>
                    </a:lnTo>
                    <a:lnTo>
                      <a:pt x="831" y="1989"/>
                    </a:lnTo>
                    <a:lnTo>
                      <a:pt x="831" y="1990"/>
                    </a:lnTo>
                    <a:lnTo>
                      <a:pt x="835" y="1992"/>
                    </a:lnTo>
                    <a:lnTo>
                      <a:pt x="839" y="1996"/>
                    </a:lnTo>
                    <a:lnTo>
                      <a:pt x="842" y="2000"/>
                    </a:lnTo>
                    <a:lnTo>
                      <a:pt x="844" y="2000"/>
                    </a:lnTo>
                    <a:lnTo>
                      <a:pt x="846" y="2000"/>
                    </a:lnTo>
                    <a:lnTo>
                      <a:pt x="846" y="2002"/>
                    </a:lnTo>
                    <a:lnTo>
                      <a:pt x="848" y="2002"/>
                    </a:lnTo>
                    <a:lnTo>
                      <a:pt x="848" y="2004"/>
                    </a:lnTo>
                    <a:lnTo>
                      <a:pt x="848" y="2006"/>
                    </a:lnTo>
                    <a:lnTo>
                      <a:pt x="850" y="2006"/>
                    </a:lnTo>
                    <a:lnTo>
                      <a:pt x="852" y="2010"/>
                    </a:lnTo>
                    <a:lnTo>
                      <a:pt x="862" y="2017"/>
                    </a:lnTo>
                    <a:lnTo>
                      <a:pt x="873" y="2027"/>
                    </a:lnTo>
                    <a:lnTo>
                      <a:pt x="879" y="2031"/>
                    </a:lnTo>
                    <a:lnTo>
                      <a:pt x="881" y="2033"/>
                    </a:lnTo>
                    <a:lnTo>
                      <a:pt x="879" y="2035"/>
                    </a:lnTo>
                    <a:lnTo>
                      <a:pt x="881" y="2035"/>
                    </a:lnTo>
                    <a:lnTo>
                      <a:pt x="883" y="2037"/>
                    </a:lnTo>
                    <a:lnTo>
                      <a:pt x="885" y="2037"/>
                    </a:lnTo>
                    <a:lnTo>
                      <a:pt x="885" y="2038"/>
                    </a:lnTo>
                    <a:lnTo>
                      <a:pt x="887" y="2038"/>
                    </a:lnTo>
                    <a:lnTo>
                      <a:pt x="887" y="2040"/>
                    </a:lnTo>
                    <a:lnTo>
                      <a:pt x="888" y="2042"/>
                    </a:lnTo>
                    <a:lnTo>
                      <a:pt x="896" y="2050"/>
                    </a:lnTo>
                    <a:lnTo>
                      <a:pt x="898" y="2052"/>
                    </a:lnTo>
                    <a:lnTo>
                      <a:pt x="900" y="2052"/>
                    </a:lnTo>
                    <a:lnTo>
                      <a:pt x="900" y="2054"/>
                    </a:lnTo>
                    <a:lnTo>
                      <a:pt x="902" y="2054"/>
                    </a:lnTo>
                    <a:lnTo>
                      <a:pt x="900" y="2054"/>
                    </a:lnTo>
                    <a:lnTo>
                      <a:pt x="902" y="2056"/>
                    </a:lnTo>
                    <a:lnTo>
                      <a:pt x="904" y="2056"/>
                    </a:lnTo>
                    <a:lnTo>
                      <a:pt x="906" y="2058"/>
                    </a:lnTo>
                    <a:lnTo>
                      <a:pt x="910" y="2060"/>
                    </a:lnTo>
                    <a:lnTo>
                      <a:pt x="913" y="2063"/>
                    </a:lnTo>
                    <a:lnTo>
                      <a:pt x="915" y="2065"/>
                    </a:lnTo>
                    <a:lnTo>
                      <a:pt x="919" y="2065"/>
                    </a:lnTo>
                    <a:lnTo>
                      <a:pt x="919" y="2067"/>
                    </a:lnTo>
                    <a:lnTo>
                      <a:pt x="921" y="2067"/>
                    </a:lnTo>
                    <a:lnTo>
                      <a:pt x="923" y="2069"/>
                    </a:lnTo>
                    <a:lnTo>
                      <a:pt x="925" y="2069"/>
                    </a:lnTo>
                    <a:lnTo>
                      <a:pt x="927" y="2069"/>
                    </a:lnTo>
                    <a:lnTo>
                      <a:pt x="931" y="2071"/>
                    </a:lnTo>
                    <a:lnTo>
                      <a:pt x="933" y="2071"/>
                    </a:lnTo>
                    <a:lnTo>
                      <a:pt x="936" y="2077"/>
                    </a:lnTo>
                    <a:lnTo>
                      <a:pt x="938" y="2077"/>
                    </a:lnTo>
                    <a:lnTo>
                      <a:pt x="948" y="2081"/>
                    </a:lnTo>
                    <a:lnTo>
                      <a:pt x="952" y="2083"/>
                    </a:lnTo>
                    <a:lnTo>
                      <a:pt x="961" y="2088"/>
                    </a:lnTo>
                    <a:lnTo>
                      <a:pt x="967" y="2090"/>
                    </a:lnTo>
                    <a:lnTo>
                      <a:pt x="969" y="2092"/>
                    </a:lnTo>
                    <a:lnTo>
                      <a:pt x="971" y="2092"/>
                    </a:lnTo>
                    <a:lnTo>
                      <a:pt x="973" y="2096"/>
                    </a:lnTo>
                    <a:lnTo>
                      <a:pt x="975" y="2096"/>
                    </a:lnTo>
                    <a:lnTo>
                      <a:pt x="984" y="2098"/>
                    </a:lnTo>
                    <a:lnTo>
                      <a:pt x="988" y="2098"/>
                    </a:lnTo>
                    <a:lnTo>
                      <a:pt x="990" y="2100"/>
                    </a:lnTo>
                    <a:lnTo>
                      <a:pt x="994" y="2100"/>
                    </a:lnTo>
                    <a:lnTo>
                      <a:pt x="996" y="2100"/>
                    </a:lnTo>
                    <a:lnTo>
                      <a:pt x="996" y="2102"/>
                    </a:lnTo>
                    <a:lnTo>
                      <a:pt x="998" y="2102"/>
                    </a:lnTo>
                    <a:lnTo>
                      <a:pt x="1000" y="2102"/>
                    </a:lnTo>
                    <a:lnTo>
                      <a:pt x="1002" y="2104"/>
                    </a:lnTo>
                    <a:lnTo>
                      <a:pt x="1004" y="2104"/>
                    </a:lnTo>
                    <a:lnTo>
                      <a:pt x="1004" y="2106"/>
                    </a:lnTo>
                    <a:lnTo>
                      <a:pt x="1004" y="2108"/>
                    </a:lnTo>
                    <a:lnTo>
                      <a:pt x="1006" y="2108"/>
                    </a:lnTo>
                    <a:lnTo>
                      <a:pt x="1009" y="2110"/>
                    </a:lnTo>
                    <a:lnTo>
                      <a:pt x="1011" y="2110"/>
                    </a:lnTo>
                    <a:lnTo>
                      <a:pt x="1011" y="2112"/>
                    </a:lnTo>
                    <a:lnTo>
                      <a:pt x="1017" y="2112"/>
                    </a:lnTo>
                    <a:lnTo>
                      <a:pt x="1019" y="2112"/>
                    </a:lnTo>
                    <a:lnTo>
                      <a:pt x="1023" y="2112"/>
                    </a:lnTo>
                    <a:lnTo>
                      <a:pt x="1025" y="2112"/>
                    </a:lnTo>
                    <a:lnTo>
                      <a:pt x="1029" y="2112"/>
                    </a:lnTo>
                    <a:lnTo>
                      <a:pt x="1030" y="2112"/>
                    </a:lnTo>
                    <a:lnTo>
                      <a:pt x="1036" y="2108"/>
                    </a:lnTo>
                    <a:lnTo>
                      <a:pt x="1040" y="2106"/>
                    </a:lnTo>
                    <a:lnTo>
                      <a:pt x="1042" y="2104"/>
                    </a:lnTo>
                    <a:lnTo>
                      <a:pt x="1044" y="2104"/>
                    </a:lnTo>
                    <a:lnTo>
                      <a:pt x="1044" y="2102"/>
                    </a:lnTo>
                    <a:lnTo>
                      <a:pt x="1046" y="2102"/>
                    </a:lnTo>
                    <a:lnTo>
                      <a:pt x="1050" y="2100"/>
                    </a:lnTo>
                    <a:lnTo>
                      <a:pt x="1054" y="2100"/>
                    </a:lnTo>
                    <a:lnTo>
                      <a:pt x="1057" y="2098"/>
                    </a:lnTo>
                    <a:lnTo>
                      <a:pt x="1061" y="2096"/>
                    </a:lnTo>
                    <a:lnTo>
                      <a:pt x="1065" y="2092"/>
                    </a:lnTo>
                    <a:lnTo>
                      <a:pt x="1067" y="2090"/>
                    </a:lnTo>
                    <a:lnTo>
                      <a:pt x="1069" y="2090"/>
                    </a:lnTo>
                    <a:lnTo>
                      <a:pt x="1069" y="2088"/>
                    </a:lnTo>
                    <a:lnTo>
                      <a:pt x="1071" y="2088"/>
                    </a:lnTo>
                    <a:lnTo>
                      <a:pt x="1078" y="2088"/>
                    </a:lnTo>
                    <a:lnTo>
                      <a:pt x="1088" y="2085"/>
                    </a:lnTo>
                    <a:lnTo>
                      <a:pt x="1090" y="2083"/>
                    </a:lnTo>
                    <a:lnTo>
                      <a:pt x="1092" y="2083"/>
                    </a:lnTo>
                    <a:lnTo>
                      <a:pt x="1094" y="2083"/>
                    </a:lnTo>
                    <a:lnTo>
                      <a:pt x="1100" y="2081"/>
                    </a:lnTo>
                    <a:lnTo>
                      <a:pt x="1102" y="2079"/>
                    </a:lnTo>
                    <a:lnTo>
                      <a:pt x="1103" y="2079"/>
                    </a:lnTo>
                    <a:lnTo>
                      <a:pt x="1123" y="2071"/>
                    </a:lnTo>
                    <a:lnTo>
                      <a:pt x="1126" y="2069"/>
                    </a:lnTo>
                    <a:lnTo>
                      <a:pt x="1130" y="2067"/>
                    </a:lnTo>
                    <a:lnTo>
                      <a:pt x="1132" y="2067"/>
                    </a:lnTo>
                    <a:lnTo>
                      <a:pt x="1134" y="2065"/>
                    </a:lnTo>
                    <a:lnTo>
                      <a:pt x="1142" y="2063"/>
                    </a:lnTo>
                    <a:lnTo>
                      <a:pt x="1157" y="2062"/>
                    </a:lnTo>
                    <a:lnTo>
                      <a:pt x="1163" y="2060"/>
                    </a:lnTo>
                    <a:lnTo>
                      <a:pt x="1161" y="2060"/>
                    </a:lnTo>
                    <a:lnTo>
                      <a:pt x="1163" y="2058"/>
                    </a:lnTo>
                    <a:lnTo>
                      <a:pt x="1165" y="2060"/>
                    </a:lnTo>
                    <a:lnTo>
                      <a:pt x="1167" y="2060"/>
                    </a:lnTo>
                    <a:lnTo>
                      <a:pt x="1180" y="2058"/>
                    </a:lnTo>
                    <a:lnTo>
                      <a:pt x="1184" y="2058"/>
                    </a:lnTo>
                    <a:lnTo>
                      <a:pt x="1201" y="2056"/>
                    </a:lnTo>
                    <a:lnTo>
                      <a:pt x="1199" y="2054"/>
                    </a:lnTo>
                    <a:lnTo>
                      <a:pt x="1199" y="2052"/>
                    </a:lnTo>
                    <a:lnTo>
                      <a:pt x="1197" y="2052"/>
                    </a:lnTo>
                    <a:lnTo>
                      <a:pt x="1196" y="2052"/>
                    </a:lnTo>
                    <a:lnTo>
                      <a:pt x="1196" y="2054"/>
                    </a:lnTo>
                    <a:lnTo>
                      <a:pt x="1194" y="2054"/>
                    </a:lnTo>
                    <a:lnTo>
                      <a:pt x="1188" y="2052"/>
                    </a:lnTo>
                    <a:lnTo>
                      <a:pt x="1186" y="2052"/>
                    </a:lnTo>
                    <a:lnTo>
                      <a:pt x="1188" y="2052"/>
                    </a:lnTo>
                    <a:lnTo>
                      <a:pt x="1188" y="2054"/>
                    </a:lnTo>
                    <a:lnTo>
                      <a:pt x="1190" y="2054"/>
                    </a:lnTo>
                    <a:lnTo>
                      <a:pt x="1188" y="2054"/>
                    </a:lnTo>
                    <a:lnTo>
                      <a:pt x="1186" y="2054"/>
                    </a:lnTo>
                    <a:lnTo>
                      <a:pt x="1184" y="2054"/>
                    </a:lnTo>
                    <a:lnTo>
                      <a:pt x="1182" y="2054"/>
                    </a:lnTo>
                    <a:lnTo>
                      <a:pt x="1180" y="2054"/>
                    </a:lnTo>
                    <a:lnTo>
                      <a:pt x="1180" y="2056"/>
                    </a:lnTo>
                    <a:lnTo>
                      <a:pt x="1178" y="2056"/>
                    </a:lnTo>
                    <a:lnTo>
                      <a:pt x="1180" y="2056"/>
                    </a:lnTo>
                    <a:lnTo>
                      <a:pt x="1182" y="2056"/>
                    </a:lnTo>
                    <a:lnTo>
                      <a:pt x="1180" y="2058"/>
                    </a:lnTo>
                    <a:lnTo>
                      <a:pt x="1176" y="2058"/>
                    </a:lnTo>
                    <a:lnTo>
                      <a:pt x="1174" y="2056"/>
                    </a:lnTo>
                    <a:lnTo>
                      <a:pt x="1173" y="2054"/>
                    </a:lnTo>
                    <a:lnTo>
                      <a:pt x="1174" y="2054"/>
                    </a:lnTo>
                    <a:lnTo>
                      <a:pt x="1176" y="2056"/>
                    </a:lnTo>
                    <a:lnTo>
                      <a:pt x="1178" y="2052"/>
                    </a:lnTo>
                    <a:lnTo>
                      <a:pt x="1178" y="2054"/>
                    </a:lnTo>
                    <a:lnTo>
                      <a:pt x="1180" y="2054"/>
                    </a:lnTo>
                    <a:lnTo>
                      <a:pt x="1180" y="2052"/>
                    </a:lnTo>
                    <a:lnTo>
                      <a:pt x="1178" y="2052"/>
                    </a:lnTo>
                    <a:lnTo>
                      <a:pt x="1178" y="2050"/>
                    </a:lnTo>
                    <a:lnTo>
                      <a:pt x="1178" y="2052"/>
                    </a:lnTo>
                    <a:lnTo>
                      <a:pt x="1178" y="2050"/>
                    </a:lnTo>
                    <a:lnTo>
                      <a:pt x="1180" y="2050"/>
                    </a:lnTo>
                    <a:lnTo>
                      <a:pt x="1182" y="2050"/>
                    </a:lnTo>
                    <a:lnTo>
                      <a:pt x="1184" y="2050"/>
                    </a:lnTo>
                    <a:lnTo>
                      <a:pt x="1186" y="2050"/>
                    </a:lnTo>
                    <a:lnTo>
                      <a:pt x="1188" y="2050"/>
                    </a:lnTo>
                    <a:lnTo>
                      <a:pt x="1190" y="2050"/>
                    </a:lnTo>
                    <a:lnTo>
                      <a:pt x="1192" y="2052"/>
                    </a:lnTo>
                    <a:lnTo>
                      <a:pt x="1194" y="2052"/>
                    </a:lnTo>
                    <a:lnTo>
                      <a:pt x="1196" y="2052"/>
                    </a:lnTo>
                    <a:lnTo>
                      <a:pt x="1197" y="2052"/>
                    </a:lnTo>
                    <a:lnTo>
                      <a:pt x="1201" y="2050"/>
                    </a:lnTo>
                    <a:lnTo>
                      <a:pt x="1201" y="2052"/>
                    </a:lnTo>
                    <a:lnTo>
                      <a:pt x="1201" y="2054"/>
                    </a:lnTo>
                    <a:lnTo>
                      <a:pt x="1201" y="2056"/>
                    </a:lnTo>
                    <a:lnTo>
                      <a:pt x="1203" y="2056"/>
                    </a:lnTo>
                    <a:lnTo>
                      <a:pt x="1207" y="2056"/>
                    </a:lnTo>
                    <a:lnTo>
                      <a:pt x="1209" y="2056"/>
                    </a:lnTo>
                    <a:lnTo>
                      <a:pt x="1211" y="2056"/>
                    </a:lnTo>
                    <a:lnTo>
                      <a:pt x="1217" y="2056"/>
                    </a:lnTo>
                    <a:lnTo>
                      <a:pt x="1228" y="2054"/>
                    </a:lnTo>
                    <a:lnTo>
                      <a:pt x="1249" y="2052"/>
                    </a:lnTo>
                    <a:lnTo>
                      <a:pt x="1272" y="2050"/>
                    </a:lnTo>
                    <a:lnTo>
                      <a:pt x="1267" y="2046"/>
                    </a:lnTo>
                    <a:lnTo>
                      <a:pt x="1269" y="2046"/>
                    </a:lnTo>
                    <a:lnTo>
                      <a:pt x="1270" y="2046"/>
                    </a:lnTo>
                    <a:lnTo>
                      <a:pt x="1267" y="2046"/>
                    </a:lnTo>
                    <a:lnTo>
                      <a:pt x="1259" y="2046"/>
                    </a:lnTo>
                    <a:lnTo>
                      <a:pt x="1257" y="2046"/>
                    </a:lnTo>
                    <a:lnTo>
                      <a:pt x="1255" y="2048"/>
                    </a:lnTo>
                    <a:lnTo>
                      <a:pt x="1253" y="2048"/>
                    </a:lnTo>
                    <a:lnTo>
                      <a:pt x="1251" y="2048"/>
                    </a:lnTo>
                    <a:lnTo>
                      <a:pt x="1249" y="2048"/>
                    </a:lnTo>
                    <a:lnTo>
                      <a:pt x="1247" y="2048"/>
                    </a:lnTo>
                    <a:lnTo>
                      <a:pt x="1245" y="2048"/>
                    </a:lnTo>
                    <a:lnTo>
                      <a:pt x="1244" y="2048"/>
                    </a:lnTo>
                    <a:lnTo>
                      <a:pt x="1244" y="2050"/>
                    </a:lnTo>
                    <a:lnTo>
                      <a:pt x="1244" y="2048"/>
                    </a:lnTo>
                    <a:lnTo>
                      <a:pt x="1242" y="2050"/>
                    </a:lnTo>
                    <a:lnTo>
                      <a:pt x="1236" y="2050"/>
                    </a:lnTo>
                    <a:lnTo>
                      <a:pt x="1234" y="2050"/>
                    </a:lnTo>
                    <a:lnTo>
                      <a:pt x="1232" y="2050"/>
                    </a:lnTo>
                    <a:lnTo>
                      <a:pt x="1232" y="2052"/>
                    </a:lnTo>
                    <a:lnTo>
                      <a:pt x="1234" y="2052"/>
                    </a:lnTo>
                    <a:lnTo>
                      <a:pt x="1232" y="2052"/>
                    </a:lnTo>
                    <a:lnTo>
                      <a:pt x="1230" y="2052"/>
                    </a:lnTo>
                    <a:lnTo>
                      <a:pt x="1228" y="2050"/>
                    </a:lnTo>
                    <a:lnTo>
                      <a:pt x="1226" y="2050"/>
                    </a:lnTo>
                    <a:lnTo>
                      <a:pt x="1226" y="2052"/>
                    </a:lnTo>
                    <a:lnTo>
                      <a:pt x="1224" y="2052"/>
                    </a:lnTo>
                    <a:lnTo>
                      <a:pt x="1222" y="2052"/>
                    </a:lnTo>
                    <a:lnTo>
                      <a:pt x="1222" y="2050"/>
                    </a:lnTo>
                    <a:lnTo>
                      <a:pt x="1221" y="2052"/>
                    </a:lnTo>
                    <a:lnTo>
                      <a:pt x="1221" y="2054"/>
                    </a:lnTo>
                    <a:lnTo>
                      <a:pt x="1219" y="2054"/>
                    </a:lnTo>
                    <a:lnTo>
                      <a:pt x="1217" y="2054"/>
                    </a:lnTo>
                    <a:lnTo>
                      <a:pt x="1215" y="2054"/>
                    </a:lnTo>
                    <a:lnTo>
                      <a:pt x="1215" y="2052"/>
                    </a:lnTo>
                    <a:lnTo>
                      <a:pt x="1217" y="2050"/>
                    </a:lnTo>
                    <a:lnTo>
                      <a:pt x="1221" y="2050"/>
                    </a:lnTo>
                    <a:lnTo>
                      <a:pt x="1221" y="2048"/>
                    </a:lnTo>
                    <a:lnTo>
                      <a:pt x="1219" y="2046"/>
                    </a:lnTo>
                    <a:lnTo>
                      <a:pt x="1221" y="2046"/>
                    </a:lnTo>
                    <a:lnTo>
                      <a:pt x="1222" y="2046"/>
                    </a:lnTo>
                    <a:lnTo>
                      <a:pt x="1224" y="2046"/>
                    </a:lnTo>
                    <a:lnTo>
                      <a:pt x="1224" y="2044"/>
                    </a:lnTo>
                    <a:lnTo>
                      <a:pt x="1224" y="2046"/>
                    </a:lnTo>
                    <a:lnTo>
                      <a:pt x="1224" y="2048"/>
                    </a:lnTo>
                    <a:lnTo>
                      <a:pt x="1222" y="2048"/>
                    </a:lnTo>
                    <a:lnTo>
                      <a:pt x="1222" y="2050"/>
                    </a:lnTo>
                    <a:lnTo>
                      <a:pt x="1224" y="2050"/>
                    </a:lnTo>
                    <a:lnTo>
                      <a:pt x="1224" y="2048"/>
                    </a:lnTo>
                    <a:lnTo>
                      <a:pt x="1226" y="2048"/>
                    </a:lnTo>
                    <a:lnTo>
                      <a:pt x="1228" y="2048"/>
                    </a:lnTo>
                    <a:lnTo>
                      <a:pt x="1230" y="2048"/>
                    </a:lnTo>
                    <a:lnTo>
                      <a:pt x="1232" y="2048"/>
                    </a:lnTo>
                    <a:lnTo>
                      <a:pt x="1232" y="2046"/>
                    </a:lnTo>
                    <a:lnTo>
                      <a:pt x="1232" y="2044"/>
                    </a:lnTo>
                    <a:lnTo>
                      <a:pt x="1232" y="2046"/>
                    </a:lnTo>
                    <a:lnTo>
                      <a:pt x="1234" y="2046"/>
                    </a:lnTo>
                    <a:lnTo>
                      <a:pt x="1238" y="2048"/>
                    </a:lnTo>
                    <a:lnTo>
                      <a:pt x="1240" y="2048"/>
                    </a:lnTo>
                    <a:lnTo>
                      <a:pt x="1240" y="2046"/>
                    </a:lnTo>
                    <a:lnTo>
                      <a:pt x="1238" y="2046"/>
                    </a:lnTo>
                    <a:lnTo>
                      <a:pt x="1238" y="2044"/>
                    </a:lnTo>
                    <a:lnTo>
                      <a:pt x="1240" y="2044"/>
                    </a:lnTo>
                    <a:lnTo>
                      <a:pt x="1242" y="2044"/>
                    </a:lnTo>
                    <a:lnTo>
                      <a:pt x="1242" y="2046"/>
                    </a:lnTo>
                    <a:lnTo>
                      <a:pt x="1244" y="2046"/>
                    </a:lnTo>
                    <a:lnTo>
                      <a:pt x="1244" y="2044"/>
                    </a:lnTo>
                    <a:lnTo>
                      <a:pt x="1245" y="2044"/>
                    </a:lnTo>
                    <a:lnTo>
                      <a:pt x="1245" y="2046"/>
                    </a:lnTo>
                    <a:lnTo>
                      <a:pt x="1247" y="2046"/>
                    </a:lnTo>
                    <a:lnTo>
                      <a:pt x="1249" y="2044"/>
                    </a:lnTo>
                    <a:lnTo>
                      <a:pt x="1251" y="2044"/>
                    </a:lnTo>
                    <a:lnTo>
                      <a:pt x="1253" y="2044"/>
                    </a:lnTo>
                    <a:lnTo>
                      <a:pt x="1255" y="2044"/>
                    </a:lnTo>
                    <a:lnTo>
                      <a:pt x="1253" y="2044"/>
                    </a:lnTo>
                    <a:lnTo>
                      <a:pt x="1253" y="2046"/>
                    </a:lnTo>
                    <a:lnTo>
                      <a:pt x="1255" y="2046"/>
                    </a:lnTo>
                    <a:lnTo>
                      <a:pt x="1257" y="2044"/>
                    </a:lnTo>
                    <a:lnTo>
                      <a:pt x="1259" y="2044"/>
                    </a:lnTo>
                    <a:lnTo>
                      <a:pt x="1261" y="2044"/>
                    </a:lnTo>
                    <a:lnTo>
                      <a:pt x="1263" y="2044"/>
                    </a:lnTo>
                    <a:lnTo>
                      <a:pt x="1265" y="2044"/>
                    </a:lnTo>
                    <a:lnTo>
                      <a:pt x="1267" y="2046"/>
                    </a:lnTo>
                    <a:lnTo>
                      <a:pt x="1267" y="2044"/>
                    </a:lnTo>
                    <a:lnTo>
                      <a:pt x="1269" y="2044"/>
                    </a:lnTo>
                    <a:lnTo>
                      <a:pt x="1270" y="2046"/>
                    </a:lnTo>
                    <a:lnTo>
                      <a:pt x="1272" y="2046"/>
                    </a:lnTo>
                    <a:lnTo>
                      <a:pt x="1274" y="2046"/>
                    </a:lnTo>
                    <a:lnTo>
                      <a:pt x="1276" y="2044"/>
                    </a:lnTo>
                    <a:lnTo>
                      <a:pt x="1274" y="2044"/>
                    </a:lnTo>
                    <a:lnTo>
                      <a:pt x="1272" y="2044"/>
                    </a:lnTo>
                    <a:lnTo>
                      <a:pt x="1270" y="2044"/>
                    </a:lnTo>
                    <a:lnTo>
                      <a:pt x="1272" y="2044"/>
                    </a:lnTo>
                    <a:lnTo>
                      <a:pt x="1274" y="2042"/>
                    </a:lnTo>
                    <a:lnTo>
                      <a:pt x="1274" y="2044"/>
                    </a:lnTo>
                    <a:lnTo>
                      <a:pt x="1276" y="2044"/>
                    </a:lnTo>
                    <a:lnTo>
                      <a:pt x="1276" y="2042"/>
                    </a:lnTo>
                    <a:lnTo>
                      <a:pt x="1278" y="2044"/>
                    </a:lnTo>
                    <a:lnTo>
                      <a:pt x="1278" y="2042"/>
                    </a:lnTo>
                    <a:lnTo>
                      <a:pt x="1278" y="2040"/>
                    </a:lnTo>
                    <a:lnTo>
                      <a:pt x="1278" y="2042"/>
                    </a:lnTo>
                    <a:lnTo>
                      <a:pt x="1280" y="2044"/>
                    </a:lnTo>
                    <a:lnTo>
                      <a:pt x="1280" y="2042"/>
                    </a:lnTo>
                    <a:lnTo>
                      <a:pt x="1280" y="2044"/>
                    </a:lnTo>
                    <a:lnTo>
                      <a:pt x="1282" y="2044"/>
                    </a:lnTo>
                    <a:lnTo>
                      <a:pt x="1284" y="2046"/>
                    </a:lnTo>
                    <a:lnTo>
                      <a:pt x="1284" y="2044"/>
                    </a:lnTo>
                    <a:lnTo>
                      <a:pt x="1286" y="2046"/>
                    </a:lnTo>
                    <a:lnTo>
                      <a:pt x="1288" y="2046"/>
                    </a:lnTo>
                    <a:lnTo>
                      <a:pt x="1290" y="2046"/>
                    </a:lnTo>
                    <a:lnTo>
                      <a:pt x="1290" y="2044"/>
                    </a:lnTo>
                    <a:lnTo>
                      <a:pt x="1288" y="2044"/>
                    </a:lnTo>
                    <a:lnTo>
                      <a:pt x="1286" y="2042"/>
                    </a:lnTo>
                    <a:lnTo>
                      <a:pt x="1284" y="2040"/>
                    </a:lnTo>
                    <a:lnTo>
                      <a:pt x="1284" y="2038"/>
                    </a:lnTo>
                    <a:lnTo>
                      <a:pt x="1286" y="2038"/>
                    </a:lnTo>
                    <a:lnTo>
                      <a:pt x="1286" y="2040"/>
                    </a:lnTo>
                    <a:lnTo>
                      <a:pt x="1288" y="2040"/>
                    </a:lnTo>
                    <a:lnTo>
                      <a:pt x="1290" y="2040"/>
                    </a:lnTo>
                    <a:lnTo>
                      <a:pt x="1290" y="2042"/>
                    </a:lnTo>
                    <a:lnTo>
                      <a:pt x="1290" y="2044"/>
                    </a:lnTo>
                    <a:lnTo>
                      <a:pt x="1292" y="2046"/>
                    </a:lnTo>
                    <a:lnTo>
                      <a:pt x="1290" y="2048"/>
                    </a:lnTo>
                    <a:lnTo>
                      <a:pt x="1288" y="2046"/>
                    </a:lnTo>
                    <a:lnTo>
                      <a:pt x="1288" y="2048"/>
                    </a:lnTo>
                    <a:lnTo>
                      <a:pt x="1286" y="2046"/>
                    </a:lnTo>
                    <a:lnTo>
                      <a:pt x="1284" y="2046"/>
                    </a:lnTo>
                    <a:lnTo>
                      <a:pt x="1282" y="2046"/>
                    </a:lnTo>
                    <a:lnTo>
                      <a:pt x="1280" y="2046"/>
                    </a:lnTo>
                    <a:lnTo>
                      <a:pt x="1278" y="2046"/>
                    </a:lnTo>
                    <a:lnTo>
                      <a:pt x="1280" y="2046"/>
                    </a:lnTo>
                    <a:lnTo>
                      <a:pt x="1278" y="2048"/>
                    </a:lnTo>
                    <a:lnTo>
                      <a:pt x="1278" y="2046"/>
                    </a:lnTo>
                    <a:lnTo>
                      <a:pt x="1276" y="2046"/>
                    </a:lnTo>
                    <a:lnTo>
                      <a:pt x="1274" y="2048"/>
                    </a:lnTo>
                    <a:lnTo>
                      <a:pt x="1272" y="2048"/>
                    </a:lnTo>
                    <a:lnTo>
                      <a:pt x="1272" y="2046"/>
                    </a:lnTo>
                    <a:lnTo>
                      <a:pt x="1272" y="2048"/>
                    </a:lnTo>
                    <a:lnTo>
                      <a:pt x="1274" y="2050"/>
                    </a:lnTo>
                    <a:lnTo>
                      <a:pt x="1280" y="2050"/>
                    </a:lnTo>
                    <a:lnTo>
                      <a:pt x="1282" y="2052"/>
                    </a:lnTo>
                    <a:lnTo>
                      <a:pt x="1284" y="2052"/>
                    </a:lnTo>
                    <a:lnTo>
                      <a:pt x="1286" y="2052"/>
                    </a:lnTo>
                    <a:lnTo>
                      <a:pt x="1288" y="2052"/>
                    </a:lnTo>
                    <a:lnTo>
                      <a:pt x="1290" y="2052"/>
                    </a:lnTo>
                    <a:lnTo>
                      <a:pt x="1290" y="2050"/>
                    </a:lnTo>
                    <a:lnTo>
                      <a:pt x="1292" y="2048"/>
                    </a:lnTo>
                    <a:lnTo>
                      <a:pt x="1292" y="2050"/>
                    </a:lnTo>
                    <a:lnTo>
                      <a:pt x="1292" y="2052"/>
                    </a:lnTo>
                    <a:lnTo>
                      <a:pt x="1293" y="2054"/>
                    </a:lnTo>
                    <a:lnTo>
                      <a:pt x="1297" y="2054"/>
                    </a:lnTo>
                    <a:lnTo>
                      <a:pt x="1315" y="2058"/>
                    </a:lnTo>
                    <a:lnTo>
                      <a:pt x="1320" y="2058"/>
                    </a:lnTo>
                    <a:lnTo>
                      <a:pt x="1322" y="2056"/>
                    </a:lnTo>
                    <a:lnTo>
                      <a:pt x="1320" y="2054"/>
                    </a:lnTo>
                    <a:lnTo>
                      <a:pt x="1320" y="2052"/>
                    </a:lnTo>
                    <a:lnTo>
                      <a:pt x="1318" y="2052"/>
                    </a:lnTo>
                    <a:lnTo>
                      <a:pt x="1320" y="2052"/>
                    </a:lnTo>
                    <a:lnTo>
                      <a:pt x="1322" y="2050"/>
                    </a:lnTo>
                    <a:lnTo>
                      <a:pt x="1324" y="2050"/>
                    </a:lnTo>
                    <a:lnTo>
                      <a:pt x="1324" y="2048"/>
                    </a:lnTo>
                    <a:lnTo>
                      <a:pt x="1322" y="2048"/>
                    </a:lnTo>
                    <a:lnTo>
                      <a:pt x="1322" y="2046"/>
                    </a:lnTo>
                    <a:lnTo>
                      <a:pt x="1324" y="2046"/>
                    </a:lnTo>
                    <a:lnTo>
                      <a:pt x="1324" y="2044"/>
                    </a:lnTo>
                    <a:lnTo>
                      <a:pt x="1324" y="2042"/>
                    </a:lnTo>
                    <a:lnTo>
                      <a:pt x="1326" y="2040"/>
                    </a:lnTo>
                    <a:lnTo>
                      <a:pt x="1328" y="2040"/>
                    </a:lnTo>
                    <a:lnTo>
                      <a:pt x="1330" y="2040"/>
                    </a:lnTo>
                    <a:lnTo>
                      <a:pt x="1332" y="2040"/>
                    </a:lnTo>
                    <a:lnTo>
                      <a:pt x="1334" y="2040"/>
                    </a:lnTo>
                    <a:lnTo>
                      <a:pt x="1334" y="2042"/>
                    </a:lnTo>
                    <a:lnTo>
                      <a:pt x="1332" y="2042"/>
                    </a:lnTo>
                    <a:lnTo>
                      <a:pt x="1332" y="2044"/>
                    </a:lnTo>
                    <a:lnTo>
                      <a:pt x="1330" y="2044"/>
                    </a:lnTo>
                    <a:lnTo>
                      <a:pt x="1330" y="2046"/>
                    </a:lnTo>
                    <a:lnTo>
                      <a:pt x="1330" y="2048"/>
                    </a:lnTo>
                    <a:lnTo>
                      <a:pt x="1328" y="2050"/>
                    </a:lnTo>
                    <a:lnTo>
                      <a:pt x="1330" y="2052"/>
                    </a:lnTo>
                    <a:lnTo>
                      <a:pt x="1332" y="2054"/>
                    </a:lnTo>
                    <a:lnTo>
                      <a:pt x="1332" y="2056"/>
                    </a:lnTo>
                    <a:lnTo>
                      <a:pt x="1334" y="2056"/>
                    </a:lnTo>
                    <a:lnTo>
                      <a:pt x="1336" y="2056"/>
                    </a:lnTo>
                    <a:lnTo>
                      <a:pt x="1338" y="2054"/>
                    </a:lnTo>
                    <a:lnTo>
                      <a:pt x="1338" y="2056"/>
                    </a:lnTo>
                    <a:lnTo>
                      <a:pt x="1341" y="2058"/>
                    </a:lnTo>
                    <a:lnTo>
                      <a:pt x="1343" y="2058"/>
                    </a:lnTo>
                    <a:lnTo>
                      <a:pt x="1345" y="2058"/>
                    </a:lnTo>
                    <a:lnTo>
                      <a:pt x="1345" y="2056"/>
                    </a:lnTo>
                    <a:lnTo>
                      <a:pt x="1345" y="2054"/>
                    </a:lnTo>
                    <a:lnTo>
                      <a:pt x="1347" y="2054"/>
                    </a:lnTo>
                    <a:lnTo>
                      <a:pt x="1351" y="2054"/>
                    </a:lnTo>
                    <a:lnTo>
                      <a:pt x="1353" y="2054"/>
                    </a:lnTo>
                    <a:lnTo>
                      <a:pt x="1353" y="2056"/>
                    </a:lnTo>
                    <a:lnTo>
                      <a:pt x="1351" y="2056"/>
                    </a:lnTo>
                    <a:lnTo>
                      <a:pt x="1349" y="2056"/>
                    </a:lnTo>
                    <a:lnTo>
                      <a:pt x="1347" y="2058"/>
                    </a:lnTo>
                    <a:lnTo>
                      <a:pt x="1347" y="2060"/>
                    </a:lnTo>
                    <a:lnTo>
                      <a:pt x="1345" y="2060"/>
                    </a:lnTo>
                    <a:lnTo>
                      <a:pt x="1343" y="2060"/>
                    </a:lnTo>
                    <a:lnTo>
                      <a:pt x="1343" y="2058"/>
                    </a:lnTo>
                    <a:lnTo>
                      <a:pt x="1341" y="2058"/>
                    </a:lnTo>
                    <a:lnTo>
                      <a:pt x="1336" y="2058"/>
                    </a:lnTo>
                    <a:lnTo>
                      <a:pt x="1334" y="2058"/>
                    </a:lnTo>
                    <a:lnTo>
                      <a:pt x="1332" y="2058"/>
                    </a:lnTo>
                    <a:lnTo>
                      <a:pt x="1332" y="2056"/>
                    </a:lnTo>
                    <a:lnTo>
                      <a:pt x="1330" y="2058"/>
                    </a:lnTo>
                    <a:lnTo>
                      <a:pt x="1328" y="2056"/>
                    </a:lnTo>
                    <a:lnTo>
                      <a:pt x="1328" y="2054"/>
                    </a:lnTo>
                    <a:lnTo>
                      <a:pt x="1326" y="2054"/>
                    </a:lnTo>
                    <a:lnTo>
                      <a:pt x="1324" y="2056"/>
                    </a:lnTo>
                    <a:lnTo>
                      <a:pt x="1322" y="2056"/>
                    </a:lnTo>
                    <a:lnTo>
                      <a:pt x="1322" y="2058"/>
                    </a:lnTo>
                    <a:lnTo>
                      <a:pt x="1324" y="2058"/>
                    </a:lnTo>
                    <a:lnTo>
                      <a:pt x="1330" y="2058"/>
                    </a:lnTo>
                    <a:lnTo>
                      <a:pt x="1334" y="2060"/>
                    </a:lnTo>
                    <a:lnTo>
                      <a:pt x="1343" y="2063"/>
                    </a:lnTo>
                    <a:lnTo>
                      <a:pt x="1355" y="2063"/>
                    </a:lnTo>
                    <a:lnTo>
                      <a:pt x="1363" y="2065"/>
                    </a:lnTo>
                    <a:lnTo>
                      <a:pt x="1374" y="2069"/>
                    </a:lnTo>
                    <a:lnTo>
                      <a:pt x="1388" y="2071"/>
                    </a:lnTo>
                    <a:lnTo>
                      <a:pt x="1393" y="2075"/>
                    </a:lnTo>
                    <a:lnTo>
                      <a:pt x="1395" y="2075"/>
                    </a:lnTo>
                    <a:lnTo>
                      <a:pt x="1395" y="2077"/>
                    </a:lnTo>
                    <a:lnTo>
                      <a:pt x="1397" y="2077"/>
                    </a:lnTo>
                    <a:lnTo>
                      <a:pt x="1401" y="2079"/>
                    </a:lnTo>
                    <a:lnTo>
                      <a:pt x="1401" y="2081"/>
                    </a:lnTo>
                    <a:lnTo>
                      <a:pt x="1403" y="2081"/>
                    </a:lnTo>
                    <a:lnTo>
                      <a:pt x="1405" y="2081"/>
                    </a:lnTo>
                    <a:lnTo>
                      <a:pt x="1405" y="2083"/>
                    </a:lnTo>
                    <a:lnTo>
                      <a:pt x="1405" y="2085"/>
                    </a:lnTo>
                    <a:lnTo>
                      <a:pt x="1407" y="2085"/>
                    </a:lnTo>
                    <a:lnTo>
                      <a:pt x="1409" y="2085"/>
                    </a:lnTo>
                    <a:lnTo>
                      <a:pt x="1412" y="2083"/>
                    </a:lnTo>
                    <a:lnTo>
                      <a:pt x="1414" y="2083"/>
                    </a:lnTo>
                    <a:lnTo>
                      <a:pt x="1416" y="2079"/>
                    </a:lnTo>
                    <a:lnTo>
                      <a:pt x="1418" y="2079"/>
                    </a:lnTo>
                    <a:lnTo>
                      <a:pt x="1424" y="2075"/>
                    </a:lnTo>
                    <a:lnTo>
                      <a:pt x="1428" y="2075"/>
                    </a:lnTo>
                    <a:lnTo>
                      <a:pt x="1430" y="2075"/>
                    </a:lnTo>
                    <a:lnTo>
                      <a:pt x="1430" y="2073"/>
                    </a:lnTo>
                    <a:lnTo>
                      <a:pt x="1432" y="2071"/>
                    </a:lnTo>
                    <a:lnTo>
                      <a:pt x="1432" y="2069"/>
                    </a:lnTo>
                    <a:lnTo>
                      <a:pt x="1437" y="2067"/>
                    </a:lnTo>
                    <a:lnTo>
                      <a:pt x="1437" y="2065"/>
                    </a:lnTo>
                    <a:lnTo>
                      <a:pt x="1439" y="2063"/>
                    </a:lnTo>
                    <a:lnTo>
                      <a:pt x="1441" y="2063"/>
                    </a:lnTo>
                    <a:lnTo>
                      <a:pt x="1443" y="2063"/>
                    </a:lnTo>
                    <a:lnTo>
                      <a:pt x="1445" y="2063"/>
                    </a:lnTo>
                    <a:lnTo>
                      <a:pt x="1449" y="2062"/>
                    </a:lnTo>
                    <a:lnTo>
                      <a:pt x="1453" y="2062"/>
                    </a:lnTo>
                    <a:lnTo>
                      <a:pt x="1453" y="2060"/>
                    </a:lnTo>
                    <a:lnTo>
                      <a:pt x="1455" y="2060"/>
                    </a:lnTo>
                    <a:lnTo>
                      <a:pt x="1457" y="2062"/>
                    </a:lnTo>
                    <a:lnTo>
                      <a:pt x="1457" y="2060"/>
                    </a:lnTo>
                    <a:lnTo>
                      <a:pt x="1459" y="2060"/>
                    </a:lnTo>
                    <a:lnTo>
                      <a:pt x="1460" y="2060"/>
                    </a:lnTo>
                    <a:lnTo>
                      <a:pt x="1464" y="2060"/>
                    </a:lnTo>
                    <a:lnTo>
                      <a:pt x="1466" y="2058"/>
                    </a:lnTo>
                    <a:lnTo>
                      <a:pt x="1468" y="2058"/>
                    </a:lnTo>
                    <a:lnTo>
                      <a:pt x="1470" y="2056"/>
                    </a:lnTo>
                    <a:lnTo>
                      <a:pt x="1472" y="2056"/>
                    </a:lnTo>
                    <a:lnTo>
                      <a:pt x="1478" y="2052"/>
                    </a:lnTo>
                    <a:lnTo>
                      <a:pt x="1480" y="2052"/>
                    </a:lnTo>
                    <a:lnTo>
                      <a:pt x="1482" y="2052"/>
                    </a:lnTo>
                    <a:lnTo>
                      <a:pt x="1482" y="2050"/>
                    </a:lnTo>
                    <a:lnTo>
                      <a:pt x="1482" y="2052"/>
                    </a:lnTo>
                    <a:lnTo>
                      <a:pt x="1483" y="2052"/>
                    </a:lnTo>
                    <a:lnTo>
                      <a:pt x="1485" y="2052"/>
                    </a:lnTo>
                    <a:lnTo>
                      <a:pt x="1487" y="2052"/>
                    </a:lnTo>
                    <a:lnTo>
                      <a:pt x="1487" y="2050"/>
                    </a:lnTo>
                    <a:lnTo>
                      <a:pt x="1489" y="2052"/>
                    </a:lnTo>
                    <a:lnTo>
                      <a:pt x="1491" y="2052"/>
                    </a:lnTo>
                    <a:lnTo>
                      <a:pt x="1497" y="2050"/>
                    </a:lnTo>
                    <a:lnTo>
                      <a:pt x="1499" y="2048"/>
                    </a:lnTo>
                    <a:lnTo>
                      <a:pt x="1503" y="2044"/>
                    </a:lnTo>
                    <a:lnTo>
                      <a:pt x="1505" y="2044"/>
                    </a:lnTo>
                    <a:lnTo>
                      <a:pt x="1507" y="2042"/>
                    </a:lnTo>
                    <a:lnTo>
                      <a:pt x="1508" y="2042"/>
                    </a:lnTo>
                    <a:lnTo>
                      <a:pt x="1510" y="2042"/>
                    </a:lnTo>
                    <a:lnTo>
                      <a:pt x="1510" y="2040"/>
                    </a:lnTo>
                    <a:lnTo>
                      <a:pt x="1512" y="2040"/>
                    </a:lnTo>
                    <a:lnTo>
                      <a:pt x="1516" y="2040"/>
                    </a:lnTo>
                    <a:lnTo>
                      <a:pt x="1520" y="2038"/>
                    </a:lnTo>
                    <a:lnTo>
                      <a:pt x="1520" y="2037"/>
                    </a:lnTo>
                    <a:lnTo>
                      <a:pt x="1520" y="2035"/>
                    </a:lnTo>
                    <a:lnTo>
                      <a:pt x="1526" y="2031"/>
                    </a:lnTo>
                    <a:lnTo>
                      <a:pt x="1528" y="2031"/>
                    </a:lnTo>
                    <a:lnTo>
                      <a:pt x="1531" y="2031"/>
                    </a:lnTo>
                    <a:lnTo>
                      <a:pt x="1545" y="2025"/>
                    </a:lnTo>
                    <a:lnTo>
                      <a:pt x="1547" y="2025"/>
                    </a:lnTo>
                    <a:lnTo>
                      <a:pt x="1549" y="2023"/>
                    </a:lnTo>
                    <a:lnTo>
                      <a:pt x="1553" y="2023"/>
                    </a:lnTo>
                    <a:lnTo>
                      <a:pt x="1555" y="2021"/>
                    </a:lnTo>
                    <a:lnTo>
                      <a:pt x="1556" y="2021"/>
                    </a:lnTo>
                    <a:lnTo>
                      <a:pt x="1556" y="2019"/>
                    </a:lnTo>
                    <a:lnTo>
                      <a:pt x="1558" y="2017"/>
                    </a:lnTo>
                    <a:lnTo>
                      <a:pt x="1560" y="2017"/>
                    </a:lnTo>
                    <a:lnTo>
                      <a:pt x="1562" y="2015"/>
                    </a:lnTo>
                    <a:lnTo>
                      <a:pt x="1564" y="2015"/>
                    </a:lnTo>
                    <a:lnTo>
                      <a:pt x="1568" y="2014"/>
                    </a:lnTo>
                    <a:lnTo>
                      <a:pt x="1570" y="2012"/>
                    </a:lnTo>
                    <a:lnTo>
                      <a:pt x="1572" y="2012"/>
                    </a:lnTo>
                    <a:lnTo>
                      <a:pt x="1574" y="2012"/>
                    </a:lnTo>
                    <a:lnTo>
                      <a:pt x="1576" y="2012"/>
                    </a:lnTo>
                    <a:lnTo>
                      <a:pt x="1578" y="2012"/>
                    </a:lnTo>
                    <a:lnTo>
                      <a:pt x="1602" y="2012"/>
                    </a:lnTo>
                    <a:lnTo>
                      <a:pt x="1616" y="2012"/>
                    </a:lnTo>
                    <a:lnTo>
                      <a:pt x="1620" y="2010"/>
                    </a:lnTo>
                    <a:lnTo>
                      <a:pt x="1622" y="2008"/>
                    </a:lnTo>
                    <a:lnTo>
                      <a:pt x="1622" y="2006"/>
                    </a:lnTo>
                    <a:lnTo>
                      <a:pt x="1622" y="2004"/>
                    </a:lnTo>
                    <a:lnTo>
                      <a:pt x="1624" y="2002"/>
                    </a:lnTo>
                    <a:lnTo>
                      <a:pt x="1624" y="2000"/>
                    </a:lnTo>
                    <a:lnTo>
                      <a:pt x="1626" y="1996"/>
                    </a:lnTo>
                    <a:lnTo>
                      <a:pt x="1629" y="1992"/>
                    </a:lnTo>
                    <a:lnTo>
                      <a:pt x="1631" y="1990"/>
                    </a:lnTo>
                    <a:lnTo>
                      <a:pt x="1635" y="1989"/>
                    </a:lnTo>
                    <a:lnTo>
                      <a:pt x="1637" y="1989"/>
                    </a:lnTo>
                    <a:lnTo>
                      <a:pt x="1641" y="1987"/>
                    </a:lnTo>
                    <a:lnTo>
                      <a:pt x="1652" y="1983"/>
                    </a:lnTo>
                    <a:lnTo>
                      <a:pt x="1666" y="1981"/>
                    </a:lnTo>
                    <a:lnTo>
                      <a:pt x="1685" y="1975"/>
                    </a:lnTo>
                    <a:lnTo>
                      <a:pt x="1708" y="1973"/>
                    </a:lnTo>
                    <a:lnTo>
                      <a:pt x="1714" y="1971"/>
                    </a:lnTo>
                    <a:lnTo>
                      <a:pt x="1741" y="1969"/>
                    </a:lnTo>
                    <a:lnTo>
                      <a:pt x="1743" y="1969"/>
                    </a:lnTo>
                    <a:lnTo>
                      <a:pt x="1758" y="1967"/>
                    </a:lnTo>
                    <a:lnTo>
                      <a:pt x="1768" y="1967"/>
                    </a:lnTo>
                    <a:lnTo>
                      <a:pt x="1777" y="1967"/>
                    </a:lnTo>
                    <a:lnTo>
                      <a:pt x="1785" y="1967"/>
                    </a:lnTo>
                    <a:lnTo>
                      <a:pt x="1789" y="1967"/>
                    </a:lnTo>
                    <a:lnTo>
                      <a:pt x="1791" y="1965"/>
                    </a:lnTo>
                    <a:lnTo>
                      <a:pt x="1789" y="1965"/>
                    </a:lnTo>
                    <a:lnTo>
                      <a:pt x="1789" y="1964"/>
                    </a:lnTo>
                    <a:lnTo>
                      <a:pt x="1789" y="1962"/>
                    </a:lnTo>
                    <a:lnTo>
                      <a:pt x="1791" y="1962"/>
                    </a:lnTo>
                    <a:lnTo>
                      <a:pt x="1791" y="1960"/>
                    </a:lnTo>
                    <a:lnTo>
                      <a:pt x="1791" y="1958"/>
                    </a:lnTo>
                    <a:lnTo>
                      <a:pt x="1791" y="1956"/>
                    </a:lnTo>
                    <a:lnTo>
                      <a:pt x="1793" y="1956"/>
                    </a:lnTo>
                    <a:lnTo>
                      <a:pt x="1794" y="1954"/>
                    </a:lnTo>
                    <a:lnTo>
                      <a:pt x="1796" y="1952"/>
                    </a:lnTo>
                    <a:lnTo>
                      <a:pt x="1796" y="1954"/>
                    </a:lnTo>
                    <a:lnTo>
                      <a:pt x="1796" y="1956"/>
                    </a:lnTo>
                    <a:lnTo>
                      <a:pt x="1796" y="1958"/>
                    </a:lnTo>
                    <a:lnTo>
                      <a:pt x="1798" y="1958"/>
                    </a:lnTo>
                    <a:lnTo>
                      <a:pt x="1800" y="1958"/>
                    </a:lnTo>
                    <a:lnTo>
                      <a:pt x="1804" y="1956"/>
                    </a:lnTo>
                    <a:lnTo>
                      <a:pt x="1806" y="1956"/>
                    </a:lnTo>
                    <a:lnTo>
                      <a:pt x="1810" y="1956"/>
                    </a:lnTo>
                    <a:lnTo>
                      <a:pt x="1814" y="1952"/>
                    </a:lnTo>
                    <a:lnTo>
                      <a:pt x="1817" y="1952"/>
                    </a:lnTo>
                    <a:lnTo>
                      <a:pt x="1821" y="1952"/>
                    </a:lnTo>
                    <a:lnTo>
                      <a:pt x="1823" y="1952"/>
                    </a:lnTo>
                    <a:lnTo>
                      <a:pt x="1817" y="1954"/>
                    </a:lnTo>
                    <a:lnTo>
                      <a:pt x="1816" y="1954"/>
                    </a:lnTo>
                    <a:lnTo>
                      <a:pt x="1816" y="1956"/>
                    </a:lnTo>
                    <a:lnTo>
                      <a:pt x="1814" y="1956"/>
                    </a:lnTo>
                    <a:lnTo>
                      <a:pt x="1814" y="1958"/>
                    </a:lnTo>
                    <a:lnTo>
                      <a:pt x="1812" y="1958"/>
                    </a:lnTo>
                    <a:lnTo>
                      <a:pt x="1810" y="1958"/>
                    </a:lnTo>
                    <a:lnTo>
                      <a:pt x="1808" y="1958"/>
                    </a:lnTo>
                    <a:lnTo>
                      <a:pt x="1806" y="1960"/>
                    </a:lnTo>
                    <a:lnTo>
                      <a:pt x="1804" y="1960"/>
                    </a:lnTo>
                    <a:lnTo>
                      <a:pt x="1802" y="1960"/>
                    </a:lnTo>
                    <a:lnTo>
                      <a:pt x="1802" y="1962"/>
                    </a:lnTo>
                    <a:lnTo>
                      <a:pt x="1800" y="1964"/>
                    </a:lnTo>
                    <a:lnTo>
                      <a:pt x="1798" y="1964"/>
                    </a:lnTo>
                    <a:lnTo>
                      <a:pt x="1796" y="1964"/>
                    </a:lnTo>
                    <a:lnTo>
                      <a:pt x="1793" y="1965"/>
                    </a:lnTo>
                    <a:lnTo>
                      <a:pt x="1793" y="1964"/>
                    </a:lnTo>
                    <a:lnTo>
                      <a:pt x="1791" y="1964"/>
                    </a:lnTo>
                    <a:lnTo>
                      <a:pt x="1789" y="1964"/>
                    </a:lnTo>
                    <a:lnTo>
                      <a:pt x="1791" y="1965"/>
                    </a:lnTo>
                    <a:lnTo>
                      <a:pt x="1793" y="1965"/>
                    </a:lnTo>
                    <a:lnTo>
                      <a:pt x="1794" y="1965"/>
                    </a:lnTo>
                    <a:lnTo>
                      <a:pt x="1823" y="1965"/>
                    </a:lnTo>
                    <a:lnTo>
                      <a:pt x="1841" y="1965"/>
                    </a:lnTo>
                    <a:lnTo>
                      <a:pt x="1856" y="1969"/>
                    </a:lnTo>
                    <a:lnTo>
                      <a:pt x="1862" y="1969"/>
                    </a:lnTo>
                    <a:lnTo>
                      <a:pt x="1867" y="1973"/>
                    </a:lnTo>
                    <a:lnTo>
                      <a:pt x="1871" y="1975"/>
                    </a:lnTo>
                    <a:lnTo>
                      <a:pt x="1875" y="1979"/>
                    </a:lnTo>
                    <a:lnTo>
                      <a:pt x="1877" y="1981"/>
                    </a:lnTo>
                    <a:lnTo>
                      <a:pt x="1883" y="1983"/>
                    </a:lnTo>
                    <a:lnTo>
                      <a:pt x="1885" y="1985"/>
                    </a:lnTo>
                    <a:lnTo>
                      <a:pt x="1887" y="1989"/>
                    </a:lnTo>
                    <a:lnTo>
                      <a:pt x="1888" y="1990"/>
                    </a:lnTo>
                    <a:lnTo>
                      <a:pt x="1890" y="1992"/>
                    </a:lnTo>
                    <a:lnTo>
                      <a:pt x="1892" y="1994"/>
                    </a:lnTo>
                    <a:lnTo>
                      <a:pt x="1894" y="1994"/>
                    </a:lnTo>
                    <a:lnTo>
                      <a:pt x="1904" y="2006"/>
                    </a:lnTo>
                    <a:lnTo>
                      <a:pt x="1906" y="2012"/>
                    </a:lnTo>
                    <a:lnTo>
                      <a:pt x="1910" y="2008"/>
                    </a:lnTo>
                    <a:lnTo>
                      <a:pt x="1912" y="2008"/>
                    </a:lnTo>
                    <a:lnTo>
                      <a:pt x="1917" y="2004"/>
                    </a:lnTo>
                    <a:lnTo>
                      <a:pt x="1919" y="2004"/>
                    </a:lnTo>
                    <a:lnTo>
                      <a:pt x="1921" y="2002"/>
                    </a:lnTo>
                    <a:lnTo>
                      <a:pt x="1923" y="2002"/>
                    </a:lnTo>
                    <a:lnTo>
                      <a:pt x="1921" y="2004"/>
                    </a:lnTo>
                    <a:lnTo>
                      <a:pt x="1915" y="2006"/>
                    </a:lnTo>
                    <a:lnTo>
                      <a:pt x="1913" y="2008"/>
                    </a:lnTo>
                    <a:lnTo>
                      <a:pt x="1913" y="2010"/>
                    </a:lnTo>
                    <a:lnTo>
                      <a:pt x="1913" y="2012"/>
                    </a:lnTo>
                    <a:lnTo>
                      <a:pt x="1912" y="2010"/>
                    </a:lnTo>
                    <a:lnTo>
                      <a:pt x="1910" y="2010"/>
                    </a:lnTo>
                    <a:lnTo>
                      <a:pt x="1910" y="2012"/>
                    </a:lnTo>
                    <a:lnTo>
                      <a:pt x="1910" y="2014"/>
                    </a:lnTo>
                    <a:lnTo>
                      <a:pt x="1908" y="2014"/>
                    </a:lnTo>
                    <a:lnTo>
                      <a:pt x="1910" y="2015"/>
                    </a:lnTo>
                    <a:lnTo>
                      <a:pt x="1910" y="2017"/>
                    </a:lnTo>
                    <a:lnTo>
                      <a:pt x="1912" y="2019"/>
                    </a:lnTo>
                    <a:lnTo>
                      <a:pt x="1912" y="2021"/>
                    </a:lnTo>
                    <a:lnTo>
                      <a:pt x="1913" y="2023"/>
                    </a:lnTo>
                    <a:lnTo>
                      <a:pt x="1915" y="2025"/>
                    </a:lnTo>
                    <a:lnTo>
                      <a:pt x="1917" y="2023"/>
                    </a:lnTo>
                    <a:lnTo>
                      <a:pt x="1919" y="2023"/>
                    </a:lnTo>
                    <a:lnTo>
                      <a:pt x="1921" y="2023"/>
                    </a:lnTo>
                    <a:lnTo>
                      <a:pt x="1923" y="2023"/>
                    </a:lnTo>
                    <a:lnTo>
                      <a:pt x="1923" y="2021"/>
                    </a:lnTo>
                    <a:lnTo>
                      <a:pt x="1923" y="2019"/>
                    </a:lnTo>
                    <a:lnTo>
                      <a:pt x="1925" y="2015"/>
                    </a:lnTo>
                    <a:lnTo>
                      <a:pt x="1927" y="2015"/>
                    </a:lnTo>
                    <a:lnTo>
                      <a:pt x="1927" y="2017"/>
                    </a:lnTo>
                    <a:lnTo>
                      <a:pt x="1925" y="2021"/>
                    </a:lnTo>
                    <a:lnTo>
                      <a:pt x="1925" y="2023"/>
                    </a:lnTo>
                    <a:lnTo>
                      <a:pt x="1927" y="2023"/>
                    </a:lnTo>
                    <a:lnTo>
                      <a:pt x="1929" y="2023"/>
                    </a:lnTo>
                    <a:lnTo>
                      <a:pt x="1931" y="2023"/>
                    </a:lnTo>
                    <a:lnTo>
                      <a:pt x="1933" y="2019"/>
                    </a:lnTo>
                    <a:lnTo>
                      <a:pt x="1935" y="2019"/>
                    </a:lnTo>
                    <a:lnTo>
                      <a:pt x="1936" y="2021"/>
                    </a:lnTo>
                    <a:lnTo>
                      <a:pt x="1938" y="2023"/>
                    </a:lnTo>
                    <a:lnTo>
                      <a:pt x="1938" y="2025"/>
                    </a:lnTo>
                    <a:lnTo>
                      <a:pt x="1936" y="2025"/>
                    </a:lnTo>
                    <a:lnTo>
                      <a:pt x="1936" y="2023"/>
                    </a:lnTo>
                    <a:lnTo>
                      <a:pt x="1936" y="2021"/>
                    </a:lnTo>
                    <a:lnTo>
                      <a:pt x="1935" y="2021"/>
                    </a:lnTo>
                    <a:lnTo>
                      <a:pt x="1933" y="2021"/>
                    </a:lnTo>
                    <a:lnTo>
                      <a:pt x="1933" y="2023"/>
                    </a:lnTo>
                    <a:lnTo>
                      <a:pt x="1931" y="2025"/>
                    </a:lnTo>
                    <a:lnTo>
                      <a:pt x="1931" y="2027"/>
                    </a:lnTo>
                    <a:lnTo>
                      <a:pt x="1929" y="2027"/>
                    </a:lnTo>
                    <a:lnTo>
                      <a:pt x="1929" y="2025"/>
                    </a:lnTo>
                    <a:lnTo>
                      <a:pt x="1925" y="2025"/>
                    </a:lnTo>
                    <a:lnTo>
                      <a:pt x="1919" y="2025"/>
                    </a:lnTo>
                    <a:lnTo>
                      <a:pt x="1917" y="2025"/>
                    </a:lnTo>
                    <a:lnTo>
                      <a:pt x="1917" y="2027"/>
                    </a:lnTo>
                    <a:lnTo>
                      <a:pt x="1915" y="2027"/>
                    </a:lnTo>
                    <a:lnTo>
                      <a:pt x="1915" y="2029"/>
                    </a:lnTo>
                    <a:lnTo>
                      <a:pt x="1917" y="2031"/>
                    </a:lnTo>
                    <a:lnTo>
                      <a:pt x="1921" y="2033"/>
                    </a:lnTo>
                    <a:lnTo>
                      <a:pt x="1921" y="2035"/>
                    </a:lnTo>
                    <a:lnTo>
                      <a:pt x="1929" y="2038"/>
                    </a:lnTo>
                    <a:lnTo>
                      <a:pt x="1933" y="2038"/>
                    </a:lnTo>
                    <a:lnTo>
                      <a:pt x="1933" y="2037"/>
                    </a:lnTo>
                    <a:lnTo>
                      <a:pt x="1933" y="2035"/>
                    </a:lnTo>
                    <a:lnTo>
                      <a:pt x="1935" y="2037"/>
                    </a:lnTo>
                    <a:lnTo>
                      <a:pt x="1936" y="2037"/>
                    </a:lnTo>
                    <a:lnTo>
                      <a:pt x="1938" y="2037"/>
                    </a:lnTo>
                    <a:lnTo>
                      <a:pt x="1938" y="2035"/>
                    </a:lnTo>
                    <a:lnTo>
                      <a:pt x="1938" y="2033"/>
                    </a:lnTo>
                    <a:lnTo>
                      <a:pt x="1938" y="2031"/>
                    </a:lnTo>
                    <a:lnTo>
                      <a:pt x="1940" y="2029"/>
                    </a:lnTo>
                    <a:lnTo>
                      <a:pt x="1942" y="2031"/>
                    </a:lnTo>
                    <a:lnTo>
                      <a:pt x="1942" y="2029"/>
                    </a:lnTo>
                    <a:lnTo>
                      <a:pt x="1944" y="2029"/>
                    </a:lnTo>
                    <a:lnTo>
                      <a:pt x="1946" y="2029"/>
                    </a:lnTo>
                    <a:lnTo>
                      <a:pt x="1948" y="2027"/>
                    </a:lnTo>
                    <a:lnTo>
                      <a:pt x="1946" y="2029"/>
                    </a:lnTo>
                    <a:lnTo>
                      <a:pt x="1946" y="2031"/>
                    </a:lnTo>
                    <a:lnTo>
                      <a:pt x="1944" y="2031"/>
                    </a:lnTo>
                    <a:lnTo>
                      <a:pt x="1942" y="2031"/>
                    </a:lnTo>
                    <a:lnTo>
                      <a:pt x="1940" y="2031"/>
                    </a:lnTo>
                    <a:lnTo>
                      <a:pt x="1940" y="2033"/>
                    </a:lnTo>
                    <a:lnTo>
                      <a:pt x="1940" y="2035"/>
                    </a:lnTo>
                    <a:lnTo>
                      <a:pt x="1940" y="2037"/>
                    </a:lnTo>
                    <a:lnTo>
                      <a:pt x="1942" y="2038"/>
                    </a:lnTo>
                    <a:lnTo>
                      <a:pt x="1940" y="2038"/>
                    </a:lnTo>
                    <a:lnTo>
                      <a:pt x="1936" y="2040"/>
                    </a:lnTo>
                    <a:lnTo>
                      <a:pt x="1935" y="2042"/>
                    </a:lnTo>
                    <a:lnTo>
                      <a:pt x="1935" y="2040"/>
                    </a:lnTo>
                    <a:lnTo>
                      <a:pt x="1933" y="2040"/>
                    </a:lnTo>
                    <a:lnTo>
                      <a:pt x="1929" y="2040"/>
                    </a:lnTo>
                    <a:lnTo>
                      <a:pt x="1927" y="2040"/>
                    </a:lnTo>
                    <a:lnTo>
                      <a:pt x="1927" y="2042"/>
                    </a:lnTo>
                    <a:lnTo>
                      <a:pt x="1929" y="2048"/>
                    </a:lnTo>
                    <a:lnTo>
                      <a:pt x="1929" y="2052"/>
                    </a:lnTo>
                    <a:lnTo>
                      <a:pt x="1929" y="2054"/>
                    </a:lnTo>
                    <a:lnTo>
                      <a:pt x="1931" y="2054"/>
                    </a:lnTo>
                    <a:lnTo>
                      <a:pt x="1933" y="2054"/>
                    </a:lnTo>
                    <a:lnTo>
                      <a:pt x="1935" y="2054"/>
                    </a:lnTo>
                    <a:lnTo>
                      <a:pt x="1935" y="2052"/>
                    </a:lnTo>
                    <a:lnTo>
                      <a:pt x="1936" y="2056"/>
                    </a:lnTo>
                    <a:lnTo>
                      <a:pt x="1938" y="2056"/>
                    </a:lnTo>
                    <a:lnTo>
                      <a:pt x="1936" y="2056"/>
                    </a:lnTo>
                    <a:lnTo>
                      <a:pt x="1935" y="2056"/>
                    </a:lnTo>
                    <a:lnTo>
                      <a:pt x="1936" y="2060"/>
                    </a:lnTo>
                    <a:lnTo>
                      <a:pt x="1935" y="2058"/>
                    </a:lnTo>
                    <a:lnTo>
                      <a:pt x="1933" y="2056"/>
                    </a:lnTo>
                    <a:lnTo>
                      <a:pt x="1931" y="2056"/>
                    </a:lnTo>
                    <a:lnTo>
                      <a:pt x="1929" y="2058"/>
                    </a:lnTo>
                    <a:lnTo>
                      <a:pt x="1931" y="2058"/>
                    </a:lnTo>
                    <a:lnTo>
                      <a:pt x="1931" y="2060"/>
                    </a:lnTo>
                    <a:lnTo>
                      <a:pt x="1931" y="2062"/>
                    </a:lnTo>
                    <a:lnTo>
                      <a:pt x="1933" y="2062"/>
                    </a:lnTo>
                    <a:lnTo>
                      <a:pt x="1933" y="2063"/>
                    </a:lnTo>
                    <a:lnTo>
                      <a:pt x="1933" y="2065"/>
                    </a:lnTo>
                    <a:lnTo>
                      <a:pt x="1935" y="2067"/>
                    </a:lnTo>
                    <a:lnTo>
                      <a:pt x="1936" y="2073"/>
                    </a:lnTo>
                    <a:lnTo>
                      <a:pt x="1938" y="2077"/>
                    </a:lnTo>
                    <a:lnTo>
                      <a:pt x="1938" y="2079"/>
                    </a:lnTo>
                    <a:lnTo>
                      <a:pt x="1936" y="2077"/>
                    </a:lnTo>
                    <a:lnTo>
                      <a:pt x="1938" y="2081"/>
                    </a:lnTo>
                    <a:lnTo>
                      <a:pt x="1940" y="2083"/>
                    </a:lnTo>
                    <a:lnTo>
                      <a:pt x="1942" y="2085"/>
                    </a:lnTo>
                    <a:lnTo>
                      <a:pt x="1942" y="2087"/>
                    </a:lnTo>
                    <a:lnTo>
                      <a:pt x="1942" y="2088"/>
                    </a:lnTo>
                    <a:lnTo>
                      <a:pt x="1944" y="2092"/>
                    </a:lnTo>
                    <a:lnTo>
                      <a:pt x="1952" y="2098"/>
                    </a:lnTo>
                    <a:lnTo>
                      <a:pt x="1954" y="2100"/>
                    </a:lnTo>
                    <a:lnTo>
                      <a:pt x="1956" y="2102"/>
                    </a:lnTo>
                    <a:lnTo>
                      <a:pt x="1958" y="2102"/>
                    </a:lnTo>
                    <a:lnTo>
                      <a:pt x="1958" y="2104"/>
                    </a:lnTo>
                    <a:lnTo>
                      <a:pt x="1960" y="2104"/>
                    </a:lnTo>
                    <a:lnTo>
                      <a:pt x="1958" y="2104"/>
                    </a:lnTo>
                    <a:lnTo>
                      <a:pt x="1960" y="2106"/>
                    </a:lnTo>
                    <a:lnTo>
                      <a:pt x="1961" y="2108"/>
                    </a:lnTo>
                    <a:lnTo>
                      <a:pt x="1961" y="2106"/>
                    </a:lnTo>
                    <a:lnTo>
                      <a:pt x="1963" y="2106"/>
                    </a:lnTo>
                    <a:lnTo>
                      <a:pt x="1963" y="2108"/>
                    </a:lnTo>
                    <a:lnTo>
                      <a:pt x="1963" y="2110"/>
                    </a:lnTo>
                    <a:lnTo>
                      <a:pt x="1965" y="2110"/>
                    </a:lnTo>
                    <a:lnTo>
                      <a:pt x="1967" y="2112"/>
                    </a:lnTo>
                    <a:lnTo>
                      <a:pt x="1969" y="2113"/>
                    </a:lnTo>
                    <a:lnTo>
                      <a:pt x="1971" y="2113"/>
                    </a:lnTo>
                    <a:lnTo>
                      <a:pt x="1971" y="2112"/>
                    </a:lnTo>
                    <a:lnTo>
                      <a:pt x="1969" y="2108"/>
                    </a:lnTo>
                    <a:lnTo>
                      <a:pt x="1971" y="2110"/>
                    </a:lnTo>
                    <a:lnTo>
                      <a:pt x="1971" y="2108"/>
                    </a:lnTo>
                    <a:lnTo>
                      <a:pt x="1971" y="2110"/>
                    </a:lnTo>
                    <a:lnTo>
                      <a:pt x="1973" y="2110"/>
                    </a:lnTo>
                    <a:lnTo>
                      <a:pt x="1973" y="2112"/>
                    </a:lnTo>
                    <a:lnTo>
                      <a:pt x="1973" y="2113"/>
                    </a:lnTo>
                    <a:lnTo>
                      <a:pt x="1975" y="2113"/>
                    </a:lnTo>
                    <a:lnTo>
                      <a:pt x="1975" y="2115"/>
                    </a:lnTo>
                    <a:lnTo>
                      <a:pt x="1977" y="2115"/>
                    </a:lnTo>
                    <a:lnTo>
                      <a:pt x="1977" y="2113"/>
                    </a:lnTo>
                    <a:lnTo>
                      <a:pt x="1977" y="2112"/>
                    </a:lnTo>
                    <a:lnTo>
                      <a:pt x="1977" y="2110"/>
                    </a:lnTo>
                    <a:lnTo>
                      <a:pt x="1975" y="2108"/>
                    </a:lnTo>
                    <a:lnTo>
                      <a:pt x="1977" y="2106"/>
                    </a:lnTo>
                    <a:lnTo>
                      <a:pt x="1977" y="2108"/>
                    </a:lnTo>
                    <a:lnTo>
                      <a:pt x="1979" y="2108"/>
                    </a:lnTo>
                    <a:lnTo>
                      <a:pt x="1979" y="2110"/>
                    </a:lnTo>
                    <a:lnTo>
                      <a:pt x="1981" y="2110"/>
                    </a:lnTo>
                    <a:lnTo>
                      <a:pt x="1981" y="2112"/>
                    </a:lnTo>
                    <a:lnTo>
                      <a:pt x="1979" y="2112"/>
                    </a:lnTo>
                    <a:lnTo>
                      <a:pt x="1979" y="2113"/>
                    </a:lnTo>
                    <a:lnTo>
                      <a:pt x="1979" y="2115"/>
                    </a:lnTo>
                    <a:lnTo>
                      <a:pt x="1979" y="2117"/>
                    </a:lnTo>
                    <a:lnTo>
                      <a:pt x="1981" y="2117"/>
                    </a:lnTo>
                    <a:lnTo>
                      <a:pt x="1983" y="2115"/>
                    </a:lnTo>
                    <a:lnTo>
                      <a:pt x="1983" y="2117"/>
                    </a:lnTo>
                    <a:lnTo>
                      <a:pt x="1986" y="2117"/>
                    </a:lnTo>
                    <a:lnTo>
                      <a:pt x="1988" y="2115"/>
                    </a:lnTo>
                    <a:lnTo>
                      <a:pt x="1986" y="2115"/>
                    </a:lnTo>
                    <a:lnTo>
                      <a:pt x="1986" y="2113"/>
                    </a:lnTo>
                    <a:lnTo>
                      <a:pt x="1988" y="2113"/>
                    </a:lnTo>
                    <a:lnTo>
                      <a:pt x="1988" y="2112"/>
                    </a:lnTo>
                    <a:lnTo>
                      <a:pt x="1988" y="2110"/>
                    </a:lnTo>
                    <a:lnTo>
                      <a:pt x="1988" y="2108"/>
                    </a:lnTo>
                    <a:lnTo>
                      <a:pt x="1988" y="2106"/>
                    </a:lnTo>
                    <a:lnTo>
                      <a:pt x="1986" y="2106"/>
                    </a:lnTo>
                    <a:lnTo>
                      <a:pt x="1988" y="2106"/>
                    </a:lnTo>
                    <a:lnTo>
                      <a:pt x="1990" y="2106"/>
                    </a:lnTo>
                    <a:lnTo>
                      <a:pt x="1990" y="2108"/>
                    </a:lnTo>
                    <a:lnTo>
                      <a:pt x="1990" y="2106"/>
                    </a:lnTo>
                    <a:lnTo>
                      <a:pt x="1990" y="2104"/>
                    </a:lnTo>
                    <a:lnTo>
                      <a:pt x="1990" y="2102"/>
                    </a:lnTo>
                    <a:lnTo>
                      <a:pt x="1990" y="2104"/>
                    </a:lnTo>
                    <a:lnTo>
                      <a:pt x="1992" y="2108"/>
                    </a:lnTo>
                    <a:lnTo>
                      <a:pt x="1994" y="2106"/>
                    </a:lnTo>
                    <a:lnTo>
                      <a:pt x="1996" y="2106"/>
                    </a:lnTo>
                    <a:lnTo>
                      <a:pt x="1992" y="2112"/>
                    </a:lnTo>
                    <a:lnTo>
                      <a:pt x="1990" y="2113"/>
                    </a:lnTo>
                    <a:lnTo>
                      <a:pt x="1992" y="2115"/>
                    </a:lnTo>
                    <a:lnTo>
                      <a:pt x="1994" y="2115"/>
                    </a:lnTo>
                    <a:lnTo>
                      <a:pt x="1996" y="2115"/>
                    </a:lnTo>
                    <a:lnTo>
                      <a:pt x="1998" y="2113"/>
                    </a:lnTo>
                    <a:lnTo>
                      <a:pt x="2000" y="2113"/>
                    </a:lnTo>
                    <a:lnTo>
                      <a:pt x="2002" y="2113"/>
                    </a:lnTo>
                    <a:lnTo>
                      <a:pt x="2002" y="2112"/>
                    </a:lnTo>
                    <a:lnTo>
                      <a:pt x="2004" y="2112"/>
                    </a:lnTo>
                    <a:lnTo>
                      <a:pt x="2006" y="2113"/>
                    </a:lnTo>
                    <a:lnTo>
                      <a:pt x="2009" y="2113"/>
                    </a:lnTo>
                    <a:lnTo>
                      <a:pt x="2013" y="2113"/>
                    </a:lnTo>
                    <a:lnTo>
                      <a:pt x="2013" y="2110"/>
                    </a:lnTo>
                    <a:lnTo>
                      <a:pt x="2013" y="2108"/>
                    </a:lnTo>
                    <a:lnTo>
                      <a:pt x="2013" y="2104"/>
                    </a:lnTo>
                    <a:lnTo>
                      <a:pt x="2013" y="2102"/>
                    </a:lnTo>
                    <a:lnTo>
                      <a:pt x="2011" y="2100"/>
                    </a:lnTo>
                    <a:lnTo>
                      <a:pt x="2013" y="2100"/>
                    </a:lnTo>
                    <a:lnTo>
                      <a:pt x="2015" y="2102"/>
                    </a:lnTo>
                    <a:lnTo>
                      <a:pt x="2015" y="2106"/>
                    </a:lnTo>
                    <a:lnTo>
                      <a:pt x="2015" y="2108"/>
                    </a:lnTo>
                    <a:lnTo>
                      <a:pt x="2015" y="2110"/>
                    </a:lnTo>
                    <a:lnTo>
                      <a:pt x="2015" y="2112"/>
                    </a:lnTo>
                    <a:lnTo>
                      <a:pt x="2017" y="2113"/>
                    </a:lnTo>
                    <a:lnTo>
                      <a:pt x="2019" y="2113"/>
                    </a:lnTo>
                    <a:lnTo>
                      <a:pt x="2021" y="2113"/>
                    </a:lnTo>
                    <a:lnTo>
                      <a:pt x="2021" y="2112"/>
                    </a:lnTo>
                    <a:lnTo>
                      <a:pt x="2021" y="2108"/>
                    </a:lnTo>
                    <a:lnTo>
                      <a:pt x="2019" y="2106"/>
                    </a:lnTo>
                    <a:lnTo>
                      <a:pt x="2019" y="2104"/>
                    </a:lnTo>
                    <a:lnTo>
                      <a:pt x="2019" y="2102"/>
                    </a:lnTo>
                    <a:lnTo>
                      <a:pt x="2019" y="2100"/>
                    </a:lnTo>
                    <a:lnTo>
                      <a:pt x="2021" y="2098"/>
                    </a:lnTo>
                    <a:lnTo>
                      <a:pt x="2021" y="2100"/>
                    </a:lnTo>
                    <a:lnTo>
                      <a:pt x="2021" y="2104"/>
                    </a:lnTo>
                    <a:lnTo>
                      <a:pt x="2021" y="2106"/>
                    </a:lnTo>
                    <a:lnTo>
                      <a:pt x="2021" y="2104"/>
                    </a:lnTo>
                    <a:lnTo>
                      <a:pt x="2023" y="2104"/>
                    </a:lnTo>
                    <a:lnTo>
                      <a:pt x="2021" y="2102"/>
                    </a:lnTo>
                    <a:lnTo>
                      <a:pt x="2023" y="2098"/>
                    </a:lnTo>
                    <a:lnTo>
                      <a:pt x="2023" y="2094"/>
                    </a:lnTo>
                    <a:lnTo>
                      <a:pt x="2025" y="2094"/>
                    </a:lnTo>
                    <a:lnTo>
                      <a:pt x="2025" y="2096"/>
                    </a:lnTo>
                    <a:lnTo>
                      <a:pt x="2023" y="2100"/>
                    </a:lnTo>
                    <a:lnTo>
                      <a:pt x="2023" y="2102"/>
                    </a:lnTo>
                    <a:lnTo>
                      <a:pt x="2023" y="2104"/>
                    </a:lnTo>
                    <a:lnTo>
                      <a:pt x="2023" y="2106"/>
                    </a:lnTo>
                    <a:lnTo>
                      <a:pt x="2023" y="2110"/>
                    </a:lnTo>
                    <a:lnTo>
                      <a:pt x="2023" y="2112"/>
                    </a:lnTo>
                    <a:lnTo>
                      <a:pt x="2025" y="2112"/>
                    </a:lnTo>
                    <a:lnTo>
                      <a:pt x="2027" y="2112"/>
                    </a:lnTo>
                    <a:lnTo>
                      <a:pt x="2031" y="2112"/>
                    </a:lnTo>
                    <a:lnTo>
                      <a:pt x="2032" y="2112"/>
                    </a:lnTo>
                    <a:lnTo>
                      <a:pt x="2034" y="2112"/>
                    </a:lnTo>
                    <a:lnTo>
                      <a:pt x="2032" y="2110"/>
                    </a:lnTo>
                    <a:lnTo>
                      <a:pt x="2032" y="2108"/>
                    </a:lnTo>
                    <a:lnTo>
                      <a:pt x="2031" y="2106"/>
                    </a:lnTo>
                    <a:lnTo>
                      <a:pt x="2031" y="2104"/>
                    </a:lnTo>
                    <a:lnTo>
                      <a:pt x="2029" y="2096"/>
                    </a:lnTo>
                    <a:lnTo>
                      <a:pt x="2031" y="2094"/>
                    </a:lnTo>
                    <a:lnTo>
                      <a:pt x="2029" y="2092"/>
                    </a:lnTo>
                    <a:lnTo>
                      <a:pt x="2029" y="2090"/>
                    </a:lnTo>
                    <a:lnTo>
                      <a:pt x="2027" y="2090"/>
                    </a:lnTo>
                    <a:lnTo>
                      <a:pt x="2027" y="2088"/>
                    </a:lnTo>
                    <a:lnTo>
                      <a:pt x="2027" y="2087"/>
                    </a:lnTo>
                    <a:lnTo>
                      <a:pt x="2027" y="2083"/>
                    </a:lnTo>
                    <a:lnTo>
                      <a:pt x="2025" y="2083"/>
                    </a:lnTo>
                    <a:lnTo>
                      <a:pt x="2025" y="2081"/>
                    </a:lnTo>
                    <a:lnTo>
                      <a:pt x="2023" y="2081"/>
                    </a:lnTo>
                    <a:lnTo>
                      <a:pt x="2023" y="2079"/>
                    </a:lnTo>
                    <a:lnTo>
                      <a:pt x="2023" y="2077"/>
                    </a:lnTo>
                    <a:lnTo>
                      <a:pt x="2025" y="2077"/>
                    </a:lnTo>
                    <a:lnTo>
                      <a:pt x="2025" y="2079"/>
                    </a:lnTo>
                    <a:lnTo>
                      <a:pt x="2027" y="2079"/>
                    </a:lnTo>
                    <a:lnTo>
                      <a:pt x="2029" y="2079"/>
                    </a:lnTo>
                    <a:lnTo>
                      <a:pt x="2027" y="2081"/>
                    </a:lnTo>
                    <a:lnTo>
                      <a:pt x="2027" y="2083"/>
                    </a:lnTo>
                    <a:lnTo>
                      <a:pt x="2027" y="2085"/>
                    </a:lnTo>
                    <a:lnTo>
                      <a:pt x="2029" y="2088"/>
                    </a:lnTo>
                    <a:lnTo>
                      <a:pt x="2029" y="2090"/>
                    </a:lnTo>
                    <a:lnTo>
                      <a:pt x="2031" y="2092"/>
                    </a:lnTo>
                    <a:lnTo>
                      <a:pt x="2032" y="2092"/>
                    </a:lnTo>
                    <a:lnTo>
                      <a:pt x="2032" y="2094"/>
                    </a:lnTo>
                    <a:lnTo>
                      <a:pt x="2031" y="2096"/>
                    </a:lnTo>
                    <a:lnTo>
                      <a:pt x="2031" y="2098"/>
                    </a:lnTo>
                    <a:lnTo>
                      <a:pt x="2031" y="2100"/>
                    </a:lnTo>
                    <a:lnTo>
                      <a:pt x="2031" y="2102"/>
                    </a:lnTo>
                    <a:lnTo>
                      <a:pt x="2032" y="2104"/>
                    </a:lnTo>
                    <a:lnTo>
                      <a:pt x="2034" y="2104"/>
                    </a:lnTo>
                    <a:lnTo>
                      <a:pt x="2032" y="2106"/>
                    </a:lnTo>
                    <a:lnTo>
                      <a:pt x="2032" y="2108"/>
                    </a:lnTo>
                    <a:lnTo>
                      <a:pt x="2034" y="2108"/>
                    </a:lnTo>
                    <a:lnTo>
                      <a:pt x="2034" y="2110"/>
                    </a:lnTo>
                    <a:lnTo>
                      <a:pt x="2036" y="2108"/>
                    </a:lnTo>
                    <a:lnTo>
                      <a:pt x="2038" y="2108"/>
                    </a:lnTo>
                    <a:lnTo>
                      <a:pt x="2040" y="2110"/>
                    </a:lnTo>
                    <a:lnTo>
                      <a:pt x="2042" y="2110"/>
                    </a:lnTo>
                    <a:lnTo>
                      <a:pt x="2044" y="2110"/>
                    </a:lnTo>
                    <a:lnTo>
                      <a:pt x="2044" y="2108"/>
                    </a:lnTo>
                    <a:lnTo>
                      <a:pt x="2042" y="2102"/>
                    </a:lnTo>
                    <a:lnTo>
                      <a:pt x="2040" y="2100"/>
                    </a:lnTo>
                    <a:lnTo>
                      <a:pt x="2042" y="2096"/>
                    </a:lnTo>
                    <a:lnTo>
                      <a:pt x="2042" y="2094"/>
                    </a:lnTo>
                    <a:lnTo>
                      <a:pt x="2040" y="2094"/>
                    </a:lnTo>
                    <a:lnTo>
                      <a:pt x="2038" y="2094"/>
                    </a:lnTo>
                    <a:lnTo>
                      <a:pt x="2038" y="2096"/>
                    </a:lnTo>
                    <a:lnTo>
                      <a:pt x="2038" y="2094"/>
                    </a:lnTo>
                    <a:lnTo>
                      <a:pt x="2038" y="2092"/>
                    </a:lnTo>
                    <a:lnTo>
                      <a:pt x="2036" y="2090"/>
                    </a:lnTo>
                    <a:lnTo>
                      <a:pt x="2036" y="2088"/>
                    </a:lnTo>
                    <a:lnTo>
                      <a:pt x="2038" y="2090"/>
                    </a:lnTo>
                    <a:lnTo>
                      <a:pt x="2038" y="2092"/>
                    </a:lnTo>
                    <a:lnTo>
                      <a:pt x="2040" y="2092"/>
                    </a:lnTo>
                    <a:lnTo>
                      <a:pt x="2040" y="2094"/>
                    </a:lnTo>
                    <a:lnTo>
                      <a:pt x="2042" y="2094"/>
                    </a:lnTo>
                    <a:lnTo>
                      <a:pt x="2040" y="2088"/>
                    </a:lnTo>
                    <a:lnTo>
                      <a:pt x="2040" y="2087"/>
                    </a:lnTo>
                    <a:lnTo>
                      <a:pt x="2040" y="2085"/>
                    </a:lnTo>
                    <a:lnTo>
                      <a:pt x="2042" y="2087"/>
                    </a:lnTo>
                    <a:lnTo>
                      <a:pt x="2044" y="2087"/>
                    </a:lnTo>
                    <a:lnTo>
                      <a:pt x="2044" y="2088"/>
                    </a:lnTo>
                    <a:lnTo>
                      <a:pt x="2046" y="2090"/>
                    </a:lnTo>
                    <a:lnTo>
                      <a:pt x="2044" y="2090"/>
                    </a:lnTo>
                    <a:lnTo>
                      <a:pt x="2044" y="2092"/>
                    </a:lnTo>
                    <a:lnTo>
                      <a:pt x="2044" y="2094"/>
                    </a:lnTo>
                    <a:lnTo>
                      <a:pt x="2044" y="2096"/>
                    </a:lnTo>
                    <a:lnTo>
                      <a:pt x="2044" y="2098"/>
                    </a:lnTo>
                    <a:lnTo>
                      <a:pt x="2044" y="2102"/>
                    </a:lnTo>
                    <a:lnTo>
                      <a:pt x="2046" y="2104"/>
                    </a:lnTo>
                    <a:lnTo>
                      <a:pt x="2046" y="2106"/>
                    </a:lnTo>
                    <a:lnTo>
                      <a:pt x="2048" y="2106"/>
                    </a:lnTo>
                    <a:lnTo>
                      <a:pt x="2048" y="2104"/>
                    </a:lnTo>
                    <a:lnTo>
                      <a:pt x="2048" y="2102"/>
                    </a:lnTo>
                    <a:lnTo>
                      <a:pt x="2048" y="2100"/>
                    </a:lnTo>
                    <a:lnTo>
                      <a:pt x="2048" y="2102"/>
                    </a:lnTo>
                    <a:lnTo>
                      <a:pt x="2048" y="2104"/>
                    </a:lnTo>
                    <a:lnTo>
                      <a:pt x="2050" y="2104"/>
                    </a:lnTo>
                    <a:lnTo>
                      <a:pt x="2052" y="2104"/>
                    </a:lnTo>
                    <a:lnTo>
                      <a:pt x="2054" y="2104"/>
                    </a:lnTo>
                    <a:lnTo>
                      <a:pt x="2055" y="2100"/>
                    </a:lnTo>
                    <a:lnTo>
                      <a:pt x="2055" y="2098"/>
                    </a:lnTo>
                    <a:lnTo>
                      <a:pt x="2054" y="2098"/>
                    </a:lnTo>
                    <a:lnTo>
                      <a:pt x="2054" y="2096"/>
                    </a:lnTo>
                    <a:lnTo>
                      <a:pt x="2055" y="2096"/>
                    </a:lnTo>
                    <a:lnTo>
                      <a:pt x="2055" y="2094"/>
                    </a:lnTo>
                    <a:lnTo>
                      <a:pt x="2054" y="2090"/>
                    </a:lnTo>
                    <a:lnTo>
                      <a:pt x="2052" y="2090"/>
                    </a:lnTo>
                    <a:lnTo>
                      <a:pt x="2050" y="2090"/>
                    </a:lnTo>
                    <a:lnTo>
                      <a:pt x="2050" y="2088"/>
                    </a:lnTo>
                    <a:lnTo>
                      <a:pt x="2048" y="2087"/>
                    </a:lnTo>
                    <a:lnTo>
                      <a:pt x="2048" y="2085"/>
                    </a:lnTo>
                    <a:lnTo>
                      <a:pt x="2048" y="2083"/>
                    </a:lnTo>
                    <a:lnTo>
                      <a:pt x="2048" y="2085"/>
                    </a:lnTo>
                    <a:lnTo>
                      <a:pt x="2050" y="2087"/>
                    </a:lnTo>
                    <a:lnTo>
                      <a:pt x="2050" y="2088"/>
                    </a:lnTo>
                    <a:lnTo>
                      <a:pt x="2052" y="2088"/>
                    </a:lnTo>
                    <a:lnTo>
                      <a:pt x="2052" y="2090"/>
                    </a:lnTo>
                    <a:lnTo>
                      <a:pt x="2054" y="2090"/>
                    </a:lnTo>
                    <a:lnTo>
                      <a:pt x="2055" y="2088"/>
                    </a:lnTo>
                    <a:lnTo>
                      <a:pt x="2055" y="2090"/>
                    </a:lnTo>
                    <a:lnTo>
                      <a:pt x="2055" y="2092"/>
                    </a:lnTo>
                    <a:lnTo>
                      <a:pt x="2061" y="2098"/>
                    </a:lnTo>
                    <a:lnTo>
                      <a:pt x="2063" y="2100"/>
                    </a:lnTo>
                    <a:lnTo>
                      <a:pt x="2065" y="2100"/>
                    </a:lnTo>
                    <a:lnTo>
                      <a:pt x="2067" y="2100"/>
                    </a:lnTo>
                    <a:lnTo>
                      <a:pt x="2067" y="2098"/>
                    </a:lnTo>
                    <a:lnTo>
                      <a:pt x="2065" y="2098"/>
                    </a:lnTo>
                    <a:lnTo>
                      <a:pt x="2063" y="2098"/>
                    </a:lnTo>
                    <a:lnTo>
                      <a:pt x="2063" y="2096"/>
                    </a:lnTo>
                    <a:lnTo>
                      <a:pt x="2061" y="2096"/>
                    </a:lnTo>
                    <a:lnTo>
                      <a:pt x="2063" y="2096"/>
                    </a:lnTo>
                    <a:lnTo>
                      <a:pt x="2061" y="2096"/>
                    </a:lnTo>
                    <a:lnTo>
                      <a:pt x="2061" y="2094"/>
                    </a:lnTo>
                    <a:lnTo>
                      <a:pt x="2063" y="2094"/>
                    </a:lnTo>
                    <a:lnTo>
                      <a:pt x="2065" y="2094"/>
                    </a:lnTo>
                    <a:lnTo>
                      <a:pt x="2067" y="2096"/>
                    </a:lnTo>
                    <a:lnTo>
                      <a:pt x="2069" y="2096"/>
                    </a:lnTo>
                    <a:lnTo>
                      <a:pt x="2071" y="2096"/>
                    </a:lnTo>
                    <a:lnTo>
                      <a:pt x="2073" y="2096"/>
                    </a:lnTo>
                    <a:lnTo>
                      <a:pt x="2075" y="2098"/>
                    </a:lnTo>
                    <a:lnTo>
                      <a:pt x="2075" y="2096"/>
                    </a:lnTo>
                    <a:lnTo>
                      <a:pt x="2077" y="2096"/>
                    </a:lnTo>
                    <a:lnTo>
                      <a:pt x="2079" y="2096"/>
                    </a:lnTo>
                    <a:lnTo>
                      <a:pt x="2080" y="2094"/>
                    </a:lnTo>
                    <a:lnTo>
                      <a:pt x="2080" y="2092"/>
                    </a:lnTo>
                    <a:lnTo>
                      <a:pt x="2079" y="2092"/>
                    </a:lnTo>
                    <a:lnTo>
                      <a:pt x="2080" y="2090"/>
                    </a:lnTo>
                    <a:lnTo>
                      <a:pt x="2079" y="2088"/>
                    </a:lnTo>
                    <a:lnTo>
                      <a:pt x="2080" y="2087"/>
                    </a:lnTo>
                    <a:lnTo>
                      <a:pt x="2082" y="2087"/>
                    </a:lnTo>
                    <a:lnTo>
                      <a:pt x="2080" y="2088"/>
                    </a:lnTo>
                    <a:lnTo>
                      <a:pt x="2080" y="2090"/>
                    </a:lnTo>
                    <a:lnTo>
                      <a:pt x="2080" y="2092"/>
                    </a:lnTo>
                    <a:lnTo>
                      <a:pt x="2080" y="2094"/>
                    </a:lnTo>
                    <a:lnTo>
                      <a:pt x="2082" y="2094"/>
                    </a:lnTo>
                    <a:lnTo>
                      <a:pt x="2082" y="2096"/>
                    </a:lnTo>
                    <a:lnTo>
                      <a:pt x="2080" y="2096"/>
                    </a:lnTo>
                    <a:lnTo>
                      <a:pt x="2080" y="2098"/>
                    </a:lnTo>
                    <a:lnTo>
                      <a:pt x="2082" y="2098"/>
                    </a:lnTo>
                    <a:lnTo>
                      <a:pt x="2082" y="2100"/>
                    </a:lnTo>
                    <a:lnTo>
                      <a:pt x="2088" y="2100"/>
                    </a:lnTo>
                    <a:lnTo>
                      <a:pt x="2090" y="2100"/>
                    </a:lnTo>
                    <a:lnTo>
                      <a:pt x="2092" y="2102"/>
                    </a:lnTo>
                    <a:lnTo>
                      <a:pt x="2094" y="2102"/>
                    </a:lnTo>
                    <a:lnTo>
                      <a:pt x="2096" y="2100"/>
                    </a:lnTo>
                    <a:lnTo>
                      <a:pt x="2094" y="2100"/>
                    </a:lnTo>
                    <a:lnTo>
                      <a:pt x="2096" y="2100"/>
                    </a:lnTo>
                    <a:lnTo>
                      <a:pt x="2109" y="2098"/>
                    </a:lnTo>
                    <a:lnTo>
                      <a:pt x="2111" y="2098"/>
                    </a:lnTo>
                    <a:lnTo>
                      <a:pt x="2113" y="2098"/>
                    </a:lnTo>
                    <a:lnTo>
                      <a:pt x="2115" y="2096"/>
                    </a:lnTo>
                    <a:lnTo>
                      <a:pt x="2117" y="2096"/>
                    </a:lnTo>
                    <a:lnTo>
                      <a:pt x="2119" y="2098"/>
                    </a:lnTo>
                    <a:lnTo>
                      <a:pt x="2125" y="2098"/>
                    </a:lnTo>
                    <a:lnTo>
                      <a:pt x="2130" y="2098"/>
                    </a:lnTo>
                    <a:lnTo>
                      <a:pt x="2132" y="2098"/>
                    </a:lnTo>
                    <a:lnTo>
                      <a:pt x="2134" y="2098"/>
                    </a:lnTo>
                    <a:lnTo>
                      <a:pt x="2134" y="2094"/>
                    </a:lnTo>
                    <a:lnTo>
                      <a:pt x="2136" y="2094"/>
                    </a:lnTo>
                    <a:lnTo>
                      <a:pt x="2136" y="2092"/>
                    </a:lnTo>
                    <a:lnTo>
                      <a:pt x="2138" y="2092"/>
                    </a:lnTo>
                    <a:lnTo>
                      <a:pt x="2138" y="2090"/>
                    </a:lnTo>
                    <a:lnTo>
                      <a:pt x="2136" y="2090"/>
                    </a:lnTo>
                    <a:lnTo>
                      <a:pt x="2136" y="2088"/>
                    </a:lnTo>
                    <a:lnTo>
                      <a:pt x="2136" y="2087"/>
                    </a:lnTo>
                    <a:lnTo>
                      <a:pt x="2136" y="2085"/>
                    </a:lnTo>
                    <a:lnTo>
                      <a:pt x="2134" y="2081"/>
                    </a:lnTo>
                    <a:lnTo>
                      <a:pt x="2132" y="2081"/>
                    </a:lnTo>
                    <a:lnTo>
                      <a:pt x="2132" y="2079"/>
                    </a:lnTo>
                    <a:lnTo>
                      <a:pt x="2130" y="2077"/>
                    </a:lnTo>
                    <a:lnTo>
                      <a:pt x="2132" y="2077"/>
                    </a:lnTo>
                    <a:lnTo>
                      <a:pt x="2132" y="2075"/>
                    </a:lnTo>
                    <a:lnTo>
                      <a:pt x="2130" y="2071"/>
                    </a:lnTo>
                    <a:lnTo>
                      <a:pt x="2128" y="2071"/>
                    </a:lnTo>
                    <a:lnTo>
                      <a:pt x="2125" y="2067"/>
                    </a:lnTo>
                    <a:lnTo>
                      <a:pt x="2125" y="2065"/>
                    </a:lnTo>
                    <a:lnTo>
                      <a:pt x="2127" y="2065"/>
                    </a:lnTo>
                    <a:lnTo>
                      <a:pt x="2127" y="2067"/>
                    </a:lnTo>
                    <a:lnTo>
                      <a:pt x="2128" y="2069"/>
                    </a:lnTo>
                    <a:lnTo>
                      <a:pt x="2130" y="2069"/>
                    </a:lnTo>
                    <a:lnTo>
                      <a:pt x="2130" y="2071"/>
                    </a:lnTo>
                    <a:lnTo>
                      <a:pt x="2130" y="2073"/>
                    </a:lnTo>
                    <a:lnTo>
                      <a:pt x="2132" y="2073"/>
                    </a:lnTo>
                    <a:lnTo>
                      <a:pt x="2134" y="2075"/>
                    </a:lnTo>
                    <a:lnTo>
                      <a:pt x="2136" y="2075"/>
                    </a:lnTo>
                    <a:lnTo>
                      <a:pt x="2134" y="2077"/>
                    </a:lnTo>
                    <a:lnTo>
                      <a:pt x="2136" y="2077"/>
                    </a:lnTo>
                    <a:lnTo>
                      <a:pt x="2136" y="2079"/>
                    </a:lnTo>
                    <a:lnTo>
                      <a:pt x="2138" y="2081"/>
                    </a:lnTo>
                    <a:lnTo>
                      <a:pt x="2140" y="2081"/>
                    </a:lnTo>
                    <a:lnTo>
                      <a:pt x="2142" y="2079"/>
                    </a:lnTo>
                    <a:lnTo>
                      <a:pt x="2142" y="2077"/>
                    </a:lnTo>
                    <a:lnTo>
                      <a:pt x="2142" y="2079"/>
                    </a:lnTo>
                    <a:lnTo>
                      <a:pt x="2142" y="2081"/>
                    </a:lnTo>
                    <a:lnTo>
                      <a:pt x="2142" y="2083"/>
                    </a:lnTo>
                    <a:lnTo>
                      <a:pt x="2144" y="2085"/>
                    </a:lnTo>
                    <a:lnTo>
                      <a:pt x="2146" y="2083"/>
                    </a:lnTo>
                    <a:lnTo>
                      <a:pt x="2148" y="2083"/>
                    </a:lnTo>
                    <a:lnTo>
                      <a:pt x="2148" y="2085"/>
                    </a:lnTo>
                    <a:lnTo>
                      <a:pt x="2146" y="2085"/>
                    </a:lnTo>
                    <a:lnTo>
                      <a:pt x="2146" y="2087"/>
                    </a:lnTo>
                    <a:lnTo>
                      <a:pt x="2148" y="2087"/>
                    </a:lnTo>
                    <a:lnTo>
                      <a:pt x="2150" y="2087"/>
                    </a:lnTo>
                    <a:lnTo>
                      <a:pt x="2151" y="2085"/>
                    </a:lnTo>
                    <a:lnTo>
                      <a:pt x="2150" y="2083"/>
                    </a:lnTo>
                    <a:lnTo>
                      <a:pt x="2151" y="2081"/>
                    </a:lnTo>
                    <a:lnTo>
                      <a:pt x="2151" y="2079"/>
                    </a:lnTo>
                    <a:lnTo>
                      <a:pt x="2153" y="2079"/>
                    </a:lnTo>
                    <a:lnTo>
                      <a:pt x="2155" y="2079"/>
                    </a:lnTo>
                    <a:lnTo>
                      <a:pt x="2153" y="2079"/>
                    </a:lnTo>
                    <a:lnTo>
                      <a:pt x="2153" y="2081"/>
                    </a:lnTo>
                    <a:lnTo>
                      <a:pt x="2153" y="2085"/>
                    </a:lnTo>
                    <a:lnTo>
                      <a:pt x="2153" y="2083"/>
                    </a:lnTo>
                    <a:lnTo>
                      <a:pt x="2153" y="2085"/>
                    </a:lnTo>
                    <a:lnTo>
                      <a:pt x="2153" y="2087"/>
                    </a:lnTo>
                    <a:lnTo>
                      <a:pt x="2151" y="2088"/>
                    </a:lnTo>
                    <a:lnTo>
                      <a:pt x="2150" y="2090"/>
                    </a:lnTo>
                    <a:lnTo>
                      <a:pt x="2150" y="2092"/>
                    </a:lnTo>
                    <a:lnTo>
                      <a:pt x="2150" y="2094"/>
                    </a:lnTo>
                    <a:lnTo>
                      <a:pt x="2151" y="2094"/>
                    </a:lnTo>
                    <a:lnTo>
                      <a:pt x="2151" y="2092"/>
                    </a:lnTo>
                    <a:lnTo>
                      <a:pt x="2150" y="2096"/>
                    </a:lnTo>
                    <a:lnTo>
                      <a:pt x="2148" y="2098"/>
                    </a:lnTo>
                    <a:lnTo>
                      <a:pt x="2150" y="2100"/>
                    </a:lnTo>
                    <a:lnTo>
                      <a:pt x="2151" y="2100"/>
                    </a:lnTo>
                    <a:lnTo>
                      <a:pt x="2153" y="2098"/>
                    </a:lnTo>
                    <a:lnTo>
                      <a:pt x="2155" y="2098"/>
                    </a:lnTo>
                    <a:lnTo>
                      <a:pt x="2153" y="2100"/>
                    </a:lnTo>
                    <a:lnTo>
                      <a:pt x="2153" y="2102"/>
                    </a:lnTo>
                    <a:lnTo>
                      <a:pt x="2163" y="2100"/>
                    </a:lnTo>
                    <a:lnTo>
                      <a:pt x="2163" y="2098"/>
                    </a:lnTo>
                    <a:lnTo>
                      <a:pt x="2161" y="2098"/>
                    </a:lnTo>
                    <a:lnTo>
                      <a:pt x="2161" y="2096"/>
                    </a:lnTo>
                    <a:lnTo>
                      <a:pt x="2159" y="2090"/>
                    </a:lnTo>
                    <a:lnTo>
                      <a:pt x="2159" y="2088"/>
                    </a:lnTo>
                    <a:lnTo>
                      <a:pt x="2157" y="2087"/>
                    </a:lnTo>
                    <a:lnTo>
                      <a:pt x="2159" y="2085"/>
                    </a:lnTo>
                    <a:lnTo>
                      <a:pt x="2159" y="2087"/>
                    </a:lnTo>
                    <a:lnTo>
                      <a:pt x="2163" y="2092"/>
                    </a:lnTo>
                    <a:lnTo>
                      <a:pt x="2163" y="2094"/>
                    </a:lnTo>
                    <a:lnTo>
                      <a:pt x="2163" y="2096"/>
                    </a:lnTo>
                    <a:lnTo>
                      <a:pt x="2165" y="2096"/>
                    </a:lnTo>
                    <a:lnTo>
                      <a:pt x="2167" y="2096"/>
                    </a:lnTo>
                    <a:lnTo>
                      <a:pt x="2167" y="2098"/>
                    </a:lnTo>
                    <a:lnTo>
                      <a:pt x="2169" y="2098"/>
                    </a:lnTo>
                    <a:lnTo>
                      <a:pt x="2171" y="2096"/>
                    </a:lnTo>
                    <a:lnTo>
                      <a:pt x="2169" y="2096"/>
                    </a:lnTo>
                    <a:lnTo>
                      <a:pt x="2169" y="2094"/>
                    </a:lnTo>
                    <a:lnTo>
                      <a:pt x="2173" y="2096"/>
                    </a:lnTo>
                    <a:lnTo>
                      <a:pt x="2173" y="2098"/>
                    </a:lnTo>
                    <a:lnTo>
                      <a:pt x="2174" y="2098"/>
                    </a:lnTo>
                    <a:lnTo>
                      <a:pt x="2174" y="2096"/>
                    </a:lnTo>
                    <a:lnTo>
                      <a:pt x="2174" y="2094"/>
                    </a:lnTo>
                    <a:lnTo>
                      <a:pt x="2171" y="2092"/>
                    </a:lnTo>
                    <a:lnTo>
                      <a:pt x="2173" y="2090"/>
                    </a:lnTo>
                    <a:lnTo>
                      <a:pt x="2173" y="2092"/>
                    </a:lnTo>
                    <a:lnTo>
                      <a:pt x="2174" y="2092"/>
                    </a:lnTo>
                    <a:lnTo>
                      <a:pt x="2174" y="2094"/>
                    </a:lnTo>
                    <a:lnTo>
                      <a:pt x="2176" y="2094"/>
                    </a:lnTo>
                    <a:lnTo>
                      <a:pt x="2176" y="2096"/>
                    </a:lnTo>
                    <a:lnTo>
                      <a:pt x="2176" y="2098"/>
                    </a:lnTo>
                    <a:lnTo>
                      <a:pt x="2176" y="2100"/>
                    </a:lnTo>
                    <a:lnTo>
                      <a:pt x="2176" y="2098"/>
                    </a:lnTo>
                    <a:lnTo>
                      <a:pt x="2178" y="2098"/>
                    </a:lnTo>
                    <a:lnTo>
                      <a:pt x="2176" y="2102"/>
                    </a:lnTo>
                    <a:lnTo>
                      <a:pt x="2176" y="2104"/>
                    </a:lnTo>
                    <a:lnTo>
                      <a:pt x="2178" y="2113"/>
                    </a:lnTo>
                    <a:lnTo>
                      <a:pt x="2178" y="2117"/>
                    </a:lnTo>
                    <a:lnTo>
                      <a:pt x="2180" y="2119"/>
                    </a:lnTo>
                    <a:lnTo>
                      <a:pt x="2182" y="2121"/>
                    </a:lnTo>
                    <a:lnTo>
                      <a:pt x="2182" y="2123"/>
                    </a:lnTo>
                    <a:lnTo>
                      <a:pt x="2180" y="2127"/>
                    </a:lnTo>
                    <a:lnTo>
                      <a:pt x="2180" y="2129"/>
                    </a:lnTo>
                    <a:lnTo>
                      <a:pt x="2182" y="2129"/>
                    </a:lnTo>
                    <a:lnTo>
                      <a:pt x="2188" y="2133"/>
                    </a:lnTo>
                    <a:lnTo>
                      <a:pt x="2192" y="2135"/>
                    </a:lnTo>
                    <a:lnTo>
                      <a:pt x="2194" y="2135"/>
                    </a:lnTo>
                    <a:lnTo>
                      <a:pt x="2196" y="2135"/>
                    </a:lnTo>
                    <a:lnTo>
                      <a:pt x="2198" y="2135"/>
                    </a:lnTo>
                    <a:lnTo>
                      <a:pt x="2198" y="2136"/>
                    </a:lnTo>
                    <a:lnTo>
                      <a:pt x="2198" y="2138"/>
                    </a:lnTo>
                    <a:lnTo>
                      <a:pt x="2199" y="2138"/>
                    </a:lnTo>
                    <a:lnTo>
                      <a:pt x="2201" y="2138"/>
                    </a:lnTo>
                    <a:lnTo>
                      <a:pt x="2203" y="2136"/>
                    </a:lnTo>
                    <a:lnTo>
                      <a:pt x="2203" y="2135"/>
                    </a:lnTo>
                    <a:lnTo>
                      <a:pt x="2205" y="2135"/>
                    </a:lnTo>
                    <a:lnTo>
                      <a:pt x="2205" y="2136"/>
                    </a:lnTo>
                    <a:lnTo>
                      <a:pt x="2205" y="2138"/>
                    </a:lnTo>
                    <a:lnTo>
                      <a:pt x="2205" y="2140"/>
                    </a:lnTo>
                    <a:lnTo>
                      <a:pt x="2207" y="2142"/>
                    </a:lnTo>
                    <a:lnTo>
                      <a:pt x="2209" y="2142"/>
                    </a:lnTo>
                    <a:lnTo>
                      <a:pt x="2211" y="2142"/>
                    </a:lnTo>
                    <a:lnTo>
                      <a:pt x="2213" y="2142"/>
                    </a:lnTo>
                    <a:lnTo>
                      <a:pt x="2215" y="2142"/>
                    </a:lnTo>
                    <a:lnTo>
                      <a:pt x="2217" y="2142"/>
                    </a:lnTo>
                    <a:lnTo>
                      <a:pt x="2215" y="2140"/>
                    </a:lnTo>
                    <a:lnTo>
                      <a:pt x="2215" y="2138"/>
                    </a:lnTo>
                    <a:lnTo>
                      <a:pt x="2215" y="2136"/>
                    </a:lnTo>
                    <a:lnTo>
                      <a:pt x="2213" y="2136"/>
                    </a:lnTo>
                    <a:lnTo>
                      <a:pt x="2213" y="2135"/>
                    </a:lnTo>
                    <a:lnTo>
                      <a:pt x="2215" y="2135"/>
                    </a:lnTo>
                    <a:lnTo>
                      <a:pt x="2217" y="2136"/>
                    </a:lnTo>
                    <a:lnTo>
                      <a:pt x="2217" y="2138"/>
                    </a:lnTo>
                    <a:lnTo>
                      <a:pt x="2219" y="2138"/>
                    </a:lnTo>
                    <a:lnTo>
                      <a:pt x="2221" y="2136"/>
                    </a:lnTo>
                    <a:lnTo>
                      <a:pt x="2219" y="2135"/>
                    </a:lnTo>
                    <a:lnTo>
                      <a:pt x="2217" y="2133"/>
                    </a:lnTo>
                    <a:lnTo>
                      <a:pt x="2217" y="2131"/>
                    </a:lnTo>
                    <a:lnTo>
                      <a:pt x="2215" y="2131"/>
                    </a:lnTo>
                    <a:lnTo>
                      <a:pt x="2217" y="2129"/>
                    </a:lnTo>
                    <a:lnTo>
                      <a:pt x="2219" y="2129"/>
                    </a:lnTo>
                    <a:lnTo>
                      <a:pt x="2219" y="2131"/>
                    </a:lnTo>
                    <a:lnTo>
                      <a:pt x="2219" y="2133"/>
                    </a:lnTo>
                    <a:lnTo>
                      <a:pt x="2221" y="2135"/>
                    </a:lnTo>
                    <a:lnTo>
                      <a:pt x="2222" y="2133"/>
                    </a:lnTo>
                    <a:lnTo>
                      <a:pt x="2222" y="2135"/>
                    </a:lnTo>
                    <a:lnTo>
                      <a:pt x="2224" y="2135"/>
                    </a:lnTo>
                    <a:lnTo>
                      <a:pt x="2226" y="2135"/>
                    </a:lnTo>
                    <a:lnTo>
                      <a:pt x="2228" y="2133"/>
                    </a:lnTo>
                    <a:lnTo>
                      <a:pt x="2230" y="2129"/>
                    </a:lnTo>
                    <a:lnTo>
                      <a:pt x="2232" y="2129"/>
                    </a:lnTo>
                    <a:lnTo>
                      <a:pt x="2234" y="2129"/>
                    </a:lnTo>
                    <a:lnTo>
                      <a:pt x="2234" y="2127"/>
                    </a:lnTo>
                    <a:lnTo>
                      <a:pt x="2236" y="2127"/>
                    </a:lnTo>
                    <a:lnTo>
                      <a:pt x="2236" y="2129"/>
                    </a:lnTo>
                    <a:lnTo>
                      <a:pt x="2234" y="2129"/>
                    </a:lnTo>
                    <a:lnTo>
                      <a:pt x="2230" y="2135"/>
                    </a:lnTo>
                    <a:lnTo>
                      <a:pt x="2228" y="2135"/>
                    </a:lnTo>
                    <a:lnTo>
                      <a:pt x="2226" y="2136"/>
                    </a:lnTo>
                    <a:lnTo>
                      <a:pt x="2226" y="2138"/>
                    </a:lnTo>
                    <a:lnTo>
                      <a:pt x="2228" y="2140"/>
                    </a:lnTo>
                    <a:lnTo>
                      <a:pt x="2230" y="2140"/>
                    </a:lnTo>
                    <a:lnTo>
                      <a:pt x="2236" y="2138"/>
                    </a:lnTo>
                    <a:lnTo>
                      <a:pt x="2236" y="2140"/>
                    </a:lnTo>
                    <a:lnTo>
                      <a:pt x="2234" y="2140"/>
                    </a:lnTo>
                    <a:lnTo>
                      <a:pt x="2232" y="2142"/>
                    </a:lnTo>
                    <a:lnTo>
                      <a:pt x="2230" y="2142"/>
                    </a:lnTo>
                    <a:lnTo>
                      <a:pt x="2230" y="2144"/>
                    </a:lnTo>
                    <a:lnTo>
                      <a:pt x="2232" y="2144"/>
                    </a:lnTo>
                    <a:lnTo>
                      <a:pt x="2236" y="2146"/>
                    </a:lnTo>
                    <a:lnTo>
                      <a:pt x="2234" y="2146"/>
                    </a:lnTo>
                    <a:lnTo>
                      <a:pt x="2236" y="2146"/>
                    </a:lnTo>
                    <a:lnTo>
                      <a:pt x="2236" y="2148"/>
                    </a:lnTo>
                    <a:lnTo>
                      <a:pt x="2234" y="2148"/>
                    </a:lnTo>
                    <a:lnTo>
                      <a:pt x="2232" y="2146"/>
                    </a:lnTo>
                    <a:lnTo>
                      <a:pt x="2230" y="2148"/>
                    </a:lnTo>
                    <a:lnTo>
                      <a:pt x="2226" y="2144"/>
                    </a:lnTo>
                    <a:lnTo>
                      <a:pt x="2226" y="2146"/>
                    </a:lnTo>
                    <a:lnTo>
                      <a:pt x="2224" y="2148"/>
                    </a:lnTo>
                    <a:lnTo>
                      <a:pt x="2224" y="2150"/>
                    </a:lnTo>
                    <a:lnTo>
                      <a:pt x="2224" y="2152"/>
                    </a:lnTo>
                    <a:lnTo>
                      <a:pt x="2226" y="2152"/>
                    </a:lnTo>
                    <a:lnTo>
                      <a:pt x="2228" y="2154"/>
                    </a:lnTo>
                    <a:lnTo>
                      <a:pt x="2230" y="2154"/>
                    </a:lnTo>
                    <a:lnTo>
                      <a:pt x="2226" y="2154"/>
                    </a:lnTo>
                    <a:lnTo>
                      <a:pt x="2224" y="2154"/>
                    </a:lnTo>
                    <a:lnTo>
                      <a:pt x="2224" y="2152"/>
                    </a:lnTo>
                    <a:lnTo>
                      <a:pt x="2224" y="2150"/>
                    </a:lnTo>
                    <a:lnTo>
                      <a:pt x="2222" y="2150"/>
                    </a:lnTo>
                    <a:lnTo>
                      <a:pt x="2221" y="2148"/>
                    </a:lnTo>
                    <a:lnTo>
                      <a:pt x="2222" y="2150"/>
                    </a:lnTo>
                    <a:lnTo>
                      <a:pt x="2222" y="2152"/>
                    </a:lnTo>
                    <a:lnTo>
                      <a:pt x="2226" y="2158"/>
                    </a:lnTo>
                    <a:lnTo>
                      <a:pt x="2228" y="2161"/>
                    </a:lnTo>
                    <a:lnTo>
                      <a:pt x="2226" y="2161"/>
                    </a:lnTo>
                    <a:lnTo>
                      <a:pt x="2226" y="2163"/>
                    </a:lnTo>
                    <a:lnTo>
                      <a:pt x="2228" y="2165"/>
                    </a:lnTo>
                    <a:lnTo>
                      <a:pt x="2232" y="2163"/>
                    </a:lnTo>
                    <a:lnTo>
                      <a:pt x="2234" y="2163"/>
                    </a:lnTo>
                    <a:lnTo>
                      <a:pt x="2236" y="2163"/>
                    </a:lnTo>
                    <a:lnTo>
                      <a:pt x="2238" y="2161"/>
                    </a:lnTo>
                    <a:lnTo>
                      <a:pt x="2240" y="2161"/>
                    </a:lnTo>
                    <a:lnTo>
                      <a:pt x="2238" y="2161"/>
                    </a:lnTo>
                    <a:lnTo>
                      <a:pt x="2238" y="2163"/>
                    </a:lnTo>
                    <a:lnTo>
                      <a:pt x="2232" y="2167"/>
                    </a:lnTo>
                    <a:lnTo>
                      <a:pt x="2230" y="2169"/>
                    </a:lnTo>
                    <a:lnTo>
                      <a:pt x="2228" y="2169"/>
                    </a:lnTo>
                    <a:lnTo>
                      <a:pt x="2234" y="2173"/>
                    </a:lnTo>
                    <a:lnTo>
                      <a:pt x="2238" y="2175"/>
                    </a:lnTo>
                    <a:lnTo>
                      <a:pt x="2244" y="2183"/>
                    </a:lnTo>
                    <a:lnTo>
                      <a:pt x="2246" y="2186"/>
                    </a:lnTo>
                    <a:lnTo>
                      <a:pt x="2247" y="2188"/>
                    </a:lnTo>
                    <a:lnTo>
                      <a:pt x="2247" y="2186"/>
                    </a:lnTo>
                    <a:lnTo>
                      <a:pt x="2247" y="2188"/>
                    </a:lnTo>
                    <a:lnTo>
                      <a:pt x="2246" y="2188"/>
                    </a:lnTo>
                    <a:lnTo>
                      <a:pt x="2247" y="2190"/>
                    </a:lnTo>
                    <a:lnTo>
                      <a:pt x="2249" y="2200"/>
                    </a:lnTo>
                    <a:lnTo>
                      <a:pt x="2249" y="2204"/>
                    </a:lnTo>
                    <a:lnTo>
                      <a:pt x="2249" y="2206"/>
                    </a:lnTo>
                    <a:lnTo>
                      <a:pt x="2247" y="2208"/>
                    </a:lnTo>
                    <a:lnTo>
                      <a:pt x="2246" y="2210"/>
                    </a:lnTo>
                    <a:lnTo>
                      <a:pt x="2246" y="2211"/>
                    </a:lnTo>
                    <a:lnTo>
                      <a:pt x="2246" y="2215"/>
                    </a:lnTo>
                    <a:lnTo>
                      <a:pt x="2244" y="2223"/>
                    </a:lnTo>
                    <a:lnTo>
                      <a:pt x="2244" y="2225"/>
                    </a:lnTo>
                    <a:lnTo>
                      <a:pt x="2244" y="2227"/>
                    </a:lnTo>
                    <a:lnTo>
                      <a:pt x="2242" y="2236"/>
                    </a:lnTo>
                    <a:lnTo>
                      <a:pt x="2240" y="2250"/>
                    </a:lnTo>
                    <a:lnTo>
                      <a:pt x="2240" y="2252"/>
                    </a:lnTo>
                    <a:lnTo>
                      <a:pt x="2238" y="2254"/>
                    </a:lnTo>
                    <a:lnTo>
                      <a:pt x="2238" y="2256"/>
                    </a:lnTo>
                    <a:lnTo>
                      <a:pt x="2238" y="2258"/>
                    </a:lnTo>
                    <a:lnTo>
                      <a:pt x="2238" y="2259"/>
                    </a:lnTo>
                    <a:lnTo>
                      <a:pt x="2238" y="2267"/>
                    </a:lnTo>
                    <a:lnTo>
                      <a:pt x="2238" y="2269"/>
                    </a:lnTo>
                    <a:lnTo>
                      <a:pt x="2236" y="2269"/>
                    </a:lnTo>
                    <a:lnTo>
                      <a:pt x="2236" y="2271"/>
                    </a:lnTo>
                    <a:lnTo>
                      <a:pt x="2238" y="2271"/>
                    </a:lnTo>
                    <a:lnTo>
                      <a:pt x="2238" y="2273"/>
                    </a:lnTo>
                    <a:lnTo>
                      <a:pt x="2240" y="2279"/>
                    </a:lnTo>
                    <a:lnTo>
                      <a:pt x="2240" y="2281"/>
                    </a:lnTo>
                    <a:lnTo>
                      <a:pt x="2240" y="2284"/>
                    </a:lnTo>
                    <a:lnTo>
                      <a:pt x="2236" y="2286"/>
                    </a:lnTo>
                    <a:lnTo>
                      <a:pt x="2236" y="2288"/>
                    </a:lnTo>
                    <a:lnTo>
                      <a:pt x="2236" y="2290"/>
                    </a:lnTo>
                    <a:lnTo>
                      <a:pt x="2234" y="2290"/>
                    </a:lnTo>
                    <a:lnTo>
                      <a:pt x="2234" y="2292"/>
                    </a:lnTo>
                    <a:lnTo>
                      <a:pt x="2232" y="2294"/>
                    </a:lnTo>
                    <a:lnTo>
                      <a:pt x="2230" y="2296"/>
                    </a:lnTo>
                    <a:lnTo>
                      <a:pt x="2226" y="2300"/>
                    </a:lnTo>
                    <a:lnTo>
                      <a:pt x="2226" y="2302"/>
                    </a:lnTo>
                    <a:lnTo>
                      <a:pt x="2226" y="2304"/>
                    </a:lnTo>
                    <a:lnTo>
                      <a:pt x="2230" y="2306"/>
                    </a:lnTo>
                    <a:lnTo>
                      <a:pt x="2230" y="2308"/>
                    </a:lnTo>
                    <a:lnTo>
                      <a:pt x="2234" y="2306"/>
                    </a:lnTo>
                    <a:lnTo>
                      <a:pt x="2236" y="2306"/>
                    </a:lnTo>
                    <a:lnTo>
                      <a:pt x="2234" y="2306"/>
                    </a:lnTo>
                    <a:lnTo>
                      <a:pt x="2232" y="2306"/>
                    </a:lnTo>
                    <a:lnTo>
                      <a:pt x="2232" y="2308"/>
                    </a:lnTo>
                    <a:lnTo>
                      <a:pt x="2230" y="2308"/>
                    </a:lnTo>
                    <a:lnTo>
                      <a:pt x="2228" y="2308"/>
                    </a:lnTo>
                    <a:lnTo>
                      <a:pt x="2226" y="2306"/>
                    </a:lnTo>
                    <a:lnTo>
                      <a:pt x="2224" y="2308"/>
                    </a:lnTo>
                    <a:lnTo>
                      <a:pt x="2224" y="2309"/>
                    </a:lnTo>
                    <a:lnTo>
                      <a:pt x="2222" y="2311"/>
                    </a:lnTo>
                    <a:lnTo>
                      <a:pt x="2222" y="2313"/>
                    </a:lnTo>
                    <a:lnTo>
                      <a:pt x="2221" y="2315"/>
                    </a:lnTo>
                    <a:lnTo>
                      <a:pt x="2217" y="2317"/>
                    </a:lnTo>
                    <a:lnTo>
                      <a:pt x="2215" y="2317"/>
                    </a:lnTo>
                    <a:lnTo>
                      <a:pt x="2215" y="2319"/>
                    </a:lnTo>
                    <a:lnTo>
                      <a:pt x="2215" y="2321"/>
                    </a:lnTo>
                    <a:lnTo>
                      <a:pt x="2215" y="2323"/>
                    </a:lnTo>
                    <a:lnTo>
                      <a:pt x="2215" y="2325"/>
                    </a:lnTo>
                    <a:lnTo>
                      <a:pt x="2213" y="2327"/>
                    </a:lnTo>
                    <a:lnTo>
                      <a:pt x="2211" y="2327"/>
                    </a:lnTo>
                    <a:lnTo>
                      <a:pt x="2211" y="2329"/>
                    </a:lnTo>
                    <a:lnTo>
                      <a:pt x="2209" y="2332"/>
                    </a:lnTo>
                    <a:lnTo>
                      <a:pt x="2209" y="2334"/>
                    </a:lnTo>
                    <a:lnTo>
                      <a:pt x="2207" y="2334"/>
                    </a:lnTo>
                    <a:lnTo>
                      <a:pt x="2209" y="2334"/>
                    </a:lnTo>
                    <a:lnTo>
                      <a:pt x="2209" y="2336"/>
                    </a:lnTo>
                    <a:lnTo>
                      <a:pt x="2211" y="2338"/>
                    </a:lnTo>
                    <a:lnTo>
                      <a:pt x="2211" y="2340"/>
                    </a:lnTo>
                    <a:lnTo>
                      <a:pt x="2213" y="2340"/>
                    </a:lnTo>
                    <a:lnTo>
                      <a:pt x="2215" y="2338"/>
                    </a:lnTo>
                    <a:lnTo>
                      <a:pt x="2217" y="2338"/>
                    </a:lnTo>
                    <a:lnTo>
                      <a:pt x="2219" y="2338"/>
                    </a:lnTo>
                    <a:lnTo>
                      <a:pt x="2219" y="2336"/>
                    </a:lnTo>
                    <a:lnTo>
                      <a:pt x="2221" y="2338"/>
                    </a:lnTo>
                    <a:lnTo>
                      <a:pt x="2222" y="2338"/>
                    </a:lnTo>
                    <a:lnTo>
                      <a:pt x="2222" y="2340"/>
                    </a:lnTo>
                    <a:lnTo>
                      <a:pt x="2224" y="2344"/>
                    </a:lnTo>
                    <a:lnTo>
                      <a:pt x="2226" y="2344"/>
                    </a:lnTo>
                    <a:lnTo>
                      <a:pt x="2228" y="2342"/>
                    </a:lnTo>
                    <a:lnTo>
                      <a:pt x="2228" y="2340"/>
                    </a:lnTo>
                    <a:lnTo>
                      <a:pt x="2230" y="2340"/>
                    </a:lnTo>
                    <a:lnTo>
                      <a:pt x="2232" y="2338"/>
                    </a:lnTo>
                    <a:lnTo>
                      <a:pt x="2234" y="2338"/>
                    </a:lnTo>
                    <a:lnTo>
                      <a:pt x="2232" y="2338"/>
                    </a:lnTo>
                    <a:lnTo>
                      <a:pt x="2232" y="2340"/>
                    </a:lnTo>
                    <a:lnTo>
                      <a:pt x="2234" y="2340"/>
                    </a:lnTo>
                    <a:lnTo>
                      <a:pt x="2236" y="2340"/>
                    </a:lnTo>
                    <a:lnTo>
                      <a:pt x="2238" y="2340"/>
                    </a:lnTo>
                    <a:lnTo>
                      <a:pt x="2240" y="2340"/>
                    </a:lnTo>
                    <a:lnTo>
                      <a:pt x="2242" y="2342"/>
                    </a:lnTo>
                    <a:lnTo>
                      <a:pt x="2240" y="2342"/>
                    </a:lnTo>
                    <a:lnTo>
                      <a:pt x="2240" y="2344"/>
                    </a:lnTo>
                    <a:lnTo>
                      <a:pt x="2240" y="2346"/>
                    </a:lnTo>
                    <a:lnTo>
                      <a:pt x="2240" y="2348"/>
                    </a:lnTo>
                    <a:lnTo>
                      <a:pt x="2238" y="2350"/>
                    </a:lnTo>
                    <a:lnTo>
                      <a:pt x="2238" y="2348"/>
                    </a:lnTo>
                    <a:lnTo>
                      <a:pt x="2238" y="2344"/>
                    </a:lnTo>
                    <a:lnTo>
                      <a:pt x="2236" y="2344"/>
                    </a:lnTo>
                    <a:lnTo>
                      <a:pt x="2236" y="2342"/>
                    </a:lnTo>
                    <a:lnTo>
                      <a:pt x="2232" y="2342"/>
                    </a:lnTo>
                    <a:lnTo>
                      <a:pt x="2230" y="2342"/>
                    </a:lnTo>
                    <a:lnTo>
                      <a:pt x="2230" y="2344"/>
                    </a:lnTo>
                    <a:lnTo>
                      <a:pt x="2228" y="2344"/>
                    </a:lnTo>
                    <a:lnTo>
                      <a:pt x="2228" y="2346"/>
                    </a:lnTo>
                    <a:lnTo>
                      <a:pt x="2226" y="2346"/>
                    </a:lnTo>
                    <a:lnTo>
                      <a:pt x="2224" y="2346"/>
                    </a:lnTo>
                    <a:lnTo>
                      <a:pt x="2222" y="2348"/>
                    </a:lnTo>
                    <a:lnTo>
                      <a:pt x="2222" y="2350"/>
                    </a:lnTo>
                    <a:lnTo>
                      <a:pt x="2224" y="2352"/>
                    </a:lnTo>
                    <a:lnTo>
                      <a:pt x="2224" y="2354"/>
                    </a:lnTo>
                    <a:lnTo>
                      <a:pt x="2226" y="2361"/>
                    </a:lnTo>
                    <a:lnTo>
                      <a:pt x="2226" y="2369"/>
                    </a:lnTo>
                    <a:lnTo>
                      <a:pt x="2226" y="2373"/>
                    </a:lnTo>
                    <a:lnTo>
                      <a:pt x="2228" y="2375"/>
                    </a:lnTo>
                    <a:lnTo>
                      <a:pt x="2228" y="2377"/>
                    </a:lnTo>
                    <a:lnTo>
                      <a:pt x="2226" y="2379"/>
                    </a:lnTo>
                    <a:lnTo>
                      <a:pt x="2226" y="2381"/>
                    </a:lnTo>
                    <a:lnTo>
                      <a:pt x="2226" y="2382"/>
                    </a:lnTo>
                    <a:lnTo>
                      <a:pt x="2226" y="2384"/>
                    </a:lnTo>
                    <a:lnTo>
                      <a:pt x="2224" y="2384"/>
                    </a:lnTo>
                    <a:lnTo>
                      <a:pt x="2224" y="2382"/>
                    </a:lnTo>
                    <a:lnTo>
                      <a:pt x="2222" y="2381"/>
                    </a:lnTo>
                    <a:lnTo>
                      <a:pt x="2224" y="2381"/>
                    </a:lnTo>
                    <a:lnTo>
                      <a:pt x="2224" y="2379"/>
                    </a:lnTo>
                    <a:lnTo>
                      <a:pt x="2224" y="2377"/>
                    </a:lnTo>
                    <a:lnTo>
                      <a:pt x="2222" y="2375"/>
                    </a:lnTo>
                    <a:lnTo>
                      <a:pt x="2222" y="2377"/>
                    </a:lnTo>
                    <a:lnTo>
                      <a:pt x="2221" y="2377"/>
                    </a:lnTo>
                    <a:lnTo>
                      <a:pt x="2221" y="2375"/>
                    </a:lnTo>
                    <a:lnTo>
                      <a:pt x="2219" y="2375"/>
                    </a:lnTo>
                    <a:lnTo>
                      <a:pt x="2217" y="2375"/>
                    </a:lnTo>
                    <a:lnTo>
                      <a:pt x="2215" y="2375"/>
                    </a:lnTo>
                    <a:lnTo>
                      <a:pt x="2217" y="2373"/>
                    </a:lnTo>
                    <a:lnTo>
                      <a:pt x="2219" y="2373"/>
                    </a:lnTo>
                    <a:lnTo>
                      <a:pt x="2221" y="2375"/>
                    </a:lnTo>
                    <a:lnTo>
                      <a:pt x="2222" y="2373"/>
                    </a:lnTo>
                    <a:lnTo>
                      <a:pt x="2222" y="2371"/>
                    </a:lnTo>
                    <a:lnTo>
                      <a:pt x="2221" y="2369"/>
                    </a:lnTo>
                    <a:lnTo>
                      <a:pt x="2219" y="2369"/>
                    </a:lnTo>
                    <a:lnTo>
                      <a:pt x="2217" y="2371"/>
                    </a:lnTo>
                    <a:lnTo>
                      <a:pt x="2215" y="2371"/>
                    </a:lnTo>
                    <a:lnTo>
                      <a:pt x="2213" y="2371"/>
                    </a:lnTo>
                    <a:lnTo>
                      <a:pt x="2211" y="2371"/>
                    </a:lnTo>
                    <a:lnTo>
                      <a:pt x="2209" y="2373"/>
                    </a:lnTo>
                    <a:lnTo>
                      <a:pt x="2207" y="2373"/>
                    </a:lnTo>
                    <a:lnTo>
                      <a:pt x="2205" y="2373"/>
                    </a:lnTo>
                    <a:lnTo>
                      <a:pt x="2205" y="2375"/>
                    </a:lnTo>
                    <a:lnTo>
                      <a:pt x="2205" y="2379"/>
                    </a:lnTo>
                    <a:lnTo>
                      <a:pt x="2205" y="2381"/>
                    </a:lnTo>
                    <a:lnTo>
                      <a:pt x="2207" y="2381"/>
                    </a:lnTo>
                    <a:lnTo>
                      <a:pt x="2209" y="2381"/>
                    </a:lnTo>
                    <a:lnTo>
                      <a:pt x="2211" y="2382"/>
                    </a:lnTo>
                    <a:lnTo>
                      <a:pt x="2213" y="2384"/>
                    </a:lnTo>
                    <a:lnTo>
                      <a:pt x="2215" y="2392"/>
                    </a:lnTo>
                    <a:lnTo>
                      <a:pt x="2217" y="2392"/>
                    </a:lnTo>
                    <a:lnTo>
                      <a:pt x="2217" y="2394"/>
                    </a:lnTo>
                    <a:lnTo>
                      <a:pt x="2217" y="2396"/>
                    </a:lnTo>
                    <a:lnTo>
                      <a:pt x="2219" y="2396"/>
                    </a:lnTo>
                    <a:lnTo>
                      <a:pt x="2221" y="2396"/>
                    </a:lnTo>
                    <a:lnTo>
                      <a:pt x="2222" y="2396"/>
                    </a:lnTo>
                    <a:lnTo>
                      <a:pt x="2222" y="2394"/>
                    </a:lnTo>
                    <a:lnTo>
                      <a:pt x="2222" y="2396"/>
                    </a:lnTo>
                    <a:lnTo>
                      <a:pt x="2224" y="2398"/>
                    </a:lnTo>
                    <a:lnTo>
                      <a:pt x="2226" y="2398"/>
                    </a:lnTo>
                    <a:lnTo>
                      <a:pt x="2230" y="2402"/>
                    </a:lnTo>
                    <a:lnTo>
                      <a:pt x="2232" y="2402"/>
                    </a:lnTo>
                    <a:lnTo>
                      <a:pt x="2234" y="2402"/>
                    </a:lnTo>
                    <a:lnTo>
                      <a:pt x="2234" y="2404"/>
                    </a:lnTo>
                    <a:lnTo>
                      <a:pt x="2236" y="2404"/>
                    </a:lnTo>
                    <a:lnTo>
                      <a:pt x="2238" y="2404"/>
                    </a:lnTo>
                    <a:lnTo>
                      <a:pt x="2240" y="2404"/>
                    </a:lnTo>
                    <a:lnTo>
                      <a:pt x="2246" y="2404"/>
                    </a:lnTo>
                    <a:lnTo>
                      <a:pt x="2247" y="2404"/>
                    </a:lnTo>
                    <a:lnTo>
                      <a:pt x="2249" y="2402"/>
                    </a:lnTo>
                    <a:lnTo>
                      <a:pt x="2249" y="2404"/>
                    </a:lnTo>
                    <a:lnTo>
                      <a:pt x="2251" y="2404"/>
                    </a:lnTo>
                    <a:lnTo>
                      <a:pt x="2255" y="2404"/>
                    </a:lnTo>
                    <a:lnTo>
                      <a:pt x="2251" y="2405"/>
                    </a:lnTo>
                    <a:lnTo>
                      <a:pt x="2249" y="2405"/>
                    </a:lnTo>
                    <a:lnTo>
                      <a:pt x="2247" y="2404"/>
                    </a:lnTo>
                    <a:lnTo>
                      <a:pt x="2246" y="2404"/>
                    </a:lnTo>
                    <a:lnTo>
                      <a:pt x="2244" y="2405"/>
                    </a:lnTo>
                    <a:lnTo>
                      <a:pt x="2244" y="2407"/>
                    </a:lnTo>
                    <a:lnTo>
                      <a:pt x="2242" y="2407"/>
                    </a:lnTo>
                    <a:lnTo>
                      <a:pt x="2240" y="2409"/>
                    </a:lnTo>
                    <a:lnTo>
                      <a:pt x="2240" y="2407"/>
                    </a:lnTo>
                    <a:lnTo>
                      <a:pt x="2238" y="2407"/>
                    </a:lnTo>
                    <a:lnTo>
                      <a:pt x="2236" y="2407"/>
                    </a:lnTo>
                    <a:lnTo>
                      <a:pt x="2236" y="2409"/>
                    </a:lnTo>
                    <a:lnTo>
                      <a:pt x="2238" y="2411"/>
                    </a:lnTo>
                    <a:lnTo>
                      <a:pt x="2240" y="2415"/>
                    </a:lnTo>
                    <a:lnTo>
                      <a:pt x="2238" y="2413"/>
                    </a:lnTo>
                    <a:lnTo>
                      <a:pt x="2236" y="2409"/>
                    </a:lnTo>
                    <a:lnTo>
                      <a:pt x="2234" y="2407"/>
                    </a:lnTo>
                    <a:lnTo>
                      <a:pt x="2230" y="2407"/>
                    </a:lnTo>
                    <a:lnTo>
                      <a:pt x="2228" y="2407"/>
                    </a:lnTo>
                    <a:lnTo>
                      <a:pt x="2228" y="2405"/>
                    </a:lnTo>
                    <a:lnTo>
                      <a:pt x="2226" y="2405"/>
                    </a:lnTo>
                    <a:lnTo>
                      <a:pt x="2226" y="2407"/>
                    </a:lnTo>
                    <a:lnTo>
                      <a:pt x="2224" y="2409"/>
                    </a:lnTo>
                    <a:lnTo>
                      <a:pt x="2222" y="2405"/>
                    </a:lnTo>
                    <a:lnTo>
                      <a:pt x="2219" y="2404"/>
                    </a:lnTo>
                    <a:lnTo>
                      <a:pt x="2219" y="2405"/>
                    </a:lnTo>
                    <a:lnTo>
                      <a:pt x="2217" y="2405"/>
                    </a:lnTo>
                    <a:lnTo>
                      <a:pt x="2219" y="2409"/>
                    </a:lnTo>
                    <a:lnTo>
                      <a:pt x="2217" y="2409"/>
                    </a:lnTo>
                    <a:lnTo>
                      <a:pt x="2217" y="2407"/>
                    </a:lnTo>
                    <a:lnTo>
                      <a:pt x="2215" y="2405"/>
                    </a:lnTo>
                    <a:lnTo>
                      <a:pt x="2213" y="2404"/>
                    </a:lnTo>
                    <a:lnTo>
                      <a:pt x="2213" y="2402"/>
                    </a:lnTo>
                    <a:lnTo>
                      <a:pt x="2211" y="2402"/>
                    </a:lnTo>
                    <a:lnTo>
                      <a:pt x="2209" y="2404"/>
                    </a:lnTo>
                    <a:lnTo>
                      <a:pt x="2209" y="2402"/>
                    </a:lnTo>
                    <a:lnTo>
                      <a:pt x="2209" y="2400"/>
                    </a:lnTo>
                    <a:lnTo>
                      <a:pt x="2209" y="2398"/>
                    </a:lnTo>
                    <a:lnTo>
                      <a:pt x="2209" y="2396"/>
                    </a:lnTo>
                    <a:lnTo>
                      <a:pt x="2209" y="2394"/>
                    </a:lnTo>
                    <a:lnTo>
                      <a:pt x="2209" y="2392"/>
                    </a:lnTo>
                    <a:lnTo>
                      <a:pt x="2207" y="2392"/>
                    </a:lnTo>
                    <a:lnTo>
                      <a:pt x="2205" y="2394"/>
                    </a:lnTo>
                    <a:lnTo>
                      <a:pt x="2205" y="2396"/>
                    </a:lnTo>
                    <a:lnTo>
                      <a:pt x="2203" y="2398"/>
                    </a:lnTo>
                    <a:lnTo>
                      <a:pt x="2205" y="2400"/>
                    </a:lnTo>
                    <a:lnTo>
                      <a:pt x="2207" y="2413"/>
                    </a:lnTo>
                    <a:lnTo>
                      <a:pt x="2207" y="2415"/>
                    </a:lnTo>
                    <a:lnTo>
                      <a:pt x="2207" y="2417"/>
                    </a:lnTo>
                    <a:lnTo>
                      <a:pt x="2207" y="2419"/>
                    </a:lnTo>
                    <a:lnTo>
                      <a:pt x="2207" y="2421"/>
                    </a:lnTo>
                    <a:lnTo>
                      <a:pt x="2207" y="2423"/>
                    </a:lnTo>
                    <a:lnTo>
                      <a:pt x="2207" y="2425"/>
                    </a:lnTo>
                    <a:lnTo>
                      <a:pt x="2207" y="2427"/>
                    </a:lnTo>
                    <a:lnTo>
                      <a:pt x="2205" y="2430"/>
                    </a:lnTo>
                    <a:lnTo>
                      <a:pt x="2205" y="2440"/>
                    </a:lnTo>
                    <a:lnTo>
                      <a:pt x="2203" y="2444"/>
                    </a:lnTo>
                    <a:lnTo>
                      <a:pt x="2201" y="2446"/>
                    </a:lnTo>
                    <a:lnTo>
                      <a:pt x="2196" y="2454"/>
                    </a:lnTo>
                    <a:lnTo>
                      <a:pt x="2194" y="2455"/>
                    </a:lnTo>
                    <a:lnTo>
                      <a:pt x="2190" y="2459"/>
                    </a:lnTo>
                    <a:lnTo>
                      <a:pt x="2190" y="2461"/>
                    </a:lnTo>
                    <a:lnTo>
                      <a:pt x="2190" y="2463"/>
                    </a:lnTo>
                    <a:lnTo>
                      <a:pt x="2192" y="2463"/>
                    </a:lnTo>
                    <a:lnTo>
                      <a:pt x="2192" y="2465"/>
                    </a:lnTo>
                    <a:lnTo>
                      <a:pt x="2190" y="2463"/>
                    </a:lnTo>
                    <a:lnTo>
                      <a:pt x="2190" y="2465"/>
                    </a:lnTo>
                    <a:lnTo>
                      <a:pt x="2188" y="2465"/>
                    </a:lnTo>
                    <a:lnTo>
                      <a:pt x="2188" y="2467"/>
                    </a:lnTo>
                    <a:lnTo>
                      <a:pt x="2186" y="2467"/>
                    </a:lnTo>
                    <a:lnTo>
                      <a:pt x="2186" y="2469"/>
                    </a:lnTo>
                    <a:lnTo>
                      <a:pt x="2184" y="2471"/>
                    </a:lnTo>
                    <a:lnTo>
                      <a:pt x="2184" y="2473"/>
                    </a:lnTo>
                    <a:lnTo>
                      <a:pt x="2184" y="2477"/>
                    </a:lnTo>
                    <a:lnTo>
                      <a:pt x="2184" y="2479"/>
                    </a:lnTo>
                    <a:lnTo>
                      <a:pt x="2182" y="2477"/>
                    </a:lnTo>
                    <a:lnTo>
                      <a:pt x="2184" y="2475"/>
                    </a:lnTo>
                    <a:lnTo>
                      <a:pt x="2184" y="2473"/>
                    </a:lnTo>
                    <a:lnTo>
                      <a:pt x="2182" y="2473"/>
                    </a:lnTo>
                    <a:lnTo>
                      <a:pt x="2180" y="2471"/>
                    </a:lnTo>
                    <a:lnTo>
                      <a:pt x="2180" y="2469"/>
                    </a:lnTo>
                    <a:lnTo>
                      <a:pt x="2180" y="2467"/>
                    </a:lnTo>
                    <a:lnTo>
                      <a:pt x="2178" y="2467"/>
                    </a:lnTo>
                    <a:lnTo>
                      <a:pt x="2178" y="2465"/>
                    </a:lnTo>
                    <a:lnTo>
                      <a:pt x="2176" y="2465"/>
                    </a:lnTo>
                    <a:lnTo>
                      <a:pt x="2174" y="2465"/>
                    </a:lnTo>
                    <a:lnTo>
                      <a:pt x="2176" y="2467"/>
                    </a:lnTo>
                    <a:lnTo>
                      <a:pt x="2174" y="2467"/>
                    </a:lnTo>
                    <a:lnTo>
                      <a:pt x="2173" y="2469"/>
                    </a:lnTo>
                    <a:lnTo>
                      <a:pt x="2173" y="2471"/>
                    </a:lnTo>
                    <a:lnTo>
                      <a:pt x="2173" y="2473"/>
                    </a:lnTo>
                    <a:lnTo>
                      <a:pt x="2173" y="2471"/>
                    </a:lnTo>
                    <a:lnTo>
                      <a:pt x="2171" y="2471"/>
                    </a:lnTo>
                    <a:lnTo>
                      <a:pt x="2169" y="2469"/>
                    </a:lnTo>
                    <a:lnTo>
                      <a:pt x="2169" y="2465"/>
                    </a:lnTo>
                    <a:lnTo>
                      <a:pt x="2169" y="2463"/>
                    </a:lnTo>
                    <a:lnTo>
                      <a:pt x="2167" y="2461"/>
                    </a:lnTo>
                    <a:lnTo>
                      <a:pt x="2165" y="2461"/>
                    </a:lnTo>
                    <a:lnTo>
                      <a:pt x="2165" y="2459"/>
                    </a:lnTo>
                    <a:lnTo>
                      <a:pt x="2163" y="2459"/>
                    </a:lnTo>
                    <a:lnTo>
                      <a:pt x="2163" y="2457"/>
                    </a:lnTo>
                    <a:lnTo>
                      <a:pt x="2161" y="2457"/>
                    </a:lnTo>
                    <a:lnTo>
                      <a:pt x="2163" y="2463"/>
                    </a:lnTo>
                    <a:lnTo>
                      <a:pt x="2165" y="2467"/>
                    </a:lnTo>
                    <a:lnTo>
                      <a:pt x="2167" y="2471"/>
                    </a:lnTo>
                    <a:lnTo>
                      <a:pt x="2169" y="2473"/>
                    </a:lnTo>
                    <a:lnTo>
                      <a:pt x="2171" y="2477"/>
                    </a:lnTo>
                    <a:lnTo>
                      <a:pt x="2171" y="2479"/>
                    </a:lnTo>
                    <a:lnTo>
                      <a:pt x="2173" y="2482"/>
                    </a:lnTo>
                    <a:lnTo>
                      <a:pt x="2174" y="2482"/>
                    </a:lnTo>
                    <a:lnTo>
                      <a:pt x="2174" y="2484"/>
                    </a:lnTo>
                    <a:lnTo>
                      <a:pt x="2174" y="2486"/>
                    </a:lnTo>
                    <a:lnTo>
                      <a:pt x="2176" y="2486"/>
                    </a:lnTo>
                    <a:lnTo>
                      <a:pt x="2178" y="2484"/>
                    </a:lnTo>
                    <a:lnTo>
                      <a:pt x="2178" y="2486"/>
                    </a:lnTo>
                    <a:lnTo>
                      <a:pt x="2176" y="2486"/>
                    </a:lnTo>
                    <a:lnTo>
                      <a:pt x="2178" y="2488"/>
                    </a:lnTo>
                    <a:lnTo>
                      <a:pt x="2176" y="2488"/>
                    </a:lnTo>
                    <a:lnTo>
                      <a:pt x="2174" y="2486"/>
                    </a:lnTo>
                    <a:lnTo>
                      <a:pt x="2180" y="2494"/>
                    </a:lnTo>
                    <a:lnTo>
                      <a:pt x="2182" y="2498"/>
                    </a:lnTo>
                    <a:lnTo>
                      <a:pt x="2182" y="2502"/>
                    </a:lnTo>
                    <a:lnTo>
                      <a:pt x="2182" y="2503"/>
                    </a:lnTo>
                    <a:lnTo>
                      <a:pt x="2184" y="2503"/>
                    </a:lnTo>
                    <a:lnTo>
                      <a:pt x="2184" y="2502"/>
                    </a:lnTo>
                    <a:lnTo>
                      <a:pt x="2184" y="2500"/>
                    </a:lnTo>
                    <a:lnTo>
                      <a:pt x="2182" y="2498"/>
                    </a:lnTo>
                    <a:lnTo>
                      <a:pt x="2184" y="2500"/>
                    </a:lnTo>
                    <a:lnTo>
                      <a:pt x="2186" y="2502"/>
                    </a:lnTo>
                    <a:lnTo>
                      <a:pt x="2184" y="2503"/>
                    </a:lnTo>
                    <a:lnTo>
                      <a:pt x="2184" y="2505"/>
                    </a:lnTo>
                    <a:lnTo>
                      <a:pt x="2184" y="2507"/>
                    </a:lnTo>
                    <a:lnTo>
                      <a:pt x="2186" y="2509"/>
                    </a:lnTo>
                    <a:lnTo>
                      <a:pt x="2188" y="2509"/>
                    </a:lnTo>
                    <a:lnTo>
                      <a:pt x="2190" y="2511"/>
                    </a:lnTo>
                    <a:lnTo>
                      <a:pt x="2192" y="2511"/>
                    </a:lnTo>
                    <a:lnTo>
                      <a:pt x="2194" y="2511"/>
                    </a:lnTo>
                    <a:lnTo>
                      <a:pt x="2194" y="2513"/>
                    </a:lnTo>
                    <a:lnTo>
                      <a:pt x="2194" y="2515"/>
                    </a:lnTo>
                    <a:lnTo>
                      <a:pt x="2196" y="2515"/>
                    </a:lnTo>
                    <a:lnTo>
                      <a:pt x="2196" y="2517"/>
                    </a:lnTo>
                    <a:lnTo>
                      <a:pt x="2199" y="2515"/>
                    </a:lnTo>
                    <a:lnTo>
                      <a:pt x="2201" y="2513"/>
                    </a:lnTo>
                    <a:lnTo>
                      <a:pt x="2203" y="2513"/>
                    </a:lnTo>
                    <a:lnTo>
                      <a:pt x="2205" y="2513"/>
                    </a:lnTo>
                    <a:lnTo>
                      <a:pt x="2207" y="2513"/>
                    </a:lnTo>
                    <a:lnTo>
                      <a:pt x="2207" y="2511"/>
                    </a:lnTo>
                    <a:lnTo>
                      <a:pt x="2205" y="2507"/>
                    </a:lnTo>
                    <a:lnTo>
                      <a:pt x="2207" y="2507"/>
                    </a:lnTo>
                    <a:lnTo>
                      <a:pt x="2207" y="2511"/>
                    </a:lnTo>
                    <a:lnTo>
                      <a:pt x="2207" y="2513"/>
                    </a:lnTo>
                    <a:lnTo>
                      <a:pt x="2207" y="2515"/>
                    </a:lnTo>
                    <a:lnTo>
                      <a:pt x="2205" y="2515"/>
                    </a:lnTo>
                    <a:lnTo>
                      <a:pt x="2205" y="2517"/>
                    </a:lnTo>
                    <a:lnTo>
                      <a:pt x="2203" y="2517"/>
                    </a:lnTo>
                    <a:lnTo>
                      <a:pt x="2203" y="2519"/>
                    </a:lnTo>
                    <a:lnTo>
                      <a:pt x="2203" y="2521"/>
                    </a:lnTo>
                    <a:lnTo>
                      <a:pt x="2201" y="2521"/>
                    </a:lnTo>
                    <a:lnTo>
                      <a:pt x="2201" y="2523"/>
                    </a:lnTo>
                    <a:lnTo>
                      <a:pt x="2203" y="2523"/>
                    </a:lnTo>
                    <a:lnTo>
                      <a:pt x="2203" y="2525"/>
                    </a:lnTo>
                    <a:lnTo>
                      <a:pt x="2203" y="2527"/>
                    </a:lnTo>
                    <a:lnTo>
                      <a:pt x="2203" y="2528"/>
                    </a:lnTo>
                    <a:lnTo>
                      <a:pt x="2205" y="2528"/>
                    </a:lnTo>
                    <a:lnTo>
                      <a:pt x="2207" y="2527"/>
                    </a:lnTo>
                    <a:lnTo>
                      <a:pt x="2209" y="2527"/>
                    </a:lnTo>
                    <a:lnTo>
                      <a:pt x="2211" y="2527"/>
                    </a:lnTo>
                    <a:lnTo>
                      <a:pt x="2213" y="2523"/>
                    </a:lnTo>
                    <a:lnTo>
                      <a:pt x="2213" y="2521"/>
                    </a:lnTo>
                    <a:lnTo>
                      <a:pt x="2215" y="2521"/>
                    </a:lnTo>
                    <a:lnTo>
                      <a:pt x="2217" y="2521"/>
                    </a:lnTo>
                    <a:lnTo>
                      <a:pt x="2217" y="2523"/>
                    </a:lnTo>
                    <a:lnTo>
                      <a:pt x="2217" y="2525"/>
                    </a:lnTo>
                    <a:lnTo>
                      <a:pt x="2217" y="2527"/>
                    </a:lnTo>
                    <a:lnTo>
                      <a:pt x="2219" y="2528"/>
                    </a:lnTo>
                    <a:lnTo>
                      <a:pt x="2222" y="2530"/>
                    </a:lnTo>
                    <a:lnTo>
                      <a:pt x="2221" y="2530"/>
                    </a:lnTo>
                    <a:lnTo>
                      <a:pt x="2215" y="2530"/>
                    </a:lnTo>
                    <a:lnTo>
                      <a:pt x="2213" y="2530"/>
                    </a:lnTo>
                    <a:lnTo>
                      <a:pt x="2213" y="2532"/>
                    </a:lnTo>
                    <a:lnTo>
                      <a:pt x="2213" y="2534"/>
                    </a:lnTo>
                    <a:lnTo>
                      <a:pt x="2211" y="2534"/>
                    </a:lnTo>
                    <a:lnTo>
                      <a:pt x="2211" y="2532"/>
                    </a:lnTo>
                    <a:lnTo>
                      <a:pt x="2211" y="2530"/>
                    </a:lnTo>
                    <a:lnTo>
                      <a:pt x="2209" y="2530"/>
                    </a:lnTo>
                    <a:lnTo>
                      <a:pt x="2207" y="2530"/>
                    </a:lnTo>
                    <a:lnTo>
                      <a:pt x="2205" y="2532"/>
                    </a:lnTo>
                    <a:lnTo>
                      <a:pt x="2205" y="2534"/>
                    </a:lnTo>
                    <a:lnTo>
                      <a:pt x="2205" y="2532"/>
                    </a:lnTo>
                    <a:lnTo>
                      <a:pt x="2203" y="2532"/>
                    </a:lnTo>
                    <a:lnTo>
                      <a:pt x="2203" y="2534"/>
                    </a:lnTo>
                    <a:lnTo>
                      <a:pt x="2201" y="2525"/>
                    </a:lnTo>
                    <a:lnTo>
                      <a:pt x="2199" y="2525"/>
                    </a:lnTo>
                    <a:lnTo>
                      <a:pt x="2196" y="2521"/>
                    </a:lnTo>
                    <a:lnTo>
                      <a:pt x="2194" y="2521"/>
                    </a:lnTo>
                    <a:lnTo>
                      <a:pt x="2192" y="2517"/>
                    </a:lnTo>
                    <a:lnTo>
                      <a:pt x="2192" y="2515"/>
                    </a:lnTo>
                    <a:lnTo>
                      <a:pt x="2190" y="2513"/>
                    </a:lnTo>
                    <a:lnTo>
                      <a:pt x="2190" y="2511"/>
                    </a:lnTo>
                    <a:lnTo>
                      <a:pt x="2188" y="2511"/>
                    </a:lnTo>
                    <a:lnTo>
                      <a:pt x="2186" y="2509"/>
                    </a:lnTo>
                    <a:lnTo>
                      <a:pt x="2186" y="2511"/>
                    </a:lnTo>
                    <a:lnTo>
                      <a:pt x="2184" y="2509"/>
                    </a:lnTo>
                    <a:lnTo>
                      <a:pt x="2184" y="2507"/>
                    </a:lnTo>
                    <a:lnTo>
                      <a:pt x="2182" y="2505"/>
                    </a:lnTo>
                    <a:lnTo>
                      <a:pt x="2182" y="2503"/>
                    </a:lnTo>
                    <a:lnTo>
                      <a:pt x="2182" y="2505"/>
                    </a:lnTo>
                    <a:lnTo>
                      <a:pt x="2182" y="2507"/>
                    </a:lnTo>
                    <a:lnTo>
                      <a:pt x="2184" y="2507"/>
                    </a:lnTo>
                    <a:lnTo>
                      <a:pt x="2184" y="2509"/>
                    </a:lnTo>
                    <a:lnTo>
                      <a:pt x="2194" y="2523"/>
                    </a:lnTo>
                    <a:lnTo>
                      <a:pt x="2198" y="2527"/>
                    </a:lnTo>
                    <a:lnTo>
                      <a:pt x="2199" y="2528"/>
                    </a:lnTo>
                    <a:lnTo>
                      <a:pt x="2199" y="2530"/>
                    </a:lnTo>
                    <a:lnTo>
                      <a:pt x="2199" y="2532"/>
                    </a:lnTo>
                    <a:lnTo>
                      <a:pt x="2199" y="2534"/>
                    </a:lnTo>
                    <a:lnTo>
                      <a:pt x="2201" y="2536"/>
                    </a:lnTo>
                    <a:lnTo>
                      <a:pt x="2201" y="2540"/>
                    </a:lnTo>
                    <a:lnTo>
                      <a:pt x="2199" y="2542"/>
                    </a:lnTo>
                    <a:lnTo>
                      <a:pt x="2201" y="2544"/>
                    </a:lnTo>
                    <a:lnTo>
                      <a:pt x="2201" y="2546"/>
                    </a:lnTo>
                    <a:lnTo>
                      <a:pt x="2203" y="2546"/>
                    </a:lnTo>
                    <a:lnTo>
                      <a:pt x="2205" y="2546"/>
                    </a:lnTo>
                    <a:lnTo>
                      <a:pt x="2205" y="2548"/>
                    </a:lnTo>
                    <a:lnTo>
                      <a:pt x="2205" y="2550"/>
                    </a:lnTo>
                    <a:lnTo>
                      <a:pt x="2207" y="2550"/>
                    </a:lnTo>
                    <a:lnTo>
                      <a:pt x="2207" y="2548"/>
                    </a:lnTo>
                    <a:lnTo>
                      <a:pt x="2209" y="2548"/>
                    </a:lnTo>
                    <a:lnTo>
                      <a:pt x="2209" y="2546"/>
                    </a:lnTo>
                    <a:lnTo>
                      <a:pt x="2211" y="2546"/>
                    </a:lnTo>
                    <a:lnTo>
                      <a:pt x="2213" y="2548"/>
                    </a:lnTo>
                    <a:lnTo>
                      <a:pt x="2213" y="2550"/>
                    </a:lnTo>
                    <a:lnTo>
                      <a:pt x="2213" y="2548"/>
                    </a:lnTo>
                    <a:lnTo>
                      <a:pt x="2215" y="2548"/>
                    </a:lnTo>
                    <a:lnTo>
                      <a:pt x="2217" y="2548"/>
                    </a:lnTo>
                    <a:lnTo>
                      <a:pt x="2219" y="2552"/>
                    </a:lnTo>
                    <a:lnTo>
                      <a:pt x="2219" y="2553"/>
                    </a:lnTo>
                    <a:lnTo>
                      <a:pt x="2219" y="2555"/>
                    </a:lnTo>
                    <a:lnTo>
                      <a:pt x="2221" y="2557"/>
                    </a:lnTo>
                    <a:lnTo>
                      <a:pt x="2222" y="2557"/>
                    </a:lnTo>
                    <a:lnTo>
                      <a:pt x="2222" y="2559"/>
                    </a:lnTo>
                    <a:lnTo>
                      <a:pt x="2222" y="2561"/>
                    </a:lnTo>
                    <a:lnTo>
                      <a:pt x="2221" y="2561"/>
                    </a:lnTo>
                    <a:lnTo>
                      <a:pt x="2221" y="2563"/>
                    </a:lnTo>
                    <a:lnTo>
                      <a:pt x="2221" y="2561"/>
                    </a:lnTo>
                    <a:lnTo>
                      <a:pt x="2219" y="2559"/>
                    </a:lnTo>
                    <a:lnTo>
                      <a:pt x="2219" y="2557"/>
                    </a:lnTo>
                    <a:lnTo>
                      <a:pt x="2217" y="2557"/>
                    </a:lnTo>
                    <a:lnTo>
                      <a:pt x="2215" y="2555"/>
                    </a:lnTo>
                    <a:lnTo>
                      <a:pt x="2217" y="2555"/>
                    </a:lnTo>
                    <a:lnTo>
                      <a:pt x="2217" y="2553"/>
                    </a:lnTo>
                    <a:lnTo>
                      <a:pt x="2217" y="2552"/>
                    </a:lnTo>
                    <a:lnTo>
                      <a:pt x="2215" y="2552"/>
                    </a:lnTo>
                    <a:lnTo>
                      <a:pt x="2211" y="2552"/>
                    </a:lnTo>
                    <a:lnTo>
                      <a:pt x="2209" y="2553"/>
                    </a:lnTo>
                    <a:lnTo>
                      <a:pt x="2209" y="2552"/>
                    </a:lnTo>
                    <a:lnTo>
                      <a:pt x="2211" y="2552"/>
                    </a:lnTo>
                    <a:lnTo>
                      <a:pt x="2209" y="2550"/>
                    </a:lnTo>
                    <a:lnTo>
                      <a:pt x="2209" y="2552"/>
                    </a:lnTo>
                    <a:lnTo>
                      <a:pt x="2207" y="2552"/>
                    </a:lnTo>
                    <a:lnTo>
                      <a:pt x="2205" y="2550"/>
                    </a:lnTo>
                    <a:lnTo>
                      <a:pt x="2203" y="2550"/>
                    </a:lnTo>
                    <a:lnTo>
                      <a:pt x="2203" y="2548"/>
                    </a:lnTo>
                    <a:lnTo>
                      <a:pt x="2201" y="2548"/>
                    </a:lnTo>
                    <a:lnTo>
                      <a:pt x="2201" y="2550"/>
                    </a:lnTo>
                    <a:lnTo>
                      <a:pt x="2203" y="2550"/>
                    </a:lnTo>
                    <a:lnTo>
                      <a:pt x="2203" y="2552"/>
                    </a:lnTo>
                    <a:lnTo>
                      <a:pt x="2205" y="2552"/>
                    </a:lnTo>
                    <a:lnTo>
                      <a:pt x="2207" y="2555"/>
                    </a:lnTo>
                    <a:lnTo>
                      <a:pt x="2209" y="2557"/>
                    </a:lnTo>
                    <a:lnTo>
                      <a:pt x="2209" y="2559"/>
                    </a:lnTo>
                    <a:lnTo>
                      <a:pt x="2211" y="2559"/>
                    </a:lnTo>
                    <a:lnTo>
                      <a:pt x="2211" y="2561"/>
                    </a:lnTo>
                    <a:lnTo>
                      <a:pt x="2215" y="2563"/>
                    </a:lnTo>
                    <a:lnTo>
                      <a:pt x="2217" y="2565"/>
                    </a:lnTo>
                    <a:lnTo>
                      <a:pt x="2222" y="2571"/>
                    </a:lnTo>
                    <a:lnTo>
                      <a:pt x="2222" y="2573"/>
                    </a:lnTo>
                    <a:lnTo>
                      <a:pt x="2224" y="2578"/>
                    </a:lnTo>
                    <a:lnTo>
                      <a:pt x="2224" y="2580"/>
                    </a:lnTo>
                    <a:lnTo>
                      <a:pt x="2224" y="2582"/>
                    </a:lnTo>
                    <a:lnTo>
                      <a:pt x="2226" y="2584"/>
                    </a:lnTo>
                    <a:lnTo>
                      <a:pt x="2228" y="2586"/>
                    </a:lnTo>
                    <a:lnTo>
                      <a:pt x="2230" y="2588"/>
                    </a:lnTo>
                    <a:lnTo>
                      <a:pt x="2230" y="2586"/>
                    </a:lnTo>
                    <a:lnTo>
                      <a:pt x="2228" y="2584"/>
                    </a:lnTo>
                    <a:lnTo>
                      <a:pt x="2226" y="2584"/>
                    </a:lnTo>
                    <a:lnTo>
                      <a:pt x="2228" y="2584"/>
                    </a:lnTo>
                    <a:lnTo>
                      <a:pt x="2232" y="2588"/>
                    </a:lnTo>
                    <a:lnTo>
                      <a:pt x="2234" y="2588"/>
                    </a:lnTo>
                    <a:lnTo>
                      <a:pt x="2232" y="2586"/>
                    </a:lnTo>
                    <a:lnTo>
                      <a:pt x="2232" y="2584"/>
                    </a:lnTo>
                    <a:lnTo>
                      <a:pt x="2234" y="2584"/>
                    </a:lnTo>
                    <a:lnTo>
                      <a:pt x="2234" y="2586"/>
                    </a:lnTo>
                    <a:lnTo>
                      <a:pt x="2236" y="2586"/>
                    </a:lnTo>
                    <a:lnTo>
                      <a:pt x="2234" y="2586"/>
                    </a:lnTo>
                    <a:lnTo>
                      <a:pt x="2234" y="2588"/>
                    </a:lnTo>
                    <a:lnTo>
                      <a:pt x="2234" y="2590"/>
                    </a:lnTo>
                    <a:lnTo>
                      <a:pt x="2236" y="2590"/>
                    </a:lnTo>
                    <a:lnTo>
                      <a:pt x="2238" y="2590"/>
                    </a:lnTo>
                    <a:lnTo>
                      <a:pt x="2240" y="2588"/>
                    </a:lnTo>
                    <a:lnTo>
                      <a:pt x="2242" y="2588"/>
                    </a:lnTo>
                    <a:lnTo>
                      <a:pt x="2244" y="2588"/>
                    </a:lnTo>
                    <a:lnTo>
                      <a:pt x="2244" y="2586"/>
                    </a:lnTo>
                    <a:lnTo>
                      <a:pt x="2246" y="2586"/>
                    </a:lnTo>
                    <a:lnTo>
                      <a:pt x="2246" y="2588"/>
                    </a:lnTo>
                    <a:lnTo>
                      <a:pt x="2247" y="2590"/>
                    </a:lnTo>
                    <a:lnTo>
                      <a:pt x="2249" y="2590"/>
                    </a:lnTo>
                    <a:lnTo>
                      <a:pt x="2251" y="2592"/>
                    </a:lnTo>
                    <a:lnTo>
                      <a:pt x="2253" y="2592"/>
                    </a:lnTo>
                    <a:lnTo>
                      <a:pt x="2251" y="2592"/>
                    </a:lnTo>
                    <a:lnTo>
                      <a:pt x="2249" y="2594"/>
                    </a:lnTo>
                    <a:lnTo>
                      <a:pt x="2251" y="2596"/>
                    </a:lnTo>
                    <a:lnTo>
                      <a:pt x="2249" y="2596"/>
                    </a:lnTo>
                    <a:lnTo>
                      <a:pt x="2251" y="2596"/>
                    </a:lnTo>
                    <a:lnTo>
                      <a:pt x="2251" y="2598"/>
                    </a:lnTo>
                    <a:lnTo>
                      <a:pt x="2253" y="2596"/>
                    </a:lnTo>
                    <a:lnTo>
                      <a:pt x="2253" y="2594"/>
                    </a:lnTo>
                    <a:lnTo>
                      <a:pt x="2255" y="2594"/>
                    </a:lnTo>
                    <a:lnTo>
                      <a:pt x="2257" y="2594"/>
                    </a:lnTo>
                    <a:lnTo>
                      <a:pt x="2257" y="2596"/>
                    </a:lnTo>
                    <a:lnTo>
                      <a:pt x="2259" y="2596"/>
                    </a:lnTo>
                    <a:lnTo>
                      <a:pt x="2259" y="2598"/>
                    </a:lnTo>
                    <a:lnTo>
                      <a:pt x="2259" y="2594"/>
                    </a:lnTo>
                    <a:lnTo>
                      <a:pt x="2259" y="2592"/>
                    </a:lnTo>
                    <a:lnTo>
                      <a:pt x="2259" y="2594"/>
                    </a:lnTo>
                    <a:lnTo>
                      <a:pt x="2261" y="2594"/>
                    </a:lnTo>
                    <a:lnTo>
                      <a:pt x="2263" y="2594"/>
                    </a:lnTo>
                    <a:lnTo>
                      <a:pt x="2263" y="2596"/>
                    </a:lnTo>
                    <a:lnTo>
                      <a:pt x="2265" y="2598"/>
                    </a:lnTo>
                    <a:lnTo>
                      <a:pt x="2263" y="2598"/>
                    </a:lnTo>
                    <a:lnTo>
                      <a:pt x="2261" y="2598"/>
                    </a:lnTo>
                    <a:lnTo>
                      <a:pt x="2259" y="2598"/>
                    </a:lnTo>
                    <a:lnTo>
                      <a:pt x="2257" y="2598"/>
                    </a:lnTo>
                    <a:lnTo>
                      <a:pt x="2257" y="2600"/>
                    </a:lnTo>
                    <a:lnTo>
                      <a:pt x="2255" y="2601"/>
                    </a:lnTo>
                    <a:lnTo>
                      <a:pt x="2253" y="2601"/>
                    </a:lnTo>
                    <a:lnTo>
                      <a:pt x="2251" y="2601"/>
                    </a:lnTo>
                    <a:lnTo>
                      <a:pt x="2251" y="2598"/>
                    </a:lnTo>
                    <a:lnTo>
                      <a:pt x="2251" y="2600"/>
                    </a:lnTo>
                    <a:lnTo>
                      <a:pt x="2249" y="2598"/>
                    </a:lnTo>
                    <a:lnTo>
                      <a:pt x="2249" y="2600"/>
                    </a:lnTo>
                    <a:lnTo>
                      <a:pt x="2249" y="2598"/>
                    </a:lnTo>
                    <a:lnTo>
                      <a:pt x="2247" y="2596"/>
                    </a:lnTo>
                    <a:lnTo>
                      <a:pt x="2244" y="2596"/>
                    </a:lnTo>
                    <a:lnTo>
                      <a:pt x="2244" y="2594"/>
                    </a:lnTo>
                    <a:lnTo>
                      <a:pt x="2242" y="2594"/>
                    </a:lnTo>
                    <a:lnTo>
                      <a:pt x="2242" y="2592"/>
                    </a:lnTo>
                    <a:lnTo>
                      <a:pt x="2242" y="2594"/>
                    </a:lnTo>
                    <a:lnTo>
                      <a:pt x="2242" y="2592"/>
                    </a:lnTo>
                    <a:lnTo>
                      <a:pt x="2242" y="2590"/>
                    </a:lnTo>
                    <a:lnTo>
                      <a:pt x="2240" y="2592"/>
                    </a:lnTo>
                    <a:lnTo>
                      <a:pt x="2238" y="2592"/>
                    </a:lnTo>
                    <a:lnTo>
                      <a:pt x="2236" y="2592"/>
                    </a:lnTo>
                    <a:lnTo>
                      <a:pt x="2234" y="2590"/>
                    </a:lnTo>
                    <a:lnTo>
                      <a:pt x="2232" y="2588"/>
                    </a:lnTo>
                    <a:lnTo>
                      <a:pt x="2234" y="2592"/>
                    </a:lnTo>
                    <a:lnTo>
                      <a:pt x="2246" y="2607"/>
                    </a:lnTo>
                    <a:lnTo>
                      <a:pt x="2251" y="2611"/>
                    </a:lnTo>
                    <a:lnTo>
                      <a:pt x="2255" y="2615"/>
                    </a:lnTo>
                    <a:lnTo>
                      <a:pt x="2265" y="2621"/>
                    </a:lnTo>
                    <a:lnTo>
                      <a:pt x="2269" y="2625"/>
                    </a:lnTo>
                    <a:lnTo>
                      <a:pt x="2278" y="2630"/>
                    </a:lnTo>
                    <a:lnTo>
                      <a:pt x="2286" y="2638"/>
                    </a:lnTo>
                    <a:lnTo>
                      <a:pt x="2288" y="2640"/>
                    </a:lnTo>
                    <a:lnTo>
                      <a:pt x="2290" y="2642"/>
                    </a:lnTo>
                    <a:lnTo>
                      <a:pt x="2292" y="2644"/>
                    </a:lnTo>
                    <a:lnTo>
                      <a:pt x="2292" y="2646"/>
                    </a:lnTo>
                    <a:lnTo>
                      <a:pt x="2293" y="2646"/>
                    </a:lnTo>
                    <a:lnTo>
                      <a:pt x="2295" y="2648"/>
                    </a:lnTo>
                    <a:lnTo>
                      <a:pt x="2297" y="2650"/>
                    </a:lnTo>
                    <a:lnTo>
                      <a:pt x="2299" y="2651"/>
                    </a:lnTo>
                    <a:lnTo>
                      <a:pt x="2299" y="2653"/>
                    </a:lnTo>
                    <a:lnTo>
                      <a:pt x="2297" y="2655"/>
                    </a:lnTo>
                    <a:lnTo>
                      <a:pt x="2297" y="2657"/>
                    </a:lnTo>
                    <a:lnTo>
                      <a:pt x="2299" y="2659"/>
                    </a:lnTo>
                    <a:lnTo>
                      <a:pt x="2311" y="2667"/>
                    </a:lnTo>
                    <a:lnTo>
                      <a:pt x="2318" y="2674"/>
                    </a:lnTo>
                    <a:lnTo>
                      <a:pt x="2320" y="2676"/>
                    </a:lnTo>
                    <a:lnTo>
                      <a:pt x="2322" y="2678"/>
                    </a:lnTo>
                    <a:lnTo>
                      <a:pt x="2322" y="2680"/>
                    </a:lnTo>
                    <a:lnTo>
                      <a:pt x="2322" y="2682"/>
                    </a:lnTo>
                    <a:lnTo>
                      <a:pt x="2324" y="2684"/>
                    </a:lnTo>
                    <a:lnTo>
                      <a:pt x="2324" y="2688"/>
                    </a:lnTo>
                    <a:lnTo>
                      <a:pt x="2328" y="2692"/>
                    </a:lnTo>
                    <a:lnTo>
                      <a:pt x="2330" y="2692"/>
                    </a:lnTo>
                    <a:lnTo>
                      <a:pt x="2334" y="2696"/>
                    </a:lnTo>
                    <a:lnTo>
                      <a:pt x="2336" y="2696"/>
                    </a:lnTo>
                    <a:lnTo>
                      <a:pt x="2341" y="2701"/>
                    </a:lnTo>
                    <a:lnTo>
                      <a:pt x="2349" y="2705"/>
                    </a:lnTo>
                    <a:lnTo>
                      <a:pt x="2349" y="2707"/>
                    </a:lnTo>
                    <a:lnTo>
                      <a:pt x="2349" y="2709"/>
                    </a:lnTo>
                    <a:lnTo>
                      <a:pt x="2349" y="2711"/>
                    </a:lnTo>
                    <a:lnTo>
                      <a:pt x="2351" y="2711"/>
                    </a:lnTo>
                    <a:lnTo>
                      <a:pt x="2351" y="2713"/>
                    </a:lnTo>
                    <a:lnTo>
                      <a:pt x="2355" y="2717"/>
                    </a:lnTo>
                    <a:lnTo>
                      <a:pt x="2359" y="2719"/>
                    </a:lnTo>
                    <a:lnTo>
                      <a:pt x="2365" y="2724"/>
                    </a:lnTo>
                    <a:lnTo>
                      <a:pt x="2372" y="2730"/>
                    </a:lnTo>
                    <a:lnTo>
                      <a:pt x="2380" y="2738"/>
                    </a:lnTo>
                    <a:lnTo>
                      <a:pt x="2382" y="2742"/>
                    </a:lnTo>
                    <a:lnTo>
                      <a:pt x="2382" y="2744"/>
                    </a:lnTo>
                    <a:lnTo>
                      <a:pt x="2380" y="2744"/>
                    </a:lnTo>
                    <a:lnTo>
                      <a:pt x="2378" y="2744"/>
                    </a:lnTo>
                    <a:lnTo>
                      <a:pt x="2378" y="2746"/>
                    </a:lnTo>
                    <a:lnTo>
                      <a:pt x="2382" y="2749"/>
                    </a:lnTo>
                    <a:lnTo>
                      <a:pt x="2384" y="2751"/>
                    </a:lnTo>
                    <a:lnTo>
                      <a:pt x="2384" y="2753"/>
                    </a:lnTo>
                    <a:lnTo>
                      <a:pt x="2382" y="2753"/>
                    </a:lnTo>
                    <a:lnTo>
                      <a:pt x="2380" y="2753"/>
                    </a:lnTo>
                    <a:lnTo>
                      <a:pt x="2382" y="2753"/>
                    </a:lnTo>
                    <a:lnTo>
                      <a:pt x="2386" y="2759"/>
                    </a:lnTo>
                    <a:lnTo>
                      <a:pt x="2386" y="2761"/>
                    </a:lnTo>
                    <a:lnTo>
                      <a:pt x="2388" y="2761"/>
                    </a:lnTo>
                    <a:lnTo>
                      <a:pt x="2391" y="2765"/>
                    </a:lnTo>
                    <a:lnTo>
                      <a:pt x="2391" y="2769"/>
                    </a:lnTo>
                    <a:lnTo>
                      <a:pt x="2393" y="2769"/>
                    </a:lnTo>
                    <a:lnTo>
                      <a:pt x="2393" y="2771"/>
                    </a:lnTo>
                    <a:lnTo>
                      <a:pt x="2395" y="2771"/>
                    </a:lnTo>
                    <a:lnTo>
                      <a:pt x="2397" y="2771"/>
                    </a:lnTo>
                    <a:lnTo>
                      <a:pt x="2399" y="2771"/>
                    </a:lnTo>
                    <a:lnTo>
                      <a:pt x="2399" y="2772"/>
                    </a:lnTo>
                    <a:lnTo>
                      <a:pt x="2401" y="2772"/>
                    </a:lnTo>
                    <a:lnTo>
                      <a:pt x="2401" y="2771"/>
                    </a:lnTo>
                    <a:lnTo>
                      <a:pt x="2401" y="2769"/>
                    </a:lnTo>
                    <a:lnTo>
                      <a:pt x="2403" y="2769"/>
                    </a:lnTo>
                    <a:lnTo>
                      <a:pt x="2403" y="2771"/>
                    </a:lnTo>
                    <a:lnTo>
                      <a:pt x="2403" y="2772"/>
                    </a:lnTo>
                    <a:lnTo>
                      <a:pt x="2401" y="2772"/>
                    </a:lnTo>
                    <a:lnTo>
                      <a:pt x="2401" y="2774"/>
                    </a:lnTo>
                    <a:lnTo>
                      <a:pt x="2399" y="2774"/>
                    </a:lnTo>
                    <a:lnTo>
                      <a:pt x="2399" y="2772"/>
                    </a:lnTo>
                    <a:lnTo>
                      <a:pt x="2397" y="2771"/>
                    </a:lnTo>
                    <a:lnTo>
                      <a:pt x="2395" y="2771"/>
                    </a:lnTo>
                    <a:lnTo>
                      <a:pt x="2395" y="2772"/>
                    </a:lnTo>
                    <a:lnTo>
                      <a:pt x="2399" y="2776"/>
                    </a:lnTo>
                    <a:lnTo>
                      <a:pt x="2403" y="2782"/>
                    </a:lnTo>
                    <a:lnTo>
                      <a:pt x="2403" y="2784"/>
                    </a:lnTo>
                    <a:lnTo>
                      <a:pt x="2405" y="2790"/>
                    </a:lnTo>
                    <a:lnTo>
                      <a:pt x="2405" y="2792"/>
                    </a:lnTo>
                    <a:lnTo>
                      <a:pt x="2407" y="2796"/>
                    </a:lnTo>
                    <a:lnTo>
                      <a:pt x="2409" y="2799"/>
                    </a:lnTo>
                    <a:lnTo>
                      <a:pt x="2409" y="2801"/>
                    </a:lnTo>
                    <a:lnTo>
                      <a:pt x="2411" y="2803"/>
                    </a:lnTo>
                    <a:lnTo>
                      <a:pt x="2411" y="2805"/>
                    </a:lnTo>
                    <a:lnTo>
                      <a:pt x="2409" y="2805"/>
                    </a:lnTo>
                    <a:lnTo>
                      <a:pt x="2409" y="2807"/>
                    </a:lnTo>
                    <a:lnTo>
                      <a:pt x="2407" y="2807"/>
                    </a:lnTo>
                    <a:lnTo>
                      <a:pt x="2405" y="2807"/>
                    </a:lnTo>
                    <a:lnTo>
                      <a:pt x="2403" y="2813"/>
                    </a:lnTo>
                    <a:lnTo>
                      <a:pt x="2405" y="2817"/>
                    </a:lnTo>
                    <a:lnTo>
                      <a:pt x="2409" y="2822"/>
                    </a:lnTo>
                    <a:lnTo>
                      <a:pt x="2411" y="2826"/>
                    </a:lnTo>
                    <a:lnTo>
                      <a:pt x="2413" y="2828"/>
                    </a:lnTo>
                    <a:lnTo>
                      <a:pt x="2416" y="2834"/>
                    </a:lnTo>
                    <a:lnTo>
                      <a:pt x="2418" y="2836"/>
                    </a:lnTo>
                    <a:lnTo>
                      <a:pt x="2420" y="2836"/>
                    </a:lnTo>
                    <a:lnTo>
                      <a:pt x="2420" y="2838"/>
                    </a:lnTo>
                    <a:lnTo>
                      <a:pt x="2422" y="2840"/>
                    </a:lnTo>
                    <a:lnTo>
                      <a:pt x="2422" y="2838"/>
                    </a:lnTo>
                    <a:lnTo>
                      <a:pt x="2424" y="2838"/>
                    </a:lnTo>
                    <a:lnTo>
                      <a:pt x="2426" y="2838"/>
                    </a:lnTo>
                    <a:lnTo>
                      <a:pt x="2426" y="2840"/>
                    </a:lnTo>
                    <a:lnTo>
                      <a:pt x="2424" y="2842"/>
                    </a:lnTo>
                    <a:lnTo>
                      <a:pt x="2424" y="2844"/>
                    </a:lnTo>
                    <a:lnTo>
                      <a:pt x="2426" y="2842"/>
                    </a:lnTo>
                    <a:lnTo>
                      <a:pt x="2432" y="2842"/>
                    </a:lnTo>
                    <a:lnTo>
                      <a:pt x="2436" y="2840"/>
                    </a:lnTo>
                    <a:lnTo>
                      <a:pt x="2441" y="2840"/>
                    </a:lnTo>
                    <a:lnTo>
                      <a:pt x="2443" y="2838"/>
                    </a:lnTo>
                    <a:lnTo>
                      <a:pt x="2443" y="2834"/>
                    </a:lnTo>
                    <a:lnTo>
                      <a:pt x="2445" y="2832"/>
                    </a:lnTo>
                    <a:lnTo>
                      <a:pt x="2447" y="2830"/>
                    </a:lnTo>
                    <a:lnTo>
                      <a:pt x="2449" y="2828"/>
                    </a:lnTo>
                    <a:lnTo>
                      <a:pt x="2451" y="2826"/>
                    </a:lnTo>
                    <a:lnTo>
                      <a:pt x="2453" y="2826"/>
                    </a:lnTo>
                    <a:lnTo>
                      <a:pt x="2457" y="2826"/>
                    </a:lnTo>
                    <a:lnTo>
                      <a:pt x="2459" y="2826"/>
                    </a:lnTo>
                    <a:lnTo>
                      <a:pt x="2462" y="2826"/>
                    </a:lnTo>
                    <a:lnTo>
                      <a:pt x="2462" y="2828"/>
                    </a:lnTo>
                    <a:lnTo>
                      <a:pt x="2466" y="2828"/>
                    </a:lnTo>
                    <a:lnTo>
                      <a:pt x="2468" y="2830"/>
                    </a:lnTo>
                    <a:lnTo>
                      <a:pt x="2470" y="2828"/>
                    </a:lnTo>
                    <a:lnTo>
                      <a:pt x="2472" y="2830"/>
                    </a:lnTo>
                    <a:lnTo>
                      <a:pt x="2474" y="2828"/>
                    </a:lnTo>
                    <a:lnTo>
                      <a:pt x="2476" y="2828"/>
                    </a:lnTo>
                    <a:lnTo>
                      <a:pt x="2476" y="2830"/>
                    </a:lnTo>
                    <a:lnTo>
                      <a:pt x="2472" y="2830"/>
                    </a:lnTo>
                    <a:lnTo>
                      <a:pt x="2472" y="2832"/>
                    </a:lnTo>
                    <a:lnTo>
                      <a:pt x="2470" y="2832"/>
                    </a:lnTo>
                    <a:lnTo>
                      <a:pt x="2468" y="2830"/>
                    </a:lnTo>
                    <a:lnTo>
                      <a:pt x="2466" y="2830"/>
                    </a:lnTo>
                    <a:lnTo>
                      <a:pt x="2466" y="2832"/>
                    </a:lnTo>
                    <a:lnTo>
                      <a:pt x="2464" y="2832"/>
                    </a:lnTo>
                    <a:lnTo>
                      <a:pt x="2462" y="2832"/>
                    </a:lnTo>
                    <a:lnTo>
                      <a:pt x="2460" y="2834"/>
                    </a:lnTo>
                    <a:lnTo>
                      <a:pt x="2460" y="2836"/>
                    </a:lnTo>
                    <a:lnTo>
                      <a:pt x="2459" y="2838"/>
                    </a:lnTo>
                    <a:lnTo>
                      <a:pt x="2455" y="2840"/>
                    </a:lnTo>
                    <a:lnTo>
                      <a:pt x="2451" y="2842"/>
                    </a:lnTo>
                    <a:lnTo>
                      <a:pt x="2447" y="2842"/>
                    </a:lnTo>
                    <a:lnTo>
                      <a:pt x="2445" y="2842"/>
                    </a:lnTo>
                    <a:lnTo>
                      <a:pt x="2443" y="2842"/>
                    </a:lnTo>
                    <a:lnTo>
                      <a:pt x="2441" y="2842"/>
                    </a:lnTo>
                    <a:lnTo>
                      <a:pt x="2439" y="2842"/>
                    </a:lnTo>
                    <a:lnTo>
                      <a:pt x="2437" y="2842"/>
                    </a:lnTo>
                    <a:lnTo>
                      <a:pt x="2434" y="2844"/>
                    </a:lnTo>
                    <a:lnTo>
                      <a:pt x="2432" y="2844"/>
                    </a:lnTo>
                    <a:lnTo>
                      <a:pt x="2430" y="2844"/>
                    </a:lnTo>
                    <a:lnTo>
                      <a:pt x="2428" y="2846"/>
                    </a:lnTo>
                    <a:lnTo>
                      <a:pt x="2424" y="2847"/>
                    </a:lnTo>
                    <a:lnTo>
                      <a:pt x="2420" y="2847"/>
                    </a:lnTo>
                    <a:lnTo>
                      <a:pt x="2418" y="2847"/>
                    </a:lnTo>
                    <a:lnTo>
                      <a:pt x="2416" y="2847"/>
                    </a:lnTo>
                    <a:lnTo>
                      <a:pt x="2416" y="2846"/>
                    </a:lnTo>
                    <a:lnTo>
                      <a:pt x="2416" y="2844"/>
                    </a:lnTo>
                    <a:lnTo>
                      <a:pt x="2414" y="2846"/>
                    </a:lnTo>
                    <a:lnTo>
                      <a:pt x="2413" y="2847"/>
                    </a:lnTo>
                    <a:lnTo>
                      <a:pt x="2413" y="2849"/>
                    </a:lnTo>
                    <a:lnTo>
                      <a:pt x="2416" y="2855"/>
                    </a:lnTo>
                    <a:lnTo>
                      <a:pt x="2418" y="2857"/>
                    </a:lnTo>
                    <a:lnTo>
                      <a:pt x="2420" y="2859"/>
                    </a:lnTo>
                    <a:lnTo>
                      <a:pt x="2422" y="2863"/>
                    </a:lnTo>
                    <a:lnTo>
                      <a:pt x="2422" y="2867"/>
                    </a:lnTo>
                    <a:lnTo>
                      <a:pt x="2426" y="2872"/>
                    </a:lnTo>
                    <a:lnTo>
                      <a:pt x="2432" y="2884"/>
                    </a:lnTo>
                    <a:lnTo>
                      <a:pt x="2437" y="2892"/>
                    </a:lnTo>
                    <a:lnTo>
                      <a:pt x="2443" y="2897"/>
                    </a:lnTo>
                    <a:lnTo>
                      <a:pt x="2449" y="2903"/>
                    </a:lnTo>
                    <a:lnTo>
                      <a:pt x="2449" y="2905"/>
                    </a:lnTo>
                    <a:lnTo>
                      <a:pt x="2451" y="2903"/>
                    </a:lnTo>
                    <a:lnTo>
                      <a:pt x="2453" y="2903"/>
                    </a:lnTo>
                    <a:lnTo>
                      <a:pt x="2451" y="2903"/>
                    </a:lnTo>
                    <a:lnTo>
                      <a:pt x="2451" y="2905"/>
                    </a:lnTo>
                    <a:lnTo>
                      <a:pt x="2451" y="2907"/>
                    </a:lnTo>
                    <a:lnTo>
                      <a:pt x="2453" y="2911"/>
                    </a:lnTo>
                    <a:lnTo>
                      <a:pt x="2453" y="2924"/>
                    </a:lnTo>
                    <a:lnTo>
                      <a:pt x="2453" y="2926"/>
                    </a:lnTo>
                    <a:lnTo>
                      <a:pt x="2453" y="2928"/>
                    </a:lnTo>
                    <a:lnTo>
                      <a:pt x="2455" y="2930"/>
                    </a:lnTo>
                    <a:lnTo>
                      <a:pt x="2455" y="2932"/>
                    </a:lnTo>
                    <a:lnTo>
                      <a:pt x="2457" y="2934"/>
                    </a:lnTo>
                    <a:lnTo>
                      <a:pt x="2459" y="2940"/>
                    </a:lnTo>
                    <a:lnTo>
                      <a:pt x="2462" y="2949"/>
                    </a:lnTo>
                    <a:lnTo>
                      <a:pt x="2472" y="2970"/>
                    </a:lnTo>
                    <a:lnTo>
                      <a:pt x="2478" y="2978"/>
                    </a:lnTo>
                    <a:lnTo>
                      <a:pt x="2478" y="2982"/>
                    </a:lnTo>
                    <a:lnTo>
                      <a:pt x="2478" y="2984"/>
                    </a:lnTo>
                    <a:lnTo>
                      <a:pt x="2480" y="2986"/>
                    </a:lnTo>
                    <a:lnTo>
                      <a:pt x="2480" y="2988"/>
                    </a:lnTo>
                    <a:lnTo>
                      <a:pt x="2482" y="2990"/>
                    </a:lnTo>
                    <a:lnTo>
                      <a:pt x="2482" y="2992"/>
                    </a:lnTo>
                    <a:lnTo>
                      <a:pt x="2484" y="2993"/>
                    </a:lnTo>
                    <a:lnTo>
                      <a:pt x="2489" y="3003"/>
                    </a:lnTo>
                    <a:lnTo>
                      <a:pt x="2489" y="3005"/>
                    </a:lnTo>
                    <a:lnTo>
                      <a:pt x="2491" y="3007"/>
                    </a:lnTo>
                    <a:lnTo>
                      <a:pt x="2491" y="3013"/>
                    </a:lnTo>
                    <a:lnTo>
                      <a:pt x="2489" y="3013"/>
                    </a:lnTo>
                    <a:lnTo>
                      <a:pt x="2487" y="3013"/>
                    </a:lnTo>
                    <a:lnTo>
                      <a:pt x="2487" y="3017"/>
                    </a:lnTo>
                    <a:lnTo>
                      <a:pt x="2489" y="3020"/>
                    </a:lnTo>
                    <a:lnTo>
                      <a:pt x="2489" y="3022"/>
                    </a:lnTo>
                    <a:lnTo>
                      <a:pt x="2491" y="3026"/>
                    </a:lnTo>
                    <a:lnTo>
                      <a:pt x="2493" y="3026"/>
                    </a:lnTo>
                    <a:lnTo>
                      <a:pt x="2493" y="3028"/>
                    </a:lnTo>
                    <a:lnTo>
                      <a:pt x="2491" y="3030"/>
                    </a:lnTo>
                    <a:lnTo>
                      <a:pt x="2489" y="3034"/>
                    </a:lnTo>
                    <a:lnTo>
                      <a:pt x="2484" y="3034"/>
                    </a:lnTo>
                    <a:lnTo>
                      <a:pt x="2484" y="3036"/>
                    </a:lnTo>
                    <a:lnTo>
                      <a:pt x="2482" y="3036"/>
                    </a:lnTo>
                    <a:lnTo>
                      <a:pt x="2482" y="3038"/>
                    </a:lnTo>
                    <a:lnTo>
                      <a:pt x="2478" y="3038"/>
                    </a:lnTo>
                    <a:lnTo>
                      <a:pt x="2478" y="3040"/>
                    </a:lnTo>
                    <a:lnTo>
                      <a:pt x="2478" y="3038"/>
                    </a:lnTo>
                    <a:lnTo>
                      <a:pt x="2482" y="3034"/>
                    </a:lnTo>
                    <a:lnTo>
                      <a:pt x="2480" y="3034"/>
                    </a:lnTo>
                    <a:lnTo>
                      <a:pt x="2480" y="3036"/>
                    </a:lnTo>
                    <a:lnTo>
                      <a:pt x="2478" y="3038"/>
                    </a:lnTo>
                    <a:lnTo>
                      <a:pt x="2478" y="3040"/>
                    </a:lnTo>
                    <a:lnTo>
                      <a:pt x="2478" y="3041"/>
                    </a:lnTo>
                    <a:lnTo>
                      <a:pt x="2476" y="3041"/>
                    </a:lnTo>
                    <a:lnTo>
                      <a:pt x="2474" y="3043"/>
                    </a:lnTo>
                    <a:lnTo>
                      <a:pt x="2474" y="3045"/>
                    </a:lnTo>
                    <a:lnTo>
                      <a:pt x="2474" y="3047"/>
                    </a:lnTo>
                    <a:lnTo>
                      <a:pt x="2472" y="3047"/>
                    </a:lnTo>
                    <a:lnTo>
                      <a:pt x="2472" y="3049"/>
                    </a:lnTo>
                    <a:lnTo>
                      <a:pt x="2470" y="3049"/>
                    </a:lnTo>
                    <a:lnTo>
                      <a:pt x="2464" y="3057"/>
                    </a:lnTo>
                    <a:lnTo>
                      <a:pt x="2464" y="3055"/>
                    </a:lnTo>
                    <a:lnTo>
                      <a:pt x="2466" y="3049"/>
                    </a:lnTo>
                    <a:lnTo>
                      <a:pt x="2472" y="3045"/>
                    </a:lnTo>
                    <a:lnTo>
                      <a:pt x="2474" y="3041"/>
                    </a:lnTo>
                    <a:lnTo>
                      <a:pt x="2470" y="3043"/>
                    </a:lnTo>
                    <a:lnTo>
                      <a:pt x="2466" y="3049"/>
                    </a:lnTo>
                    <a:lnTo>
                      <a:pt x="2462" y="3055"/>
                    </a:lnTo>
                    <a:lnTo>
                      <a:pt x="2462" y="3059"/>
                    </a:lnTo>
                    <a:lnTo>
                      <a:pt x="2464" y="3061"/>
                    </a:lnTo>
                    <a:lnTo>
                      <a:pt x="2466" y="3065"/>
                    </a:lnTo>
                    <a:lnTo>
                      <a:pt x="2472" y="3074"/>
                    </a:lnTo>
                    <a:lnTo>
                      <a:pt x="2474" y="3074"/>
                    </a:lnTo>
                    <a:lnTo>
                      <a:pt x="2474" y="3076"/>
                    </a:lnTo>
                    <a:lnTo>
                      <a:pt x="2476" y="3078"/>
                    </a:lnTo>
                    <a:lnTo>
                      <a:pt x="2476" y="3080"/>
                    </a:lnTo>
                    <a:lnTo>
                      <a:pt x="2476" y="3084"/>
                    </a:lnTo>
                    <a:lnTo>
                      <a:pt x="2478" y="3091"/>
                    </a:lnTo>
                    <a:lnTo>
                      <a:pt x="2478" y="3093"/>
                    </a:lnTo>
                    <a:lnTo>
                      <a:pt x="2480" y="3093"/>
                    </a:lnTo>
                    <a:lnTo>
                      <a:pt x="2480" y="3095"/>
                    </a:lnTo>
                    <a:lnTo>
                      <a:pt x="2480" y="3097"/>
                    </a:lnTo>
                    <a:lnTo>
                      <a:pt x="2478" y="3099"/>
                    </a:lnTo>
                    <a:lnTo>
                      <a:pt x="2478" y="3101"/>
                    </a:lnTo>
                    <a:lnTo>
                      <a:pt x="2484" y="3109"/>
                    </a:lnTo>
                    <a:lnTo>
                      <a:pt x="2485" y="3111"/>
                    </a:lnTo>
                    <a:lnTo>
                      <a:pt x="2487" y="3115"/>
                    </a:lnTo>
                    <a:lnTo>
                      <a:pt x="2487" y="3116"/>
                    </a:lnTo>
                    <a:lnTo>
                      <a:pt x="2487" y="3118"/>
                    </a:lnTo>
                    <a:lnTo>
                      <a:pt x="2485" y="3120"/>
                    </a:lnTo>
                    <a:lnTo>
                      <a:pt x="2489" y="3128"/>
                    </a:lnTo>
                    <a:lnTo>
                      <a:pt x="2493" y="3130"/>
                    </a:lnTo>
                    <a:lnTo>
                      <a:pt x="2493" y="3132"/>
                    </a:lnTo>
                    <a:lnTo>
                      <a:pt x="2495" y="3136"/>
                    </a:lnTo>
                    <a:lnTo>
                      <a:pt x="2495" y="3138"/>
                    </a:lnTo>
                    <a:lnTo>
                      <a:pt x="2499" y="3141"/>
                    </a:lnTo>
                    <a:lnTo>
                      <a:pt x="2499" y="3143"/>
                    </a:lnTo>
                    <a:lnTo>
                      <a:pt x="2501" y="3145"/>
                    </a:lnTo>
                    <a:lnTo>
                      <a:pt x="2501" y="3151"/>
                    </a:lnTo>
                    <a:lnTo>
                      <a:pt x="2501" y="3153"/>
                    </a:lnTo>
                    <a:lnTo>
                      <a:pt x="2507" y="3157"/>
                    </a:lnTo>
                    <a:lnTo>
                      <a:pt x="2512" y="3164"/>
                    </a:lnTo>
                    <a:lnTo>
                      <a:pt x="2512" y="3166"/>
                    </a:lnTo>
                    <a:lnTo>
                      <a:pt x="2514" y="3166"/>
                    </a:lnTo>
                    <a:lnTo>
                      <a:pt x="2516" y="3168"/>
                    </a:lnTo>
                    <a:lnTo>
                      <a:pt x="2518" y="3170"/>
                    </a:lnTo>
                    <a:lnTo>
                      <a:pt x="2518" y="3172"/>
                    </a:lnTo>
                    <a:lnTo>
                      <a:pt x="2516" y="3174"/>
                    </a:lnTo>
                    <a:lnTo>
                      <a:pt x="2514" y="3176"/>
                    </a:lnTo>
                    <a:lnTo>
                      <a:pt x="2514" y="3178"/>
                    </a:lnTo>
                    <a:lnTo>
                      <a:pt x="2516" y="3178"/>
                    </a:lnTo>
                    <a:lnTo>
                      <a:pt x="2522" y="3188"/>
                    </a:lnTo>
                    <a:lnTo>
                      <a:pt x="2522" y="3189"/>
                    </a:lnTo>
                    <a:lnTo>
                      <a:pt x="2524" y="3193"/>
                    </a:lnTo>
                    <a:lnTo>
                      <a:pt x="2524" y="3197"/>
                    </a:lnTo>
                    <a:lnTo>
                      <a:pt x="2524" y="3203"/>
                    </a:lnTo>
                    <a:lnTo>
                      <a:pt x="2522" y="3212"/>
                    </a:lnTo>
                    <a:lnTo>
                      <a:pt x="2522" y="3214"/>
                    </a:lnTo>
                    <a:lnTo>
                      <a:pt x="2520" y="3216"/>
                    </a:lnTo>
                    <a:lnTo>
                      <a:pt x="2520" y="3218"/>
                    </a:lnTo>
                    <a:lnTo>
                      <a:pt x="2520" y="3222"/>
                    </a:lnTo>
                    <a:lnTo>
                      <a:pt x="2520" y="3224"/>
                    </a:lnTo>
                    <a:lnTo>
                      <a:pt x="2518" y="3224"/>
                    </a:lnTo>
                    <a:lnTo>
                      <a:pt x="2520" y="3226"/>
                    </a:lnTo>
                    <a:lnTo>
                      <a:pt x="2518" y="3226"/>
                    </a:lnTo>
                    <a:lnTo>
                      <a:pt x="2518" y="3228"/>
                    </a:lnTo>
                    <a:lnTo>
                      <a:pt x="2518" y="3236"/>
                    </a:lnTo>
                    <a:lnTo>
                      <a:pt x="2520" y="3249"/>
                    </a:lnTo>
                    <a:lnTo>
                      <a:pt x="2520" y="3251"/>
                    </a:lnTo>
                    <a:lnTo>
                      <a:pt x="2518" y="3253"/>
                    </a:lnTo>
                    <a:lnTo>
                      <a:pt x="2518" y="3261"/>
                    </a:lnTo>
                    <a:lnTo>
                      <a:pt x="2516" y="3261"/>
                    </a:lnTo>
                    <a:lnTo>
                      <a:pt x="2516" y="3262"/>
                    </a:lnTo>
                    <a:lnTo>
                      <a:pt x="2516" y="3264"/>
                    </a:lnTo>
                    <a:lnTo>
                      <a:pt x="2514" y="3264"/>
                    </a:lnTo>
                    <a:lnTo>
                      <a:pt x="2514" y="3266"/>
                    </a:lnTo>
                    <a:lnTo>
                      <a:pt x="2512" y="3272"/>
                    </a:lnTo>
                    <a:lnTo>
                      <a:pt x="2512" y="3274"/>
                    </a:lnTo>
                    <a:lnTo>
                      <a:pt x="2510" y="3278"/>
                    </a:lnTo>
                    <a:lnTo>
                      <a:pt x="2508" y="3284"/>
                    </a:lnTo>
                    <a:lnTo>
                      <a:pt x="2505" y="3287"/>
                    </a:lnTo>
                    <a:lnTo>
                      <a:pt x="2505" y="3289"/>
                    </a:lnTo>
                    <a:lnTo>
                      <a:pt x="2503" y="3291"/>
                    </a:lnTo>
                    <a:lnTo>
                      <a:pt x="2503" y="3289"/>
                    </a:lnTo>
                    <a:lnTo>
                      <a:pt x="2505" y="3287"/>
                    </a:lnTo>
                    <a:lnTo>
                      <a:pt x="2503" y="3287"/>
                    </a:lnTo>
                    <a:lnTo>
                      <a:pt x="2499" y="3291"/>
                    </a:lnTo>
                    <a:lnTo>
                      <a:pt x="2497" y="3295"/>
                    </a:lnTo>
                    <a:lnTo>
                      <a:pt x="2497" y="3297"/>
                    </a:lnTo>
                    <a:lnTo>
                      <a:pt x="2497" y="3301"/>
                    </a:lnTo>
                    <a:lnTo>
                      <a:pt x="2495" y="3303"/>
                    </a:lnTo>
                    <a:lnTo>
                      <a:pt x="2491" y="3307"/>
                    </a:lnTo>
                    <a:lnTo>
                      <a:pt x="2489" y="3309"/>
                    </a:lnTo>
                    <a:lnTo>
                      <a:pt x="2487" y="3309"/>
                    </a:lnTo>
                    <a:lnTo>
                      <a:pt x="2485" y="3309"/>
                    </a:lnTo>
                    <a:lnTo>
                      <a:pt x="2484" y="3307"/>
                    </a:lnTo>
                    <a:lnTo>
                      <a:pt x="2482" y="3307"/>
                    </a:lnTo>
                    <a:lnTo>
                      <a:pt x="2480" y="3310"/>
                    </a:lnTo>
                    <a:lnTo>
                      <a:pt x="2480" y="3309"/>
                    </a:lnTo>
                    <a:lnTo>
                      <a:pt x="2478" y="3309"/>
                    </a:lnTo>
                    <a:lnTo>
                      <a:pt x="2476" y="3309"/>
                    </a:lnTo>
                    <a:lnTo>
                      <a:pt x="2472" y="3310"/>
                    </a:lnTo>
                    <a:lnTo>
                      <a:pt x="2472" y="3312"/>
                    </a:lnTo>
                    <a:lnTo>
                      <a:pt x="2472" y="3314"/>
                    </a:lnTo>
                    <a:lnTo>
                      <a:pt x="2470" y="3314"/>
                    </a:lnTo>
                    <a:lnTo>
                      <a:pt x="2468" y="3316"/>
                    </a:lnTo>
                    <a:lnTo>
                      <a:pt x="2464" y="3320"/>
                    </a:lnTo>
                    <a:lnTo>
                      <a:pt x="2462" y="3320"/>
                    </a:lnTo>
                    <a:lnTo>
                      <a:pt x="2459" y="3324"/>
                    </a:lnTo>
                    <a:lnTo>
                      <a:pt x="2459" y="3326"/>
                    </a:lnTo>
                    <a:lnTo>
                      <a:pt x="2459" y="3328"/>
                    </a:lnTo>
                    <a:lnTo>
                      <a:pt x="2460" y="3330"/>
                    </a:lnTo>
                    <a:lnTo>
                      <a:pt x="2460" y="3332"/>
                    </a:lnTo>
                    <a:lnTo>
                      <a:pt x="2460" y="3334"/>
                    </a:lnTo>
                    <a:lnTo>
                      <a:pt x="2460" y="3335"/>
                    </a:lnTo>
                    <a:lnTo>
                      <a:pt x="2455" y="3341"/>
                    </a:lnTo>
                    <a:lnTo>
                      <a:pt x="2455" y="3343"/>
                    </a:lnTo>
                    <a:lnTo>
                      <a:pt x="2453" y="3343"/>
                    </a:lnTo>
                    <a:lnTo>
                      <a:pt x="2451" y="3345"/>
                    </a:lnTo>
                    <a:lnTo>
                      <a:pt x="2447" y="3351"/>
                    </a:lnTo>
                    <a:lnTo>
                      <a:pt x="2445" y="3353"/>
                    </a:lnTo>
                    <a:lnTo>
                      <a:pt x="2443" y="3353"/>
                    </a:lnTo>
                    <a:lnTo>
                      <a:pt x="2441" y="3353"/>
                    </a:lnTo>
                    <a:lnTo>
                      <a:pt x="2441" y="3355"/>
                    </a:lnTo>
                    <a:lnTo>
                      <a:pt x="2439" y="3357"/>
                    </a:lnTo>
                    <a:lnTo>
                      <a:pt x="2437" y="3359"/>
                    </a:lnTo>
                    <a:lnTo>
                      <a:pt x="2437" y="3360"/>
                    </a:lnTo>
                    <a:lnTo>
                      <a:pt x="2439" y="3360"/>
                    </a:lnTo>
                    <a:lnTo>
                      <a:pt x="2437" y="3362"/>
                    </a:lnTo>
                    <a:lnTo>
                      <a:pt x="2436" y="3362"/>
                    </a:lnTo>
                    <a:lnTo>
                      <a:pt x="2436" y="3364"/>
                    </a:lnTo>
                    <a:lnTo>
                      <a:pt x="2434" y="3364"/>
                    </a:lnTo>
                    <a:lnTo>
                      <a:pt x="2434" y="3366"/>
                    </a:lnTo>
                    <a:lnTo>
                      <a:pt x="2432" y="3366"/>
                    </a:lnTo>
                    <a:lnTo>
                      <a:pt x="2430" y="3366"/>
                    </a:lnTo>
                    <a:lnTo>
                      <a:pt x="2430" y="3368"/>
                    </a:lnTo>
                    <a:lnTo>
                      <a:pt x="2430" y="3370"/>
                    </a:lnTo>
                    <a:lnTo>
                      <a:pt x="2430" y="3372"/>
                    </a:lnTo>
                    <a:lnTo>
                      <a:pt x="2430" y="3374"/>
                    </a:lnTo>
                    <a:lnTo>
                      <a:pt x="2430" y="3376"/>
                    </a:lnTo>
                    <a:lnTo>
                      <a:pt x="2430" y="3378"/>
                    </a:lnTo>
                    <a:lnTo>
                      <a:pt x="2432" y="3378"/>
                    </a:lnTo>
                    <a:lnTo>
                      <a:pt x="2430" y="3380"/>
                    </a:lnTo>
                    <a:lnTo>
                      <a:pt x="2430" y="3382"/>
                    </a:lnTo>
                    <a:lnTo>
                      <a:pt x="2430" y="3389"/>
                    </a:lnTo>
                    <a:lnTo>
                      <a:pt x="2430" y="3397"/>
                    </a:lnTo>
                    <a:lnTo>
                      <a:pt x="2428" y="3399"/>
                    </a:lnTo>
                    <a:lnTo>
                      <a:pt x="2428" y="3401"/>
                    </a:lnTo>
                    <a:lnTo>
                      <a:pt x="2426" y="3401"/>
                    </a:lnTo>
                    <a:lnTo>
                      <a:pt x="2426" y="3399"/>
                    </a:lnTo>
                    <a:lnTo>
                      <a:pt x="2424" y="3401"/>
                    </a:lnTo>
                    <a:lnTo>
                      <a:pt x="2422" y="3401"/>
                    </a:lnTo>
                    <a:lnTo>
                      <a:pt x="2422" y="3403"/>
                    </a:lnTo>
                    <a:lnTo>
                      <a:pt x="2422" y="3405"/>
                    </a:lnTo>
                    <a:lnTo>
                      <a:pt x="2422" y="3407"/>
                    </a:lnTo>
                    <a:lnTo>
                      <a:pt x="2420" y="3408"/>
                    </a:lnTo>
                    <a:lnTo>
                      <a:pt x="2420" y="3410"/>
                    </a:lnTo>
                    <a:lnTo>
                      <a:pt x="2418" y="3412"/>
                    </a:lnTo>
                    <a:lnTo>
                      <a:pt x="2418" y="3414"/>
                    </a:lnTo>
                    <a:lnTo>
                      <a:pt x="2416" y="3416"/>
                    </a:lnTo>
                    <a:lnTo>
                      <a:pt x="2416" y="3418"/>
                    </a:lnTo>
                    <a:lnTo>
                      <a:pt x="2418" y="3418"/>
                    </a:lnTo>
                    <a:lnTo>
                      <a:pt x="2418" y="3420"/>
                    </a:lnTo>
                    <a:lnTo>
                      <a:pt x="2418" y="3422"/>
                    </a:lnTo>
                    <a:lnTo>
                      <a:pt x="2416" y="3422"/>
                    </a:lnTo>
                    <a:lnTo>
                      <a:pt x="2416" y="3424"/>
                    </a:lnTo>
                    <a:lnTo>
                      <a:pt x="2416" y="3426"/>
                    </a:lnTo>
                    <a:lnTo>
                      <a:pt x="2416" y="3428"/>
                    </a:lnTo>
                    <a:lnTo>
                      <a:pt x="2418" y="3430"/>
                    </a:lnTo>
                    <a:lnTo>
                      <a:pt x="2418" y="3432"/>
                    </a:lnTo>
                    <a:lnTo>
                      <a:pt x="2418" y="3435"/>
                    </a:lnTo>
                    <a:lnTo>
                      <a:pt x="2416" y="3441"/>
                    </a:lnTo>
                    <a:lnTo>
                      <a:pt x="2416" y="3443"/>
                    </a:lnTo>
                    <a:lnTo>
                      <a:pt x="2414" y="3445"/>
                    </a:lnTo>
                    <a:lnTo>
                      <a:pt x="2414" y="3447"/>
                    </a:lnTo>
                    <a:lnTo>
                      <a:pt x="2414" y="3453"/>
                    </a:lnTo>
                    <a:lnTo>
                      <a:pt x="2413" y="3457"/>
                    </a:lnTo>
                    <a:lnTo>
                      <a:pt x="2413" y="3458"/>
                    </a:lnTo>
                    <a:lnTo>
                      <a:pt x="2413" y="3460"/>
                    </a:lnTo>
                    <a:lnTo>
                      <a:pt x="2413" y="3462"/>
                    </a:lnTo>
                    <a:lnTo>
                      <a:pt x="2413" y="3464"/>
                    </a:lnTo>
                    <a:lnTo>
                      <a:pt x="2411" y="3466"/>
                    </a:lnTo>
                    <a:lnTo>
                      <a:pt x="2411" y="3468"/>
                    </a:lnTo>
                    <a:lnTo>
                      <a:pt x="2411" y="3470"/>
                    </a:lnTo>
                    <a:lnTo>
                      <a:pt x="2409" y="3470"/>
                    </a:lnTo>
                    <a:lnTo>
                      <a:pt x="2409" y="3472"/>
                    </a:lnTo>
                    <a:lnTo>
                      <a:pt x="2407" y="3476"/>
                    </a:lnTo>
                    <a:lnTo>
                      <a:pt x="2407" y="3478"/>
                    </a:lnTo>
                    <a:lnTo>
                      <a:pt x="2405" y="3478"/>
                    </a:lnTo>
                    <a:lnTo>
                      <a:pt x="2405" y="3480"/>
                    </a:lnTo>
                    <a:lnTo>
                      <a:pt x="2405" y="3481"/>
                    </a:lnTo>
                    <a:lnTo>
                      <a:pt x="2403" y="3487"/>
                    </a:lnTo>
                    <a:lnTo>
                      <a:pt x="2401" y="3489"/>
                    </a:lnTo>
                    <a:lnTo>
                      <a:pt x="2401" y="3491"/>
                    </a:lnTo>
                    <a:lnTo>
                      <a:pt x="2403" y="3491"/>
                    </a:lnTo>
                    <a:lnTo>
                      <a:pt x="2405" y="3491"/>
                    </a:lnTo>
                    <a:lnTo>
                      <a:pt x="2405" y="3493"/>
                    </a:lnTo>
                    <a:lnTo>
                      <a:pt x="2403" y="3495"/>
                    </a:lnTo>
                    <a:lnTo>
                      <a:pt x="2401" y="3495"/>
                    </a:lnTo>
                    <a:lnTo>
                      <a:pt x="2399" y="3497"/>
                    </a:lnTo>
                    <a:lnTo>
                      <a:pt x="2397" y="3499"/>
                    </a:lnTo>
                    <a:lnTo>
                      <a:pt x="2397" y="3508"/>
                    </a:lnTo>
                    <a:lnTo>
                      <a:pt x="2395" y="3512"/>
                    </a:lnTo>
                    <a:lnTo>
                      <a:pt x="2395" y="3514"/>
                    </a:lnTo>
                    <a:lnTo>
                      <a:pt x="2397" y="3516"/>
                    </a:lnTo>
                    <a:lnTo>
                      <a:pt x="2395" y="3518"/>
                    </a:lnTo>
                    <a:lnTo>
                      <a:pt x="2393" y="3524"/>
                    </a:lnTo>
                    <a:lnTo>
                      <a:pt x="2393" y="3526"/>
                    </a:lnTo>
                    <a:lnTo>
                      <a:pt x="2393" y="3528"/>
                    </a:lnTo>
                    <a:lnTo>
                      <a:pt x="2389" y="3530"/>
                    </a:lnTo>
                    <a:lnTo>
                      <a:pt x="2388" y="3531"/>
                    </a:lnTo>
                    <a:lnTo>
                      <a:pt x="2388" y="3535"/>
                    </a:lnTo>
                    <a:lnTo>
                      <a:pt x="2386" y="3537"/>
                    </a:lnTo>
                    <a:lnTo>
                      <a:pt x="2382" y="3539"/>
                    </a:lnTo>
                    <a:lnTo>
                      <a:pt x="2382" y="3541"/>
                    </a:lnTo>
                    <a:lnTo>
                      <a:pt x="2380" y="3539"/>
                    </a:lnTo>
                    <a:lnTo>
                      <a:pt x="2380" y="3537"/>
                    </a:lnTo>
                    <a:lnTo>
                      <a:pt x="2378" y="3539"/>
                    </a:lnTo>
                    <a:lnTo>
                      <a:pt x="2376" y="3539"/>
                    </a:lnTo>
                    <a:lnTo>
                      <a:pt x="2376" y="3541"/>
                    </a:lnTo>
                    <a:lnTo>
                      <a:pt x="2374" y="3545"/>
                    </a:lnTo>
                    <a:lnTo>
                      <a:pt x="2374" y="3547"/>
                    </a:lnTo>
                    <a:lnTo>
                      <a:pt x="2378" y="3553"/>
                    </a:lnTo>
                    <a:lnTo>
                      <a:pt x="2380" y="3556"/>
                    </a:lnTo>
                    <a:lnTo>
                      <a:pt x="2378" y="3560"/>
                    </a:lnTo>
                    <a:lnTo>
                      <a:pt x="2378" y="3562"/>
                    </a:lnTo>
                    <a:lnTo>
                      <a:pt x="2382" y="3589"/>
                    </a:lnTo>
                    <a:lnTo>
                      <a:pt x="2380" y="3597"/>
                    </a:lnTo>
                    <a:lnTo>
                      <a:pt x="2382" y="3604"/>
                    </a:lnTo>
                    <a:lnTo>
                      <a:pt x="2380" y="3606"/>
                    </a:lnTo>
                    <a:lnTo>
                      <a:pt x="2382" y="3612"/>
                    </a:lnTo>
                    <a:lnTo>
                      <a:pt x="2380" y="3616"/>
                    </a:lnTo>
                    <a:lnTo>
                      <a:pt x="2378" y="3614"/>
                    </a:lnTo>
                    <a:lnTo>
                      <a:pt x="2378" y="3610"/>
                    </a:lnTo>
                    <a:lnTo>
                      <a:pt x="2378" y="3614"/>
                    </a:lnTo>
                    <a:lnTo>
                      <a:pt x="2378" y="3618"/>
                    </a:lnTo>
                    <a:lnTo>
                      <a:pt x="2378" y="3624"/>
                    </a:lnTo>
                    <a:lnTo>
                      <a:pt x="2376" y="3631"/>
                    </a:lnTo>
                    <a:lnTo>
                      <a:pt x="2376" y="3641"/>
                    </a:lnTo>
                    <a:lnTo>
                      <a:pt x="2376" y="3643"/>
                    </a:lnTo>
                    <a:lnTo>
                      <a:pt x="2376" y="3645"/>
                    </a:lnTo>
                    <a:lnTo>
                      <a:pt x="2378" y="3647"/>
                    </a:lnTo>
                    <a:lnTo>
                      <a:pt x="2376" y="3649"/>
                    </a:lnTo>
                    <a:lnTo>
                      <a:pt x="2374" y="3662"/>
                    </a:lnTo>
                    <a:lnTo>
                      <a:pt x="2374" y="3668"/>
                    </a:lnTo>
                    <a:lnTo>
                      <a:pt x="2374" y="3672"/>
                    </a:lnTo>
                    <a:lnTo>
                      <a:pt x="2374" y="3676"/>
                    </a:lnTo>
                    <a:lnTo>
                      <a:pt x="2376" y="3677"/>
                    </a:lnTo>
                    <a:lnTo>
                      <a:pt x="2376" y="3685"/>
                    </a:lnTo>
                    <a:lnTo>
                      <a:pt x="2378" y="3691"/>
                    </a:lnTo>
                    <a:lnTo>
                      <a:pt x="2380" y="3699"/>
                    </a:lnTo>
                    <a:lnTo>
                      <a:pt x="2380" y="3701"/>
                    </a:lnTo>
                    <a:lnTo>
                      <a:pt x="2382" y="3704"/>
                    </a:lnTo>
                    <a:lnTo>
                      <a:pt x="2382" y="3708"/>
                    </a:lnTo>
                    <a:lnTo>
                      <a:pt x="2384" y="3712"/>
                    </a:lnTo>
                    <a:lnTo>
                      <a:pt x="2389" y="3718"/>
                    </a:lnTo>
                    <a:lnTo>
                      <a:pt x="2389" y="3720"/>
                    </a:lnTo>
                    <a:lnTo>
                      <a:pt x="2391" y="3726"/>
                    </a:lnTo>
                    <a:lnTo>
                      <a:pt x="2393" y="3729"/>
                    </a:lnTo>
                    <a:lnTo>
                      <a:pt x="2393" y="3731"/>
                    </a:lnTo>
                    <a:lnTo>
                      <a:pt x="2395" y="3733"/>
                    </a:lnTo>
                    <a:lnTo>
                      <a:pt x="2395" y="3735"/>
                    </a:lnTo>
                    <a:lnTo>
                      <a:pt x="2395" y="3739"/>
                    </a:lnTo>
                    <a:lnTo>
                      <a:pt x="2399" y="3741"/>
                    </a:lnTo>
                    <a:lnTo>
                      <a:pt x="2401" y="3743"/>
                    </a:lnTo>
                    <a:lnTo>
                      <a:pt x="2401" y="3745"/>
                    </a:lnTo>
                    <a:lnTo>
                      <a:pt x="2403" y="3745"/>
                    </a:lnTo>
                    <a:lnTo>
                      <a:pt x="2405" y="3749"/>
                    </a:lnTo>
                    <a:lnTo>
                      <a:pt x="2414" y="3752"/>
                    </a:lnTo>
                    <a:lnTo>
                      <a:pt x="2426" y="3768"/>
                    </a:lnTo>
                    <a:lnTo>
                      <a:pt x="2426" y="3770"/>
                    </a:lnTo>
                    <a:lnTo>
                      <a:pt x="2426" y="3775"/>
                    </a:lnTo>
                    <a:lnTo>
                      <a:pt x="2428" y="3777"/>
                    </a:lnTo>
                    <a:lnTo>
                      <a:pt x="2430" y="3779"/>
                    </a:lnTo>
                    <a:lnTo>
                      <a:pt x="2432" y="3781"/>
                    </a:lnTo>
                    <a:lnTo>
                      <a:pt x="2434" y="3783"/>
                    </a:lnTo>
                    <a:lnTo>
                      <a:pt x="2437" y="3793"/>
                    </a:lnTo>
                    <a:lnTo>
                      <a:pt x="2437" y="3795"/>
                    </a:lnTo>
                    <a:lnTo>
                      <a:pt x="2439" y="3797"/>
                    </a:lnTo>
                    <a:lnTo>
                      <a:pt x="2441" y="3799"/>
                    </a:lnTo>
                    <a:lnTo>
                      <a:pt x="2441" y="3802"/>
                    </a:lnTo>
                    <a:lnTo>
                      <a:pt x="2441" y="3804"/>
                    </a:lnTo>
                    <a:lnTo>
                      <a:pt x="2443" y="3806"/>
                    </a:lnTo>
                    <a:lnTo>
                      <a:pt x="2445" y="3812"/>
                    </a:lnTo>
                    <a:lnTo>
                      <a:pt x="2447" y="3812"/>
                    </a:lnTo>
                    <a:lnTo>
                      <a:pt x="2449" y="3816"/>
                    </a:lnTo>
                    <a:lnTo>
                      <a:pt x="2449" y="3818"/>
                    </a:lnTo>
                    <a:lnTo>
                      <a:pt x="2449" y="3820"/>
                    </a:lnTo>
                    <a:lnTo>
                      <a:pt x="2455" y="3829"/>
                    </a:lnTo>
                    <a:lnTo>
                      <a:pt x="2459" y="3833"/>
                    </a:lnTo>
                    <a:lnTo>
                      <a:pt x="2459" y="3835"/>
                    </a:lnTo>
                    <a:lnTo>
                      <a:pt x="2464" y="3845"/>
                    </a:lnTo>
                    <a:lnTo>
                      <a:pt x="2466" y="3854"/>
                    </a:lnTo>
                    <a:lnTo>
                      <a:pt x="2468" y="3858"/>
                    </a:lnTo>
                    <a:lnTo>
                      <a:pt x="2472" y="3860"/>
                    </a:lnTo>
                    <a:lnTo>
                      <a:pt x="2474" y="3862"/>
                    </a:lnTo>
                    <a:lnTo>
                      <a:pt x="2476" y="3864"/>
                    </a:lnTo>
                    <a:lnTo>
                      <a:pt x="2478" y="3872"/>
                    </a:lnTo>
                    <a:lnTo>
                      <a:pt x="2480" y="3877"/>
                    </a:lnTo>
                    <a:lnTo>
                      <a:pt x="2480" y="3879"/>
                    </a:lnTo>
                    <a:lnTo>
                      <a:pt x="2482" y="3887"/>
                    </a:lnTo>
                    <a:lnTo>
                      <a:pt x="2487" y="3898"/>
                    </a:lnTo>
                    <a:lnTo>
                      <a:pt x="2489" y="3904"/>
                    </a:lnTo>
                    <a:lnTo>
                      <a:pt x="2491" y="3912"/>
                    </a:lnTo>
                    <a:lnTo>
                      <a:pt x="2491" y="3914"/>
                    </a:lnTo>
                    <a:lnTo>
                      <a:pt x="2493" y="3916"/>
                    </a:lnTo>
                    <a:lnTo>
                      <a:pt x="2495" y="3918"/>
                    </a:lnTo>
                    <a:lnTo>
                      <a:pt x="2495" y="3920"/>
                    </a:lnTo>
                    <a:lnTo>
                      <a:pt x="2497" y="3922"/>
                    </a:lnTo>
                    <a:lnTo>
                      <a:pt x="2499" y="3925"/>
                    </a:lnTo>
                    <a:lnTo>
                      <a:pt x="2507" y="3937"/>
                    </a:lnTo>
                    <a:lnTo>
                      <a:pt x="2508" y="3939"/>
                    </a:lnTo>
                    <a:lnTo>
                      <a:pt x="2510" y="3943"/>
                    </a:lnTo>
                    <a:lnTo>
                      <a:pt x="2514" y="3950"/>
                    </a:lnTo>
                    <a:lnTo>
                      <a:pt x="2522" y="3960"/>
                    </a:lnTo>
                    <a:lnTo>
                      <a:pt x="2524" y="3966"/>
                    </a:lnTo>
                    <a:lnTo>
                      <a:pt x="2526" y="3970"/>
                    </a:lnTo>
                    <a:lnTo>
                      <a:pt x="2532" y="3979"/>
                    </a:lnTo>
                    <a:lnTo>
                      <a:pt x="2532" y="3981"/>
                    </a:lnTo>
                    <a:lnTo>
                      <a:pt x="2532" y="3983"/>
                    </a:lnTo>
                    <a:lnTo>
                      <a:pt x="2530" y="3983"/>
                    </a:lnTo>
                    <a:lnTo>
                      <a:pt x="2530" y="3985"/>
                    </a:lnTo>
                    <a:lnTo>
                      <a:pt x="2532" y="3985"/>
                    </a:lnTo>
                    <a:lnTo>
                      <a:pt x="2537" y="3991"/>
                    </a:lnTo>
                    <a:lnTo>
                      <a:pt x="2543" y="3996"/>
                    </a:lnTo>
                    <a:lnTo>
                      <a:pt x="2555" y="4010"/>
                    </a:lnTo>
                    <a:lnTo>
                      <a:pt x="2555" y="4012"/>
                    </a:lnTo>
                    <a:lnTo>
                      <a:pt x="2555" y="4014"/>
                    </a:lnTo>
                    <a:lnTo>
                      <a:pt x="2556" y="4016"/>
                    </a:lnTo>
                    <a:lnTo>
                      <a:pt x="2560" y="4021"/>
                    </a:lnTo>
                    <a:lnTo>
                      <a:pt x="2562" y="4027"/>
                    </a:lnTo>
                    <a:lnTo>
                      <a:pt x="2564" y="4031"/>
                    </a:lnTo>
                    <a:lnTo>
                      <a:pt x="2566" y="4037"/>
                    </a:lnTo>
                    <a:lnTo>
                      <a:pt x="2568" y="4039"/>
                    </a:lnTo>
                    <a:lnTo>
                      <a:pt x="2570" y="4043"/>
                    </a:lnTo>
                    <a:lnTo>
                      <a:pt x="2570" y="4052"/>
                    </a:lnTo>
                    <a:lnTo>
                      <a:pt x="2572" y="4066"/>
                    </a:lnTo>
                    <a:lnTo>
                      <a:pt x="2570" y="4069"/>
                    </a:lnTo>
                    <a:lnTo>
                      <a:pt x="2570" y="4071"/>
                    </a:lnTo>
                    <a:lnTo>
                      <a:pt x="2568" y="4071"/>
                    </a:lnTo>
                    <a:lnTo>
                      <a:pt x="2566" y="4075"/>
                    </a:lnTo>
                    <a:lnTo>
                      <a:pt x="2566" y="4073"/>
                    </a:lnTo>
                    <a:lnTo>
                      <a:pt x="2564" y="4073"/>
                    </a:lnTo>
                    <a:lnTo>
                      <a:pt x="2564" y="4071"/>
                    </a:lnTo>
                    <a:lnTo>
                      <a:pt x="2566" y="4069"/>
                    </a:lnTo>
                    <a:lnTo>
                      <a:pt x="2564" y="4069"/>
                    </a:lnTo>
                    <a:lnTo>
                      <a:pt x="2564" y="4068"/>
                    </a:lnTo>
                    <a:lnTo>
                      <a:pt x="2564" y="4071"/>
                    </a:lnTo>
                    <a:lnTo>
                      <a:pt x="2562" y="4073"/>
                    </a:lnTo>
                    <a:lnTo>
                      <a:pt x="2562" y="4075"/>
                    </a:lnTo>
                    <a:lnTo>
                      <a:pt x="2562" y="4079"/>
                    </a:lnTo>
                    <a:lnTo>
                      <a:pt x="2562" y="4081"/>
                    </a:lnTo>
                    <a:lnTo>
                      <a:pt x="2564" y="4085"/>
                    </a:lnTo>
                    <a:lnTo>
                      <a:pt x="2564" y="4087"/>
                    </a:lnTo>
                    <a:lnTo>
                      <a:pt x="2566" y="4089"/>
                    </a:lnTo>
                    <a:lnTo>
                      <a:pt x="2566" y="4091"/>
                    </a:lnTo>
                    <a:lnTo>
                      <a:pt x="2568" y="4100"/>
                    </a:lnTo>
                    <a:lnTo>
                      <a:pt x="2568" y="4102"/>
                    </a:lnTo>
                    <a:lnTo>
                      <a:pt x="2568" y="4104"/>
                    </a:lnTo>
                    <a:lnTo>
                      <a:pt x="2568" y="4106"/>
                    </a:lnTo>
                    <a:lnTo>
                      <a:pt x="2568" y="4104"/>
                    </a:lnTo>
                    <a:lnTo>
                      <a:pt x="2568" y="4102"/>
                    </a:lnTo>
                    <a:lnTo>
                      <a:pt x="2566" y="4104"/>
                    </a:lnTo>
                    <a:lnTo>
                      <a:pt x="2564" y="4106"/>
                    </a:lnTo>
                    <a:lnTo>
                      <a:pt x="2564" y="4108"/>
                    </a:lnTo>
                    <a:lnTo>
                      <a:pt x="2564" y="4112"/>
                    </a:lnTo>
                    <a:lnTo>
                      <a:pt x="2568" y="4119"/>
                    </a:lnTo>
                    <a:lnTo>
                      <a:pt x="2568" y="4121"/>
                    </a:lnTo>
                    <a:lnTo>
                      <a:pt x="2568" y="4123"/>
                    </a:lnTo>
                    <a:lnTo>
                      <a:pt x="2568" y="4135"/>
                    </a:lnTo>
                    <a:lnTo>
                      <a:pt x="2568" y="4137"/>
                    </a:lnTo>
                    <a:lnTo>
                      <a:pt x="2570" y="4139"/>
                    </a:lnTo>
                    <a:lnTo>
                      <a:pt x="2570" y="4144"/>
                    </a:lnTo>
                    <a:lnTo>
                      <a:pt x="2568" y="4146"/>
                    </a:lnTo>
                    <a:lnTo>
                      <a:pt x="2568" y="4148"/>
                    </a:lnTo>
                    <a:lnTo>
                      <a:pt x="2566" y="4148"/>
                    </a:lnTo>
                    <a:lnTo>
                      <a:pt x="2566" y="4150"/>
                    </a:lnTo>
                    <a:lnTo>
                      <a:pt x="2566" y="4152"/>
                    </a:lnTo>
                    <a:lnTo>
                      <a:pt x="2566" y="4154"/>
                    </a:lnTo>
                    <a:lnTo>
                      <a:pt x="2566" y="4156"/>
                    </a:lnTo>
                    <a:lnTo>
                      <a:pt x="2566" y="4160"/>
                    </a:lnTo>
                    <a:lnTo>
                      <a:pt x="2566" y="4162"/>
                    </a:lnTo>
                    <a:lnTo>
                      <a:pt x="2566" y="4166"/>
                    </a:lnTo>
                    <a:lnTo>
                      <a:pt x="2568" y="4167"/>
                    </a:lnTo>
                    <a:lnTo>
                      <a:pt x="2570" y="4173"/>
                    </a:lnTo>
                    <a:lnTo>
                      <a:pt x="2574" y="4181"/>
                    </a:lnTo>
                    <a:lnTo>
                      <a:pt x="2576" y="4185"/>
                    </a:lnTo>
                    <a:lnTo>
                      <a:pt x="2576" y="4187"/>
                    </a:lnTo>
                    <a:lnTo>
                      <a:pt x="2578" y="4189"/>
                    </a:lnTo>
                    <a:lnTo>
                      <a:pt x="2578" y="4192"/>
                    </a:lnTo>
                    <a:lnTo>
                      <a:pt x="2576" y="4194"/>
                    </a:lnTo>
                    <a:lnTo>
                      <a:pt x="2576" y="4196"/>
                    </a:lnTo>
                    <a:lnTo>
                      <a:pt x="2578" y="4200"/>
                    </a:lnTo>
                    <a:lnTo>
                      <a:pt x="2579" y="4202"/>
                    </a:lnTo>
                    <a:lnTo>
                      <a:pt x="2583" y="4204"/>
                    </a:lnTo>
                    <a:lnTo>
                      <a:pt x="2585" y="4208"/>
                    </a:lnTo>
                    <a:lnTo>
                      <a:pt x="2589" y="4215"/>
                    </a:lnTo>
                    <a:lnTo>
                      <a:pt x="2589" y="4217"/>
                    </a:lnTo>
                    <a:lnTo>
                      <a:pt x="2589" y="4225"/>
                    </a:lnTo>
                    <a:lnTo>
                      <a:pt x="2591" y="4227"/>
                    </a:lnTo>
                    <a:lnTo>
                      <a:pt x="2591" y="4231"/>
                    </a:lnTo>
                    <a:lnTo>
                      <a:pt x="2593" y="4233"/>
                    </a:lnTo>
                    <a:lnTo>
                      <a:pt x="2593" y="4235"/>
                    </a:lnTo>
                    <a:lnTo>
                      <a:pt x="0" y="4235"/>
                    </a:lnTo>
                    <a:lnTo>
                      <a:pt x="0" y="0"/>
                    </a:lnTo>
                    <a:lnTo>
                      <a:pt x="393" y="0"/>
                    </a:lnTo>
                    <a:lnTo>
                      <a:pt x="397" y="4"/>
                    </a:lnTo>
                    <a:lnTo>
                      <a:pt x="395" y="2"/>
                    </a:lnTo>
                    <a:lnTo>
                      <a:pt x="395" y="0"/>
                    </a:lnTo>
                    <a:lnTo>
                      <a:pt x="902" y="0"/>
                    </a:lnTo>
                    <a:close/>
                    <a:moveTo>
                      <a:pt x="3925" y="4235"/>
                    </a:moveTo>
                    <a:lnTo>
                      <a:pt x="3931" y="4233"/>
                    </a:lnTo>
                    <a:lnTo>
                      <a:pt x="3946" y="4227"/>
                    </a:lnTo>
                    <a:lnTo>
                      <a:pt x="3950" y="4227"/>
                    </a:lnTo>
                    <a:lnTo>
                      <a:pt x="3958" y="4223"/>
                    </a:lnTo>
                    <a:lnTo>
                      <a:pt x="3960" y="4223"/>
                    </a:lnTo>
                    <a:lnTo>
                      <a:pt x="3969" y="4219"/>
                    </a:lnTo>
                    <a:lnTo>
                      <a:pt x="3981" y="4215"/>
                    </a:lnTo>
                    <a:lnTo>
                      <a:pt x="3992" y="4210"/>
                    </a:lnTo>
                    <a:lnTo>
                      <a:pt x="4013" y="4198"/>
                    </a:lnTo>
                    <a:lnTo>
                      <a:pt x="4019" y="4194"/>
                    </a:lnTo>
                    <a:lnTo>
                      <a:pt x="4019" y="4192"/>
                    </a:lnTo>
                    <a:lnTo>
                      <a:pt x="4019" y="4191"/>
                    </a:lnTo>
                    <a:lnTo>
                      <a:pt x="4027" y="4183"/>
                    </a:lnTo>
                    <a:lnTo>
                      <a:pt x="4038" y="4166"/>
                    </a:lnTo>
                    <a:lnTo>
                      <a:pt x="4038" y="4164"/>
                    </a:lnTo>
                    <a:lnTo>
                      <a:pt x="4040" y="4164"/>
                    </a:lnTo>
                    <a:lnTo>
                      <a:pt x="4040" y="4162"/>
                    </a:lnTo>
                    <a:lnTo>
                      <a:pt x="4040" y="4160"/>
                    </a:lnTo>
                    <a:lnTo>
                      <a:pt x="4040" y="4158"/>
                    </a:lnTo>
                    <a:lnTo>
                      <a:pt x="4040" y="4156"/>
                    </a:lnTo>
                    <a:lnTo>
                      <a:pt x="4044" y="4142"/>
                    </a:lnTo>
                    <a:lnTo>
                      <a:pt x="4044" y="4141"/>
                    </a:lnTo>
                    <a:lnTo>
                      <a:pt x="4042" y="4139"/>
                    </a:lnTo>
                    <a:lnTo>
                      <a:pt x="4042" y="4137"/>
                    </a:lnTo>
                    <a:lnTo>
                      <a:pt x="4040" y="4137"/>
                    </a:lnTo>
                    <a:lnTo>
                      <a:pt x="4040" y="4139"/>
                    </a:lnTo>
                    <a:lnTo>
                      <a:pt x="4038" y="4142"/>
                    </a:lnTo>
                    <a:lnTo>
                      <a:pt x="4038" y="4144"/>
                    </a:lnTo>
                    <a:lnTo>
                      <a:pt x="4036" y="4142"/>
                    </a:lnTo>
                    <a:lnTo>
                      <a:pt x="4034" y="4142"/>
                    </a:lnTo>
                    <a:lnTo>
                      <a:pt x="4034" y="4141"/>
                    </a:lnTo>
                    <a:lnTo>
                      <a:pt x="4033" y="4141"/>
                    </a:lnTo>
                    <a:lnTo>
                      <a:pt x="4033" y="4142"/>
                    </a:lnTo>
                    <a:lnTo>
                      <a:pt x="4033" y="4144"/>
                    </a:lnTo>
                    <a:lnTo>
                      <a:pt x="4033" y="4146"/>
                    </a:lnTo>
                    <a:lnTo>
                      <a:pt x="4031" y="4150"/>
                    </a:lnTo>
                    <a:lnTo>
                      <a:pt x="4029" y="4150"/>
                    </a:lnTo>
                    <a:lnTo>
                      <a:pt x="4031" y="4148"/>
                    </a:lnTo>
                    <a:lnTo>
                      <a:pt x="4031" y="4146"/>
                    </a:lnTo>
                    <a:lnTo>
                      <a:pt x="4031" y="4144"/>
                    </a:lnTo>
                    <a:lnTo>
                      <a:pt x="4031" y="4142"/>
                    </a:lnTo>
                    <a:lnTo>
                      <a:pt x="4031" y="4141"/>
                    </a:lnTo>
                    <a:lnTo>
                      <a:pt x="4031" y="4139"/>
                    </a:lnTo>
                    <a:lnTo>
                      <a:pt x="4031" y="4137"/>
                    </a:lnTo>
                    <a:lnTo>
                      <a:pt x="4033" y="4133"/>
                    </a:lnTo>
                    <a:lnTo>
                      <a:pt x="4033" y="4131"/>
                    </a:lnTo>
                    <a:lnTo>
                      <a:pt x="4031" y="4129"/>
                    </a:lnTo>
                    <a:lnTo>
                      <a:pt x="4031" y="4127"/>
                    </a:lnTo>
                    <a:lnTo>
                      <a:pt x="4033" y="4129"/>
                    </a:lnTo>
                    <a:lnTo>
                      <a:pt x="4033" y="4131"/>
                    </a:lnTo>
                    <a:lnTo>
                      <a:pt x="4033" y="4133"/>
                    </a:lnTo>
                    <a:lnTo>
                      <a:pt x="4034" y="4133"/>
                    </a:lnTo>
                    <a:lnTo>
                      <a:pt x="4034" y="4131"/>
                    </a:lnTo>
                    <a:lnTo>
                      <a:pt x="4034" y="4129"/>
                    </a:lnTo>
                    <a:lnTo>
                      <a:pt x="4034" y="4123"/>
                    </a:lnTo>
                    <a:lnTo>
                      <a:pt x="4036" y="4114"/>
                    </a:lnTo>
                    <a:lnTo>
                      <a:pt x="4040" y="4100"/>
                    </a:lnTo>
                    <a:lnTo>
                      <a:pt x="4040" y="4098"/>
                    </a:lnTo>
                    <a:lnTo>
                      <a:pt x="4040" y="4096"/>
                    </a:lnTo>
                    <a:lnTo>
                      <a:pt x="4040" y="4093"/>
                    </a:lnTo>
                    <a:lnTo>
                      <a:pt x="4040" y="4091"/>
                    </a:lnTo>
                    <a:lnTo>
                      <a:pt x="4040" y="4089"/>
                    </a:lnTo>
                    <a:lnTo>
                      <a:pt x="4042" y="4087"/>
                    </a:lnTo>
                    <a:lnTo>
                      <a:pt x="4044" y="4079"/>
                    </a:lnTo>
                    <a:lnTo>
                      <a:pt x="4046" y="4077"/>
                    </a:lnTo>
                    <a:lnTo>
                      <a:pt x="4048" y="4071"/>
                    </a:lnTo>
                    <a:lnTo>
                      <a:pt x="4048" y="4069"/>
                    </a:lnTo>
                    <a:lnTo>
                      <a:pt x="4048" y="4071"/>
                    </a:lnTo>
                    <a:lnTo>
                      <a:pt x="4046" y="4071"/>
                    </a:lnTo>
                    <a:lnTo>
                      <a:pt x="4044" y="4069"/>
                    </a:lnTo>
                    <a:lnTo>
                      <a:pt x="4044" y="4071"/>
                    </a:lnTo>
                    <a:lnTo>
                      <a:pt x="4044" y="4073"/>
                    </a:lnTo>
                    <a:lnTo>
                      <a:pt x="4042" y="4069"/>
                    </a:lnTo>
                    <a:lnTo>
                      <a:pt x="4040" y="4052"/>
                    </a:lnTo>
                    <a:lnTo>
                      <a:pt x="4040" y="4043"/>
                    </a:lnTo>
                    <a:lnTo>
                      <a:pt x="4044" y="4031"/>
                    </a:lnTo>
                    <a:lnTo>
                      <a:pt x="4044" y="4029"/>
                    </a:lnTo>
                    <a:lnTo>
                      <a:pt x="4044" y="4025"/>
                    </a:lnTo>
                    <a:lnTo>
                      <a:pt x="4044" y="4023"/>
                    </a:lnTo>
                    <a:lnTo>
                      <a:pt x="4044" y="4014"/>
                    </a:lnTo>
                    <a:lnTo>
                      <a:pt x="4044" y="4016"/>
                    </a:lnTo>
                    <a:lnTo>
                      <a:pt x="4044" y="4018"/>
                    </a:lnTo>
                    <a:lnTo>
                      <a:pt x="4044" y="4021"/>
                    </a:lnTo>
                    <a:lnTo>
                      <a:pt x="4042" y="4023"/>
                    </a:lnTo>
                    <a:lnTo>
                      <a:pt x="4040" y="4012"/>
                    </a:lnTo>
                    <a:lnTo>
                      <a:pt x="4040" y="4010"/>
                    </a:lnTo>
                    <a:lnTo>
                      <a:pt x="4040" y="4008"/>
                    </a:lnTo>
                    <a:lnTo>
                      <a:pt x="4038" y="4008"/>
                    </a:lnTo>
                    <a:lnTo>
                      <a:pt x="4038" y="4010"/>
                    </a:lnTo>
                    <a:lnTo>
                      <a:pt x="4036" y="4010"/>
                    </a:lnTo>
                    <a:lnTo>
                      <a:pt x="4036" y="4012"/>
                    </a:lnTo>
                    <a:lnTo>
                      <a:pt x="4036" y="4014"/>
                    </a:lnTo>
                    <a:lnTo>
                      <a:pt x="4034" y="4014"/>
                    </a:lnTo>
                    <a:lnTo>
                      <a:pt x="4036" y="4014"/>
                    </a:lnTo>
                    <a:lnTo>
                      <a:pt x="4038" y="4018"/>
                    </a:lnTo>
                    <a:lnTo>
                      <a:pt x="4036" y="4019"/>
                    </a:lnTo>
                    <a:lnTo>
                      <a:pt x="4036" y="4018"/>
                    </a:lnTo>
                    <a:lnTo>
                      <a:pt x="4034" y="4016"/>
                    </a:lnTo>
                    <a:lnTo>
                      <a:pt x="4034" y="4018"/>
                    </a:lnTo>
                    <a:lnTo>
                      <a:pt x="4033" y="4021"/>
                    </a:lnTo>
                    <a:lnTo>
                      <a:pt x="4033" y="4025"/>
                    </a:lnTo>
                    <a:lnTo>
                      <a:pt x="4034" y="4029"/>
                    </a:lnTo>
                    <a:lnTo>
                      <a:pt x="4036" y="4031"/>
                    </a:lnTo>
                    <a:lnTo>
                      <a:pt x="4034" y="4033"/>
                    </a:lnTo>
                    <a:lnTo>
                      <a:pt x="4034" y="4037"/>
                    </a:lnTo>
                    <a:lnTo>
                      <a:pt x="4033" y="4037"/>
                    </a:lnTo>
                    <a:lnTo>
                      <a:pt x="4031" y="4033"/>
                    </a:lnTo>
                    <a:lnTo>
                      <a:pt x="4029" y="4033"/>
                    </a:lnTo>
                    <a:lnTo>
                      <a:pt x="4029" y="4031"/>
                    </a:lnTo>
                    <a:lnTo>
                      <a:pt x="4027" y="4029"/>
                    </a:lnTo>
                    <a:lnTo>
                      <a:pt x="4027" y="4027"/>
                    </a:lnTo>
                    <a:lnTo>
                      <a:pt x="4029" y="4008"/>
                    </a:lnTo>
                    <a:lnTo>
                      <a:pt x="4029" y="4000"/>
                    </a:lnTo>
                    <a:lnTo>
                      <a:pt x="4029" y="3996"/>
                    </a:lnTo>
                    <a:lnTo>
                      <a:pt x="4029" y="3993"/>
                    </a:lnTo>
                    <a:lnTo>
                      <a:pt x="4027" y="3991"/>
                    </a:lnTo>
                    <a:lnTo>
                      <a:pt x="4025" y="3987"/>
                    </a:lnTo>
                    <a:lnTo>
                      <a:pt x="4025" y="3983"/>
                    </a:lnTo>
                    <a:lnTo>
                      <a:pt x="4025" y="3977"/>
                    </a:lnTo>
                    <a:lnTo>
                      <a:pt x="4025" y="3973"/>
                    </a:lnTo>
                    <a:lnTo>
                      <a:pt x="4023" y="3968"/>
                    </a:lnTo>
                    <a:lnTo>
                      <a:pt x="4021" y="3968"/>
                    </a:lnTo>
                    <a:lnTo>
                      <a:pt x="4021" y="3966"/>
                    </a:lnTo>
                    <a:lnTo>
                      <a:pt x="4017" y="3960"/>
                    </a:lnTo>
                    <a:lnTo>
                      <a:pt x="4015" y="3954"/>
                    </a:lnTo>
                    <a:lnTo>
                      <a:pt x="4013" y="3946"/>
                    </a:lnTo>
                    <a:lnTo>
                      <a:pt x="4015" y="3945"/>
                    </a:lnTo>
                    <a:lnTo>
                      <a:pt x="4015" y="3941"/>
                    </a:lnTo>
                    <a:lnTo>
                      <a:pt x="4015" y="3939"/>
                    </a:lnTo>
                    <a:lnTo>
                      <a:pt x="4013" y="3948"/>
                    </a:lnTo>
                    <a:lnTo>
                      <a:pt x="4011" y="3948"/>
                    </a:lnTo>
                    <a:lnTo>
                      <a:pt x="4011" y="3946"/>
                    </a:lnTo>
                    <a:lnTo>
                      <a:pt x="4011" y="3945"/>
                    </a:lnTo>
                    <a:lnTo>
                      <a:pt x="4010" y="3945"/>
                    </a:lnTo>
                    <a:lnTo>
                      <a:pt x="4010" y="3943"/>
                    </a:lnTo>
                    <a:lnTo>
                      <a:pt x="4011" y="3943"/>
                    </a:lnTo>
                    <a:lnTo>
                      <a:pt x="4011" y="3941"/>
                    </a:lnTo>
                    <a:lnTo>
                      <a:pt x="4010" y="3941"/>
                    </a:lnTo>
                    <a:lnTo>
                      <a:pt x="4011" y="3939"/>
                    </a:lnTo>
                    <a:lnTo>
                      <a:pt x="4010" y="3939"/>
                    </a:lnTo>
                    <a:lnTo>
                      <a:pt x="4010" y="3937"/>
                    </a:lnTo>
                    <a:lnTo>
                      <a:pt x="4010" y="3935"/>
                    </a:lnTo>
                    <a:lnTo>
                      <a:pt x="4008" y="3935"/>
                    </a:lnTo>
                    <a:lnTo>
                      <a:pt x="4008" y="3933"/>
                    </a:lnTo>
                    <a:lnTo>
                      <a:pt x="4008" y="3931"/>
                    </a:lnTo>
                    <a:lnTo>
                      <a:pt x="4010" y="3933"/>
                    </a:lnTo>
                    <a:lnTo>
                      <a:pt x="4011" y="3933"/>
                    </a:lnTo>
                    <a:lnTo>
                      <a:pt x="4011" y="3931"/>
                    </a:lnTo>
                    <a:lnTo>
                      <a:pt x="4011" y="3929"/>
                    </a:lnTo>
                    <a:lnTo>
                      <a:pt x="4011" y="3927"/>
                    </a:lnTo>
                    <a:lnTo>
                      <a:pt x="4011" y="3925"/>
                    </a:lnTo>
                    <a:lnTo>
                      <a:pt x="4013" y="3925"/>
                    </a:lnTo>
                    <a:lnTo>
                      <a:pt x="4013" y="3923"/>
                    </a:lnTo>
                    <a:lnTo>
                      <a:pt x="4015" y="3923"/>
                    </a:lnTo>
                    <a:lnTo>
                      <a:pt x="4013" y="3922"/>
                    </a:lnTo>
                    <a:lnTo>
                      <a:pt x="4013" y="3920"/>
                    </a:lnTo>
                    <a:lnTo>
                      <a:pt x="4011" y="3920"/>
                    </a:lnTo>
                    <a:lnTo>
                      <a:pt x="4010" y="3920"/>
                    </a:lnTo>
                    <a:lnTo>
                      <a:pt x="4010" y="3918"/>
                    </a:lnTo>
                    <a:lnTo>
                      <a:pt x="4010" y="3916"/>
                    </a:lnTo>
                    <a:lnTo>
                      <a:pt x="4008" y="3914"/>
                    </a:lnTo>
                    <a:lnTo>
                      <a:pt x="4006" y="3912"/>
                    </a:lnTo>
                    <a:lnTo>
                      <a:pt x="4008" y="3910"/>
                    </a:lnTo>
                    <a:lnTo>
                      <a:pt x="4008" y="3908"/>
                    </a:lnTo>
                    <a:lnTo>
                      <a:pt x="4006" y="3908"/>
                    </a:lnTo>
                    <a:lnTo>
                      <a:pt x="4006" y="3906"/>
                    </a:lnTo>
                    <a:lnTo>
                      <a:pt x="4006" y="3904"/>
                    </a:lnTo>
                    <a:lnTo>
                      <a:pt x="4004" y="3902"/>
                    </a:lnTo>
                    <a:lnTo>
                      <a:pt x="4000" y="3902"/>
                    </a:lnTo>
                    <a:lnTo>
                      <a:pt x="3998" y="3902"/>
                    </a:lnTo>
                    <a:lnTo>
                      <a:pt x="3998" y="3904"/>
                    </a:lnTo>
                    <a:lnTo>
                      <a:pt x="3996" y="3902"/>
                    </a:lnTo>
                    <a:lnTo>
                      <a:pt x="3998" y="3902"/>
                    </a:lnTo>
                    <a:lnTo>
                      <a:pt x="3998" y="3900"/>
                    </a:lnTo>
                    <a:lnTo>
                      <a:pt x="3998" y="3898"/>
                    </a:lnTo>
                    <a:lnTo>
                      <a:pt x="3996" y="3900"/>
                    </a:lnTo>
                    <a:lnTo>
                      <a:pt x="3996" y="3898"/>
                    </a:lnTo>
                    <a:lnTo>
                      <a:pt x="3994" y="3897"/>
                    </a:lnTo>
                    <a:lnTo>
                      <a:pt x="3994" y="3895"/>
                    </a:lnTo>
                    <a:lnTo>
                      <a:pt x="3992" y="3895"/>
                    </a:lnTo>
                    <a:lnTo>
                      <a:pt x="3990" y="3893"/>
                    </a:lnTo>
                    <a:lnTo>
                      <a:pt x="3990" y="3891"/>
                    </a:lnTo>
                    <a:lnTo>
                      <a:pt x="3988" y="3893"/>
                    </a:lnTo>
                    <a:lnTo>
                      <a:pt x="3988" y="3891"/>
                    </a:lnTo>
                    <a:lnTo>
                      <a:pt x="3988" y="3889"/>
                    </a:lnTo>
                    <a:lnTo>
                      <a:pt x="3986" y="3889"/>
                    </a:lnTo>
                    <a:lnTo>
                      <a:pt x="3985" y="3889"/>
                    </a:lnTo>
                    <a:lnTo>
                      <a:pt x="3983" y="3891"/>
                    </a:lnTo>
                    <a:lnTo>
                      <a:pt x="3983" y="3889"/>
                    </a:lnTo>
                    <a:lnTo>
                      <a:pt x="3986" y="3887"/>
                    </a:lnTo>
                    <a:lnTo>
                      <a:pt x="3986" y="3885"/>
                    </a:lnTo>
                    <a:lnTo>
                      <a:pt x="3986" y="3883"/>
                    </a:lnTo>
                    <a:lnTo>
                      <a:pt x="3985" y="3883"/>
                    </a:lnTo>
                    <a:lnTo>
                      <a:pt x="3983" y="3883"/>
                    </a:lnTo>
                    <a:lnTo>
                      <a:pt x="3983" y="3881"/>
                    </a:lnTo>
                    <a:lnTo>
                      <a:pt x="3981" y="3881"/>
                    </a:lnTo>
                    <a:lnTo>
                      <a:pt x="3981" y="3879"/>
                    </a:lnTo>
                    <a:lnTo>
                      <a:pt x="3983" y="3879"/>
                    </a:lnTo>
                    <a:lnTo>
                      <a:pt x="3985" y="3879"/>
                    </a:lnTo>
                    <a:lnTo>
                      <a:pt x="3985" y="3877"/>
                    </a:lnTo>
                    <a:lnTo>
                      <a:pt x="3983" y="3875"/>
                    </a:lnTo>
                    <a:lnTo>
                      <a:pt x="3985" y="3875"/>
                    </a:lnTo>
                    <a:lnTo>
                      <a:pt x="3985" y="3873"/>
                    </a:lnTo>
                    <a:lnTo>
                      <a:pt x="3986" y="3873"/>
                    </a:lnTo>
                    <a:lnTo>
                      <a:pt x="3986" y="3870"/>
                    </a:lnTo>
                    <a:lnTo>
                      <a:pt x="3988" y="3868"/>
                    </a:lnTo>
                    <a:lnTo>
                      <a:pt x="3983" y="3864"/>
                    </a:lnTo>
                    <a:lnTo>
                      <a:pt x="3983" y="3862"/>
                    </a:lnTo>
                    <a:lnTo>
                      <a:pt x="3985" y="3862"/>
                    </a:lnTo>
                    <a:lnTo>
                      <a:pt x="3988" y="3864"/>
                    </a:lnTo>
                    <a:lnTo>
                      <a:pt x="3990" y="3862"/>
                    </a:lnTo>
                    <a:lnTo>
                      <a:pt x="3990" y="3860"/>
                    </a:lnTo>
                    <a:lnTo>
                      <a:pt x="3990" y="3858"/>
                    </a:lnTo>
                    <a:lnTo>
                      <a:pt x="3988" y="3856"/>
                    </a:lnTo>
                    <a:lnTo>
                      <a:pt x="3988" y="3854"/>
                    </a:lnTo>
                    <a:lnTo>
                      <a:pt x="3988" y="3852"/>
                    </a:lnTo>
                    <a:lnTo>
                      <a:pt x="3988" y="3850"/>
                    </a:lnTo>
                    <a:lnTo>
                      <a:pt x="3990" y="3850"/>
                    </a:lnTo>
                    <a:lnTo>
                      <a:pt x="3990" y="3848"/>
                    </a:lnTo>
                    <a:lnTo>
                      <a:pt x="3988" y="3847"/>
                    </a:lnTo>
                    <a:lnTo>
                      <a:pt x="3988" y="3845"/>
                    </a:lnTo>
                    <a:lnTo>
                      <a:pt x="3990" y="3843"/>
                    </a:lnTo>
                    <a:lnTo>
                      <a:pt x="3988" y="3843"/>
                    </a:lnTo>
                    <a:lnTo>
                      <a:pt x="3986" y="3843"/>
                    </a:lnTo>
                    <a:lnTo>
                      <a:pt x="3986" y="3841"/>
                    </a:lnTo>
                    <a:lnTo>
                      <a:pt x="3988" y="3841"/>
                    </a:lnTo>
                    <a:lnTo>
                      <a:pt x="3990" y="3839"/>
                    </a:lnTo>
                    <a:lnTo>
                      <a:pt x="3990" y="3837"/>
                    </a:lnTo>
                    <a:lnTo>
                      <a:pt x="3990" y="3835"/>
                    </a:lnTo>
                    <a:lnTo>
                      <a:pt x="3988" y="3833"/>
                    </a:lnTo>
                    <a:lnTo>
                      <a:pt x="3988" y="3831"/>
                    </a:lnTo>
                    <a:lnTo>
                      <a:pt x="3986" y="3831"/>
                    </a:lnTo>
                    <a:lnTo>
                      <a:pt x="3985" y="3831"/>
                    </a:lnTo>
                    <a:lnTo>
                      <a:pt x="3981" y="3825"/>
                    </a:lnTo>
                    <a:lnTo>
                      <a:pt x="3981" y="3824"/>
                    </a:lnTo>
                    <a:lnTo>
                      <a:pt x="3979" y="3822"/>
                    </a:lnTo>
                    <a:lnTo>
                      <a:pt x="3977" y="3820"/>
                    </a:lnTo>
                    <a:lnTo>
                      <a:pt x="3975" y="3822"/>
                    </a:lnTo>
                    <a:lnTo>
                      <a:pt x="3973" y="3822"/>
                    </a:lnTo>
                    <a:lnTo>
                      <a:pt x="3975" y="3820"/>
                    </a:lnTo>
                    <a:lnTo>
                      <a:pt x="3975" y="3818"/>
                    </a:lnTo>
                    <a:lnTo>
                      <a:pt x="3977" y="3818"/>
                    </a:lnTo>
                    <a:lnTo>
                      <a:pt x="3979" y="3820"/>
                    </a:lnTo>
                    <a:lnTo>
                      <a:pt x="3981" y="3820"/>
                    </a:lnTo>
                    <a:lnTo>
                      <a:pt x="3981" y="3822"/>
                    </a:lnTo>
                    <a:lnTo>
                      <a:pt x="3981" y="3824"/>
                    </a:lnTo>
                    <a:lnTo>
                      <a:pt x="3983" y="3824"/>
                    </a:lnTo>
                    <a:lnTo>
                      <a:pt x="3983" y="3825"/>
                    </a:lnTo>
                    <a:lnTo>
                      <a:pt x="3985" y="3829"/>
                    </a:lnTo>
                    <a:lnTo>
                      <a:pt x="3986" y="3829"/>
                    </a:lnTo>
                    <a:lnTo>
                      <a:pt x="3990" y="3831"/>
                    </a:lnTo>
                    <a:lnTo>
                      <a:pt x="3992" y="3833"/>
                    </a:lnTo>
                    <a:lnTo>
                      <a:pt x="3994" y="3835"/>
                    </a:lnTo>
                    <a:lnTo>
                      <a:pt x="3994" y="3837"/>
                    </a:lnTo>
                    <a:lnTo>
                      <a:pt x="3994" y="3839"/>
                    </a:lnTo>
                    <a:lnTo>
                      <a:pt x="3996" y="3839"/>
                    </a:lnTo>
                    <a:lnTo>
                      <a:pt x="3998" y="3841"/>
                    </a:lnTo>
                    <a:lnTo>
                      <a:pt x="4002" y="3837"/>
                    </a:lnTo>
                    <a:lnTo>
                      <a:pt x="4004" y="3835"/>
                    </a:lnTo>
                    <a:lnTo>
                      <a:pt x="4006" y="3835"/>
                    </a:lnTo>
                    <a:lnTo>
                      <a:pt x="4008" y="3833"/>
                    </a:lnTo>
                    <a:lnTo>
                      <a:pt x="4011" y="3829"/>
                    </a:lnTo>
                    <a:lnTo>
                      <a:pt x="4013" y="3829"/>
                    </a:lnTo>
                    <a:lnTo>
                      <a:pt x="4015" y="3827"/>
                    </a:lnTo>
                    <a:lnTo>
                      <a:pt x="4021" y="3822"/>
                    </a:lnTo>
                    <a:lnTo>
                      <a:pt x="4031" y="3814"/>
                    </a:lnTo>
                    <a:lnTo>
                      <a:pt x="4036" y="3806"/>
                    </a:lnTo>
                    <a:lnTo>
                      <a:pt x="4040" y="3802"/>
                    </a:lnTo>
                    <a:lnTo>
                      <a:pt x="4040" y="3800"/>
                    </a:lnTo>
                    <a:lnTo>
                      <a:pt x="4042" y="3800"/>
                    </a:lnTo>
                    <a:lnTo>
                      <a:pt x="4044" y="3799"/>
                    </a:lnTo>
                    <a:lnTo>
                      <a:pt x="4046" y="3795"/>
                    </a:lnTo>
                    <a:lnTo>
                      <a:pt x="4048" y="3795"/>
                    </a:lnTo>
                    <a:lnTo>
                      <a:pt x="4046" y="3795"/>
                    </a:lnTo>
                    <a:lnTo>
                      <a:pt x="4050" y="3791"/>
                    </a:lnTo>
                    <a:lnTo>
                      <a:pt x="4052" y="3789"/>
                    </a:lnTo>
                    <a:lnTo>
                      <a:pt x="4054" y="3789"/>
                    </a:lnTo>
                    <a:lnTo>
                      <a:pt x="4054" y="3787"/>
                    </a:lnTo>
                    <a:lnTo>
                      <a:pt x="4052" y="3789"/>
                    </a:lnTo>
                    <a:lnTo>
                      <a:pt x="4052" y="3785"/>
                    </a:lnTo>
                    <a:lnTo>
                      <a:pt x="4054" y="3785"/>
                    </a:lnTo>
                    <a:lnTo>
                      <a:pt x="4056" y="3785"/>
                    </a:lnTo>
                    <a:lnTo>
                      <a:pt x="4056" y="3783"/>
                    </a:lnTo>
                    <a:lnTo>
                      <a:pt x="4057" y="3781"/>
                    </a:lnTo>
                    <a:lnTo>
                      <a:pt x="4067" y="3775"/>
                    </a:lnTo>
                    <a:lnTo>
                      <a:pt x="4067" y="3774"/>
                    </a:lnTo>
                    <a:lnTo>
                      <a:pt x="4065" y="3774"/>
                    </a:lnTo>
                    <a:lnTo>
                      <a:pt x="4065" y="3772"/>
                    </a:lnTo>
                    <a:lnTo>
                      <a:pt x="4067" y="3772"/>
                    </a:lnTo>
                    <a:lnTo>
                      <a:pt x="4069" y="3772"/>
                    </a:lnTo>
                    <a:lnTo>
                      <a:pt x="4069" y="3774"/>
                    </a:lnTo>
                    <a:lnTo>
                      <a:pt x="4071" y="3774"/>
                    </a:lnTo>
                    <a:lnTo>
                      <a:pt x="4073" y="3772"/>
                    </a:lnTo>
                    <a:lnTo>
                      <a:pt x="4073" y="3770"/>
                    </a:lnTo>
                    <a:lnTo>
                      <a:pt x="4073" y="3768"/>
                    </a:lnTo>
                    <a:lnTo>
                      <a:pt x="4075" y="3768"/>
                    </a:lnTo>
                    <a:lnTo>
                      <a:pt x="4075" y="3770"/>
                    </a:lnTo>
                    <a:lnTo>
                      <a:pt x="4077" y="3770"/>
                    </a:lnTo>
                    <a:lnTo>
                      <a:pt x="4079" y="3768"/>
                    </a:lnTo>
                    <a:lnTo>
                      <a:pt x="4082" y="3764"/>
                    </a:lnTo>
                    <a:lnTo>
                      <a:pt x="4084" y="3762"/>
                    </a:lnTo>
                    <a:lnTo>
                      <a:pt x="4084" y="3760"/>
                    </a:lnTo>
                    <a:lnTo>
                      <a:pt x="4086" y="3762"/>
                    </a:lnTo>
                    <a:lnTo>
                      <a:pt x="4084" y="3762"/>
                    </a:lnTo>
                    <a:lnTo>
                      <a:pt x="4084" y="3764"/>
                    </a:lnTo>
                    <a:lnTo>
                      <a:pt x="4086" y="3768"/>
                    </a:lnTo>
                    <a:lnTo>
                      <a:pt x="4086" y="4235"/>
                    </a:lnTo>
                    <a:lnTo>
                      <a:pt x="3925" y="4235"/>
                    </a:lnTo>
                    <a:close/>
                    <a:moveTo>
                      <a:pt x="4086" y="782"/>
                    </a:moveTo>
                    <a:lnTo>
                      <a:pt x="4084" y="782"/>
                    </a:lnTo>
                    <a:lnTo>
                      <a:pt x="4079" y="782"/>
                    </a:lnTo>
                    <a:lnTo>
                      <a:pt x="4075" y="782"/>
                    </a:lnTo>
                    <a:lnTo>
                      <a:pt x="4075" y="780"/>
                    </a:lnTo>
                    <a:lnTo>
                      <a:pt x="4073" y="780"/>
                    </a:lnTo>
                    <a:lnTo>
                      <a:pt x="4071" y="778"/>
                    </a:lnTo>
                    <a:lnTo>
                      <a:pt x="4069" y="778"/>
                    </a:lnTo>
                    <a:lnTo>
                      <a:pt x="4065" y="776"/>
                    </a:lnTo>
                    <a:lnTo>
                      <a:pt x="4063" y="774"/>
                    </a:lnTo>
                    <a:lnTo>
                      <a:pt x="4063" y="772"/>
                    </a:lnTo>
                    <a:lnTo>
                      <a:pt x="4061" y="770"/>
                    </a:lnTo>
                    <a:lnTo>
                      <a:pt x="4059" y="767"/>
                    </a:lnTo>
                    <a:lnTo>
                      <a:pt x="4059" y="765"/>
                    </a:lnTo>
                    <a:lnTo>
                      <a:pt x="4059" y="763"/>
                    </a:lnTo>
                    <a:lnTo>
                      <a:pt x="4057" y="763"/>
                    </a:lnTo>
                    <a:lnTo>
                      <a:pt x="4059" y="767"/>
                    </a:lnTo>
                    <a:lnTo>
                      <a:pt x="4059" y="768"/>
                    </a:lnTo>
                    <a:lnTo>
                      <a:pt x="4057" y="767"/>
                    </a:lnTo>
                    <a:lnTo>
                      <a:pt x="4056" y="763"/>
                    </a:lnTo>
                    <a:lnTo>
                      <a:pt x="4054" y="761"/>
                    </a:lnTo>
                    <a:lnTo>
                      <a:pt x="4054" y="759"/>
                    </a:lnTo>
                    <a:lnTo>
                      <a:pt x="4052" y="751"/>
                    </a:lnTo>
                    <a:lnTo>
                      <a:pt x="4050" y="749"/>
                    </a:lnTo>
                    <a:lnTo>
                      <a:pt x="4050" y="747"/>
                    </a:lnTo>
                    <a:lnTo>
                      <a:pt x="4046" y="742"/>
                    </a:lnTo>
                    <a:lnTo>
                      <a:pt x="4046" y="740"/>
                    </a:lnTo>
                    <a:lnTo>
                      <a:pt x="4046" y="736"/>
                    </a:lnTo>
                    <a:lnTo>
                      <a:pt x="4044" y="732"/>
                    </a:lnTo>
                    <a:lnTo>
                      <a:pt x="4044" y="728"/>
                    </a:lnTo>
                    <a:lnTo>
                      <a:pt x="4044" y="726"/>
                    </a:lnTo>
                    <a:lnTo>
                      <a:pt x="4042" y="724"/>
                    </a:lnTo>
                    <a:lnTo>
                      <a:pt x="4042" y="722"/>
                    </a:lnTo>
                    <a:lnTo>
                      <a:pt x="4040" y="720"/>
                    </a:lnTo>
                    <a:lnTo>
                      <a:pt x="4040" y="718"/>
                    </a:lnTo>
                    <a:lnTo>
                      <a:pt x="4042" y="717"/>
                    </a:lnTo>
                    <a:lnTo>
                      <a:pt x="4042" y="715"/>
                    </a:lnTo>
                    <a:lnTo>
                      <a:pt x="4042" y="709"/>
                    </a:lnTo>
                    <a:lnTo>
                      <a:pt x="4042" y="705"/>
                    </a:lnTo>
                    <a:lnTo>
                      <a:pt x="4042" y="703"/>
                    </a:lnTo>
                    <a:lnTo>
                      <a:pt x="4042" y="701"/>
                    </a:lnTo>
                    <a:lnTo>
                      <a:pt x="4042" y="699"/>
                    </a:lnTo>
                    <a:lnTo>
                      <a:pt x="4040" y="699"/>
                    </a:lnTo>
                    <a:lnTo>
                      <a:pt x="4040" y="697"/>
                    </a:lnTo>
                    <a:lnTo>
                      <a:pt x="4040" y="693"/>
                    </a:lnTo>
                    <a:lnTo>
                      <a:pt x="4040" y="692"/>
                    </a:lnTo>
                    <a:lnTo>
                      <a:pt x="4040" y="688"/>
                    </a:lnTo>
                    <a:lnTo>
                      <a:pt x="4040" y="686"/>
                    </a:lnTo>
                    <a:lnTo>
                      <a:pt x="4042" y="684"/>
                    </a:lnTo>
                    <a:lnTo>
                      <a:pt x="4042" y="682"/>
                    </a:lnTo>
                    <a:lnTo>
                      <a:pt x="4044" y="684"/>
                    </a:lnTo>
                    <a:lnTo>
                      <a:pt x="4046" y="684"/>
                    </a:lnTo>
                    <a:lnTo>
                      <a:pt x="4046" y="686"/>
                    </a:lnTo>
                    <a:lnTo>
                      <a:pt x="4048" y="686"/>
                    </a:lnTo>
                    <a:lnTo>
                      <a:pt x="4050" y="686"/>
                    </a:lnTo>
                    <a:lnTo>
                      <a:pt x="4052" y="688"/>
                    </a:lnTo>
                    <a:lnTo>
                      <a:pt x="4054" y="688"/>
                    </a:lnTo>
                    <a:lnTo>
                      <a:pt x="4056" y="688"/>
                    </a:lnTo>
                    <a:lnTo>
                      <a:pt x="4057" y="686"/>
                    </a:lnTo>
                    <a:lnTo>
                      <a:pt x="4059" y="686"/>
                    </a:lnTo>
                    <a:lnTo>
                      <a:pt x="4059" y="688"/>
                    </a:lnTo>
                    <a:lnTo>
                      <a:pt x="4061" y="690"/>
                    </a:lnTo>
                    <a:lnTo>
                      <a:pt x="4061" y="688"/>
                    </a:lnTo>
                    <a:lnTo>
                      <a:pt x="4059" y="688"/>
                    </a:lnTo>
                    <a:lnTo>
                      <a:pt x="4059" y="684"/>
                    </a:lnTo>
                    <a:lnTo>
                      <a:pt x="4057" y="682"/>
                    </a:lnTo>
                    <a:lnTo>
                      <a:pt x="4056" y="682"/>
                    </a:lnTo>
                    <a:lnTo>
                      <a:pt x="4054" y="682"/>
                    </a:lnTo>
                    <a:lnTo>
                      <a:pt x="4054" y="680"/>
                    </a:lnTo>
                    <a:lnTo>
                      <a:pt x="4050" y="682"/>
                    </a:lnTo>
                    <a:lnTo>
                      <a:pt x="4048" y="680"/>
                    </a:lnTo>
                    <a:lnTo>
                      <a:pt x="4048" y="678"/>
                    </a:lnTo>
                    <a:lnTo>
                      <a:pt x="4048" y="676"/>
                    </a:lnTo>
                    <a:lnTo>
                      <a:pt x="4044" y="672"/>
                    </a:lnTo>
                    <a:lnTo>
                      <a:pt x="4042" y="672"/>
                    </a:lnTo>
                    <a:lnTo>
                      <a:pt x="4042" y="670"/>
                    </a:lnTo>
                    <a:lnTo>
                      <a:pt x="4040" y="670"/>
                    </a:lnTo>
                    <a:lnTo>
                      <a:pt x="4042" y="672"/>
                    </a:lnTo>
                    <a:lnTo>
                      <a:pt x="4040" y="672"/>
                    </a:lnTo>
                    <a:lnTo>
                      <a:pt x="4038" y="669"/>
                    </a:lnTo>
                    <a:lnTo>
                      <a:pt x="4036" y="667"/>
                    </a:lnTo>
                    <a:lnTo>
                      <a:pt x="4034" y="659"/>
                    </a:lnTo>
                    <a:lnTo>
                      <a:pt x="4033" y="657"/>
                    </a:lnTo>
                    <a:lnTo>
                      <a:pt x="4023" y="651"/>
                    </a:lnTo>
                    <a:lnTo>
                      <a:pt x="4019" y="644"/>
                    </a:lnTo>
                    <a:lnTo>
                      <a:pt x="4015" y="644"/>
                    </a:lnTo>
                    <a:lnTo>
                      <a:pt x="4015" y="640"/>
                    </a:lnTo>
                    <a:lnTo>
                      <a:pt x="4017" y="638"/>
                    </a:lnTo>
                    <a:lnTo>
                      <a:pt x="4017" y="636"/>
                    </a:lnTo>
                    <a:lnTo>
                      <a:pt x="4015" y="634"/>
                    </a:lnTo>
                    <a:lnTo>
                      <a:pt x="4013" y="632"/>
                    </a:lnTo>
                    <a:lnTo>
                      <a:pt x="4013" y="630"/>
                    </a:lnTo>
                    <a:lnTo>
                      <a:pt x="4011" y="624"/>
                    </a:lnTo>
                    <a:lnTo>
                      <a:pt x="4011" y="622"/>
                    </a:lnTo>
                    <a:lnTo>
                      <a:pt x="4010" y="620"/>
                    </a:lnTo>
                    <a:lnTo>
                      <a:pt x="4008" y="620"/>
                    </a:lnTo>
                    <a:lnTo>
                      <a:pt x="4008" y="619"/>
                    </a:lnTo>
                    <a:lnTo>
                      <a:pt x="4006" y="619"/>
                    </a:lnTo>
                    <a:lnTo>
                      <a:pt x="4006" y="617"/>
                    </a:lnTo>
                    <a:lnTo>
                      <a:pt x="4006" y="613"/>
                    </a:lnTo>
                    <a:lnTo>
                      <a:pt x="4006" y="611"/>
                    </a:lnTo>
                    <a:lnTo>
                      <a:pt x="4004" y="609"/>
                    </a:lnTo>
                    <a:lnTo>
                      <a:pt x="4002" y="609"/>
                    </a:lnTo>
                    <a:lnTo>
                      <a:pt x="4002" y="607"/>
                    </a:lnTo>
                    <a:lnTo>
                      <a:pt x="4002" y="603"/>
                    </a:lnTo>
                    <a:lnTo>
                      <a:pt x="3996" y="594"/>
                    </a:lnTo>
                    <a:lnTo>
                      <a:pt x="3992" y="588"/>
                    </a:lnTo>
                    <a:lnTo>
                      <a:pt x="3992" y="584"/>
                    </a:lnTo>
                    <a:lnTo>
                      <a:pt x="3990" y="580"/>
                    </a:lnTo>
                    <a:lnTo>
                      <a:pt x="3988" y="580"/>
                    </a:lnTo>
                    <a:lnTo>
                      <a:pt x="3988" y="578"/>
                    </a:lnTo>
                    <a:lnTo>
                      <a:pt x="3988" y="576"/>
                    </a:lnTo>
                    <a:lnTo>
                      <a:pt x="3985" y="572"/>
                    </a:lnTo>
                    <a:lnTo>
                      <a:pt x="3985" y="571"/>
                    </a:lnTo>
                    <a:lnTo>
                      <a:pt x="3983" y="567"/>
                    </a:lnTo>
                    <a:lnTo>
                      <a:pt x="3981" y="563"/>
                    </a:lnTo>
                    <a:lnTo>
                      <a:pt x="3981" y="559"/>
                    </a:lnTo>
                    <a:lnTo>
                      <a:pt x="3975" y="547"/>
                    </a:lnTo>
                    <a:lnTo>
                      <a:pt x="3973" y="547"/>
                    </a:lnTo>
                    <a:lnTo>
                      <a:pt x="3971" y="544"/>
                    </a:lnTo>
                    <a:lnTo>
                      <a:pt x="3967" y="538"/>
                    </a:lnTo>
                    <a:lnTo>
                      <a:pt x="3965" y="534"/>
                    </a:lnTo>
                    <a:lnTo>
                      <a:pt x="3960" y="526"/>
                    </a:lnTo>
                    <a:lnTo>
                      <a:pt x="3958" y="519"/>
                    </a:lnTo>
                    <a:lnTo>
                      <a:pt x="3954" y="515"/>
                    </a:lnTo>
                    <a:lnTo>
                      <a:pt x="3948" y="501"/>
                    </a:lnTo>
                    <a:lnTo>
                      <a:pt x="3946" y="499"/>
                    </a:lnTo>
                    <a:lnTo>
                      <a:pt x="3946" y="498"/>
                    </a:lnTo>
                    <a:lnTo>
                      <a:pt x="3944" y="496"/>
                    </a:lnTo>
                    <a:lnTo>
                      <a:pt x="3942" y="494"/>
                    </a:lnTo>
                    <a:lnTo>
                      <a:pt x="3940" y="486"/>
                    </a:lnTo>
                    <a:lnTo>
                      <a:pt x="3940" y="484"/>
                    </a:lnTo>
                    <a:lnTo>
                      <a:pt x="3938" y="480"/>
                    </a:lnTo>
                    <a:lnTo>
                      <a:pt x="3937" y="478"/>
                    </a:lnTo>
                    <a:lnTo>
                      <a:pt x="3937" y="476"/>
                    </a:lnTo>
                    <a:lnTo>
                      <a:pt x="3935" y="476"/>
                    </a:lnTo>
                    <a:lnTo>
                      <a:pt x="3933" y="476"/>
                    </a:lnTo>
                    <a:lnTo>
                      <a:pt x="3933" y="474"/>
                    </a:lnTo>
                    <a:lnTo>
                      <a:pt x="3931" y="473"/>
                    </a:lnTo>
                    <a:lnTo>
                      <a:pt x="3933" y="469"/>
                    </a:lnTo>
                    <a:lnTo>
                      <a:pt x="3933" y="467"/>
                    </a:lnTo>
                    <a:lnTo>
                      <a:pt x="3933" y="465"/>
                    </a:lnTo>
                    <a:lnTo>
                      <a:pt x="3933" y="463"/>
                    </a:lnTo>
                    <a:lnTo>
                      <a:pt x="3933" y="461"/>
                    </a:lnTo>
                    <a:lnTo>
                      <a:pt x="3933" y="459"/>
                    </a:lnTo>
                    <a:lnTo>
                      <a:pt x="3935" y="459"/>
                    </a:lnTo>
                    <a:lnTo>
                      <a:pt x="3935" y="461"/>
                    </a:lnTo>
                    <a:lnTo>
                      <a:pt x="3937" y="461"/>
                    </a:lnTo>
                    <a:lnTo>
                      <a:pt x="3937" y="459"/>
                    </a:lnTo>
                    <a:lnTo>
                      <a:pt x="3937" y="455"/>
                    </a:lnTo>
                    <a:lnTo>
                      <a:pt x="3935" y="455"/>
                    </a:lnTo>
                    <a:lnTo>
                      <a:pt x="3933" y="453"/>
                    </a:lnTo>
                    <a:lnTo>
                      <a:pt x="3933" y="451"/>
                    </a:lnTo>
                    <a:lnTo>
                      <a:pt x="3931" y="449"/>
                    </a:lnTo>
                    <a:lnTo>
                      <a:pt x="3929" y="448"/>
                    </a:lnTo>
                    <a:lnTo>
                      <a:pt x="3929" y="446"/>
                    </a:lnTo>
                    <a:lnTo>
                      <a:pt x="3929" y="444"/>
                    </a:lnTo>
                    <a:lnTo>
                      <a:pt x="3927" y="442"/>
                    </a:lnTo>
                    <a:lnTo>
                      <a:pt x="3927" y="440"/>
                    </a:lnTo>
                    <a:lnTo>
                      <a:pt x="3925" y="440"/>
                    </a:lnTo>
                    <a:lnTo>
                      <a:pt x="3925" y="438"/>
                    </a:lnTo>
                    <a:lnTo>
                      <a:pt x="3925" y="436"/>
                    </a:lnTo>
                    <a:lnTo>
                      <a:pt x="3923" y="434"/>
                    </a:lnTo>
                    <a:lnTo>
                      <a:pt x="3925" y="432"/>
                    </a:lnTo>
                    <a:lnTo>
                      <a:pt x="3925" y="430"/>
                    </a:lnTo>
                    <a:lnTo>
                      <a:pt x="3925" y="428"/>
                    </a:lnTo>
                    <a:lnTo>
                      <a:pt x="3923" y="426"/>
                    </a:lnTo>
                    <a:lnTo>
                      <a:pt x="3919" y="424"/>
                    </a:lnTo>
                    <a:lnTo>
                      <a:pt x="3917" y="423"/>
                    </a:lnTo>
                    <a:lnTo>
                      <a:pt x="3914" y="421"/>
                    </a:lnTo>
                    <a:lnTo>
                      <a:pt x="3914" y="417"/>
                    </a:lnTo>
                    <a:lnTo>
                      <a:pt x="3914" y="415"/>
                    </a:lnTo>
                    <a:lnTo>
                      <a:pt x="3912" y="413"/>
                    </a:lnTo>
                    <a:lnTo>
                      <a:pt x="3912" y="411"/>
                    </a:lnTo>
                    <a:lnTo>
                      <a:pt x="3910" y="411"/>
                    </a:lnTo>
                    <a:lnTo>
                      <a:pt x="3910" y="409"/>
                    </a:lnTo>
                    <a:lnTo>
                      <a:pt x="3910" y="407"/>
                    </a:lnTo>
                    <a:lnTo>
                      <a:pt x="3906" y="407"/>
                    </a:lnTo>
                    <a:lnTo>
                      <a:pt x="3906" y="405"/>
                    </a:lnTo>
                    <a:lnTo>
                      <a:pt x="3904" y="405"/>
                    </a:lnTo>
                    <a:lnTo>
                      <a:pt x="3906" y="403"/>
                    </a:lnTo>
                    <a:lnTo>
                      <a:pt x="3904" y="400"/>
                    </a:lnTo>
                    <a:lnTo>
                      <a:pt x="3902" y="398"/>
                    </a:lnTo>
                    <a:lnTo>
                      <a:pt x="3900" y="398"/>
                    </a:lnTo>
                    <a:lnTo>
                      <a:pt x="3902" y="396"/>
                    </a:lnTo>
                    <a:lnTo>
                      <a:pt x="3902" y="394"/>
                    </a:lnTo>
                    <a:lnTo>
                      <a:pt x="3904" y="394"/>
                    </a:lnTo>
                    <a:lnTo>
                      <a:pt x="3904" y="396"/>
                    </a:lnTo>
                    <a:lnTo>
                      <a:pt x="3906" y="396"/>
                    </a:lnTo>
                    <a:lnTo>
                      <a:pt x="3904" y="396"/>
                    </a:lnTo>
                    <a:lnTo>
                      <a:pt x="3904" y="394"/>
                    </a:lnTo>
                    <a:lnTo>
                      <a:pt x="3906" y="394"/>
                    </a:lnTo>
                    <a:lnTo>
                      <a:pt x="3906" y="396"/>
                    </a:lnTo>
                    <a:lnTo>
                      <a:pt x="3908" y="398"/>
                    </a:lnTo>
                    <a:lnTo>
                      <a:pt x="3908" y="396"/>
                    </a:lnTo>
                    <a:lnTo>
                      <a:pt x="3906" y="394"/>
                    </a:lnTo>
                    <a:lnTo>
                      <a:pt x="3904" y="394"/>
                    </a:lnTo>
                    <a:lnTo>
                      <a:pt x="3904" y="392"/>
                    </a:lnTo>
                    <a:lnTo>
                      <a:pt x="3904" y="390"/>
                    </a:lnTo>
                    <a:lnTo>
                      <a:pt x="3904" y="388"/>
                    </a:lnTo>
                    <a:lnTo>
                      <a:pt x="3906" y="388"/>
                    </a:lnTo>
                    <a:lnTo>
                      <a:pt x="3904" y="388"/>
                    </a:lnTo>
                    <a:lnTo>
                      <a:pt x="3902" y="388"/>
                    </a:lnTo>
                    <a:lnTo>
                      <a:pt x="3902" y="386"/>
                    </a:lnTo>
                    <a:lnTo>
                      <a:pt x="3900" y="386"/>
                    </a:lnTo>
                    <a:lnTo>
                      <a:pt x="3900" y="384"/>
                    </a:lnTo>
                    <a:lnTo>
                      <a:pt x="3898" y="382"/>
                    </a:lnTo>
                    <a:lnTo>
                      <a:pt x="3900" y="382"/>
                    </a:lnTo>
                    <a:lnTo>
                      <a:pt x="3900" y="380"/>
                    </a:lnTo>
                    <a:lnTo>
                      <a:pt x="3902" y="382"/>
                    </a:lnTo>
                    <a:lnTo>
                      <a:pt x="3904" y="382"/>
                    </a:lnTo>
                    <a:lnTo>
                      <a:pt x="3906" y="384"/>
                    </a:lnTo>
                    <a:lnTo>
                      <a:pt x="3906" y="386"/>
                    </a:lnTo>
                    <a:lnTo>
                      <a:pt x="3908" y="386"/>
                    </a:lnTo>
                    <a:lnTo>
                      <a:pt x="3908" y="384"/>
                    </a:lnTo>
                    <a:lnTo>
                      <a:pt x="3906" y="382"/>
                    </a:lnTo>
                    <a:lnTo>
                      <a:pt x="3906" y="380"/>
                    </a:lnTo>
                    <a:lnTo>
                      <a:pt x="3904" y="376"/>
                    </a:lnTo>
                    <a:lnTo>
                      <a:pt x="3904" y="375"/>
                    </a:lnTo>
                    <a:lnTo>
                      <a:pt x="3902" y="373"/>
                    </a:lnTo>
                    <a:lnTo>
                      <a:pt x="3896" y="367"/>
                    </a:lnTo>
                    <a:lnTo>
                      <a:pt x="3894" y="367"/>
                    </a:lnTo>
                    <a:lnTo>
                      <a:pt x="3892" y="365"/>
                    </a:lnTo>
                    <a:lnTo>
                      <a:pt x="3890" y="365"/>
                    </a:lnTo>
                    <a:lnTo>
                      <a:pt x="3889" y="365"/>
                    </a:lnTo>
                    <a:lnTo>
                      <a:pt x="3889" y="363"/>
                    </a:lnTo>
                    <a:lnTo>
                      <a:pt x="3889" y="361"/>
                    </a:lnTo>
                    <a:lnTo>
                      <a:pt x="3885" y="357"/>
                    </a:lnTo>
                    <a:lnTo>
                      <a:pt x="3883" y="357"/>
                    </a:lnTo>
                    <a:lnTo>
                      <a:pt x="3883" y="355"/>
                    </a:lnTo>
                    <a:lnTo>
                      <a:pt x="3881" y="353"/>
                    </a:lnTo>
                    <a:lnTo>
                      <a:pt x="3879" y="351"/>
                    </a:lnTo>
                    <a:lnTo>
                      <a:pt x="3877" y="348"/>
                    </a:lnTo>
                    <a:lnTo>
                      <a:pt x="3875" y="346"/>
                    </a:lnTo>
                    <a:lnTo>
                      <a:pt x="3875" y="344"/>
                    </a:lnTo>
                    <a:lnTo>
                      <a:pt x="3873" y="344"/>
                    </a:lnTo>
                    <a:lnTo>
                      <a:pt x="3873" y="342"/>
                    </a:lnTo>
                    <a:lnTo>
                      <a:pt x="3871" y="340"/>
                    </a:lnTo>
                    <a:lnTo>
                      <a:pt x="3869" y="336"/>
                    </a:lnTo>
                    <a:lnTo>
                      <a:pt x="3867" y="332"/>
                    </a:lnTo>
                    <a:lnTo>
                      <a:pt x="3866" y="330"/>
                    </a:lnTo>
                    <a:lnTo>
                      <a:pt x="3866" y="328"/>
                    </a:lnTo>
                    <a:lnTo>
                      <a:pt x="3864" y="328"/>
                    </a:lnTo>
                    <a:lnTo>
                      <a:pt x="3862" y="327"/>
                    </a:lnTo>
                    <a:lnTo>
                      <a:pt x="3860" y="325"/>
                    </a:lnTo>
                    <a:lnTo>
                      <a:pt x="3858" y="323"/>
                    </a:lnTo>
                    <a:lnTo>
                      <a:pt x="3856" y="323"/>
                    </a:lnTo>
                    <a:lnTo>
                      <a:pt x="3856" y="321"/>
                    </a:lnTo>
                    <a:lnTo>
                      <a:pt x="3854" y="309"/>
                    </a:lnTo>
                    <a:lnTo>
                      <a:pt x="3852" y="307"/>
                    </a:lnTo>
                    <a:lnTo>
                      <a:pt x="3850" y="305"/>
                    </a:lnTo>
                    <a:lnTo>
                      <a:pt x="3848" y="305"/>
                    </a:lnTo>
                    <a:lnTo>
                      <a:pt x="3844" y="300"/>
                    </a:lnTo>
                    <a:lnTo>
                      <a:pt x="3843" y="298"/>
                    </a:lnTo>
                    <a:lnTo>
                      <a:pt x="3843" y="296"/>
                    </a:lnTo>
                    <a:lnTo>
                      <a:pt x="3843" y="294"/>
                    </a:lnTo>
                    <a:lnTo>
                      <a:pt x="3841" y="292"/>
                    </a:lnTo>
                    <a:lnTo>
                      <a:pt x="3839" y="292"/>
                    </a:lnTo>
                    <a:lnTo>
                      <a:pt x="3841" y="288"/>
                    </a:lnTo>
                    <a:lnTo>
                      <a:pt x="3841" y="286"/>
                    </a:lnTo>
                    <a:lnTo>
                      <a:pt x="3839" y="284"/>
                    </a:lnTo>
                    <a:lnTo>
                      <a:pt x="3841" y="284"/>
                    </a:lnTo>
                    <a:lnTo>
                      <a:pt x="3841" y="282"/>
                    </a:lnTo>
                    <a:lnTo>
                      <a:pt x="3843" y="282"/>
                    </a:lnTo>
                    <a:lnTo>
                      <a:pt x="3843" y="280"/>
                    </a:lnTo>
                    <a:lnTo>
                      <a:pt x="3843" y="278"/>
                    </a:lnTo>
                    <a:lnTo>
                      <a:pt x="3841" y="271"/>
                    </a:lnTo>
                    <a:lnTo>
                      <a:pt x="3841" y="269"/>
                    </a:lnTo>
                    <a:lnTo>
                      <a:pt x="3839" y="267"/>
                    </a:lnTo>
                    <a:lnTo>
                      <a:pt x="3839" y="265"/>
                    </a:lnTo>
                    <a:lnTo>
                      <a:pt x="3837" y="263"/>
                    </a:lnTo>
                    <a:lnTo>
                      <a:pt x="3837" y="261"/>
                    </a:lnTo>
                    <a:lnTo>
                      <a:pt x="3837" y="259"/>
                    </a:lnTo>
                    <a:lnTo>
                      <a:pt x="3835" y="257"/>
                    </a:lnTo>
                    <a:lnTo>
                      <a:pt x="3833" y="255"/>
                    </a:lnTo>
                    <a:lnTo>
                      <a:pt x="3831" y="253"/>
                    </a:lnTo>
                    <a:lnTo>
                      <a:pt x="3827" y="250"/>
                    </a:lnTo>
                    <a:lnTo>
                      <a:pt x="3823" y="246"/>
                    </a:lnTo>
                    <a:lnTo>
                      <a:pt x="3821" y="246"/>
                    </a:lnTo>
                    <a:lnTo>
                      <a:pt x="3821" y="244"/>
                    </a:lnTo>
                    <a:lnTo>
                      <a:pt x="3821" y="242"/>
                    </a:lnTo>
                    <a:lnTo>
                      <a:pt x="3819" y="242"/>
                    </a:lnTo>
                    <a:lnTo>
                      <a:pt x="3819" y="240"/>
                    </a:lnTo>
                    <a:lnTo>
                      <a:pt x="3821" y="238"/>
                    </a:lnTo>
                    <a:lnTo>
                      <a:pt x="3821" y="234"/>
                    </a:lnTo>
                    <a:lnTo>
                      <a:pt x="3823" y="230"/>
                    </a:lnTo>
                    <a:lnTo>
                      <a:pt x="3823" y="229"/>
                    </a:lnTo>
                    <a:lnTo>
                      <a:pt x="3825" y="229"/>
                    </a:lnTo>
                    <a:lnTo>
                      <a:pt x="3831" y="221"/>
                    </a:lnTo>
                    <a:lnTo>
                      <a:pt x="3831" y="219"/>
                    </a:lnTo>
                    <a:lnTo>
                      <a:pt x="3829" y="219"/>
                    </a:lnTo>
                    <a:lnTo>
                      <a:pt x="3829" y="217"/>
                    </a:lnTo>
                    <a:lnTo>
                      <a:pt x="3829" y="215"/>
                    </a:lnTo>
                    <a:lnTo>
                      <a:pt x="3829" y="213"/>
                    </a:lnTo>
                    <a:lnTo>
                      <a:pt x="3831" y="213"/>
                    </a:lnTo>
                    <a:lnTo>
                      <a:pt x="3831" y="211"/>
                    </a:lnTo>
                    <a:lnTo>
                      <a:pt x="3833" y="211"/>
                    </a:lnTo>
                    <a:lnTo>
                      <a:pt x="3835" y="211"/>
                    </a:lnTo>
                    <a:lnTo>
                      <a:pt x="3835" y="213"/>
                    </a:lnTo>
                    <a:lnTo>
                      <a:pt x="3835" y="211"/>
                    </a:lnTo>
                    <a:lnTo>
                      <a:pt x="3835" y="209"/>
                    </a:lnTo>
                    <a:lnTo>
                      <a:pt x="3835" y="207"/>
                    </a:lnTo>
                    <a:lnTo>
                      <a:pt x="3837" y="207"/>
                    </a:lnTo>
                    <a:lnTo>
                      <a:pt x="3837" y="209"/>
                    </a:lnTo>
                    <a:lnTo>
                      <a:pt x="3835" y="209"/>
                    </a:lnTo>
                    <a:lnTo>
                      <a:pt x="3835" y="211"/>
                    </a:lnTo>
                    <a:lnTo>
                      <a:pt x="3837" y="211"/>
                    </a:lnTo>
                    <a:lnTo>
                      <a:pt x="3837" y="213"/>
                    </a:lnTo>
                    <a:lnTo>
                      <a:pt x="3835" y="213"/>
                    </a:lnTo>
                    <a:lnTo>
                      <a:pt x="3839" y="217"/>
                    </a:lnTo>
                    <a:lnTo>
                      <a:pt x="3839" y="219"/>
                    </a:lnTo>
                    <a:lnTo>
                      <a:pt x="3839" y="221"/>
                    </a:lnTo>
                    <a:lnTo>
                      <a:pt x="3839" y="223"/>
                    </a:lnTo>
                    <a:lnTo>
                      <a:pt x="3841" y="225"/>
                    </a:lnTo>
                    <a:lnTo>
                      <a:pt x="3843" y="227"/>
                    </a:lnTo>
                    <a:lnTo>
                      <a:pt x="3843" y="229"/>
                    </a:lnTo>
                    <a:lnTo>
                      <a:pt x="3844" y="229"/>
                    </a:lnTo>
                    <a:lnTo>
                      <a:pt x="3844" y="230"/>
                    </a:lnTo>
                    <a:lnTo>
                      <a:pt x="3844" y="232"/>
                    </a:lnTo>
                    <a:lnTo>
                      <a:pt x="3844" y="234"/>
                    </a:lnTo>
                    <a:lnTo>
                      <a:pt x="3843" y="236"/>
                    </a:lnTo>
                    <a:lnTo>
                      <a:pt x="3844" y="236"/>
                    </a:lnTo>
                    <a:lnTo>
                      <a:pt x="3844" y="238"/>
                    </a:lnTo>
                    <a:lnTo>
                      <a:pt x="3844" y="240"/>
                    </a:lnTo>
                    <a:lnTo>
                      <a:pt x="3843" y="240"/>
                    </a:lnTo>
                    <a:lnTo>
                      <a:pt x="3846" y="242"/>
                    </a:lnTo>
                    <a:lnTo>
                      <a:pt x="3846" y="246"/>
                    </a:lnTo>
                    <a:lnTo>
                      <a:pt x="3846" y="250"/>
                    </a:lnTo>
                    <a:lnTo>
                      <a:pt x="3846" y="252"/>
                    </a:lnTo>
                    <a:lnTo>
                      <a:pt x="3846" y="250"/>
                    </a:lnTo>
                    <a:lnTo>
                      <a:pt x="3846" y="252"/>
                    </a:lnTo>
                    <a:lnTo>
                      <a:pt x="3848" y="252"/>
                    </a:lnTo>
                    <a:lnTo>
                      <a:pt x="3850" y="255"/>
                    </a:lnTo>
                    <a:lnTo>
                      <a:pt x="3852" y="255"/>
                    </a:lnTo>
                    <a:lnTo>
                      <a:pt x="3854" y="257"/>
                    </a:lnTo>
                    <a:lnTo>
                      <a:pt x="3852" y="259"/>
                    </a:lnTo>
                    <a:lnTo>
                      <a:pt x="3854" y="259"/>
                    </a:lnTo>
                    <a:lnTo>
                      <a:pt x="3854" y="263"/>
                    </a:lnTo>
                    <a:lnTo>
                      <a:pt x="3856" y="265"/>
                    </a:lnTo>
                    <a:lnTo>
                      <a:pt x="3858" y="267"/>
                    </a:lnTo>
                    <a:lnTo>
                      <a:pt x="3858" y="269"/>
                    </a:lnTo>
                    <a:lnTo>
                      <a:pt x="3858" y="271"/>
                    </a:lnTo>
                    <a:lnTo>
                      <a:pt x="3860" y="271"/>
                    </a:lnTo>
                    <a:lnTo>
                      <a:pt x="3862" y="273"/>
                    </a:lnTo>
                    <a:lnTo>
                      <a:pt x="3864" y="273"/>
                    </a:lnTo>
                    <a:lnTo>
                      <a:pt x="3866" y="277"/>
                    </a:lnTo>
                    <a:lnTo>
                      <a:pt x="3867" y="277"/>
                    </a:lnTo>
                    <a:lnTo>
                      <a:pt x="3867" y="278"/>
                    </a:lnTo>
                    <a:lnTo>
                      <a:pt x="3869" y="278"/>
                    </a:lnTo>
                    <a:lnTo>
                      <a:pt x="3869" y="280"/>
                    </a:lnTo>
                    <a:lnTo>
                      <a:pt x="3871" y="282"/>
                    </a:lnTo>
                    <a:lnTo>
                      <a:pt x="3871" y="284"/>
                    </a:lnTo>
                    <a:lnTo>
                      <a:pt x="3873" y="286"/>
                    </a:lnTo>
                    <a:lnTo>
                      <a:pt x="3875" y="286"/>
                    </a:lnTo>
                    <a:lnTo>
                      <a:pt x="3877" y="286"/>
                    </a:lnTo>
                    <a:lnTo>
                      <a:pt x="3877" y="288"/>
                    </a:lnTo>
                    <a:lnTo>
                      <a:pt x="3879" y="290"/>
                    </a:lnTo>
                    <a:lnTo>
                      <a:pt x="3877" y="290"/>
                    </a:lnTo>
                    <a:lnTo>
                      <a:pt x="3877" y="292"/>
                    </a:lnTo>
                    <a:lnTo>
                      <a:pt x="3877" y="294"/>
                    </a:lnTo>
                    <a:lnTo>
                      <a:pt x="3879" y="296"/>
                    </a:lnTo>
                    <a:lnTo>
                      <a:pt x="3877" y="298"/>
                    </a:lnTo>
                    <a:lnTo>
                      <a:pt x="3879" y="302"/>
                    </a:lnTo>
                    <a:lnTo>
                      <a:pt x="3879" y="303"/>
                    </a:lnTo>
                    <a:lnTo>
                      <a:pt x="3881" y="305"/>
                    </a:lnTo>
                    <a:lnTo>
                      <a:pt x="3881" y="307"/>
                    </a:lnTo>
                    <a:lnTo>
                      <a:pt x="3881" y="309"/>
                    </a:lnTo>
                    <a:lnTo>
                      <a:pt x="3881" y="313"/>
                    </a:lnTo>
                    <a:lnTo>
                      <a:pt x="3879" y="315"/>
                    </a:lnTo>
                    <a:lnTo>
                      <a:pt x="3881" y="317"/>
                    </a:lnTo>
                    <a:lnTo>
                      <a:pt x="3881" y="319"/>
                    </a:lnTo>
                    <a:lnTo>
                      <a:pt x="3881" y="323"/>
                    </a:lnTo>
                    <a:lnTo>
                      <a:pt x="3883" y="325"/>
                    </a:lnTo>
                    <a:lnTo>
                      <a:pt x="3883" y="323"/>
                    </a:lnTo>
                    <a:lnTo>
                      <a:pt x="3885" y="323"/>
                    </a:lnTo>
                    <a:lnTo>
                      <a:pt x="3885" y="325"/>
                    </a:lnTo>
                    <a:lnTo>
                      <a:pt x="3883" y="325"/>
                    </a:lnTo>
                    <a:lnTo>
                      <a:pt x="3885" y="327"/>
                    </a:lnTo>
                    <a:lnTo>
                      <a:pt x="3887" y="328"/>
                    </a:lnTo>
                    <a:lnTo>
                      <a:pt x="3887" y="330"/>
                    </a:lnTo>
                    <a:lnTo>
                      <a:pt x="3892" y="332"/>
                    </a:lnTo>
                    <a:lnTo>
                      <a:pt x="3892" y="334"/>
                    </a:lnTo>
                    <a:lnTo>
                      <a:pt x="3894" y="336"/>
                    </a:lnTo>
                    <a:lnTo>
                      <a:pt x="3896" y="338"/>
                    </a:lnTo>
                    <a:lnTo>
                      <a:pt x="3896" y="340"/>
                    </a:lnTo>
                    <a:lnTo>
                      <a:pt x="3906" y="346"/>
                    </a:lnTo>
                    <a:lnTo>
                      <a:pt x="3908" y="350"/>
                    </a:lnTo>
                    <a:lnTo>
                      <a:pt x="3910" y="350"/>
                    </a:lnTo>
                    <a:lnTo>
                      <a:pt x="3910" y="353"/>
                    </a:lnTo>
                    <a:lnTo>
                      <a:pt x="3912" y="355"/>
                    </a:lnTo>
                    <a:lnTo>
                      <a:pt x="3914" y="355"/>
                    </a:lnTo>
                    <a:lnTo>
                      <a:pt x="3914" y="357"/>
                    </a:lnTo>
                    <a:lnTo>
                      <a:pt x="3914" y="359"/>
                    </a:lnTo>
                    <a:lnTo>
                      <a:pt x="3915" y="361"/>
                    </a:lnTo>
                    <a:lnTo>
                      <a:pt x="3915" y="363"/>
                    </a:lnTo>
                    <a:lnTo>
                      <a:pt x="3919" y="365"/>
                    </a:lnTo>
                    <a:lnTo>
                      <a:pt x="3919" y="367"/>
                    </a:lnTo>
                    <a:lnTo>
                      <a:pt x="3921" y="367"/>
                    </a:lnTo>
                    <a:lnTo>
                      <a:pt x="3921" y="369"/>
                    </a:lnTo>
                    <a:lnTo>
                      <a:pt x="3923" y="369"/>
                    </a:lnTo>
                    <a:lnTo>
                      <a:pt x="3925" y="371"/>
                    </a:lnTo>
                    <a:lnTo>
                      <a:pt x="3927" y="373"/>
                    </a:lnTo>
                    <a:lnTo>
                      <a:pt x="3927" y="375"/>
                    </a:lnTo>
                    <a:lnTo>
                      <a:pt x="3929" y="373"/>
                    </a:lnTo>
                    <a:lnTo>
                      <a:pt x="3931" y="375"/>
                    </a:lnTo>
                    <a:lnTo>
                      <a:pt x="3935" y="378"/>
                    </a:lnTo>
                    <a:lnTo>
                      <a:pt x="3940" y="384"/>
                    </a:lnTo>
                    <a:lnTo>
                      <a:pt x="3942" y="384"/>
                    </a:lnTo>
                    <a:lnTo>
                      <a:pt x="3948" y="386"/>
                    </a:lnTo>
                    <a:lnTo>
                      <a:pt x="3950" y="386"/>
                    </a:lnTo>
                    <a:lnTo>
                      <a:pt x="3952" y="388"/>
                    </a:lnTo>
                    <a:lnTo>
                      <a:pt x="3954" y="390"/>
                    </a:lnTo>
                    <a:lnTo>
                      <a:pt x="3954" y="388"/>
                    </a:lnTo>
                    <a:lnTo>
                      <a:pt x="3952" y="386"/>
                    </a:lnTo>
                    <a:lnTo>
                      <a:pt x="3950" y="386"/>
                    </a:lnTo>
                    <a:lnTo>
                      <a:pt x="3952" y="386"/>
                    </a:lnTo>
                    <a:lnTo>
                      <a:pt x="3952" y="384"/>
                    </a:lnTo>
                    <a:lnTo>
                      <a:pt x="3954" y="384"/>
                    </a:lnTo>
                    <a:lnTo>
                      <a:pt x="3956" y="384"/>
                    </a:lnTo>
                    <a:lnTo>
                      <a:pt x="3954" y="382"/>
                    </a:lnTo>
                    <a:lnTo>
                      <a:pt x="3956" y="382"/>
                    </a:lnTo>
                    <a:lnTo>
                      <a:pt x="3956" y="380"/>
                    </a:lnTo>
                    <a:lnTo>
                      <a:pt x="3958" y="380"/>
                    </a:lnTo>
                    <a:lnTo>
                      <a:pt x="3960" y="376"/>
                    </a:lnTo>
                    <a:lnTo>
                      <a:pt x="3960" y="375"/>
                    </a:lnTo>
                    <a:lnTo>
                      <a:pt x="3962" y="375"/>
                    </a:lnTo>
                    <a:lnTo>
                      <a:pt x="3963" y="373"/>
                    </a:lnTo>
                    <a:lnTo>
                      <a:pt x="3963" y="371"/>
                    </a:lnTo>
                    <a:lnTo>
                      <a:pt x="3965" y="371"/>
                    </a:lnTo>
                    <a:lnTo>
                      <a:pt x="3967" y="371"/>
                    </a:lnTo>
                    <a:lnTo>
                      <a:pt x="3965" y="371"/>
                    </a:lnTo>
                    <a:lnTo>
                      <a:pt x="3967" y="365"/>
                    </a:lnTo>
                    <a:lnTo>
                      <a:pt x="3965" y="363"/>
                    </a:lnTo>
                    <a:lnTo>
                      <a:pt x="3967" y="359"/>
                    </a:lnTo>
                    <a:lnTo>
                      <a:pt x="3967" y="357"/>
                    </a:lnTo>
                    <a:lnTo>
                      <a:pt x="3967" y="355"/>
                    </a:lnTo>
                    <a:lnTo>
                      <a:pt x="3967" y="353"/>
                    </a:lnTo>
                    <a:lnTo>
                      <a:pt x="3965" y="351"/>
                    </a:lnTo>
                    <a:lnTo>
                      <a:pt x="3965" y="350"/>
                    </a:lnTo>
                    <a:lnTo>
                      <a:pt x="3965" y="348"/>
                    </a:lnTo>
                    <a:lnTo>
                      <a:pt x="3965" y="346"/>
                    </a:lnTo>
                    <a:lnTo>
                      <a:pt x="3965" y="344"/>
                    </a:lnTo>
                    <a:lnTo>
                      <a:pt x="3965" y="342"/>
                    </a:lnTo>
                    <a:lnTo>
                      <a:pt x="3965" y="340"/>
                    </a:lnTo>
                    <a:lnTo>
                      <a:pt x="3967" y="338"/>
                    </a:lnTo>
                    <a:lnTo>
                      <a:pt x="3967" y="334"/>
                    </a:lnTo>
                    <a:lnTo>
                      <a:pt x="3969" y="334"/>
                    </a:lnTo>
                    <a:lnTo>
                      <a:pt x="3969" y="332"/>
                    </a:lnTo>
                    <a:lnTo>
                      <a:pt x="3971" y="330"/>
                    </a:lnTo>
                    <a:lnTo>
                      <a:pt x="3973" y="328"/>
                    </a:lnTo>
                    <a:lnTo>
                      <a:pt x="3971" y="327"/>
                    </a:lnTo>
                    <a:lnTo>
                      <a:pt x="3973" y="327"/>
                    </a:lnTo>
                    <a:lnTo>
                      <a:pt x="3973" y="325"/>
                    </a:lnTo>
                    <a:lnTo>
                      <a:pt x="3973" y="323"/>
                    </a:lnTo>
                    <a:lnTo>
                      <a:pt x="3975" y="319"/>
                    </a:lnTo>
                    <a:lnTo>
                      <a:pt x="3977" y="315"/>
                    </a:lnTo>
                    <a:lnTo>
                      <a:pt x="3979" y="313"/>
                    </a:lnTo>
                    <a:lnTo>
                      <a:pt x="3979" y="311"/>
                    </a:lnTo>
                    <a:lnTo>
                      <a:pt x="3979" y="309"/>
                    </a:lnTo>
                    <a:lnTo>
                      <a:pt x="3981" y="309"/>
                    </a:lnTo>
                    <a:lnTo>
                      <a:pt x="3979" y="309"/>
                    </a:lnTo>
                    <a:lnTo>
                      <a:pt x="3979" y="307"/>
                    </a:lnTo>
                    <a:lnTo>
                      <a:pt x="3981" y="307"/>
                    </a:lnTo>
                    <a:lnTo>
                      <a:pt x="3981" y="305"/>
                    </a:lnTo>
                    <a:lnTo>
                      <a:pt x="3979" y="305"/>
                    </a:lnTo>
                    <a:lnTo>
                      <a:pt x="3981" y="305"/>
                    </a:lnTo>
                    <a:lnTo>
                      <a:pt x="3981" y="303"/>
                    </a:lnTo>
                    <a:lnTo>
                      <a:pt x="3979" y="302"/>
                    </a:lnTo>
                    <a:lnTo>
                      <a:pt x="3981" y="300"/>
                    </a:lnTo>
                    <a:lnTo>
                      <a:pt x="3981" y="296"/>
                    </a:lnTo>
                    <a:lnTo>
                      <a:pt x="3981" y="294"/>
                    </a:lnTo>
                    <a:lnTo>
                      <a:pt x="3981" y="292"/>
                    </a:lnTo>
                    <a:lnTo>
                      <a:pt x="3983" y="290"/>
                    </a:lnTo>
                    <a:lnTo>
                      <a:pt x="3985" y="290"/>
                    </a:lnTo>
                    <a:lnTo>
                      <a:pt x="3985" y="288"/>
                    </a:lnTo>
                    <a:lnTo>
                      <a:pt x="3983" y="286"/>
                    </a:lnTo>
                    <a:lnTo>
                      <a:pt x="3983" y="280"/>
                    </a:lnTo>
                    <a:lnTo>
                      <a:pt x="3985" y="278"/>
                    </a:lnTo>
                    <a:lnTo>
                      <a:pt x="3985" y="277"/>
                    </a:lnTo>
                    <a:lnTo>
                      <a:pt x="3985" y="275"/>
                    </a:lnTo>
                    <a:lnTo>
                      <a:pt x="3986" y="275"/>
                    </a:lnTo>
                    <a:lnTo>
                      <a:pt x="3986" y="273"/>
                    </a:lnTo>
                    <a:lnTo>
                      <a:pt x="3986" y="269"/>
                    </a:lnTo>
                    <a:lnTo>
                      <a:pt x="3986" y="267"/>
                    </a:lnTo>
                    <a:lnTo>
                      <a:pt x="3988" y="267"/>
                    </a:lnTo>
                    <a:lnTo>
                      <a:pt x="3988" y="265"/>
                    </a:lnTo>
                    <a:lnTo>
                      <a:pt x="3988" y="263"/>
                    </a:lnTo>
                    <a:lnTo>
                      <a:pt x="3988" y="261"/>
                    </a:lnTo>
                    <a:lnTo>
                      <a:pt x="3990" y="261"/>
                    </a:lnTo>
                    <a:lnTo>
                      <a:pt x="3992" y="259"/>
                    </a:lnTo>
                    <a:lnTo>
                      <a:pt x="3992" y="257"/>
                    </a:lnTo>
                    <a:lnTo>
                      <a:pt x="3994" y="257"/>
                    </a:lnTo>
                    <a:lnTo>
                      <a:pt x="3992" y="255"/>
                    </a:lnTo>
                    <a:lnTo>
                      <a:pt x="3994" y="255"/>
                    </a:lnTo>
                    <a:lnTo>
                      <a:pt x="3994" y="253"/>
                    </a:lnTo>
                    <a:lnTo>
                      <a:pt x="3996" y="253"/>
                    </a:lnTo>
                    <a:lnTo>
                      <a:pt x="3996" y="252"/>
                    </a:lnTo>
                    <a:lnTo>
                      <a:pt x="3996" y="250"/>
                    </a:lnTo>
                    <a:lnTo>
                      <a:pt x="3998" y="250"/>
                    </a:lnTo>
                    <a:lnTo>
                      <a:pt x="4000" y="250"/>
                    </a:lnTo>
                    <a:lnTo>
                      <a:pt x="4000" y="248"/>
                    </a:lnTo>
                    <a:lnTo>
                      <a:pt x="4002" y="248"/>
                    </a:lnTo>
                    <a:lnTo>
                      <a:pt x="4002" y="246"/>
                    </a:lnTo>
                    <a:lnTo>
                      <a:pt x="4004" y="244"/>
                    </a:lnTo>
                    <a:lnTo>
                      <a:pt x="4006" y="246"/>
                    </a:lnTo>
                    <a:lnTo>
                      <a:pt x="4006" y="248"/>
                    </a:lnTo>
                    <a:lnTo>
                      <a:pt x="4004" y="250"/>
                    </a:lnTo>
                    <a:lnTo>
                      <a:pt x="4004" y="253"/>
                    </a:lnTo>
                    <a:lnTo>
                      <a:pt x="4004" y="259"/>
                    </a:lnTo>
                    <a:lnTo>
                      <a:pt x="4002" y="261"/>
                    </a:lnTo>
                    <a:lnTo>
                      <a:pt x="4002" y="263"/>
                    </a:lnTo>
                    <a:lnTo>
                      <a:pt x="4004" y="265"/>
                    </a:lnTo>
                    <a:lnTo>
                      <a:pt x="4002" y="265"/>
                    </a:lnTo>
                    <a:lnTo>
                      <a:pt x="4002" y="267"/>
                    </a:lnTo>
                    <a:lnTo>
                      <a:pt x="4002" y="269"/>
                    </a:lnTo>
                    <a:lnTo>
                      <a:pt x="4000" y="269"/>
                    </a:lnTo>
                    <a:lnTo>
                      <a:pt x="4000" y="271"/>
                    </a:lnTo>
                    <a:lnTo>
                      <a:pt x="4000" y="273"/>
                    </a:lnTo>
                    <a:lnTo>
                      <a:pt x="3998" y="275"/>
                    </a:lnTo>
                    <a:lnTo>
                      <a:pt x="3998" y="282"/>
                    </a:lnTo>
                    <a:lnTo>
                      <a:pt x="3996" y="284"/>
                    </a:lnTo>
                    <a:lnTo>
                      <a:pt x="3996" y="286"/>
                    </a:lnTo>
                    <a:lnTo>
                      <a:pt x="3996" y="288"/>
                    </a:lnTo>
                    <a:lnTo>
                      <a:pt x="3996" y="292"/>
                    </a:lnTo>
                    <a:lnTo>
                      <a:pt x="3994" y="296"/>
                    </a:lnTo>
                    <a:lnTo>
                      <a:pt x="3994" y="298"/>
                    </a:lnTo>
                    <a:lnTo>
                      <a:pt x="3994" y="300"/>
                    </a:lnTo>
                    <a:lnTo>
                      <a:pt x="3994" y="302"/>
                    </a:lnTo>
                    <a:lnTo>
                      <a:pt x="3994" y="303"/>
                    </a:lnTo>
                    <a:lnTo>
                      <a:pt x="3994" y="305"/>
                    </a:lnTo>
                    <a:lnTo>
                      <a:pt x="3992" y="309"/>
                    </a:lnTo>
                    <a:lnTo>
                      <a:pt x="3992" y="311"/>
                    </a:lnTo>
                    <a:lnTo>
                      <a:pt x="3990" y="315"/>
                    </a:lnTo>
                    <a:lnTo>
                      <a:pt x="3992" y="319"/>
                    </a:lnTo>
                    <a:lnTo>
                      <a:pt x="3992" y="323"/>
                    </a:lnTo>
                    <a:lnTo>
                      <a:pt x="3992" y="327"/>
                    </a:lnTo>
                    <a:lnTo>
                      <a:pt x="3990" y="330"/>
                    </a:lnTo>
                    <a:lnTo>
                      <a:pt x="3990" y="332"/>
                    </a:lnTo>
                    <a:lnTo>
                      <a:pt x="3988" y="334"/>
                    </a:lnTo>
                    <a:lnTo>
                      <a:pt x="3988" y="336"/>
                    </a:lnTo>
                    <a:lnTo>
                      <a:pt x="3986" y="340"/>
                    </a:lnTo>
                    <a:lnTo>
                      <a:pt x="3986" y="342"/>
                    </a:lnTo>
                    <a:lnTo>
                      <a:pt x="3985" y="346"/>
                    </a:lnTo>
                    <a:lnTo>
                      <a:pt x="3983" y="346"/>
                    </a:lnTo>
                    <a:lnTo>
                      <a:pt x="3985" y="348"/>
                    </a:lnTo>
                    <a:lnTo>
                      <a:pt x="3985" y="346"/>
                    </a:lnTo>
                    <a:lnTo>
                      <a:pt x="3985" y="348"/>
                    </a:lnTo>
                    <a:lnTo>
                      <a:pt x="3983" y="348"/>
                    </a:lnTo>
                    <a:lnTo>
                      <a:pt x="3983" y="351"/>
                    </a:lnTo>
                    <a:lnTo>
                      <a:pt x="3981" y="353"/>
                    </a:lnTo>
                    <a:lnTo>
                      <a:pt x="3983" y="353"/>
                    </a:lnTo>
                    <a:lnTo>
                      <a:pt x="3983" y="355"/>
                    </a:lnTo>
                    <a:lnTo>
                      <a:pt x="3981" y="355"/>
                    </a:lnTo>
                    <a:lnTo>
                      <a:pt x="3981" y="353"/>
                    </a:lnTo>
                    <a:lnTo>
                      <a:pt x="3981" y="355"/>
                    </a:lnTo>
                    <a:lnTo>
                      <a:pt x="3979" y="355"/>
                    </a:lnTo>
                    <a:lnTo>
                      <a:pt x="3981" y="355"/>
                    </a:lnTo>
                    <a:lnTo>
                      <a:pt x="3979" y="355"/>
                    </a:lnTo>
                    <a:lnTo>
                      <a:pt x="3979" y="357"/>
                    </a:lnTo>
                    <a:lnTo>
                      <a:pt x="3977" y="357"/>
                    </a:lnTo>
                    <a:lnTo>
                      <a:pt x="3977" y="359"/>
                    </a:lnTo>
                    <a:lnTo>
                      <a:pt x="3977" y="361"/>
                    </a:lnTo>
                    <a:lnTo>
                      <a:pt x="3979" y="361"/>
                    </a:lnTo>
                    <a:lnTo>
                      <a:pt x="3979" y="363"/>
                    </a:lnTo>
                    <a:lnTo>
                      <a:pt x="3979" y="365"/>
                    </a:lnTo>
                    <a:lnTo>
                      <a:pt x="3979" y="367"/>
                    </a:lnTo>
                    <a:lnTo>
                      <a:pt x="3979" y="365"/>
                    </a:lnTo>
                    <a:lnTo>
                      <a:pt x="3979" y="367"/>
                    </a:lnTo>
                    <a:lnTo>
                      <a:pt x="3981" y="367"/>
                    </a:lnTo>
                    <a:lnTo>
                      <a:pt x="3981" y="365"/>
                    </a:lnTo>
                    <a:lnTo>
                      <a:pt x="3981" y="363"/>
                    </a:lnTo>
                    <a:lnTo>
                      <a:pt x="3983" y="363"/>
                    </a:lnTo>
                    <a:lnTo>
                      <a:pt x="3981" y="361"/>
                    </a:lnTo>
                    <a:lnTo>
                      <a:pt x="3983" y="361"/>
                    </a:lnTo>
                    <a:lnTo>
                      <a:pt x="3983" y="359"/>
                    </a:lnTo>
                    <a:lnTo>
                      <a:pt x="3985" y="357"/>
                    </a:lnTo>
                    <a:lnTo>
                      <a:pt x="3985" y="359"/>
                    </a:lnTo>
                    <a:lnTo>
                      <a:pt x="3985" y="357"/>
                    </a:lnTo>
                    <a:lnTo>
                      <a:pt x="3986" y="357"/>
                    </a:lnTo>
                    <a:lnTo>
                      <a:pt x="3986" y="359"/>
                    </a:lnTo>
                    <a:lnTo>
                      <a:pt x="3988" y="361"/>
                    </a:lnTo>
                    <a:lnTo>
                      <a:pt x="3988" y="359"/>
                    </a:lnTo>
                    <a:lnTo>
                      <a:pt x="3988" y="361"/>
                    </a:lnTo>
                    <a:lnTo>
                      <a:pt x="3990" y="361"/>
                    </a:lnTo>
                    <a:lnTo>
                      <a:pt x="3992" y="359"/>
                    </a:lnTo>
                    <a:lnTo>
                      <a:pt x="3994" y="359"/>
                    </a:lnTo>
                    <a:lnTo>
                      <a:pt x="3994" y="361"/>
                    </a:lnTo>
                    <a:lnTo>
                      <a:pt x="3992" y="361"/>
                    </a:lnTo>
                    <a:lnTo>
                      <a:pt x="3992" y="363"/>
                    </a:lnTo>
                    <a:lnTo>
                      <a:pt x="3992" y="361"/>
                    </a:lnTo>
                    <a:lnTo>
                      <a:pt x="3994" y="361"/>
                    </a:lnTo>
                    <a:lnTo>
                      <a:pt x="3994" y="359"/>
                    </a:lnTo>
                    <a:lnTo>
                      <a:pt x="3996" y="359"/>
                    </a:lnTo>
                    <a:lnTo>
                      <a:pt x="3996" y="361"/>
                    </a:lnTo>
                    <a:lnTo>
                      <a:pt x="3994" y="361"/>
                    </a:lnTo>
                    <a:lnTo>
                      <a:pt x="3996" y="361"/>
                    </a:lnTo>
                    <a:lnTo>
                      <a:pt x="3994" y="361"/>
                    </a:lnTo>
                    <a:lnTo>
                      <a:pt x="3994" y="363"/>
                    </a:lnTo>
                    <a:lnTo>
                      <a:pt x="3996" y="363"/>
                    </a:lnTo>
                    <a:lnTo>
                      <a:pt x="3996" y="361"/>
                    </a:lnTo>
                    <a:lnTo>
                      <a:pt x="3998" y="361"/>
                    </a:lnTo>
                    <a:lnTo>
                      <a:pt x="4000" y="363"/>
                    </a:lnTo>
                    <a:lnTo>
                      <a:pt x="4000" y="361"/>
                    </a:lnTo>
                    <a:lnTo>
                      <a:pt x="4000" y="363"/>
                    </a:lnTo>
                    <a:lnTo>
                      <a:pt x="4002" y="363"/>
                    </a:lnTo>
                    <a:lnTo>
                      <a:pt x="4002" y="361"/>
                    </a:lnTo>
                    <a:lnTo>
                      <a:pt x="4004" y="361"/>
                    </a:lnTo>
                    <a:lnTo>
                      <a:pt x="4006" y="359"/>
                    </a:lnTo>
                    <a:lnTo>
                      <a:pt x="4008" y="359"/>
                    </a:lnTo>
                    <a:lnTo>
                      <a:pt x="4008" y="361"/>
                    </a:lnTo>
                    <a:lnTo>
                      <a:pt x="4008" y="359"/>
                    </a:lnTo>
                    <a:lnTo>
                      <a:pt x="4010" y="359"/>
                    </a:lnTo>
                    <a:lnTo>
                      <a:pt x="4013" y="361"/>
                    </a:lnTo>
                    <a:lnTo>
                      <a:pt x="4013" y="363"/>
                    </a:lnTo>
                    <a:lnTo>
                      <a:pt x="4015" y="363"/>
                    </a:lnTo>
                    <a:lnTo>
                      <a:pt x="4017" y="363"/>
                    </a:lnTo>
                    <a:lnTo>
                      <a:pt x="4017" y="365"/>
                    </a:lnTo>
                    <a:lnTo>
                      <a:pt x="4017" y="363"/>
                    </a:lnTo>
                    <a:lnTo>
                      <a:pt x="4019" y="363"/>
                    </a:lnTo>
                    <a:lnTo>
                      <a:pt x="4021" y="365"/>
                    </a:lnTo>
                    <a:lnTo>
                      <a:pt x="4021" y="367"/>
                    </a:lnTo>
                    <a:lnTo>
                      <a:pt x="4021" y="365"/>
                    </a:lnTo>
                    <a:lnTo>
                      <a:pt x="4019" y="367"/>
                    </a:lnTo>
                    <a:lnTo>
                      <a:pt x="4017" y="369"/>
                    </a:lnTo>
                    <a:lnTo>
                      <a:pt x="4019" y="369"/>
                    </a:lnTo>
                    <a:lnTo>
                      <a:pt x="4023" y="371"/>
                    </a:lnTo>
                    <a:lnTo>
                      <a:pt x="4023" y="373"/>
                    </a:lnTo>
                    <a:lnTo>
                      <a:pt x="4025" y="373"/>
                    </a:lnTo>
                    <a:lnTo>
                      <a:pt x="4025" y="375"/>
                    </a:lnTo>
                    <a:lnTo>
                      <a:pt x="4029" y="378"/>
                    </a:lnTo>
                    <a:lnTo>
                      <a:pt x="4029" y="380"/>
                    </a:lnTo>
                    <a:lnTo>
                      <a:pt x="4029" y="382"/>
                    </a:lnTo>
                    <a:lnTo>
                      <a:pt x="4031" y="384"/>
                    </a:lnTo>
                    <a:lnTo>
                      <a:pt x="4033" y="386"/>
                    </a:lnTo>
                    <a:lnTo>
                      <a:pt x="4034" y="386"/>
                    </a:lnTo>
                    <a:lnTo>
                      <a:pt x="4034" y="388"/>
                    </a:lnTo>
                    <a:lnTo>
                      <a:pt x="4036" y="394"/>
                    </a:lnTo>
                    <a:lnTo>
                      <a:pt x="4038" y="396"/>
                    </a:lnTo>
                    <a:lnTo>
                      <a:pt x="4040" y="398"/>
                    </a:lnTo>
                    <a:lnTo>
                      <a:pt x="4040" y="400"/>
                    </a:lnTo>
                    <a:lnTo>
                      <a:pt x="4042" y="400"/>
                    </a:lnTo>
                    <a:lnTo>
                      <a:pt x="4042" y="403"/>
                    </a:lnTo>
                    <a:lnTo>
                      <a:pt x="4042" y="405"/>
                    </a:lnTo>
                    <a:lnTo>
                      <a:pt x="4042" y="407"/>
                    </a:lnTo>
                    <a:lnTo>
                      <a:pt x="4046" y="411"/>
                    </a:lnTo>
                    <a:lnTo>
                      <a:pt x="4048" y="415"/>
                    </a:lnTo>
                    <a:lnTo>
                      <a:pt x="4050" y="417"/>
                    </a:lnTo>
                    <a:lnTo>
                      <a:pt x="4052" y="419"/>
                    </a:lnTo>
                    <a:lnTo>
                      <a:pt x="4052" y="421"/>
                    </a:lnTo>
                    <a:lnTo>
                      <a:pt x="4056" y="423"/>
                    </a:lnTo>
                    <a:lnTo>
                      <a:pt x="4061" y="428"/>
                    </a:lnTo>
                    <a:lnTo>
                      <a:pt x="4063" y="432"/>
                    </a:lnTo>
                    <a:lnTo>
                      <a:pt x="4063" y="434"/>
                    </a:lnTo>
                    <a:lnTo>
                      <a:pt x="4061" y="434"/>
                    </a:lnTo>
                    <a:lnTo>
                      <a:pt x="4061" y="436"/>
                    </a:lnTo>
                    <a:lnTo>
                      <a:pt x="4063" y="436"/>
                    </a:lnTo>
                    <a:lnTo>
                      <a:pt x="4065" y="440"/>
                    </a:lnTo>
                    <a:lnTo>
                      <a:pt x="4069" y="448"/>
                    </a:lnTo>
                    <a:lnTo>
                      <a:pt x="4075" y="451"/>
                    </a:lnTo>
                    <a:lnTo>
                      <a:pt x="4077" y="455"/>
                    </a:lnTo>
                    <a:lnTo>
                      <a:pt x="4079" y="455"/>
                    </a:lnTo>
                    <a:lnTo>
                      <a:pt x="4081" y="461"/>
                    </a:lnTo>
                    <a:lnTo>
                      <a:pt x="4082" y="463"/>
                    </a:lnTo>
                    <a:lnTo>
                      <a:pt x="4082" y="467"/>
                    </a:lnTo>
                    <a:lnTo>
                      <a:pt x="4084" y="469"/>
                    </a:lnTo>
                    <a:lnTo>
                      <a:pt x="4086" y="471"/>
                    </a:lnTo>
                    <a:lnTo>
                      <a:pt x="4086" y="782"/>
                    </a:lnTo>
                    <a:close/>
                    <a:moveTo>
                      <a:pt x="439" y="198"/>
                    </a:moveTo>
                    <a:lnTo>
                      <a:pt x="441" y="198"/>
                    </a:lnTo>
                    <a:lnTo>
                      <a:pt x="441" y="196"/>
                    </a:lnTo>
                    <a:lnTo>
                      <a:pt x="439" y="196"/>
                    </a:lnTo>
                    <a:lnTo>
                      <a:pt x="439" y="198"/>
                    </a:lnTo>
                    <a:close/>
                    <a:moveTo>
                      <a:pt x="602" y="271"/>
                    </a:moveTo>
                    <a:lnTo>
                      <a:pt x="604" y="271"/>
                    </a:lnTo>
                    <a:lnTo>
                      <a:pt x="606" y="269"/>
                    </a:lnTo>
                    <a:lnTo>
                      <a:pt x="606" y="267"/>
                    </a:lnTo>
                    <a:lnTo>
                      <a:pt x="604" y="265"/>
                    </a:lnTo>
                    <a:lnTo>
                      <a:pt x="604" y="267"/>
                    </a:lnTo>
                    <a:lnTo>
                      <a:pt x="604" y="269"/>
                    </a:lnTo>
                    <a:lnTo>
                      <a:pt x="602" y="271"/>
                    </a:lnTo>
                    <a:close/>
                    <a:moveTo>
                      <a:pt x="606" y="269"/>
                    </a:moveTo>
                    <a:lnTo>
                      <a:pt x="606" y="271"/>
                    </a:lnTo>
                    <a:lnTo>
                      <a:pt x="606" y="273"/>
                    </a:lnTo>
                    <a:lnTo>
                      <a:pt x="604" y="275"/>
                    </a:lnTo>
                    <a:lnTo>
                      <a:pt x="604" y="277"/>
                    </a:lnTo>
                    <a:lnTo>
                      <a:pt x="602" y="278"/>
                    </a:lnTo>
                    <a:lnTo>
                      <a:pt x="599" y="278"/>
                    </a:lnTo>
                    <a:lnTo>
                      <a:pt x="597" y="278"/>
                    </a:lnTo>
                    <a:lnTo>
                      <a:pt x="595" y="280"/>
                    </a:lnTo>
                    <a:lnTo>
                      <a:pt x="593" y="282"/>
                    </a:lnTo>
                    <a:lnTo>
                      <a:pt x="591" y="282"/>
                    </a:lnTo>
                    <a:lnTo>
                      <a:pt x="589" y="282"/>
                    </a:lnTo>
                    <a:lnTo>
                      <a:pt x="587" y="282"/>
                    </a:lnTo>
                    <a:lnTo>
                      <a:pt x="585" y="284"/>
                    </a:lnTo>
                    <a:lnTo>
                      <a:pt x="583" y="288"/>
                    </a:lnTo>
                    <a:lnTo>
                      <a:pt x="581" y="290"/>
                    </a:lnTo>
                    <a:lnTo>
                      <a:pt x="581" y="294"/>
                    </a:lnTo>
                    <a:lnTo>
                      <a:pt x="581" y="296"/>
                    </a:lnTo>
                    <a:lnTo>
                      <a:pt x="579" y="298"/>
                    </a:lnTo>
                    <a:lnTo>
                      <a:pt x="579" y="300"/>
                    </a:lnTo>
                    <a:lnTo>
                      <a:pt x="581" y="300"/>
                    </a:lnTo>
                    <a:lnTo>
                      <a:pt x="583" y="300"/>
                    </a:lnTo>
                    <a:lnTo>
                      <a:pt x="585" y="302"/>
                    </a:lnTo>
                    <a:lnTo>
                      <a:pt x="587" y="302"/>
                    </a:lnTo>
                    <a:lnTo>
                      <a:pt x="587" y="300"/>
                    </a:lnTo>
                    <a:lnTo>
                      <a:pt x="589" y="298"/>
                    </a:lnTo>
                    <a:lnTo>
                      <a:pt x="591" y="296"/>
                    </a:lnTo>
                    <a:lnTo>
                      <a:pt x="593" y="296"/>
                    </a:lnTo>
                    <a:lnTo>
                      <a:pt x="595" y="296"/>
                    </a:lnTo>
                    <a:lnTo>
                      <a:pt x="597" y="294"/>
                    </a:lnTo>
                    <a:lnTo>
                      <a:pt x="599" y="294"/>
                    </a:lnTo>
                    <a:lnTo>
                      <a:pt x="599" y="292"/>
                    </a:lnTo>
                    <a:lnTo>
                      <a:pt x="602" y="292"/>
                    </a:lnTo>
                    <a:lnTo>
                      <a:pt x="604" y="290"/>
                    </a:lnTo>
                    <a:lnTo>
                      <a:pt x="606" y="288"/>
                    </a:lnTo>
                    <a:lnTo>
                      <a:pt x="608" y="286"/>
                    </a:lnTo>
                    <a:lnTo>
                      <a:pt x="608" y="284"/>
                    </a:lnTo>
                    <a:lnTo>
                      <a:pt x="608" y="282"/>
                    </a:lnTo>
                    <a:lnTo>
                      <a:pt x="608" y="280"/>
                    </a:lnTo>
                    <a:lnTo>
                      <a:pt x="608" y="278"/>
                    </a:lnTo>
                    <a:lnTo>
                      <a:pt x="608" y="277"/>
                    </a:lnTo>
                    <a:lnTo>
                      <a:pt x="610" y="277"/>
                    </a:lnTo>
                    <a:lnTo>
                      <a:pt x="610" y="275"/>
                    </a:lnTo>
                    <a:lnTo>
                      <a:pt x="612" y="273"/>
                    </a:lnTo>
                    <a:lnTo>
                      <a:pt x="610" y="271"/>
                    </a:lnTo>
                    <a:lnTo>
                      <a:pt x="608" y="269"/>
                    </a:lnTo>
                    <a:lnTo>
                      <a:pt x="606" y="269"/>
                    </a:lnTo>
                    <a:close/>
                    <a:moveTo>
                      <a:pt x="305" y="302"/>
                    </a:moveTo>
                    <a:lnTo>
                      <a:pt x="301" y="302"/>
                    </a:lnTo>
                    <a:lnTo>
                      <a:pt x="299" y="302"/>
                    </a:lnTo>
                    <a:lnTo>
                      <a:pt x="297" y="302"/>
                    </a:lnTo>
                    <a:lnTo>
                      <a:pt x="297" y="300"/>
                    </a:lnTo>
                    <a:lnTo>
                      <a:pt x="295" y="302"/>
                    </a:lnTo>
                    <a:lnTo>
                      <a:pt x="291" y="303"/>
                    </a:lnTo>
                    <a:lnTo>
                      <a:pt x="290" y="307"/>
                    </a:lnTo>
                    <a:lnTo>
                      <a:pt x="290" y="309"/>
                    </a:lnTo>
                    <a:lnTo>
                      <a:pt x="291" y="309"/>
                    </a:lnTo>
                    <a:lnTo>
                      <a:pt x="291" y="311"/>
                    </a:lnTo>
                    <a:lnTo>
                      <a:pt x="291" y="313"/>
                    </a:lnTo>
                    <a:lnTo>
                      <a:pt x="293" y="315"/>
                    </a:lnTo>
                    <a:lnTo>
                      <a:pt x="295" y="319"/>
                    </a:lnTo>
                    <a:lnTo>
                      <a:pt x="295" y="321"/>
                    </a:lnTo>
                    <a:lnTo>
                      <a:pt x="297" y="323"/>
                    </a:lnTo>
                    <a:lnTo>
                      <a:pt x="297" y="325"/>
                    </a:lnTo>
                    <a:lnTo>
                      <a:pt x="299" y="325"/>
                    </a:lnTo>
                    <a:lnTo>
                      <a:pt x="299" y="328"/>
                    </a:lnTo>
                    <a:lnTo>
                      <a:pt x="299" y="330"/>
                    </a:lnTo>
                    <a:lnTo>
                      <a:pt x="301" y="332"/>
                    </a:lnTo>
                    <a:lnTo>
                      <a:pt x="303" y="330"/>
                    </a:lnTo>
                    <a:lnTo>
                      <a:pt x="303" y="328"/>
                    </a:lnTo>
                    <a:lnTo>
                      <a:pt x="305" y="325"/>
                    </a:lnTo>
                    <a:lnTo>
                      <a:pt x="307" y="323"/>
                    </a:lnTo>
                    <a:lnTo>
                      <a:pt x="307" y="321"/>
                    </a:lnTo>
                    <a:lnTo>
                      <a:pt x="309" y="319"/>
                    </a:lnTo>
                    <a:lnTo>
                      <a:pt x="307" y="317"/>
                    </a:lnTo>
                    <a:lnTo>
                      <a:pt x="307" y="315"/>
                    </a:lnTo>
                    <a:lnTo>
                      <a:pt x="307" y="313"/>
                    </a:lnTo>
                    <a:lnTo>
                      <a:pt x="309" y="311"/>
                    </a:lnTo>
                    <a:lnTo>
                      <a:pt x="309" y="309"/>
                    </a:lnTo>
                    <a:lnTo>
                      <a:pt x="307" y="307"/>
                    </a:lnTo>
                    <a:lnTo>
                      <a:pt x="307" y="305"/>
                    </a:lnTo>
                    <a:lnTo>
                      <a:pt x="307" y="303"/>
                    </a:lnTo>
                    <a:lnTo>
                      <a:pt x="305" y="302"/>
                    </a:lnTo>
                    <a:close/>
                    <a:moveTo>
                      <a:pt x="568" y="323"/>
                    </a:moveTo>
                    <a:lnTo>
                      <a:pt x="566" y="327"/>
                    </a:lnTo>
                    <a:lnTo>
                      <a:pt x="564" y="330"/>
                    </a:lnTo>
                    <a:lnTo>
                      <a:pt x="562" y="334"/>
                    </a:lnTo>
                    <a:lnTo>
                      <a:pt x="560" y="334"/>
                    </a:lnTo>
                    <a:lnTo>
                      <a:pt x="558" y="340"/>
                    </a:lnTo>
                    <a:lnTo>
                      <a:pt x="556" y="344"/>
                    </a:lnTo>
                    <a:lnTo>
                      <a:pt x="556" y="348"/>
                    </a:lnTo>
                    <a:lnTo>
                      <a:pt x="556" y="350"/>
                    </a:lnTo>
                    <a:lnTo>
                      <a:pt x="554" y="351"/>
                    </a:lnTo>
                    <a:lnTo>
                      <a:pt x="554" y="353"/>
                    </a:lnTo>
                    <a:lnTo>
                      <a:pt x="553" y="355"/>
                    </a:lnTo>
                    <a:lnTo>
                      <a:pt x="547" y="357"/>
                    </a:lnTo>
                    <a:lnTo>
                      <a:pt x="543" y="359"/>
                    </a:lnTo>
                    <a:lnTo>
                      <a:pt x="539" y="361"/>
                    </a:lnTo>
                    <a:lnTo>
                      <a:pt x="535" y="361"/>
                    </a:lnTo>
                    <a:lnTo>
                      <a:pt x="535" y="363"/>
                    </a:lnTo>
                    <a:lnTo>
                      <a:pt x="541" y="363"/>
                    </a:lnTo>
                    <a:lnTo>
                      <a:pt x="545" y="365"/>
                    </a:lnTo>
                    <a:lnTo>
                      <a:pt x="547" y="365"/>
                    </a:lnTo>
                    <a:lnTo>
                      <a:pt x="549" y="363"/>
                    </a:lnTo>
                    <a:lnTo>
                      <a:pt x="551" y="361"/>
                    </a:lnTo>
                    <a:lnTo>
                      <a:pt x="553" y="359"/>
                    </a:lnTo>
                    <a:lnTo>
                      <a:pt x="556" y="355"/>
                    </a:lnTo>
                    <a:lnTo>
                      <a:pt x="560" y="355"/>
                    </a:lnTo>
                    <a:lnTo>
                      <a:pt x="562" y="353"/>
                    </a:lnTo>
                    <a:lnTo>
                      <a:pt x="566" y="351"/>
                    </a:lnTo>
                    <a:lnTo>
                      <a:pt x="574" y="351"/>
                    </a:lnTo>
                    <a:lnTo>
                      <a:pt x="576" y="350"/>
                    </a:lnTo>
                    <a:lnTo>
                      <a:pt x="577" y="346"/>
                    </a:lnTo>
                    <a:lnTo>
                      <a:pt x="577" y="344"/>
                    </a:lnTo>
                    <a:lnTo>
                      <a:pt x="577" y="342"/>
                    </a:lnTo>
                    <a:lnTo>
                      <a:pt x="579" y="342"/>
                    </a:lnTo>
                    <a:lnTo>
                      <a:pt x="579" y="340"/>
                    </a:lnTo>
                    <a:lnTo>
                      <a:pt x="579" y="338"/>
                    </a:lnTo>
                    <a:lnTo>
                      <a:pt x="581" y="338"/>
                    </a:lnTo>
                    <a:lnTo>
                      <a:pt x="581" y="336"/>
                    </a:lnTo>
                    <a:lnTo>
                      <a:pt x="581" y="334"/>
                    </a:lnTo>
                    <a:lnTo>
                      <a:pt x="581" y="330"/>
                    </a:lnTo>
                    <a:lnTo>
                      <a:pt x="581" y="327"/>
                    </a:lnTo>
                    <a:lnTo>
                      <a:pt x="583" y="325"/>
                    </a:lnTo>
                    <a:lnTo>
                      <a:pt x="583" y="319"/>
                    </a:lnTo>
                    <a:lnTo>
                      <a:pt x="583" y="315"/>
                    </a:lnTo>
                    <a:lnTo>
                      <a:pt x="581" y="311"/>
                    </a:lnTo>
                    <a:lnTo>
                      <a:pt x="579" y="309"/>
                    </a:lnTo>
                    <a:lnTo>
                      <a:pt x="577" y="309"/>
                    </a:lnTo>
                    <a:lnTo>
                      <a:pt x="576" y="309"/>
                    </a:lnTo>
                    <a:lnTo>
                      <a:pt x="572" y="309"/>
                    </a:lnTo>
                    <a:lnTo>
                      <a:pt x="572" y="311"/>
                    </a:lnTo>
                    <a:lnTo>
                      <a:pt x="570" y="311"/>
                    </a:lnTo>
                    <a:lnTo>
                      <a:pt x="570" y="313"/>
                    </a:lnTo>
                    <a:lnTo>
                      <a:pt x="570" y="315"/>
                    </a:lnTo>
                    <a:lnTo>
                      <a:pt x="568" y="319"/>
                    </a:lnTo>
                    <a:lnTo>
                      <a:pt x="568" y="323"/>
                    </a:lnTo>
                    <a:close/>
                    <a:moveTo>
                      <a:pt x="472" y="365"/>
                    </a:moveTo>
                    <a:lnTo>
                      <a:pt x="472" y="363"/>
                    </a:lnTo>
                    <a:lnTo>
                      <a:pt x="472" y="359"/>
                    </a:lnTo>
                    <a:lnTo>
                      <a:pt x="472" y="357"/>
                    </a:lnTo>
                    <a:lnTo>
                      <a:pt x="472" y="355"/>
                    </a:lnTo>
                    <a:lnTo>
                      <a:pt x="470" y="355"/>
                    </a:lnTo>
                    <a:lnTo>
                      <a:pt x="470" y="357"/>
                    </a:lnTo>
                    <a:lnTo>
                      <a:pt x="468" y="357"/>
                    </a:lnTo>
                    <a:lnTo>
                      <a:pt x="464" y="357"/>
                    </a:lnTo>
                    <a:lnTo>
                      <a:pt x="458" y="357"/>
                    </a:lnTo>
                    <a:lnTo>
                      <a:pt x="455" y="355"/>
                    </a:lnTo>
                    <a:lnTo>
                      <a:pt x="453" y="355"/>
                    </a:lnTo>
                    <a:lnTo>
                      <a:pt x="451" y="355"/>
                    </a:lnTo>
                    <a:lnTo>
                      <a:pt x="451" y="357"/>
                    </a:lnTo>
                    <a:lnTo>
                      <a:pt x="451" y="359"/>
                    </a:lnTo>
                    <a:lnTo>
                      <a:pt x="451" y="361"/>
                    </a:lnTo>
                    <a:lnTo>
                      <a:pt x="451" y="363"/>
                    </a:lnTo>
                    <a:lnTo>
                      <a:pt x="449" y="365"/>
                    </a:lnTo>
                    <a:lnTo>
                      <a:pt x="447" y="365"/>
                    </a:lnTo>
                    <a:lnTo>
                      <a:pt x="447" y="367"/>
                    </a:lnTo>
                    <a:lnTo>
                      <a:pt x="443" y="369"/>
                    </a:lnTo>
                    <a:lnTo>
                      <a:pt x="443" y="371"/>
                    </a:lnTo>
                    <a:lnTo>
                      <a:pt x="443" y="373"/>
                    </a:lnTo>
                    <a:lnTo>
                      <a:pt x="443" y="375"/>
                    </a:lnTo>
                    <a:lnTo>
                      <a:pt x="443" y="376"/>
                    </a:lnTo>
                    <a:lnTo>
                      <a:pt x="445" y="380"/>
                    </a:lnTo>
                    <a:lnTo>
                      <a:pt x="445" y="382"/>
                    </a:lnTo>
                    <a:lnTo>
                      <a:pt x="447" y="382"/>
                    </a:lnTo>
                    <a:lnTo>
                      <a:pt x="449" y="384"/>
                    </a:lnTo>
                    <a:lnTo>
                      <a:pt x="453" y="388"/>
                    </a:lnTo>
                    <a:lnTo>
                      <a:pt x="455" y="388"/>
                    </a:lnTo>
                    <a:lnTo>
                      <a:pt x="458" y="388"/>
                    </a:lnTo>
                    <a:lnTo>
                      <a:pt x="458" y="390"/>
                    </a:lnTo>
                    <a:lnTo>
                      <a:pt x="460" y="390"/>
                    </a:lnTo>
                    <a:lnTo>
                      <a:pt x="462" y="388"/>
                    </a:lnTo>
                    <a:lnTo>
                      <a:pt x="464" y="386"/>
                    </a:lnTo>
                    <a:lnTo>
                      <a:pt x="468" y="386"/>
                    </a:lnTo>
                    <a:lnTo>
                      <a:pt x="470" y="384"/>
                    </a:lnTo>
                    <a:lnTo>
                      <a:pt x="472" y="382"/>
                    </a:lnTo>
                    <a:lnTo>
                      <a:pt x="472" y="380"/>
                    </a:lnTo>
                    <a:lnTo>
                      <a:pt x="474" y="380"/>
                    </a:lnTo>
                    <a:lnTo>
                      <a:pt x="474" y="378"/>
                    </a:lnTo>
                    <a:lnTo>
                      <a:pt x="474" y="376"/>
                    </a:lnTo>
                    <a:lnTo>
                      <a:pt x="474" y="375"/>
                    </a:lnTo>
                    <a:lnTo>
                      <a:pt x="476" y="375"/>
                    </a:lnTo>
                    <a:lnTo>
                      <a:pt x="476" y="373"/>
                    </a:lnTo>
                    <a:lnTo>
                      <a:pt x="474" y="373"/>
                    </a:lnTo>
                    <a:lnTo>
                      <a:pt x="474" y="371"/>
                    </a:lnTo>
                    <a:lnTo>
                      <a:pt x="474" y="369"/>
                    </a:lnTo>
                    <a:lnTo>
                      <a:pt x="476" y="369"/>
                    </a:lnTo>
                    <a:lnTo>
                      <a:pt x="474" y="367"/>
                    </a:lnTo>
                    <a:lnTo>
                      <a:pt x="472" y="365"/>
                    </a:lnTo>
                    <a:close/>
                    <a:moveTo>
                      <a:pt x="295" y="380"/>
                    </a:moveTo>
                    <a:lnTo>
                      <a:pt x="291" y="382"/>
                    </a:lnTo>
                    <a:lnTo>
                      <a:pt x="290" y="382"/>
                    </a:lnTo>
                    <a:lnTo>
                      <a:pt x="290" y="384"/>
                    </a:lnTo>
                    <a:lnTo>
                      <a:pt x="288" y="388"/>
                    </a:lnTo>
                    <a:lnTo>
                      <a:pt x="286" y="388"/>
                    </a:lnTo>
                    <a:lnTo>
                      <a:pt x="284" y="388"/>
                    </a:lnTo>
                    <a:lnTo>
                      <a:pt x="280" y="388"/>
                    </a:lnTo>
                    <a:lnTo>
                      <a:pt x="278" y="388"/>
                    </a:lnTo>
                    <a:lnTo>
                      <a:pt x="278" y="390"/>
                    </a:lnTo>
                    <a:lnTo>
                      <a:pt x="280" y="392"/>
                    </a:lnTo>
                    <a:lnTo>
                      <a:pt x="282" y="392"/>
                    </a:lnTo>
                    <a:lnTo>
                      <a:pt x="286" y="394"/>
                    </a:lnTo>
                    <a:lnTo>
                      <a:pt x="288" y="394"/>
                    </a:lnTo>
                    <a:lnTo>
                      <a:pt x="288" y="396"/>
                    </a:lnTo>
                    <a:lnTo>
                      <a:pt x="290" y="396"/>
                    </a:lnTo>
                    <a:lnTo>
                      <a:pt x="290" y="398"/>
                    </a:lnTo>
                    <a:lnTo>
                      <a:pt x="291" y="398"/>
                    </a:lnTo>
                    <a:lnTo>
                      <a:pt x="291" y="396"/>
                    </a:lnTo>
                    <a:lnTo>
                      <a:pt x="291" y="394"/>
                    </a:lnTo>
                    <a:lnTo>
                      <a:pt x="293" y="394"/>
                    </a:lnTo>
                    <a:lnTo>
                      <a:pt x="293" y="392"/>
                    </a:lnTo>
                    <a:lnTo>
                      <a:pt x="295" y="392"/>
                    </a:lnTo>
                    <a:lnTo>
                      <a:pt x="295" y="390"/>
                    </a:lnTo>
                    <a:lnTo>
                      <a:pt x="297" y="384"/>
                    </a:lnTo>
                    <a:lnTo>
                      <a:pt x="299" y="384"/>
                    </a:lnTo>
                    <a:lnTo>
                      <a:pt x="299" y="382"/>
                    </a:lnTo>
                    <a:lnTo>
                      <a:pt x="297" y="382"/>
                    </a:lnTo>
                    <a:lnTo>
                      <a:pt x="295" y="380"/>
                    </a:lnTo>
                    <a:close/>
                    <a:moveTo>
                      <a:pt x="386" y="367"/>
                    </a:moveTo>
                    <a:lnTo>
                      <a:pt x="389" y="367"/>
                    </a:lnTo>
                    <a:lnTo>
                      <a:pt x="391" y="367"/>
                    </a:lnTo>
                    <a:lnTo>
                      <a:pt x="393" y="365"/>
                    </a:lnTo>
                    <a:lnTo>
                      <a:pt x="399" y="359"/>
                    </a:lnTo>
                    <a:lnTo>
                      <a:pt x="399" y="357"/>
                    </a:lnTo>
                    <a:lnTo>
                      <a:pt x="401" y="357"/>
                    </a:lnTo>
                    <a:lnTo>
                      <a:pt x="401" y="355"/>
                    </a:lnTo>
                    <a:lnTo>
                      <a:pt x="401" y="351"/>
                    </a:lnTo>
                    <a:lnTo>
                      <a:pt x="403" y="348"/>
                    </a:lnTo>
                    <a:lnTo>
                      <a:pt x="403" y="346"/>
                    </a:lnTo>
                    <a:lnTo>
                      <a:pt x="405" y="346"/>
                    </a:lnTo>
                    <a:lnTo>
                      <a:pt x="405" y="344"/>
                    </a:lnTo>
                    <a:lnTo>
                      <a:pt x="405" y="342"/>
                    </a:lnTo>
                    <a:lnTo>
                      <a:pt x="405" y="340"/>
                    </a:lnTo>
                    <a:lnTo>
                      <a:pt x="405" y="338"/>
                    </a:lnTo>
                    <a:lnTo>
                      <a:pt x="407" y="338"/>
                    </a:lnTo>
                    <a:lnTo>
                      <a:pt x="410" y="336"/>
                    </a:lnTo>
                    <a:lnTo>
                      <a:pt x="412" y="334"/>
                    </a:lnTo>
                    <a:lnTo>
                      <a:pt x="412" y="332"/>
                    </a:lnTo>
                    <a:lnTo>
                      <a:pt x="414" y="330"/>
                    </a:lnTo>
                    <a:lnTo>
                      <a:pt x="420" y="327"/>
                    </a:lnTo>
                    <a:lnTo>
                      <a:pt x="422" y="325"/>
                    </a:lnTo>
                    <a:lnTo>
                      <a:pt x="422" y="323"/>
                    </a:lnTo>
                    <a:lnTo>
                      <a:pt x="420" y="323"/>
                    </a:lnTo>
                    <a:lnTo>
                      <a:pt x="416" y="325"/>
                    </a:lnTo>
                    <a:lnTo>
                      <a:pt x="409" y="323"/>
                    </a:lnTo>
                    <a:lnTo>
                      <a:pt x="409" y="325"/>
                    </a:lnTo>
                    <a:lnTo>
                      <a:pt x="407" y="325"/>
                    </a:lnTo>
                    <a:lnTo>
                      <a:pt x="405" y="325"/>
                    </a:lnTo>
                    <a:lnTo>
                      <a:pt x="403" y="327"/>
                    </a:lnTo>
                    <a:lnTo>
                      <a:pt x="401" y="327"/>
                    </a:lnTo>
                    <a:lnTo>
                      <a:pt x="401" y="328"/>
                    </a:lnTo>
                    <a:lnTo>
                      <a:pt x="401" y="330"/>
                    </a:lnTo>
                    <a:lnTo>
                      <a:pt x="399" y="330"/>
                    </a:lnTo>
                    <a:lnTo>
                      <a:pt x="397" y="334"/>
                    </a:lnTo>
                    <a:lnTo>
                      <a:pt x="395" y="334"/>
                    </a:lnTo>
                    <a:lnTo>
                      <a:pt x="393" y="334"/>
                    </a:lnTo>
                    <a:lnTo>
                      <a:pt x="393" y="336"/>
                    </a:lnTo>
                    <a:lnTo>
                      <a:pt x="391" y="336"/>
                    </a:lnTo>
                    <a:lnTo>
                      <a:pt x="389" y="336"/>
                    </a:lnTo>
                    <a:lnTo>
                      <a:pt x="387" y="336"/>
                    </a:lnTo>
                    <a:lnTo>
                      <a:pt x="386" y="338"/>
                    </a:lnTo>
                    <a:lnTo>
                      <a:pt x="384" y="336"/>
                    </a:lnTo>
                    <a:lnTo>
                      <a:pt x="382" y="338"/>
                    </a:lnTo>
                    <a:lnTo>
                      <a:pt x="380" y="338"/>
                    </a:lnTo>
                    <a:lnTo>
                      <a:pt x="378" y="338"/>
                    </a:lnTo>
                    <a:lnTo>
                      <a:pt x="376" y="340"/>
                    </a:lnTo>
                    <a:lnTo>
                      <a:pt x="374" y="340"/>
                    </a:lnTo>
                    <a:lnTo>
                      <a:pt x="372" y="338"/>
                    </a:lnTo>
                    <a:lnTo>
                      <a:pt x="368" y="340"/>
                    </a:lnTo>
                    <a:lnTo>
                      <a:pt x="366" y="340"/>
                    </a:lnTo>
                    <a:lnTo>
                      <a:pt x="366" y="342"/>
                    </a:lnTo>
                    <a:lnTo>
                      <a:pt x="368" y="344"/>
                    </a:lnTo>
                    <a:lnTo>
                      <a:pt x="370" y="346"/>
                    </a:lnTo>
                    <a:lnTo>
                      <a:pt x="370" y="348"/>
                    </a:lnTo>
                    <a:lnTo>
                      <a:pt x="372" y="351"/>
                    </a:lnTo>
                    <a:lnTo>
                      <a:pt x="372" y="353"/>
                    </a:lnTo>
                    <a:lnTo>
                      <a:pt x="374" y="353"/>
                    </a:lnTo>
                    <a:lnTo>
                      <a:pt x="374" y="355"/>
                    </a:lnTo>
                    <a:lnTo>
                      <a:pt x="376" y="357"/>
                    </a:lnTo>
                    <a:lnTo>
                      <a:pt x="376" y="359"/>
                    </a:lnTo>
                    <a:lnTo>
                      <a:pt x="378" y="361"/>
                    </a:lnTo>
                    <a:lnTo>
                      <a:pt x="380" y="363"/>
                    </a:lnTo>
                    <a:lnTo>
                      <a:pt x="380" y="365"/>
                    </a:lnTo>
                    <a:lnTo>
                      <a:pt x="382" y="367"/>
                    </a:lnTo>
                    <a:lnTo>
                      <a:pt x="382" y="369"/>
                    </a:lnTo>
                    <a:lnTo>
                      <a:pt x="384" y="369"/>
                    </a:lnTo>
                    <a:lnTo>
                      <a:pt x="386" y="367"/>
                    </a:lnTo>
                    <a:close/>
                    <a:moveTo>
                      <a:pt x="345" y="351"/>
                    </a:moveTo>
                    <a:lnTo>
                      <a:pt x="341" y="351"/>
                    </a:lnTo>
                    <a:lnTo>
                      <a:pt x="338" y="351"/>
                    </a:lnTo>
                    <a:lnTo>
                      <a:pt x="336" y="355"/>
                    </a:lnTo>
                    <a:lnTo>
                      <a:pt x="336" y="357"/>
                    </a:lnTo>
                    <a:lnTo>
                      <a:pt x="336" y="361"/>
                    </a:lnTo>
                    <a:lnTo>
                      <a:pt x="338" y="365"/>
                    </a:lnTo>
                    <a:lnTo>
                      <a:pt x="341" y="367"/>
                    </a:lnTo>
                    <a:lnTo>
                      <a:pt x="343" y="367"/>
                    </a:lnTo>
                    <a:lnTo>
                      <a:pt x="345" y="367"/>
                    </a:lnTo>
                    <a:lnTo>
                      <a:pt x="347" y="367"/>
                    </a:lnTo>
                    <a:lnTo>
                      <a:pt x="349" y="365"/>
                    </a:lnTo>
                    <a:lnTo>
                      <a:pt x="351" y="363"/>
                    </a:lnTo>
                    <a:lnTo>
                      <a:pt x="353" y="363"/>
                    </a:lnTo>
                    <a:lnTo>
                      <a:pt x="353" y="361"/>
                    </a:lnTo>
                    <a:lnTo>
                      <a:pt x="353" y="359"/>
                    </a:lnTo>
                    <a:lnTo>
                      <a:pt x="353" y="357"/>
                    </a:lnTo>
                    <a:lnTo>
                      <a:pt x="349" y="353"/>
                    </a:lnTo>
                    <a:lnTo>
                      <a:pt x="345" y="351"/>
                    </a:lnTo>
                    <a:close/>
                    <a:moveTo>
                      <a:pt x="393" y="989"/>
                    </a:moveTo>
                    <a:lnTo>
                      <a:pt x="393" y="991"/>
                    </a:lnTo>
                    <a:lnTo>
                      <a:pt x="393" y="989"/>
                    </a:lnTo>
                    <a:close/>
                    <a:moveTo>
                      <a:pt x="405" y="995"/>
                    </a:moveTo>
                    <a:lnTo>
                      <a:pt x="405" y="997"/>
                    </a:lnTo>
                    <a:lnTo>
                      <a:pt x="403" y="997"/>
                    </a:lnTo>
                    <a:lnTo>
                      <a:pt x="401" y="999"/>
                    </a:lnTo>
                    <a:lnTo>
                      <a:pt x="401" y="1001"/>
                    </a:lnTo>
                    <a:lnTo>
                      <a:pt x="401" y="1003"/>
                    </a:lnTo>
                    <a:lnTo>
                      <a:pt x="399" y="1007"/>
                    </a:lnTo>
                    <a:lnTo>
                      <a:pt x="397" y="1007"/>
                    </a:lnTo>
                    <a:lnTo>
                      <a:pt x="399" y="1009"/>
                    </a:lnTo>
                    <a:lnTo>
                      <a:pt x="399" y="1011"/>
                    </a:lnTo>
                    <a:lnTo>
                      <a:pt x="399" y="1012"/>
                    </a:lnTo>
                    <a:lnTo>
                      <a:pt x="401" y="1014"/>
                    </a:lnTo>
                    <a:lnTo>
                      <a:pt x="403" y="1009"/>
                    </a:lnTo>
                    <a:lnTo>
                      <a:pt x="405" y="1005"/>
                    </a:lnTo>
                    <a:lnTo>
                      <a:pt x="407" y="995"/>
                    </a:lnTo>
                    <a:lnTo>
                      <a:pt x="407" y="993"/>
                    </a:lnTo>
                    <a:lnTo>
                      <a:pt x="405" y="995"/>
                    </a:lnTo>
                    <a:close/>
                    <a:moveTo>
                      <a:pt x="403" y="1012"/>
                    </a:moveTo>
                    <a:lnTo>
                      <a:pt x="403" y="1014"/>
                    </a:lnTo>
                    <a:lnTo>
                      <a:pt x="405" y="1011"/>
                    </a:lnTo>
                    <a:lnTo>
                      <a:pt x="407" y="1009"/>
                    </a:lnTo>
                    <a:lnTo>
                      <a:pt x="407" y="1007"/>
                    </a:lnTo>
                    <a:lnTo>
                      <a:pt x="409" y="1007"/>
                    </a:lnTo>
                    <a:lnTo>
                      <a:pt x="409" y="1005"/>
                    </a:lnTo>
                    <a:lnTo>
                      <a:pt x="405" y="1009"/>
                    </a:lnTo>
                    <a:lnTo>
                      <a:pt x="403" y="1012"/>
                    </a:lnTo>
                    <a:close/>
                    <a:moveTo>
                      <a:pt x="397" y="1005"/>
                    </a:moveTo>
                    <a:lnTo>
                      <a:pt x="395" y="1005"/>
                    </a:lnTo>
                    <a:lnTo>
                      <a:pt x="395" y="1007"/>
                    </a:lnTo>
                    <a:lnTo>
                      <a:pt x="397" y="1009"/>
                    </a:lnTo>
                    <a:lnTo>
                      <a:pt x="397" y="1007"/>
                    </a:lnTo>
                    <a:lnTo>
                      <a:pt x="397" y="1005"/>
                    </a:lnTo>
                    <a:close/>
                    <a:moveTo>
                      <a:pt x="426" y="1577"/>
                    </a:moveTo>
                    <a:lnTo>
                      <a:pt x="424" y="1577"/>
                    </a:lnTo>
                    <a:lnTo>
                      <a:pt x="422" y="1577"/>
                    </a:lnTo>
                    <a:lnTo>
                      <a:pt x="420" y="1577"/>
                    </a:lnTo>
                    <a:lnTo>
                      <a:pt x="418" y="1577"/>
                    </a:lnTo>
                    <a:lnTo>
                      <a:pt x="418" y="1579"/>
                    </a:lnTo>
                    <a:lnTo>
                      <a:pt x="420" y="1579"/>
                    </a:lnTo>
                    <a:lnTo>
                      <a:pt x="420" y="1581"/>
                    </a:lnTo>
                    <a:lnTo>
                      <a:pt x="420" y="1583"/>
                    </a:lnTo>
                    <a:lnTo>
                      <a:pt x="422" y="1583"/>
                    </a:lnTo>
                    <a:lnTo>
                      <a:pt x="424" y="1585"/>
                    </a:lnTo>
                    <a:lnTo>
                      <a:pt x="424" y="1587"/>
                    </a:lnTo>
                    <a:lnTo>
                      <a:pt x="426" y="1587"/>
                    </a:lnTo>
                    <a:lnTo>
                      <a:pt x="426" y="1585"/>
                    </a:lnTo>
                    <a:lnTo>
                      <a:pt x="428" y="1587"/>
                    </a:lnTo>
                    <a:lnTo>
                      <a:pt x="428" y="1585"/>
                    </a:lnTo>
                    <a:lnTo>
                      <a:pt x="430" y="1581"/>
                    </a:lnTo>
                    <a:lnTo>
                      <a:pt x="430" y="1579"/>
                    </a:lnTo>
                    <a:lnTo>
                      <a:pt x="432" y="1579"/>
                    </a:lnTo>
                    <a:lnTo>
                      <a:pt x="432" y="1577"/>
                    </a:lnTo>
                    <a:lnTo>
                      <a:pt x="432" y="1575"/>
                    </a:lnTo>
                    <a:lnTo>
                      <a:pt x="430" y="1575"/>
                    </a:lnTo>
                    <a:lnTo>
                      <a:pt x="428" y="1575"/>
                    </a:lnTo>
                    <a:lnTo>
                      <a:pt x="426" y="1577"/>
                    </a:lnTo>
                    <a:close/>
                    <a:moveTo>
                      <a:pt x="466" y="1595"/>
                    </a:moveTo>
                    <a:lnTo>
                      <a:pt x="464" y="1597"/>
                    </a:lnTo>
                    <a:lnTo>
                      <a:pt x="464" y="1595"/>
                    </a:lnTo>
                    <a:lnTo>
                      <a:pt x="462" y="1597"/>
                    </a:lnTo>
                    <a:lnTo>
                      <a:pt x="460" y="1598"/>
                    </a:lnTo>
                    <a:lnTo>
                      <a:pt x="458" y="1598"/>
                    </a:lnTo>
                    <a:lnTo>
                      <a:pt x="458" y="1600"/>
                    </a:lnTo>
                    <a:lnTo>
                      <a:pt x="457" y="1602"/>
                    </a:lnTo>
                    <a:lnTo>
                      <a:pt x="458" y="1602"/>
                    </a:lnTo>
                    <a:lnTo>
                      <a:pt x="460" y="1602"/>
                    </a:lnTo>
                    <a:lnTo>
                      <a:pt x="460" y="1604"/>
                    </a:lnTo>
                    <a:lnTo>
                      <a:pt x="462" y="1602"/>
                    </a:lnTo>
                    <a:lnTo>
                      <a:pt x="460" y="1602"/>
                    </a:lnTo>
                    <a:lnTo>
                      <a:pt x="460" y="1600"/>
                    </a:lnTo>
                    <a:lnTo>
                      <a:pt x="462" y="1600"/>
                    </a:lnTo>
                    <a:lnTo>
                      <a:pt x="464" y="1600"/>
                    </a:lnTo>
                    <a:lnTo>
                      <a:pt x="464" y="1598"/>
                    </a:lnTo>
                    <a:lnTo>
                      <a:pt x="464" y="1600"/>
                    </a:lnTo>
                    <a:lnTo>
                      <a:pt x="466" y="1600"/>
                    </a:lnTo>
                    <a:lnTo>
                      <a:pt x="468" y="1600"/>
                    </a:lnTo>
                    <a:lnTo>
                      <a:pt x="468" y="1598"/>
                    </a:lnTo>
                    <a:lnTo>
                      <a:pt x="466" y="1598"/>
                    </a:lnTo>
                    <a:lnTo>
                      <a:pt x="466" y="1597"/>
                    </a:lnTo>
                    <a:lnTo>
                      <a:pt x="468" y="1597"/>
                    </a:lnTo>
                    <a:lnTo>
                      <a:pt x="468" y="1595"/>
                    </a:lnTo>
                    <a:lnTo>
                      <a:pt x="466" y="1595"/>
                    </a:lnTo>
                    <a:close/>
                    <a:moveTo>
                      <a:pt x="435" y="1604"/>
                    </a:moveTo>
                    <a:lnTo>
                      <a:pt x="437" y="1602"/>
                    </a:lnTo>
                    <a:lnTo>
                      <a:pt x="437" y="1600"/>
                    </a:lnTo>
                    <a:lnTo>
                      <a:pt x="437" y="1598"/>
                    </a:lnTo>
                    <a:lnTo>
                      <a:pt x="435" y="1598"/>
                    </a:lnTo>
                    <a:lnTo>
                      <a:pt x="435" y="1597"/>
                    </a:lnTo>
                    <a:lnTo>
                      <a:pt x="434" y="1597"/>
                    </a:lnTo>
                    <a:lnTo>
                      <a:pt x="432" y="1598"/>
                    </a:lnTo>
                    <a:lnTo>
                      <a:pt x="430" y="1600"/>
                    </a:lnTo>
                    <a:lnTo>
                      <a:pt x="430" y="1602"/>
                    </a:lnTo>
                    <a:lnTo>
                      <a:pt x="430" y="1604"/>
                    </a:lnTo>
                    <a:lnTo>
                      <a:pt x="428" y="1604"/>
                    </a:lnTo>
                    <a:lnTo>
                      <a:pt x="428" y="1606"/>
                    </a:lnTo>
                    <a:lnTo>
                      <a:pt x="424" y="1606"/>
                    </a:lnTo>
                    <a:lnTo>
                      <a:pt x="424" y="1608"/>
                    </a:lnTo>
                    <a:lnTo>
                      <a:pt x="428" y="1610"/>
                    </a:lnTo>
                    <a:lnTo>
                      <a:pt x="430" y="1610"/>
                    </a:lnTo>
                    <a:lnTo>
                      <a:pt x="430" y="1608"/>
                    </a:lnTo>
                    <a:lnTo>
                      <a:pt x="432" y="1608"/>
                    </a:lnTo>
                    <a:lnTo>
                      <a:pt x="432" y="1610"/>
                    </a:lnTo>
                    <a:lnTo>
                      <a:pt x="432" y="1608"/>
                    </a:lnTo>
                    <a:lnTo>
                      <a:pt x="434" y="1610"/>
                    </a:lnTo>
                    <a:lnTo>
                      <a:pt x="435" y="1608"/>
                    </a:lnTo>
                    <a:lnTo>
                      <a:pt x="437" y="1608"/>
                    </a:lnTo>
                    <a:lnTo>
                      <a:pt x="437" y="1606"/>
                    </a:lnTo>
                    <a:lnTo>
                      <a:pt x="435" y="1604"/>
                    </a:lnTo>
                    <a:close/>
                    <a:moveTo>
                      <a:pt x="449" y="1608"/>
                    </a:moveTo>
                    <a:lnTo>
                      <a:pt x="451" y="1608"/>
                    </a:lnTo>
                    <a:lnTo>
                      <a:pt x="453" y="1608"/>
                    </a:lnTo>
                    <a:lnTo>
                      <a:pt x="455" y="1608"/>
                    </a:lnTo>
                    <a:lnTo>
                      <a:pt x="455" y="1606"/>
                    </a:lnTo>
                    <a:lnTo>
                      <a:pt x="455" y="1604"/>
                    </a:lnTo>
                    <a:lnTo>
                      <a:pt x="453" y="1604"/>
                    </a:lnTo>
                    <a:lnTo>
                      <a:pt x="451" y="1604"/>
                    </a:lnTo>
                    <a:lnTo>
                      <a:pt x="451" y="1606"/>
                    </a:lnTo>
                    <a:lnTo>
                      <a:pt x="449" y="1606"/>
                    </a:lnTo>
                    <a:lnTo>
                      <a:pt x="449" y="1608"/>
                    </a:lnTo>
                    <a:close/>
                    <a:moveTo>
                      <a:pt x="418" y="1604"/>
                    </a:moveTo>
                    <a:lnTo>
                      <a:pt x="418" y="1602"/>
                    </a:lnTo>
                    <a:lnTo>
                      <a:pt x="416" y="1604"/>
                    </a:lnTo>
                    <a:lnTo>
                      <a:pt x="414" y="1604"/>
                    </a:lnTo>
                    <a:lnTo>
                      <a:pt x="412" y="1604"/>
                    </a:lnTo>
                    <a:lnTo>
                      <a:pt x="412" y="1606"/>
                    </a:lnTo>
                    <a:lnTo>
                      <a:pt x="410" y="1606"/>
                    </a:lnTo>
                    <a:lnTo>
                      <a:pt x="410" y="1608"/>
                    </a:lnTo>
                    <a:lnTo>
                      <a:pt x="409" y="1608"/>
                    </a:lnTo>
                    <a:lnTo>
                      <a:pt x="410" y="1608"/>
                    </a:lnTo>
                    <a:lnTo>
                      <a:pt x="412" y="1608"/>
                    </a:lnTo>
                    <a:lnTo>
                      <a:pt x="414" y="1608"/>
                    </a:lnTo>
                    <a:lnTo>
                      <a:pt x="416" y="1608"/>
                    </a:lnTo>
                    <a:lnTo>
                      <a:pt x="416" y="1606"/>
                    </a:lnTo>
                    <a:lnTo>
                      <a:pt x="418" y="1604"/>
                    </a:lnTo>
                    <a:close/>
                    <a:moveTo>
                      <a:pt x="412" y="1604"/>
                    </a:moveTo>
                    <a:lnTo>
                      <a:pt x="412" y="1602"/>
                    </a:lnTo>
                    <a:lnTo>
                      <a:pt x="412" y="1600"/>
                    </a:lnTo>
                    <a:lnTo>
                      <a:pt x="414" y="1600"/>
                    </a:lnTo>
                    <a:lnTo>
                      <a:pt x="412" y="1598"/>
                    </a:lnTo>
                    <a:lnTo>
                      <a:pt x="410" y="1598"/>
                    </a:lnTo>
                    <a:lnTo>
                      <a:pt x="409" y="1600"/>
                    </a:lnTo>
                    <a:lnTo>
                      <a:pt x="407" y="1600"/>
                    </a:lnTo>
                    <a:lnTo>
                      <a:pt x="403" y="1600"/>
                    </a:lnTo>
                    <a:lnTo>
                      <a:pt x="401" y="1602"/>
                    </a:lnTo>
                    <a:lnTo>
                      <a:pt x="401" y="1604"/>
                    </a:lnTo>
                    <a:lnTo>
                      <a:pt x="401" y="1606"/>
                    </a:lnTo>
                    <a:lnTo>
                      <a:pt x="403" y="1604"/>
                    </a:lnTo>
                    <a:lnTo>
                      <a:pt x="407" y="1604"/>
                    </a:lnTo>
                    <a:lnTo>
                      <a:pt x="409" y="1606"/>
                    </a:lnTo>
                    <a:lnTo>
                      <a:pt x="410" y="1604"/>
                    </a:lnTo>
                    <a:lnTo>
                      <a:pt x="412" y="1604"/>
                    </a:lnTo>
                    <a:close/>
                    <a:moveTo>
                      <a:pt x="416" y="1618"/>
                    </a:moveTo>
                    <a:lnTo>
                      <a:pt x="414" y="1618"/>
                    </a:lnTo>
                    <a:lnTo>
                      <a:pt x="412" y="1620"/>
                    </a:lnTo>
                    <a:lnTo>
                      <a:pt x="412" y="1622"/>
                    </a:lnTo>
                    <a:lnTo>
                      <a:pt x="410" y="1622"/>
                    </a:lnTo>
                    <a:lnTo>
                      <a:pt x="410" y="1623"/>
                    </a:lnTo>
                    <a:lnTo>
                      <a:pt x="412" y="1625"/>
                    </a:lnTo>
                    <a:lnTo>
                      <a:pt x="414" y="1625"/>
                    </a:lnTo>
                    <a:lnTo>
                      <a:pt x="418" y="1625"/>
                    </a:lnTo>
                    <a:lnTo>
                      <a:pt x="418" y="1623"/>
                    </a:lnTo>
                    <a:lnTo>
                      <a:pt x="418" y="1622"/>
                    </a:lnTo>
                    <a:lnTo>
                      <a:pt x="420" y="1622"/>
                    </a:lnTo>
                    <a:lnTo>
                      <a:pt x="420" y="1620"/>
                    </a:lnTo>
                    <a:lnTo>
                      <a:pt x="418" y="1620"/>
                    </a:lnTo>
                    <a:lnTo>
                      <a:pt x="416" y="1620"/>
                    </a:lnTo>
                    <a:lnTo>
                      <a:pt x="416" y="1618"/>
                    </a:lnTo>
                    <a:close/>
                    <a:moveTo>
                      <a:pt x="451" y="1618"/>
                    </a:moveTo>
                    <a:lnTo>
                      <a:pt x="449" y="1620"/>
                    </a:lnTo>
                    <a:lnTo>
                      <a:pt x="449" y="1622"/>
                    </a:lnTo>
                    <a:lnTo>
                      <a:pt x="449" y="1620"/>
                    </a:lnTo>
                    <a:lnTo>
                      <a:pt x="447" y="1620"/>
                    </a:lnTo>
                    <a:lnTo>
                      <a:pt x="447" y="1622"/>
                    </a:lnTo>
                    <a:lnTo>
                      <a:pt x="447" y="1623"/>
                    </a:lnTo>
                    <a:lnTo>
                      <a:pt x="447" y="1625"/>
                    </a:lnTo>
                    <a:lnTo>
                      <a:pt x="445" y="1625"/>
                    </a:lnTo>
                    <a:lnTo>
                      <a:pt x="445" y="1627"/>
                    </a:lnTo>
                    <a:lnTo>
                      <a:pt x="447" y="1627"/>
                    </a:lnTo>
                    <a:lnTo>
                      <a:pt x="447" y="1629"/>
                    </a:lnTo>
                    <a:lnTo>
                      <a:pt x="447" y="1627"/>
                    </a:lnTo>
                    <a:lnTo>
                      <a:pt x="449" y="1627"/>
                    </a:lnTo>
                    <a:lnTo>
                      <a:pt x="449" y="1629"/>
                    </a:lnTo>
                    <a:lnTo>
                      <a:pt x="449" y="1627"/>
                    </a:lnTo>
                    <a:lnTo>
                      <a:pt x="451" y="1625"/>
                    </a:lnTo>
                    <a:lnTo>
                      <a:pt x="449" y="1625"/>
                    </a:lnTo>
                    <a:lnTo>
                      <a:pt x="451" y="1623"/>
                    </a:lnTo>
                    <a:lnTo>
                      <a:pt x="451" y="1625"/>
                    </a:lnTo>
                    <a:lnTo>
                      <a:pt x="453" y="1623"/>
                    </a:lnTo>
                    <a:lnTo>
                      <a:pt x="453" y="1622"/>
                    </a:lnTo>
                    <a:lnTo>
                      <a:pt x="453" y="1623"/>
                    </a:lnTo>
                    <a:lnTo>
                      <a:pt x="455" y="1623"/>
                    </a:lnTo>
                    <a:lnTo>
                      <a:pt x="455" y="1622"/>
                    </a:lnTo>
                    <a:lnTo>
                      <a:pt x="455" y="1620"/>
                    </a:lnTo>
                    <a:lnTo>
                      <a:pt x="455" y="1618"/>
                    </a:lnTo>
                    <a:lnTo>
                      <a:pt x="453" y="1618"/>
                    </a:lnTo>
                    <a:lnTo>
                      <a:pt x="451" y="1618"/>
                    </a:lnTo>
                    <a:close/>
                    <a:moveTo>
                      <a:pt x="437" y="1629"/>
                    </a:moveTo>
                    <a:lnTo>
                      <a:pt x="435" y="1627"/>
                    </a:lnTo>
                    <a:lnTo>
                      <a:pt x="434" y="1625"/>
                    </a:lnTo>
                    <a:lnTo>
                      <a:pt x="434" y="1627"/>
                    </a:lnTo>
                    <a:lnTo>
                      <a:pt x="434" y="1629"/>
                    </a:lnTo>
                    <a:lnTo>
                      <a:pt x="434" y="1631"/>
                    </a:lnTo>
                    <a:lnTo>
                      <a:pt x="434" y="1633"/>
                    </a:lnTo>
                    <a:lnTo>
                      <a:pt x="434" y="1635"/>
                    </a:lnTo>
                    <a:lnTo>
                      <a:pt x="434" y="1633"/>
                    </a:lnTo>
                    <a:lnTo>
                      <a:pt x="435" y="1633"/>
                    </a:lnTo>
                    <a:lnTo>
                      <a:pt x="435" y="1635"/>
                    </a:lnTo>
                    <a:lnTo>
                      <a:pt x="434" y="1635"/>
                    </a:lnTo>
                    <a:lnTo>
                      <a:pt x="432" y="1635"/>
                    </a:lnTo>
                    <a:lnTo>
                      <a:pt x="432" y="1637"/>
                    </a:lnTo>
                    <a:lnTo>
                      <a:pt x="434" y="1637"/>
                    </a:lnTo>
                    <a:lnTo>
                      <a:pt x="435" y="1637"/>
                    </a:lnTo>
                    <a:lnTo>
                      <a:pt x="437" y="1637"/>
                    </a:lnTo>
                    <a:lnTo>
                      <a:pt x="439" y="1637"/>
                    </a:lnTo>
                    <a:lnTo>
                      <a:pt x="439" y="1635"/>
                    </a:lnTo>
                    <a:lnTo>
                      <a:pt x="437" y="1633"/>
                    </a:lnTo>
                    <a:lnTo>
                      <a:pt x="437" y="1629"/>
                    </a:lnTo>
                    <a:close/>
                    <a:moveTo>
                      <a:pt x="426" y="1637"/>
                    </a:moveTo>
                    <a:lnTo>
                      <a:pt x="426" y="1635"/>
                    </a:lnTo>
                    <a:lnTo>
                      <a:pt x="426" y="1633"/>
                    </a:lnTo>
                    <a:lnTo>
                      <a:pt x="426" y="1631"/>
                    </a:lnTo>
                    <a:lnTo>
                      <a:pt x="428" y="1631"/>
                    </a:lnTo>
                    <a:lnTo>
                      <a:pt x="426" y="1631"/>
                    </a:lnTo>
                    <a:lnTo>
                      <a:pt x="426" y="1629"/>
                    </a:lnTo>
                    <a:lnTo>
                      <a:pt x="426" y="1627"/>
                    </a:lnTo>
                    <a:lnTo>
                      <a:pt x="424" y="1625"/>
                    </a:lnTo>
                    <a:lnTo>
                      <a:pt x="422" y="1625"/>
                    </a:lnTo>
                    <a:lnTo>
                      <a:pt x="422" y="1627"/>
                    </a:lnTo>
                    <a:lnTo>
                      <a:pt x="420" y="1627"/>
                    </a:lnTo>
                    <a:lnTo>
                      <a:pt x="418" y="1629"/>
                    </a:lnTo>
                    <a:lnTo>
                      <a:pt x="418" y="1631"/>
                    </a:lnTo>
                    <a:lnTo>
                      <a:pt x="416" y="1631"/>
                    </a:lnTo>
                    <a:lnTo>
                      <a:pt x="416" y="1633"/>
                    </a:lnTo>
                    <a:lnTo>
                      <a:pt x="416" y="1631"/>
                    </a:lnTo>
                    <a:lnTo>
                      <a:pt x="418" y="1631"/>
                    </a:lnTo>
                    <a:lnTo>
                      <a:pt x="416" y="1631"/>
                    </a:lnTo>
                    <a:lnTo>
                      <a:pt x="414" y="1631"/>
                    </a:lnTo>
                    <a:lnTo>
                      <a:pt x="412" y="1633"/>
                    </a:lnTo>
                    <a:lnTo>
                      <a:pt x="414" y="1635"/>
                    </a:lnTo>
                    <a:lnTo>
                      <a:pt x="416" y="1637"/>
                    </a:lnTo>
                    <a:lnTo>
                      <a:pt x="418" y="1637"/>
                    </a:lnTo>
                    <a:lnTo>
                      <a:pt x="420" y="1639"/>
                    </a:lnTo>
                    <a:lnTo>
                      <a:pt x="420" y="1637"/>
                    </a:lnTo>
                    <a:lnTo>
                      <a:pt x="420" y="1635"/>
                    </a:lnTo>
                    <a:lnTo>
                      <a:pt x="422" y="1635"/>
                    </a:lnTo>
                    <a:lnTo>
                      <a:pt x="420" y="1637"/>
                    </a:lnTo>
                    <a:lnTo>
                      <a:pt x="422" y="1639"/>
                    </a:lnTo>
                    <a:lnTo>
                      <a:pt x="422" y="1637"/>
                    </a:lnTo>
                    <a:lnTo>
                      <a:pt x="424" y="1637"/>
                    </a:lnTo>
                    <a:lnTo>
                      <a:pt x="426" y="1637"/>
                    </a:lnTo>
                    <a:close/>
                    <a:moveTo>
                      <a:pt x="437" y="1625"/>
                    </a:moveTo>
                    <a:lnTo>
                      <a:pt x="439" y="1625"/>
                    </a:lnTo>
                    <a:lnTo>
                      <a:pt x="441" y="1625"/>
                    </a:lnTo>
                    <a:lnTo>
                      <a:pt x="441" y="1622"/>
                    </a:lnTo>
                    <a:lnTo>
                      <a:pt x="443" y="1620"/>
                    </a:lnTo>
                    <a:lnTo>
                      <a:pt x="441" y="1618"/>
                    </a:lnTo>
                    <a:lnTo>
                      <a:pt x="439" y="1620"/>
                    </a:lnTo>
                    <a:lnTo>
                      <a:pt x="437" y="1623"/>
                    </a:lnTo>
                    <a:lnTo>
                      <a:pt x="437" y="1625"/>
                    </a:lnTo>
                    <a:close/>
                    <a:moveTo>
                      <a:pt x="432" y="1625"/>
                    </a:moveTo>
                    <a:lnTo>
                      <a:pt x="428" y="1627"/>
                    </a:lnTo>
                    <a:lnTo>
                      <a:pt x="426" y="1629"/>
                    </a:lnTo>
                    <a:lnTo>
                      <a:pt x="428" y="1631"/>
                    </a:lnTo>
                    <a:lnTo>
                      <a:pt x="430" y="1631"/>
                    </a:lnTo>
                    <a:lnTo>
                      <a:pt x="428" y="1631"/>
                    </a:lnTo>
                    <a:lnTo>
                      <a:pt x="428" y="1633"/>
                    </a:lnTo>
                    <a:lnTo>
                      <a:pt x="430" y="1635"/>
                    </a:lnTo>
                    <a:lnTo>
                      <a:pt x="432" y="1633"/>
                    </a:lnTo>
                    <a:lnTo>
                      <a:pt x="432" y="1631"/>
                    </a:lnTo>
                    <a:lnTo>
                      <a:pt x="432" y="1629"/>
                    </a:lnTo>
                    <a:lnTo>
                      <a:pt x="432" y="1627"/>
                    </a:lnTo>
                    <a:lnTo>
                      <a:pt x="432" y="1625"/>
                    </a:lnTo>
                    <a:close/>
                    <a:moveTo>
                      <a:pt x="664" y="1879"/>
                    </a:moveTo>
                    <a:lnTo>
                      <a:pt x="660" y="1881"/>
                    </a:lnTo>
                    <a:lnTo>
                      <a:pt x="652" y="1881"/>
                    </a:lnTo>
                    <a:lnTo>
                      <a:pt x="649" y="1881"/>
                    </a:lnTo>
                    <a:lnTo>
                      <a:pt x="647" y="1883"/>
                    </a:lnTo>
                    <a:lnTo>
                      <a:pt x="645" y="1885"/>
                    </a:lnTo>
                    <a:lnTo>
                      <a:pt x="650" y="1887"/>
                    </a:lnTo>
                    <a:lnTo>
                      <a:pt x="658" y="1887"/>
                    </a:lnTo>
                    <a:lnTo>
                      <a:pt x="660" y="1889"/>
                    </a:lnTo>
                    <a:lnTo>
                      <a:pt x="666" y="1891"/>
                    </a:lnTo>
                    <a:lnTo>
                      <a:pt x="668" y="1891"/>
                    </a:lnTo>
                    <a:lnTo>
                      <a:pt x="670" y="1892"/>
                    </a:lnTo>
                    <a:lnTo>
                      <a:pt x="672" y="1894"/>
                    </a:lnTo>
                    <a:lnTo>
                      <a:pt x="672" y="1896"/>
                    </a:lnTo>
                    <a:lnTo>
                      <a:pt x="670" y="1896"/>
                    </a:lnTo>
                    <a:lnTo>
                      <a:pt x="672" y="1896"/>
                    </a:lnTo>
                    <a:lnTo>
                      <a:pt x="673" y="1896"/>
                    </a:lnTo>
                    <a:lnTo>
                      <a:pt x="673" y="1894"/>
                    </a:lnTo>
                    <a:lnTo>
                      <a:pt x="673" y="1892"/>
                    </a:lnTo>
                    <a:lnTo>
                      <a:pt x="675" y="1891"/>
                    </a:lnTo>
                    <a:lnTo>
                      <a:pt x="675" y="1889"/>
                    </a:lnTo>
                    <a:lnTo>
                      <a:pt x="675" y="1885"/>
                    </a:lnTo>
                    <a:lnTo>
                      <a:pt x="675" y="1883"/>
                    </a:lnTo>
                    <a:lnTo>
                      <a:pt x="673" y="1881"/>
                    </a:lnTo>
                    <a:lnTo>
                      <a:pt x="672" y="1881"/>
                    </a:lnTo>
                    <a:lnTo>
                      <a:pt x="670" y="1881"/>
                    </a:lnTo>
                    <a:lnTo>
                      <a:pt x="668" y="1879"/>
                    </a:lnTo>
                    <a:lnTo>
                      <a:pt x="664" y="1879"/>
                    </a:lnTo>
                    <a:close/>
                    <a:moveTo>
                      <a:pt x="2153" y="2173"/>
                    </a:moveTo>
                    <a:lnTo>
                      <a:pt x="2153" y="2175"/>
                    </a:lnTo>
                    <a:lnTo>
                      <a:pt x="2150" y="2173"/>
                    </a:lnTo>
                    <a:lnTo>
                      <a:pt x="2148" y="2175"/>
                    </a:lnTo>
                    <a:lnTo>
                      <a:pt x="2146" y="2173"/>
                    </a:lnTo>
                    <a:lnTo>
                      <a:pt x="2146" y="2175"/>
                    </a:lnTo>
                    <a:lnTo>
                      <a:pt x="2144" y="2177"/>
                    </a:lnTo>
                    <a:lnTo>
                      <a:pt x="2144" y="2179"/>
                    </a:lnTo>
                    <a:lnTo>
                      <a:pt x="2144" y="2181"/>
                    </a:lnTo>
                    <a:lnTo>
                      <a:pt x="2144" y="2183"/>
                    </a:lnTo>
                    <a:lnTo>
                      <a:pt x="2142" y="2183"/>
                    </a:lnTo>
                    <a:lnTo>
                      <a:pt x="2144" y="2183"/>
                    </a:lnTo>
                    <a:lnTo>
                      <a:pt x="2144" y="2185"/>
                    </a:lnTo>
                    <a:lnTo>
                      <a:pt x="2144" y="2186"/>
                    </a:lnTo>
                    <a:lnTo>
                      <a:pt x="2146" y="2188"/>
                    </a:lnTo>
                    <a:lnTo>
                      <a:pt x="2148" y="2188"/>
                    </a:lnTo>
                    <a:lnTo>
                      <a:pt x="2150" y="2188"/>
                    </a:lnTo>
                    <a:lnTo>
                      <a:pt x="2151" y="2190"/>
                    </a:lnTo>
                    <a:lnTo>
                      <a:pt x="2153" y="2190"/>
                    </a:lnTo>
                    <a:lnTo>
                      <a:pt x="2155" y="2190"/>
                    </a:lnTo>
                    <a:lnTo>
                      <a:pt x="2157" y="2190"/>
                    </a:lnTo>
                    <a:lnTo>
                      <a:pt x="2159" y="2190"/>
                    </a:lnTo>
                    <a:lnTo>
                      <a:pt x="2159" y="2192"/>
                    </a:lnTo>
                    <a:lnTo>
                      <a:pt x="2161" y="2192"/>
                    </a:lnTo>
                    <a:lnTo>
                      <a:pt x="2165" y="2188"/>
                    </a:lnTo>
                    <a:lnTo>
                      <a:pt x="2167" y="2185"/>
                    </a:lnTo>
                    <a:lnTo>
                      <a:pt x="2167" y="2183"/>
                    </a:lnTo>
                    <a:lnTo>
                      <a:pt x="2169" y="2181"/>
                    </a:lnTo>
                    <a:lnTo>
                      <a:pt x="2169" y="2179"/>
                    </a:lnTo>
                    <a:lnTo>
                      <a:pt x="2171" y="2177"/>
                    </a:lnTo>
                    <a:lnTo>
                      <a:pt x="2171" y="2175"/>
                    </a:lnTo>
                    <a:lnTo>
                      <a:pt x="2173" y="2175"/>
                    </a:lnTo>
                    <a:lnTo>
                      <a:pt x="2173" y="2171"/>
                    </a:lnTo>
                    <a:lnTo>
                      <a:pt x="2174" y="2171"/>
                    </a:lnTo>
                    <a:lnTo>
                      <a:pt x="2176" y="2167"/>
                    </a:lnTo>
                    <a:lnTo>
                      <a:pt x="2176" y="2165"/>
                    </a:lnTo>
                    <a:lnTo>
                      <a:pt x="2178" y="2163"/>
                    </a:lnTo>
                    <a:lnTo>
                      <a:pt x="2180" y="2161"/>
                    </a:lnTo>
                    <a:lnTo>
                      <a:pt x="2180" y="2160"/>
                    </a:lnTo>
                    <a:lnTo>
                      <a:pt x="2180" y="2158"/>
                    </a:lnTo>
                    <a:lnTo>
                      <a:pt x="2180" y="2156"/>
                    </a:lnTo>
                    <a:lnTo>
                      <a:pt x="2178" y="2154"/>
                    </a:lnTo>
                    <a:lnTo>
                      <a:pt x="2176" y="2154"/>
                    </a:lnTo>
                    <a:lnTo>
                      <a:pt x="2174" y="2154"/>
                    </a:lnTo>
                    <a:lnTo>
                      <a:pt x="2173" y="2154"/>
                    </a:lnTo>
                    <a:lnTo>
                      <a:pt x="2171" y="2154"/>
                    </a:lnTo>
                    <a:lnTo>
                      <a:pt x="2169" y="2154"/>
                    </a:lnTo>
                    <a:lnTo>
                      <a:pt x="2167" y="2154"/>
                    </a:lnTo>
                    <a:lnTo>
                      <a:pt x="2165" y="2154"/>
                    </a:lnTo>
                    <a:lnTo>
                      <a:pt x="2165" y="2152"/>
                    </a:lnTo>
                    <a:lnTo>
                      <a:pt x="2163" y="2154"/>
                    </a:lnTo>
                    <a:lnTo>
                      <a:pt x="2159" y="2156"/>
                    </a:lnTo>
                    <a:lnTo>
                      <a:pt x="2157" y="2158"/>
                    </a:lnTo>
                    <a:lnTo>
                      <a:pt x="2157" y="2161"/>
                    </a:lnTo>
                    <a:lnTo>
                      <a:pt x="2157" y="2167"/>
                    </a:lnTo>
                    <a:lnTo>
                      <a:pt x="2155" y="2169"/>
                    </a:lnTo>
                    <a:lnTo>
                      <a:pt x="2153" y="2169"/>
                    </a:lnTo>
                    <a:lnTo>
                      <a:pt x="2153" y="2171"/>
                    </a:lnTo>
                    <a:lnTo>
                      <a:pt x="2153" y="2173"/>
                    </a:lnTo>
                    <a:close/>
                    <a:moveTo>
                      <a:pt x="2067" y="2304"/>
                    </a:moveTo>
                    <a:lnTo>
                      <a:pt x="2065" y="2304"/>
                    </a:lnTo>
                    <a:lnTo>
                      <a:pt x="2065" y="2306"/>
                    </a:lnTo>
                    <a:lnTo>
                      <a:pt x="2067" y="2308"/>
                    </a:lnTo>
                    <a:lnTo>
                      <a:pt x="2069" y="2308"/>
                    </a:lnTo>
                    <a:lnTo>
                      <a:pt x="2069" y="2309"/>
                    </a:lnTo>
                    <a:lnTo>
                      <a:pt x="2071" y="2309"/>
                    </a:lnTo>
                    <a:lnTo>
                      <a:pt x="2071" y="2308"/>
                    </a:lnTo>
                    <a:lnTo>
                      <a:pt x="2073" y="2308"/>
                    </a:lnTo>
                    <a:lnTo>
                      <a:pt x="2073" y="2306"/>
                    </a:lnTo>
                    <a:lnTo>
                      <a:pt x="2073" y="2304"/>
                    </a:lnTo>
                    <a:lnTo>
                      <a:pt x="2075" y="2304"/>
                    </a:lnTo>
                    <a:lnTo>
                      <a:pt x="2075" y="2302"/>
                    </a:lnTo>
                    <a:lnTo>
                      <a:pt x="2073" y="2302"/>
                    </a:lnTo>
                    <a:lnTo>
                      <a:pt x="2073" y="2300"/>
                    </a:lnTo>
                    <a:lnTo>
                      <a:pt x="2075" y="2300"/>
                    </a:lnTo>
                    <a:lnTo>
                      <a:pt x="2075" y="2298"/>
                    </a:lnTo>
                    <a:lnTo>
                      <a:pt x="2073" y="2298"/>
                    </a:lnTo>
                    <a:lnTo>
                      <a:pt x="2071" y="2298"/>
                    </a:lnTo>
                    <a:lnTo>
                      <a:pt x="2069" y="2300"/>
                    </a:lnTo>
                    <a:lnTo>
                      <a:pt x="2069" y="2302"/>
                    </a:lnTo>
                    <a:lnTo>
                      <a:pt x="2069" y="2304"/>
                    </a:lnTo>
                    <a:lnTo>
                      <a:pt x="2067" y="2304"/>
                    </a:lnTo>
                    <a:close/>
                    <a:moveTo>
                      <a:pt x="2205" y="2352"/>
                    </a:moveTo>
                    <a:lnTo>
                      <a:pt x="2205" y="2354"/>
                    </a:lnTo>
                    <a:lnTo>
                      <a:pt x="2205" y="2356"/>
                    </a:lnTo>
                    <a:lnTo>
                      <a:pt x="2207" y="2356"/>
                    </a:lnTo>
                    <a:lnTo>
                      <a:pt x="2207" y="2354"/>
                    </a:lnTo>
                    <a:lnTo>
                      <a:pt x="2207" y="2352"/>
                    </a:lnTo>
                    <a:lnTo>
                      <a:pt x="2205" y="2352"/>
                    </a:lnTo>
                    <a:close/>
                    <a:moveTo>
                      <a:pt x="2209" y="2359"/>
                    </a:moveTo>
                    <a:lnTo>
                      <a:pt x="2209" y="2361"/>
                    </a:lnTo>
                    <a:lnTo>
                      <a:pt x="2211" y="2359"/>
                    </a:lnTo>
                    <a:lnTo>
                      <a:pt x="2209" y="2359"/>
                    </a:lnTo>
                    <a:close/>
                    <a:moveTo>
                      <a:pt x="2015" y="2390"/>
                    </a:moveTo>
                    <a:lnTo>
                      <a:pt x="2013" y="2392"/>
                    </a:lnTo>
                    <a:lnTo>
                      <a:pt x="2011" y="2392"/>
                    </a:lnTo>
                    <a:lnTo>
                      <a:pt x="2009" y="2392"/>
                    </a:lnTo>
                    <a:lnTo>
                      <a:pt x="2007" y="2396"/>
                    </a:lnTo>
                    <a:lnTo>
                      <a:pt x="2006" y="2398"/>
                    </a:lnTo>
                    <a:lnTo>
                      <a:pt x="2006" y="2400"/>
                    </a:lnTo>
                    <a:lnTo>
                      <a:pt x="2006" y="2402"/>
                    </a:lnTo>
                    <a:lnTo>
                      <a:pt x="2007" y="2409"/>
                    </a:lnTo>
                    <a:lnTo>
                      <a:pt x="2007" y="2411"/>
                    </a:lnTo>
                    <a:lnTo>
                      <a:pt x="2009" y="2411"/>
                    </a:lnTo>
                    <a:lnTo>
                      <a:pt x="2009" y="2413"/>
                    </a:lnTo>
                    <a:lnTo>
                      <a:pt x="2009" y="2415"/>
                    </a:lnTo>
                    <a:lnTo>
                      <a:pt x="2011" y="2415"/>
                    </a:lnTo>
                    <a:lnTo>
                      <a:pt x="2011" y="2413"/>
                    </a:lnTo>
                    <a:lnTo>
                      <a:pt x="2011" y="2415"/>
                    </a:lnTo>
                    <a:lnTo>
                      <a:pt x="2013" y="2415"/>
                    </a:lnTo>
                    <a:lnTo>
                      <a:pt x="2013" y="2411"/>
                    </a:lnTo>
                    <a:lnTo>
                      <a:pt x="2015" y="2411"/>
                    </a:lnTo>
                    <a:lnTo>
                      <a:pt x="2017" y="2409"/>
                    </a:lnTo>
                    <a:lnTo>
                      <a:pt x="2019" y="2409"/>
                    </a:lnTo>
                    <a:lnTo>
                      <a:pt x="2019" y="2407"/>
                    </a:lnTo>
                    <a:lnTo>
                      <a:pt x="2021" y="2407"/>
                    </a:lnTo>
                    <a:lnTo>
                      <a:pt x="2023" y="2404"/>
                    </a:lnTo>
                    <a:lnTo>
                      <a:pt x="2025" y="2402"/>
                    </a:lnTo>
                    <a:lnTo>
                      <a:pt x="2027" y="2400"/>
                    </a:lnTo>
                    <a:lnTo>
                      <a:pt x="2027" y="2398"/>
                    </a:lnTo>
                    <a:lnTo>
                      <a:pt x="2027" y="2396"/>
                    </a:lnTo>
                    <a:lnTo>
                      <a:pt x="2025" y="2394"/>
                    </a:lnTo>
                    <a:lnTo>
                      <a:pt x="2023" y="2392"/>
                    </a:lnTo>
                    <a:lnTo>
                      <a:pt x="2023" y="2390"/>
                    </a:lnTo>
                    <a:lnTo>
                      <a:pt x="2021" y="2388"/>
                    </a:lnTo>
                    <a:lnTo>
                      <a:pt x="2017" y="2388"/>
                    </a:lnTo>
                    <a:lnTo>
                      <a:pt x="2015" y="2390"/>
                    </a:lnTo>
                    <a:close/>
                    <a:moveTo>
                      <a:pt x="1948" y="2517"/>
                    </a:moveTo>
                    <a:lnTo>
                      <a:pt x="1946" y="2517"/>
                    </a:lnTo>
                    <a:lnTo>
                      <a:pt x="1946" y="2519"/>
                    </a:lnTo>
                    <a:lnTo>
                      <a:pt x="1946" y="2521"/>
                    </a:lnTo>
                    <a:lnTo>
                      <a:pt x="1948" y="2519"/>
                    </a:lnTo>
                    <a:lnTo>
                      <a:pt x="1948" y="2517"/>
                    </a:lnTo>
                    <a:close/>
                    <a:moveTo>
                      <a:pt x="543" y="2978"/>
                    </a:moveTo>
                    <a:lnTo>
                      <a:pt x="545" y="2978"/>
                    </a:lnTo>
                    <a:lnTo>
                      <a:pt x="547" y="2978"/>
                    </a:lnTo>
                    <a:lnTo>
                      <a:pt x="549" y="2976"/>
                    </a:lnTo>
                    <a:lnTo>
                      <a:pt x="551" y="2976"/>
                    </a:lnTo>
                    <a:lnTo>
                      <a:pt x="549" y="2976"/>
                    </a:lnTo>
                    <a:lnTo>
                      <a:pt x="547" y="2974"/>
                    </a:lnTo>
                    <a:lnTo>
                      <a:pt x="545" y="2972"/>
                    </a:lnTo>
                    <a:lnTo>
                      <a:pt x="543" y="2972"/>
                    </a:lnTo>
                    <a:lnTo>
                      <a:pt x="543" y="2974"/>
                    </a:lnTo>
                    <a:lnTo>
                      <a:pt x="541" y="2976"/>
                    </a:lnTo>
                    <a:lnTo>
                      <a:pt x="541" y="2978"/>
                    </a:lnTo>
                    <a:lnTo>
                      <a:pt x="543" y="2978"/>
                    </a:lnTo>
                    <a:close/>
                    <a:moveTo>
                      <a:pt x="1155" y="3549"/>
                    </a:moveTo>
                    <a:lnTo>
                      <a:pt x="1153" y="3549"/>
                    </a:lnTo>
                    <a:lnTo>
                      <a:pt x="1151" y="3549"/>
                    </a:lnTo>
                    <a:lnTo>
                      <a:pt x="1149" y="3549"/>
                    </a:lnTo>
                    <a:lnTo>
                      <a:pt x="1149" y="3551"/>
                    </a:lnTo>
                    <a:lnTo>
                      <a:pt x="1148" y="3551"/>
                    </a:lnTo>
                    <a:lnTo>
                      <a:pt x="1148" y="3553"/>
                    </a:lnTo>
                    <a:lnTo>
                      <a:pt x="1146" y="3555"/>
                    </a:lnTo>
                    <a:lnTo>
                      <a:pt x="1148" y="3556"/>
                    </a:lnTo>
                    <a:lnTo>
                      <a:pt x="1149" y="3556"/>
                    </a:lnTo>
                    <a:lnTo>
                      <a:pt x="1149" y="3555"/>
                    </a:lnTo>
                    <a:lnTo>
                      <a:pt x="1151" y="3555"/>
                    </a:lnTo>
                    <a:lnTo>
                      <a:pt x="1153" y="3555"/>
                    </a:lnTo>
                    <a:lnTo>
                      <a:pt x="1155" y="3555"/>
                    </a:lnTo>
                    <a:lnTo>
                      <a:pt x="1155" y="3553"/>
                    </a:lnTo>
                    <a:lnTo>
                      <a:pt x="1155" y="3551"/>
                    </a:lnTo>
                    <a:lnTo>
                      <a:pt x="1155" y="3549"/>
                    </a:lnTo>
                    <a:close/>
                    <a:moveTo>
                      <a:pt x="2374" y="3604"/>
                    </a:moveTo>
                    <a:lnTo>
                      <a:pt x="2376" y="3606"/>
                    </a:lnTo>
                    <a:lnTo>
                      <a:pt x="2374" y="3606"/>
                    </a:lnTo>
                    <a:lnTo>
                      <a:pt x="2374" y="3603"/>
                    </a:lnTo>
                    <a:lnTo>
                      <a:pt x="2374" y="3601"/>
                    </a:lnTo>
                    <a:lnTo>
                      <a:pt x="2374" y="3597"/>
                    </a:lnTo>
                    <a:lnTo>
                      <a:pt x="2374" y="3595"/>
                    </a:lnTo>
                    <a:lnTo>
                      <a:pt x="2374" y="3591"/>
                    </a:lnTo>
                    <a:lnTo>
                      <a:pt x="2372" y="3591"/>
                    </a:lnTo>
                    <a:lnTo>
                      <a:pt x="2370" y="3593"/>
                    </a:lnTo>
                    <a:lnTo>
                      <a:pt x="2370" y="3595"/>
                    </a:lnTo>
                    <a:lnTo>
                      <a:pt x="2372" y="3603"/>
                    </a:lnTo>
                    <a:lnTo>
                      <a:pt x="2374" y="3604"/>
                    </a:lnTo>
                    <a:close/>
                    <a:moveTo>
                      <a:pt x="4038" y="3985"/>
                    </a:moveTo>
                    <a:lnTo>
                      <a:pt x="4040" y="3973"/>
                    </a:lnTo>
                    <a:lnTo>
                      <a:pt x="4040" y="3968"/>
                    </a:lnTo>
                    <a:lnTo>
                      <a:pt x="4040" y="3966"/>
                    </a:lnTo>
                    <a:lnTo>
                      <a:pt x="4038" y="3966"/>
                    </a:lnTo>
                    <a:lnTo>
                      <a:pt x="4036" y="3975"/>
                    </a:lnTo>
                    <a:lnTo>
                      <a:pt x="4036" y="3981"/>
                    </a:lnTo>
                    <a:lnTo>
                      <a:pt x="4036" y="3983"/>
                    </a:lnTo>
                    <a:lnTo>
                      <a:pt x="4036" y="3985"/>
                    </a:lnTo>
                    <a:lnTo>
                      <a:pt x="4038" y="3985"/>
                    </a:lnTo>
                    <a:close/>
                    <a:moveTo>
                      <a:pt x="4079" y="778"/>
                    </a:moveTo>
                    <a:lnTo>
                      <a:pt x="4081" y="778"/>
                    </a:lnTo>
                    <a:lnTo>
                      <a:pt x="4081" y="776"/>
                    </a:lnTo>
                    <a:lnTo>
                      <a:pt x="4079" y="778"/>
                    </a:lnTo>
                    <a:close/>
                    <a:moveTo>
                      <a:pt x="4056" y="742"/>
                    </a:moveTo>
                    <a:lnTo>
                      <a:pt x="4056" y="740"/>
                    </a:lnTo>
                    <a:lnTo>
                      <a:pt x="4054" y="740"/>
                    </a:lnTo>
                    <a:lnTo>
                      <a:pt x="4052" y="740"/>
                    </a:lnTo>
                    <a:lnTo>
                      <a:pt x="4050" y="740"/>
                    </a:lnTo>
                    <a:lnTo>
                      <a:pt x="4048" y="740"/>
                    </a:lnTo>
                    <a:lnTo>
                      <a:pt x="4046" y="740"/>
                    </a:lnTo>
                    <a:lnTo>
                      <a:pt x="4048" y="742"/>
                    </a:lnTo>
                    <a:lnTo>
                      <a:pt x="4050" y="742"/>
                    </a:lnTo>
                    <a:lnTo>
                      <a:pt x="4048" y="742"/>
                    </a:lnTo>
                    <a:lnTo>
                      <a:pt x="4050" y="742"/>
                    </a:lnTo>
                    <a:lnTo>
                      <a:pt x="4050" y="740"/>
                    </a:lnTo>
                    <a:lnTo>
                      <a:pt x="4052" y="740"/>
                    </a:lnTo>
                    <a:lnTo>
                      <a:pt x="4052" y="742"/>
                    </a:lnTo>
                    <a:lnTo>
                      <a:pt x="4052" y="740"/>
                    </a:lnTo>
                    <a:lnTo>
                      <a:pt x="4054" y="740"/>
                    </a:lnTo>
                    <a:lnTo>
                      <a:pt x="4054" y="742"/>
                    </a:lnTo>
                    <a:lnTo>
                      <a:pt x="4056" y="742"/>
                    </a:lnTo>
                    <a:lnTo>
                      <a:pt x="4056" y="743"/>
                    </a:lnTo>
                    <a:lnTo>
                      <a:pt x="4056" y="742"/>
                    </a:lnTo>
                    <a:close/>
                    <a:moveTo>
                      <a:pt x="3935" y="465"/>
                    </a:moveTo>
                    <a:lnTo>
                      <a:pt x="3933" y="465"/>
                    </a:lnTo>
                    <a:lnTo>
                      <a:pt x="3935" y="469"/>
                    </a:lnTo>
                    <a:lnTo>
                      <a:pt x="3935" y="471"/>
                    </a:lnTo>
                    <a:lnTo>
                      <a:pt x="3937" y="471"/>
                    </a:lnTo>
                    <a:lnTo>
                      <a:pt x="3937" y="469"/>
                    </a:lnTo>
                    <a:lnTo>
                      <a:pt x="3935" y="467"/>
                    </a:lnTo>
                    <a:lnTo>
                      <a:pt x="3935" y="465"/>
                    </a:lnTo>
                    <a:close/>
                    <a:moveTo>
                      <a:pt x="4059" y="438"/>
                    </a:moveTo>
                    <a:lnTo>
                      <a:pt x="4059" y="440"/>
                    </a:lnTo>
                    <a:lnTo>
                      <a:pt x="4061" y="442"/>
                    </a:lnTo>
                    <a:lnTo>
                      <a:pt x="4061" y="440"/>
                    </a:lnTo>
                    <a:lnTo>
                      <a:pt x="4059" y="440"/>
                    </a:lnTo>
                    <a:lnTo>
                      <a:pt x="4059" y="438"/>
                    </a:lnTo>
                    <a:close/>
                    <a:moveTo>
                      <a:pt x="3933" y="405"/>
                    </a:moveTo>
                    <a:lnTo>
                      <a:pt x="3931" y="405"/>
                    </a:lnTo>
                    <a:lnTo>
                      <a:pt x="3931" y="407"/>
                    </a:lnTo>
                    <a:lnTo>
                      <a:pt x="3931" y="409"/>
                    </a:lnTo>
                    <a:lnTo>
                      <a:pt x="3933" y="407"/>
                    </a:lnTo>
                    <a:lnTo>
                      <a:pt x="3933" y="409"/>
                    </a:lnTo>
                    <a:lnTo>
                      <a:pt x="3935" y="409"/>
                    </a:lnTo>
                    <a:lnTo>
                      <a:pt x="3937" y="411"/>
                    </a:lnTo>
                    <a:lnTo>
                      <a:pt x="3938" y="413"/>
                    </a:lnTo>
                    <a:lnTo>
                      <a:pt x="3940" y="413"/>
                    </a:lnTo>
                    <a:lnTo>
                      <a:pt x="3940" y="411"/>
                    </a:lnTo>
                    <a:lnTo>
                      <a:pt x="3938" y="411"/>
                    </a:lnTo>
                    <a:lnTo>
                      <a:pt x="3938" y="409"/>
                    </a:lnTo>
                    <a:lnTo>
                      <a:pt x="3937" y="407"/>
                    </a:lnTo>
                    <a:lnTo>
                      <a:pt x="3935" y="407"/>
                    </a:lnTo>
                    <a:lnTo>
                      <a:pt x="3935" y="405"/>
                    </a:lnTo>
                    <a:lnTo>
                      <a:pt x="3933" y="405"/>
                    </a:lnTo>
                    <a:close/>
                    <a:moveTo>
                      <a:pt x="3986" y="373"/>
                    </a:moveTo>
                    <a:lnTo>
                      <a:pt x="3985" y="373"/>
                    </a:lnTo>
                    <a:lnTo>
                      <a:pt x="3983" y="375"/>
                    </a:lnTo>
                    <a:lnTo>
                      <a:pt x="3985" y="375"/>
                    </a:lnTo>
                    <a:lnTo>
                      <a:pt x="3985" y="376"/>
                    </a:lnTo>
                    <a:lnTo>
                      <a:pt x="3986" y="375"/>
                    </a:lnTo>
                    <a:lnTo>
                      <a:pt x="3986" y="373"/>
                    </a:lnTo>
                    <a:close/>
                    <a:moveTo>
                      <a:pt x="3977" y="373"/>
                    </a:moveTo>
                    <a:lnTo>
                      <a:pt x="3977" y="371"/>
                    </a:lnTo>
                    <a:lnTo>
                      <a:pt x="3975" y="371"/>
                    </a:lnTo>
                    <a:lnTo>
                      <a:pt x="3973" y="371"/>
                    </a:lnTo>
                    <a:lnTo>
                      <a:pt x="3971" y="371"/>
                    </a:lnTo>
                    <a:lnTo>
                      <a:pt x="3973" y="369"/>
                    </a:lnTo>
                    <a:lnTo>
                      <a:pt x="3975" y="369"/>
                    </a:lnTo>
                    <a:lnTo>
                      <a:pt x="3973" y="369"/>
                    </a:lnTo>
                    <a:lnTo>
                      <a:pt x="3973" y="367"/>
                    </a:lnTo>
                    <a:lnTo>
                      <a:pt x="3971" y="367"/>
                    </a:lnTo>
                    <a:lnTo>
                      <a:pt x="3971" y="369"/>
                    </a:lnTo>
                    <a:lnTo>
                      <a:pt x="3971" y="371"/>
                    </a:lnTo>
                    <a:lnTo>
                      <a:pt x="3971" y="373"/>
                    </a:lnTo>
                    <a:lnTo>
                      <a:pt x="3973" y="375"/>
                    </a:lnTo>
                    <a:lnTo>
                      <a:pt x="3975" y="375"/>
                    </a:lnTo>
                    <a:lnTo>
                      <a:pt x="3977" y="375"/>
                    </a:lnTo>
                    <a:lnTo>
                      <a:pt x="3979" y="375"/>
                    </a:lnTo>
                    <a:lnTo>
                      <a:pt x="3979" y="373"/>
                    </a:lnTo>
                    <a:lnTo>
                      <a:pt x="3977" y="373"/>
                    </a:lnTo>
                    <a:close/>
                    <a:moveTo>
                      <a:pt x="2460" y="2830"/>
                    </a:moveTo>
                    <a:lnTo>
                      <a:pt x="2462" y="2830"/>
                    </a:lnTo>
                    <a:lnTo>
                      <a:pt x="2460" y="2830"/>
                    </a:lnTo>
                    <a:lnTo>
                      <a:pt x="2459" y="2830"/>
                    </a:lnTo>
                    <a:lnTo>
                      <a:pt x="2457" y="2830"/>
                    </a:lnTo>
                    <a:lnTo>
                      <a:pt x="2453" y="2830"/>
                    </a:lnTo>
                    <a:lnTo>
                      <a:pt x="2451" y="2830"/>
                    </a:lnTo>
                    <a:lnTo>
                      <a:pt x="2449" y="2832"/>
                    </a:lnTo>
                    <a:lnTo>
                      <a:pt x="2447" y="2834"/>
                    </a:lnTo>
                    <a:lnTo>
                      <a:pt x="2445" y="2834"/>
                    </a:lnTo>
                    <a:lnTo>
                      <a:pt x="2447" y="2836"/>
                    </a:lnTo>
                    <a:lnTo>
                      <a:pt x="2449" y="2836"/>
                    </a:lnTo>
                    <a:lnTo>
                      <a:pt x="2451" y="2836"/>
                    </a:lnTo>
                    <a:lnTo>
                      <a:pt x="2453" y="2834"/>
                    </a:lnTo>
                    <a:lnTo>
                      <a:pt x="2455" y="2834"/>
                    </a:lnTo>
                    <a:lnTo>
                      <a:pt x="2455" y="2832"/>
                    </a:lnTo>
                    <a:lnTo>
                      <a:pt x="2459" y="2832"/>
                    </a:lnTo>
                    <a:lnTo>
                      <a:pt x="2460" y="2830"/>
                    </a:lnTo>
                    <a:close/>
                    <a:moveTo>
                      <a:pt x="2180" y="2461"/>
                    </a:moveTo>
                    <a:lnTo>
                      <a:pt x="2180" y="2463"/>
                    </a:lnTo>
                    <a:lnTo>
                      <a:pt x="2180" y="2465"/>
                    </a:lnTo>
                    <a:lnTo>
                      <a:pt x="2180" y="2467"/>
                    </a:lnTo>
                    <a:lnTo>
                      <a:pt x="2180" y="2469"/>
                    </a:lnTo>
                    <a:lnTo>
                      <a:pt x="2182" y="2469"/>
                    </a:lnTo>
                    <a:lnTo>
                      <a:pt x="2182" y="2471"/>
                    </a:lnTo>
                    <a:lnTo>
                      <a:pt x="2184" y="2471"/>
                    </a:lnTo>
                    <a:lnTo>
                      <a:pt x="2186" y="2469"/>
                    </a:lnTo>
                    <a:lnTo>
                      <a:pt x="2186" y="2467"/>
                    </a:lnTo>
                    <a:lnTo>
                      <a:pt x="2186" y="2465"/>
                    </a:lnTo>
                    <a:lnTo>
                      <a:pt x="2186" y="2461"/>
                    </a:lnTo>
                    <a:lnTo>
                      <a:pt x="2182" y="2461"/>
                    </a:lnTo>
                    <a:lnTo>
                      <a:pt x="2184" y="2461"/>
                    </a:lnTo>
                    <a:lnTo>
                      <a:pt x="2184" y="2459"/>
                    </a:lnTo>
                    <a:lnTo>
                      <a:pt x="2182" y="2459"/>
                    </a:lnTo>
                    <a:lnTo>
                      <a:pt x="2182" y="2461"/>
                    </a:lnTo>
                    <a:lnTo>
                      <a:pt x="2180" y="2461"/>
                    </a:lnTo>
                    <a:close/>
                    <a:moveTo>
                      <a:pt x="2065" y="2106"/>
                    </a:moveTo>
                    <a:lnTo>
                      <a:pt x="2065" y="2104"/>
                    </a:lnTo>
                    <a:lnTo>
                      <a:pt x="2065" y="2102"/>
                    </a:lnTo>
                    <a:lnTo>
                      <a:pt x="2067" y="2102"/>
                    </a:lnTo>
                    <a:lnTo>
                      <a:pt x="2065" y="2102"/>
                    </a:lnTo>
                    <a:lnTo>
                      <a:pt x="2061" y="2102"/>
                    </a:lnTo>
                    <a:lnTo>
                      <a:pt x="2059" y="2100"/>
                    </a:lnTo>
                    <a:lnTo>
                      <a:pt x="2059" y="2098"/>
                    </a:lnTo>
                    <a:lnTo>
                      <a:pt x="2059" y="2100"/>
                    </a:lnTo>
                    <a:lnTo>
                      <a:pt x="2057" y="2102"/>
                    </a:lnTo>
                    <a:lnTo>
                      <a:pt x="2055" y="2104"/>
                    </a:lnTo>
                    <a:lnTo>
                      <a:pt x="2054" y="2108"/>
                    </a:lnTo>
                    <a:lnTo>
                      <a:pt x="2052" y="2108"/>
                    </a:lnTo>
                    <a:lnTo>
                      <a:pt x="2054" y="2110"/>
                    </a:lnTo>
                    <a:lnTo>
                      <a:pt x="2055" y="2110"/>
                    </a:lnTo>
                    <a:lnTo>
                      <a:pt x="2061" y="2108"/>
                    </a:lnTo>
                    <a:lnTo>
                      <a:pt x="2063" y="2108"/>
                    </a:lnTo>
                    <a:lnTo>
                      <a:pt x="2065" y="2106"/>
                    </a:lnTo>
                    <a:close/>
                    <a:moveTo>
                      <a:pt x="2071" y="2102"/>
                    </a:moveTo>
                    <a:lnTo>
                      <a:pt x="2067" y="2102"/>
                    </a:lnTo>
                    <a:lnTo>
                      <a:pt x="2067" y="2104"/>
                    </a:lnTo>
                    <a:lnTo>
                      <a:pt x="2069" y="2106"/>
                    </a:lnTo>
                    <a:lnTo>
                      <a:pt x="2073" y="2106"/>
                    </a:lnTo>
                    <a:lnTo>
                      <a:pt x="2075" y="2106"/>
                    </a:lnTo>
                    <a:lnTo>
                      <a:pt x="2079" y="2104"/>
                    </a:lnTo>
                    <a:lnTo>
                      <a:pt x="2082" y="2104"/>
                    </a:lnTo>
                    <a:lnTo>
                      <a:pt x="2084" y="2104"/>
                    </a:lnTo>
                    <a:lnTo>
                      <a:pt x="2084" y="2102"/>
                    </a:lnTo>
                    <a:lnTo>
                      <a:pt x="2082" y="2102"/>
                    </a:lnTo>
                    <a:lnTo>
                      <a:pt x="2080" y="2102"/>
                    </a:lnTo>
                    <a:lnTo>
                      <a:pt x="2077" y="2102"/>
                    </a:lnTo>
                    <a:lnTo>
                      <a:pt x="2077" y="2104"/>
                    </a:lnTo>
                    <a:lnTo>
                      <a:pt x="2075" y="2102"/>
                    </a:lnTo>
                    <a:lnTo>
                      <a:pt x="2073" y="2102"/>
                    </a:lnTo>
                    <a:lnTo>
                      <a:pt x="2071" y="2102"/>
                    </a:lnTo>
                    <a:close/>
                    <a:moveTo>
                      <a:pt x="399" y="938"/>
                    </a:moveTo>
                    <a:lnTo>
                      <a:pt x="397" y="938"/>
                    </a:lnTo>
                    <a:lnTo>
                      <a:pt x="397" y="939"/>
                    </a:lnTo>
                    <a:lnTo>
                      <a:pt x="397" y="941"/>
                    </a:lnTo>
                    <a:lnTo>
                      <a:pt x="399" y="941"/>
                    </a:lnTo>
                    <a:lnTo>
                      <a:pt x="399" y="939"/>
                    </a:lnTo>
                    <a:lnTo>
                      <a:pt x="399" y="938"/>
                    </a:lnTo>
                    <a:close/>
                    <a:moveTo>
                      <a:pt x="3862" y="113"/>
                    </a:moveTo>
                    <a:lnTo>
                      <a:pt x="3862" y="115"/>
                    </a:lnTo>
                    <a:lnTo>
                      <a:pt x="3864" y="113"/>
                    </a:lnTo>
                    <a:lnTo>
                      <a:pt x="3871" y="109"/>
                    </a:lnTo>
                    <a:lnTo>
                      <a:pt x="3873" y="108"/>
                    </a:lnTo>
                    <a:lnTo>
                      <a:pt x="3873" y="109"/>
                    </a:lnTo>
                    <a:lnTo>
                      <a:pt x="3877" y="108"/>
                    </a:lnTo>
                    <a:lnTo>
                      <a:pt x="3879" y="108"/>
                    </a:lnTo>
                    <a:lnTo>
                      <a:pt x="3881" y="108"/>
                    </a:lnTo>
                    <a:lnTo>
                      <a:pt x="3883" y="109"/>
                    </a:lnTo>
                    <a:lnTo>
                      <a:pt x="3885" y="109"/>
                    </a:lnTo>
                    <a:lnTo>
                      <a:pt x="3873" y="108"/>
                    </a:lnTo>
                    <a:lnTo>
                      <a:pt x="3871" y="108"/>
                    </a:lnTo>
                    <a:lnTo>
                      <a:pt x="3871" y="109"/>
                    </a:lnTo>
                    <a:lnTo>
                      <a:pt x="3867" y="111"/>
                    </a:lnTo>
                    <a:lnTo>
                      <a:pt x="3866" y="111"/>
                    </a:lnTo>
                    <a:lnTo>
                      <a:pt x="3864" y="113"/>
                    </a:lnTo>
                    <a:lnTo>
                      <a:pt x="3862" y="113"/>
                    </a:lnTo>
                    <a:close/>
                    <a:moveTo>
                      <a:pt x="3887" y="109"/>
                    </a:moveTo>
                    <a:lnTo>
                      <a:pt x="3898" y="113"/>
                    </a:lnTo>
                    <a:lnTo>
                      <a:pt x="3900" y="115"/>
                    </a:lnTo>
                    <a:lnTo>
                      <a:pt x="3896" y="113"/>
                    </a:lnTo>
                    <a:lnTo>
                      <a:pt x="3894" y="111"/>
                    </a:lnTo>
                    <a:lnTo>
                      <a:pt x="3892" y="111"/>
                    </a:lnTo>
                    <a:lnTo>
                      <a:pt x="3890" y="111"/>
                    </a:lnTo>
                    <a:lnTo>
                      <a:pt x="3887" y="109"/>
                    </a:lnTo>
                    <a:lnTo>
                      <a:pt x="3885" y="109"/>
                    </a:lnTo>
                    <a:lnTo>
                      <a:pt x="3887" y="109"/>
                    </a:lnTo>
                    <a:close/>
                    <a:moveTo>
                      <a:pt x="3864" y="121"/>
                    </a:moveTo>
                    <a:lnTo>
                      <a:pt x="3866" y="121"/>
                    </a:lnTo>
                    <a:lnTo>
                      <a:pt x="3866" y="119"/>
                    </a:lnTo>
                    <a:lnTo>
                      <a:pt x="3864" y="119"/>
                    </a:lnTo>
                    <a:lnTo>
                      <a:pt x="3864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4" name="Freeform 27"/>
              <p:cNvSpPr>
                <a:spLocks/>
              </p:cNvSpPr>
              <p:nvPr/>
            </p:nvSpPr>
            <p:spPr bwMode="auto">
              <a:xfrm>
                <a:off x="6140635" y="3117057"/>
                <a:ext cx="1289182" cy="865029"/>
              </a:xfrm>
              <a:custGeom>
                <a:avLst/>
                <a:gdLst>
                  <a:gd name="T0" fmla="*/ 876 w 916"/>
                  <a:gd name="T1" fmla="*/ 423 h 622"/>
                  <a:gd name="T2" fmla="*/ 851 w 916"/>
                  <a:gd name="T3" fmla="*/ 424 h 622"/>
                  <a:gd name="T4" fmla="*/ 826 w 916"/>
                  <a:gd name="T5" fmla="*/ 411 h 622"/>
                  <a:gd name="T6" fmla="*/ 803 w 916"/>
                  <a:gd name="T7" fmla="*/ 411 h 622"/>
                  <a:gd name="T8" fmla="*/ 785 w 916"/>
                  <a:gd name="T9" fmla="*/ 401 h 622"/>
                  <a:gd name="T10" fmla="*/ 758 w 916"/>
                  <a:gd name="T11" fmla="*/ 426 h 622"/>
                  <a:gd name="T12" fmla="*/ 722 w 916"/>
                  <a:gd name="T13" fmla="*/ 432 h 622"/>
                  <a:gd name="T14" fmla="*/ 693 w 916"/>
                  <a:gd name="T15" fmla="*/ 426 h 622"/>
                  <a:gd name="T16" fmla="*/ 657 w 916"/>
                  <a:gd name="T17" fmla="*/ 442 h 622"/>
                  <a:gd name="T18" fmla="*/ 611 w 916"/>
                  <a:gd name="T19" fmla="*/ 448 h 622"/>
                  <a:gd name="T20" fmla="*/ 582 w 916"/>
                  <a:gd name="T21" fmla="*/ 465 h 622"/>
                  <a:gd name="T22" fmla="*/ 557 w 916"/>
                  <a:gd name="T23" fmla="*/ 490 h 622"/>
                  <a:gd name="T24" fmla="*/ 509 w 916"/>
                  <a:gd name="T25" fmla="*/ 476 h 622"/>
                  <a:gd name="T26" fmla="*/ 467 w 916"/>
                  <a:gd name="T27" fmla="*/ 469 h 622"/>
                  <a:gd name="T28" fmla="*/ 424 w 916"/>
                  <a:gd name="T29" fmla="*/ 455 h 622"/>
                  <a:gd name="T30" fmla="*/ 382 w 916"/>
                  <a:gd name="T31" fmla="*/ 423 h 622"/>
                  <a:gd name="T32" fmla="*/ 334 w 916"/>
                  <a:gd name="T33" fmla="*/ 430 h 622"/>
                  <a:gd name="T34" fmla="*/ 298 w 916"/>
                  <a:gd name="T35" fmla="*/ 473 h 622"/>
                  <a:gd name="T36" fmla="*/ 296 w 916"/>
                  <a:gd name="T37" fmla="*/ 526 h 622"/>
                  <a:gd name="T38" fmla="*/ 265 w 916"/>
                  <a:gd name="T39" fmla="*/ 534 h 622"/>
                  <a:gd name="T40" fmla="*/ 231 w 916"/>
                  <a:gd name="T41" fmla="*/ 522 h 622"/>
                  <a:gd name="T42" fmla="*/ 186 w 916"/>
                  <a:gd name="T43" fmla="*/ 530 h 622"/>
                  <a:gd name="T44" fmla="*/ 150 w 916"/>
                  <a:gd name="T45" fmla="*/ 546 h 622"/>
                  <a:gd name="T46" fmla="*/ 135 w 916"/>
                  <a:gd name="T47" fmla="*/ 603 h 622"/>
                  <a:gd name="T48" fmla="*/ 115 w 916"/>
                  <a:gd name="T49" fmla="*/ 586 h 622"/>
                  <a:gd name="T50" fmla="*/ 94 w 916"/>
                  <a:gd name="T51" fmla="*/ 557 h 622"/>
                  <a:gd name="T52" fmla="*/ 50 w 916"/>
                  <a:gd name="T53" fmla="*/ 501 h 622"/>
                  <a:gd name="T54" fmla="*/ 42 w 916"/>
                  <a:gd name="T55" fmla="*/ 471 h 622"/>
                  <a:gd name="T56" fmla="*/ 19 w 916"/>
                  <a:gd name="T57" fmla="*/ 430 h 622"/>
                  <a:gd name="T58" fmla="*/ 14 w 916"/>
                  <a:gd name="T59" fmla="*/ 388 h 622"/>
                  <a:gd name="T60" fmla="*/ 16 w 916"/>
                  <a:gd name="T61" fmla="*/ 342 h 622"/>
                  <a:gd name="T62" fmla="*/ 52 w 916"/>
                  <a:gd name="T63" fmla="*/ 288 h 622"/>
                  <a:gd name="T64" fmla="*/ 83 w 916"/>
                  <a:gd name="T65" fmla="*/ 250 h 622"/>
                  <a:gd name="T66" fmla="*/ 131 w 916"/>
                  <a:gd name="T67" fmla="*/ 242 h 622"/>
                  <a:gd name="T68" fmla="*/ 156 w 916"/>
                  <a:gd name="T69" fmla="*/ 232 h 622"/>
                  <a:gd name="T70" fmla="*/ 188 w 916"/>
                  <a:gd name="T71" fmla="*/ 236 h 622"/>
                  <a:gd name="T72" fmla="*/ 217 w 916"/>
                  <a:gd name="T73" fmla="*/ 225 h 622"/>
                  <a:gd name="T74" fmla="*/ 273 w 916"/>
                  <a:gd name="T75" fmla="*/ 213 h 622"/>
                  <a:gd name="T76" fmla="*/ 311 w 916"/>
                  <a:gd name="T77" fmla="*/ 190 h 622"/>
                  <a:gd name="T78" fmla="*/ 321 w 916"/>
                  <a:gd name="T79" fmla="*/ 159 h 622"/>
                  <a:gd name="T80" fmla="*/ 338 w 916"/>
                  <a:gd name="T81" fmla="*/ 142 h 622"/>
                  <a:gd name="T82" fmla="*/ 386 w 916"/>
                  <a:gd name="T83" fmla="*/ 140 h 622"/>
                  <a:gd name="T84" fmla="*/ 426 w 916"/>
                  <a:gd name="T85" fmla="*/ 123 h 622"/>
                  <a:gd name="T86" fmla="*/ 457 w 916"/>
                  <a:gd name="T87" fmla="*/ 106 h 622"/>
                  <a:gd name="T88" fmla="*/ 476 w 916"/>
                  <a:gd name="T89" fmla="*/ 79 h 622"/>
                  <a:gd name="T90" fmla="*/ 501 w 916"/>
                  <a:gd name="T91" fmla="*/ 57 h 622"/>
                  <a:gd name="T92" fmla="*/ 515 w 916"/>
                  <a:gd name="T93" fmla="*/ 29 h 622"/>
                  <a:gd name="T94" fmla="*/ 542 w 916"/>
                  <a:gd name="T95" fmla="*/ 9 h 622"/>
                  <a:gd name="T96" fmla="*/ 589 w 916"/>
                  <a:gd name="T97" fmla="*/ 6 h 622"/>
                  <a:gd name="T98" fmla="*/ 645 w 916"/>
                  <a:gd name="T99" fmla="*/ 73 h 622"/>
                  <a:gd name="T100" fmla="*/ 643 w 916"/>
                  <a:gd name="T101" fmla="*/ 130 h 622"/>
                  <a:gd name="T102" fmla="*/ 639 w 916"/>
                  <a:gd name="T103" fmla="*/ 161 h 622"/>
                  <a:gd name="T104" fmla="*/ 691 w 916"/>
                  <a:gd name="T105" fmla="*/ 171 h 622"/>
                  <a:gd name="T106" fmla="*/ 707 w 916"/>
                  <a:gd name="T107" fmla="*/ 198 h 622"/>
                  <a:gd name="T108" fmla="*/ 755 w 916"/>
                  <a:gd name="T109" fmla="*/ 221 h 622"/>
                  <a:gd name="T110" fmla="*/ 762 w 916"/>
                  <a:gd name="T111" fmla="*/ 252 h 622"/>
                  <a:gd name="T112" fmla="*/ 785 w 916"/>
                  <a:gd name="T113" fmla="*/ 269 h 622"/>
                  <a:gd name="T114" fmla="*/ 820 w 916"/>
                  <a:gd name="T115" fmla="*/ 292 h 622"/>
                  <a:gd name="T116" fmla="*/ 833 w 916"/>
                  <a:gd name="T117" fmla="*/ 325 h 622"/>
                  <a:gd name="T118" fmla="*/ 849 w 916"/>
                  <a:gd name="T119" fmla="*/ 348 h 622"/>
                  <a:gd name="T120" fmla="*/ 885 w 916"/>
                  <a:gd name="T121" fmla="*/ 369 h 622"/>
                  <a:gd name="T122" fmla="*/ 904 w 916"/>
                  <a:gd name="T123" fmla="*/ 411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16" h="622">
                    <a:moveTo>
                      <a:pt x="914" y="426"/>
                    </a:moveTo>
                    <a:lnTo>
                      <a:pt x="914" y="424"/>
                    </a:lnTo>
                    <a:lnTo>
                      <a:pt x="914" y="423"/>
                    </a:lnTo>
                    <a:lnTo>
                      <a:pt x="914" y="421"/>
                    </a:lnTo>
                    <a:lnTo>
                      <a:pt x="912" y="421"/>
                    </a:lnTo>
                    <a:lnTo>
                      <a:pt x="910" y="421"/>
                    </a:lnTo>
                    <a:lnTo>
                      <a:pt x="908" y="419"/>
                    </a:lnTo>
                    <a:lnTo>
                      <a:pt x="906" y="419"/>
                    </a:lnTo>
                    <a:lnTo>
                      <a:pt x="904" y="417"/>
                    </a:lnTo>
                    <a:lnTo>
                      <a:pt x="902" y="417"/>
                    </a:lnTo>
                    <a:lnTo>
                      <a:pt x="900" y="417"/>
                    </a:lnTo>
                    <a:lnTo>
                      <a:pt x="899" y="417"/>
                    </a:lnTo>
                    <a:lnTo>
                      <a:pt x="897" y="415"/>
                    </a:lnTo>
                    <a:lnTo>
                      <a:pt x="897" y="413"/>
                    </a:lnTo>
                    <a:lnTo>
                      <a:pt x="895" y="413"/>
                    </a:lnTo>
                    <a:lnTo>
                      <a:pt x="893" y="413"/>
                    </a:lnTo>
                    <a:lnTo>
                      <a:pt x="891" y="413"/>
                    </a:lnTo>
                    <a:lnTo>
                      <a:pt x="889" y="413"/>
                    </a:lnTo>
                    <a:lnTo>
                      <a:pt x="887" y="413"/>
                    </a:lnTo>
                    <a:lnTo>
                      <a:pt x="885" y="413"/>
                    </a:lnTo>
                    <a:lnTo>
                      <a:pt x="885" y="415"/>
                    </a:lnTo>
                    <a:lnTo>
                      <a:pt x="883" y="415"/>
                    </a:lnTo>
                    <a:lnTo>
                      <a:pt x="881" y="415"/>
                    </a:lnTo>
                    <a:lnTo>
                      <a:pt x="881" y="417"/>
                    </a:lnTo>
                    <a:lnTo>
                      <a:pt x="879" y="417"/>
                    </a:lnTo>
                    <a:lnTo>
                      <a:pt x="877" y="417"/>
                    </a:lnTo>
                    <a:lnTo>
                      <a:pt x="879" y="419"/>
                    </a:lnTo>
                    <a:lnTo>
                      <a:pt x="877" y="419"/>
                    </a:lnTo>
                    <a:lnTo>
                      <a:pt x="877" y="421"/>
                    </a:lnTo>
                    <a:lnTo>
                      <a:pt x="876" y="423"/>
                    </a:lnTo>
                    <a:lnTo>
                      <a:pt x="876" y="421"/>
                    </a:lnTo>
                    <a:lnTo>
                      <a:pt x="876" y="423"/>
                    </a:lnTo>
                    <a:lnTo>
                      <a:pt x="876" y="424"/>
                    </a:lnTo>
                    <a:lnTo>
                      <a:pt x="874" y="424"/>
                    </a:lnTo>
                    <a:lnTo>
                      <a:pt x="872" y="424"/>
                    </a:lnTo>
                    <a:lnTo>
                      <a:pt x="872" y="423"/>
                    </a:lnTo>
                    <a:lnTo>
                      <a:pt x="870" y="423"/>
                    </a:lnTo>
                    <a:lnTo>
                      <a:pt x="868" y="423"/>
                    </a:lnTo>
                    <a:lnTo>
                      <a:pt x="868" y="421"/>
                    </a:lnTo>
                    <a:lnTo>
                      <a:pt x="868" y="419"/>
                    </a:lnTo>
                    <a:lnTo>
                      <a:pt x="866" y="421"/>
                    </a:lnTo>
                    <a:lnTo>
                      <a:pt x="866" y="419"/>
                    </a:lnTo>
                    <a:lnTo>
                      <a:pt x="866" y="421"/>
                    </a:lnTo>
                    <a:lnTo>
                      <a:pt x="866" y="419"/>
                    </a:lnTo>
                    <a:lnTo>
                      <a:pt x="864" y="421"/>
                    </a:lnTo>
                    <a:lnTo>
                      <a:pt x="862" y="419"/>
                    </a:lnTo>
                    <a:lnTo>
                      <a:pt x="862" y="421"/>
                    </a:lnTo>
                    <a:lnTo>
                      <a:pt x="860" y="421"/>
                    </a:lnTo>
                    <a:lnTo>
                      <a:pt x="858" y="421"/>
                    </a:lnTo>
                    <a:lnTo>
                      <a:pt x="856" y="421"/>
                    </a:lnTo>
                    <a:lnTo>
                      <a:pt x="858" y="423"/>
                    </a:lnTo>
                    <a:lnTo>
                      <a:pt x="856" y="423"/>
                    </a:lnTo>
                    <a:lnTo>
                      <a:pt x="856" y="421"/>
                    </a:lnTo>
                    <a:lnTo>
                      <a:pt x="854" y="421"/>
                    </a:lnTo>
                    <a:lnTo>
                      <a:pt x="852" y="421"/>
                    </a:lnTo>
                    <a:lnTo>
                      <a:pt x="852" y="423"/>
                    </a:lnTo>
                    <a:lnTo>
                      <a:pt x="852" y="421"/>
                    </a:lnTo>
                    <a:lnTo>
                      <a:pt x="852" y="423"/>
                    </a:lnTo>
                    <a:lnTo>
                      <a:pt x="851" y="423"/>
                    </a:lnTo>
                    <a:lnTo>
                      <a:pt x="851" y="424"/>
                    </a:lnTo>
                    <a:lnTo>
                      <a:pt x="849" y="424"/>
                    </a:lnTo>
                    <a:lnTo>
                      <a:pt x="849" y="423"/>
                    </a:lnTo>
                    <a:lnTo>
                      <a:pt x="849" y="424"/>
                    </a:lnTo>
                    <a:lnTo>
                      <a:pt x="849" y="423"/>
                    </a:lnTo>
                    <a:lnTo>
                      <a:pt x="847" y="423"/>
                    </a:lnTo>
                    <a:lnTo>
                      <a:pt x="845" y="423"/>
                    </a:lnTo>
                    <a:lnTo>
                      <a:pt x="845" y="421"/>
                    </a:lnTo>
                    <a:lnTo>
                      <a:pt x="843" y="421"/>
                    </a:lnTo>
                    <a:lnTo>
                      <a:pt x="845" y="419"/>
                    </a:lnTo>
                    <a:lnTo>
                      <a:pt x="843" y="419"/>
                    </a:lnTo>
                    <a:lnTo>
                      <a:pt x="841" y="419"/>
                    </a:lnTo>
                    <a:lnTo>
                      <a:pt x="843" y="417"/>
                    </a:lnTo>
                    <a:lnTo>
                      <a:pt x="841" y="417"/>
                    </a:lnTo>
                    <a:lnTo>
                      <a:pt x="841" y="419"/>
                    </a:lnTo>
                    <a:lnTo>
                      <a:pt x="841" y="417"/>
                    </a:lnTo>
                    <a:lnTo>
                      <a:pt x="839" y="417"/>
                    </a:lnTo>
                    <a:lnTo>
                      <a:pt x="837" y="417"/>
                    </a:lnTo>
                    <a:lnTo>
                      <a:pt x="837" y="415"/>
                    </a:lnTo>
                    <a:lnTo>
                      <a:pt x="837" y="417"/>
                    </a:lnTo>
                    <a:lnTo>
                      <a:pt x="835" y="417"/>
                    </a:lnTo>
                    <a:lnTo>
                      <a:pt x="833" y="417"/>
                    </a:lnTo>
                    <a:lnTo>
                      <a:pt x="833" y="415"/>
                    </a:lnTo>
                    <a:lnTo>
                      <a:pt x="831" y="415"/>
                    </a:lnTo>
                    <a:lnTo>
                      <a:pt x="831" y="413"/>
                    </a:lnTo>
                    <a:lnTo>
                      <a:pt x="829" y="413"/>
                    </a:lnTo>
                    <a:lnTo>
                      <a:pt x="828" y="413"/>
                    </a:lnTo>
                    <a:lnTo>
                      <a:pt x="828" y="411"/>
                    </a:lnTo>
                    <a:lnTo>
                      <a:pt x="828" y="409"/>
                    </a:lnTo>
                    <a:lnTo>
                      <a:pt x="828" y="411"/>
                    </a:lnTo>
                    <a:lnTo>
                      <a:pt x="826" y="411"/>
                    </a:lnTo>
                    <a:lnTo>
                      <a:pt x="826" y="409"/>
                    </a:lnTo>
                    <a:lnTo>
                      <a:pt x="826" y="411"/>
                    </a:lnTo>
                    <a:lnTo>
                      <a:pt x="824" y="411"/>
                    </a:lnTo>
                    <a:lnTo>
                      <a:pt x="824" y="409"/>
                    </a:lnTo>
                    <a:lnTo>
                      <a:pt x="822" y="407"/>
                    </a:lnTo>
                    <a:lnTo>
                      <a:pt x="822" y="409"/>
                    </a:lnTo>
                    <a:lnTo>
                      <a:pt x="822" y="411"/>
                    </a:lnTo>
                    <a:lnTo>
                      <a:pt x="820" y="409"/>
                    </a:lnTo>
                    <a:lnTo>
                      <a:pt x="820" y="411"/>
                    </a:lnTo>
                    <a:lnTo>
                      <a:pt x="820" y="413"/>
                    </a:lnTo>
                    <a:lnTo>
                      <a:pt x="820" y="411"/>
                    </a:lnTo>
                    <a:lnTo>
                      <a:pt x="818" y="411"/>
                    </a:lnTo>
                    <a:lnTo>
                      <a:pt x="818" y="413"/>
                    </a:lnTo>
                    <a:lnTo>
                      <a:pt x="816" y="413"/>
                    </a:lnTo>
                    <a:lnTo>
                      <a:pt x="816" y="411"/>
                    </a:lnTo>
                    <a:lnTo>
                      <a:pt x="816" y="413"/>
                    </a:lnTo>
                    <a:lnTo>
                      <a:pt x="814" y="413"/>
                    </a:lnTo>
                    <a:lnTo>
                      <a:pt x="814" y="411"/>
                    </a:lnTo>
                    <a:lnTo>
                      <a:pt x="812" y="411"/>
                    </a:lnTo>
                    <a:lnTo>
                      <a:pt x="812" y="409"/>
                    </a:lnTo>
                    <a:lnTo>
                      <a:pt x="812" y="411"/>
                    </a:lnTo>
                    <a:lnTo>
                      <a:pt x="810" y="411"/>
                    </a:lnTo>
                    <a:lnTo>
                      <a:pt x="810" y="413"/>
                    </a:lnTo>
                    <a:lnTo>
                      <a:pt x="808" y="413"/>
                    </a:lnTo>
                    <a:lnTo>
                      <a:pt x="806" y="413"/>
                    </a:lnTo>
                    <a:lnTo>
                      <a:pt x="806" y="415"/>
                    </a:lnTo>
                    <a:lnTo>
                      <a:pt x="806" y="413"/>
                    </a:lnTo>
                    <a:lnTo>
                      <a:pt x="804" y="413"/>
                    </a:lnTo>
                    <a:lnTo>
                      <a:pt x="804" y="411"/>
                    </a:lnTo>
                    <a:lnTo>
                      <a:pt x="803" y="411"/>
                    </a:lnTo>
                    <a:lnTo>
                      <a:pt x="803" y="413"/>
                    </a:lnTo>
                    <a:lnTo>
                      <a:pt x="801" y="413"/>
                    </a:lnTo>
                    <a:lnTo>
                      <a:pt x="801" y="411"/>
                    </a:lnTo>
                    <a:lnTo>
                      <a:pt x="799" y="411"/>
                    </a:lnTo>
                    <a:lnTo>
                      <a:pt x="801" y="411"/>
                    </a:lnTo>
                    <a:lnTo>
                      <a:pt x="801" y="409"/>
                    </a:lnTo>
                    <a:lnTo>
                      <a:pt x="799" y="409"/>
                    </a:lnTo>
                    <a:lnTo>
                      <a:pt x="799" y="411"/>
                    </a:lnTo>
                    <a:lnTo>
                      <a:pt x="799" y="409"/>
                    </a:lnTo>
                    <a:lnTo>
                      <a:pt x="799" y="407"/>
                    </a:lnTo>
                    <a:lnTo>
                      <a:pt x="797" y="409"/>
                    </a:lnTo>
                    <a:lnTo>
                      <a:pt x="799" y="409"/>
                    </a:lnTo>
                    <a:lnTo>
                      <a:pt x="797" y="409"/>
                    </a:lnTo>
                    <a:lnTo>
                      <a:pt x="795" y="409"/>
                    </a:lnTo>
                    <a:lnTo>
                      <a:pt x="795" y="411"/>
                    </a:lnTo>
                    <a:lnTo>
                      <a:pt x="795" y="409"/>
                    </a:lnTo>
                    <a:lnTo>
                      <a:pt x="795" y="407"/>
                    </a:lnTo>
                    <a:lnTo>
                      <a:pt x="795" y="409"/>
                    </a:lnTo>
                    <a:lnTo>
                      <a:pt x="793" y="407"/>
                    </a:lnTo>
                    <a:lnTo>
                      <a:pt x="793" y="405"/>
                    </a:lnTo>
                    <a:lnTo>
                      <a:pt x="791" y="405"/>
                    </a:lnTo>
                    <a:lnTo>
                      <a:pt x="789" y="405"/>
                    </a:lnTo>
                    <a:lnTo>
                      <a:pt x="789" y="403"/>
                    </a:lnTo>
                    <a:lnTo>
                      <a:pt x="787" y="403"/>
                    </a:lnTo>
                    <a:lnTo>
                      <a:pt x="787" y="405"/>
                    </a:lnTo>
                    <a:lnTo>
                      <a:pt x="787" y="403"/>
                    </a:lnTo>
                    <a:lnTo>
                      <a:pt x="785" y="403"/>
                    </a:lnTo>
                    <a:lnTo>
                      <a:pt x="787" y="403"/>
                    </a:lnTo>
                    <a:lnTo>
                      <a:pt x="787" y="401"/>
                    </a:lnTo>
                    <a:lnTo>
                      <a:pt x="785" y="401"/>
                    </a:lnTo>
                    <a:lnTo>
                      <a:pt x="785" y="403"/>
                    </a:lnTo>
                    <a:lnTo>
                      <a:pt x="783" y="401"/>
                    </a:lnTo>
                    <a:lnTo>
                      <a:pt x="783" y="399"/>
                    </a:lnTo>
                    <a:lnTo>
                      <a:pt x="781" y="399"/>
                    </a:lnTo>
                    <a:lnTo>
                      <a:pt x="780" y="399"/>
                    </a:lnTo>
                    <a:lnTo>
                      <a:pt x="781" y="401"/>
                    </a:lnTo>
                    <a:lnTo>
                      <a:pt x="780" y="401"/>
                    </a:lnTo>
                    <a:lnTo>
                      <a:pt x="780" y="403"/>
                    </a:lnTo>
                    <a:lnTo>
                      <a:pt x="778" y="401"/>
                    </a:lnTo>
                    <a:lnTo>
                      <a:pt x="776" y="401"/>
                    </a:lnTo>
                    <a:lnTo>
                      <a:pt x="774" y="403"/>
                    </a:lnTo>
                    <a:lnTo>
                      <a:pt x="772" y="403"/>
                    </a:lnTo>
                    <a:lnTo>
                      <a:pt x="770" y="403"/>
                    </a:lnTo>
                    <a:lnTo>
                      <a:pt x="768" y="405"/>
                    </a:lnTo>
                    <a:lnTo>
                      <a:pt x="770" y="405"/>
                    </a:lnTo>
                    <a:lnTo>
                      <a:pt x="770" y="407"/>
                    </a:lnTo>
                    <a:lnTo>
                      <a:pt x="768" y="407"/>
                    </a:lnTo>
                    <a:lnTo>
                      <a:pt x="766" y="409"/>
                    </a:lnTo>
                    <a:lnTo>
                      <a:pt x="766" y="411"/>
                    </a:lnTo>
                    <a:lnTo>
                      <a:pt x="766" y="413"/>
                    </a:lnTo>
                    <a:lnTo>
                      <a:pt x="766" y="415"/>
                    </a:lnTo>
                    <a:lnTo>
                      <a:pt x="766" y="417"/>
                    </a:lnTo>
                    <a:lnTo>
                      <a:pt x="768" y="417"/>
                    </a:lnTo>
                    <a:lnTo>
                      <a:pt x="768" y="419"/>
                    </a:lnTo>
                    <a:lnTo>
                      <a:pt x="766" y="421"/>
                    </a:lnTo>
                    <a:lnTo>
                      <a:pt x="766" y="423"/>
                    </a:lnTo>
                    <a:lnTo>
                      <a:pt x="766" y="424"/>
                    </a:lnTo>
                    <a:lnTo>
                      <a:pt x="762" y="424"/>
                    </a:lnTo>
                    <a:lnTo>
                      <a:pt x="760" y="424"/>
                    </a:lnTo>
                    <a:lnTo>
                      <a:pt x="758" y="426"/>
                    </a:lnTo>
                    <a:lnTo>
                      <a:pt x="756" y="426"/>
                    </a:lnTo>
                    <a:lnTo>
                      <a:pt x="755" y="426"/>
                    </a:lnTo>
                    <a:lnTo>
                      <a:pt x="755" y="424"/>
                    </a:lnTo>
                    <a:lnTo>
                      <a:pt x="753" y="424"/>
                    </a:lnTo>
                    <a:lnTo>
                      <a:pt x="753" y="426"/>
                    </a:lnTo>
                    <a:lnTo>
                      <a:pt x="751" y="426"/>
                    </a:lnTo>
                    <a:lnTo>
                      <a:pt x="751" y="428"/>
                    </a:lnTo>
                    <a:lnTo>
                      <a:pt x="749" y="430"/>
                    </a:lnTo>
                    <a:lnTo>
                      <a:pt x="747" y="430"/>
                    </a:lnTo>
                    <a:lnTo>
                      <a:pt x="747" y="428"/>
                    </a:lnTo>
                    <a:lnTo>
                      <a:pt x="745" y="428"/>
                    </a:lnTo>
                    <a:lnTo>
                      <a:pt x="743" y="428"/>
                    </a:lnTo>
                    <a:lnTo>
                      <a:pt x="743" y="426"/>
                    </a:lnTo>
                    <a:lnTo>
                      <a:pt x="741" y="426"/>
                    </a:lnTo>
                    <a:lnTo>
                      <a:pt x="739" y="428"/>
                    </a:lnTo>
                    <a:lnTo>
                      <a:pt x="737" y="430"/>
                    </a:lnTo>
                    <a:lnTo>
                      <a:pt x="735" y="430"/>
                    </a:lnTo>
                    <a:lnTo>
                      <a:pt x="733" y="430"/>
                    </a:lnTo>
                    <a:lnTo>
                      <a:pt x="733" y="432"/>
                    </a:lnTo>
                    <a:lnTo>
                      <a:pt x="732" y="430"/>
                    </a:lnTo>
                    <a:lnTo>
                      <a:pt x="730" y="430"/>
                    </a:lnTo>
                    <a:lnTo>
                      <a:pt x="730" y="432"/>
                    </a:lnTo>
                    <a:lnTo>
                      <a:pt x="728" y="434"/>
                    </a:lnTo>
                    <a:lnTo>
                      <a:pt x="728" y="432"/>
                    </a:lnTo>
                    <a:lnTo>
                      <a:pt x="726" y="432"/>
                    </a:lnTo>
                    <a:lnTo>
                      <a:pt x="726" y="434"/>
                    </a:lnTo>
                    <a:lnTo>
                      <a:pt x="726" y="432"/>
                    </a:lnTo>
                    <a:lnTo>
                      <a:pt x="724" y="434"/>
                    </a:lnTo>
                    <a:lnTo>
                      <a:pt x="724" y="432"/>
                    </a:lnTo>
                    <a:lnTo>
                      <a:pt x="722" y="432"/>
                    </a:lnTo>
                    <a:lnTo>
                      <a:pt x="720" y="432"/>
                    </a:lnTo>
                    <a:lnTo>
                      <a:pt x="718" y="432"/>
                    </a:lnTo>
                    <a:lnTo>
                      <a:pt x="720" y="430"/>
                    </a:lnTo>
                    <a:lnTo>
                      <a:pt x="720" y="428"/>
                    </a:lnTo>
                    <a:lnTo>
                      <a:pt x="718" y="428"/>
                    </a:lnTo>
                    <a:lnTo>
                      <a:pt x="716" y="428"/>
                    </a:lnTo>
                    <a:lnTo>
                      <a:pt x="716" y="426"/>
                    </a:lnTo>
                    <a:lnTo>
                      <a:pt x="716" y="424"/>
                    </a:lnTo>
                    <a:lnTo>
                      <a:pt x="714" y="424"/>
                    </a:lnTo>
                    <a:lnTo>
                      <a:pt x="712" y="424"/>
                    </a:lnTo>
                    <a:lnTo>
                      <a:pt x="710" y="423"/>
                    </a:lnTo>
                    <a:lnTo>
                      <a:pt x="710" y="421"/>
                    </a:lnTo>
                    <a:lnTo>
                      <a:pt x="707" y="421"/>
                    </a:lnTo>
                    <a:lnTo>
                      <a:pt x="705" y="419"/>
                    </a:lnTo>
                    <a:lnTo>
                      <a:pt x="703" y="421"/>
                    </a:lnTo>
                    <a:lnTo>
                      <a:pt x="705" y="421"/>
                    </a:lnTo>
                    <a:lnTo>
                      <a:pt x="705" y="423"/>
                    </a:lnTo>
                    <a:lnTo>
                      <a:pt x="703" y="423"/>
                    </a:lnTo>
                    <a:lnTo>
                      <a:pt x="701" y="419"/>
                    </a:lnTo>
                    <a:lnTo>
                      <a:pt x="699" y="421"/>
                    </a:lnTo>
                    <a:lnTo>
                      <a:pt x="699" y="423"/>
                    </a:lnTo>
                    <a:lnTo>
                      <a:pt x="697" y="423"/>
                    </a:lnTo>
                    <a:lnTo>
                      <a:pt x="699" y="423"/>
                    </a:lnTo>
                    <a:lnTo>
                      <a:pt x="699" y="424"/>
                    </a:lnTo>
                    <a:lnTo>
                      <a:pt x="701" y="423"/>
                    </a:lnTo>
                    <a:lnTo>
                      <a:pt x="701" y="424"/>
                    </a:lnTo>
                    <a:lnTo>
                      <a:pt x="699" y="426"/>
                    </a:lnTo>
                    <a:lnTo>
                      <a:pt x="697" y="426"/>
                    </a:lnTo>
                    <a:lnTo>
                      <a:pt x="695" y="426"/>
                    </a:lnTo>
                    <a:lnTo>
                      <a:pt x="693" y="426"/>
                    </a:lnTo>
                    <a:lnTo>
                      <a:pt x="693" y="428"/>
                    </a:lnTo>
                    <a:lnTo>
                      <a:pt x="691" y="428"/>
                    </a:lnTo>
                    <a:lnTo>
                      <a:pt x="693" y="430"/>
                    </a:lnTo>
                    <a:lnTo>
                      <a:pt x="691" y="430"/>
                    </a:lnTo>
                    <a:lnTo>
                      <a:pt x="691" y="432"/>
                    </a:lnTo>
                    <a:lnTo>
                      <a:pt x="691" y="430"/>
                    </a:lnTo>
                    <a:lnTo>
                      <a:pt x="689" y="430"/>
                    </a:lnTo>
                    <a:lnTo>
                      <a:pt x="685" y="432"/>
                    </a:lnTo>
                    <a:lnTo>
                      <a:pt x="685" y="434"/>
                    </a:lnTo>
                    <a:lnTo>
                      <a:pt x="684" y="434"/>
                    </a:lnTo>
                    <a:lnTo>
                      <a:pt x="682" y="434"/>
                    </a:lnTo>
                    <a:lnTo>
                      <a:pt x="680" y="432"/>
                    </a:lnTo>
                    <a:lnTo>
                      <a:pt x="678" y="434"/>
                    </a:lnTo>
                    <a:lnTo>
                      <a:pt x="676" y="434"/>
                    </a:lnTo>
                    <a:lnTo>
                      <a:pt x="676" y="436"/>
                    </a:lnTo>
                    <a:lnTo>
                      <a:pt x="674" y="436"/>
                    </a:lnTo>
                    <a:lnTo>
                      <a:pt x="672" y="436"/>
                    </a:lnTo>
                    <a:lnTo>
                      <a:pt x="670" y="436"/>
                    </a:lnTo>
                    <a:lnTo>
                      <a:pt x="670" y="438"/>
                    </a:lnTo>
                    <a:lnTo>
                      <a:pt x="670" y="440"/>
                    </a:lnTo>
                    <a:lnTo>
                      <a:pt x="668" y="440"/>
                    </a:lnTo>
                    <a:lnTo>
                      <a:pt x="666" y="440"/>
                    </a:lnTo>
                    <a:lnTo>
                      <a:pt x="666" y="438"/>
                    </a:lnTo>
                    <a:lnTo>
                      <a:pt x="664" y="438"/>
                    </a:lnTo>
                    <a:lnTo>
                      <a:pt x="664" y="440"/>
                    </a:lnTo>
                    <a:lnTo>
                      <a:pt x="662" y="440"/>
                    </a:lnTo>
                    <a:lnTo>
                      <a:pt x="661" y="438"/>
                    </a:lnTo>
                    <a:lnTo>
                      <a:pt x="661" y="440"/>
                    </a:lnTo>
                    <a:lnTo>
                      <a:pt x="659" y="440"/>
                    </a:lnTo>
                    <a:lnTo>
                      <a:pt x="657" y="442"/>
                    </a:lnTo>
                    <a:lnTo>
                      <a:pt x="655" y="442"/>
                    </a:lnTo>
                    <a:lnTo>
                      <a:pt x="653" y="442"/>
                    </a:lnTo>
                    <a:lnTo>
                      <a:pt x="651" y="444"/>
                    </a:lnTo>
                    <a:lnTo>
                      <a:pt x="649" y="444"/>
                    </a:lnTo>
                    <a:lnTo>
                      <a:pt x="647" y="446"/>
                    </a:lnTo>
                    <a:lnTo>
                      <a:pt x="645" y="446"/>
                    </a:lnTo>
                    <a:lnTo>
                      <a:pt x="643" y="446"/>
                    </a:lnTo>
                    <a:lnTo>
                      <a:pt x="641" y="448"/>
                    </a:lnTo>
                    <a:lnTo>
                      <a:pt x="639" y="448"/>
                    </a:lnTo>
                    <a:lnTo>
                      <a:pt x="637" y="449"/>
                    </a:lnTo>
                    <a:lnTo>
                      <a:pt x="636" y="449"/>
                    </a:lnTo>
                    <a:lnTo>
                      <a:pt x="634" y="451"/>
                    </a:lnTo>
                    <a:lnTo>
                      <a:pt x="632" y="451"/>
                    </a:lnTo>
                    <a:lnTo>
                      <a:pt x="632" y="453"/>
                    </a:lnTo>
                    <a:lnTo>
                      <a:pt x="634" y="455"/>
                    </a:lnTo>
                    <a:lnTo>
                      <a:pt x="632" y="455"/>
                    </a:lnTo>
                    <a:lnTo>
                      <a:pt x="630" y="455"/>
                    </a:lnTo>
                    <a:lnTo>
                      <a:pt x="628" y="455"/>
                    </a:lnTo>
                    <a:lnTo>
                      <a:pt x="626" y="455"/>
                    </a:lnTo>
                    <a:lnTo>
                      <a:pt x="624" y="453"/>
                    </a:lnTo>
                    <a:lnTo>
                      <a:pt x="622" y="453"/>
                    </a:lnTo>
                    <a:lnTo>
                      <a:pt x="622" y="451"/>
                    </a:lnTo>
                    <a:lnTo>
                      <a:pt x="620" y="451"/>
                    </a:lnTo>
                    <a:lnTo>
                      <a:pt x="620" y="449"/>
                    </a:lnTo>
                    <a:lnTo>
                      <a:pt x="618" y="449"/>
                    </a:lnTo>
                    <a:lnTo>
                      <a:pt x="616" y="448"/>
                    </a:lnTo>
                    <a:lnTo>
                      <a:pt x="616" y="446"/>
                    </a:lnTo>
                    <a:lnTo>
                      <a:pt x="614" y="446"/>
                    </a:lnTo>
                    <a:lnTo>
                      <a:pt x="613" y="446"/>
                    </a:lnTo>
                    <a:lnTo>
                      <a:pt x="611" y="448"/>
                    </a:lnTo>
                    <a:lnTo>
                      <a:pt x="609" y="448"/>
                    </a:lnTo>
                    <a:lnTo>
                      <a:pt x="607" y="446"/>
                    </a:lnTo>
                    <a:lnTo>
                      <a:pt x="605" y="446"/>
                    </a:lnTo>
                    <a:lnTo>
                      <a:pt x="605" y="444"/>
                    </a:lnTo>
                    <a:lnTo>
                      <a:pt x="603" y="444"/>
                    </a:lnTo>
                    <a:lnTo>
                      <a:pt x="603" y="442"/>
                    </a:lnTo>
                    <a:lnTo>
                      <a:pt x="601" y="440"/>
                    </a:lnTo>
                    <a:lnTo>
                      <a:pt x="601" y="438"/>
                    </a:lnTo>
                    <a:lnTo>
                      <a:pt x="599" y="438"/>
                    </a:lnTo>
                    <a:lnTo>
                      <a:pt x="599" y="440"/>
                    </a:lnTo>
                    <a:lnTo>
                      <a:pt x="597" y="440"/>
                    </a:lnTo>
                    <a:lnTo>
                      <a:pt x="595" y="440"/>
                    </a:lnTo>
                    <a:lnTo>
                      <a:pt x="595" y="442"/>
                    </a:lnTo>
                    <a:lnTo>
                      <a:pt x="595" y="444"/>
                    </a:lnTo>
                    <a:lnTo>
                      <a:pt x="593" y="446"/>
                    </a:lnTo>
                    <a:lnTo>
                      <a:pt x="593" y="448"/>
                    </a:lnTo>
                    <a:lnTo>
                      <a:pt x="591" y="448"/>
                    </a:lnTo>
                    <a:lnTo>
                      <a:pt x="591" y="446"/>
                    </a:lnTo>
                    <a:lnTo>
                      <a:pt x="589" y="446"/>
                    </a:lnTo>
                    <a:lnTo>
                      <a:pt x="588" y="448"/>
                    </a:lnTo>
                    <a:lnTo>
                      <a:pt x="588" y="449"/>
                    </a:lnTo>
                    <a:lnTo>
                      <a:pt x="586" y="449"/>
                    </a:lnTo>
                    <a:lnTo>
                      <a:pt x="586" y="451"/>
                    </a:lnTo>
                    <a:lnTo>
                      <a:pt x="584" y="453"/>
                    </a:lnTo>
                    <a:lnTo>
                      <a:pt x="584" y="455"/>
                    </a:lnTo>
                    <a:lnTo>
                      <a:pt x="584" y="457"/>
                    </a:lnTo>
                    <a:lnTo>
                      <a:pt x="584" y="459"/>
                    </a:lnTo>
                    <a:lnTo>
                      <a:pt x="582" y="461"/>
                    </a:lnTo>
                    <a:lnTo>
                      <a:pt x="582" y="463"/>
                    </a:lnTo>
                    <a:lnTo>
                      <a:pt x="582" y="465"/>
                    </a:lnTo>
                    <a:lnTo>
                      <a:pt x="580" y="465"/>
                    </a:lnTo>
                    <a:lnTo>
                      <a:pt x="580" y="463"/>
                    </a:lnTo>
                    <a:lnTo>
                      <a:pt x="578" y="463"/>
                    </a:lnTo>
                    <a:lnTo>
                      <a:pt x="576" y="463"/>
                    </a:lnTo>
                    <a:lnTo>
                      <a:pt x="574" y="463"/>
                    </a:lnTo>
                    <a:lnTo>
                      <a:pt x="574" y="465"/>
                    </a:lnTo>
                    <a:lnTo>
                      <a:pt x="574" y="467"/>
                    </a:lnTo>
                    <a:lnTo>
                      <a:pt x="574" y="469"/>
                    </a:lnTo>
                    <a:lnTo>
                      <a:pt x="574" y="471"/>
                    </a:lnTo>
                    <a:lnTo>
                      <a:pt x="576" y="471"/>
                    </a:lnTo>
                    <a:lnTo>
                      <a:pt x="576" y="473"/>
                    </a:lnTo>
                    <a:lnTo>
                      <a:pt x="574" y="473"/>
                    </a:lnTo>
                    <a:lnTo>
                      <a:pt x="574" y="474"/>
                    </a:lnTo>
                    <a:lnTo>
                      <a:pt x="572" y="474"/>
                    </a:lnTo>
                    <a:lnTo>
                      <a:pt x="572" y="476"/>
                    </a:lnTo>
                    <a:lnTo>
                      <a:pt x="570" y="478"/>
                    </a:lnTo>
                    <a:lnTo>
                      <a:pt x="570" y="480"/>
                    </a:lnTo>
                    <a:lnTo>
                      <a:pt x="572" y="480"/>
                    </a:lnTo>
                    <a:lnTo>
                      <a:pt x="570" y="482"/>
                    </a:lnTo>
                    <a:lnTo>
                      <a:pt x="570" y="484"/>
                    </a:lnTo>
                    <a:lnTo>
                      <a:pt x="568" y="484"/>
                    </a:lnTo>
                    <a:lnTo>
                      <a:pt x="568" y="486"/>
                    </a:lnTo>
                    <a:lnTo>
                      <a:pt x="566" y="486"/>
                    </a:lnTo>
                    <a:lnTo>
                      <a:pt x="566" y="488"/>
                    </a:lnTo>
                    <a:lnTo>
                      <a:pt x="565" y="488"/>
                    </a:lnTo>
                    <a:lnTo>
                      <a:pt x="563" y="488"/>
                    </a:lnTo>
                    <a:lnTo>
                      <a:pt x="561" y="488"/>
                    </a:lnTo>
                    <a:lnTo>
                      <a:pt x="559" y="488"/>
                    </a:lnTo>
                    <a:lnTo>
                      <a:pt x="557" y="488"/>
                    </a:lnTo>
                    <a:lnTo>
                      <a:pt x="557" y="490"/>
                    </a:lnTo>
                    <a:lnTo>
                      <a:pt x="555" y="490"/>
                    </a:lnTo>
                    <a:lnTo>
                      <a:pt x="553" y="490"/>
                    </a:lnTo>
                    <a:lnTo>
                      <a:pt x="551" y="490"/>
                    </a:lnTo>
                    <a:lnTo>
                      <a:pt x="549" y="488"/>
                    </a:lnTo>
                    <a:lnTo>
                      <a:pt x="547" y="488"/>
                    </a:lnTo>
                    <a:lnTo>
                      <a:pt x="545" y="488"/>
                    </a:lnTo>
                    <a:lnTo>
                      <a:pt x="545" y="486"/>
                    </a:lnTo>
                    <a:lnTo>
                      <a:pt x="543" y="486"/>
                    </a:lnTo>
                    <a:lnTo>
                      <a:pt x="542" y="484"/>
                    </a:lnTo>
                    <a:lnTo>
                      <a:pt x="540" y="482"/>
                    </a:lnTo>
                    <a:lnTo>
                      <a:pt x="538" y="482"/>
                    </a:lnTo>
                    <a:lnTo>
                      <a:pt x="536" y="482"/>
                    </a:lnTo>
                    <a:lnTo>
                      <a:pt x="534" y="482"/>
                    </a:lnTo>
                    <a:lnTo>
                      <a:pt x="534" y="480"/>
                    </a:lnTo>
                    <a:lnTo>
                      <a:pt x="532" y="480"/>
                    </a:lnTo>
                    <a:lnTo>
                      <a:pt x="530" y="482"/>
                    </a:lnTo>
                    <a:lnTo>
                      <a:pt x="528" y="480"/>
                    </a:lnTo>
                    <a:lnTo>
                      <a:pt x="526" y="480"/>
                    </a:lnTo>
                    <a:lnTo>
                      <a:pt x="524" y="480"/>
                    </a:lnTo>
                    <a:lnTo>
                      <a:pt x="522" y="480"/>
                    </a:lnTo>
                    <a:lnTo>
                      <a:pt x="520" y="478"/>
                    </a:lnTo>
                    <a:lnTo>
                      <a:pt x="518" y="478"/>
                    </a:lnTo>
                    <a:lnTo>
                      <a:pt x="517" y="478"/>
                    </a:lnTo>
                    <a:lnTo>
                      <a:pt x="517" y="476"/>
                    </a:lnTo>
                    <a:lnTo>
                      <a:pt x="515" y="476"/>
                    </a:lnTo>
                    <a:lnTo>
                      <a:pt x="513" y="476"/>
                    </a:lnTo>
                    <a:lnTo>
                      <a:pt x="511" y="476"/>
                    </a:lnTo>
                    <a:lnTo>
                      <a:pt x="509" y="476"/>
                    </a:lnTo>
                    <a:lnTo>
                      <a:pt x="509" y="474"/>
                    </a:lnTo>
                    <a:lnTo>
                      <a:pt x="509" y="476"/>
                    </a:lnTo>
                    <a:lnTo>
                      <a:pt x="507" y="476"/>
                    </a:lnTo>
                    <a:lnTo>
                      <a:pt x="505" y="478"/>
                    </a:lnTo>
                    <a:lnTo>
                      <a:pt x="503" y="478"/>
                    </a:lnTo>
                    <a:lnTo>
                      <a:pt x="503" y="480"/>
                    </a:lnTo>
                    <a:lnTo>
                      <a:pt x="501" y="480"/>
                    </a:lnTo>
                    <a:lnTo>
                      <a:pt x="497" y="478"/>
                    </a:lnTo>
                    <a:lnTo>
                      <a:pt x="495" y="478"/>
                    </a:lnTo>
                    <a:lnTo>
                      <a:pt x="494" y="478"/>
                    </a:lnTo>
                    <a:lnTo>
                      <a:pt x="492" y="478"/>
                    </a:lnTo>
                    <a:lnTo>
                      <a:pt x="490" y="478"/>
                    </a:lnTo>
                    <a:lnTo>
                      <a:pt x="488" y="478"/>
                    </a:lnTo>
                    <a:lnTo>
                      <a:pt x="488" y="476"/>
                    </a:lnTo>
                    <a:lnTo>
                      <a:pt x="486" y="476"/>
                    </a:lnTo>
                    <a:lnTo>
                      <a:pt x="484" y="476"/>
                    </a:lnTo>
                    <a:lnTo>
                      <a:pt x="484" y="474"/>
                    </a:lnTo>
                    <a:lnTo>
                      <a:pt x="482" y="474"/>
                    </a:lnTo>
                    <a:lnTo>
                      <a:pt x="482" y="473"/>
                    </a:lnTo>
                    <a:lnTo>
                      <a:pt x="482" y="474"/>
                    </a:lnTo>
                    <a:lnTo>
                      <a:pt x="480" y="474"/>
                    </a:lnTo>
                    <a:lnTo>
                      <a:pt x="478" y="476"/>
                    </a:lnTo>
                    <a:lnTo>
                      <a:pt x="476" y="476"/>
                    </a:lnTo>
                    <a:lnTo>
                      <a:pt x="474" y="476"/>
                    </a:lnTo>
                    <a:lnTo>
                      <a:pt x="474" y="474"/>
                    </a:lnTo>
                    <a:lnTo>
                      <a:pt x="472" y="474"/>
                    </a:lnTo>
                    <a:lnTo>
                      <a:pt x="470" y="474"/>
                    </a:lnTo>
                    <a:lnTo>
                      <a:pt x="470" y="473"/>
                    </a:lnTo>
                    <a:lnTo>
                      <a:pt x="470" y="471"/>
                    </a:lnTo>
                    <a:lnTo>
                      <a:pt x="469" y="471"/>
                    </a:lnTo>
                    <a:lnTo>
                      <a:pt x="469" y="469"/>
                    </a:lnTo>
                    <a:lnTo>
                      <a:pt x="467" y="469"/>
                    </a:lnTo>
                    <a:lnTo>
                      <a:pt x="465" y="469"/>
                    </a:lnTo>
                    <a:lnTo>
                      <a:pt x="463" y="469"/>
                    </a:lnTo>
                    <a:lnTo>
                      <a:pt x="463" y="467"/>
                    </a:lnTo>
                    <a:lnTo>
                      <a:pt x="461" y="467"/>
                    </a:lnTo>
                    <a:lnTo>
                      <a:pt x="459" y="467"/>
                    </a:lnTo>
                    <a:lnTo>
                      <a:pt x="457" y="467"/>
                    </a:lnTo>
                    <a:lnTo>
                      <a:pt x="455" y="467"/>
                    </a:lnTo>
                    <a:lnTo>
                      <a:pt x="453" y="465"/>
                    </a:lnTo>
                    <a:lnTo>
                      <a:pt x="453" y="467"/>
                    </a:lnTo>
                    <a:lnTo>
                      <a:pt x="451" y="467"/>
                    </a:lnTo>
                    <a:lnTo>
                      <a:pt x="449" y="467"/>
                    </a:lnTo>
                    <a:lnTo>
                      <a:pt x="447" y="469"/>
                    </a:lnTo>
                    <a:lnTo>
                      <a:pt x="446" y="469"/>
                    </a:lnTo>
                    <a:lnTo>
                      <a:pt x="444" y="467"/>
                    </a:lnTo>
                    <a:lnTo>
                      <a:pt x="442" y="469"/>
                    </a:lnTo>
                    <a:lnTo>
                      <a:pt x="440" y="469"/>
                    </a:lnTo>
                    <a:lnTo>
                      <a:pt x="438" y="469"/>
                    </a:lnTo>
                    <a:lnTo>
                      <a:pt x="436" y="469"/>
                    </a:lnTo>
                    <a:lnTo>
                      <a:pt x="434" y="469"/>
                    </a:lnTo>
                    <a:lnTo>
                      <a:pt x="432" y="467"/>
                    </a:lnTo>
                    <a:lnTo>
                      <a:pt x="430" y="467"/>
                    </a:lnTo>
                    <a:lnTo>
                      <a:pt x="430" y="465"/>
                    </a:lnTo>
                    <a:lnTo>
                      <a:pt x="428" y="465"/>
                    </a:lnTo>
                    <a:lnTo>
                      <a:pt x="428" y="463"/>
                    </a:lnTo>
                    <a:lnTo>
                      <a:pt x="426" y="463"/>
                    </a:lnTo>
                    <a:lnTo>
                      <a:pt x="424" y="463"/>
                    </a:lnTo>
                    <a:lnTo>
                      <a:pt x="424" y="461"/>
                    </a:lnTo>
                    <a:lnTo>
                      <a:pt x="424" y="459"/>
                    </a:lnTo>
                    <a:lnTo>
                      <a:pt x="424" y="457"/>
                    </a:lnTo>
                    <a:lnTo>
                      <a:pt x="424" y="455"/>
                    </a:lnTo>
                    <a:lnTo>
                      <a:pt x="424" y="453"/>
                    </a:lnTo>
                    <a:lnTo>
                      <a:pt x="423" y="451"/>
                    </a:lnTo>
                    <a:lnTo>
                      <a:pt x="421" y="449"/>
                    </a:lnTo>
                    <a:lnTo>
                      <a:pt x="419" y="448"/>
                    </a:lnTo>
                    <a:lnTo>
                      <a:pt x="419" y="446"/>
                    </a:lnTo>
                    <a:lnTo>
                      <a:pt x="417" y="446"/>
                    </a:lnTo>
                    <a:lnTo>
                      <a:pt x="417" y="444"/>
                    </a:lnTo>
                    <a:lnTo>
                      <a:pt x="415" y="444"/>
                    </a:lnTo>
                    <a:lnTo>
                      <a:pt x="415" y="442"/>
                    </a:lnTo>
                    <a:lnTo>
                      <a:pt x="413" y="442"/>
                    </a:lnTo>
                    <a:lnTo>
                      <a:pt x="411" y="442"/>
                    </a:lnTo>
                    <a:lnTo>
                      <a:pt x="409" y="440"/>
                    </a:lnTo>
                    <a:lnTo>
                      <a:pt x="407" y="440"/>
                    </a:lnTo>
                    <a:lnTo>
                      <a:pt x="405" y="440"/>
                    </a:lnTo>
                    <a:lnTo>
                      <a:pt x="403" y="438"/>
                    </a:lnTo>
                    <a:lnTo>
                      <a:pt x="403" y="436"/>
                    </a:lnTo>
                    <a:lnTo>
                      <a:pt x="401" y="434"/>
                    </a:lnTo>
                    <a:lnTo>
                      <a:pt x="399" y="434"/>
                    </a:lnTo>
                    <a:lnTo>
                      <a:pt x="398" y="432"/>
                    </a:lnTo>
                    <a:lnTo>
                      <a:pt x="396" y="430"/>
                    </a:lnTo>
                    <a:lnTo>
                      <a:pt x="394" y="428"/>
                    </a:lnTo>
                    <a:lnTo>
                      <a:pt x="392" y="428"/>
                    </a:lnTo>
                    <a:lnTo>
                      <a:pt x="390" y="428"/>
                    </a:lnTo>
                    <a:lnTo>
                      <a:pt x="388" y="428"/>
                    </a:lnTo>
                    <a:lnTo>
                      <a:pt x="386" y="428"/>
                    </a:lnTo>
                    <a:lnTo>
                      <a:pt x="386" y="426"/>
                    </a:lnTo>
                    <a:lnTo>
                      <a:pt x="384" y="426"/>
                    </a:lnTo>
                    <a:lnTo>
                      <a:pt x="384" y="424"/>
                    </a:lnTo>
                    <a:lnTo>
                      <a:pt x="382" y="424"/>
                    </a:lnTo>
                    <a:lnTo>
                      <a:pt x="382" y="423"/>
                    </a:lnTo>
                    <a:lnTo>
                      <a:pt x="382" y="421"/>
                    </a:lnTo>
                    <a:lnTo>
                      <a:pt x="380" y="421"/>
                    </a:lnTo>
                    <a:lnTo>
                      <a:pt x="378" y="419"/>
                    </a:lnTo>
                    <a:lnTo>
                      <a:pt x="376" y="419"/>
                    </a:lnTo>
                    <a:lnTo>
                      <a:pt x="375" y="419"/>
                    </a:lnTo>
                    <a:lnTo>
                      <a:pt x="373" y="419"/>
                    </a:lnTo>
                    <a:lnTo>
                      <a:pt x="371" y="417"/>
                    </a:lnTo>
                    <a:lnTo>
                      <a:pt x="367" y="417"/>
                    </a:lnTo>
                    <a:lnTo>
                      <a:pt x="365" y="417"/>
                    </a:lnTo>
                    <a:lnTo>
                      <a:pt x="363" y="417"/>
                    </a:lnTo>
                    <a:lnTo>
                      <a:pt x="361" y="417"/>
                    </a:lnTo>
                    <a:lnTo>
                      <a:pt x="359" y="417"/>
                    </a:lnTo>
                    <a:lnTo>
                      <a:pt x="357" y="419"/>
                    </a:lnTo>
                    <a:lnTo>
                      <a:pt x="355" y="419"/>
                    </a:lnTo>
                    <a:lnTo>
                      <a:pt x="353" y="417"/>
                    </a:lnTo>
                    <a:lnTo>
                      <a:pt x="351" y="417"/>
                    </a:lnTo>
                    <a:lnTo>
                      <a:pt x="351" y="419"/>
                    </a:lnTo>
                    <a:lnTo>
                      <a:pt x="350" y="419"/>
                    </a:lnTo>
                    <a:lnTo>
                      <a:pt x="350" y="421"/>
                    </a:lnTo>
                    <a:lnTo>
                      <a:pt x="348" y="421"/>
                    </a:lnTo>
                    <a:lnTo>
                      <a:pt x="348" y="423"/>
                    </a:lnTo>
                    <a:lnTo>
                      <a:pt x="346" y="423"/>
                    </a:lnTo>
                    <a:lnTo>
                      <a:pt x="344" y="424"/>
                    </a:lnTo>
                    <a:lnTo>
                      <a:pt x="342" y="424"/>
                    </a:lnTo>
                    <a:lnTo>
                      <a:pt x="340" y="426"/>
                    </a:lnTo>
                    <a:lnTo>
                      <a:pt x="338" y="426"/>
                    </a:lnTo>
                    <a:lnTo>
                      <a:pt x="338" y="428"/>
                    </a:lnTo>
                    <a:lnTo>
                      <a:pt x="338" y="430"/>
                    </a:lnTo>
                    <a:lnTo>
                      <a:pt x="336" y="430"/>
                    </a:lnTo>
                    <a:lnTo>
                      <a:pt x="334" y="430"/>
                    </a:lnTo>
                    <a:lnTo>
                      <a:pt x="332" y="430"/>
                    </a:lnTo>
                    <a:lnTo>
                      <a:pt x="330" y="432"/>
                    </a:lnTo>
                    <a:lnTo>
                      <a:pt x="328" y="432"/>
                    </a:lnTo>
                    <a:lnTo>
                      <a:pt x="328" y="434"/>
                    </a:lnTo>
                    <a:lnTo>
                      <a:pt x="327" y="436"/>
                    </a:lnTo>
                    <a:lnTo>
                      <a:pt x="327" y="438"/>
                    </a:lnTo>
                    <a:lnTo>
                      <a:pt x="325" y="440"/>
                    </a:lnTo>
                    <a:lnTo>
                      <a:pt x="325" y="442"/>
                    </a:lnTo>
                    <a:lnTo>
                      <a:pt x="323" y="442"/>
                    </a:lnTo>
                    <a:lnTo>
                      <a:pt x="323" y="444"/>
                    </a:lnTo>
                    <a:lnTo>
                      <a:pt x="323" y="446"/>
                    </a:lnTo>
                    <a:lnTo>
                      <a:pt x="321" y="446"/>
                    </a:lnTo>
                    <a:lnTo>
                      <a:pt x="319" y="448"/>
                    </a:lnTo>
                    <a:lnTo>
                      <a:pt x="317" y="449"/>
                    </a:lnTo>
                    <a:lnTo>
                      <a:pt x="317" y="451"/>
                    </a:lnTo>
                    <a:lnTo>
                      <a:pt x="315" y="451"/>
                    </a:lnTo>
                    <a:lnTo>
                      <a:pt x="315" y="453"/>
                    </a:lnTo>
                    <a:lnTo>
                      <a:pt x="313" y="455"/>
                    </a:lnTo>
                    <a:lnTo>
                      <a:pt x="311" y="457"/>
                    </a:lnTo>
                    <a:lnTo>
                      <a:pt x="309" y="459"/>
                    </a:lnTo>
                    <a:lnTo>
                      <a:pt x="309" y="461"/>
                    </a:lnTo>
                    <a:lnTo>
                      <a:pt x="309" y="463"/>
                    </a:lnTo>
                    <a:lnTo>
                      <a:pt x="309" y="465"/>
                    </a:lnTo>
                    <a:lnTo>
                      <a:pt x="307" y="467"/>
                    </a:lnTo>
                    <a:lnTo>
                      <a:pt x="307" y="469"/>
                    </a:lnTo>
                    <a:lnTo>
                      <a:pt x="305" y="471"/>
                    </a:lnTo>
                    <a:lnTo>
                      <a:pt x="303" y="473"/>
                    </a:lnTo>
                    <a:lnTo>
                      <a:pt x="302" y="473"/>
                    </a:lnTo>
                    <a:lnTo>
                      <a:pt x="300" y="473"/>
                    </a:lnTo>
                    <a:lnTo>
                      <a:pt x="298" y="473"/>
                    </a:lnTo>
                    <a:lnTo>
                      <a:pt x="296" y="473"/>
                    </a:lnTo>
                    <a:lnTo>
                      <a:pt x="294" y="473"/>
                    </a:lnTo>
                    <a:lnTo>
                      <a:pt x="292" y="473"/>
                    </a:lnTo>
                    <a:lnTo>
                      <a:pt x="292" y="474"/>
                    </a:lnTo>
                    <a:lnTo>
                      <a:pt x="290" y="474"/>
                    </a:lnTo>
                    <a:lnTo>
                      <a:pt x="290" y="476"/>
                    </a:lnTo>
                    <a:lnTo>
                      <a:pt x="292" y="478"/>
                    </a:lnTo>
                    <a:lnTo>
                      <a:pt x="292" y="480"/>
                    </a:lnTo>
                    <a:lnTo>
                      <a:pt x="294" y="482"/>
                    </a:lnTo>
                    <a:lnTo>
                      <a:pt x="296" y="486"/>
                    </a:lnTo>
                    <a:lnTo>
                      <a:pt x="296" y="488"/>
                    </a:lnTo>
                    <a:lnTo>
                      <a:pt x="298" y="490"/>
                    </a:lnTo>
                    <a:lnTo>
                      <a:pt x="298" y="492"/>
                    </a:lnTo>
                    <a:lnTo>
                      <a:pt x="298" y="494"/>
                    </a:lnTo>
                    <a:lnTo>
                      <a:pt x="298" y="496"/>
                    </a:lnTo>
                    <a:lnTo>
                      <a:pt x="298" y="499"/>
                    </a:lnTo>
                    <a:lnTo>
                      <a:pt x="298" y="501"/>
                    </a:lnTo>
                    <a:lnTo>
                      <a:pt x="296" y="501"/>
                    </a:lnTo>
                    <a:lnTo>
                      <a:pt x="296" y="503"/>
                    </a:lnTo>
                    <a:lnTo>
                      <a:pt x="294" y="503"/>
                    </a:lnTo>
                    <a:lnTo>
                      <a:pt x="294" y="505"/>
                    </a:lnTo>
                    <a:lnTo>
                      <a:pt x="294" y="507"/>
                    </a:lnTo>
                    <a:lnTo>
                      <a:pt x="294" y="509"/>
                    </a:lnTo>
                    <a:lnTo>
                      <a:pt x="294" y="511"/>
                    </a:lnTo>
                    <a:lnTo>
                      <a:pt x="294" y="515"/>
                    </a:lnTo>
                    <a:lnTo>
                      <a:pt x="294" y="517"/>
                    </a:lnTo>
                    <a:lnTo>
                      <a:pt x="294" y="519"/>
                    </a:lnTo>
                    <a:lnTo>
                      <a:pt x="294" y="521"/>
                    </a:lnTo>
                    <a:lnTo>
                      <a:pt x="296" y="522"/>
                    </a:lnTo>
                    <a:lnTo>
                      <a:pt x="296" y="526"/>
                    </a:lnTo>
                    <a:lnTo>
                      <a:pt x="296" y="528"/>
                    </a:lnTo>
                    <a:lnTo>
                      <a:pt x="296" y="530"/>
                    </a:lnTo>
                    <a:lnTo>
                      <a:pt x="296" y="532"/>
                    </a:lnTo>
                    <a:lnTo>
                      <a:pt x="296" y="534"/>
                    </a:lnTo>
                    <a:lnTo>
                      <a:pt x="294" y="534"/>
                    </a:lnTo>
                    <a:lnTo>
                      <a:pt x="294" y="532"/>
                    </a:lnTo>
                    <a:lnTo>
                      <a:pt x="292" y="530"/>
                    </a:lnTo>
                    <a:lnTo>
                      <a:pt x="292" y="528"/>
                    </a:lnTo>
                    <a:lnTo>
                      <a:pt x="290" y="528"/>
                    </a:lnTo>
                    <a:lnTo>
                      <a:pt x="290" y="526"/>
                    </a:lnTo>
                    <a:lnTo>
                      <a:pt x="290" y="524"/>
                    </a:lnTo>
                    <a:lnTo>
                      <a:pt x="288" y="524"/>
                    </a:lnTo>
                    <a:lnTo>
                      <a:pt x="288" y="522"/>
                    </a:lnTo>
                    <a:lnTo>
                      <a:pt x="286" y="522"/>
                    </a:lnTo>
                    <a:lnTo>
                      <a:pt x="284" y="522"/>
                    </a:lnTo>
                    <a:lnTo>
                      <a:pt x="284" y="524"/>
                    </a:lnTo>
                    <a:lnTo>
                      <a:pt x="282" y="526"/>
                    </a:lnTo>
                    <a:lnTo>
                      <a:pt x="282" y="524"/>
                    </a:lnTo>
                    <a:lnTo>
                      <a:pt x="280" y="524"/>
                    </a:lnTo>
                    <a:lnTo>
                      <a:pt x="280" y="526"/>
                    </a:lnTo>
                    <a:lnTo>
                      <a:pt x="279" y="526"/>
                    </a:lnTo>
                    <a:lnTo>
                      <a:pt x="277" y="524"/>
                    </a:lnTo>
                    <a:lnTo>
                      <a:pt x="275" y="524"/>
                    </a:lnTo>
                    <a:lnTo>
                      <a:pt x="275" y="526"/>
                    </a:lnTo>
                    <a:lnTo>
                      <a:pt x="273" y="526"/>
                    </a:lnTo>
                    <a:lnTo>
                      <a:pt x="271" y="526"/>
                    </a:lnTo>
                    <a:lnTo>
                      <a:pt x="271" y="528"/>
                    </a:lnTo>
                    <a:lnTo>
                      <a:pt x="269" y="532"/>
                    </a:lnTo>
                    <a:lnTo>
                      <a:pt x="267" y="534"/>
                    </a:lnTo>
                    <a:lnTo>
                      <a:pt x="265" y="534"/>
                    </a:lnTo>
                    <a:lnTo>
                      <a:pt x="263" y="532"/>
                    </a:lnTo>
                    <a:lnTo>
                      <a:pt x="263" y="530"/>
                    </a:lnTo>
                    <a:lnTo>
                      <a:pt x="263" y="528"/>
                    </a:lnTo>
                    <a:lnTo>
                      <a:pt x="261" y="528"/>
                    </a:lnTo>
                    <a:lnTo>
                      <a:pt x="259" y="528"/>
                    </a:lnTo>
                    <a:lnTo>
                      <a:pt x="257" y="528"/>
                    </a:lnTo>
                    <a:lnTo>
                      <a:pt x="257" y="526"/>
                    </a:lnTo>
                    <a:lnTo>
                      <a:pt x="256" y="526"/>
                    </a:lnTo>
                    <a:lnTo>
                      <a:pt x="256" y="528"/>
                    </a:lnTo>
                    <a:lnTo>
                      <a:pt x="254" y="526"/>
                    </a:lnTo>
                    <a:lnTo>
                      <a:pt x="252" y="526"/>
                    </a:lnTo>
                    <a:lnTo>
                      <a:pt x="252" y="528"/>
                    </a:lnTo>
                    <a:lnTo>
                      <a:pt x="250" y="528"/>
                    </a:lnTo>
                    <a:lnTo>
                      <a:pt x="248" y="526"/>
                    </a:lnTo>
                    <a:lnTo>
                      <a:pt x="248" y="524"/>
                    </a:lnTo>
                    <a:lnTo>
                      <a:pt x="248" y="526"/>
                    </a:lnTo>
                    <a:lnTo>
                      <a:pt x="246" y="526"/>
                    </a:lnTo>
                    <a:lnTo>
                      <a:pt x="246" y="528"/>
                    </a:lnTo>
                    <a:lnTo>
                      <a:pt x="244" y="528"/>
                    </a:lnTo>
                    <a:lnTo>
                      <a:pt x="242" y="530"/>
                    </a:lnTo>
                    <a:lnTo>
                      <a:pt x="242" y="528"/>
                    </a:lnTo>
                    <a:lnTo>
                      <a:pt x="242" y="526"/>
                    </a:lnTo>
                    <a:lnTo>
                      <a:pt x="240" y="526"/>
                    </a:lnTo>
                    <a:lnTo>
                      <a:pt x="240" y="524"/>
                    </a:lnTo>
                    <a:lnTo>
                      <a:pt x="240" y="522"/>
                    </a:lnTo>
                    <a:lnTo>
                      <a:pt x="238" y="522"/>
                    </a:lnTo>
                    <a:lnTo>
                      <a:pt x="236" y="522"/>
                    </a:lnTo>
                    <a:lnTo>
                      <a:pt x="234" y="522"/>
                    </a:lnTo>
                    <a:lnTo>
                      <a:pt x="232" y="522"/>
                    </a:lnTo>
                    <a:lnTo>
                      <a:pt x="231" y="522"/>
                    </a:lnTo>
                    <a:lnTo>
                      <a:pt x="229" y="522"/>
                    </a:lnTo>
                    <a:lnTo>
                      <a:pt x="225" y="522"/>
                    </a:lnTo>
                    <a:lnTo>
                      <a:pt x="223" y="522"/>
                    </a:lnTo>
                    <a:lnTo>
                      <a:pt x="223" y="521"/>
                    </a:lnTo>
                    <a:lnTo>
                      <a:pt x="221" y="521"/>
                    </a:lnTo>
                    <a:lnTo>
                      <a:pt x="221" y="519"/>
                    </a:lnTo>
                    <a:lnTo>
                      <a:pt x="219" y="519"/>
                    </a:lnTo>
                    <a:lnTo>
                      <a:pt x="217" y="519"/>
                    </a:lnTo>
                    <a:lnTo>
                      <a:pt x="215" y="519"/>
                    </a:lnTo>
                    <a:lnTo>
                      <a:pt x="213" y="519"/>
                    </a:lnTo>
                    <a:lnTo>
                      <a:pt x="213" y="521"/>
                    </a:lnTo>
                    <a:lnTo>
                      <a:pt x="211" y="521"/>
                    </a:lnTo>
                    <a:lnTo>
                      <a:pt x="209" y="521"/>
                    </a:lnTo>
                    <a:lnTo>
                      <a:pt x="209" y="522"/>
                    </a:lnTo>
                    <a:lnTo>
                      <a:pt x="208" y="524"/>
                    </a:lnTo>
                    <a:lnTo>
                      <a:pt x="206" y="524"/>
                    </a:lnTo>
                    <a:lnTo>
                      <a:pt x="204" y="524"/>
                    </a:lnTo>
                    <a:lnTo>
                      <a:pt x="204" y="522"/>
                    </a:lnTo>
                    <a:lnTo>
                      <a:pt x="200" y="524"/>
                    </a:lnTo>
                    <a:lnTo>
                      <a:pt x="200" y="526"/>
                    </a:lnTo>
                    <a:lnTo>
                      <a:pt x="198" y="526"/>
                    </a:lnTo>
                    <a:lnTo>
                      <a:pt x="196" y="526"/>
                    </a:lnTo>
                    <a:lnTo>
                      <a:pt x="194" y="528"/>
                    </a:lnTo>
                    <a:lnTo>
                      <a:pt x="194" y="526"/>
                    </a:lnTo>
                    <a:lnTo>
                      <a:pt x="192" y="526"/>
                    </a:lnTo>
                    <a:lnTo>
                      <a:pt x="192" y="528"/>
                    </a:lnTo>
                    <a:lnTo>
                      <a:pt x="190" y="528"/>
                    </a:lnTo>
                    <a:lnTo>
                      <a:pt x="188" y="528"/>
                    </a:lnTo>
                    <a:lnTo>
                      <a:pt x="186" y="528"/>
                    </a:lnTo>
                    <a:lnTo>
                      <a:pt x="186" y="530"/>
                    </a:lnTo>
                    <a:lnTo>
                      <a:pt x="184" y="532"/>
                    </a:lnTo>
                    <a:lnTo>
                      <a:pt x="183" y="530"/>
                    </a:lnTo>
                    <a:lnTo>
                      <a:pt x="183" y="528"/>
                    </a:lnTo>
                    <a:lnTo>
                      <a:pt x="181" y="530"/>
                    </a:lnTo>
                    <a:lnTo>
                      <a:pt x="179" y="528"/>
                    </a:lnTo>
                    <a:lnTo>
                      <a:pt x="177" y="528"/>
                    </a:lnTo>
                    <a:lnTo>
                      <a:pt x="175" y="528"/>
                    </a:lnTo>
                    <a:lnTo>
                      <a:pt x="173" y="528"/>
                    </a:lnTo>
                    <a:lnTo>
                      <a:pt x="173" y="530"/>
                    </a:lnTo>
                    <a:lnTo>
                      <a:pt x="173" y="532"/>
                    </a:lnTo>
                    <a:lnTo>
                      <a:pt x="171" y="532"/>
                    </a:lnTo>
                    <a:lnTo>
                      <a:pt x="171" y="530"/>
                    </a:lnTo>
                    <a:lnTo>
                      <a:pt x="169" y="530"/>
                    </a:lnTo>
                    <a:lnTo>
                      <a:pt x="167" y="530"/>
                    </a:lnTo>
                    <a:lnTo>
                      <a:pt x="167" y="528"/>
                    </a:lnTo>
                    <a:lnTo>
                      <a:pt x="165" y="528"/>
                    </a:lnTo>
                    <a:lnTo>
                      <a:pt x="163" y="528"/>
                    </a:lnTo>
                    <a:lnTo>
                      <a:pt x="161" y="528"/>
                    </a:lnTo>
                    <a:lnTo>
                      <a:pt x="160" y="530"/>
                    </a:lnTo>
                    <a:lnTo>
                      <a:pt x="158" y="530"/>
                    </a:lnTo>
                    <a:lnTo>
                      <a:pt x="156" y="530"/>
                    </a:lnTo>
                    <a:lnTo>
                      <a:pt x="154" y="532"/>
                    </a:lnTo>
                    <a:lnTo>
                      <a:pt x="154" y="534"/>
                    </a:lnTo>
                    <a:lnTo>
                      <a:pt x="154" y="538"/>
                    </a:lnTo>
                    <a:lnTo>
                      <a:pt x="152" y="538"/>
                    </a:lnTo>
                    <a:lnTo>
                      <a:pt x="152" y="540"/>
                    </a:lnTo>
                    <a:lnTo>
                      <a:pt x="152" y="542"/>
                    </a:lnTo>
                    <a:lnTo>
                      <a:pt x="152" y="544"/>
                    </a:lnTo>
                    <a:lnTo>
                      <a:pt x="152" y="546"/>
                    </a:lnTo>
                    <a:lnTo>
                      <a:pt x="150" y="546"/>
                    </a:lnTo>
                    <a:lnTo>
                      <a:pt x="150" y="547"/>
                    </a:lnTo>
                    <a:lnTo>
                      <a:pt x="152" y="549"/>
                    </a:lnTo>
                    <a:lnTo>
                      <a:pt x="150" y="549"/>
                    </a:lnTo>
                    <a:lnTo>
                      <a:pt x="150" y="551"/>
                    </a:lnTo>
                    <a:lnTo>
                      <a:pt x="150" y="553"/>
                    </a:lnTo>
                    <a:lnTo>
                      <a:pt x="148" y="555"/>
                    </a:lnTo>
                    <a:lnTo>
                      <a:pt x="148" y="557"/>
                    </a:lnTo>
                    <a:lnTo>
                      <a:pt x="148" y="559"/>
                    </a:lnTo>
                    <a:lnTo>
                      <a:pt x="148" y="561"/>
                    </a:lnTo>
                    <a:lnTo>
                      <a:pt x="150" y="563"/>
                    </a:lnTo>
                    <a:lnTo>
                      <a:pt x="150" y="565"/>
                    </a:lnTo>
                    <a:lnTo>
                      <a:pt x="148" y="567"/>
                    </a:lnTo>
                    <a:lnTo>
                      <a:pt x="146" y="567"/>
                    </a:lnTo>
                    <a:lnTo>
                      <a:pt x="146" y="571"/>
                    </a:lnTo>
                    <a:lnTo>
                      <a:pt x="146" y="572"/>
                    </a:lnTo>
                    <a:lnTo>
                      <a:pt x="146" y="574"/>
                    </a:lnTo>
                    <a:lnTo>
                      <a:pt x="148" y="574"/>
                    </a:lnTo>
                    <a:lnTo>
                      <a:pt x="148" y="576"/>
                    </a:lnTo>
                    <a:lnTo>
                      <a:pt x="148" y="578"/>
                    </a:lnTo>
                    <a:lnTo>
                      <a:pt x="146" y="582"/>
                    </a:lnTo>
                    <a:lnTo>
                      <a:pt x="146" y="584"/>
                    </a:lnTo>
                    <a:lnTo>
                      <a:pt x="144" y="586"/>
                    </a:lnTo>
                    <a:lnTo>
                      <a:pt x="144" y="588"/>
                    </a:lnTo>
                    <a:lnTo>
                      <a:pt x="142" y="590"/>
                    </a:lnTo>
                    <a:lnTo>
                      <a:pt x="142" y="592"/>
                    </a:lnTo>
                    <a:lnTo>
                      <a:pt x="140" y="592"/>
                    </a:lnTo>
                    <a:lnTo>
                      <a:pt x="140" y="594"/>
                    </a:lnTo>
                    <a:lnTo>
                      <a:pt x="137" y="601"/>
                    </a:lnTo>
                    <a:lnTo>
                      <a:pt x="137" y="603"/>
                    </a:lnTo>
                    <a:lnTo>
                      <a:pt x="135" y="603"/>
                    </a:lnTo>
                    <a:lnTo>
                      <a:pt x="133" y="609"/>
                    </a:lnTo>
                    <a:lnTo>
                      <a:pt x="131" y="611"/>
                    </a:lnTo>
                    <a:lnTo>
                      <a:pt x="131" y="613"/>
                    </a:lnTo>
                    <a:lnTo>
                      <a:pt x="129" y="617"/>
                    </a:lnTo>
                    <a:lnTo>
                      <a:pt x="127" y="620"/>
                    </a:lnTo>
                    <a:lnTo>
                      <a:pt x="125" y="622"/>
                    </a:lnTo>
                    <a:lnTo>
                      <a:pt x="123" y="620"/>
                    </a:lnTo>
                    <a:lnTo>
                      <a:pt x="123" y="619"/>
                    </a:lnTo>
                    <a:lnTo>
                      <a:pt x="123" y="617"/>
                    </a:lnTo>
                    <a:lnTo>
                      <a:pt x="123" y="615"/>
                    </a:lnTo>
                    <a:lnTo>
                      <a:pt x="123" y="613"/>
                    </a:lnTo>
                    <a:lnTo>
                      <a:pt x="121" y="613"/>
                    </a:lnTo>
                    <a:lnTo>
                      <a:pt x="121" y="611"/>
                    </a:lnTo>
                    <a:lnTo>
                      <a:pt x="119" y="611"/>
                    </a:lnTo>
                    <a:lnTo>
                      <a:pt x="119" y="609"/>
                    </a:lnTo>
                    <a:lnTo>
                      <a:pt x="119" y="607"/>
                    </a:lnTo>
                    <a:lnTo>
                      <a:pt x="117" y="607"/>
                    </a:lnTo>
                    <a:lnTo>
                      <a:pt x="117" y="605"/>
                    </a:lnTo>
                    <a:lnTo>
                      <a:pt x="117" y="603"/>
                    </a:lnTo>
                    <a:lnTo>
                      <a:pt x="117" y="601"/>
                    </a:lnTo>
                    <a:lnTo>
                      <a:pt x="117" y="599"/>
                    </a:lnTo>
                    <a:lnTo>
                      <a:pt x="117" y="597"/>
                    </a:lnTo>
                    <a:lnTo>
                      <a:pt x="117" y="595"/>
                    </a:lnTo>
                    <a:lnTo>
                      <a:pt x="117" y="594"/>
                    </a:lnTo>
                    <a:lnTo>
                      <a:pt x="117" y="592"/>
                    </a:lnTo>
                    <a:lnTo>
                      <a:pt x="117" y="590"/>
                    </a:lnTo>
                    <a:lnTo>
                      <a:pt x="117" y="588"/>
                    </a:lnTo>
                    <a:lnTo>
                      <a:pt x="115" y="588"/>
                    </a:lnTo>
                    <a:lnTo>
                      <a:pt x="117" y="588"/>
                    </a:lnTo>
                    <a:lnTo>
                      <a:pt x="115" y="586"/>
                    </a:lnTo>
                    <a:lnTo>
                      <a:pt x="117" y="586"/>
                    </a:lnTo>
                    <a:lnTo>
                      <a:pt x="115" y="586"/>
                    </a:lnTo>
                    <a:lnTo>
                      <a:pt x="117" y="584"/>
                    </a:lnTo>
                    <a:lnTo>
                      <a:pt x="115" y="584"/>
                    </a:lnTo>
                    <a:lnTo>
                      <a:pt x="115" y="582"/>
                    </a:lnTo>
                    <a:lnTo>
                      <a:pt x="117" y="582"/>
                    </a:lnTo>
                    <a:lnTo>
                      <a:pt x="117" y="580"/>
                    </a:lnTo>
                    <a:lnTo>
                      <a:pt x="117" y="578"/>
                    </a:lnTo>
                    <a:lnTo>
                      <a:pt x="117" y="574"/>
                    </a:lnTo>
                    <a:lnTo>
                      <a:pt x="115" y="574"/>
                    </a:lnTo>
                    <a:lnTo>
                      <a:pt x="115" y="572"/>
                    </a:lnTo>
                    <a:lnTo>
                      <a:pt x="115" y="571"/>
                    </a:lnTo>
                    <a:lnTo>
                      <a:pt x="113" y="571"/>
                    </a:lnTo>
                    <a:lnTo>
                      <a:pt x="113" y="569"/>
                    </a:lnTo>
                    <a:lnTo>
                      <a:pt x="112" y="569"/>
                    </a:lnTo>
                    <a:lnTo>
                      <a:pt x="112" y="567"/>
                    </a:lnTo>
                    <a:lnTo>
                      <a:pt x="110" y="569"/>
                    </a:lnTo>
                    <a:lnTo>
                      <a:pt x="110" y="567"/>
                    </a:lnTo>
                    <a:lnTo>
                      <a:pt x="108" y="567"/>
                    </a:lnTo>
                    <a:lnTo>
                      <a:pt x="108" y="565"/>
                    </a:lnTo>
                    <a:lnTo>
                      <a:pt x="106" y="565"/>
                    </a:lnTo>
                    <a:lnTo>
                      <a:pt x="106" y="563"/>
                    </a:lnTo>
                    <a:lnTo>
                      <a:pt x="104" y="561"/>
                    </a:lnTo>
                    <a:lnTo>
                      <a:pt x="102" y="561"/>
                    </a:lnTo>
                    <a:lnTo>
                      <a:pt x="102" y="559"/>
                    </a:lnTo>
                    <a:lnTo>
                      <a:pt x="100" y="559"/>
                    </a:lnTo>
                    <a:lnTo>
                      <a:pt x="100" y="561"/>
                    </a:lnTo>
                    <a:lnTo>
                      <a:pt x="98" y="561"/>
                    </a:lnTo>
                    <a:lnTo>
                      <a:pt x="96" y="559"/>
                    </a:lnTo>
                    <a:lnTo>
                      <a:pt x="94" y="557"/>
                    </a:lnTo>
                    <a:lnTo>
                      <a:pt x="92" y="555"/>
                    </a:lnTo>
                    <a:lnTo>
                      <a:pt x="92" y="553"/>
                    </a:lnTo>
                    <a:lnTo>
                      <a:pt x="90" y="553"/>
                    </a:lnTo>
                    <a:lnTo>
                      <a:pt x="90" y="551"/>
                    </a:lnTo>
                    <a:lnTo>
                      <a:pt x="89" y="549"/>
                    </a:lnTo>
                    <a:lnTo>
                      <a:pt x="87" y="547"/>
                    </a:lnTo>
                    <a:lnTo>
                      <a:pt x="85" y="546"/>
                    </a:lnTo>
                    <a:lnTo>
                      <a:pt x="85" y="544"/>
                    </a:lnTo>
                    <a:lnTo>
                      <a:pt x="81" y="542"/>
                    </a:lnTo>
                    <a:lnTo>
                      <a:pt x="81" y="540"/>
                    </a:lnTo>
                    <a:lnTo>
                      <a:pt x="79" y="540"/>
                    </a:lnTo>
                    <a:lnTo>
                      <a:pt x="77" y="536"/>
                    </a:lnTo>
                    <a:lnTo>
                      <a:pt x="75" y="534"/>
                    </a:lnTo>
                    <a:lnTo>
                      <a:pt x="73" y="532"/>
                    </a:lnTo>
                    <a:lnTo>
                      <a:pt x="71" y="530"/>
                    </a:lnTo>
                    <a:lnTo>
                      <a:pt x="69" y="528"/>
                    </a:lnTo>
                    <a:lnTo>
                      <a:pt x="65" y="524"/>
                    </a:lnTo>
                    <a:lnTo>
                      <a:pt x="65" y="522"/>
                    </a:lnTo>
                    <a:lnTo>
                      <a:pt x="64" y="521"/>
                    </a:lnTo>
                    <a:lnTo>
                      <a:pt x="62" y="521"/>
                    </a:lnTo>
                    <a:lnTo>
                      <a:pt x="60" y="519"/>
                    </a:lnTo>
                    <a:lnTo>
                      <a:pt x="60" y="517"/>
                    </a:lnTo>
                    <a:lnTo>
                      <a:pt x="58" y="515"/>
                    </a:lnTo>
                    <a:lnTo>
                      <a:pt x="56" y="513"/>
                    </a:lnTo>
                    <a:lnTo>
                      <a:pt x="54" y="509"/>
                    </a:lnTo>
                    <a:lnTo>
                      <a:pt x="54" y="507"/>
                    </a:lnTo>
                    <a:lnTo>
                      <a:pt x="52" y="507"/>
                    </a:lnTo>
                    <a:lnTo>
                      <a:pt x="52" y="505"/>
                    </a:lnTo>
                    <a:lnTo>
                      <a:pt x="52" y="503"/>
                    </a:lnTo>
                    <a:lnTo>
                      <a:pt x="50" y="501"/>
                    </a:lnTo>
                    <a:lnTo>
                      <a:pt x="48" y="499"/>
                    </a:lnTo>
                    <a:lnTo>
                      <a:pt x="48" y="497"/>
                    </a:lnTo>
                    <a:lnTo>
                      <a:pt x="46" y="497"/>
                    </a:lnTo>
                    <a:lnTo>
                      <a:pt x="46" y="496"/>
                    </a:lnTo>
                    <a:lnTo>
                      <a:pt x="48" y="496"/>
                    </a:lnTo>
                    <a:lnTo>
                      <a:pt x="50" y="496"/>
                    </a:lnTo>
                    <a:lnTo>
                      <a:pt x="52" y="496"/>
                    </a:lnTo>
                    <a:lnTo>
                      <a:pt x="52" y="494"/>
                    </a:lnTo>
                    <a:lnTo>
                      <a:pt x="54" y="494"/>
                    </a:lnTo>
                    <a:lnTo>
                      <a:pt x="54" y="492"/>
                    </a:lnTo>
                    <a:lnTo>
                      <a:pt x="52" y="492"/>
                    </a:lnTo>
                    <a:lnTo>
                      <a:pt x="52" y="490"/>
                    </a:lnTo>
                    <a:lnTo>
                      <a:pt x="50" y="490"/>
                    </a:lnTo>
                    <a:lnTo>
                      <a:pt x="50" y="488"/>
                    </a:lnTo>
                    <a:lnTo>
                      <a:pt x="50" y="486"/>
                    </a:lnTo>
                    <a:lnTo>
                      <a:pt x="50" y="484"/>
                    </a:lnTo>
                    <a:lnTo>
                      <a:pt x="48" y="482"/>
                    </a:lnTo>
                    <a:lnTo>
                      <a:pt x="50" y="482"/>
                    </a:lnTo>
                    <a:lnTo>
                      <a:pt x="48" y="482"/>
                    </a:lnTo>
                    <a:lnTo>
                      <a:pt x="48" y="480"/>
                    </a:lnTo>
                    <a:lnTo>
                      <a:pt x="48" y="478"/>
                    </a:lnTo>
                    <a:lnTo>
                      <a:pt x="48" y="476"/>
                    </a:lnTo>
                    <a:lnTo>
                      <a:pt x="46" y="474"/>
                    </a:lnTo>
                    <a:lnTo>
                      <a:pt x="46" y="473"/>
                    </a:lnTo>
                    <a:lnTo>
                      <a:pt x="44" y="473"/>
                    </a:lnTo>
                    <a:lnTo>
                      <a:pt x="46" y="473"/>
                    </a:lnTo>
                    <a:lnTo>
                      <a:pt x="44" y="471"/>
                    </a:lnTo>
                    <a:lnTo>
                      <a:pt x="44" y="473"/>
                    </a:lnTo>
                    <a:lnTo>
                      <a:pt x="44" y="471"/>
                    </a:lnTo>
                    <a:lnTo>
                      <a:pt x="42" y="471"/>
                    </a:lnTo>
                    <a:lnTo>
                      <a:pt x="44" y="469"/>
                    </a:lnTo>
                    <a:lnTo>
                      <a:pt x="42" y="469"/>
                    </a:lnTo>
                    <a:lnTo>
                      <a:pt x="42" y="467"/>
                    </a:lnTo>
                    <a:lnTo>
                      <a:pt x="41" y="467"/>
                    </a:lnTo>
                    <a:lnTo>
                      <a:pt x="39" y="467"/>
                    </a:lnTo>
                    <a:lnTo>
                      <a:pt x="37" y="465"/>
                    </a:lnTo>
                    <a:lnTo>
                      <a:pt x="35" y="465"/>
                    </a:lnTo>
                    <a:lnTo>
                      <a:pt x="33" y="463"/>
                    </a:lnTo>
                    <a:lnTo>
                      <a:pt x="31" y="463"/>
                    </a:lnTo>
                    <a:lnTo>
                      <a:pt x="31" y="461"/>
                    </a:lnTo>
                    <a:lnTo>
                      <a:pt x="29" y="461"/>
                    </a:lnTo>
                    <a:lnTo>
                      <a:pt x="29" y="459"/>
                    </a:lnTo>
                    <a:lnTo>
                      <a:pt x="27" y="459"/>
                    </a:lnTo>
                    <a:lnTo>
                      <a:pt x="27" y="457"/>
                    </a:lnTo>
                    <a:lnTo>
                      <a:pt x="25" y="457"/>
                    </a:lnTo>
                    <a:lnTo>
                      <a:pt x="23" y="455"/>
                    </a:lnTo>
                    <a:lnTo>
                      <a:pt x="23" y="453"/>
                    </a:lnTo>
                    <a:lnTo>
                      <a:pt x="23" y="451"/>
                    </a:lnTo>
                    <a:lnTo>
                      <a:pt x="23" y="449"/>
                    </a:lnTo>
                    <a:lnTo>
                      <a:pt x="23" y="448"/>
                    </a:lnTo>
                    <a:lnTo>
                      <a:pt x="23" y="446"/>
                    </a:lnTo>
                    <a:lnTo>
                      <a:pt x="21" y="446"/>
                    </a:lnTo>
                    <a:lnTo>
                      <a:pt x="21" y="444"/>
                    </a:lnTo>
                    <a:lnTo>
                      <a:pt x="21" y="442"/>
                    </a:lnTo>
                    <a:lnTo>
                      <a:pt x="21" y="440"/>
                    </a:lnTo>
                    <a:lnTo>
                      <a:pt x="21" y="438"/>
                    </a:lnTo>
                    <a:lnTo>
                      <a:pt x="21" y="436"/>
                    </a:lnTo>
                    <a:lnTo>
                      <a:pt x="21" y="434"/>
                    </a:lnTo>
                    <a:lnTo>
                      <a:pt x="19" y="432"/>
                    </a:lnTo>
                    <a:lnTo>
                      <a:pt x="19" y="430"/>
                    </a:lnTo>
                    <a:lnTo>
                      <a:pt x="21" y="430"/>
                    </a:lnTo>
                    <a:lnTo>
                      <a:pt x="19" y="428"/>
                    </a:lnTo>
                    <a:lnTo>
                      <a:pt x="19" y="426"/>
                    </a:lnTo>
                    <a:lnTo>
                      <a:pt x="19" y="424"/>
                    </a:lnTo>
                    <a:lnTo>
                      <a:pt x="19" y="423"/>
                    </a:lnTo>
                    <a:lnTo>
                      <a:pt x="19" y="421"/>
                    </a:lnTo>
                    <a:lnTo>
                      <a:pt x="21" y="421"/>
                    </a:lnTo>
                    <a:lnTo>
                      <a:pt x="19" y="419"/>
                    </a:lnTo>
                    <a:lnTo>
                      <a:pt x="19" y="415"/>
                    </a:lnTo>
                    <a:lnTo>
                      <a:pt x="19" y="413"/>
                    </a:lnTo>
                    <a:lnTo>
                      <a:pt x="17" y="413"/>
                    </a:lnTo>
                    <a:lnTo>
                      <a:pt x="17" y="411"/>
                    </a:lnTo>
                    <a:lnTo>
                      <a:pt x="16" y="411"/>
                    </a:lnTo>
                    <a:lnTo>
                      <a:pt x="14" y="411"/>
                    </a:lnTo>
                    <a:lnTo>
                      <a:pt x="12" y="411"/>
                    </a:lnTo>
                    <a:lnTo>
                      <a:pt x="12" y="409"/>
                    </a:lnTo>
                    <a:lnTo>
                      <a:pt x="10" y="407"/>
                    </a:lnTo>
                    <a:lnTo>
                      <a:pt x="8" y="407"/>
                    </a:lnTo>
                    <a:lnTo>
                      <a:pt x="10" y="407"/>
                    </a:lnTo>
                    <a:lnTo>
                      <a:pt x="10" y="405"/>
                    </a:lnTo>
                    <a:lnTo>
                      <a:pt x="10" y="403"/>
                    </a:lnTo>
                    <a:lnTo>
                      <a:pt x="12" y="401"/>
                    </a:lnTo>
                    <a:lnTo>
                      <a:pt x="12" y="399"/>
                    </a:lnTo>
                    <a:lnTo>
                      <a:pt x="14" y="399"/>
                    </a:lnTo>
                    <a:lnTo>
                      <a:pt x="14" y="396"/>
                    </a:lnTo>
                    <a:lnTo>
                      <a:pt x="14" y="394"/>
                    </a:lnTo>
                    <a:lnTo>
                      <a:pt x="16" y="394"/>
                    </a:lnTo>
                    <a:lnTo>
                      <a:pt x="16" y="392"/>
                    </a:lnTo>
                    <a:lnTo>
                      <a:pt x="16" y="390"/>
                    </a:lnTo>
                    <a:lnTo>
                      <a:pt x="14" y="388"/>
                    </a:lnTo>
                    <a:lnTo>
                      <a:pt x="14" y="386"/>
                    </a:lnTo>
                    <a:lnTo>
                      <a:pt x="14" y="384"/>
                    </a:lnTo>
                    <a:lnTo>
                      <a:pt x="14" y="382"/>
                    </a:lnTo>
                    <a:lnTo>
                      <a:pt x="14" y="380"/>
                    </a:lnTo>
                    <a:lnTo>
                      <a:pt x="16" y="378"/>
                    </a:lnTo>
                    <a:lnTo>
                      <a:pt x="16" y="375"/>
                    </a:lnTo>
                    <a:lnTo>
                      <a:pt x="16" y="373"/>
                    </a:lnTo>
                    <a:lnTo>
                      <a:pt x="16" y="367"/>
                    </a:lnTo>
                    <a:lnTo>
                      <a:pt x="16" y="365"/>
                    </a:lnTo>
                    <a:lnTo>
                      <a:pt x="16" y="363"/>
                    </a:lnTo>
                    <a:lnTo>
                      <a:pt x="14" y="363"/>
                    </a:lnTo>
                    <a:lnTo>
                      <a:pt x="14" y="361"/>
                    </a:lnTo>
                    <a:lnTo>
                      <a:pt x="12" y="363"/>
                    </a:lnTo>
                    <a:lnTo>
                      <a:pt x="10" y="363"/>
                    </a:lnTo>
                    <a:lnTo>
                      <a:pt x="8" y="363"/>
                    </a:lnTo>
                    <a:lnTo>
                      <a:pt x="6" y="363"/>
                    </a:lnTo>
                    <a:lnTo>
                      <a:pt x="6" y="361"/>
                    </a:lnTo>
                    <a:lnTo>
                      <a:pt x="6" y="359"/>
                    </a:lnTo>
                    <a:lnTo>
                      <a:pt x="4" y="359"/>
                    </a:lnTo>
                    <a:lnTo>
                      <a:pt x="2" y="355"/>
                    </a:lnTo>
                    <a:lnTo>
                      <a:pt x="2" y="353"/>
                    </a:lnTo>
                    <a:lnTo>
                      <a:pt x="0" y="353"/>
                    </a:lnTo>
                    <a:lnTo>
                      <a:pt x="2" y="351"/>
                    </a:lnTo>
                    <a:lnTo>
                      <a:pt x="2" y="350"/>
                    </a:lnTo>
                    <a:lnTo>
                      <a:pt x="4" y="350"/>
                    </a:lnTo>
                    <a:lnTo>
                      <a:pt x="8" y="348"/>
                    </a:lnTo>
                    <a:lnTo>
                      <a:pt x="8" y="346"/>
                    </a:lnTo>
                    <a:lnTo>
                      <a:pt x="10" y="344"/>
                    </a:lnTo>
                    <a:lnTo>
                      <a:pt x="12" y="342"/>
                    </a:lnTo>
                    <a:lnTo>
                      <a:pt x="16" y="342"/>
                    </a:lnTo>
                    <a:lnTo>
                      <a:pt x="17" y="342"/>
                    </a:lnTo>
                    <a:lnTo>
                      <a:pt x="23" y="340"/>
                    </a:lnTo>
                    <a:lnTo>
                      <a:pt x="23" y="338"/>
                    </a:lnTo>
                    <a:lnTo>
                      <a:pt x="25" y="338"/>
                    </a:lnTo>
                    <a:lnTo>
                      <a:pt x="27" y="332"/>
                    </a:lnTo>
                    <a:lnTo>
                      <a:pt x="29" y="332"/>
                    </a:lnTo>
                    <a:lnTo>
                      <a:pt x="29" y="328"/>
                    </a:lnTo>
                    <a:lnTo>
                      <a:pt x="29" y="326"/>
                    </a:lnTo>
                    <a:lnTo>
                      <a:pt x="31" y="325"/>
                    </a:lnTo>
                    <a:lnTo>
                      <a:pt x="31" y="321"/>
                    </a:lnTo>
                    <a:lnTo>
                      <a:pt x="33" y="321"/>
                    </a:lnTo>
                    <a:lnTo>
                      <a:pt x="33" y="319"/>
                    </a:lnTo>
                    <a:lnTo>
                      <a:pt x="37" y="313"/>
                    </a:lnTo>
                    <a:lnTo>
                      <a:pt x="37" y="311"/>
                    </a:lnTo>
                    <a:lnTo>
                      <a:pt x="37" y="309"/>
                    </a:lnTo>
                    <a:lnTo>
                      <a:pt x="39" y="307"/>
                    </a:lnTo>
                    <a:lnTo>
                      <a:pt x="39" y="305"/>
                    </a:lnTo>
                    <a:lnTo>
                      <a:pt x="41" y="303"/>
                    </a:lnTo>
                    <a:lnTo>
                      <a:pt x="42" y="303"/>
                    </a:lnTo>
                    <a:lnTo>
                      <a:pt x="42" y="302"/>
                    </a:lnTo>
                    <a:lnTo>
                      <a:pt x="44" y="302"/>
                    </a:lnTo>
                    <a:lnTo>
                      <a:pt x="44" y="303"/>
                    </a:lnTo>
                    <a:lnTo>
                      <a:pt x="46" y="300"/>
                    </a:lnTo>
                    <a:lnTo>
                      <a:pt x="48" y="298"/>
                    </a:lnTo>
                    <a:lnTo>
                      <a:pt x="48" y="296"/>
                    </a:lnTo>
                    <a:lnTo>
                      <a:pt x="48" y="294"/>
                    </a:lnTo>
                    <a:lnTo>
                      <a:pt x="50" y="294"/>
                    </a:lnTo>
                    <a:lnTo>
                      <a:pt x="50" y="292"/>
                    </a:lnTo>
                    <a:lnTo>
                      <a:pt x="52" y="290"/>
                    </a:lnTo>
                    <a:lnTo>
                      <a:pt x="52" y="288"/>
                    </a:lnTo>
                    <a:lnTo>
                      <a:pt x="52" y="284"/>
                    </a:lnTo>
                    <a:lnTo>
                      <a:pt x="52" y="282"/>
                    </a:lnTo>
                    <a:lnTo>
                      <a:pt x="54" y="282"/>
                    </a:lnTo>
                    <a:lnTo>
                      <a:pt x="54" y="280"/>
                    </a:lnTo>
                    <a:lnTo>
                      <a:pt x="56" y="280"/>
                    </a:lnTo>
                    <a:lnTo>
                      <a:pt x="56" y="278"/>
                    </a:lnTo>
                    <a:lnTo>
                      <a:pt x="58" y="275"/>
                    </a:lnTo>
                    <a:lnTo>
                      <a:pt x="58" y="273"/>
                    </a:lnTo>
                    <a:lnTo>
                      <a:pt x="58" y="271"/>
                    </a:lnTo>
                    <a:lnTo>
                      <a:pt x="58" y="269"/>
                    </a:lnTo>
                    <a:lnTo>
                      <a:pt x="60" y="267"/>
                    </a:lnTo>
                    <a:lnTo>
                      <a:pt x="60" y="265"/>
                    </a:lnTo>
                    <a:lnTo>
                      <a:pt x="62" y="265"/>
                    </a:lnTo>
                    <a:lnTo>
                      <a:pt x="64" y="263"/>
                    </a:lnTo>
                    <a:lnTo>
                      <a:pt x="65" y="261"/>
                    </a:lnTo>
                    <a:lnTo>
                      <a:pt x="67" y="261"/>
                    </a:lnTo>
                    <a:lnTo>
                      <a:pt x="67" y="259"/>
                    </a:lnTo>
                    <a:lnTo>
                      <a:pt x="69" y="259"/>
                    </a:lnTo>
                    <a:lnTo>
                      <a:pt x="69" y="257"/>
                    </a:lnTo>
                    <a:lnTo>
                      <a:pt x="71" y="257"/>
                    </a:lnTo>
                    <a:lnTo>
                      <a:pt x="71" y="255"/>
                    </a:lnTo>
                    <a:lnTo>
                      <a:pt x="73" y="255"/>
                    </a:lnTo>
                    <a:lnTo>
                      <a:pt x="73" y="253"/>
                    </a:lnTo>
                    <a:lnTo>
                      <a:pt x="75" y="252"/>
                    </a:lnTo>
                    <a:lnTo>
                      <a:pt x="75" y="250"/>
                    </a:lnTo>
                    <a:lnTo>
                      <a:pt x="77" y="250"/>
                    </a:lnTo>
                    <a:lnTo>
                      <a:pt x="77" y="248"/>
                    </a:lnTo>
                    <a:lnTo>
                      <a:pt x="79" y="250"/>
                    </a:lnTo>
                    <a:lnTo>
                      <a:pt x="81" y="250"/>
                    </a:lnTo>
                    <a:lnTo>
                      <a:pt x="83" y="250"/>
                    </a:lnTo>
                    <a:lnTo>
                      <a:pt x="85" y="250"/>
                    </a:lnTo>
                    <a:lnTo>
                      <a:pt x="87" y="250"/>
                    </a:lnTo>
                    <a:lnTo>
                      <a:pt x="89" y="250"/>
                    </a:lnTo>
                    <a:lnTo>
                      <a:pt x="92" y="250"/>
                    </a:lnTo>
                    <a:lnTo>
                      <a:pt x="94" y="252"/>
                    </a:lnTo>
                    <a:lnTo>
                      <a:pt x="94" y="253"/>
                    </a:lnTo>
                    <a:lnTo>
                      <a:pt x="96" y="253"/>
                    </a:lnTo>
                    <a:lnTo>
                      <a:pt x="98" y="253"/>
                    </a:lnTo>
                    <a:lnTo>
                      <a:pt x="100" y="253"/>
                    </a:lnTo>
                    <a:lnTo>
                      <a:pt x="102" y="253"/>
                    </a:lnTo>
                    <a:lnTo>
                      <a:pt x="104" y="253"/>
                    </a:lnTo>
                    <a:lnTo>
                      <a:pt x="106" y="253"/>
                    </a:lnTo>
                    <a:lnTo>
                      <a:pt x="106" y="252"/>
                    </a:lnTo>
                    <a:lnTo>
                      <a:pt x="108" y="252"/>
                    </a:lnTo>
                    <a:lnTo>
                      <a:pt x="110" y="252"/>
                    </a:lnTo>
                    <a:lnTo>
                      <a:pt x="112" y="252"/>
                    </a:lnTo>
                    <a:lnTo>
                      <a:pt x="112" y="250"/>
                    </a:lnTo>
                    <a:lnTo>
                      <a:pt x="113" y="250"/>
                    </a:lnTo>
                    <a:lnTo>
                      <a:pt x="113" y="248"/>
                    </a:lnTo>
                    <a:lnTo>
                      <a:pt x="115" y="248"/>
                    </a:lnTo>
                    <a:lnTo>
                      <a:pt x="115" y="246"/>
                    </a:lnTo>
                    <a:lnTo>
                      <a:pt x="115" y="244"/>
                    </a:lnTo>
                    <a:lnTo>
                      <a:pt x="117" y="244"/>
                    </a:lnTo>
                    <a:lnTo>
                      <a:pt x="119" y="244"/>
                    </a:lnTo>
                    <a:lnTo>
                      <a:pt x="121" y="244"/>
                    </a:lnTo>
                    <a:lnTo>
                      <a:pt x="123" y="244"/>
                    </a:lnTo>
                    <a:lnTo>
                      <a:pt x="125" y="242"/>
                    </a:lnTo>
                    <a:lnTo>
                      <a:pt x="127" y="242"/>
                    </a:lnTo>
                    <a:lnTo>
                      <a:pt x="129" y="242"/>
                    </a:lnTo>
                    <a:lnTo>
                      <a:pt x="131" y="242"/>
                    </a:lnTo>
                    <a:lnTo>
                      <a:pt x="133" y="240"/>
                    </a:lnTo>
                    <a:lnTo>
                      <a:pt x="135" y="240"/>
                    </a:lnTo>
                    <a:lnTo>
                      <a:pt x="137" y="238"/>
                    </a:lnTo>
                    <a:lnTo>
                      <a:pt x="138" y="238"/>
                    </a:lnTo>
                    <a:lnTo>
                      <a:pt x="140" y="238"/>
                    </a:lnTo>
                    <a:lnTo>
                      <a:pt x="140" y="236"/>
                    </a:lnTo>
                    <a:lnTo>
                      <a:pt x="142" y="236"/>
                    </a:lnTo>
                    <a:lnTo>
                      <a:pt x="142" y="234"/>
                    </a:lnTo>
                    <a:lnTo>
                      <a:pt x="140" y="234"/>
                    </a:lnTo>
                    <a:lnTo>
                      <a:pt x="140" y="232"/>
                    </a:lnTo>
                    <a:lnTo>
                      <a:pt x="142" y="232"/>
                    </a:lnTo>
                    <a:lnTo>
                      <a:pt x="140" y="232"/>
                    </a:lnTo>
                    <a:lnTo>
                      <a:pt x="140" y="230"/>
                    </a:lnTo>
                    <a:lnTo>
                      <a:pt x="142" y="230"/>
                    </a:lnTo>
                    <a:lnTo>
                      <a:pt x="142" y="228"/>
                    </a:lnTo>
                    <a:lnTo>
                      <a:pt x="144" y="228"/>
                    </a:lnTo>
                    <a:lnTo>
                      <a:pt x="144" y="230"/>
                    </a:lnTo>
                    <a:lnTo>
                      <a:pt x="146" y="230"/>
                    </a:lnTo>
                    <a:lnTo>
                      <a:pt x="146" y="228"/>
                    </a:lnTo>
                    <a:lnTo>
                      <a:pt x="148" y="228"/>
                    </a:lnTo>
                    <a:lnTo>
                      <a:pt x="148" y="227"/>
                    </a:lnTo>
                    <a:lnTo>
                      <a:pt x="150" y="227"/>
                    </a:lnTo>
                    <a:lnTo>
                      <a:pt x="150" y="225"/>
                    </a:lnTo>
                    <a:lnTo>
                      <a:pt x="152" y="225"/>
                    </a:lnTo>
                    <a:lnTo>
                      <a:pt x="154" y="223"/>
                    </a:lnTo>
                    <a:lnTo>
                      <a:pt x="154" y="225"/>
                    </a:lnTo>
                    <a:lnTo>
                      <a:pt x="154" y="227"/>
                    </a:lnTo>
                    <a:lnTo>
                      <a:pt x="154" y="228"/>
                    </a:lnTo>
                    <a:lnTo>
                      <a:pt x="154" y="230"/>
                    </a:lnTo>
                    <a:lnTo>
                      <a:pt x="156" y="232"/>
                    </a:lnTo>
                    <a:lnTo>
                      <a:pt x="158" y="232"/>
                    </a:lnTo>
                    <a:lnTo>
                      <a:pt x="160" y="234"/>
                    </a:lnTo>
                    <a:lnTo>
                      <a:pt x="158" y="236"/>
                    </a:lnTo>
                    <a:lnTo>
                      <a:pt x="160" y="236"/>
                    </a:lnTo>
                    <a:lnTo>
                      <a:pt x="158" y="238"/>
                    </a:lnTo>
                    <a:lnTo>
                      <a:pt x="160" y="238"/>
                    </a:lnTo>
                    <a:lnTo>
                      <a:pt x="160" y="240"/>
                    </a:lnTo>
                    <a:lnTo>
                      <a:pt x="161" y="240"/>
                    </a:lnTo>
                    <a:lnTo>
                      <a:pt x="163" y="240"/>
                    </a:lnTo>
                    <a:lnTo>
                      <a:pt x="165" y="242"/>
                    </a:lnTo>
                    <a:lnTo>
                      <a:pt x="167" y="244"/>
                    </a:lnTo>
                    <a:lnTo>
                      <a:pt x="167" y="246"/>
                    </a:lnTo>
                    <a:lnTo>
                      <a:pt x="169" y="246"/>
                    </a:lnTo>
                    <a:lnTo>
                      <a:pt x="169" y="248"/>
                    </a:lnTo>
                    <a:lnTo>
                      <a:pt x="171" y="248"/>
                    </a:lnTo>
                    <a:lnTo>
                      <a:pt x="173" y="248"/>
                    </a:lnTo>
                    <a:lnTo>
                      <a:pt x="173" y="246"/>
                    </a:lnTo>
                    <a:lnTo>
                      <a:pt x="175" y="246"/>
                    </a:lnTo>
                    <a:lnTo>
                      <a:pt x="175" y="244"/>
                    </a:lnTo>
                    <a:lnTo>
                      <a:pt x="175" y="242"/>
                    </a:lnTo>
                    <a:lnTo>
                      <a:pt x="177" y="242"/>
                    </a:lnTo>
                    <a:lnTo>
                      <a:pt x="179" y="240"/>
                    </a:lnTo>
                    <a:lnTo>
                      <a:pt x="181" y="242"/>
                    </a:lnTo>
                    <a:lnTo>
                      <a:pt x="181" y="240"/>
                    </a:lnTo>
                    <a:lnTo>
                      <a:pt x="183" y="240"/>
                    </a:lnTo>
                    <a:lnTo>
                      <a:pt x="184" y="240"/>
                    </a:lnTo>
                    <a:lnTo>
                      <a:pt x="186" y="240"/>
                    </a:lnTo>
                    <a:lnTo>
                      <a:pt x="188" y="240"/>
                    </a:lnTo>
                    <a:lnTo>
                      <a:pt x="188" y="238"/>
                    </a:lnTo>
                    <a:lnTo>
                      <a:pt x="188" y="236"/>
                    </a:lnTo>
                    <a:lnTo>
                      <a:pt x="190" y="236"/>
                    </a:lnTo>
                    <a:lnTo>
                      <a:pt x="190" y="238"/>
                    </a:lnTo>
                    <a:lnTo>
                      <a:pt x="192" y="238"/>
                    </a:lnTo>
                    <a:lnTo>
                      <a:pt x="194" y="238"/>
                    </a:lnTo>
                    <a:lnTo>
                      <a:pt x="194" y="236"/>
                    </a:lnTo>
                    <a:lnTo>
                      <a:pt x="196" y="234"/>
                    </a:lnTo>
                    <a:lnTo>
                      <a:pt x="198" y="234"/>
                    </a:lnTo>
                    <a:lnTo>
                      <a:pt x="198" y="232"/>
                    </a:lnTo>
                    <a:lnTo>
                      <a:pt x="200" y="232"/>
                    </a:lnTo>
                    <a:lnTo>
                      <a:pt x="202" y="232"/>
                    </a:lnTo>
                    <a:lnTo>
                      <a:pt x="202" y="230"/>
                    </a:lnTo>
                    <a:lnTo>
                      <a:pt x="200" y="230"/>
                    </a:lnTo>
                    <a:lnTo>
                      <a:pt x="202" y="230"/>
                    </a:lnTo>
                    <a:lnTo>
                      <a:pt x="202" y="228"/>
                    </a:lnTo>
                    <a:lnTo>
                      <a:pt x="204" y="228"/>
                    </a:lnTo>
                    <a:lnTo>
                      <a:pt x="204" y="227"/>
                    </a:lnTo>
                    <a:lnTo>
                      <a:pt x="206" y="227"/>
                    </a:lnTo>
                    <a:lnTo>
                      <a:pt x="208" y="227"/>
                    </a:lnTo>
                    <a:lnTo>
                      <a:pt x="208" y="225"/>
                    </a:lnTo>
                    <a:lnTo>
                      <a:pt x="208" y="227"/>
                    </a:lnTo>
                    <a:lnTo>
                      <a:pt x="209" y="225"/>
                    </a:lnTo>
                    <a:lnTo>
                      <a:pt x="209" y="227"/>
                    </a:lnTo>
                    <a:lnTo>
                      <a:pt x="209" y="225"/>
                    </a:lnTo>
                    <a:lnTo>
                      <a:pt x="211" y="225"/>
                    </a:lnTo>
                    <a:lnTo>
                      <a:pt x="211" y="223"/>
                    </a:lnTo>
                    <a:lnTo>
                      <a:pt x="213" y="223"/>
                    </a:lnTo>
                    <a:lnTo>
                      <a:pt x="213" y="225"/>
                    </a:lnTo>
                    <a:lnTo>
                      <a:pt x="213" y="223"/>
                    </a:lnTo>
                    <a:lnTo>
                      <a:pt x="215" y="223"/>
                    </a:lnTo>
                    <a:lnTo>
                      <a:pt x="217" y="225"/>
                    </a:lnTo>
                    <a:lnTo>
                      <a:pt x="219" y="225"/>
                    </a:lnTo>
                    <a:lnTo>
                      <a:pt x="219" y="223"/>
                    </a:lnTo>
                    <a:lnTo>
                      <a:pt x="219" y="221"/>
                    </a:lnTo>
                    <a:lnTo>
                      <a:pt x="221" y="221"/>
                    </a:lnTo>
                    <a:lnTo>
                      <a:pt x="223" y="221"/>
                    </a:lnTo>
                    <a:lnTo>
                      <a:pt x="223" y="219"/>
                    </a:lnTo>
                    <a:lnTo>
                      <a:pt x="225" y="219"/>
                    </a:lnTo>
                    <a:lnTo>
                      <a:pt x="225" y="221"/>
                    </a:lnTo>
                    <a:lnTo>
                      <a:pt x="227" y="219"/>
                    </a:lnTo>
                    <a:lnTo>
                      <a:pt x="229" y="217"/>
                    </a:lnTo>
                    <a:lnTo>
                      <a:pt x="231" y="215"/>
                    </a:lnTo>
                    <a:lnTo>
                      <a:pt x="231" y="217"/>
                    </a:lnTo>
                    <a:lnTo>
                      <a:pt x="232" y="217"/>
                    </a:lnTo>
                    <a:lnTo>
                      <a:pt x="234" y="217"/>
                    </a:lnTo>
                    <a:lnTo>
                      <a:pt x="236" y="217"/>
                    </a:lnTo>
                    <a:lnTo>
                      <a:pt x="238" y="217"/>
                    </a:lnTo>
                    <a:lnTo>
                      <a:pt x="242" y="217"/>
                    </a:lnTo>
                    <a:lnTo>
                      <a:pt x="246" y="217"/>
                    </a:lnTo>
                    <a:lnTo>
                      <a:pt x="248" y="217"/>
                    </a:lnTo>
                    <a:lnTo>
                      <a:pt x="250" y="217"/>
                    </a:lnTo>
                    <a:lnTo>
                      <a:pt x="252" y="215"/>
                    </a:lnTo>
                    <a:lnTo>
                      <a:pt x="254" y="215"/>
                    </a:lnTo>
                    <a:lnTo>
                      <a:pt x="256" y="213"/>
                    </a:lnTo>
                    <a:lnTo>
                      <a:pt x="261" y="213"/>
                    </a:lnTo>
                    <a:lnTo>
                      <a:pt x="263" y="213"/>
                    </a:lnTo>
                    <a:lnTo>
                      <a:pt x="265" y="213"/>
                    </a:lnTo>
                    <a:lnTo>
                      <a:pt x="267" y="213"/>
                    </a:lnTo>
                    <a:lnTo>
                      <a:pt x="269" y="213"/>
                    </a:lnTo>
                    <a:lnTo>
                      <a:pt x="271" y="213"/>
                    </a:lnTo>
                    <a:lnTo>
                      <a:pt x="273" y="213"/>
                    </a:lnTo>
                    <a:lnTo>
                      <a:pt x="275" y="213"/>
                    </a:lnTo>
                    <a:lnTo>
                      <a:pt x="277" y="213"/>
                    </a:lnTo>
                    <a:lnTo>
                      <a:pt x="280" y="213"/>
                    </a:lnTo>
                    <a:lnTo>
                      <a:pt x="282" y="213"/>
                    </a:lnTo>
                    <a:lnTo>
                      <a:pt x="284" y="213"/>
                    </a:lnTo>
                    <a:lnTo>
                      <a:pt x="284" y="211"/>
                    </a:lnTo>
                    <a:lnTo>
                      <a:pt x="286" y="211"/>
                    </a:lnTo>
                    <a:lnTo>
                      <a:pt x="288" y="211"/>
                    </a:lnTo>
                    <a:lnTo>
                      <a:pt x="290" y="211"/>
                    </a:lnTo>
                    <a:lnTo>
                      <a:pt x="292" y="211"/>
                    </a:lnTo>
                    <a:lnTo>
                      <a:pt x="294" y="211"/>
                    </a:lnTo>
                    <a:lnTo>
                      <a:pt x="296" y="211"/>
                    </a:lnTo>
                    <a:lnTo>
                      <a:pt x="296" y="209"/>
                    </a:lnTo>
                    <a:lnTo>
                      <a:pt x="298" y="209"/>
                    </a:lnTo>
                    <a:lnTo>
                      <a:pt x="296" y="205"/>
                    </a:lnTo>
                    <a:lnTo>
                      <a:pt x="296" y="204"/>
                    </a:lnTo>
                    <a:lnTo>
                      <a:pt x="298" y="204"/>
                    </a:lnTo>
                    <a:lnTo>
                      <a:pt x="298" y="202"/>
                    </a:lnTo>
                    <a:lnTo>
                      <a:pt x="300" y="200"/>
                    </a:lnTo>
                    <a:lnTo>
                      <a:pt x="302" y="198"/>
                    </a:lnTo>
                    <a:lnTo>
                      <a:pt x="303" y="198"/>
                    </a:lnTo>
                    <a:lnTo>
                      <a:pt x="305" y="198"/>
                    </a:lnTo>
                    <a:lnTo>
                      <a:pt x="307" y="198"/>
                    </a:lnTo>
                    <a:lnTo>
                      <a:pt x="307" y="196"/>
                    </a:lnTo>
                    <a:lnTo>
                      <a:pt x="309" y="196"/>
                    </a:lnTo>
                    <a:lnTo>
                      <a:pt x="311" y="194"/>
                    </a:lnTo>
                    <a:lnTo>
                      <a:pt x="311" y="192"/>
                    </a:lnTo>
                    <a:lnTo>
                      <a:pt x="313" y="192"/>
                    </a:lnTo>
                    <a:lnTo>
                      <a:pt x="311" y="192"/>
                    </a:lnTo>
                    <a:lnTo>
                      <a:pt x="311" y="190"/>
                    </a:lnTo>
                    <a:lnTo>
                      <a:pt x="313" y="190"/>
                    </a:lnTo>
                    <a:lnTo>
                      <a:pt x="315" y="190"/>
                    </a:lnTo>
                    <a:lnTo>
                      <a:pt x="315" y="188"/>
                    </a:lnTo>
                    <a:lnTo>
                      <a:pt x="317" y="188"/>
                    </a:lnTo>
                    <a:lnTo>
                      <a:pt x="317" y="186"/>
                    </a:lnTo>
                    <a:lnTo>
                      <a:pt x="317" y="184"/>
                    </a:lnTo>
                    <a:lnTo>
                      <a:pt x="319" y="182"/>
                    </a:lnTo>
                    <a:lnTo>
                      <a:pt x="321" y="182"/>
                    </a:lnTo>
                    <a:lnTo>
                      <a:pt x="321" y="180"/>
                    </a:lnTo>
                    <a:lnTo>
                      <a:pt x="323" y="179"/>
                    </a:lnTo>
                    <a:lnTo>
                      <a:pt x="321" y="179"/>
                    </a:lnTo>
                    <a:lnTo>
                      <a:pt x="323" y="179"/>
                    </a:lnTo>
                    <a:lnTo>
                      <a:pt x="323" y="177"/>
                    </a:lnTo>
                    <a:lnTo>
                      <a:pt x="325" y="177"/>
                    </a:lnTo>
                    <a:lnTo>
                      <a:pt x="325" y="175"/>
                    </a:lnTo>
                    <a:lnTo>
                      <a:pt x="325" y="173"/>
                    </a:lnTo>
                    <a:lnTo>
                      <a:pt x="327" y="173"/>
                    </a:lnTo>
                    <a:lnTo>
                      <a:pt x="327" y="171"/>
                    </a:lnTo>
                    <a:lnTo>
                      <a:pt x="327" y="169"/>
                    </a:lnTo>
                    <a:lnTo>
                      <a:pt x="328" y="169"/>
                    </a:lnTo>
                    <a:lnTo>
                      <a:pt x="328" y="167"/>
                    </a:lnTo>
                    <a:lnTo>
                      <a:pt x="330" y="167"/>
                    </a:lnTo>
                    <a:lnTo>
                      <a:pt x="330" y="165"/>
                    </a:lnTo>
                    <a:lnTo>
                      <a:pt x="328" y="165"/>
                    </a:lnTo>
                    <a:lnTo>
                      <a:pt x="327" y="165"/>
                    </a:lnTo>
                    <a:lnTo>
                      <a:pt x="327" y="163"/>
                    </a:lnTo>
                    <a:lnTo>
                      <a:pt x="325" y="163"/>
                    </a:lnTo>
                    <a:lnTo>
                      <a:pt x="323" y="161"/>
                    </a:lnTo>
                    <a:lnTo>
                      <a:pt x="323" y="159"/>
                    </a:lnTo>
                    <a:lnTo>
                      <a:pt x="321" y="159"/>
                    </a:lnTo>
                    <a:lnTo>
                      <a:pt x="319" y="159"/>
                    </a:lnTo>
                    <a:lnTo>
                      <a:pt x="319" y="157"/>
                    </a:lnTo>
                    <a:lnTo>
                      <a:pt x="317" y="157"/>
                    </a:lnTo>
                    <a:lnTo>
                      <a:pt x="315" y="157"/>
                    </a:lnTo>
                    <a:lnTo>
                      <a:pt x="315" y="155"/>
                    </a:lnTo>
                    <a:lnTo>
                      <a:pt x="315" y="154"/>
                    </a:lnTo>
                    <a:lnTo>
                      <a:pt x="315" y="155"/>
                    </a:lnTo>
                    <a:lnTo>
                      <a:pt x="313" y="155"/>
                    </a:lnTo>
                    <a:lnTo>
                      <a:pt x="313" y="154"/>
                    </a:lnTo>
                    <a:lnTo>
                      <a:pt x="313" y="152"/>
                    </a:lnTo>
                    <a:lnTo>
                      <a:pt x="315" y="152"/>
                    </a:lnTo>
                    <a:lnTo>
                      <a:pt x="317" y="150"/>
                    </a:lnTo>
                    <a:lnTo>
                      <a:pt x="319" y="148"/>
                    </a:lnTo>
                    <a:lnTo>
                      <a:pt x="319" y="150"/>
                    </a:lnTo>
                    <a:lnTo>
                      <a:pt x="319" y="148"/>
                    </a:lnTo>
                    <a:lnTo>
                      <a:pt x="321" y="148"/>
                    </a:lnTo>
                    <a:lnTo>
                      <a:pt x="321" y="146"/>
                    </a:lnTo>
                    <a:lnTo>
                      <a:pt x="323" y="146"/>
                    </a:lnTo>
                    <a:lnTo>
                      <a:pt x="323" y="144"/>
                    </a:lnTo>
                    <a:lnTo>
                      <a:pt x="325" y="144"/>
                    </a:lnTo>
                    <a:lnTo>
                      <a:pt x="327" y="144"/>
                    </a:lnTo>
                    <a:lnTo>
                      <a:pt x="328" y="144"/>
                    </a:lnTo>
                    <a:lnTo>
                      <a:pt x="328" y="142"/>
                    </a:lnTo>
                    <a:lnTo>
                      <a:pt x="328" y="144"/>
                    </a:lnTo>
                    <a:lnTo>
                      <a:pt x="330" y="144"/>
                    </a:lnTo>
                    <a:lnTo>
                      <a:pt x="332" y="144"/>
                    </a:lnTo>
                    <a:lnTo>
                      <a:pt x="332" y="142"/>
                    </a:lnTo>
                    <a:lnTo>
                      <a:pt x="334" y="142"/>
                    </a:lnTo>
                    <a:lnTo>
                      <a:pt x="336" y="142"/>
                    </a:lnTo>
                    <a:lnTo>
                      <a:pt x="338" y="142"/>
                    </a:lnTo>
                    <a:lnTo>
                      <a:pt x="340" y="142"/>
                    </a:lnTo>
                    <a:lnTo>
                      <a:pt x="342" y="142"/>
                    </a:lnTo>
                    <a:lnTo>
                      <a:pt x="342" y="144"/>
                    </a:lnTo>
                    <a:lnTo>
                      <a:pt x="344" y="144"/>
                    </a:lnTo>
                    <a:lnTo>
                      <a:pt x="346" y="144"/>
                    </a:lnTo>
                    <a:lnTo>
                      <a:pt x="346" y="142"/>
                    </a:lnTo>
                    <a:lnTo>
                      <a:pt x="348" y="142"/>
                    </a:lnTo>
                    <a:lnTo>
                      <a:pt x="350" y="142"/>
                    </a:lnTo>
                    <a:lnTo>
                      <a:pt x="351" y="142"/>
                    </a:lnTo>
                    <a:lnTo>
                      <a:pt x="353" y="142"/>
                    </a:lnTo>
                    <a:lnTo>
                      <a:pt x="355" y="142"/>
                    </a:lnTo>
                    <a:lnTo>
                      <a:pt x="357" y="142"/>
                    </a:lnTo>
                    <a:lnTo>
                      <a:pt x="359" y="142"/>
                    </a:lnTo>
                    <a:lnTo>
                      <a:pt x="361" y="142"/>
                    </a:lnTo>
                    <a:lnTo>
                      <a:pt x="363" y="142"/>
                    </a:lnTo>
                    <a:lnTo>
                      <a:pt x="363" y="140"/>
                    </a:lnTo>
                    <a:lnTo>
                      <a:pt x="363" y="142"/>
                    </a:lnTo>
                    <a:lnTo>
                      <a:pt x="365" y="142"/>
                    </a:lnTo>
                    <a:lnTo>
                      <a:pt x="367" y="142"/>
                    </a:lnTo>
                    <a:lnTo>
                      <a:pt x="369" y="142"/>
                    </a:lnTo>
                    <a:lnTo>
                      <a:pt x="371" y="142"/>
                    </a:lnTo>
                    <a:lnTo>
                      <a:pt x="373" y="140"/>
                    </a:lnTo>
                    <a:lnTo>
                      <a:pt x="375" y="140"/>
                    </a:lnTo>
                    <a:lnTo>
                      <a:pt x="376" y="140"/>
                    </a:lnTo>
                    <a:lnTo>
                      <a:pt x="378" y="140"/>
                    </a:lnTo>
                    <a:lnTo>
                      <a:pt x="380" y="140"/>
                    </a:lnTo>
                    <a:lnTo>
                      <a:pt x="382" y="140"/>
                    </a:lnTo>
                    <a:lnTo>
                      <a:pt x="384" y="140"/>
                    </a:lnTo>
                    <a:lnTo>
                      <a:pt x="386" y="138"/>
                    </a:lnTo>
                    <a:lnTo>
                      <a:pt x="386" y="140"/>
                    </a:lnTo>
                    <a:lnTo>
                      <a:pt x="388" y="140"/>
                    </a:lnTo>
                    <a:lnTo>
                      <a:pt x="388" y="138"/>
                    </a:lnTo>
                    <a:lnTo>
                      <a:pt x="390" y="138"/>
                    </a:lnTo>
                    <a:lnTo>
                      <a:pt x="392" y="138"/>
                    </a:lnTo>
                    <a:lnTo>
                      <a:pt x="392" y="136"/>
                    </a:lnTo>
                    <a:lnTo>
                      <a:pt x="394" y="136"/>
                    </a:lnTo>
                    <a:lnTo>
                      <a:pt x="394" y="134"/>
                    </a:lnTo>
                    <a:lnTo>
                      <a:pt x="396" y="134"/>
                    </a:lnTo>
                    <a:lnTo>
                      <a:pt x="398" y="134"/>
                    </a:lnTo>
                    <a:lnTo>
                      <a:pt x="399" y="134"/>
                    </a:lnTo>
                    <a:lnTo>
                      <a:pt x="399" y="132"/>
                    </a:lnTo>
                    <a:lnTo>
                      <a:pt x="399" y="134"/>
                    </a:lnTo>
                    <a:lnTo>
                      <a:pt x="401" y="134"/>
                    </a:lnTo>
                    <a:lnTo>
                      <a:pt x="403" y="134"/>
                    </a:lnTo>
                    <a:lnTo>
                      <a:pt x="405" y="134"/>
                    </a:lnTo>
                    <a:lnTo>
                      <a:pt x="407" y="132"/>
                    </a:lnTo>
                    <a:lnTo>
                      <a:pt x="409" y="134"/>
                    </a:lnTo>
                    <a:lnTo>
                      <a:pt x="411" y="134"/>
                    </a:lnTo>
                    <a:lnTo>
                      <a:pt x="413" y="134"/>
                    </a:lnTo>
                    <a:lnTo>
                      <a:pt x="415" y="134"/>
                    </a:lnTo>
                    <a:lnTo>
                      <a:pt x="417" y="134"/>
                    </a:lnTo>
                    <a:lnTo>
                      <a:pt x="419" y="134"/>
                    </a:lnTo>
                    <a:lnTo>
                      <a:pt x="419" y="132"/>
                    </a:lnTo>
                    <a:lnTo>
                      <a:pt x="421" y="132"/>
                    </a:lnTo>
                    <a:lnTo>
                      <a:pt x="423" y="132"/>
                    </a:lnTo>
                    <a:lnTo>
                      <a:pt x="424" y="132"/>
                    </a:lnTo>
                    <a:lnTo>
                      <a:pt x="424" y="129"/>
                    </a:lnTo>
                    <a:lnTo>
                      <a:pt x="426" y="127"/>
                    </a:lnTo>
                    <a:lnTo>
                      <a:pt x="426" y="125"/>
                    </a:lnTo>
                    <a:lnTo>
                      <a:pt x="426" y="123"/>
                    </a:lnTo>
                    <a:lnTo>
                      <a:pt x="428" y="123"/>
                    </a:lnTo>
                    <a:lnTo>
                      <a:pt x="430" y="121"/>
                    </a:lnTo>
                    <a:lnTo>
                      <a:pt x="428" y="121"/>
                    </a:lnTo>
                    <a:lnTo>
                      <a:pt x="430" y="119"/>
                    </a:lnTo>
                    <a:lnTo>
                      <a:pt x="430" y="121"/>
                    </a:lnTo>
                    <a:lnTo>
                      <a:pt x="430" y="119"/>
                    </a:lnTo>
                    <a:lnTo>
                      <a:pt x="432" y="121"/>
                    </a:lnTo>
                    <a:lnTo>
                      <a:pt x="432" y="119"/>
                    </a:lnTo>
                    <a:lnTo>
                      <a:pt x="434" y="119"/>
                    </a:lnTo>
                    <a:lnTo>
                      <a:pt x="434" y="121"/>
                    </a:lnTo>
                    <a:lnTo>
                      <a:pt x="438" y="121"/>
                    </a:lnTo>
                    <a:lnTo>
                      <a:pt x="436" y="121"/>
                    </a:lnTo>
                    <a:lnTo>
                      <a:pt x="436" y="119"/>
                    </a:lnTo>
                    <a:lnTo>
                      <a:pt x="438" y="119"/>
                    </a:lnTo>
                    <a:lnTo>
                      <a:pt x="438" y="117"/>
                    </a:lnTo>
                    <a:lnTo>
                      <a:pt x="438" y="115"/>
                    </a:lnTo>
                    <a:lnTo>
                      <a:pt x="440" y="115"/>
                    </a:lnTo>
                    <a:lnTo>
                      <a:pt x="442" y="115"/>
                    </a:lnTo>
                    <a:lnTo>
                      <a:pt x="444" y="115"/>
                    </a:lnTo>
                    <a:lnTo>
                      <a:pt x="446" y="115"/>
                    </a:lnTo>
                    <a:lnTo>
                      <a:pt x="446" y="113"/>
                    </a:lnTo>
                    <a:lnTo>
                      <a:pt x="447" y="113"/>
                    </a:lnTo>
                    <a:lnTo>
                      <a:pt x="449" y="113"/>
                    </a:lnTo>
                    <a:lnTo>
                      <a:pt x="451" y="113"/>
                    </a:lnTo>
                    <a:lnTo>
                      <a:pt x="449" y="111"/>
                    </a:lnTo>
                    <a:lnTo>
                      <a:pt x="451" y="109"/>
                    </a:lnTo>
                    <a:lnTo>
                      <a:pt x="453" y="109"/>
                    </a:lnTo>
                    <a:lnTo>
                      <a:pt x="453" y="107"/>
                    </a:lnTo>
                    <a:lnTo>
                      <a:pt x="455" y="106"/>
                    </a:lnTo>
                    <a:lnTo>
                      <a:pt x="457" y="106"/>
                    </a:lnTo>
                    <a:lnTo>
                      <a:pt x="457" y="104"/>
                    </a:lnTo>
                    <a:lnTo>
                      <a:pt x="459" y="104"/>
                    </a:lnTo>
                    <a:lnTo>
                      <a:pt x="459" y="102"/>
                    </a:lnTo>
                    <a:lnTo>
                      <a:pt x="459" y="100"/>
                    </a:lnTo>
                    <a:lnTo>
                      <a:pt x="461" y="100"/>
                    </a:lnTo>
                    <a:lnTo>
                      <a:pt x="461" y="98"/>
                    </a:lnTo>
                    <a:lnTo>
                      <a:pt x="463" y="98"/>
                    </a:lnTo>
                    <a:lnTo>
                      <a:pt x="461" y="98"/>
                    </a:lnTo>
                    <a:lnTo>
                      <a:pt x="461" y="96"/>
                    </a:lnTo>
                    <a:lnTo>
                      <a:pt x="463" y="96"/>
                    </a:lnTo>
                    <a:lnTo>
                      <a:pt x="463" y="94"/>
                    </a:lnTo>
                    <a:lnTo>
                      <a:pt x="461" y="94"/>
                    </a:lnTo>
                    <a:lnTo>
                      <a:pt x="463" y="94"/>
                    </a:lnTo>
                    <a:lnTo>
                      <a:pt x="463" y="92"/>
                    </a:lnTo>
                    <a:lnTo>
                      <a:pt x="463" y="90"/>
                    </a:lnTo>
                    <a:lnTo>
                      <a:pt x="463" y="92"/>
                    </a:lnTo>
                    <a:lnTo>
                      <a:pt x="465" y="92"/>
                    </a:lnTo>
                    <a:lnTo>
                      <a:pt x="465" y="90"/>
                    </a:lnTo>
                    <a:lnTo>
                      <a:pt x="465" y="88"/>
                    </a:lnTo>
                    <a:lnTo>
                      <a:pt x="467" y="88"/>
                    </a:lnTo>
                    <a:lnTo>
                      <a:pt x="467" y="90"/>
                    </a:lnTo>
                    <a:lnTo>
                      <a:pt x="469" y="88"/>
                    </a:lnTo>
                    <a:lnTo>
                      <a:pt x="470" y="88"/>
                    </a:lnTo>
                    <a:lnTo>
                      <a:pt x="470" y="86"/>
                    </a:lnTo>
                    <a:lnTo>
                      <a:pt x="470" y="84"/>
                    </a:lnTo>
                    <a:lnTo>
                      <a:pt x="472" y="84"/>
                    </a:lnTo>
                    <a:lnTo>
                      <a:pt x="472" y="82"/>
                    </a:lnTo>
                    <a:lnTo>
                      <a:pt x="474" y="81"/>
                    </a:lnTo>
                    <a:lnTo>
                      <a:pt x="476" y="81"/>
                    </a:lnTo>
                    <a:lnTo>
                      <a:pt x="476" y="79"/>
                    </a:lnTo>
                    <a:lnTo>
                      <a:pt x="476" y="77"/>
                    </a:lnTo>
                    <a:lnTo>
                      <a:pt x="478" y="77"/>
                    </a:lnTo>
                    <a:lnTo>
                      <a:pt x="478" y="75"/>
                    </a:lnTo>
                    <a:lnTo>
                      <a:pt x="480" y="75"/>
                    </a:lnTo>
                    <a:lnTo>
                      <a:pt x="480" y="73"/>
                    </a:lnTo>
                    <a:lnTo>
                      <a:pt x="482" y="73"/>
                    </a:lnTo>
                    <a:lnTo>
                      <a:pt x="482" y="75"/>
                    </a:lnTo>
                    <a:lnTo>
                      <a:pt x="484" y="75"/>
                    </a:lnTo>
                    <a:lnTo>
                      <a:pt x="484" y="73"/>
                    </a:lnTo>
                    <a:lnTo>
                      <a:pt x="484" y="75"/>
                    </a:lnTo>
                    <a:lnTo>
                      <a:pt x="486" y="75"/>
                    </a:lnTo>
                    <a:lnTo>
                      <a:pt x="488" y="75"/>
                    </a:lnTo>
                    <a:lnTo>
                      <a:pt x="488" y="73"/>
                    </a:lnTo>
                    <a:lnTo>
                      <a:pt x="488" y="75"/>
                    </a:lnTo>
                    <a:lnTo>
                      <a:pt x="490" y="73"/>
                    </a:lnTo>
                    <a:lnTo>
                      <a:pt x="490" y="71"/>
                    </a:lnTo>
                    <a:lnTo>
                      <a:pt x="492" y="71"/>
                    </a:lnTo>
                    <a:lnTo>
                      <a:pt x="492" y="69"/>
                    </a:lnTo>
                    <a:lnTo>
                      <a:pt x="494" y="69"/>
                    </a:lnTo>
                    <a:lnTo>
                      <a:pt x="494" y="67"/>
                    </a:lnTo>
                    <a:lnTo>
                      <a:pt x="494" y="65"/>
                    </a:lnTo>
                    <a:lnTo>
                      <a:pt x="494" y="63"/>
                    </a:lnTo>
                    <a:lnTo>
                      <a:pt x="495" y="63"/>
                    </a:lnTo>
                    <a:lnTo>
                      <a:pt x="495" y="61"/>
                    </a:lnTo>
                    <a:lnTo>
                      <a:pt x="497" y="61"/>
                    </a:lnTo>
                    <a:lnTo>
                      <a:pt x="497" y="59"/>
                    </a:lnTo>
                    <a:lnTo>
                      <a:pt x="499" y="57"/>
                    </a:lnTo>
                    <a:lnTo>
                      <a:pt x="499" y="56"/>
                    </a:lnTo>
                    <a:lnTo>
                      <a:pt x="501" y="56"/>
                    </a:lnTo>
                    <a:lnTo>
                      <a:pt x="501" y="57"/>
                    </a:lnTo>
                    <a:lnTo>
                      <a:pt x="503" y="57"/>
                    </a:lnTo>
                    <a:lnTo>
                      <a:pt x="505" y="57"/>
                    </a:lnTo>
                    <a:lnTo>
                      <a:pt x="505" y="56"/>
                    </a:lnTo>
                    <a:lnTo>
                      <a:pt x="507" y="56"/>
                    </a:lnTo>
                    <a:lnTo>
                      <a:pt x="509" y="56"/>
                    </a:lnTo>
                    <a:lnTo>
                      <a:pt x="509" y="54"/>
                    </a:lnTo>
                    <a:lnTo>
                      <a:pt x="511" y="54"/>
                    </a:lnTo>
                    <a:lnTo>
                      <a:pt x="509" y="54"/>
                    </a:lnTo>
                    <a:lnTo>
                      <a:pt x="511" y="54"/>
                    </a:lnTo>
                    <a:lnTo>
                      <a:pt x="513" y="54"/>
                    </a:lnTo>
                    <a:lnTo>
                      <a:pt x="513" y="52"/>
                    </a:lnTo>
                    <a:lnTo>
                      <a:pt x="513" y="50"/>
                    </a:lnTo>
                    <a:lnTo>
                      <a:pt x="515" y="50"/>
                    </a:lnTo>
                    <a:lnTo>
                      <a:pt x="513" y="50"/>
                    </a:lnTo>
                    <a:lnTo>
                      <a:pt x="513" y="48"/>
                    </a:lnTo>
                    <a:lnTo>
                      <a:pt x="515" y="48"/>
                    </a:lnTo>
                    <a:lnTo>
                      <a:pt x="515" y="46"/>
                    </a:lnTo>
                    <a:lnTo>
                      <a:pt x="517" y="44"/>
                    </a:lnTo>
                    <a:lnTo>
                      <a:pt x="517" y="42"/>
                    </a:lnTo>
                    <a:lnTo>
                      <a:pt x="515" y="42"/>
                    </a:lnTo>
                    <a:lnTo>
                      <a:pt x="517" y="42"/>
                    </a:lnTo>
                    <a:lnTo>
                      <a:pt x="517" y="40"/>
                    </a:lnTo>
                    <a:lnTo>
                      <a:pt x="515" y="40"/>
                    </a:lnTo>
                    <a:lnTo>
                      <a:pt x="515" y="38"/>
                    </a:lnTo>
                    <a:lnTo>
                      <a:pt x="513" y="36"/>
                    </a:lnTo>
                    <a:lnTo>
                      <a:pt x="513" y="34"/>
                    </a:lnTo>
                    <a:lnTo>
                      <a:pt x="515" y="33"/>
                    </a:lnTo>
                    <a:lnTo>
                      <a:pt x="513" y="33"/>
                    </a:lnTo>
                    <a:lnTo>
                      <a:pt x="513" y="31"/>
                    </a:lnTo>
                    <a:lnTo>
                      <a:pt x="515" y="29"/>
                    </a:lnTo>
                    <a:lnTo>
                      <a:pt x="515" y="27"/>
                    </a:lnTo>
                    <a:lnTo>
                      <a:pt x="517" y="27"/>
                    </a:lnTo>
                    <a:lnTo>
                      <a:pt x="517" y="25"/>
                    </a:lnTo>
                    <a:lnTo>
                      <a:pt x="518" y="25"/>
                    </a:lnTo>
                    <a:lnTo>
                      <a:pt x="518" y="23"/>
                    </a:lnTo>
                    <a:lnTo>
                      <a:pt x="517" y="23"/>
                    </a:lnTo>
                    <a:lnTo>
                      <a:pt x="518" y="23"/>
                    </a:lnTo>
                    <a:lnTo>
                      <a:pt x="518" y="21"/>
                    </a:lnTo>
                    <a:lnTo>
                      <a:pt x="518" y="19"/>
                    </a:lnTo>
                    <a:lnTo>
                      <a:pt x="517" y="19"/>
                    </a:lnTo>
                    <a:lnTo>
                      <a:pt x="518" y="19"/>
                    </a:lnTo>
                    <a:lnTo>
                      <a:pt x="518" y="17"/>
                    </a:lnTo>
                    <a:lnTo>
                      <a:pt x="518" y="15"/>
                    </a:lnTo>
                    <a:lnTo>
                      <a:pt x="520" y="15"/>
                    </a:lnTo>
                    <a:lnTo>
                      <a:pt x="520" y="13"/>
                    </a:lnTo>
                    <a:lnTo>
                      <a:pt x="522" y="13"/>
                    </a:lnTo>
                    <a:lnTo>
                      <a:pt x="522" y="11"/>
                    </a:lnTo>
                    <a:lnTo>
                      <a:pt x="522" y="13"/>
                    </a:lnTo>
                    <a:lnTo>
                      <a:pt x="522" y="11"/>
                    </a:lnTo>
                    <a:lnTo>
                      <a:pt x="524" y="11"/>
                    </a:lnTo>
                    <a:lnTo>
                      <a:pt x="526" y="11"/>
                    </a:lnTo>
                    <a:lnTo>
                      <a:pt x="528" y="11"/>
                    </a:lnTo>
                    <a:lnTo>
                      <a:pt x="530" y="11"/>
                    </a:lnTo>
                    <a:lnTo>
                      <a:pt x="532" y="11"/>
                    </a:lnTo>
                    <a:lnTo>
                      <a:pt x="532" y="9"/>
                    </a:lnTo>
                    <a:lnTo>
                      <a:pt x="534" y="9"/>
                    </a:lnTo>
                    <a:lnTo>
                      <a:pt x="536" y="9"/>
                    </a:lnTo>
                    <a:lnTo>
                      <a:pt x="538" y="9"/>
                    </a:lnTo>
                    <a:lnTo>
                      <a:pt x="540" y="9"/>
                    </a:lnTo>
                    <a:lnTo>
                      <a:pt x="542" y="9"/>
                    </a:lnTo>
                    <a:lnTo>
                      <a:pt x="543" y="9"/>
                    </a:lnTo>
                    <a:lnTo>
                      <a:pt x="545" y="9"/>
                    </a:lnTo>
                    <a:lnTo>
                      <a:pt x="545" y="8"/>
                    </a:lnTo>
                    <a:lnTo>
                      <a:pt x="547" y="8"/>
                    </a:lnTo>
                    <a:lnTo>
                      <a:pt x="549" y="8"/>
                    </a:lnTo>
                    <a:lnTo>
                      <a:pt x="551" y="8"/>
                    </a:lnTo>
                    <a:lnTo>
                      <a:pt x="553" y="6"/>
                    </a:lnTo>
                    <a:lnTo>
                      <a:pt x="555" y="6"/>
                    </a:lnTo>
                    <a:lnTo>
                      <a:pt x="555" y="4"/>
                    </a:lnTo>
                    <a:lnTo>
                      <a:pt x="557" y="4"/>
                    </a:lnTo>
                    <a:lnTo>
                      <a:pt x="559" y="4"/>
                    </a:lnTo>
                    <a:lnTo>
                      <a:pt x="561" y="4"/>
                    </a:lnTo>
                    <a:lnTo>
                      <a:pt x="563" y="4"/>
                    </a:lnTo>
                    <a:lnTo>
                      <a:pt x="563" y="2"/>
                    </a:lnTo>
                    <a:lnTo>
                      <a:pt x="565" y="2"/>
                    </a:lnTo>
                    <a:lnTo>
                      <a:pt x="566" y="2"/>
                    </a:lnTo>
                    <a:lnTo>
                      <a:pt x="568" y="2"/>
                    </a:lnTo>
                    <a:lnTo>
                      <a:pt x="568" y="0"/>
                    </a:lnTo>
                    <a:lnTo>
                      <a:pt x="570" y="2"/>
                    </a:lnTo>
                    <a:lnTo>
                      <a:pt x="572" y="2"/>
                    </a:lnTo>
                    <a:lnTo>
                      <a:pt x="574" y="2"/>
                    </a:lnTo>
                    <a:lnTo>
                      <a:pt x="576" y="2"/>
                    </a:lnTo>
                    <a:lnTo>
                      <a:pt x="578" y="4"/>
                    </a:lnTo>
                    <a:lnTo>
                      <a:pt x="580" y="2"/>
                    </a:lnTo>
                    <a:lnTo>
                      <a:pt x="582" y="4"/>
                    </a:lnTo>
                    <a:lnTo>
                      <a:pt x="584" y="4"/>
                    </a:lnTo>
                    <a:lnTo>
                      <a:pt x="586" y="4"/>
                    </a:lnTo>
                    <a:lnTo>
                      <a:pt x="586" y="6"/>
                    </a:lnTo>
                    <a:lnTo>
                      <a:pt x="588" y="6"/>
                    </a:lnTo>
                    <a:lnTo>
                      <a:pt x="589" y="6"/>
                    </a:lnTo>
                    <a:lnTo>
                      <a:pt x="591" y="6"/>
                    </a:lnTo>
                    <a:lnTo>
                      <a:pt x="593" y="6"/>
                    </a:lnTo>
                    <a:lnTo>
                      <a:pt x="595" y="6"/>
                    </a:lnTo>
                    <a:lnTo>
                      <a:pt x="593" y="8"/>
                    </a:lnTo>
                    <a:lnTo>
                      <a:pt x="597" y="11"/>
                    </a:lnTo>
                    <a:lnTo>
                      <a:pt x="603" y="19"/>
                    </a:lnTo>
                    <a:lnTo>
                      <a:pt x="607" y="23"/>
                    </a:lnTo>
                    <a:lnTo>
                      <a:pt x="609" y="25"/>
                    </a:lnTo>
                    <a:lnTo>
                      <a:pt x="611" y="27"/>
                    </a:lnTo>
                    <a:lnTo>
                      <a:pt x="613" y="27"/>
                    </a:lnTo>
                    <a:lnTo>
                      <a:pt x="616" y="33"/>
                    </a:lnTo>
                    <a:lnTo>
                      <a:pt x="618" y="34"/>
                    </a:lnTo>
                    <a:lnTo>
                      <a:pt x="620" y="34"/>
                    </a:lnTo>
                    <a:lnTo>
                      <a:pt x="620" y="36"/>
                    </a:lnTo>
                    <a:lnTo>
                      <a:pt x="622" y="38"/>
                    </a:lnTo>
                    <a:lnTo>
                      <a:pt x="624" y="38"/>
                    </a:lnTo>
                    <a:lnTo>
                      <a:pt x="626" y="40"/>
                    </a:lnTo>
                    <a:lnTo>
                      <a:pt x="626" y="42"/>
                    </a:lnTo>
                    <a:lnTo>
                      <a:pt x="626" y="44"/>
                    </a:lnTo>
                    <a:lnTo>
                      <a:pt x="628" y="44"/>
                    </a:lnTo>
                    <a:lnTo>
                      <a:pt x="628" y="46"/>
                    </a:lnTo>
                    <a:lnTo>
                      <a:pt x="630" y="48"/>
                    </a:lnTo>
                    <a:lnTo>
                      <a:pt x="630" y="50"/>
                    </a:lnTo>
                    <a:lnTo>
                      <a:pt x="632" y="54"/>
                    </a:lnTo>
                    <a:lnTo>
                      <a:pt x="634" y="54"/>
                    </a:lnTo>
                    <a:lnTo>
                      <a:pt x="637" y="59"/>
                    </a:lnTo>
                    <a:lnTo>
                      <a:pt x="637" y="61"/>
                    </a:lnTo>
                    <a:lnTo>
                      <a:pt x="641" y="69"/>
                    </a:lnTo>
                    <a:lnTo>
                      <a:pt x="643" y="71"/>
                    </a:lnTo>
                    <a:lnTo>
                      <a:pt x="645" y="73"/>
                    </a:lnTo>
                    <a:lnTo>
                      <a:pt x="647" y="77"/>
                    </a:lnTo>
                    <a:lnTo>
                      <a:pt x="649" y="81"/>
                    </a:lnTo>
                    <a:lnTo>
                      <a:pt x="651" y="84"/>
                    </a:lnTo>
                    <a:lnTo>
                      <a:pt x="651" y="94"/>
                    </a:lnTo>
                    <a:lnTo>
                      <a:pt x="651" y="96"/>
                    </a:lnTo>
                    <a:lnTo>
                      <a:pt x="651" y="98"/>
                    </a:lnTo>
                    <a:lnTo>
                      <a:pt x="649" y="100"/>
                    </a:lnTo>
                    <a:lnTo>
                      <a:pt x="649" y="102"/>
                    </a:lnTo>
                    <a:lnTo>
                      <a:pt x="649" y="104"/>
                    </a:lnTo>
                    <a:lnTo>
                      <a:pt x="647" y="104"/>
                    </a:lnTo>
                    <a:lnTo>
                      <a:pt x="647" y="106"/>
                    </a:lnTo>
                    <a:lnTo>
                      <a:pt x="649" y="106"/>
                    </a:lnTo>
                    <a:lnTo>
                      <a:pt x="647" y="106"/>
                    </a:lnTo>
                    <a:lnTo>
                      <a:pt x="647" y="107"/>
                    </a:lnTo>
                    <a:lnTo>
                      <a:pt x="647" y="109"/>
                    </a:lnTo>
                    <a:lnTo>
                      <a:pt x="647" y="111"/>
                    </a:lnTo>
                    <a:lnTo>
                      <a:pt x="649" y="111"/>
                    </a:lnTo>
                    <a:lnTo>
                      <a:pt x="651" y="113"/>
                    </a:lnTo>
                    <a:lnTo>
                      <a:pt x="649" y="113"/>
                    </a:lnTo>
                    <a:lnTo>
                      <a:pt x="649" y="115"/>
                    </a:lnTo>
                    <a:lnTo>
                      <a:pt x="649" y="117"/>
                    </a:lnTo>
                    <a:lnTo>
                      <a:pt x="647" y="117"/>
                    </a:lnTo>
                    <a:lnTo>
                      <a:pt x="647" y="119"/>
                    </a:lnTo>
                    <a:lnTo>
                      <a:pt x="647" y="121"/>
                    </a:lnTo>
                    <a:lnTo>
                      <a:pt x="649" y="123"/>
                    </a:lnTo>
                    <a:lnTo>
                      <a:pt x="649" y="125"/>
                    </a:lnTo>
                    <a:lnTo>
                      <a:pt x="647" y="125"/>
                    </a:lnTo>
                    <a:lnTo>
                      <a:pt x="645" y="127"/>
                    </a:lnTo>
                    <a:lnTo>
                      <a:pt x="645" y="129"/>
                    </a:lnTo>
                    <a:lnTo>
                      <a:pt x="643" y="130"/>
                    </a:lnTo>
                    <a:lnTo>
                      <a:pt x="641" y="130"/>
                    </a:lnTo>
                    <a:lnTo>
                      <a:pt x="639" y="132"/>
                    </a:lnTo>
                    <a:lnTo>
                      <a:pt x="639" y="130"/>
                    </a:lnTo>
                    <a:lnTo>
                      <a:pt x="637" y="130"/>
                    </a:lnTo>
                    <a:lnTo>
                      <a:pt x="637" y="132"/>
                    </a:lnTo>
                    <a:lnTo>
                      <a:pt x="636" y="134"/>
                    </a:lnTo>
                    <a:lnTo>
                      <a:pt x="636" y="136"/>
                    </a:lnTo>
                    <a:lnTo>
                      <a:pt x="636" y="138"/>
                    </a:lnTo>
                    <a:lnTo>
                      <a:pt x="636" y="140"/>
                    </a:lnTo>
                    <a:lnTo>
                      <a:pt x="634" y="142"/>
                    </a:lnTo>
                    <a:lnTo>
                      <a:pt x="634" y="144"/>
                    </a:lnTo>
                    <a:lnTo>
                      <a:pt x="636" y="144"/>
                    </a:lnTo>
                    <a:lnTo>
                      <a:pt x="636" y="146"/>
                    </a:lnTo>
                    <a:lnTo>
                      <a:pt x="637" y="146"/>
                    </a:lnTo>
                    <a:lnTo>
                      <a:pt x="639" y="146"/>
                    </a:lnTo>
                    <a:lnTo>
                      <a:pt x="641" y="146"/>
                    </a:lnTo>
                    <a:lnTo>
                      <a:pt x="643" y="144"/>
                    </a:lnTo>
                    <a:lnTo>
                      <a:pt x="643" y="146"/>
                    </a:lnTo>
                    <a:lnTo>
                      <a:pt x="643" y="148"/>
                    </a:lnTo>
                    <a:lnTo>
                      <a:pt x="643" y="150"/>
                    </a:lnTo>
                    <a:lnTo>
                      <a:pt x="643" y="152"/>
                    </a:lnTo>
                    <a:lnTo>
                      <a:pt x="643" y="154"/>
                    </a:lnTo>
                    <a:lnTo>
                      <a:pt x="641" y="154"/>
                    </a:lnTo>
                    <a:lnTo>
                      <a:pt x="641" y="155"/>
                    </a:lnTo>
                    <a:lnTo>
                      <a:pt x="639" y="155"/>
                    </a:lnTo>
                    <a:lnTo>
                      <a:pt x="637" y="157"/>
                    </a:lnTo>
                    <a:lnTo>
                      <a:pt x="639" y="159"/>
                    </a:lnTo>
                    <a:lnTo>
                      <a:pt x="637" y="159"/>
                    </a:lnTo>
                    <a:lnTo>
                      <a:pt x="637" y="161"/>
                    </a:lnTo>
                    <a:lnTo>
                      <a:pt x="639" y="161"/>
                    </a:lnTo>
                    <a:lnTo>
                      <a:pt x="639" y="163"/>
                    </a:lnTo>
                    <a:lnTo>
                      <a:pt x="641" y="163"/>
                    </a:lnTo>
                    <a:lnTo>
                      <a:pt x="643" y="163"/>
                    </a:lnTo>
                    <a:lnTo>
                      <a:pt x="645" y="161"/>
                    </a:lnTo>
                    <a:lnTo>
                      <a:pt x="647" y="161"/>
                    </a:lnTo>
                    <a:lnTo>
                      <a:pt x="651" y="163"/>
                    </a:lnTo>
                    <a:lnTo>
                      <a:pt x="653" y="163"/>
                    </a:lnTo>
                    <a:lnTo>
                      <a:pt x="655" y="163"/>
                    </a:lnTo>
                    <a:lnTo>
                      <a:pt x="657" y="163"/>
                    </a:lnTo>
                    <a:lnTo>
                      <a:pt x="659" y="163"/>
                    </a:lnTo>
                    <a:lnTo>
                      <a:pt x="661" y="163"/>
                    </a:lnTo>
                    <a:lnTo>
                      <a:pt x="664" y="163"/>
                    </a:lnTo>
                    <a:lnTo>
                      <a:pt x="666" y="163"/>
                    </a:lnTo>
                    <a:lnTo>
                      <a:pt x="668" y="163"/>
                    </a:lnTo>
                    <a:lnTo>
                      <a:pt x="670" y="163"/>
                    </a:lnTo>
                    <a:lnTo>
                      <a:pt x="672" y="165"/>
                    </a:lnTo>
                    <a:lnTo>
                      <a:pt x="674" y="165"/>
                    </a:lnTo>
                    <a:lnTo>
                      <a:pt x="676" y="165"/>
                    </a:lnTo>
                    <a:lnTo>
                      <a:pt x="678" y="165"/>
                    </a:lnTo>
                    <a:lnTo>
                      <a:pt x="680" y="165"/>
                    </a:lnTo>
                    <a:lnTo>
                      <a:pt x="682" y="165"/>
                    </a:lnTo>
                    <a:lnTo>
                      <a:pt x="684" y="165"/>
                    </a:lnTo>
                    <a:lnTo>
                      <a:pt x="685" y="165"/>
                    </a:lnTo>
                    <a:lnTo>
                      <a:pt x="687" y="165"/>
                    </a:lnTo>
                    <a:lnTo>
                      <a:pt x="689" y="165"/>
                    </a:lnTo>
                    <a:lnTo>
                      <a:pt x="691" y="165"/>
                    </a:lnTo>
                    <a:lnTo>
                      <a:pt x="691" y="167"/>
                    </a:lnTo>
                    <a:lnTo>
                      <a:pt x="689" y="169"/>
                    </a:lnTo>
                    <a:lnTo>
                      <a:pt x="689" y="171"/>
                    </a:lnTo>
                    <a:lnTo>
                      <a:pt x="691" y="171"/>
                    </a:lnTo>
                    <a:lnTo>
                      <a:pt x="691" y="173"/>
                    </a:lnTo>
                    <a:lnTo>
                      <a:pt x="691" y="175"/>
                    </a:lnTo>
                    <a:lnTo>
                      <a:pt x="689" y="175"/>
                    </a:lnTo>
                    <a:lnTo>
                      <a:pt x="687" y="179"/>
                    </a:lnTo>
                    <a:lnTo>
                      <a:pt x="685" y="179"/>
                    </a:lnTo>
                    <a:lnTo>
                      <a:pt x="685" y="180"/>
                    </a:lnTo>
                    <a:lnTo>
                      <a:pt x="684" y="182"/>
                    </a:lnTo>
                    <a:lnTo>
                      <a:pt x="684" y="184"/>
                    </a:lnTo>
                    <a:lnTo>
                      <a:pt x="684" y="186"/>
                    </a:lnTo>
                    <a:lnTo>
                      <a:pt x="684" y="188"/>
                    </a:lnTo>
                    <a:lnTo>
                      <a:pt x="684" y="190"/>
                    </a:lnTo>
                    <a:lnTo>
                      <a:pt x="685" y="190"/>
                    </a:lnTo>
                    <a:lnTo>
                      <a:pt x="685" y="192"/>
                    </a:lnTo>
                    <a:lnTo>
                      <a:pt x="687" y="192"/>
                    </a:lnTo>
                    <a:lnTo>
                      <a:pt x="687" y="194"/>
                    </a:lnTo>
                    <a:lnTo>
                      <a:pt x="689" y="194"/>
                    </a:lnTo>
                    <a:lnTo>
                      <a:pt x="691" y="194"/>
                    </a:lnTo>
                    <a:lnTo>
                      <a:pt x="691" y="196"/>
                    </a:lnTo>
                    <a:lnTo>
                      <a:pt x="693" y="196"/>
                    </a:lnTo>
                    <a:lnTo>
                      <a:pt x="695" y="196"/>
                    </a:lnTo>
                    <a:lnTo>
                      <a:pt x="697" y="196"/>
                    </a:lnTo>
                    <a:lnTo>
                      <a:pt x="699" y="198"/>
                    </a:lnTo>
                    <a:lnTo>
                      <a:pt x="699" y="196"/>
                    </a:lnTo>
                    <a:lnTo>
                      <a:pt x="701" y="196"/>
                    </a:lnTo>
                    <a:lnTo>
                      <a:pt x="703" y="196"/>
                    </a:lnTo>
                    <a:lnTo>
                      <a:pt x="703" y="194"/>
                    </a:lnTo>
                    <a:lnTo>
                      <a:pt x="703" y="196"/>
                    </a:lnTo>
                    <a:lnTo>
                      <a:pt x="705" y="196"/>
                    </a:lnTo>
                    <a:lnTo>
                      <a:pt x="707" y="196"/>
                    </a:lnTo>
                    <a:lnTo>
                      <a:pt x="707" y="198"/>
                    </a:lnTo>
                    <a:lnTo>
                      <a:pt x="709" y="198"/>
                    </a:lnTo>
                    <a:lnTo>
                      <a:pt x="709" y="200"/>
                    </a:lnTo>
                    <a:lnTo>
                      <a:pt x="712" y="200"/>
                    </a:lnTo>
                    <a:lnTo>
                      <a:pt x="714" y="200"/>
                    </a:lnTo>
                    <a:lnTo>
                      <a:pt x="716" y="200"/>
                    </a:lnTo>
                    <a:lnTo>
                      <a:pt x="718" y="200"/>
                    </a:lnTo>
                    <a:lnTo>
                      <a:pt x="720" y="200"/>
                    </a:lnTo>
                    <a:lnTo>
                      <a:pt x="722" y="200"/>
                    </a:lnTo>
                    <a:lnTo>
                      <a:pt x="724" y="200"/>
                    </a:lnTo>
                    <a:lnTo>
                      <a:pt x="726" y="200"/>
                    </a:lnTo>
                    <a:lnTo>
                      <a:pt x="726" y="202"/>
                    </a:lnTo>
                    <a:lnTo>
                      <a:pt x="728" y="202"/>
                    </a:lnTo>
                    <a:lnTo>
                      <a:pt x="730" y="202"/>
                    </a:lnTo>
                    <a:lnTo>
                      <a:pt x="732" y="202"/>
                    </a:lnTo>
                    <a:lnTo>
                      <a:pt x="733" y="202"/>
                    </a:lnTo>
                    <a:lnTo>
                      <a:pt x="733" y="204"/>
                    </a:lnTo>
                    <a:lnTo>
                      <a:pt x="735" y="205"/>
                    </a:lnTo>
                    <a:lnTo>
                      <a:pt x="735" y="211"/>
                    </a:lnTo>
                    <a:lnTo>
                      <a:pt x="737" y="211"/>
                    </a:lnTo>
                    <a:lnTo>
                      <a:pt x="739" y="213"/>
                    </a:lnTo>
                    <a:lnTo>
                      <a:pt x="741" y="215"/>
                    </a:lnTo>
                    <a:lnTo>
                      <a:pt x="743" y="217"/>
                    </a:lnTo>
                    <a:lnTo>
                      <a:pt x="745" y="219"/>
                    </a:lnTo>
                    <a:lnTo>
                      <a:pt x="747" y="221"/>
                    </a:lnTo>
                    <a:lnTo>
                      <a:pt x="749" y="221"/>
                    </a:lnTo>
                    <a:lnTo>
                      <a:pt x="749" y="223"/>
                    </a:lnTo>
                    <a:lnTo>
                      <a:pt x="751" y="223"/>
                    </a:lnTo>
                    <a:lnTo>
                      <a:pt x="753" y="223"/>
                    </a:lnTo>
                    <a:lnTo>
                      <a:pt x="755" y="223"/>
                    </a:lnTo>
                    <a:lnTo>
                      <a:pt x="755" y="221"/>
                    </a:lnTo>
                    <a:lnTo>
                      <a:pt x="756" y="223"/>
                    </a:lnTo>
                    <a:lnTo>
                      <a:pt x="758" y="225"/>
                    </a:lnTo>
                    <a:lnTo>
                      <a:pt x="760" y="227"/>
                    </a:lnTo>
                    <a:lnTo>
                      <a:pt x="760" y="228"/>
                    </a:lnTo>
                    <a:lnTo>
                      <a:pt x="762" y="228"/>
                    </a:lnTo>
                    <a:lnTo>
                      <a:pt x="764" y="230"/>
                    </a:lnTo>
                    <a:lnTo>
                      <a:pt x="762" y="230"/>
                    </a:lnTo>
                    <a:lnTo>
                      <a:pt x="764" y="232"/>
                    </a:lnTo>
                    <a:lnTo>
                      <a:pt x="762" y="234"/>
                    </a:lnTo>
                    <a:lnTo>
                      <a:pt x="762" y="236"/>
                    </a:lnTo>
                    <a:lnTo>
                      <a:pt x="762" y="238"/>
                    </a:lnTo>
                    <a:lnTo>
                      <a:pt x="764" y="238"/>
                    </a:lnTo>
                    <a:lnTo>
                      <a:pt x="762" y="238"/>
                    </a:lnTo>
                    <a:lnTo>
                      <a:pt x="762" y="240"/>
                    </a:lnTo>
                    <a:lnTo>
                      <a:pt x="764" y="240"/>
                    </a:lnTo>
                    <a:lnTo>
                      <a:pt x="762" y="240"/>
                    </a:lnTo>
                    <a:lnTo>
                      <a:pt x="762" y="242"/>
                    </a:lnTo>
                    <a:lnTo>
                      <a:pt x="760" y="242"/>
                    </a:lnTo>
                    <a:lnTo>
                      <a:pt x="758" y="242"/>
                    </a:lnTo>
                    <a:lnTo>
                      <a:pt x="758" y="244"/>
                    </a:lnTo>
                    <a:lnTo>
                      <a:pt x="756" y="244"/>
                    </a:lnTo>
                    <a:lnTo>
                      <a:pt x="755" y="244"/>
                    </a:lnTo>
                    <a:lnTo>
                      <a:pt x="755" y="246"/>
                    </a:lnTo>
                    <a:lnTo>
                      <a:pt x="756" y="246"/>
                    </a:lnTo>
                    <a:lnTo>
                      <a:pt x="756" y="248"/>
                    </a:lnTo>
                    <a:lnTo>
                      <a:pt x="756" y="250"/>
                    </a:lnTo>
                    <a:lnTo>
                      <a:pt x="756" y="252"/>
                    </a:lnTo>
                    <a:lnTo>
                      <a:pt x="758" y="252"/>
                    </a:lnTo>
                    <a:lnTo>
                      <a:pt x="760" y="252"/>
                    </a:lnTo>
                    <a:lnTo>
                      <a:pt x="762" y="252"/>
                    </a:lnTo>
                    <a:lnTo>
                      <a:pt x="762" y="253"/>
                    </a:lnTo>
                    <a:lnTo>
                      <a:pt x="762" y="252"/>
                    </a:lnTo>
                    <a:lnTo>
                      <a:pt x="762" y="253"/>
                    </a:lnTo>
                    <a:lnTo>
                      <a:pt x="764" y="253"/>
                    </a:lnTo>
                    <a:lnTo>
                      <a:pt x="764" y="255"/>
                    </a:lnTo>
                    <a:lnTo>
                      <a:pt x="766" y="255"/>
                    </a:lnTo>
                    <a:lnTo>
                      <a:pt x="766" y="257"/>
                    </a:lnTo>
                    <a:lnTo>
                      <a:pt x="768" y="257"/>
                    </a:lnTo>
                    <a:lnTo>
                      <a:pt x="768" y="259"/>
                    </a:lnTo>
                    <a:lnTo>
                      <a:pt x="768" y="261"/>
                    </a:lnTo>
                    <a:lnTo>
                      <a:pt x="770" y="261"/>
                    </a:lnTo>
                    <a:lnTo>
                      <a:pt x="770" y="263"/>
                    </a:lnTo>
                    <a:lnTo>
                      <a:pt x="772" y="263"/>
                    </a:lnTo>
                    <a:lnTo>
                      <a:pt x="772" y="261"/>
                    </a:lnTo>
                    <a:lnTo>
                      <a:pt x="772" y="263"/>
                    </a:lnTo>
                    <a:lnTo>
                      <a:pt x="774" y="263"/>
                    </a:lnTo>
                    <a:lnTo>
                      <a:pt x="774" y="265"/>
                    </a:lnTo>
                    <a:lnTo>
                      <a:pt x="774" y="263"/>
                    </a:lnTo>
                    <a:lnTo>
                      <a:pt x="776" y="265"/>
                    </a:lnTo>
                    <a:lnTo>
                      <a:pt x="774" y="265"/>
                    </a:lnTo>
                    <a:lnTo>
                      <a:pt x="776" y="265"/>
                    </a:lnTo>
                    <a:lnTo>
                      <a:pt x="776" y="267"/>
                    </a:lnTo>
                    <a:lnTo>
                      <a:pt x="778" y="267"/>
                    </a:lnTo>
                    <a:lnTo>
                      <a:pt x="780" y="267"/>
                    </a:lnTo>
                    <a:lnTo>
                      <a:pt x="780" y="265"/>
                    </a:lnTo>
                    <a:lnTo>
                      <a:pt x="780" y="267"/>
                    </a:lnTo>
                    <a:lnTo>
                      <a:pt x="781" y="267"/>
                    </a:lnTo>
                    <a:lnTo>
                      <a:pt x="783" y="267"/>
                    </a:lnTo>
                    <a:lnTo>
                      <a:pt x="783" y="269"/>
                    </a:lnTo>
                    <a:lnTo>
                      <a:pt x="785" y="269"/>
                    </a:lnTo>
                    <a:lnTo>
                      <a:pt x="785" y="271"/>
                    </a:lnTo>
                    <a:lnTo>
                      <a:pt x="787" y="271"/>
                    </a:lnTo>
                    <a:lnTo>
                      <a:pt x="789" y="271"/>
                    </a:lnTo>
                    <a:lnTo>
                      <a:pt x="789" y="273"/>
                    </a:lnTo>
                    <a:lnTo>
                      <a:pt x="791" y="273"/>
                    </a:lnTo>
                    <a:lnTo>
                      <a:pt x="791" y="271"/>
                    </a:lnTo>
                    <a:lnTo>
                      <a:pt x="793" y="273"/>
                    </a:lnTo>
                    <a:lnTo>
                      <a:pt x="795" y="273"/>
                    </a:lnTo>
                    <a:lnTo>
                      <a:pt x="795" y="275"/>
                    </a:lnTo>
                    <a:lnTo>
                      <a:pt x="797" y="275"/>
                    </a:lnTo>
                    <a:lnTo>
                      <a:pt x="799" y="275"/>
                    </a:lnTo>
                    <a:lnTo>
                      <a:pt x="801" y="275"/>
                    </a:lnTo>
                    <a:lnTo>
                      <a:pt x="801" y="277"/>
                    </a:lnTo>
                    <a:lnTo>
                      <a:pt x="801" y="278"/>
                    </a:lnTo>
                    <a:lnTo>
                      <a:pt x="803" y="278"/>
                    </a:lnTo>
                    <a:lnTo>
                      <a:pt x="804" y="278"/>
                    </a:lnTo>
                    <a:lnTo>
                      <a:pt x="806" y="278"/>
                    </a:lnTo>
                    <a:lnTo>
                      <a:pt x="806" y="280"/>
                    </a:lnTo>
                    <a:lnTo>
                      <a:pt x="808" y="282"/>
                    </a:lnTo>
                    <a:lnTo>
                      <a:pt x="810" y="282"/>
                    </a:lnTo>
                    <a:lnTo>
                      <a:pt x="812" y="282"/>
                    </a:lnTo>
                    <a:lnTo>
                      <a:pt x="812" y="284"/>
                    </a:lnTo>
                    <a:lnTo>
                      <a:pt x="814" y="284"/>
                    </a:lnTo>
                    <a:lnTo>
                      <a:pt x="816" y="284"/>
                    </a:lnTo>
                    <a:lnTo>
                      <a:pt x="816" y="286"/>
                    </a:lnTo>
                    <a:lnTo>
                      <a:pt x="816" y="288"/>
                    </a:lnTo>
                    <a:lnTo>
                      <a:pt x="816" y="290"/>
                    </a:lnTo>
                    <a:lnTo>
                      <a:pt x="816" y="292"/>
                    </a:lnTo>
                    <a:lnTo>
                      <a:pt x="818" y="292"/>
                    </a:lnTo>
                    <a:lnTo>
                      <a:pt x="820" y="292"/>
                    </a:lnTo>
                    <a:lnTo>
                      <a:pt x="820" y="294"/>
                    </a:lnTo>
                    <a:lnTo>
                      <a:pt x="820" y="296"/>
                    </a:lnTo>
                    <a:lnTo>
                      <a:pt x="820" y="298"/>
                    </a:lnTo>
                    <a:lnTo>
                      <a:pt x="822" y="300"/>
                    </a:lnTo>
                    <a:lnTo>
                      <a:pt x="824" y="300"/>
                    </a:lnTo>
                    <a:lnTo>
                      <a:pt x="826" y="300"/>
                    </a:lnTo>
                    <a:lnTo>
                      <a:pt x="826" y="302"/>
                    </a:lnTo>
                    <a:lnTo>
                      <a:pt x="828" y="302"/>
                    </a:lnTo>
                    <a:lnTo>
                      <a:pt x="828" y="303"/>
                    </a:lnTo>
                    <a:lnTo>
                      <a:pt x="829" y="303"/>
                    </a:lnTo>
                    <a:lnTo>
                      <a:pt x="831" y="305"/>
                    </a:lnTo>
                    <a:lnTo>
                      <a:pt x="831" y="307"/>
                    </a:lnTo>
                    <a:lnTo>
                      <a:pt x="833" y="307"/>
                    </a:lnTo>
                    <a:lnTo>
                      <a:pt x="835" y="307"/>
                    </a:lnTo>
                    <a:lnTo>
                      <a:pt x="837" y="307"/>
                    </a:lnTo>
                    <a:lnTo>
                      <a:pt x="839" y="307"/>
                    </a:lnTo>
                    <a:lnTo>
                      <a:pt x="839" y="309"/>
                    </a:lnTo>
                    <a:lnTo>
                      <a:pt x="841" y="309"/>
                    </a:lnTo>
                    <a:lnTo>
                      <a:pt x="841" y="311"/>
                    </a:lnTo>
                    <a:lnTo>
                      <a:pt x="843" y="311"/>
                    </a:lnTo>
                    <a:lnTo>
                      <a:pt x="841" y="313"/>
                    </a:lnTo>
                    <a:lnTo>
                      <a:pt x="839" y="315"/>
                    </a:lnTo>
                    <a:lnTo>
                      <a:pt x="837" y="315"/>
                    </a:lnTo>
                    <a:lnTo>
                      <a:pt x="837" y="317"/>
                    </a:lnTo>
                    <a:lnTo>
                      <a:pt x="837" y="319"/>
                    </a:lnTo>
                    <a:lnTo>
                      <a:pt x="835" y="319"/>
                    </a:lnTo>
                    <a:lnTo>
                      <a:pt x="835" y="321"/>
                    </a:lnTo>
                    <a:lnTo>
                      <a:pt x="833" y="321"/>
                    </a:lnTo>
                    <a:lnTo>
                      <a:pt x="833" y="323"/>
                    </a:lnTo>
                    <a:lnTo>
                      <a:pt x="833" y="325"/>
                    </a:lnTo>
                    <a:lnTo>
                      <a:pt x="835" y="323"/>
                    </a:lnTo>
                    <a:lnTo>
                      <a:pt x="835" y="325"/>
                    </a:lnTo>
                    <a:lnTo>
                      <a:pt x="833" y="325"/>
                    </a:lnTo>
                    <a:lnTo>
                      <a:pt x="835" y="326"/>
                    </a:lnTo>
                    <a:lnTo>
                      <a:pt x="833" y="326"/>
                    </a:lnTo>
                    <a:lnTo>
                      <a:pt x="833" y="328"/>
                    </a:lnTo>
                    <a:lnTo>
                      <a:pt x="835" y="330"/>
                    </a:lnTo>
                    <a:lnTo>
                      <a:pt x="837" y="330"/>
                    </a:lnTo>
                    <a:lnTo>
                      <a:pt x="839" y="332"/>
                    </a:lnTo>
                    <a:lnTo>
                      <a:pt x="839" y="334"/>
                    </a:lnTo>
                    <a:lnTo>
                      <a:pt x="841" y="334"/>
                    </a:lnTo>
                    <a:lnTo>
                      <a:pt x="843" y="334"/>
                    </a:lnTo>
                    <a:lnTo>
                      <a:pt x="845" y="336"/>
                    </a:lnTo>
                    <a:lnTo>
                      <a:pt x="847" y="336"/>
                    </a:lnTo>
                    <a:lnTo>
                      <a:pt x="847" y="338"/>
                    </a:lnTo>
                    <a:lnTo>
                      <a:pt x="847" y="340"/>
                    </a:lnTo>
                    <a:lnTo>
                      <a:pt x="847" y="342"/>
                    </a:lnTo>
                    <a:lnTo>
                      <a:pt x="849" y="342"/>
                    </a:lnTo>
                    <a:lnTo>
                      <a:pt x="849" y="340"/>
                    </a:lnTo>
                    <a:lnTo>
                      <a:pt x="851" y="340"/>
                    </a:lnTo>
                    <a:lnTo>
                      <a:pt x="851" y="342"/>
                    </a:lnTo>
                    <a:lnTo>
                      <a:pt x="851" y="344"/>
                    </a:lnTo>
                    <a:lnTo>
                      <a:pt x="849" y="344"/>
                    </a:lnTo>
                    <a:lnTo>
                      <a:pt x="849" y="346"/>
                    </a:lnTo>
                    <a:lnTo>
                      <a:pt x="847" y="346"/>
                    </a:lnTo>
                    <a:lnTo>
                      <a:pt x="845" y="348"/>
                    </a:lnTo>
                    <a:lnTo>
                      <a:pt x="845" y="350"/>
                    </a:lnTo>
                    <a:lnTo>
                      <a:pt x="845" y="351"/>
                    </a:lnTo>
                    <a:lnTo>
                      <a:pt x="847" y="350"/>
                    </a:lnTo>
                    <a:lnTo>
                      <a:pt x="849" y="348"/>
                    </a:lnTo>
                    <a:lnTo>
                      <a:pt x="851" y="348"/>
                    </a:lnTo>
                    <a:lnTo>
                      <a:pt x="851" y="350"/>
                    </a:lnTo>
                    <a:lnTo>
                      <a:pt x="851" y="351"/>
                    </a:lnTo>
                    <a:lnTo>
                      <a:pt x="852" y="351"/>
                    </a:lnTo>
                    <a:lnTo>
                      <a:pt x="852" y="353"/>
                    </a:lnTo>
                    <a:lnTo>
                      <a:pt x="854" y="355"/>
                    </a:lnTo>
                    <a:lnTo>
                      <a:pt x="854" y="353"/>
                    </a:lnTo>
                    <a:lnTo>
                      <a:pt x="856" y="353"/>
                    </a:lnTo>
                    <a:lnTo>
                      <a:pt x="856" y="355"/>
                    </a:lnTo>
                    <a:lnTo>
                      <a:pt x="858" y="355"/>
                    </a:lnTo>
                    <a:lnTo>
                      <a:pt x="860" y="355"/>
                    </a:lnTo>
                    <a:lnTo>
                      <a:pt x="862" y="355"/>
                    </a:lnTo>
                    <a:lnTo>
                      <a:pt x="864" y="355"/>
                    </a:lnTo>
                    <a:lnTo>
                      <a:pt x="866" y="355"/>
                    </a:lnTo>
                    <a:lnTo>
                      <a:pt x="868" y="357"/>
                    </a:lnTo>
                    <a:lnTo>
                      <a:pt x="870" y="357"/>
                    </a:lnTo>
                    <a:lnTo>
                      <a:pt x="872" y="359"/>
                    </a:lnTo>
                    <a:lnTo>
                      <a:pt x="872" y="361"/>
                    </a:lnTo>
                    <a:lnTo>
                      <a:pt x="872" y="363"/>
                    </a:lnTo>
                    <a:lnTo>
                      <a:pt x="874" y="365"/>
                    </a:lnTo>
                    <a:lnTo>
                      <a:pt x="876" y="365"/>
                    </a:lnTo>
                    <a:lnTo>
                      <a:pt x="876" y="363"/>
                    </a:lnTo>
                    <a:lnTo>
                      <a:pt x="877" y="363"/>
                    </a:lnTo>
                    <a:lnTo>
                      <a:pt x="877" y="365"/>
                    </a:lnTo>
                    <a:lnTo>
                      <a:pt x="879" y="365"/>
                    </a:lnTo>
                    <a:lnTo>
                      <a:pt x="879" y="367"/>
                    </a:lnTo>
                    <a:lnTo>
                      <a:pt x="881" y="367"/>
                    </a:lnTo>
                    <a:lnTo>
                      <a:pt x="883" y="367"/>
                    </a:lnTo>
                    <a:lnTo>
                      <a:pt x="885" y="367"/>
                    </a:lnTo>
                    <a:lnTo>
                      <a:pt x="885" y="369"/>
                    </a:lnTo>
                    <a:lnTo>
                      <a:pt x="887" y="369"/>
                    </a:lnTo>
                    <a:lnTo>
                      <a:pt x="887" y="371"/>
                    </a:lnTo>
                    <a:lnTo>
                      <a:pt x="889" y="371"/>
                    </a:lnTo>
                    <a:lnTo>
                      <a:pt x="891" y="371"/>
                    </a:lnTo>
                    <a:lnTo>
                      <a:pt x="891" y="373"/>
                    </a:lnTo>
                    <a:lnTo>
                      <a:pt x="893" y="373"/>
                    </a:lnTo>
                    <a:lnTo>
                      <a:pt x="895" y="373"/>
                    </a:lnTo>
                    <a:lnTo>
                      <a:pt x="893" y="375"/>
                    </a:lnTo>
                    <a:lnTo>
                      <a:pt x="895" y="375"/>
                    </a:lnTo>
                    <a:lnTo>
                      <a:pt x="897" y="375"/>
                    </a:lnTo>
                    <a:lnTo>
                      <a:pt x="897" y="376"/>
                    </a:lnTo>
                    <a:lnTo>
                      <a:pt x="899" y="376"/>
                    </a:lnTo>
                    <a:lnTo>
                      <a:pt x="899" y="378"/>
                    </a:lnTo>
                    <a:lnTo>
                      <a:pt x="899" y="380"/>
                    </a:lnTo>
                    <a:lnTo>
                      <a:pt x="900" y="382"/>
                    </a:lnTo>
                    <a:lnTo>
                      <a:pt x="899" y="384"/>
                    </a:lnTo>
                    <a:lnTo>
                      <a:pt x="900" y="384"/>
                    </a:lnTo>
                    <a:lnTo>
                      <a:pt x="900" y="386"/>
                    </a:lnTo>
                    <a:lnTo>
                      <a:pt x="900" y="384"/>
                    </a:lnTo>
                    <a:lnTo>
                      <a:pt x="902" y="384"/>
                    </a:lnTo>
                    <a:lnTo>
                      <a:pt x="902" y="386"/>
                    </a:lnTo>
                    <a:lnTo>
                      <a:pt x="902" y="388"/>
                    </a:lnTo>
                    <a:lnTo>
                      <a:pt x="900" y="392"/>
                    </a:lnTo>
                    <a:lnTo>
                      <a:pt x="900" y="396"/>
                    </a:lnTo>
                    <a:lnTo>
                      <a:pt x="900" y="399"/>
                    </a:lnTo>
                    <a:lnTo>
                      <a:pt x="900" y="401"/>
                    </a:lnTo>
                    <a:lnTo>
                      <a:pt x="900" y="403"/>
                    </a:lnTo>
                    <a:lnTo>
                      <a:pt x="902" y="407"/>
                    </a:lnTo>
                    <a:lnTo>
                      <a:pt x="904" y="409"/>
                    </a:lnTo>
                    <a:lnTo>
                      <a:pt x="904" y="411"/>
                    </a:lnTo>
                    <a:lnTo>
                      <a:pt x="906" y="413"/>
                    </a:lnTo>
                    <a:lnTo>
                      <a:pt x="908" y="413"/>
                    </a:lnTo>
                    <a:lnTo>
                      <a:pt x="910" y="417"/>
                    </a:lnTo>
                    <a:lnTo>
                      <a:pt x="914" y="421"/>
                    </a:lnTo>
                    <a:lnTo>
                      <a:pt x="916" y="423"/>
                    </a:lnTo>
                    <a:lnTo>
                      <a:pt x="916" y="424"/>
                    </a:lnTo>
                    <a:lnTo>
                      <a:pt x="916" y="426"/>
                    </a:lnTo>
                    <a:lnTo>
                      <a:pt x="914" y="42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Freeform 28"/>
              <p:cNvSpPr>
                <a:spLocks/>
              </p:cNvSpPr>
              <p:nvPr/>
            </p:nvSpPr>
            <p:spPr bwMode="auto">
              <a:xfrm>
                <a:off x="4174491" y="2710966"/>
                <a:ext cx="782517" cy="566025"/>
              </a:xfrm>
              <a:custGeom>
                <a:avLst/>
                <a:gdLst>
                  <a:gd name="T0" fmla="*/ 541 w 556"/>
                  <a:gd name="T1" fmla="*/ 250 h 407"/>
                  <a:gd name="T2" fmla="*/ 514 w 556"/>
                  <a:gd name="T3" fmla="*/ 263 h 407"/>
                  <a:gd name="T4" fmla="*/ 491 w 556"/>
                  <a:gd name="T5" fmla="*/ 259 h 407"/>
                  <a:gd name="T6" fmla="*/ 480 w 556"/>
                  <a:gd name="T7" fmla="*/ 273 h 407"/>
                  <a:gd name="T8" fmla="*/ 466 w 556"/>
                  <a:gd name="T9" fmla="*/ 280 h 407"/>
                  <a:gd name="T10" fmla="*/ 455 w 556"/>
                  <a:gd name="T11" fmla="*/ 286 h 407"/>
                  <a:gd name="T12" fmla="*/ 422 w 556"/>
                  <a:gd name="T13" fmla="*/ 296 h 407"/>
                  <a:gd name="T14" fmla="*/ 384 w 556"/>
                  <a:gd name="T15" fmla="*/ 284 h 407"/>
                  <a:gd name="T16" fmla="*/ 361 w 556"/>
                  <a:gd name="T17" fmla="*/ 284 h 407"/>
                  <a:gd name="T18" fmla="*/ 342 w 556"/>
                  <a:gd name="T19" fmla="*/ 298 h 407"/>
                  <a:gd name="T20" fmla="*/ 322 w 556"/>
                  <a:gd name="T21" fmla="*/ 294 h 407"/>
                  <a:gd name="T22" fmla="*/ 280 w 556"/>
                  <a:gd name="T23" fmla="*/ 292 h 407"/>
                  <a:gd name="T24" fmla="*/ 238 w 556"/>
                  <a:gd name="T25" fmla="*/ 296 h 407"/>
                  <a:gd name="T26" fmla="*/ 196 w 556"/>
                  <a:gd name="T27" fmla="*/ 294 h 407"/>
                  <a:gd name="T28" fmla="*/ 180 w 556"/>
                  <a:gd name="T29" fmla="*/ 315 h 407"/>
                  <a:gd name="T30" fmla="*/ 188 w 556"/>
                  <a:gd name="T31" fmla="*/ 340 h 407"/>
                  <a:gd name="T32" fmla="*/ 194 w 556"/>
                  <a:gd name="T33" fmla="*/ 373 h 407"/>
                  <a:gd name="T34" fmla="*/ 198 w 556"/>
                  <a:gd name="T35" fmla="*/ 401 h 407"/>
                  <a:gd name="T36" fmla="*/ 178 w 556"/>
                  <a:gd name="T37" fmla="*/ 386 h 407"/>
                  <a:gd name="T38" fmla="*/ 159 w 556"/>
                  <a:gd name="T39" fmla="*/ 373 h 407"/>
                  <a:gd name="T40" fmla="*/ 132 w 556"/>
                  <a:gd name="T41" fmla="*/ 369 h 407"/>
                  <a:gd name="T42" fmla="*/ 105 w 556"/>
                  <a:gd name="T43" fmla="*/ 376 h 407"/>
                  <a:gd name="T44" fmla="*/ 82 w 556"/>
                  <a:gd name="T45" fmla="*/ 392 h 407"/>
                  <a:gd name="T46" fmla="*/ 67 w 556"/>
                  <a:gd name="T47" fmla="*/ 386 h 407"/>
                  <a:gd name="T48" fmla="*/ 50 w 556"/>
                  <a:gd name="T49" fmla="*/ 382 h 407"/>
                  <a:gd name="T50" fmla="*/ 40 w 556"/>
                  <a:gd name="T51" fmla="*/ 367 h 407"/>
                  <a:gd name="T52" fmla="*/ 32 w 556"/>
                  <a:gd name="T53" fmla="*/ 357 h 407"/>
                  <a:gd name="T54" fmla="*/ 27 w 556"/>
                  <a:gd name="T55" fmla="*/ 349 h 407"/>
                  <a:gd name="T56" fmla="*/ 11 w 556"/>
                  <a:gd name="T57" fmla="*/ 344 h 407"/>
                  <a:gd name="T58" fmla="*/ 2 w 556"/>
                  <a:gd name="T59" fmla="*/ 321 h 407"/>
                  <a:gd name="T60" fmla="*/ 2 w 556"/>
                  <a:gd name="T61" fmla="*/ 290 h 407"/>
                  <a:gd name="T62" fmla="*/ 23 w 556"/>
                  <a:gd name="T63" fmla="*/ 261 h 407"/>
                  <a:gd name="T64" fmla="*/ 13 w 556"/>
                  <a:gd name="T65" fmla="*/ 236 h 407"/>
                  <a:gd name="T66" fmla="*/ 23 w 556"/>
                  <a:gd name="T67" fmla="*/ 228 h 407"/>
                  <a:gd name="T68" fmla="*/ 54 w 556"/>
                  <a:gd name="T69" fmla="*/ 221 h 407"/>
                  <a:gd name="T70" fmla="*/ 73 w 556"/>
                  <a:gd name="T71" fmla="*/ 202 h 407"/>
                  <a:gd name="T72" fmla="*/ 73 w 556"/>
                  <a:gd name="T73" fmla="*/ 175 h 407"/>
                  <a:gd name="T74" fmla="*/ 90 w 556"/>
                  <a:gd name="T75" fmla="*/ 157 h 407"/>
                  <a:gd name="T76" fmla="*/ 92 w 556"/>
                  <a:gd name="T77" fmla="*/ 130 h 407"/>
                  <a:gd name="T78" fmla="*/ 111 w 556"/>
                  <a:gd name="T79" fmla="*/ 117 h 407"/>
                  <a:gd name="T80" fmla="*/ 128 w 556"/>
                  <a:gd name="T81" fmla="*/ 130 h 407"/>
                  <a:gd name="T82" fmla="*/ 153 w 556"/>
                  <a:gd name="T83" fmla="*/ 130 h 407"/>
                  <a:gd name="T84" fmla="*/ 157 w 556"/>
                  <a:gd name="T85" fmla="*/ 98 h 407"/>
                  <a:gd name="T86" fmla="*/ 184 w 556"/>
                  <a:gd name="T87" fmla="*/ 104 h 407"/>
                  <a:gd name="T88" fmla="*/ 190 w 556"/>
                  <a:gd name="T89" fmla="*/ 75 h 407"/>
                  <a:gd name="T90" fmla="*/ 221 w 556"/>
                  <a:gd name="T91" fmla="*/ 59 h 407"/>
                  <a:gd name="T92" fmla="*/ 247 w 556"/>
                  <a:gd name="T93" fmla="*/ 63 h 407"/>
                  <a:gd name="T94" fmla="*/ 315 w 556"/>
                  <a:gd name="T95" fmla="*/ 19 h 407"/>
                  <a:gd name="T96" fmla="*/ 351 w 556"/>
                  <a:gd name="T97" fmla="*/ 0 h 407"/>
                  <a:gd name="T98" fmla="*/ 390 w 556"/>
                  <a:gd name="T99" fmla="*/ 7 h 407"/>
                  <a:gd name="T100" fmla="*/ 403 w 556"/>
                  <a:gd name="T101" fmla="*/ 25 h 407"/>
                  <a:gd name="T102" fmla="*/ 407 w 556"/>
                  <a:gd name="T103" fmla="*/ 52 h 407"/>
                  <a:gd name="T104" fmla="*/ 416 w 556"/>
                  <a:gd name="T105" fmla="*/ 73 h 407"/>
                  <a:gd name="T106" fmla="*/ 430 w 556"/>
                  <a:gd name="T107" fmla="*/ 92 h 407"/>
                  <a:gd name="T108" fmla="*/ 451 w 556"/>
                  <a:gd name="T109" fmla="*/ 105 h 407"/>
                  <a:gd name="T110" fmla="*/ 472 w 556"/>
                  <a:gd name="T111" fmla="*/ 121 h 407"/>
                  <a:gd name="T112" fmla="*/ 457 w 556"/>
                  <a:gd name="T113" fmla="*/ 123 h 407"/>
                  <a:gd name="T114" fmla="*/ 476 w 556"/>
                  <a:gd name="T115" fmla="*/ 157 h 407"/>
                  <a:gd name="T116" fmla="*/ 526 w 556"/>
                  <a:gd name="T117" fmla="*/ 169 h 407"/>
                  <a:gd name="T118" fmla="*/ 543 w 556"/>
                  <a:gd name="T119" fmla="*/ 182 h 407"/>
                  <a:gd name="T120" fmla="*/ 535 w 556"/>
                  <a:gd name="T121" fmla="*/ 200 h 407"/>
                  <a:gd name="T122" fmla="*/ 556 w 556"/>
                  <a:gd name="T123" fmla="*/ 22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56" h="407">
                    <a:moveTo>
                      <a:pt x="555" y="228"/>
                    </a:moveTo>
                    <a:lnTo>
                      <a:pt x="555" y="230"/>
                    </a:lnTo>
                    <a:lnTo>
                      <a:pt x="556" y="230"/>
                    </a:lnTo>
                    <a:lnTo>
                      <a:pt x="555" y="230"/>
                    </a:lnTo>
                    <a:lnTo>
                      <a:pt x="555" y="232"/>
                    </a:lnTo>
                    <a:lnTo>
                      <a:pt x="553" y="234"/>
                    </a:lnTo>
                    <a:lnTo>
                      <a:pt x="555" y="234"/>
                    </a:lnTo>
                    <a:lnTo>
                      <a:pt x="553" y="234"/>
                    </a:lnTo>
                    <a:lnTo>
                      <a:pt x="553" y="236"/>
                    </a:lnTo>
                    <a:lnTo>
                      <a:pt x="551" y="236"/>
                    </a:lnTo>
                    <a:lnTo>
                      <a:pt x="551" y="238"/>
                    </a:lnTo>
                    <a:lnTo>
                      <a:pt x="549" y="240"/>
                    </a:lnTo>
                    <a:lnTo>
                      <a:pt x="549" y="242"/>
                    </a:lnTo>
                    <a:lnTo>
                      <a:pt x="549" y="244"/>
                    </a:lnTo>
                    <a:lnTo>
                      <a:pt x="549" y="246"/>
                    </a:lnTo>
                    <a:lnTo>
                      <a:pt x="547" y="246"/>
                    </a:lnTo>
                    <a:lnTo>
                      <a:pt x="545" y="248"/>
                    </a:lnTo>
                    <a:lnTo>
                      <a:pt x="543" y="250"/>
                    </a:lnTo>
                    <a:lnTo>
                      <a:pt x="541" y="250"/>
                    </a:lnTo>
                    <a:lnTo>
                      <a:pt x="541" y="251"/>
                    </a:lnTo>
                    <a:lnTo>
                      <a:pt x="539" y="251"/>
                    </a:lnTo>
                    <a:lnTo>
                      <a:pt x="539" y="253"/>
                    </a:lnTo>
                    <a:lnTo>
                      <a:pt x="537" y="253"/>
                    </a:lnTo>
                    <a:lnTo>
                      <a:pt x="535" y="257"/>
                    </a:lnTo>
                    <a:lnTo>
                      <a:pt x="533" y="257"/>
                    </a:lnTo>
                    <a:lnTo>
                      <a:pt x="533" y="259"/>
                    </a:lnTo>
                    <a:lnTo>
                      <a:pt x="532" y="259"/>
                    </a:lnTo>
                    <a:lnTo>
                      <a:pt x="530" y="261"/>
                    </a:lnTo>
                    <a:lnTo>
                      <a:pt x="530" y="263"/>
                    </a:lnTo>
                    <a:lnTo>
                      <a:pt x="528" y="263"/>
                    </a:lnTo>
                    <a:lnTo>
                      <a:pt x="526" y="263"/>
                    </a:lnTo>
                    <a:lnTo>
                      <a:pt x="524" y="263"/>
                    </a:lnTo>
                    <a:lnTo>
                      <a:pt x="522" y="263"/>
                    </a:lnTo>
                    <a:lnTo>
                      <a:pt x="520" y="261"/>
                    </a:lnTo>
                    <a:lnTo>
                      <a:pt x="518" y="261"/>
                    </a:lnTo>
                    <a:lnTo>
                      <a:pt x="516" y="261"/>
                    </a:lnTo>
                    <a:lnTo>
                      <a:pt x="516" y="263"/>
                    </a:lnTo>
                    <a:lnTo>
                      <a:pt x="514" y="263"/>
                    </a:lnTo>
                    <a:lnTo>
                      <a:pt x="512" y="263"/>
                    </a:lnTo>
                    <a:lnTo>
                      <a:pt x="510" y="263"/>
                    </a:lnTo>
                    <a:lnTo>
                      <a:pt x="509" y="263"/>
                    </a:lnTo>
                    <a:lnTo>
                      <a:pt x="507" y="263"/>
                    </a:lnTo>
                    <a:lnTo>
                      <a:pt x="507" y="265"/>
                    </a:lnTo>
                    <a:lnTo>
                      <a:pt x="505" y="263"/>
                    </a:lnTo>
                    <a:lnTo>
                      <a:pt x="505" y="265"/>
                    </a:lnTo>
                    <a:lnTo>
                      <a:pt x="503" y="265"/>
                    </a:lnTo>
                    <a:lnTo>
                      <a:pt x="501" y="265"/>
                    </a:lnTo>
                    <a:lnTo>
                      <a:pt x="499" y="265"/>
                    </a:lnTo>
                    <a:lnTo>
                      <a:pt x="499" y="263"/>
                    </a:lnTo>
                    <a:lnTo>
                      <a:pt x="497" y="263"/>
                    </a:lnTo>
                    <a:lnTo>
                      <a:pt x="497" y="261"/>
                    </a:lnTo>
                    <a:lnTo>
                      <a:pt x="497" y="259"/>
                    </a:lnTo>
                    <a:lnTo>
                      <a:pt x="495" y="259"/>
                    </a:lnTo>
                    <a:lnTo>
                      <a:pt x="495" y="261"/>
                    </a:lnTo>
                    <a:lnTo>
                      <a:pt x="493" y="261"/>
                    </a:lnTo>
                    <a:lnTo>
                      <a:pt x="493" y="259"/>
                    </a:lnTo>
                    <a:lnTo>
                      <a:pt x="491" y="259"/>
                    </a:lnTo>
                    <a:lnTo>
                      <a:pt x="491" y="261"/>
                    </a:lnTo>
                    <a:lnTo>
                      <a:pt x="489" y="259"/>
                    </a:lnTo>
                    <a:lnTo>
                      <a:pt x="489" y="261"/>
                    </a:lnTo>
                    <a:lnTo>
                      <a:pt x="489" y="259"/>
                    </a:lnTo>
                    <a:lnTo>
                      <a:pt x="487" y="259"/>
                    </a:lnTo>
                    <a:lnTo>
                      <a:pt x="487" y="261"/>
                    </a:lnTo>
                    <a:lnTo>
                      <a:pt x="485" y="261"/>
                    </a:lnTo>
                    <a:lnTo>
                      <a:pt x="484" y="261"/>
                    </a:lnTo>
                    <a:lnTo>
                      <a:pt x="484" y="263"/>
                    </a:lnTo>
                    <a:lnTo>
                      <a:pt x="484" y="265"/>
                    </a:lnTo>
                    <a:lnTo>
                      <a:pt x="485" y="265"/>
                    </a:lnTo>
                    <a:lnTo>
                      <a:pt x="484" y="265"/>
                    </a:lnTo>
                    <a:lnTo>
                      <a:pt x="482" y="265"/>
                    </a:lnTo>
                    <a:lnTo>
                      <a:pt x="482" y="267"/>
                    </a:lnTo>
                    <a:lnTo>
                      <a:pt x="480" y="267"/>
                    </a:lnTo>
                    <a:lnTo>
                      <a:pt x="480" y="269"/>
                    </a:lnTo>
                    <a:lnTo>
                      <a:pt x="480" y="271"/>
                    </a:lnTo>
                    <a:lnTo>
                      <a:pt x="482" y="271"/>
                    </a:lnTo>
                    <a:lnTo>
                      <a:pt x="480" y="273"/>
                    </a:lnTo>
                    <a:lnTo>
                      <a:pt x="478" y="273"/>
                    </a:lnTo>
                    <a:lnTo>
                      <a:pt x="478" y="271"/>
                    </a:lnTo>
                    <a:lnTo>
                      <a:pt x="476" y="271"/>
                    </a:lnTo>
                    <a:lnTo>
                      <a:pt x="474" y="271"/>
                    </a:lnTo>
                    <a:lnTo>
                      <a:pt x="476" y="271"/>
                    </a:lnTo>
                    <a:lnTo>
                      <a:pt x="476" y="273"/>
                    </a:lnTo>
                    <a:lnTo>
                      <a:pt x="476" y="275"/>
                    </a:lnTo>
                    <a:lnTo>
                      <a:pt x="474" y="276"/>
                    </a:lnTo>
                    <a:lnTo>
                      <a:pt x="474" y="275"/>
                    </a:lnTo>
                    <a:lnTo>
                      <a:pt x="472" y="275"/>
                    </a:lnTo>
                    <a:lnTo>
                      <a:pt x="470" y="275"/>
                    </a:lnTo>
                    <a:lnTo>
                      <a:pt x="468" y="275"/>
                    </a:lnTo>
                    <a:lnTo>
                      <a:pt x="466" y="275"/>
                    </a:lnTo>
                    <a:lnTo>
                      <a:pt x="466" y="276"/>
                    </a:lnTo>
                    <a:lnTo>
                      <a:pt x="468" y="276"/>
                    </a:lnTo>
                    <a:lnTo>
                      <a:pt x="468" y="278"/>
                    </a:lnTo>
                    <a:lnTo>
                      <a:pt x="468" y="280"/>
                    </a:lnTo>
                    <a:lnTo>
                      <a:pt x="468" y="282"/>
                    </a:lnTo>
                    <a:lnTo>
                      <a:pt x="466" y="280"/>
                    </a:lnTo>
                    <a:lnTo>
                      <a:pt x="464" y="282"/>
                    </a:lnTo>
                    <a:lnTo>
                      <a:pt x="461" y="282"/>
                    </a:lnTo>
                    <a:lnTo>
                      <a:pt x="461" y="284"/>
                    </a:lnTo>
                    <a:lnTo>
                      <a:pt x="462" y="284"/>
                    </a:lnTo>
                    <a:lnTo>
                      <a:pt x="462" y="286"/>
                    </a:lnTo>
                    <a:lnTo>
                      <a:pt x="464" y="286"/>
                    </a:lnTo>
                    <a:lnTo>
                      <a:pt x="462" y="286"/>
                    </a:lnTo>
                    <a:lnTo>
                      <a:pt x="464" y="288"/>
                    </a:lnTo>
                    <a:lnTo>
                      <a:pt x="464" y="290"/>
                    </a:lnTo>
                    <a:lnTo>
                      <a:pt x="466" y="290"/>
                    </a:lnTo>
                    <a:lnTo>
                      <a:pt x="464" y="292"/>
                    </a:lnTo>
                    <a:lnTo>
                      <a:pt x="464" y="290"/>
                    </a:lnTo>
                    <a:lnTo>
                      <a:pt x="462" y="290"/>
                    </a:lnTo>
                    <a:lnTo>
                      <a:pt x="461" y="290"/>
                    </a:lnTo>
                    <a:lnTo>
                      <a:pt x="459" y="290"/>
                    </a:lnTo>
                    <a:lnTo>
                      <a:pt x="459" y="288"/>
                    </a:lnTo>
                    <a:lnTo>
                      <a:pt x="457" y="288"/>
                    </a:lnTo>
                    <a:lnTo>
                      <a:pt x="457" y="286"/>
                    </a:lnTo>
                    <a:lnTo>
                      <a:pt x="455" y="286"/>
                    </a:lnTo>
                    <a:lnTo>
                      <a:pt x="455" y="288"/>
                    </a:lnTo>
                    <a:lnTo>
                      <a:pt x="455" y="290"/>
                    </a:lnTo>
                    <a:lnTo>
                      <a:pt x="453" y="290"/>
                    </a:lnTo>
                    <a:lnTo>
                      <a:pt x="451" y="292"/>
                    </a:lnTo>
                    <a:lnTo>
                      <a:pt x="451" y="294"/>
                    </a:lnTo>
                    <a:lnTo>
                      <a:pt x="449" y="294"/>
                    </a:lnTo>
                    <a:lnTo>
                      <a:pt x="447" y="294"/>
                    </a:lnTo>
                    <a:lnTo>
                      <a:pt x="445" y="294"/>
                    </a:lnTo>
                    <a:lnTo>
                      <a:pt x="443" y="294"/>
                    </a:lnTo>
                    <a:lnTo>
                      <a:pt x="439" y="294"/>
                    </a:lnTo>
                    <a:lnTo>
                      <a:pt x="437" y="294"/>
                    </a:lnTo>
                    <a:lnTo>
                      <a:pt x="436" y="294"/>
                    </a:lnTo>
                    <a:lnTo>
                      <a:pt x="434" y="294"/>
                    </a:lnTo>
                    <a:lnTo>
                      <a:pt x="430" y="296"/>
                    </a:lnTo>
                    <a:lnTo>
                      <a:pt x="428" y="296"/>
                    </a:lnTo>
                    <a:lnTo>
                      <a:pt x="426" y="296"/>
                    </a:lnTo>
                    <a:lnTo>
                      <a:pt x="424" y="298"/>
                    </a:lnTo>
                    <a:lnTo>
                      <a:pt x="422" y="298"/>
                    </a:lnTo>
                    <a:lnTo>
                      <a:pt x="422" y="296"/>
                    </a:lnTo>
                    <a:lnTo>
                      <a:pt x="422" y="294"/>
                    </a:lnTo>
                    <a:lnTo>
                      <a:pt x="422" y="292"/>
                    </a:lnTo>
                    <a:lnTo>
                      <a:pt x="416" y="292"/>
                    </a:lnTo>
                    <a:lnTo>
                      <a:pt x="414" y="292"/>
                    </a:lnTo>
                    <a:lnTo>
                      <a:pt x="414" y="290"/>
                    </a:lnTo>
                    <a:lnTo>
                      <a:pt x="413" y="290"/>
                    </a:lnTo>
                    <a:lnTo>
                      <a:pt x="409" y="290"/>
                    </a:lnTo>
                    <a:lnTo>
                      <a:pt x="407" y="290"/>
                    </a:lnTo>
                    <a:lnTo>
                      <a:pt x="405" y="290"/>
                    </a:lnTo>
                    <a:lnTo>
                      <a:pt x="405" y="288"/>
                    </a:lnTo>
                    <a:lnTo>
                      <a:pt x="403" y="288"/>
                    </a:lnTo>
                    <a:lnTo>
                      <a:pt x="401" y="288"/>
                    </a:lnTo>
                    <a:lnTo>
                      <a:pt x="395" y="288"/>
                    </a:lnTo>
                    <a:lnTo>
                      <a:pt x="393" y="286"/>
                    </a:lnTo>
                    <a:lnTo>
                      <a:pt x="391" y="286"/>
                    </a:lnTo>
                    <a:lnTo>
                      <a:pt x="390" y="286"/>
                    </a:lnTo>
                    <a:lnTo>
                      <a:pt x="388" y="286"/>
                    </a:lnTo>
                    <a:lnTo>
                      <a:pt x="386" y="286"/>
                    </a:lnTo>
                    <a:lnTo>
                      <a:pt x="384" y="284"/>
                    </a:lnTo>
                    <a:lnTo>
                      <a:pt x="382" y="284"/>
                    </a:lnTo>
                    <a:lnTo>
                      <a:pt x="380" y="284"/>
                    </a:lnTo>
                    <a:lnTo>
                      <a:pt x="378" y="284"/>
                    </a:lnTo>
                    <a:lnTo>
                      <a:pt x="376" y="282"/>
                    </a:lnTo>
                    <a:lnTo>
                      <a:pt x="374" y="282"/>
                    </a:lnTo>
                    <a:lnTo>
                      <a:pt x="372" y="282"/>
                    </a:lnTo>
                    <a:lnTo>
                      <a:pt x="370" y="282"/>
                    </a:lnTo>
                    <a:lnTo>
                      <a:pt x="368" y="280"/>
                    </a:lnTo>
                    <a:lnTo>
                      <a:pt x="366" y="282"/>
                    </a:lnTo>
                    <a:lnTo>
                      <a:pt x="366" y="284"/>
                    </a:lnTo>
                    <a:lnTo>
                      <a:pt x="368" y="284"/>
                    </a:lnTo>
                    <a:lnTo>
                      <a:pt x="366" y="284"/>
                    </a:lnTo>
                    <a:lnTo>
                      <a:pt x="366" y="286"/>
                    </a:lnTo>
                    <a:lnTo>
                      <a:pt x="365" y="286"/>
                    </a:lnTo>
                    <a:lnTo>
                      <a:pt x="363" y="286"/>
                    </a:lnTo>
                    <a:lnTo>
                      <a:pt x="363" y="288"/>
                    </a:lnTo>
                    <a:lnTo>
                      <a:pt x="361" y="288"/>
                    </a:lnTo>
                    <a:lnTo>
                      <a:pt x="361" y="286"/>
                    </a:lnTo>
                    <a:lnTo>
                      <a:pt x="361" y="284"/>
                    </a:lnTo>
                    <a:lnTo>
                      <a:pt x="359" y="284"/>
                    </a:lnTo>
                    <a:lnTo>
                      <a:pt x="357" y="286"/>
                    </a:lnTo>
                    <a:lnTo>
                      <a:pt x="357" y="288"/>
                    </a:lnTo>
                    <a:lnTo>
                      <a:pt x="357" y="290"/>
                    </a:lnTo>
                    <a:lnTo>
                      <a:pt x="357" y="292"/>
                    </a:lnTo>
                    <a:lnTo>
                      <a:pt x="355" y="292"/>
                    </a:lnTo>
                    <a:lnTo>
                      <a:pt x="353" y="292"/>
                    </a:lnTo>
                    <a:lnTo>
                      <a:pt x="351" y="292"/>
                    </a:lnTo>
                    <a:lnTo>
                      <a:pt x="351" y="294"/>
                    </a:lnTo>
                    <a:lnTo>
                      <a:pt x="349" y="294"/>
                    </a:lnTo>
                    <a:lnTo>
                      <a:pt x="349" y="296"/>
                    </a:lnTo>
                    <a:lnTo>
                      <a:pt x="347" y="294"/>
                    </a:lnTo>
                    <a:lnTo>
                      <a:pt x="347" y="296"/>
                    </a:lnTo>
                    <a:lnTo>
                      <a:pt x="345" y="296"/>
                    </a:lnTo>
                    <a:lnTo>
                      <a:pt x="345" y="298"/>
                    </a:lnTo>
                    <a:lnTo>
                      <a:pt x="345" y="300"/>
                    </a:lnTo>
                    <a:lnTo>
                      <a:pt x="343" y="300"/>
                    </a:lnTo>
                    <a:lnTo>
                      <a:pt x="343" y="298"/>
                    </a:lnTo>
                    <a:lnTo>
                      <a:pt x="342" y="298"/>
                    </a:lnTo>
                    <a:lnTo>
                      <a:pt x="342" y="296"/>
                    </a:lnTo>
                    <a:lnTo>
                      <a:pt x="342" y="298"/>
                    </a:lnTo>
                    <a:lnTo>
                      <a:pt x="340" y="296"/>
                    </a:lnTo>
                    <a:lnTo>
                      <a:pt x="342" y="296"/>
                    </a:lnTo>
                    <a:lnTo>
                      <a:pt x="342" y="294"/>
                    </a:lnTo>
                    <a:lnTo>
                      <a:pt x="340" y="294"/>
                    </a:lnTo>
                    <a:lnTo>
                      <a:pt x="340" y="296"/>
                    </a:lnTo>
                    <a:lnTo>
                      <a:pt x="340" y="294"/>
                    </a:lnTo>
                    <a:lnTo>
                      <a:pt x="338" y="294"/>
                    </a:lnTo>
                    <a:lnTo>
                      <a:pt x="336" y="294"/>
                    </a:lnTo>
                    <a:lnTo>
                      <a:pt x="334" y="294"/>
                    </a:lnTo>
                    <a:lnTo>
                      <a:pt x="332" y="294"/>
                    </a:lnTo>
                    <a:lnTo>
                      <a:pt x="330" y="294"/>
                    </a:lnTo>
                    <a:lnTo>
                      <a:pt x="328" y="294"/>
                    </a:lnTo>
                    <a:lnTo>
                      <a:pt x="326" y="294"/>
                    </a:lnTo>
                    <a:lnTo>
                      <a:pt x="326" y="296"/>
                    </a:lnTo>
                    <a:lnTo>
                      <a:pt x="324" y="296"/>
                    </a:lnTo>
                    <a:lnTo>
                      <a:pt x="322" y="296"/>
                    </a:lnTo>
                    <a:lnTo>
                      <a:pt x="322" y="294"/>
                    </a:lnTo>
                    <a:lnTo>
                      <a:pt x="320" y="294"/>
                    </a:lnTo>
                    <a:lnTo>
                      <a:pt x="318" y="294"/>
                    </a:lnTo>
                    <a:lnTo>
                      <a:pt x="317" y="294"/>
                    </a:lnTo>
                    <a:lnTo>
                      <a:pt x="315" y="294"/>
                    </a:lnTo>
                    <a:lnTo>
                      <a:pt x="313" y="294"/>
                    </a:lnTo>
                    <a:lnTo>
                      <a:pt x="311" y="294"/>
                    </a:lnTo>
                    <a:lnTo>
                      <a:pt x="309" y="294"/>
                    </a:lnTo>
                    <a:lnTo>
                      <a:pt x="307" y="294"/>
                    </a:lnTo>
                    <a:lnTo>
                      <a:pt x="305" y="294"/>
                    </a:lnTo>
                    <a:lnTo>
                      <a:pt x="303" y="294"/>
                    </a:lnTo>
                    <a:lnTo>
                      <a:pt x="301" y="294"/>
                    </a:lnTo>
                    <a:lnTo>
                      <a:pt x="295" y="294"/>
                    </a:lnTo>
                    <a:lnTo>
                      <a:pt x="294" y="294"/>
                    </a:lnTo>
                    <a:lnTo>
                      <a:pt x="292" y="294"/>
                    </a:lnTo>
                    <a:lnTo>
                      <a:pt x="290" y="294"/>
                    </a:lnTo>
                    <a:lnTo>
                      <a:pt x="286" y="292"/>
                    </a:lnTo>
                    <a:lnTo>
                      <a:pt x="284" y="292"/>
                    </a:lnTo>
                    <a:lnTo>
                      <a:pt x="282" y="292"/>
                    </a:lnTo>
                    <a:lnTo>
                      <a:pt x="280" y="292"/>
                    </a:lnTo>
                    <a:lnTo>
                      <a:pt x="276" y="292"/>
                    </a:lnTo>
                    <a:lnTo>
                      <a:pt x="276" y="294"/>
                    </a:lnTo>
                    <a:lnTo>
                      <a:pt x="274" y="294"/>
                    </a:lnTo>
                    <a:lnTo>
                      <a:pt x="272" y="294"/>
                    </a:lnTo>
                    <a:lnTo>
                      <a:pt x="270" y="294"/>
                    </a:lnTo>
                    <a:lnTo>
                      <a:pt x="269" y="294"/>
                    </a:lnTo>
                    <a:lnTo>
                      <a:pt x="267" y="296"/>
                    </a:lnTo>
                    <a:lnTo>
                      <a:pt x="265" y="296"/>
                    </a:lnTo>
                    <a:lnTo>
                      <a:pt x="265" y="294"/>
                    </a:lnTo>
                    <a:lnTo>
                      <a:pt x="261" y="294"/>
                    </a:lnTo>
                    <a:lnTo>
                      <a:pt x="259" y="294"/>
                    </a:lnTo>
                    <a:lnTo>
                      <a:pt x="253" y="294"/>
                    </a:lnTo>
                    <a:lnTo>
                      <a:pt x="251" y="294"/>
                    </a:lnTo>
                    <a:lnTo>
                      <a:pt x="249" y="296"/>
                    </a:lnTo>
                    <a:lnTo>
                      <a:pt x="249" y="294"/>
                    </a:lnTo>
                    <a:lnTo>
                      <a:pt x="244" y="296"/>
                    </a:lnTo>
                    <a:lnTo>
                      <a:pt x="242" y="296"/>
                    </a:lnTo>
                    <a:lnTo>
                      <a:pt x="240" y="296"/>
                    </a:lnTo>
                    <a:lnTo>
                      <a:pt x="238" y="296"/>
                    </a:lnTo>
                    <a:lnTo>
                      <a:pt x="236" y="296"/>
                    </a:lnTo>
                    <a:lnTo>
                      <a:pt x="234" y="294"/>
                    </a:lnTo>
                    <a:lnTo>
                      <a:pt x="232" y="294"/>
                    </a:lnTo>
                    <a:lnTo>
                      <a:pt x="230" y="294"/>
                    </a:lnTo>
                    <a:lnTo>
                      <a:pt x="228" y="294"/>
                    </a:lnTo>
                    <a:lnTo>
                      <a:pt x="226" y="294"/>
                    </a:lnTo>
                    <a:lnTo>
                      <a:pt x="223" y="294"/>
                    </a:lnTo>
                    <a:lnTo>
                      <a:pt x="221" y="294"/>
                    </a:lnTo>
                    <a:lnTo>
                      <a:pt x="219" y="294"/>
                    </a:lnTo>
                    <a:lnTo>
                      <a:pt x="217" y="294"/>
                    </a:lnTo>
                    <a:lnTo>
                      <a:pt x="215" y="294"/>
                    </a:lnTo>
                    <a:lnTo>
                      <a:pt x="211" y="294"/>
                    </a:lnTo>
                    <a:lnTo>
                      <a:pt x="209" y="294"/>
                    </a:lnTo>
                    <a:lnTo>
                      <a:pt x="207" y="294"/>
                    </a:lnTo>
                    <a:lnTo>
                      <a:pt x="205" y="294"/>
                    </a:lnTo>
                    <a:lnTo>
                      <a:pt x="203" y="294"/>
                    </a:lnTo>
                    <a:lnTo>
                      <a:pt x="199" y="294"/>
                    </a:lnTo>
                    <a:lnTo>
                      <a:pt x="198" y="294"/>
                    </a:lnTo>
                    <a:lnTo>
                      <a:pt x="196" y="294"/>
                    </a:lnTo>
                    <a:lnTo>
                      <a:pt x="194" y="294"/>
                    </a:lnTo>
                    <a:lnTo>
                      <a:pt x="192" y="294"/>
                    </a:lnTo>
                    <a:lnTo>
                      <a:pt x="190" y="294"/>
                    </a:lnTo>
                    <a:lnTo>
                      <a:pt x="188" y="294"/>
                    </a:lnTo>
                    <a:lnTo>
                      <a:pt x="188" y="296"/>
                    </a:lnTo>
                    <a:lnTo>
                      <a:pt x="188" y="298"/>
                    </a:lnTo>
                    <a:lnTo>
                      <a:pt x="190" y="298"/>
                    </a:lnTo>
                    <a:lnTo>
                      <a:pt x="190" y="300"/>
                    </a:lnTo>
                    <a:lnTo>
                      <a:pt x="188" y="301"/>
                    </a:lnTo>
                    <a:lnTo>
                      <a:pt x="186" y="301"/>
                    </a:lnTo>
                    <a:lnTo>
                      <a:pt x="186" y="303"/>
                    </a:lnTo>
                    <a:lnTo>
                      <a:pt x="186" y="305"/>
                    </a:lnTo>
                    <a:lnTo>
                      <a:pt x="184" y="305"/>
                    </a:lnTo>
                    <a:lnTo>
                      <a:pt x="184" y="307"/>
                    </a:lnTo>
                    <a:lnTo>
                      <a:pt x="184" y="309"/>
                    </a:lnTo>
                    <a:lnTo>
                      <a:pt x="184" y="311"/>
                    </a:lnTo>
                    <a:lnTo>
                      <a:pt x="182" y="313"/>
                    </a:lnTo>
                    <a:lnTo>
                      <a:pt x="180" y="313"/>
                    </a:lnTo>
                    <a:lnTo>
                      <a:pt x="180" y="315"/>
                    </a:lnTo>
                    <a:lnTo>
                      <a:pt x="182" y="315"/>
                    </a:lnTo>
                    <a:lnTo>
                      <a:pt x="182" y="317"/>
                    </a:lnTo>
                    <a:lnTo>
                      <a:pt x="180" y="319"/>
                    </a:lnTo>
                    <a:lnTo>
                      <a:pt x="180" y="321"/>
                    </a:lnTo>
                    <a:lnTo>
                      <a:pt x="182" y="323"/>
                    </a:lnTo>
                    <a:lnTo>
                      <a:pt x="182" y="325"/>
                    </a:lnTo>
                    <a:lnTo>
                      <a:pt x="184" y="326"/>
                    </a:lnTo>
                    <a:lnTo>
                      <a:pt x="184" y="328"/>
                    </a:lnTo>
                    <a:lnTo>
                      <a:pt x="184" y="330"/>
                    </a:lnTo>
                    <a:lnTo>
                      <a:pt x="186" y="330"/>
                    </a:lnTo>
                    <a:lnTo>
                      <a:pt x="186" y="332"/>
                    </a:lnTo>
                    <a:lnTo>
                      <a:pt x="188" y="334"/>
                    </a:lnTo>
                    <a:lnTo>
                      <a:pt x="190" y="334"/>
                    </a:lnTo>
                    <a:lnTo>
                      <a:pt x="192" y="334"/>
                    </a:lnTo>
                    <a:lnTo>
                      <a:pt x="192" y="336"/>
                    </a:lnTo>
                    <a:lnTo>
                      <a:pt x="190" y="336"/>
                    </a:lnTo>
                    <a:lnTo>
                      <a:pt x="188" y="336"/>
                    </a:lnTo>
                    <a:lnTo>
                      <a:pt x="188" y="338"/>
                    </a:lnTo>
                    <a:lnTo>
                      <a:pt x="188" y="340"/>
                    </a:lnTo>
                    <a:lnTo>
                      <a:pt x="188" y="342"/>
                    </a:lnTo>
                    <a:lnTo>
                      <a:pt x="188" y="344"/>
                    </a:lnTo>
                    <a:lnTo>
                      <a:pt x="190" y="346"/>
                    </a:lnTo>
                    <a:lnTo>
                      <a:pt x="192" y="346"/>
                    </a:lnTo>
                    <a:lnTo>
                      <a:pt x="194" y="348"/>
                    </a:lnTo>
                    <a:lnTo>
                      <a:pt x="194" y="349"/>
                    </a:lnTo>
                    <a:lnTo>
                      <a:pt x="192" y="351"/>
                    </a:lnTo>
                    <a:lnTo>
                      <a:pt x="190" y="351"/>
                    </a:lnTo>
                    <a:lnTo>
                      <a:pt x="192" y="353"/>
                    </a:lnTo>
                    <a:lnTo>
                      <a:pt x="192" y="355"/>
                    </a:lnTo>
                    <a:lnTo>
                      <a:pt x="192" y="357"/>
                    </a:lnTo>
                    <a:lnTo>
                      <a:pt x="192" y="359"/>
                    </a:lnTo>
                    <a:lnTo>
                      <a:pt x="192" y="361"/>
                    </a:lnTo>
                    <a:lnTo>
                      <a:pt x="192" y="363"/>
                    </a:lnTo>
                    <a:lnTo>
                      <a:pt x="194" y="365"/>
                    </a:lnTo>
                    <a:lnTo>
                      <a:pt x="194" y="367"/>
                    </a:lnTo>
                    <a:lnTo>
                      <a:pt x="194" y="369"/>
                    </a:lnTo>
                    <a:lnTo>
                      <a:pt x="194" y="371"/>
                    </a:lnTo>
                    <a:lnTo>
                      <a:pt x="194" y="373"/>
                    </a:lnTo>
                    <a:lnTo>
                      <a:pt x="194" y="374"/>
                    </a:lnTo>
                    <a:lnTo>
                      <a:pt x="196" y="376"/>
                    </a:lnTo>
                    <a:lnTo>
                      <a:pt x="196" y="378"/>
                    </a:lnTo>
                    <a:lnTo>
                      <a:pt x="194" y="378"/>
                    </a:lnTo>
                    <a:lnTo>
                      <a:pt x="194" y="380"/>
                    </a:lnTo>
                    <a:lnTo>
                      <a:pt x="192" y="380"/>
                    </a:lnTo>
                    <a:lnTo>
                      <a:pt x="192" y="382"/>
                    </a:lnTo>
                    <a:lnTo>
                      <a:pt x="192" y="384"/>
                    </a:lnTo>
                    <a:lnTo>
                      <a:pt x="192" y="386"/>
                    </a:lnTo>
                    <a:lnTo>
                      <a:pt x="194" y="388"/>
                    </a:lnTo>
                    <a:lnTo>
                      <a:pt x="194" y="390"/>
                    </a:lnTo>
                    <a:lnTo>
                      <a:pt x="192" y="392"/>
                    </a:lnTo>
                    <a:lnTo>
                      <a:pt x="192" y="394"/>
                    </a:lnTo>
                    <a:lnTo>
                      <a:pt x="194" y="396"/>
                    </a:lnTo>
                    <a:lnTo>
                      <a:pt x="194" y="398"/>
                    </a:lnTo>
                    <a:lnTo>
                      <a:pt x="196" y="398"/>
                    </a:lnTo>
                    <a:lnTo>
                      <a:pt x="196" y="399"/>
                    </a:lnTo>
                    <a:lnTo>
                      <a:pt x="198" y="399"/>
                    </a:lnTo>
                    <a:lnTo>
                      <a:pt x="198" y="401"/>
                    </a:lnTo>
                    <a:lnTo>
                      <a:pt x="199" y="401"/>
                    </a:lnTo>
                    <a:lnTo>
                      <a:pt x="198" y="401"/>
                    </a:lnTo>
                    <a:lnTo>
                      <a:pt x="196" y="403"/>
                    </a:lnTo>
                    <a:lnTo>
                      <a:pt x="196" y="405"/>
                    </a:lnTo>
                    <a:lnTo>
                      <a:pt x="194" y="407"/>
                    </a:lnTo>
                    <a:lnTo>
                      <a:pt x="192" y="407"/>
                    </a:lnTo>
                    <a:lnTo>
                      <a:pt x="192" y="405"/>
                    </a:lnTo>
                    <a:lnTo>
                      <a:pt x="190" y="405"/>
                    </a:lnTo>
                    <a:lnTo>
                      <a:pt x="188" y="403"/>
                    </a:lnTo>
                    <a:lnTo>
                      <a:pt x="186" y="401"/>
                    </a:lnTo>
                    <a:lnTo>
                      <a:pt x="184" y="398"/>
                    </a:lnTo>
                    <a:lnTo>
                      <a:pt x="182" y="398"/>
                    </a:lnTo>
                    <a:lnTo>
                      <a:pt x="182" y="396"/>
                    </a:lnTo>
                    <a:lnTo>
                      <a:pt x="182" y="394"/>
                    </a:lnTo>
                    <a:lnTo>
                      <a:pt x="180" y="392"/>
                    </a:lnTo>
                    <a:lnTo>
                      <a:pt x="180" y="390"/>
                    </a:lnTo>
                    <a:lnTo>
                      <a:pt x="178" y="390"/>
                    </a:lnTo>
                    <a:lnTo>
                      <a:pt x="178" y="388"/>
                    </a:lnTo>
                    <a:lnTo>
                      <a:pt x="178" y="386"/>
                    </a:lnTo>
                    <a:lnTo>
                      <a:pt x="176" y="384"/>
                    </a:lnTo>
                    <a:lnTo>
                      <a:pt x="176" y="382"/>
                    </a:lnTo>
                    <a:lnTo>
                      <a:pt x="175" y="384"/>
                    </a:lnTo>
                    <a:lnTo>
                      <a:pt x="173" y="384"/>
                    </a:lnTo>
                    <a:lnTo>
                      <a:pt x="171" y="384"/>
                    </a:lnTo>
                    <a:lnTo>
                      <a:pt x="171" y="382"/>
                    </a:lnTo>
                    <a:lnTo>
                      <a:pt x="171" y="380"/>
                    </a:lnTo>
                    <a:lnTo>
                      <a:pt x="171" y="378"/>
                    </a:lnTo>
                    <a:lnTo>
                      <a:pt x="169" y="378"/>
                    </a:lnTo>
                    <a:lnTo>
                      <a:pt x="169" y="376"/>
                    </a:lnTo>
                    <a:lnTo>
                      <a:pt x="167" y="376"/>
                    </a:lnTo>
                    <a:lnTo>
                      <a:pt x="165" y="376"/>
                    </a:lnTo>
                    <a:lnTo>
                      <a:pt x="163" y="376"/>
                    </a:lnTo>
                    <a:lnTo>
                      <a:pt x="163" y="374"/>
                    </a:lnTo>
                    <a:lnTo>
                      <a:pt x="163" y="373"/>
                    </a:lnTo>
                    <a:lnTo>
                      <a:pt x="163" y="371"/>
                    </a:lnTo>
                    <a:lnTo>
                      <a:pt x="161" y="371"/>
                    </a:lnTo>
                    <a:lnTo>
                      <a:pt x="161" y="373"/>
                    </a:lnTo>
                    <a:lnTo>
                      <a:pt x="159" y="373"/>
                    </a:lnTo>
                    <a:lnTo>
                      <a:pt x="159" y="374"/>
                    </a:lnTo>
                    <a:lnTo>
                      <a:pt x="157" y="374"/>
                    </a:lnTo>
                    <a:lnTo>
                      <a:pt x="155" y="374"/>
                    </a:lnTo>
                    <a:lnTo>
                      <a:pt x="153" y="374"/>
                    </a:lnTo>
                    <a:lnTo>
                      <a:pt x="155" y="373"/>
                    </a:lnTo>
                    <a:lnTo>
                      <a:pt x="153" y="373"/>
                    </a:lnTo>
                    <a:lnTo>
                      <a:pt x="151" y="373"/>
                    </a:lnTo>
                    <a:lnTo>
                      <a:pt x="151" y="371"/>
                    </a:lnTo>
                    <a:lnTo>
                      <a:pt x="150" y="371"/>
                    </a:lnTo>
                    <a:lnTo>
                      <a:pt x="148" y="371"/>
                    </a:lnTo>
                    <a:lnTo>
                      <a:pt x="146" y="371"/>
                    </a:lnTo>
                    <a:lnTo>
                      <a:pt x="144" y="371"/>
                    </a:lnTo>
                    <a:lnTo>
                      <a:pt x="142" y="371"/>
                    </a:lnTo>
                    <a:lnTo>
                      <a:pt x="140" y="371"/>
                    </a:lnTo>
                    <a:lnTo>
                      <a:pt x="138" y="371"/>
                    </a:lnTo>
                    <a:lnTo>
                      <a:pt x="136" y="371"/>
                    </a:lnTo>
                    <a:lnTo>
                      <a:pt x="134" y="371"/>
                    </a:lnTo>
                    <a:lnTo>
                      <a:pt x="134" y="369"/>
                    </a:lnTo>
                    <a:lnTo>
                      <a:pt x="132" y="369"/>
                    </a:lnTo>
                    <a:lnTo>
                      <a:pt x="130" y="369"/>
                    </a:lnTo>
                    <a:lnTo>
                      <a:pt x="128" y="369"/>
                    </a:lnTo>
                    <a:lnTo>
                      <a:pt x="127" y="369"/>
                    </a:lnTo>
                    <a:lnTo>
                      <a:pt x="125" y="369"/>
                    </a:lnTo>
                    <a:lnTo>
                      <a:pt x="123" y="371"/>
                    </a:lnTo>
                    <a:lnTo>
                      <a:pt x="121" y="371"/>
                    </a:lnTo>
                    <a:lnTo>
                      <a:pt x="121" y="373"/>
                    </a:lnTo>
                    <a:lnTo>
                      <a:pt x="119" y="373"/>
                    </a:lnTo>
                    <a:lnTo>
                      <a:pt x="117" y="373"/>
                    </a:lnTo>
                    <a:lnTo>
                      <a:pt x="115" y="373"/>
                    </a:lnTo>
                    <a:lnTo>
                      <a:pt x="113" y="373"/>
                    </a:lnTo>
                    <a:lnTo>
                      <a:pt x="111" y="373"/>
                    </a:lnTo>
                    <a:lnTo>
                      <a:pt x="111" y="374"/>
                    </a:lnTo>
                    <a:lnTo>
                      <a:pt x="109" y="374"/>
                    </a:lnTo>
                    <a:lnTo>
                      <a:pt x="107" y="374"/>
                    </a:lnTo>
                    <a:lnTo>
                      <a:pt x="107" y="376"/>
                    </a:lnTo>
                    <a:lnTo>
                      <a:pt x="109" y="376"/>
                    </a:lnTo>
                    <a:lnTo>
                      <a:pt x="107" y="376"/>
                    </a:lnTo>
                    <a:lnTo>
                      <a:pt x="105" y="376"/>
                    </a:lnTo>
                    <a:lnTo>
                      <a:pt x="104" y="376"/>
                    </a:lnTo>
                    <a:lnTo>
                      <a:pt x="104" y="378"/>
                    </a:lnTo>
                    <a:lnTo>
                      <a:pt x="102" y="378"/>
                    </a:lnTo>
                    <a:lnTo>
                      <a:pt x="100" y="378"/>
                    </a:lnTo>
                    <a:lnTo>
                      <a:pt x="98" y="376"/>
                    </a:lnTo>
                    <a:lnTo>
                      <a:pt x="96" y="378"/>
                    </a:lnTo>
                    <a:lnTo>
                      <a:pt x="94" y="380"/>
                    </a:lnTo>
                    <a:lnTo>
                      <a:pt x="92" y="382"/>
                    </a:lnTo>
                    <a:lnTo>
                      <a:pt x="90" y="382"/>
                    </a:lnTo>
                    <a:lnTo>
                      <a:pt x="88" y="382"/>
                    </a:lnTo>
                    <a:lnTo>
                      <a:pt x="88" y="384"/>
                    </a:lnTo>
                    <a:lnTo>
                      <a:pt x="88" y="386"/>
                    </a:lnTo>
                    <a:lnTo>
                      <a:pt x="86" y="386"/>
                    </a:lnTo>
                    <a:lnTo>
                      <a:pt x="86" y="388"/>
                    </a:lnTo>
                    <a:lnTo>
                      <a:pt x="86" y="390"/>
                    </a:lnTo>
                    <a:lnTo>
                      <a:pt x="86" y="392"/>
                    </a:lnTo>
                    <a:lnTo>
                      <a:pt x="84" y="392"/>
                    </a:lnTo>
                    <a:lnTo>
                      <a:pt x="84" y="394"/>
                    </a:lnTo>
                    <a:lnTo>
                      <a:pt x="82" y="392"/>
                    </a:lnTo>
                    <a:lnTo>
                      <a:pt x="80" y="392"/>
                    </a:lnTo>
                    <a:lnTo>
                      <a:pt x="80" y="394"/>
                    </a:lnTo>
                    <a:lnTo>
                      <a:pt x="79" y="394"/>
                    </a:lnTo>
                    <a:lnTo>
                      <a:pt x="79" y="392"/>
                    </a:lnTo>
                    <a:lnTo>
                      <a:pt x="77" y="390"/>
                    </a:lnTo>
                    <a:lnTo>
                      <a:pt x="77" y="388"/>
                    </a:lnTo>
                    <a:lnTo>
                      <a:pt x="75" y="390"/>
                    </a:lnTo>
                    <a:lnTo>
                      <a:pt x="73" y="390"/>
                    </a:lnTo>
                    <a:lnTo>
                      <a:pt x="71" y="390"/>
                    </a:lnTo>
                    <a:lnTo>
                      <a:pt x="71" y="388"/>
                    </a:lnTo>
                    <a:lnTo>
                      <a:pt x="71" y="386"/>
                    </a:lnTo>
                    <a:lnTo>
                      <a:pt x="71" y="384"/>
                    </a:lnTo>
                    <a:lnTo>
                      <a:pt x="71" y="382"/>
                    </a:lnTo>
                    <a:lnTo>
                      <a:pt x="69" y="382"/>
                    </a:lnTo>
                    <a:lnTo>
                      <a:pt x="67" y="382"/>
                    </a:lnTo>
                    <a:lnTo>
                      <a:pt x="67" y="384"/>
                    </a:lnTo>
                    <a:lnTo>
                      <a:pt x="69" y="384"/>
                    </a:lnTo>
                    <a:lnTo>
                      <a:pt x="69" y="386"/>
                    </a:lnTo>
                    <a:lnTo>
                      <a:pt x="67" y="386"/>
                    </a:lnTo>
                    <a:lnTo>
                      <a:pt x="67" y="388"/>
                    </a:lnTo>
                    <a:lnTo>
                      <a:pt x="65" y="386"/>
                    </a:lnTo>
                    <a:lnTo>
                      <a:pt x="65" y="384"/>
                    </a:lnTo>
                    <a:lnTo>
                      <a:pt x="63" y="384"/>
                    </a:lnTo>
                    <a:lnTo>
                      <a:pt x="63" y="386"/>
                    </a:lnTo>
                    <a:lnTo>
                      <a:pt x="61" y="386"/>
                    </a:lnTo>
                    <a:lnTo>
                      <a:pt x="59" y="386"/>
                    </a:lnTo>
                    <a:lnTo>
                      <a:pt x="59" y="388"/>
                    </a:lnTo>
                    <a:lnTo>
                      <a:pt x="57" y="388"/>
                    </a:lnTo>
                    <a:lnTo>
                      <a:pt x="57" y="386"/>
                    </a:lnTo>
                    <a:lnTo>
                      <a:pt x="56" y="384"/>
                    </a:lnTo>
                    <a:lnTo>
                      <a:pt x="56" y="382"/>
                    </a:lnTo>
                    <a:lnTo>
                      <a:pt x="54" y="382"/>
                    </a:lnTo>
                    <a:lnTo>
                      <a:pt x="52" y="382"/>
                    </a:lnTo>
                    <a:lnTo>
                      <a:pt x="52" y="384"/>
                    </a:lnTo>
                    <a:lnTo>
                      <a:pt x="52" y="382"/>
                    </a:lnTo>
                    <a:lnTo>
                      <a:pt x="50" y="382"/>
                    </a:lnTo>
                    <a:lnTo>
                      <a:pt x="50" y="380"/>
                    </a:lnTo>
                    <a:lnTo>
                      <a:pt x="50" y="382"/>
                    </a:lnTo>
                    <a:lnTo>
                      <a:pt x="50" y="380"/>
                    </a:lnTo>
                    <a:lnTo>
                      <a:pt x="52" y="380"/>
                    </a:lnTo>
                    <a:lnTo>
                      <a:pt x="52" y="378"/>
                    </a:lnTo>
                    <a:lnTo>
                      <a:pt x="52" y="376"/>
                    </a:lnTo>
                    <a:lnTo>
                      <a:pt x="50" y="376"/>
                    </a:lnTo>
                    <a:lnTo>
                      <a:pt x="48" y="374"/>
                    </a:lnTo>
                    <a:lnTo>
                      <a:pt x="46" y="374"/>
                    </a:lnTo>
                    <a:lnTo>
                      <a:pt x="44" y="374"/>
                    </a:lnTo>
                    <a:lnTo>
                      <a:pt x="44" y="373"/>
                    </a:lnTo>
                    <a:lnTo>
                      <a:pt x="42" y="373"/>
                    </a:lnTo>
                    <a:lnTo>
                      <a:pt x="42" y="374"/>
                    </a:lnTo>
                    <a:lnTo>
                      <a:pt x="40" y="374"/>
                    </a:lnTo>
                    <a:lnTo>
                      <a:pt x="40" y="373"/>
                    </a:lnTo>
                    <a:lnTo>
                      <a:pt x="38" y="373"/>
                    </a:lnTo>
                    <a:lnTo>
                      <a:pt x="38" y="371"/>
                    </a:lnTo>
                    <a:lnTo>
                      <a:pt x="40" y="371"/>
                    </a:lnTo>
                    <a:lnTo>
                      <a:pt x="38" y="369"/>
                    </a:lnTo>
                    <a:lnTo>
                      <a:pt x="40" y="369"/>
                    </a:lnTo>
                    <a:lnTo>
                      <a:pt x="40" y="367"/>
                    </a:lnTo>
                    <a:lnTo>
                      <a:pt x="38" y="367"/>
                    </a:lnTo>
                    <a:lnTo>
                      <a:pt x="38" y="365"/>
                    </a:lnTo>
                    <a:lnTo>
                      <a:pt x="38" y="363"/>
                    </a:lnTo>
                    <a:lnTo>
                      <a:pt x="38" y="365"/>
                    </a:lnTo>
                    <a:lnTo>
                      <a:pt x="38" y="363"/>
                    </a:lnTo>
                    <a:lnTo>
                      <a:pt x="40" y="363"/>
                    </a:lnTo>
                    <a:lnTo>
                      <a:pt x="38" y="363"/>
                    </a:lnTo>
                    <a:lnTo>
                      <a:pt x="38" y="361"/>
                    </a:lnTo>
                    <a:lnTo>
                      <a:pt x="36" y="361"/>
                    </a:lnTo>
                    <a:lnTo>
                      <a:pt x="36" y="359"/>
                    </a:lnTo>
                    <a:lnTo>
                      <a:pt x="36" y="361"/>
                    </a:lnTo>
                    <a:lnTo>
                      <a:pt x="34" y="361"/>
                    </a:lnTo>
                    <a:lnTo>
                      <a:pt x="34" y="359"/>
                    </a:lnTo>
                    <a:lnTo>
                      <a:pt x="36" y="359"/>
                    </a:lnTo>
                    <a:lnTo>
                      <a:pt x="36" y="357"/>
                    </a:lnTo>
                    <a:lnTo>
                      <a:pt x="34" y="357"/>
                    </a:lnTo>
                    <a:lnTo>
                      <a:pt x="34" y="359"/>
                    </a:lnTo>
                    <a:lnTo>
                      <a:pt x="32" y="359"/>
                    </a:lnTo>
                    <a:lnTo>
                      <a:pt x="32" y="357"/>
                    </a:lnTo>
                    <a:lnTo>
                      <a:pt x="31" y="357"/>
                    </a:lnTo>
                    <a:lnTo>
                      <a:pt x="31" y="355"/>
                    </a:lnTo>
                    <a:lnTo>
                      <a:pt x="32" y="355"/>
                    </a:lnTo>
                    <a:lnTo>
                      <a:pt x="32" y="357"/>
                    </a:lnTo>
                    <a:lnTo>
                      <a:pt x="32" y="355"/>
                    </a:lnTo>
                    <a:lnTo>
                      <a:pt x="32" y="357"/>
                    </a:lnTo>
                    <a:lnTo>
                      <a:pt x="34" y="355"/>
                    </a:lnTo>
                    <a:lnTo>
                      <a:pt x="32" y="355"/>
                    </a:lnTo>
                    <a:lnTo>
                      <a:pt x="31" y="355"/>
                    </a:lnTo>
                    <a:lnTo>
                      <a:pt x="31" y="353"/>
                    </a:lnTo>
                    <a:lnTo>
                      <a:pt x="31" y="351"/>
                    </a:lnTo>
                    <a:lnTo>
                      <a:pt x="29" y="351"/>
                    </a:lnTo>
                    <a:lnTo>
                      <a:pt x="31" y="351"/>
                    </a:lnTo>
                    <a:lnTo>
                      <a:pt x="31" y="349"/>
                    </a:lnTo>
                    <a:lnTo>
                      <a:pt x="31" y="348"/>
                    </a:lnTo>
                    <a:lnTo>
                      <a:pt x="29" y="349"/>
                    </a:lnTo>
                    <a:lnTo>
                      <a:pt x="27" y="349"/>
                    </a:lnTo>
                    <a:lnTo>
                      <a:pt x="29" y="349"/>
                    </a:lnTo>
                    <a:lnTo>
                      <a:pt x="27" y="349"/>
                    </a:lnTo>
                    <a:lnTo>
                      <a:pt x="25" y="349"/>
                    </a:lnTo>
                    <a:lnTo>
                      <a:pt x="25" y="348"/>
                    </a:lnTo>
                    <a:lnTo>
                      <a:pt x="25" y="346"/>
                    </a:lnTo>
                    <a:lnTo>
                      <a:pt x="27" y="346"/>
                    </a:lnTo>
                    <a:lnTo>
                      <a:pt x="27" y="344"/>
                    </a:lnTo>
                    <a:lnTo>
                      <a:pt x="27" y="342"/>
                    </a:lnTo>
                    <a:lnTo>
                      <a:pt x="25" y="342"/>
                    </a:lnTo>
                    <a:lnTo>
                      <a:pt x="23" y="342"/>
                    </a:lnTo>
                    <a:lnTo>
                      <a:pt x="23" y="344"/>
                    </a:lnTo>
                    <a:lnTo>
                      <a:pt x="23" y="342"/>
                    </a:lnTo>
                    <a:lnTo>
                      <a:pt x="21" y="342"/>
                    </a:lnTo>
                    <a:lnTo>
                      <a:pt x="19" y="342"/>
                    </a:lnTo>
                    <a:lnTo>
                      <a:pt x="17" y="342"/>
                    </a:lnTo>
                    <a:lnTo>
                      <a:pt x="15" y="342"/>
                    </a:lnTo>
                    <a:lnTo>
                      <a:pt x="15" y="344"/>
                    </a:lnTo>
                    <a:lnTo>
                      <a:pt x="15" y="342"/>
                    </a:lnTo>
                    <a:lnTo>
                      <a:pt x="15" y="344"/>
                    </a:lnTo>
                    <a:lnTo>
                      <a:pt x="13" y="344"/>
                    </a:lnTo>
                    <a:lnTo>
                      <a:pt x="11" y="344"/>
                    </a:lnTo>
                    <a:lnTo>
                      <a:pt x="9" y="344"/>
                    </a:lnTo>
                    <a:lnTo>
                      <a:pt x="8" y="344"/>
                    </a:lnTo>
                    <a:lnTo>
                      <a:pt x="8" y="342"/>
                    </a:lnTo>
                    <a:lnTo>
                      <a:pt x="6" y="342"/>
                    </a:lnTo>
                    <a:lnTo>
                      <a:pt x="6" y="340"/>
                    </a:lnTo>
                    <a:lnTo>
                      <a:pt x="4" y="340"/>
                    </a:lnTo>
                    <a:lnTo>
                      <a:pt x="4" y="338"/>
                    </a:lnTo>
                    <a:lnTo>
                      <a:pt x="2" y="338"/>
                    </a:lnTo>
                    <a:lnTo>
                      <a:pt x="2" y="336"/>
                    </a:lnTo>
                    <a:lnTo>
                      <a:pt x="2" y="334"/>
                    </a:lnTo>
                    <a:lnTo>
                      <a:pt x="0" y="334"/>
                    </a:lnTo>
                    <a:lnTo>
                      <a:pt x="0" y="332"/>
                    </a:lnTo>
                    <a:lnTo>
                      <a:pt x="2" y="330"/>
                    </a:lnTo>
                    <a:lnTo>
                      <a:pt x="2" y="328"/>
                    </a:lnTo>
                    <a:lnTo>
                      <a:pt x="4" y="326"/>
                    </a:lnTo>
                    <a:lnTo>
                      <a:pt x="4" y="325"/>
                    </a:lnTo>
                    <a:lnTo>
                      <a:pt x="4" y="323"/>
                    </a:lnTo>
                    <a:lnTo>
                      <a:pt x="4" y="321"/>
                    </a:lnTo>
                    <a:lnTo>
                      <a:pt x="2" y="321"/>
                    </a:lnTo>
                    <a:lnTo>
                      <a:pt x="4" y="321"/>
                    </a:lnTo>
                    <a:lnTo>
                      <a:pt x="4" y="319"/>
                    </a:lnTo>
                    <a:lnTo>
                      <a:pt x="4" y="317"/>
                    </a:lnTo>
                    <a:lnTo>
                      <a:pt x="4" y="313"/>
                    </a:lnTo>
                    <a:lnTo>
                      <a:pt x="4" y="311"/>
                    </a:lnTo>
                    <a:lnTo>
                      <a:pt x="6" y="309"/>
                    </a:lnTo>
                    <a:lnTo>
                      <a:pt x="6" y="307"/>
                    </a:lnTo>
                    <a:lnTo>
                      <a:pt x="6" y="305"/>
                    </a:lnTo>
                    <a:lnTo>
                      <a:pt x="8" y="305"/>
                    </a:lnTo>
                    <a:lnTo>
                      <a:pt x="8" y="303"/>
                    </a:lnTo>
                    <a:lnTo>
                      <a:pt x="6" y="303"/>
                    </a:lnTo>
                    <a:lnTo>
                      <a:pt x="6" y="301"/>
                    </a:lnTo>
                    <a:lnTo>
                      <a:pt x="4" y="300"/>
                    </a:lnTo>
                    <a:lnTo>
                      <a:pt x="4" y="298"/>
                    </a:lnTo>
                    <a:lnTo>
                      <a:pt x="4" y="296"/>
                    </a:lnTo>
                    <a:lnTo>
                      <a:pt x="2" y="296"/>
                    </a:lnTo>
                    <a:lnTo>
                      <a:pt x="2" y="294"/>
                    </a:lnTo>
                    <a:lnTo>
                      <a:pt x="2" y="292"/>
                    </a:lnTo>
                    <a:lnTo>
                      <a:pt x="2" y="290"/>
                    </a:lnTo>
                    <a:lnTo>
                      <a:pt x="2" y="288"/>
                    </a:lnTo>
                    <a:lnTo>
                      <a:pt x="4" y="288"/>
                    </a:lnTo>
                    <a:lnTo>
                      <a:pt x="8" y="286"/>
                    </a:lnTo>
                    <a:lnTo>
                      <a:pt x="9" y="286"/>
                    </a:lnTo>
                    <a:lnTo>
                      <a:pt x="11" y="284"/>
                    </a:lnTo>
                    <a:lnTo>
                      <a:pt x="13" y="284"/>
                    </a:lnTo>
                    <a:lnTo>
                      <a:pt x="13" y="282"/>
                    </a:lnTo>
                    <a:lnTo>
                      <a:pt x="13" y="280"/>
                    </a:lnTo>
                    <a:lnTo>
                      <a:pt x="13" y="278"/>
                    </a:lnTo>
                    <a:lnTo>
                      <a:pt x="15" y="278"/>
                    </a:lnTo>
                    <a:lnTo>
                      <a:pt x="17" y="278"/>
                    </a:lnTo>
                    <a:lnTo>
                      <a:pt x="17" y="276"/>
                    </a:lnTo>
                    <a:lnTo>
                      <a:pt x="17" y="275"/>
                    </a:lnTo>
                    <a:lnTo>
                      <a:pt x="17" y="269"/>
                    </a:lnTo>
                    <a:lnTo>
                      <a:pt x="17" y="267"/>
                    </a:lnTo>
                    <a:lnTo>
                      <a:pt x="19" y="267"/>
                    </a:lnTo>
                    <a:lnTo>
                      <a:pt x="21" y="265"/>
                    </a:lnTo>
                    <a:lnTo>
                      <a:pt x="23" y="263"/>
                    </a:lnTo>
                    <a:lnTo>
                      <a:pt x="23" y="261"/>
                    </a:lnTo>
                    <a:lnTo>
                      <a:pt x="21" y="261"/>
                    </a:lnTo>
                    <a:lnTo>
                      <a:pt x="21" y="259"/>
                    </a:lnTo>
                    <a:lnTo>
                      <a:pt x="21" y="257"/>
                    </a:lnTo>
                    <a:lnTo>
                      <a:pt x="23" y="255"/>
                    </a:lnTo>
                    <a:lnTo>
                      <a:pt x="21" y="253"/>
                    </a:lnTo>
                    <a:lnTo>
                      <a:pt x="21" y="251"/>
                    </a:lnTo>
                    <a:lnTo>
                      <a:pt x="19" y="250"/>
                    </a:lnTo>
                    <a:lnTo>
                      <a:pt x="17" y="250"/>
                    </a:lnTo>
                    <a:lnTo>
                      <a:pt x="15" y="250"/>
                    </a:lnTo>
                    <a:lnTo>
                      <a:pt x="15" y="248"/>
                    </a:lnTo>
                    <a:lnTo>
                      <a:pt x="17" y="248"/>
                    </a:lnTo>
                    <a:lnTo>
                      <a:pt x="17" y="246"/>
                    </a:lnTo>
                    <a:lnTo>
                      <a:pt x="17" y="244"/>
                    </a:lnTo>
                    <a:lnTo>
                      <a:pt x="17" y="242"/>
                    </a:lnTo>
                    <a:lnTo>
                      <a:pt x="17" y="240"/>
                    </a:lnTo>
                    <a:lnTo>
                      <a:pt x="17" y="238"/>
                    </a:lnTo>
                    <a:lnTo>
                      <a:pt x="15" y="238"/>
                    </a:lnTo>
                    <a:lnTo>
                      <a:pt x="15" y="236"/>
                    </a:lnTo>
                    <a:lnTo>
                      <a:pt x="13" y="236"/>
                    </a:lnTo>
                    <a:lnTo>
                      <a:pt x="11" y="236"/>
                    </a:lnTo>
                    <a:lnTo>
                      <a:pt x="9" y="236"/>
                    </a:lnTo>
                    <a:lnTo>
                      <a:pt x="9" y="234"/>
                    </a:lnTo>
                    <a:lnTo>
                      <a:pt x="8" y="234"/>
                    </a:lnTo>
                    <a:lnTo>
                      <a:pt x="9" y="234"/>
                    </a:lnTo>
                    <a:lnTo>
                      <a:pt x="9" y="232"/>
                    </a:lnTo>
                    <a:lnTo>
                      <a:pt x="9" y="234"/>
                    </a:lnTo>
                    <a:lnTo>
                      <a:pt x="11" y="234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5" y="234"/>
                    </a:lnTo>
                    <a:lnTo>
                      <a:pt x="15" y="232"/>
                    </a:lnTo>
                    <a:lnTo>
                      <a:pt x="17" y="232"/>
                    </a:lnTo>
                    <a:lnTo>
                      <a:pt x="17" y="234"/>
                    </a:lnTo>
                    <a:lnTo>
                      <a:pt x="19" y="232"/>
                    </a:lnTo>
                    <a:lnTo>
                      <a:pt x="19" y="230"/>
                    </a:lnTo>
                    <a:lnTo>
                      <a:pt x="21" y="230"/>
                    </a:lnTo>
                    <a:lnTo>
                      <a:pt x="21" y="228"/>
                    </a:lnTo>
                    <a:lnTo>
                      <a:pt x="23" y="228"/>
                    </a:lnTo>
                    <a:lnTo>
                      <a:pt x="25" y="227"/>
                    </a:lnTo>
                    <a:lnTo>
                      <a:pt x="25" y="225"/>
                    </a:lnTo>
                    <a:lnTo>
                      <a:pt x="27" y="225"/>
                    </a:lnTo>
                    <a:lnTo>
                      <a:pt x="29" y="225"/>
                    </a:lnTo>
                    <a:lnTo>
                      <a:pt x="31" y="225"/>
                    </a:lnTo>
                    <a:lnTo>
                      <a:pt x="31" y="223"/>
                    </a:lnTo>
                    <a:lnTo>
                      <a:pt x="32" y="223"/>
                    </a:lnTo>
                    <a:lnTo>
                      <a:pt x="34" y="223"/>
                    </a:lnTo>
                    <a:lnTo>
                      <a:pt x="36" y="223"/>
                    </a:lnTo>
                    <a:lnTo>
                      <a:pt x="38" y="223"/>
                    </a:lnTo>
                    <a:lnTo>
                      <a:pt x="40" y="223"/>
                    </a:lnTo>
                    <a:lnTo>
                      <a:pt x="40" y="221"/>
                    </a:lnTo>
                    <a:lnTo>
                      <a:pt x="42" y="221"/>
                    </a:lnTo>
                    <a:lnTo>
                      <a:pt x="44" y="221"/>
                    </a:lnTo>
                    <a:lnTo>
                      <a:pt x="46" y="221"/>
                    </a:lnTo>
                    <a:lnTo>
                      <a:pt x="48" y="221"/>
                    </a:lnTo>
                    <a:lnTo>
                      <a:pt x="50" y="221"/>
                    </a:lnTo>
                    <a:lnTo>
                      <a:pt x="52" y="221"/>
                    </a:lnTo>
                    <a:lnTo>
                      <a:pt x="54" y="221"/>
                    </a:lnTo>
                    <a:lnTo>
                      <a:pt x="56" y="223"/>
                    </a:lnTo>
                    <a:lnTo>
                      <a:pt x="56" y="221"/>
                    </a:lnTo>
                    <a:lnTo>
                      <a:pt x="56" y="219"/>
                    </a:lnTo>
                    <a:lnTo>
                      <a:pt x="57" y="219"/>
                    </a:lnTo>
                    <a:lnTo>
                      <a:pt x="57" y="217"/>
                    </a:lnTo>
                    <a:lnTo>
                      <a:pt x="59" y="217"/>
                    </a:lnTo>
                    <a:lnTo>
                      <a:pt x="61" y="217"/>
                    </a:lnTo>
                    <a:lnTo>
                      <a:pt x="61" y="215"/>
                    </a:lnTo>
                    <a:lnTo>
                      <a:pt x="63" y="215"/>
                    </a:lnTo>
                    <a:lnTo>
                      <a:pt x="63" y="213"/>
                    </a:lnTo>
                    <a:lnTo>
                      <a:pt x="65" y="213"/>
                    </a:lnTo>
                    <a:lnTo>
                      <a:pt x="67" y="211"/>
                    </a:lnTo>
                    <a:lnTo>
                      <a:pt x="67" y="209"/>
                    </a:lnTo>
                    <a:lnTo>
                      <a:pt x="65" y="209"/>
                    </a:lnTo>
                    <a:lnTo>
                      <a:pt x="65" y="207"/>
                    </a:lnTo>
                    <a:lnTo>
                      <a:pt x="69" y="205"/>
                    </a:lnTo>
                    <a:lnTo>
                      <a:pt x="71" y="203"/>
                    </a:lnTo>
                    <a:lnTo>
                      <a:pt x="71" y="202"/>
                    </a:lnTo>
                    <a:lnTo>
                      <a:pt x="73" y="202"/>
                    </a:lnTo>
                    <a:lnTo>
                      <a:pt x="73" y="200"/>
                    </a:lnTo>
                    <a:lnTo>
                      <a:pt x="73" y="198"/>
                    </a:lnTo>
                    <a:lnTo>
                      <a:pt x="75" y="198"/>
                    </a:lnTo>
                    <a:lnTo>
                      <a:pt x="77" y="200"/>
                    </a:lnTo>
                    <a:lnTo>
                      <a:pt x="77" y="198"/>
                    </a:lnTo>
                    <a:lnTo>
                      <a:pt x="77" y="196"/>
                    </a:lnTo>
                    <a:lnTo>
                      <a:pt x="75" y="194"/>
                    </a:lnTo>
                    <a:lnTo>
                      <a:pt x="75" y="192"/>
                    </a:lnTo>
                    <a:lnTo>
                      <a:pt x="77" y="190"/>
                    </a:lnTo>
                    <a:lnTo>
                      <a:pt x="77" y="186"/>
                    </a:lnTo>
                    <a:lnTo>
                      <a:pt x="79" y="186"/>
                    </a:lnTo>
                    <a:lnTo>
                      <a:pt x="79" y="184"/>
                    </a:lnTo>
                    <a:lnTo>
                      <a:pt x="79" y="182"/>
                    </a:lnTo>
                    <a:lnTo>
                      <a:pt x="79" y="180"/>
                    </a:lnTo>
                    <a:lnTo>
                      <a:pt x="77" y="180"/>
                    </a:lnTo>
                    <a:lnTo>
                      <a:pt x="77" y="178"/>
                    </a:lnTo>
                    <a:lnTo>
                      <a:pt x="75" y="177"/>
                    </a:lnTo>
                    <a:lnTo>
                      <a:pt x="73" y="177"/>
                    </a:lnTo>
                    <a:lnTo>
                      <a:pt x="73" y="175"/>
                    </a:lnTo>
                    <a:lnTo>
                      <a:pt x="73" y="173"/>
                    </a:lnTo>
                    <a:lnTo>
                      <a:pt x="73" y="171"/>
                    </a:lnTo>
                    <a:lnTo>
                      <a:pt x="73" y="169"/>
                    </a:lnTo>
                    <a:lnTo>
                      <a:pt x="75" y="171"/>
                    </a:lnTo>
                    <a:lnTo>
                      <a:pt x="77" y="169"/>
                    </a:lnTo>
                    <a:lnTo>
                      <a:pt x="79" y="169"/>
                    </a:lnTo>
                    <a:lnTo>
                      <a:pt x="80" y="169"/>
                    </a:lnTo>
                    <a:lnTo>
                      <a:pt x="82" y="169"/>
                    </a:lnTo>
                    <a:lnTo>
                      <a:pt x="82" y="171"/>
                    </a:lnTo>
                    <a:lnTo>
                      <a:pt x="84" y="171"/>
                    </a:lnTo>
                    <a:lnTo>
                      <a:pt x="86" y="171"/>
                    </a:lnTo>
                    <a:lnTo>
                      <a:pt x="88" y="171"/>
                    </a:lnTo>
                    <a:lnTo>
                      <a:pt x="90" y="169"/>
                    </a:lnTo>
                    <a:lnTo>
                      <a:pt x="90" y="167"/>
                    </a:lnTo>
                    <a:lnTo>
                      <a:pt x="90" y="165"/>
                    </a:lnTo>
                    <a:lnTo>
                      <a:pt x="90" y="163"/>
                    </a:lnTo>
                    <a:lnTo>
                      <a:pt x="90" y="161"/>
                    </a:lnTo>
                    <a:lnTo>
                      <a:pt x="90" y="159"/>
                    </a:lnTo>
                    <a:lnTo>
                      <a:pt x="90" y="157"/>
                    </a:lnTo>
                    <a:lnTo>
                      <a:pt x="90" y="155"/>
                    </a:lnTo>
                    <a:lnTo>
                      <a:pt x="90" y="153"/>
                    </a:lnTo>
                    <a:lnTo>
                      <a:pt x="88" y="152"/>
                    </a:lnTo>
                    <a:lnTo>
                      <a:pt x="86" y="150"/>
                    </a:lnTo>
                    <a:lnTo>
                      <a:pt x="86" y="148"/>
                    </a:lnTo>
                    <a:lnTo>
                      <a:pt x="86" y="146"/>
                    </a:lnTo>
                    <a:lnTo>
                      <a:pt x="84" y="144"/>
                    </a:lnTo>
                    <a:lnTo>
                      <a:pt x="82" y="142"/>
                    </a:lnTo>
                    <a:lnTo>
                      <a:pt x="82" y="140"/>
                    </a:lnTo>
                    <a:lnTo>
                      <a:pt x="82" y="138"/>
                    </a:lnTo>
                    <a:lnTo>
                      <a:pt x="86" y="138"/>
                    </a:lnTo>
                    <a:lnTo>
                      <a:pt x="86" y="136"/>
                    </a:lnTo>
                    <a:lnTo>
                      <a:pt x="88" y="136"/>
                    </a:lnTo>
                    <a:lnTo>
                      <a:pt x="90" y="136"/>
                    </a:lnTo>
                    <a:lnTo>
                      <a:pt x="90" y="134"/>
                    </a:lnTo>
                    <a:lnTo>
                      <a:pt x="88" y="134"/>
                    </a:lnTo>
                    <a:lnTo>
                      <a:pt x="88" y="132"/>
                    </a:lnTo>
                    <a:lnTo>
                      <a:pt x="90" y="130"/>
                    </a:lnTo>
                    <a:lnTo>
                      <a:pt x="92" y="130"/>
                    </a:lnTo>
                    <a:lnTo>
                      <a:pt x="94" y="130"/>
                    </a:lnTo>
                    <a:lnTo>
                      <a:pt x="96" y="129"/>
                    </a:lnTo>
                    <a:lnTo>
                      <a:pt x="98" y="127"/>
                    </a:lnTo>
                    <a:lnTo>
                      <a:pt x="98" y="125"/>
                    </a:lnTo>
                    <a:lnTo>
                      <a:pt x="100" y="125"/>
                    </a:lnTo>
                    <a:lnTo>
                      <a:pt x="100" y="123"/>
                    </a:lnTo>
                    <a:lnTo>
                      <a:pt x="100" y="121"/>
                    </a:lnTo>
                    <a:lnTo>
                      <a:pt x="102" y="121"/>
                    </a:lnTo>
                    <a:lnTo>
                      <a:pt x="104" y="121"/>
                    </a:lnTo>
                    <a:lnTo>
                      <a:pt x="104" y="119"/>
                    </a:lnTo>
                    <a:lnTo>
                      <a:pt x="105" y="119"/>
                    </a:lnTo>
                    <a:lnTo>
                      <a:pt x="107" y="119"/>
                    </a:lnTo>
                    <a:lnTo>
                      <a:pt x="107" y="117"/>
                    </a:lnTo>
                    <a:lnTo>
                      <a:pt x="107" y="115"/>
                    </a:lnTo>
                    <a:lnTo>
                      <a:pt x="107" y="113"/>
                    </a:lnTo>
                    <a:lnTo>
                      <a:pt x="109" y="113"/>
                    </a:lnTo>
                    <a:lnTo>
                      <a:pt x="109" y="115"/>
                    </a:lnTo>
                    <a:lnTo>
                      <a:pt x="109" y="117"/>
                    </a:lnTo>
                    <a:lnTo>
                      <a:pt x="111" y="117"/>
                    </a:lnTo>
                    <a:lnTo>
                      <a:pt x="113" y="117"/>
                    </a:lnTo>
                    <a:lnTo>
                      <a:pt x="113" y="119"/>
                    </a:lnTo>
                    <a:lnTo>
                      <a:pt x="111" y="119"/>
                    </a:lnTo>
                    <a:lnTo>
                      <a:pt x="109" y="119"/>
                    </a:lnTo>
                    <a:lnTo>
                      <a:pt x="109" y="121"/>
                    </a:lnTo>
                    <a:lnTo>
                      <a:pt x="109" y="123"/>
                    </a:lnTo>
                    <a:lnTo>
                      <a:pt x="111" y="123"/>
                    </a:lnTo>
                    <a:lnTo>
                      <a:pt x="113" y="123"/>
                    </a:lnTo>
                    <a:lnTo>
                      <a:pt x="115" y="123"/>
                    </a:lnTo>
                    <a:lnTo>
                      <a:pt x="117" y="123"/>
                    </a:lnTo>
                    <a:lnTo>
                      <a:pt x="119" y="125"/>
                    </a:lnTo>
                    <a:lnTo>
                      <a:pt x="119" y="123"/>
                    </a:lnTo>
                    <a:lnTo>
                      <a:pt x="121" y="125"/>
                    </a:lnTo>
                    <a:lnTo>
                      <a:pt x="123" y="125"/>
                    </a:lnTo>
                    <a:lnTo>
                      <a:pt x="123" y="127"/>
                    </a:lnTo>
                    <a:lnTo>
                      <a:pt x="125" y="129"/>
                    </a:lnTo>
                    <a:lnTo>
                      <a:pt x="127" y="129"/>
                    </a:lnTo>
                    <a:lnTo>
                      <a:pt x="127" y="130"/>
                    </a:lnTo>
                    <a:lnTo>
                      <a:pt x="128" y="130"/>
                    </a:lnTo>
                    <a:lnTo>
                      <a:pt x="130" y="130"/>
                    </a:lnTo>
                    <a:lnTo>
                      <a:pt x="130" y="132"/>
                    </a:lnTo>
                    <a:lnTo>
                      <a:pt x="132" y="134"/>
                    </a:lnTo>
                    <a:lnTo>
                      <a:pt x="134" y="134"/>
                    </a:lnTo>
                    <a:lnTo>
                      <a:pt x="136" y="136"/>
                    </a:lnTo>
                    <a:lnTo>
                      <a:pt x="138" y="136"/>
                    </a:lnTo>
                    <a:lnTo>
                      <a:pt x="140" y="138"/>
                    </a:lnTo>
                    <a:lnTo>
                      <a:pt x="142" y="138"/>
                    </a:lnTo>
                    <a:lnTo>
                      <a:pt x="144" y="138"/>
                    </a:lnTo>
                    <a:lnTo>
                      <a:pt x="146" y="138"/>
                    </a:lnTo>
                    <a:lnTo>
                      <a:pt x="148" y="136"/>
                    </a:lnTo>
                    <a:lnTo>
                      <a:pt x="148" y="134"/>
                    </a:lnTo>
                    <a:lnTo>
                      <a:pt x="148" y="132"/>
                    </a:lnTo>
                    <a:lnTo>
                      <a:pt x="146" y="132"/>
                    </a:lnTo>
                    <a:lnTo>
                      <a:pt x="146" y="130"/>
                    </a:lnTo>
                    <a:lnTo>
                      <a:pt x="148" y="130"/>
                    </a:lnTo>
                    <a:lnTo>
                      <a:pt x="150" y="130"/>
                    </a:lnTo>
                    <a:lnTo>
                      <a:pt x="151" y="130"/>
                    </a:lnTo>
                    <a:lnTo>
                      <a:pt x="153" y="130"/>
                    </a:lnTo>
                    <a:lnTo>
                      <a:pt x="155" y="130"/>
                    </a:lnTo>
                    <a:lnTo>
                      <a:pt x="157" y="130"/>
                    </a:lnTo>
                    <a:lnTo>
                      <a:pt x="157" y="129"/>
                    </a:lnTo>
                    <a:lnTo>
                      <a:pt x="159" y="129"/>
                    </a:lnTo>
                    <a:lnTo>
                      <a:pt x="159" y="127"/>
                    </a:lnTo>
                    <a:lnTo>
                      <a:pt x="159" y="125"/>
                    </a:lnTo>
                    <a:lnTo>
                      <a:pt x="159" y="123"/>
                    </a:lnTo>
                    <a:lnTo>
                      <a:pt x="159" y="121"/>
                    </a:lnTo>
                    <a:lnTo>
                      <a:pt x="159" y="119"/>
                    </a:lnTo>
                    <a:lnTo>
                      <a:pt x="157" y="115"/>
                    </a:lnTo>
                    <a:lnTo>
                      <a:pt x="157" y="113"/>
                    </a:lnTo>
                    <a:lnTo>
                      <a:pt x="157" y="111"/>
                    </a:lnTo>
                    <a:lnTo>
                      <a:pt x="157" y="109"/>
                    </a:lnTo>
                    <a:lnTo>
                      <a:pt x="159" y="107"/>
                    </a:lnTo>
                    <a:lnTo>
                      <a:pt x="159" y="105"/>
                    </a:lnTo>
                    <a:lnTo>
                      <a:pt x="159" y="104"/>
                    </a:lnTo>
                    <a:lnTo>
                      <a:pt x="159" y="102"/>
                    </a:lnTo>
                    <a:lnTo>
                      <a:pt x="157" y="100"/>
                    </a:lnTo>
                    <a:lnTo>
                      <a:pt x="157" y="98"/>
                    </a:lnTo>
                    <a:lnTo>
                      <a:pt x="159" y="98"/>
                    </a:lnTo>
                    <a:lnTo>
                      <a:pt x="161" y="98"/>
                    </a:lnTo>
                    <a:lnTo>
                      <a:pt x="163" y="100"/>
                    </a:lnTo>
                    <a:lnTo>
                      <a:pt x="165" y="100"/>
                    </a:lnTo>
                    <a:lnTo>
                      <a:pt x="167" y="100"/>
                    </a:lnTo>
                    <a:lnTo>
                      <a:pt x="169" y="100"/>
                    </a:lnTo>
                    <a:lnTo>
                      <a:pt x="171" y="102"/>
                    </a:lnTo>
                    <a:lnTo>
                      <a:pt x="173" y="102"/>
                    </a:lnTo>
                    <a:lnTo>
                      <a:pt x="173" y="104"/>
                    </a:lnTo>
                    <a:lnTo>
                      <a:pt x="173" y="105"/>
                    </a:lnTo>
                    <a:lnTo>
                      <a:pt x="175" y="105"/>
                    </a:lnTo>
                    <a:lnTo>
                      <a:pt x="175" y="104"/>
                    </a:lnTo>
                    <a:lnTo>
                      <a:pt x="175" y="102"/>
                    </a:lnTo>
                    <a:lnTo>
                      <a:pt x="176" y="102"/>
                    </a:lnTo>
                    <a:lnTo>
                      <a:pt x="180" y="104"/>
                    </a:lnTo>
                    <a:lnTo>
                      <a:pt x="180" y="105"/>
                    </a:lnTo>
                    <a:lnTo>
                      <a:pt x="180" y="104"/>
                    </a:lnTo>
                    <a:lnTo>
                      <a:pt x="182" y="104"/>
                    </a:lnTo>
                    <a:lnTo>
                      <a:pt x="184" y="104"/>
                    </a:lnTo>
                    <a:lnTo>
                      <a:pt x="186" y="102"/>
                    </a:lnTo>
                    <a:lnTo>
                      <a:pt x="184" y="102"/>
                    </a:lnTo>
                    <a:lnTo>
                      <a:pt x="184" y="100"/>
                    </a:lnTo>
                    <a:lnTo>
                      <a:pt x="184" y="98"/>
                    </a:lnTo>
                    <a:lnTo>
                      <a:pt x="184" y="96"/>
                    </a:lnTo>
                    <a:lnTo>
                      <a:pt x="184" y="94"/>
                    </a:lnTo>
                    <a:lnTo>
                      <a:pt x="184" y="92"/>
                    </a:lnTo>
                    <a:lnTo>
                      <a:pt x="184" y="90"/>
                    </a:lnTo>
                    <a:lnTo>
                      <a:pt x="184" y="88"/>
                    </a:lnTo>
                    <a:lnTo>
                      <a:pt x="186" y="88"/>
                    </a:lnTo>
                    <a:lnTo>
                      <a:pt x="184" y="88"/>
                    </a:lnTo>
                    <a:lnTo>
                      <a:pt x="184" y="86"/>
                    </a:lnTo>
                    <a:lnTo>
                      <a:pt x="186" y="84"/>
                    </a:lnTo>
                    <a:lnTo>
                      <a:pt x="186" y="82"/>
                    </a:lnTo>
                    <a:lnTo>
                      <a:pt x="188" y="80"/>
                    </a:lnTo>
                    <a:lnTo>
                      <a:pt x="188" y="79"/>
                    </a:lnTo>
                    <a:lnTo>
                      <a:pt x="188" y="77"/>
                    </a:lnTo>
                    <a:lnTo>
                      <a:pt x="188" y="75"/>
                    </a:lnTo>
                    <a:lnTo>
                      <a:pt x="190" y="75"/>
                    </a:lnTo>
                    <a:lnTo>
                      <a:pt x="192" y="73"/>
                    </a:lnTo>
                    <a:lnTo>
                      <a:pt x="194" y="71"/>
                    </a:lnTo>
                    <a:lnTo>
                      <a:pt x="196" y="71"/>
                    </a:lnTo>
                    <a:lnTo>
                      <a:pt x="198" y="69"/>
                    </a:lnTo>
                    <a:lnTo>
                      <a:pt x="199" y="69"/>
                    </a:lnTo>
                    <a:lnTo>
                      <a:pt x="201" y="67"/>
                    </a:lnTo>
                    <a:lnTo>
                      <a:pt x="203" y="65"/>
                    </a:lnTo>
                    <a:lnTo>
                      <a:pt x="203" y="63"/>
                    </a:lnTo>
                    <a:lnTo>
                      <a:pt x="205" y="63"/>
                    </a:lnTo>
                    <a:lnTo>
                      <a:pt x="205" y="61"/>
                    </a:lnTo>
                    <a:lnTo>
                      <a:pt x="207" y="61"/>
                    </a:lnTo>
                    <a:lnTo>
                      <a:pt x="209" y="59"/>
                    </a:lnTo>
                    <a:lnTo>
                      <a:pt x="211" y="57"/>
                    </a:lnTo>
                    <a:lnTo>
                      <a:pt x="213" y="57"/>
                    </a:lnTo>
                    <a:lnTo>
                      <a:pt x="215" y="57"/>
                    </a:lnTo>
                    <a:lnTo>
                      <a:pt x="217" y="57"/>
                    </a:lnTo>
                    <a:lnTo>
                      <a:pt x="219" y="57"/>
                    </a:lnTo>
                    <a:lnTo>
                      <a:pt x="221" y="57"/>
                    </a:lnTo>
                    <a:lnTo>
                      <a:pt x="221" y="59"/>
                    </a:lnTo>
                    <a:lnTo>
                      <a:pt x="223" y="59"/>
                    </a:lnTo>
                    <a:lnTo>
                      <a:pt x="224" y="59"/>
                    </a:lnTo>
                    <a:lnTo>
                      <a:pt x="226" y="59"/>
                    </a:lnTo>
                    <a:lnTo>
                      <a:pt x="226" y="61"/>
                    </a:lnTo>
                    <a:lnTo>
                      <a:pt x="228" y="61"/>
                    </a:lnTo>
                    <a:lnTo>
                      <a:pt x="230" y="61"/>
                    </a:lnTo>
                    <a:lnTo>
                      <a:pt x="230" y="63"/>
                    </a:lnTo>
                    <a:lnTo>
                      <a:pt x="232" y="63"/>
                    </a:lnTo>
                    <a:lnTo>
                      <a:pt x="234" y="63"/>
                    </a:lnTo>
                    <a:lnTo>
                      <a:pt x="234" y="65"/>
                    </a:lnTo>
                    <a:lnTo>
                      <a:pt x="236" y="65"/>
                    </a:lnTo>
                    <a:lnTo>
                      <a:pt x="238" y="65"/>
                    </a:lnTo>
                    <a:lnTo>
                      <a:pt x="238" y="67"/>
                    </a:lnTo>
                    <a:lnTo>
                      <a:pt x="240" y="67"/>
                    </a:lnTo>
                    <a:lnTo>
                      <a:pt x="242" y="65"/>
                    </a:lnTo>
                    <a:lnTo>
                      <a:pt x="244" y="65"/>
                    </a:lnTo>
                    <a:lnTo>
                      <a:pt x="246" y="65"/>
                    </a:lnTo>
                    <a:lnTo>
                      <a:pt x="246" y="63"/>
                    </a:lnTo>
                    <a:lnTo>
                      <a:pt x="247" y="63"/>
                    </a:lnTo>
                    <a:lnTo>
                      <a:pt x="247" y="61"/>
                    </a:lnTo>
                    <a:lnTo>
                      <a:pt x="247" y="59"/>
                    </a:lnTo>
                    <a:lnTo>
                      <a:pt x="247" y="57"/>
                    </a:lnTo>
                    <a:lnTo>
                      <a:pt x="247" y="56"/>
                    </a:lnTo>
                    <a:lnTo>
                      <a:pt x="247" y="54"/>
                    </a:lnTo>
                    <a:lnTo>
                      <a:pt x="247" y="52"/>
                    </a:lnTo>
                    <a:lnTo>
                      <a:pt x="247" y="50"/>
                    </a:lnTo>
                    <a:lnTo>
                      <a:pt x="247" y="48"/>
                    </a:lnTo>
                    <a:lnTo>
                      <a:pt x="247" y="44"/>
                    </a:lnTo>
                    <a:lnTo>
                      <a:pt x="253" y="42"/>
                    </a:lnTo>
                    <a:lnTo>
                      <a:pt x="263" y="42"/>
                    </a:lnTo>
                    <a:lnTo>
                      <a:pt x="269" y="42"/>
                    </a:lnTo>
                    <a:lnTo>
                      <a:pt x="276" y="36"/>
                    </a:lnTo>
                    <a:lnTo>
                      <a:pt x="295" y="25"/>
                    </a:lnTo>
                    <a:lnTo>
                      <a:pt x="297" y="25"/>
                    </a:lnTo>
                    <a:lnTo>
                      <a:pt x="307" y="23"/>
                    </a:lnTo>
                    <a:lnTo>
                      <a:pt x="311" y="21"/>
                    </a:lnTo>
                    <a:lnTo>
                      <a:pt x="313" y="21"/>
                    </a:lnTo>
                    <a:lnTo>
                      <a:pt x="315" y="19"/>
                    </a:lnTo>
                    <a:lnTo>
                      <a:pt x="317" y="15"/>
                    </a:lnTo>
                    <a:lnTo>
                      <a:pt x="318" y="15"/>
                    </a:lnTo>
                    <a:lnTo>
                      <a:pt x="320" y="13"/>
                    </a:lnTo>
                    <a:lnTo>
                      <a:pt x="322" y="11"/>
                    </a:lnTo>
                    <a:lnTo>
                      <a:pt x="324" y="9"/>
                    </a:lnTo>
                    <a:lnTo>
                      <a:pt x="326" y="6"/>
                    </a:lnTo>
                    <a:lnTo>
                      <a:pt x="328" y="6"/>
                    </a:lnTo>
                    <a:lnTo>
                      <a:pt x="330" y="4"/>
                    </a:lnTo>
                    <a:lnTo>
                      <a:pt x="332" y="4"/>
                    </a:lnTo>
                    <a:lnTo>
                      <a:pt x="332" y="2"/>
                    </a:lnTo>
                    <a:lnTo>
                      <a:pt x="334" y="2"/>
                    </a:lnTo>
                    <a:lnTo>
                      <a:pt x="336" y="0"/>
                    </a:lnTo>
                    <a:lnTo>
                      <a:pt x="338" y="0"/>
                    </a:lnTo>
                    <a:lnTo>
                      <a:pt x="340" y="0"/>
                    </a:lnTo>
                    <a:lnTo>
                      <a:pt x="342" y="0"/>
                    </a:lnTo>
                    <a:lnTo>
                      <a:pt x="345" y="0"/>
                    </a:lnTo>
                    <a:lnTo>
                      <a:pt x="347" y="0"/>
                    </a:lnTo>
                    <a:lnTo>
                      <a:pt x="349" y="0"/>
                    </a:lnTo>
                    <a:lnTo>
                      <a:pt x="351" y="0"/>
                    </a:lnTo>
                    <a:lnTo>
                      <a:pt x="353" y="0"/>
                    </a:lnTo>
                    <a:lnTo>
                      <a:pt x="355" y="0"/>
                    </a:lnTo>
                    <a:lnTo>
                      <a:pt x="357" y="0"/>
                    </a:lnTo>
                    <a:lnTo>
                      <a:pt x="357" y="2"/>
                    </a:lnTo>
                    <a:lnTo>
                      <a:pt x="359" y="4"/>
                    </a:lnTo>
                    <a:lnTo>
                      <a:pt x="361" y="4"/>
                    </a:lnTo>
                    <a:lnTo>
                      <a:pt x="365" y="2"/>
                    </a:lnTo>
                    <a:lnTo>
                      <a:pt x="366" y="2"/>
                    </a:lnTo>
                    <a:lnTo>
                      <a:pt x="368" y="0"/>
                    </a:lnTo>
                    <a:lnTo>
                      <a:pt x="370" y="0"/>
                    </a:lnTo>
                    <a:lnTo>
                      <a:pt x="374" y="2"/>
                    </a:lnTo>
                    <a:lnTo>
                      <a:pt x="376" y="2"/>
                    </a:lnTo>
                    <a:lnTo>
                      <a:pt x="378" y="2"/>
                    </a:lnTo>
                    <a:lnTo>
                      <a:pt x="380" y="4"/>
                    </a:lnTo>
                    <a:lnTo>
                      <a:pt x="384" y="6"/>
                    </a:lnTo>
                    <a:lnTo>
                      <a:pt x="386" y="6"/>
                    </a:lnTo>
                    <a:lnTo>
                      <a:pt x="388" y="6"/>
                    </a:lnTo>
                    <a:lnTo>
                      <a:pt x="390" y="6"/>
                    </a:lnTo>
                    <a:lnTo>
                      <a:pt x="390" y="7"/>
                    </a:lnTo>
                    <a:lnTo>
                      <a:pt x="391" y="7"/>
                    </a:lnTo>
                    <a:lnTo>
                      <a:pt x="393" y="7"/>
                    </a:lnTo>
                    <a:lnTo>
                      <a:pt x="395" y="7"/>
                    </a:lnTo>
                    <a:lnTo>
                      <a:pt x="397" y="7"/>
                    </a:lnTo>
                    <a:lnTo>
                      <a:pt x="397" y="6"/>
                    </a:lnTo>
                    <a:lnTo>
                      <a:pt x="399" y="7"/>
                    </a:lnTo>
                    <a:lnTo>
                      <a:pt x="399" y="6"/>
                    </a:lnTo>
                    <a:lnTo>
                      <a:pt x="401" y="6"/>
                    </a:lnTo>
                    <a:lnTo>
                      <a:pt x="403" y="6"/>
                    </a:lnTo>
                    <a:lnTo>
                      <a:pt x="403" y="7"/>
                    </a:lnTo>
                    <a:lnTo>
                      <a:pt x="403" y="9"/>
                    </a:lnTo>
                    <a:lnTo>
                      <a:pt x="403" y="11"/>
                    </a:lnTo>
                    <a:lnTo>
                      <a:pt x="403" y="13"/>
                    </a:lnTo>
                    <a:lnTo>
                      <a:pt x="401" y="15"/>
                    </a:lnTo>
                    <a:lnTo>
                      <a:pt x="401" y="17"/>
                    </a:lnTo>
                    <a:lnTo>
                      <a:pt x="401" y="19"/>
                    </a:lnTo>
                    <a:lnTo>
                      <a:pt x="403" y="21"/>
                    </a:lnTo>
                    <a:lnTo>
                      <a:pt x="403" y="23"/>
                    </a:lnTo>
                    <a:lnTo>
                      <a:pt x="403" y="25"/>
                    </a:lnTo>
                    <a:lnTo>
                      <a:pt x="403" y="27"/>
                    </a:lnTo>
                    <a:lnTo>
                      <a:pt x="403" y="29"/>
                    </a:lnTo>
                    <a:lnTo>
                      <a:pt x="401" y="31"/>
                    </a:lnTo>
                    <a:lnTo>
                      <a:pt x="401" y="32"/>
                    </a:lnTo>
                    <a:lnTo>
                      <a:pt x="401" y="34"/>
                    </a:lnTo>
                    <a:lnTo>
                      <a:pt x="401" y="36"/>
                    </a:lnTo>
                    <a:lnTo>
                      <a:pt x="399" y="36"/>
                    </a:lnTo>
                    <a:lnTo>
                      <a:pt x="399" y="38"/>
                    </a:lnTo>
                    <a:lnTo>
                      <a:pt x="399" y="40"/>
                    </a:lnTo>
                    <a:lnTo>
                      <a:pt x="399" y="42"/>
                    </a:lnTo>
                    <a:lnTo>
                      <a:pt x="401" y="42"/>
                    </a:lnTo>
                    <a:lnTo>
                      <a:pt x="401" y="44"/>
                    </a:lnTo>
                    <a:lnTo>
                      <a:pt x="401" y="46"/>
                    </a:lnTo>
                    <a:lnTo>
                      <a:pt x="403" y="46"/>
                    </a:lnTo>
                    <a:lnTo>
                      <a:pt x="403" y="48"/>
                    </a:lnTo>
                    <a:lnTo>
                      <a:pt x="405" y="48"/>
                    </a:lnTo>
                    <a:lnTo>
                      <a:pt x="405" y="50"/>
                    </a:lnTo>
                    <a:lnTo>
                      <a:pt x="407" y="50"/>
                    </a:lnTo>
                    <a:lnTo>
                      <a:pt x="407" y="52"/>
                    </a:lnTo>
                    <a:lnTo>
                      <a:pt x="409" y="52"/>
                    </a:lnTo>
                    <a:lnTo>
                      <a:pt x="411" y="52"/>
                    </a:lnTo>
                    <a:lnTo>
                      <a:pt x="411" y="54"/>
                    </a:lnTo>
                    <a:lnTo>
                      <a:pt x="413" y="54"/>
                    </a:lnTo>
                    <a:lnTo>
                      <a:pt x="413" y="56"/>
                    </a:lnTo>
                    <a:lnTo>
                      <a:pt x="414" y="56"/>
                    </a:lnTo>
                    <a:lnTo>
                      <a:pt x="414" y="57"/>
                    </a:lnTo>
                    <a:lnTo>
                      <a:pt x="416" y="59"/>
                    </a:lnTo>
                    <a:lnTo>
                      <a:pt x="416" y="61"/>
                    </a:lnTo>
                    <a:lnTo>
                      <a:pt x="414" y="61"/>
                    </a:lnTo>
                    <a:lnTo>
                      <a:pt x="414" y="63"/>
                    </a:lnTo>
                    <a:lnTo>
                      <a:pt x="414" y="65"/>
                    </a:lnTo>
                    <a:lnTo>
                      <a:pt x="414" y="67"/>
                    </a:lnTo>
                    <a:lnTo>
                      <a:pt x="413" y="67"/>
                    </a:lnTo>
                    <a:lnTo>
                      <a:pt x="413" y="69"/>
                    </a:lnTo>
                    <a:lnTo>
                      <a:pt x="414" y="69"/>
                    </a:lnTo>
                    <a:lnTo>
                      <a:pt x="414" y="71"/>
                    </a:lnTo>
                    <a:lnTo>
                      <a:pt x="416" y="71"/>
                    </a:lnTo>
                    <a:lnTo>
                      <a:pt x="416" y="73"/>
                    </a:lnTo>
                    <a:lnTo>
                      <a:pt x="414" y="73"/>
                    </a:lnTo>
                    <a:lnTo>
                      <a:pt x="414" y="75"/>
                    </a:lnTo>
                    <a:lnTo>
                      <a:pt x="416" y="75"/>
                    </a:lnTo>
                    <a:lnTo>
                      <a:pt x="416" y="77"/>
                    </a:lnTo>
                    <a:lnTo>
                      <a:pt x="416" y="79"/>
                    </a:lnTo>
                    <a:lnTo>
                      <a:pt x="418" y="79"/>
                    </a:lnTo>
                    <a:lnTo>
                      <a:pt x="418" y="80"/>
                    </a:lnTo>
                    <a:lnTo>
                      <a:pt x="420" y="80"/>
                    </a:lnTo>
                    <a:lnTo>
                      <a:pt x="420" y="82"/>
                    </a:lnTo>
                    <a:lnTo>
                      <a:pt x="422" y="82"/>
                    </a:lnTo>
                    <a:lnTo>
                      <a:pt x="422" y="84"/>
                    </a:lnTo>
                    <a:lnTo>
                      <a:pt x="422" y="86"/>
                    </a:lnTo>
                    <a:lnTo>
                      <a:pt x="424" y="86"/>
                    </a:lnTo>
                    <a:lnTo>
                      <a:pt x="424" y="88"/>
                    </a:lnTo>
                    <a:lnTo>
                      <a:pt x="426" y="88"/>
                    </a:lnTo>
                    <a:lnTo>
                      <a:pt x="426" y="90"/>
                    </a:lnTo>
                    <a:lnTo>
                      <a:pt x="428" y="90"/>
                    </a:lnTo>
                    <a:lnTo>
                      <a:pt x="428" y="92"/>
                    </a:lnTo>
                    <a:lnTo>
                      <a:pt x="430" y="92"/>
                    </a:lnTo>
                    <a:lnTo>
                      <a:pt x="430" y="94"/>
                    </a:lnTo>
                    <a:lnTo>
                      <a:pt x="432" y="94"/>
                    </a:lnTo>
                    <a:lnTo>
                      <a:pt x="432" y="96"/>
                    </a:lnTo>
                    <a:lnTo>
                      <a:pt x="432" y="98"/>
                    </a:lnTo>
                    <a:lnTo>
                      <a:pt x="432" y="100"/>
                    </a:lnTo>
                    <a:lnTo>
                      <a:pt x="434" y="102"/>
                    </a:lnTo>
                    <a:lnTo>
                      <a:pt x="436" y="102"/>
                    </a:lnTo>
                    <a:lnTo>
                      <a:pt x="437" y="100"/>
                    </a:lnTo>
                    <a:lnTo>
                      <a:pt x="439" y="100"/>
                    </a:lnTo>
                    <a:lnTo>
                      <a:pt x="441" y="100"/>
                    </a:lnTo>
                    <a:lnTo>
                      <a:pt x="443" y="100"/>
                    </a:lnTo>
                    <a:lnTo>
                      <a:pt x="443" y="102"/>
                    </a:lnTo>
                    <a:lnTo>
                      <a:pt x="445" y="102"/>
                    </a:lnTo>
                    <a:lnTo>
                      <a:pt x="443" y="102"/>
                    </a:lnTo>
                    <a:lnTo>
                      <a:pt x="443" y="104"/>
                    </a:lnTo>
                    <a:lnTo>
                      <a:pt x="445" y="105"/>
                    </a:lnTo>
                    <a:lnTo>
                      <a:pt x="447" y="105"/>
                    </a:lnTo>
                    <a:lnTo>
                      <a:pt x="449" y="105"/>
                    </a:lnTo>
                    <a:lnTo>
                      <a:pt x="451" y="105"/>
                    </a:lnTo>
                    <a:lnTo>
                      <a:pt x="453" y="105"/>
                    </a:lnTo>
                    <a:lnTo>
                      <a:pt x="453" y="107"/>
                    </a:lnTo>
                    <a:lnTo>
                      <a:pt x="455" y="107"/>
                    </a:lnTo>
                    <a:lnTo>
                      <a:pt x="457" y="107"/>
                    </a:lnTo>
                    <a:lnTo>
                      <a:pt x="459" y="107"/>
                    </a:lnTo>
                    <a:lnTo>
                      <a:pt x="459" y="109"/>
                    </a:lnTo>
                    <a:lnTo>
                      <a:pt x="459" y="111"/>
                    </a:lnTo>
                    <a:lnTo>
                      <a:pt x="459" y="113"/>
                    </a:lnTo>
                    <a:lnTo>
                      <a:pt x="459" y="115"/>
                    </a:lnTo>
                    <a:lnTo>
                      <a:pt x="461" y="115"/>
                    </a:lnTo>
                    <a:lnTo>
                      <a:pt x="462" y="115"/>
                    </a:lnTo>
                    <a:lnTo>
                      <a:pt x="462" y="117"/>
                    </a:lnTo>
                    <a:lnTo>
                      <a:pt x="464" y="117"/>
                    </a:lnTo>
                    <a:lnTo>
                      <a:pt x="466" y="117"/>
                    </a:lnTo>
                    <a:lnTo>
                      <a:pt x="466" y="119"/>
                    </a:lnTo>
                    <a:lnTo>
                      <a:pt x="468" y="119"/>
                    </a:lnTo>
                    <a:lnTo>
                      <a:pt x="470" y="119"/>
                    </a:lnTo>
                    <a:lnTo>
                      <a:pt x="470" y="121"/>
                    </a:lnTo>
                    <a:lnTo>
                      <a:pt x="472" y="121"/>
                    </a:lnTo>
                    <a:lnTo>
                      <a:pt x="474" y="121"/>
                    </a:lnTo>
                    <a:lnTo>
                      <a:pt x="476" y="121"/>
                    </a:lnTo>
                    <a:lnTo>
                      <a:pt x="476" y="123"/>
                    </a:lnTo>
                    <a:lnTo>
                      <a:pt x="478" y="123"/>
                    </a:lnTo>
                    <a:lnTo>
                      <a:pt x="478" y="125"/>
                    </a:lnTo>
                    <a:lnTo>
                      <a:pt x="476" y="125"/>
                    </a:lnTo>
                    <a:lnTo>
                      <a:pt x="474" y="125"/>
                    </a:lnTo>
                    <a:lnTo>
                      <a:pt x="472" y="123"/>
                    </a:lnTo>
                    <a:lnTo>
                      <a:pt x="472" y="125"/>
                    </a:lnTo>
                    <a:lnTo>
                      <a:pt x="472" y="127"/>
                    </a:lnTo>
                    <a:lnTo>
                      <a:pt x="470" y="127"/>
                    </a:lnTo>
                    <a:lnTo>
                      <a:pt x="468" y="127"/>
                    </a:lnTo>
                    <a:lnTo>
                      <a:pt x="466" y="127"/>
                    </a:lnTo>
                    <a:lnTo>
                      <a:pt x="464" y="125"/>
                    </a:lnTo>
                    <a:lnTo>
                      <a:pt x="462" y="125"/>
                    </a:lnTo>
                    <a:lnTo>
                      <a:pt x="462" y="123"/>
                    </a:lnTo>
                    <a:lnTo>
                      <a:pt x="461" y="123"/>
                    </a:lnTo>
                    <a:lnTo>
                      <a:pt x="459" y="123"/>
                    </a:lnTo>
                    <a:lnTo>
                      <a:pt x="457" y="123"/>
                    </a:lnTo>
                    <a:lnTo>
                      <a:pt x="457" y="125"/>
                    </a:lnTo>
                    <a:lnTo>
                      <a:pt x="457" y="127"/>
                    </a:lnTo>
                    <a:lnTo>
                      <a:pt x="457" y="129"/>
                    </a:lnTo>
                    <a:lnTo>
                      <a:pt x="457" y="132"/>
                    </a:lnTo>
                    <a:lnTo>
                      <a:pt x="457" y="134"/>
                    </a:lnTo>
                    <a:lnTo>
                      <a:pt x="457" y="136"/>
                    </a:lnTo>
                    <a:lnTo>
                      <a:pt x="457" y="140"/>
                    </a:lnTo>
                    <a:lnTo>
                      <a:pt x="457" y="142"/>
                    </a:lnTo>
                    <a:lnTo>
                      <a:pt x="457" y="146"/>
                    </a:lnTo>
                    <a:lnTo>
                      <a:pt x="457" y="148"/>
                    </a:lnTo>
                    <a:lnTo>
                      <a:pt x="459" y="148"/>
                    </a:lnTo>
                    <a:lnTo>
                      <a:pt x="461" y="148"/>
                    </a:lnTo>
                    <a:lnTo>
                      <a:pt x="462" y="148"/>
                    </a:lnTo>
                    <a:lnTo>
                      <a:pt x="462" y="150"/>
                    </a:lnTo>
                    <a:lnTo>
                      <a:pt x="464" y="150"/>
                    </a:lnTo>
                    <a:lnTo>
                      <a:pt x="466" y="150"/>
                    </a:lnTo>
                    <a:lnTo>
                      <a:pt x="468" y="153"/>
                    </a:lnTo>
                    <a:lnTo>
                      <a:pt x="472" y="155"/>
                    </a:lnTo>
                    <a:lnTo>
                      <a:pt x="476" y="157"/>
                    </a:lnTo>
                    <a:lnTo>
                      <a:pt x="478" y="161"/>
                    </a:lnTo>
                    <a:lnTo>
                      <a:pt x="480" y="161"/>
                    </a:lnTo>
                    <a:lnTo>
                      <a:pt x="482" y="163"/>
                    </a:lnTo>
                    <a:lnTo>
                      <a:pt x="484" y="165"/>
                    </a:lnTo>
                    <a:lnTo>
                      <a:pt x="485" y="167"/>
                    </a:lnTo>
                    <a:lnTo>
                      <a:pt x="491" y="171"/>
                    </a:lnTo>
                    <a:lnTo>
                      <a:pt x="497" y="177"/>
                    </a:lnTo>
                    <a:lnTo>
                      <a:pt x="503" y="177"/>
                    </a:lnTo>
                    <a:lnTo>
                      <a:pt x="510" y="178"/>
                    </a:lnTo>
                    <a:lnTo>
                      <a:pt x="512" y="178"/>
                    </a:lnTo>
                    <a:lnTo>
                      <a:pt x="514" y="178"/>
                    </a:lnTo>
                    <a:lnTo>
                      <a:pt x="518" y="178"/>
                    </a:lnTo>
                    <a:lnTo>
                      <a:pt x="520" y="177"/>
                    </a:lnTo>
                    <a:lnTo>
                      <a:pt x="520" y="175"/>
                    </a:lnTo>
                    <a:lnTo>
                      <a:pt x="522" y="173"/>
                    </a:lnTo>
                    <a:lnTo>
                      <a:pt x="524" y="173"/>
                    </a:lnTo>
                    <a:lnTo>
                      <a:pt x="524" y="171"/>
                    </a:lnTo>
                    <a:lnTo>
                      <a:pt x="526" y="171"/>
                    </a:lnTo>
                    <a:lnTo>
                      <a:pt x="526" y="169"/>
                    </a:lnTo>
                    <a:lnTo>
                      <a:pt x="528" y="169"/>
                    </a:lnTo>
                    <a:lnTo>
                      <a:pt x="530" y="169"/>
                    </a:lnTo>
                    <a:lnTo>
                      <a:pt x="528" y="171"/>
                    </a:lnTo>
                    <a:lnTo>
                      <a:pt x="530" y="171"/>
                    </a:lnTo>
                    <a:lnTo>
                      <a:pt x="530" y="169"/>
                    </a:lnTo>
                    <a:lnTo>
                      <a:pt x="532" y="169"/>
                    </a:lnTo>
                    <a:lnTo>
                      <a:pt x="533" y="171"/>
                    </a:lnTo>
                    <a:lnTo>
                      <a:pt x="533" y="169"/>
                    </a:lnTo>
                    <a:lnTo>
                      <a:pt x="535" y="169"/>
                    </a:lnTo>
                    <a:lnTo>
                      <a:pt x="535" y="171"/>
                    </a:lnTo>
                    <a:lnTo>
                      <a:pt x="535" y="173"/>
                    </a:lnTo>
                    <a:lnTo>
                      <a:pt x="537" y="173"/>
                    </a:lnTo>
                    <a:lnTo>
                      <a:pt x="539" y="173"/>
                    </a:lnTo>
                    <a:lnTo>
                      <a:pt x="539" y="175"/>
                    </a:lnTo>
                    <a:lnTo>
                      <a:pt x="539" y="177"/>
                    </a:lnTo>
                    <a:lnTo>
                      <a:pt x="541" y="177"/>
                    </a:lnTo>
                    <a:lnTo>
                      <a:pt x="543" y="178"/>
                    </a:lnTo>
                    <a:lnTo>
                      <a:pt x="543" y="180"/>
                    </a:lnTo>
                    <a:lnTo>
                      <a:pt x="543" y="182"/>
                    </a:lnTo>
                    <a:lnTo>
                      <a:pt x="543" y="184"/>
                    </a:lnTo>
                    <a:lnTo>
                      <a:pt x="545" y="186"/>
                    </a:lnTo>
                    <a:lnTo>
                      <a:pt x="545" y="188"/>
                    </a:lnTo>
                    <a:lnTo>
                      <a:pt x="547" y="188"/>
                    </a:lnTo>
                    <a:lnTo>
                      <a:pt x="547" y="190"/>
                    </a:lnTo>
                    <a:lnTo>
                      <a:pt x="547" y="192"/>
                    </a:lnTo>
                    <a:lnTo>
                      <a:pt x="545" y="192"/>
                    </a:lnTo>
                    <a:lnTo>
                      <a:pt x="543" y="192"/>
                    </a:lnTo>
                    <a:lnTo>
                      <a:pt x="541" y="192"/>
                    </a:lnTo>
                    <a:lnTo>
                      <a:pt x="539" y="192"/>
                    </a:lnTo>
                    <a:lnTo>
                      <a:pt x="537" y="192"/>
                    </a:lnTo>
                    <a:lnTo>
                      <a:pt x="537" y="194"/>
                    </a:lnTo>
                    <a:lnTo>
                      <a:pt x="535" y="194"/>
                    </a:lnTo>
                    <a:lnTo>
                      <a:pt x="533" y="194"/>
                    </a:lnTo>
                    <a:lnTo>
                      <a:pt x="533" y="196"/>
                    </a:lnTo>
                    <a:lnTo>
                      <a:pt x="532" y="196"/>
                    </a:lnTo>
                    <a:lnTo>
                      <a:pt x="532" y="198"/>
                    </a:lnTo>
                    <a:lnTo>
                      <a:pt x="533" y="198"/>
                    </a:lnTo>
                    <a:lnTo>
                      <a:pt x="535" y="200"/>
                    </a:lnTo>
                    <a:lnTo>
                      <a:pt x="535" y="202"/>
                    </a:lnTo>
                    <a:lnTo>
                      <a:pt x="537" y="203"/>
                    </a:lnTo>
                    <a:lnTo>
                      <a:pt x="539" y="205"/>
                    </a:lnTo>
                    <a:lnTo>
                      <a:pt x="539" y="207"/>
                    </a:lnTo>
                    <a:lnTo>
                      <a:pt x="541" y="209"/>
                    </a:lnTo>
                    <a:lnTo>
                      <a:pt x="543" y="209"/>
                    </a:lnTo>
                    <a:lnTo>
                      <a:pt x="543" y="211"/>
                    </a:lnTo>
                    <a:lnTo>
                      <a:pt x="545" y="213"/>
                    </a:lnTo>
                    <a:lnTo>
                      <a:pt x="547" y="217"/>
                    </a:lnTo>
                    <a:lnTo>
                      <a:pt x="549" y="219"/>
                    </a:lnTo>
                    <a:lnTo>
                      <a:pt x="549" y="221"/>
                    </a:lnTo>
                    <a:lnTo>
                      <a:pt x="551" y="221"/>
                    </a:lnTo>
                    <a:lnTo>
                      <a:pt x="551" y="223"/>
                    </a:lnTo>
                    <a:lnTo>
                      <a:pt x="553" y="223"/>
                    </a:lnTo>
                    <a:lnTo>
                      <a:pt x="553" y="225"/>
                    </a:lnTo>
                    <a:lnTo>
                      <a:pt x="553" y="227"/>
                    </a:lnTo>
                    <a:lnTo>
                      <a:pt x="555" y="227"/>
                    </a:lnTo>
                    <a:lnTo>
                      <a:pt x="555" y="228"/>
                    </a:lnTo>
                    <a:lnTo>
                      <a:pt x="556" y="228"/>
                    </a:lnTo>
                    <a:lnTo>
                      <a:pt x="555" y="2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29"/>
              <p:cNvSpPr>
                <a:spLocks/>
              </p:cNvSpPr>
              <p:nvPr/>
            </p:nvSpPr>
            <p:spPr bwMode="auto">
              <a:xfrm>
                <a:off x="4795156" y="2977985"/>
                <a:ext cx="302592" cy="611918"/>
              </a:xfrm>
              <a:custGeom>
                <a:avLst/>
                <a:gdLst>
                  <a:gd name="T0" fmla="*/ 206 w 215"/>
                  <a:gd name="T1" fmla="*/ 140 h 440"/>
                  <a:gd name="T2" fmla="*/ 198 w 215"/>
                  <a:gd name="T3" fmla="*/ 156 h 440"/>
                  <a:gd name="T4" fmla="*/ 200 w 215"/>
                  <a:gd name="T5" fmla="*/ 171 h 440"/>
                  <a:gd name="T6" fmla="*/ 188 w 215"/>
                  <a:gd name="T7" fmla="*/ 182 h 440"/>
                  <a:gd name="T8" fmla="*/ 181 w 215"/>
                  <a:gd name="T9" fmla="*/ 196 h 440"/>
                  <a:gd name="T10" fmla="*/ 165 w 215"/>
                  <a:gd name="T11" fmla="*/ 211 h 440"/>
                  <a:gd name="T12" fmla="*/ 163 w 215"/>
                  <a:gd name="T13" fmla="*/ 232 h 440"/>
                  <a:gd name="T14" fmla="*/ 146 w 215"/>
                  <a:gd name="T15" fmla="*/ 240 h 440"/>
                  <a:gd name="T16" fmla="*/ 139 w 215"/>
                  <a:gd name="T17" fmla="*/ 250 h 440"/>
                  <a:gd name="T18" fmla="*/ 139 w 215"/>
                  <a:gd name="T19" fmla="*/ 259 h 440"/>
                  <a:gd name="T20" fmla="*/ 139 w 215"/>
                  <a:gd name="T21" fmla="*/ 277 h 440"/>
                  <a:gd name="T22" fmla="*/ 137 w 215"/>
                  <a:gd name="T23" fmla="*/ 296 h 440"/>
                  <a:gd name="T24" fmla="*/ 137 w 215"/>
                  <a:gd name="T25" fmla="*/ 311 h 440"/>
                  <a:gd name="T26" fmla="*/ 137 w 215"/>
                  <a:gd name="T27" fmla="*/ 330 h 440"/>
                  <a:gd name="T28" fmla="*/ 140 w 215"/>
                  <a:gd name="T29" fmla="*/ 348 h 440"/>
                  <a:gd name="T30" fmla="*/ 139 w 215"/>
                  <a:gd name="T31" fmla="*/ 363 h 440"/>
                  <a:gd name="T32" fmla="*/ 139 w 215"/>
                  <a:gd name="T33" fmla="*/ 380 h 440"/>
                  <a:gd name="T34" fmla="*/ 139 w 215"/>
                  <a:gd name="T35" fmla="*/ 398 h 440"/>
                  <a:gd name="T36" fmla="*/ 139 w 215"/>
                  <a:gd name="T37" fmla="*/ 411 h 440"/>
                  <a:gd name="T38" fmla="*/ 135 w 215"/>
                  <a:gd name="T39" fmla="*/ 430 h 440"/>
                  <a:gd name="T40" fmla="*/ 106 w 215"/>
                  <a:gd name="T41" fmla="*/ 432 h 440"/>
                  <a:gd name="T42" fmla="*/ 75 w 215"/>
                  <a:gd name="T43" fmla="*/ 438 h 440"/>
                  <a:gd name="T44" fmla="*/ 66 w 215"/>
                  <a:gd name="T45" fmla="*/ 438 h 440"/>
                  <a:gd name="T46" fmla="*/ 69 w 215"/>
                  <a:gd name="T47" fmla="*/ 428 h 440"/>
                  <a:gd name="T48" fmla="*/ 66 w 215"/>
                  <a:gd name="T49" fmla="*/ 419 h 440"/>
                  <a:gd name="T50" fmla="*/ 56 w 215"/>
                  <a:gd name="T51" fmla="*/ 407 h 440"/>
                  <a:gd name="T52" fmla="*/ 58 w 215"/>
                  <a:gd name="T53" fmla="*/ 394 h 440"/>
                  <a:gd name="T54" fmla="*/ 62 w 215"/>
                  <a:gd name="T55" fmla="*/ 367 h 440"/>
                  <a:gd name="T56" fmla="*/ 62 w 215"/>
                  <a:gd name="T57" fmla="*/ 348 h 440"/>
                  <a:gd name="T58" fmla="*/ 62 w 215"/>
                  <a:gd name="T59" fmla="*/ 328 h 440"/>
                  <a:gd name="T60" fmla="*/ 60 w 215"/>
                  <a:gd name="T61" fmla="*/ 304 h 440"/>
                  <a:gd name="T62" fmla="*/ 62 w 215"/>
                  <a:gd name="T63" fmla="*/ 279 h 440"/>
                  <a:gd name="T64" fmla="*/ 60 w 215"/>
                  <a:gd name="T65" fmla="*/ 255 h 440"/>
                  <a:gd name="T66" fmla="*/ 58 w 215"/>
                  <a:gd name="T67" fmla="*/ 234 h 440"/>
                  <a:gd name="T68" fmla="*/ 44 w 215"/>
                  <a:gd name="T69" fmla="*/ 221 h 440"/>
                  <a:gd name="T70" fmla="*/ 41 w 215"/>
                  <a:gd name="T71" fmla="*/ 202 h 440"/>
                  <a:gd name="T72" fmla="*/ 41 w 215"/>
                  <a:gd name="T73" fmla="*/ 173 h 440"/>
                  <a:gd name="T74" fmla="*/ 16 w 215"/>
                  <a:gd name="T75" fmla="*/ 157 h 440"/>
                  <a:gd name="T76" fmla="*/ 0 w 215"/>
                  <a:gd name="T77" fmla="*/ 136 h 440"/>
                  <a:gd name="T78" fmla="*/ 6 w 215"/>
                  <a:gd name="T79" fmla="*/ 117 h 440"/>
                  <a:gd name="T80" fmla="*/ 14 w 215"/>
                  <a:gd name="T81" fmla="*/ 98 h 440"/>
                  <a:gd name="T82" fmla="*/ 25 w 215"/>
                  <a:gd name="T83" fmla="*/ 98 h 440"/>
                  <a:gd name="T84" fmla="*/ 27 w 215"/>
                  <a:gd name="T85" fmla="*/ 90 h 440"/>
                  <a:gd name="T86" fmla="*/ 35 w 215"/>
                  <a:gd name="T87" fmla="*/ 83 h 440"/>
                  <a:gd name="T88" fmla="*/ 39 w 215"/>
                  <a:gd name="T89" fmla="*/ 75 h 440"/>
                  <a:gd name="T90" fmla="*/ 48 w 215"/>
                  <a:gd name="T91" fmla="*/ 67 h 440"/>
                  <a:gd name="T92" fmla="*/ 56 w 215"/>
                  <a:gd name="T93" fmla="*/ 71 h 440"/>
                  <a:gd name="T94" fmla="*/ 71 w 215"/>
                  <a:gd name="T95" fmla="*/ 71 h 440"/>
                  <a:gd name="T96" fmla="*/ 89 w 215"/>
                  <a:gd name="T97" fmla="*/ 69 h 440"/>
                  <a:gd name="T98" fmla="*/ 104 w 215"/>
                  <a:gd name="T99" fmla="*/ 56 h 440"/>
                  <a:gd name="T100" fmla="*/ 112 w 215"/>
                  <a:gd name="T101" fmla="*/ 42 h 440"/>
                  <a:gd name="T102" fmla="*/ 117 w 215"/>
                  <a:gd name="T103" fmla="*/ 33 h 440"/>
                  <a:gd name="T104" fmla="*/ 114 w 215"/>
                  <a:gd name="T105" fmla="*/ 13 h 440"/>
                  <a:gd name="T106" fmla="*/ 127 w 215"/>
                  <a:gd name="T107" fmla="*/ 8 h 440"/>
                  <a:gd name="T108" fmla="*/ 142 w 215"/>
                  <a:gd name="T109" fmla="*/ 0 h 440"/>
                  <a:gd name="T110" fmla="*/ 158 w 215"/>
                  <a:gd name="T111" fmla="*/ 13 h 440"/>
                  <a:gd name="T112" fmla="*/ 173 w 215"/>
                  <a:gd name="T113" fmla="*/ 27 h 440"/>
                  <a:gd name="T114" fmla="*/ 185 w 215"/>
                  <a:gd name="T115" fmla="*/ 38 h 440"/>
                  <a:gd name="T116" fmla="*/ 198 w 215"/>
                  <a:gd name="T117" fmla="*/ 52 h 440"/>
                  <a:gd name="T118" fmla="*/ 196 w 215"/>
                  <a:gd name="T119" fmla="*/ 84 h 440"/>
                  <a:gd name="T120" fmla="*/ 210 w 215"/>
                  <a:gd name="T121" fmla="*/ 102 h 440"/>
                  <a:gd name="T122" fmla="*/ 211 w 215"/>
                  <a:gd name="T123" fmla="*/ 121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5" h="440">
                    <a:moveTo>
                      <a:pt x="215" y="131"/>
                    </a:moveTo>
                    <a:lnTo>
                      <a:pt x="215" y="133"/>
                    </a:lnTo>
                    <a:lnTo>
                      <a:pt x="213" y="134"/>
                    </a:lnTo>
                    <a:lnTo>
                      <a:pt x="213" y="136"/>
                    </a:lnTo>
                    <a:lnTo>
                      <a:pt x="213" y="138"/>
                    </a:lnTo>
                    <a:lnTo>
                      <a:pt x="213" y="140"/>
                    </a:lnTo>
                    <a:lnTo>
                      <a:pt x="211" y="144"/>
                    </a:lnTo>
                    <a:lnTo>
                      <a:pt x="210" y="142"/>
                    </a:lnTo>
                    <a:lnTo>
                      <a:pt x="208" y="142"/>
                    </a:lnTo>
                    <a:lnTo>
                      <a:pt x="208" y="140"/>
                    </a:lnTo>
                    <a:lnTo>
                      <a:pt x="206" y="140"/>
                    </a:lnTo>
                    <a:lnTo>
                      <a:pt x="204" y="140"/>
                    </a:lnTo>
                    <a:lnTo>
                      <a:pt x="202" y="142"/>
                    </a:lnTo>
                    <a:lnTo>
                      <a:pt x="200" y="142"/>
                    </a:lnTo>
                    <a:lnTo>
                      <a:pt x="200" y="144"/>
                    </a:lnTo>
                    <a:lnTo>
                      <a:pt x="202" y="144"/>
                    </a:lnTo>
                    <a:lnTo>
                      <a:pt x="200" y="144"/>
                    </a:lnTo>
                    <a:lnTo>
                      <a:pt x="200" y="146"/>
                    </a:lnTo>
                    <a:lnTo>
                      <a:pt x="200" y="148"/>
                    </a:lnTo>
                    <a:lnTo>
                      <a:pt x="198" y="150"/>
                    </a:lnTo>
                    <a:lnTo>
                      <a:pt x="198" y="154"/>
                    </a:lnTo>
                    <a:lnTo>
                      <a:pt x="198" y="156"/>
                    </a:lnTo>
                    <a:lnTo>
                      <a:pt x="200" y="157"/>
                    </a:lnTo>
                    <a:lnTo>
                      <a:pt x="202" y="159"/>
                    </a:lnTo>
                    <a:lnTo>
                      <a:pt x="204" y="159"/>
                    </a:lnTo>
                    <a:lnTo>
                      <a:pt x="204" y="161"/>
                    </a:lnTo>
                    <a:lnTo>
                      <a:pt x="204" y="163"/>
                    </a:lnTo>
                    <a:lnTo>
                      <a:pt x="204" y="165"/>
                    </a:lnTo>
                    <a:lnTo>
                      <a:pt x="202" y="165"/>
                    </a:lnTo>
                    <a:lnTo>
                      <a:pt x="200" y="165"/>
                    </a:lnTo>
                    <a:lnTo>
                      <a:pt x="200" y="167"/>
                    </a:lnTo>
                    <a:lnTo>
                      <a:pt x="200" y="169"/>
                    </a:lnTo>
                    <a:lnTo>
                      <a:pt x="200" y="171"/>
                    </a:lnTo>
                    <a:lnTo>
                      <a:pt x="200" y="173"/>
                    </a:lnTo>
                    <a:lnTo>
                      <a:pt x="200" y="175"/>
                    </a:lnTo>
                    <a:lnTo>
                      <a:pt x="198" y="175"/>
                    </a:lnTo>
                    <a:lnTo>
                      <a:pt x="198" y="177"/>
                    </a:lnTo>
                    <a:lnTo>
                      <a:pt x="196" y="179"/>
                    </a:lnTo>
                    <a:lnTo>
                      <a:pt x="196" y="181"/>
                    </a:lnTo>
                    <a:lnTo>
                      <a:pt x="194" y="181"/>
                    </a:lnTo>
                    <a:lnTo>
                      <a:pt x="194" y="182"/>
                    </a:lnTo>
                    <a:lnTo>
                      <a:pt x="192" y="182"/>
                    </a:lnTo>
                    <a:lnTo>
                      <a:pt x="190" y="182"/>
                    </a:lnTo>
                    <a:lnTo>
                      <a:pt x="188" y="182"/>
                    </a:lnTo>
                    <a:lnTo>
                      <a:pt x="187" y="182"/>
                    </a:lnTo>
                    <a:lnTo>
                      <a:pt x="185" y="184"/>
                    </a:lnTo>
                    <a:lnTo>
                      <a:pt x="183" y="184"/>
                    </a:lnTo>
                    <a:lnTo>
                      <a:pt x="181" y="184"/>
                    </a:lnTo>
                    <a:lnTo>
                      <a:pt x="181" y="186"/>
                    </a:lnTo>
                    <a:lnTo>
                      <a:pt x="179" y="186"/>
                    </a:lnTo>
                    <a:lnTo>
                      <a:pt x="179" y="188"/>
                    </a:lnTo>
                    <a:lnTo>
                      <a:pt x="179" y="190"/>
                    </a:lnTo>
                    <a:lnTo>
                      <a:pt x="181" y="192"/>
                    </a:lnTo>
                    <a:lnTo>
                      <a:pt x="181" y="194"/>
                    </a:lnTo>
                    <a:lnTo>
                      <a:pt x="181" y="196"/>
                    </a:lnTo>
                    <a:lnTo>
                      <a:pt x="179" y="198"/>
                    </a:lnTo>
                    <a:lnTo>
                      <a:pt x="177" y="196"/>
                    </a:lnTo>
                    <a:lnTo>
                      <a:pt x="175" y="198"/>
                    </a:lnTo>
                    <a:lnTo>
                      <a:pt x="175" y="200"/>
                    </a:lnTo>
                    <a:lnTo>
                      <a:pt x="173" y="202"/>
                    </a:lnTo>
                    <a:lnTo>
                      <a:pt x="173" y="204"/>
                    </a:lnTo>
                    <a:lnTo>
                      <a:pt x="171" y="204"/>
                    </a:lnTo>
                    <a:lnTo>
                      <a:pt x="171" y="206"/>
                    </a:lnTo>
                    <a:lnTo>
                      <a:pt x="169" y="207"/>
                    </a:lnTo>
                    <a:lnTo>
                      <a:pt x="167" y="209"/>
                    </a:lnTo>
                    <a:lnTo>
                      <a:pt x="165" y="211"/>
                    </a:lnTo>
                    <a:lnTo>
                      <a:pt x="165" y="213"/>
                    </a:lnTo>
                    <a:lnTo>
                      <a:pt x="167" y="217"/>
                    </a:lnTo>
                    <a:lnTo>
                      <a:pt x="167" y="219"/>
                    </a:lnTo>
                    <a:lnTo>
                      <a:pt x="167" y="221"/>
                    </a:lnTo>
                    <a:lnTo>
                      <a:pt x="167" y="223"/>
                    </a:lnTo>
                    <a:lnTo>
                      <a:pt x="167" y="225"/>
                    </a:lnTo>
                    <a:lnTo>
                      <a:pt x="165" y="225"/>
                    </a:lnTo>
                    <a:lnTo>
                      <a:pt x="165" y="227"/>
                    </a:lnTo>
                    <a:lnTo>
                      <a:pt x="165" y="229"/>
                    </a:lnTo>
                    <a:lnTo>
                      <a:pt x="165" y="230"/>
                    </a:lnTo>
                    <a:lnTo>
                      <a:pt x="163" y="232"/>
                    </a:lnTo>
                    <a:lnTo>
                      <a:pt x="163" y="234"/>
                    </a:lnTo>
                    <a:lnTo>
                      <a:pt x="163" y="236"/>
                    </a:lnTo>
                    <a:lnTo>
                      <a:pt x="162" y="236"/>
                    </a:lnTo>
                    <a:lnTo>
                      <a:pt x="160" y="238"/>
                    </a:lnTo>
                    <a:lnTo>
                      <a:pt x="158" y="238"/>
                    </a:lnTo>
                    <a:lnTo>
                      <a:pt x="156" y="238"/>
                    </a:lnTo>
                    <a:lnTo>
                      <a:pt x="154" y="238"/>
                    </a:lnTo>
                    <a:lnTo>
                      <a:pt x="150" y="238"/>
                    </a:lnTo>
                    <a:lnTo>
                      <a:pt x="148" y="238"/>
                    </a:lnTo>
                    <a:lnTo>
                      <a:pt x="148" y="240"/>
                    </a:lnTo>
                    <a:lnTo>
                      <a:pt x="146" y="240"/>
                    </a:lnTo>
                    <a:lnTo>
                      <a:pt x="144" y="240"/>
                    </a:lnTo>
                    <a:lnTo>
                      <a:pt x="140" y="240"/>
                    </a:lnTo>
                    <a:lnTo>
                      <a:pt x="142" y="240"/>
                    </a:lnTo>
                    <a:lnTo>
                      <a:pt x="140" y="242"/>
                    </a:lnTo>
                    <a:lnTo>
                      <a:pt x="140" y="244"/>
                    </a:lnTo>
                    <a:lnTo>
                      <a:pt x="142" y="244"/>
                    </a:lnTo>
                    <a:lnTo>
                      <a:pt x="140" y="246"/>
                    </a:lnTo>
                    <a:lnTo>
                      <a:pt x="142" y="246"/>
                    </a:lnTo>
                    <a:lnTo>
                      <a:pt x="140" y="248"/>
                    </a:lnTo>
                    <a:lnTo>
                      <a:pt x="140" y="250"/>
                    </a:lnTo>
                    <a:lnTo>
                      <a:pt x="139" y="250"/>
                    </a:lnTo>
                    <a:lnTo>
                      <a:pt x="140" y="250"/>
                    </a:lnTo>
                    <a:lnTo>
                      <a:pt x="140" y="252"/>
                    </a:lnTo>
                    <a:lnTo>
                      <a:pt x="140" y="250"/>
                    </a:lnTo>
                    <a:lnTo>
                      <a:pt x="140" y="252"/>
                    </a:lnTo>
                    <a:lnTo>
                      <a:pt x="140" y="254"/>
                    </a:lnTo>
                    <a:lnTo>
                      <a:pt x="139" y="254"/>
                    </a:lnTo>
                    <a:lnTo>
                      <a:pt x="140" y="254"/>
                    </a:lnTo>
                    <a:lnTo>
                      <a:pt x="139" y="255"/>
                    </a:lnTo>
                    <a:lnTo>
                      <a:pt x="140" y="257"/>
                    </a:lnTo>
                    <a:lnTo>
                      <a:pt x="139" y="257"/>
                    </a:lnTo>
                    <a:lnTo>
                      <a:pt x="139" y="259"/>
                    </a:lnTo>
                    <a:lnTo>
                      <a:pt x="137" y="259"/>
                    </a:lnTo>
                    <a:lnTo>
                      <a:pt x="139" y="261"/>
                    </a:lnTo>
                    <a:lnTo>
                      <a:pt x="139" y="263"/>
                    </a:lnTo>
                    <a:lnTo>
                      <a:pt x="139" y="265"/>
                    </a:lnTo>
                    <a:lnTo>
                      <a:pt x="139" y="267"/>
                    </a:lnTo>
                    <a:lnTo>
                      <a:pt x="139" y="269"/>
                    </a:lnTo>
                    <a:lnTo>
                      <a:pt x="139" y="271"/>
                    </a:lnTo>
                    <a:lnTo>
                      <a:pt x="139" y="273"/>
                    </a:lnTo>
                    <a:lnTo>
                      <a:pt x="139" y="275"/>
                    </a:lnTo>
                    <a:lnTo>
                      <a:pt x="140" y="275"/>
                    </a:lnTo>
                    <a:lnTo>
                      <a:pt x="139" y="277"/>
                    </a:lnTo>
                    <a:lnTo>
                      <a:pt x="140" y="279"/>
                    </a:lnTo>
                    <a:lnTo>
                      <a:pt x="139" y="280"/>
                    </a:lnTo>
                    <a:lnTo>
                      <a:pt x="139" y="282"/>
                    </a:lnTo>
                    <a:lnTo>
                      <a:pt x="139" y="284"/>
                    </a:lnTo>
                    <a:lnTo>
                      <a:pt x="137" y="284"/>
                    </a:lnTo>
                    <a:lnTo>
                      <a:pt x="137" y="286"/>
                    </a:lnTo>
                    <a:lnTo>
                      <a:pt x="137" y="288"/>
                    </a:lnTo>
                    <a:lnTo>
                      <a:pt x="135" y="290"/>
                    </a:lnTo>
                    <a:lnTo>
                      <a:pt x="135" y="292"/>
                    </a:lnTo>
                    <a:lnTo>
                      <a:pt x="135" y="294"/>
                    </a:lnTo>
                    <a:lnTo>
                      <a:pt x="137" y="296"/>
                    </a:lnTo>
                    <a:lnTo>
                      <a:pt x="137" y="298"/>
                    </a:lnTo>
                    <a:lnTo>
                      <a:pt x="139" y="298"/>
                    </a:lnTo>
                    <a:lnTo>
                      <a:pt x="139" y="300"/>
                    </a:lnTo>
                    <a:lnTo>
                      <a:pt x="139" y="302"/>
                    </a:lnTo>
                    <a:lnTo>
                      <a:pt x="139" y="304"/>
                    </a:lnTo>
                    <a:lnTo>
                      <a:pt x="139" y="305"/>
                    </a:lnTo>
                    <a:lnTo>
                      <a:pt x="137" y="305"/>
                    </a:lnTo>
                    <a:lnTo>
                      <a:pt x="139" y="307"/>
                    </a:lnTo>
                    <a:lnTo>
                      <a:pt x="137" y="307"/>
                    </a:lnTo>
                    <a:lnTo>
                      <a:pt x="137" y="309"/>
                    </a:lnTo>
                    <a:lnTo>
                      <a:pt x="137" y="311"/>
                    </a:lnTo>
                    <a:lnTo>
                      <a:pt x="137" y="315"/>
                    </a:lnTo>
                    <a:lnTo>
                      <a:pt x="137" y="317"/>
                    </a:lnTo>
                    <a:lnTo>
                      <a:pt x="135" y="319"/>
                    </a:lnTo>
                    <a:lnTo>
                      <a:pt x="135" y="321"/>
                    </a:lnTo>
                    <a:lnTo>
                      <a:pt x="133" y="323"/>
                    </a:lnTo>
                    <a:lnTo>
                      <a:pt x="135" y="323"/>
                    </a:lnTo>
                    <a:lnTo>
                      <a:pt x="135" y="325"/>
                    </a:lnTo>
                    <a:lnTo>
                      <a:pt x="135" y="327"/>
                    </a:lnTo>
                    <a:lnTo>
                      <a:pt x="135" y="328"/>
                    </a:lnTo>
                    <a:lnTo>
                      <a:pt x="137" y="328"/>
                    </a:lnTo>
                    <a:lnTo>
                      <a:pt x="137" y="330"/>
                    </a:lnTo>
                    <a:lnTo>
                      <a:pt x="137" y="332"/>
                    </a:lnTo>
                    <a:lnTo>
                      <a:pt x="137" y="334"/>
                    </a:lnTo>
                    <a:lnTo>
                      <a:pt x="137" y="336"/>
                    </a:lnTo>
                    <a:lnTo>
                      <a:pt x="137" y="338"/>
                    </a:lnTo>
                    <a:lnTo>
                      <a:pt x="137" y="340"/>
                    </a:lnTo>
                    <a:lnTo>
                      <a:pt x="137" y="342"/>
                    </a:lnTo>
                    <a:lnTo>
                      <a:pt x="137" y="344"/>
                    </a:lnTo>
                    <a:lnTo>
                      <a:pt x="137" y="346"/>
                    </a:lnTo>
                    <a:lnTo>
                      <a:pt x="139" y="346"/>
                    </a:lnTo>
                    <a:lnTo>
                      <a:pt x="139" y="348"/>
                    </a:lnTo>
                    <a:lnTo>
                      <a:pt x="140" y="348"/>
                    </a:lnTo>
                    <a:lnTo>
                      <a:pt x="140" y="350"/>
                    </a:lnTo>
                    <a:lnTo>
                      <a:pt x="142" y="350"/>
                    </a:lnTo>
                    <a:lnTo>
                      <a:pt x="142" y="352"/>
                    </a:lnTo>
                    <a:lnTo>
                      <a:pt x="142" y="353"/>
                    </a:lnTo>
                    <a:lnTo>
                      <a:pt x="142" y="355"/>
                    </a:lnTo>
                    <a:lnTo>
                      <a:pt x="140" y="355"/>
                    </a:lnTo>
                    <a:lnTo>
                      <a:pt x="139" y="355"/>
                    </a:lnTo>
                    <a:lnTo>
                      <a:pt x="139" y="357"/>
                    </a:lnTo>
                    <a:lnTo>
                      <a:pt x="139" y="359"/>
                    </a:lnTo>
                    <a:lnTo>
                      <a:pt x="139" y="361"/>
                    </a:lnTo>
                    <a:lnTo>
                      <a:pt x="139" y="363"/>
                    </a:lnTo>
                    <a:lnTo>
                      <a:pt x="139" y="365"/>
                    </a:lnTo>
                    <a:lnTo>
                      <a:pt x="139" y="367"/>
                    </a:lnTo>
                    <a:lnTo>
                      <a:pt x="139" y="369"/>
                    </a:lnTo>
                    <a:lnTo>
                      <a:pt x="139" y="371"/>
                    </a:lnTo>
                    <a:lnTo>
                      <a:pt x="140" y="371"/>
                    </a:lnTo>
                    <a:lnTo>
                      <a:pt x="140" y="373"/>
                    </a:lnTo>
                    <a:lnTo>
                      <a:pt x="140" y="375"/>
                    </a:lnTo>
                    <a:lnTo>
                      <a:pt x="140" y="377"/>
                    </a:lnTo>
                    <a:lnTo>
                      <a:pt x="140" y="378"/>
                    </a:lnTo>
                    <a:lnTo>
                      <a:pt x="139" y="378"/>
                    </a:lnTo>
                    <a:lnTo>
                      <a:pt x="139" y="380"/>
                    </a:lnTo>
                    <a:lnTo>
                      <a:pt x="139" y="382"/>
                    </a:lnTo>
                    <a:lnTo>
                      <a:pt x="139" y="384"/>
                    </a:lnTo>
                    <a:lnTo>
                      <a:pt x="137" y="384"/>
                    </a:lnTo>
                    <a:lnTo>
                      <a:pt x="137" y="386"/>
                    </a:lnTo>
                    <a:lnTo>
                      <a:pt x="137" y="388"/>
                    </a:lnTo>
                    <a:lnTo>
                      <a:pt x="137" y="390"/>
                    </a:lnTo>
                    <a:lnTo>
                      <a:pt x="139" y="390"/>
                    </a:lnTo>
                    <a:lnTo>
                      <a:pt x="139" y="392"/>
                    </a:lnTo>
                    <a:lnTo>
                      <a:pt x="139" y="394"/>
                    </a:lnTo>
                    <a:lnTo>
                      <a:pt x="139" y="396"/>
                    </a:lnTo>
                    <a:lnTo>
                      <a:pt x="139" y="398"/>
                    </a:lnTo>
                    <a:lnTo>
                      <a:pt x="137" y="400"/>
                    </a:lnTo>
                    <a:lnTo>
                      <a:pt x="139" y="402"/>
                    </a:lnTo>
                    <a:lnTo>
                      <a:pt x="139" y="403"/>
                    </a:lnTo>
                    <a:lnTo>
                      <a:pt x="140" y="403"/>
                    </a:lnTo>
                    <a:lnTo>
                      <a:pt x="142" y="403"/>
                    </a:lnTo>
                    <a:lnTo>
                      <a:pt x="142" y="405"/>
                    </a:lnTo>
                    <a:lnTo>
                      <a:pt x="142" y="407"/>
                    </a:lnTo>
                    <a:lnTo>
                      <a:pt x="140" y="407"/>
                    </a:lnTo>
                    <a:lnTo>
                      <a:pt x="140" y="409"/>
                    </a:lnTo>
                    <a:lnTo>
                      <a:pt x="139" y="409"/>
                    </a:lnTo>
                    <a:lnTo>
                      <a:pt x="139" y="411"/>
                    </a:lnTo>
                    <a:lnTo>
                      <a:pt x="139" y="413"/>
                    </a:lnTo>
                    <a:lnTo>
                      <a:pt x="139" y="415"/>
                    </a:lnTo>
                    <a:lnTo>
                      <a:pt x="139" y="417"/>
                    </a:lnTo>
                    <a:lnTo>
                      <a:pt x="137" y="419"/>
                    </a:lnTo>
                    <a:lnTo>
                      <a:pt x="137" y="421"/>
                    </a:lnTo>
                    <a:lnTo>
                      <a:pt x="137" y="423"/>
                    </a:lnTo>
                    <a:lnTo>
                      <a:pt x="137" y="425"/>
                    </a:lnTo>
                    <a:lnTo>
                      <a:pt x="137" y="426"/>
                    </a:lnTo>
                    <a:lnTo>
                      <a:pt x="137" y="428"/>
                    </a:lnTo>
                    <a:lnTo>
                      <a:pt x="137" y="430"/>
                    </a:lnTo>
                    <a:lnTo>
                      <a:pt x="135" y="430"/>
                    </a:lnTo>
                    <a:lnTo>
                      <a:pt x="133" y="430"/>
                    </a:lnTo>
                    <a:lnTo>
                      <a:pt x="129" y="430"/>
                    </a:lnTo>
                    <a:lnTo>
                      <a:pt x="127" y="432"/>
                    </a:lnTo>
                    <a:lnTo>
                      <a:pt x="125" y="432"/>
                    </a:lnTo>
                    <a:lnTo>
                      <a:pt x="123" y="432"/>
                    </a:lnTo>
                    <a:lnTo>
                      <a:pt x="119" y="432"/>
                    </a:lnTo>
                    <a:lnTo>
                      <a:pt x="117" y="432"/>
                    </a:lnTo>
                    <a:lnTo>
                      <a:pt x="115" y="432"/>
                    </a:lnTo>
                    <a:lnTo>
                      <a:pt x="112" y="432"/>
                    </a:lnTo>
                    <a:lnTo>
                      <a:pt x="110" y="432"/>
                    </a:lnTo>
                    <a:lnTo>
                      <a:pt x="106" y="432"/>
                    </a:lnTo>
                    <a:lnTo>
                      <a:pt x="102" y="432"/>
                    </a:lnTo>
                    <a:lnTo>
                      <a:pt x="98" y="434"/>
                    </a:lnTo>
                    <a:lnTo>
                      <a:pt x="94" y="434"/>
                    </a:lnTo>
                    <a:lnTo>
                      <a:pt x="92" y="434"/>
                    </a:lnTo>
                    <a:lnTo>
                      <a:pt x="91" y="434"/>
                    </a:lnTo>
                    <a:lnTo>
                      <a:pt x="85" y="436"/>
                    </a:lnTo>
                    <a:lnTo>
                      <a:pt x="83" y="436"/>
                    </a:lnTo>
                    <a:lnTo>
                      <a:pt x="79" y="436"/>
                    </a:lnTo>
                    <a:lnTo>
                      <a:pt x="77" y="436"/>
                    </a:lnTo>
                    <a:lnTo>
                      <a:pt x="75" y="436"/>
                    </a:lnTo>
                    <a:lnTo>
                      <a:pt x="75" y="438"/>
                    </a:lnTo>
                    <a:lnTo>
                      <a:pt x="71" y="438"/>
                    </a:lnTo>
                    <a:lnTo>
                      <a:pt x="69" y="438"/>
                    </a:lnTo>
                    <a:lnTo>
                      <a:pt x="68" y="438"/>
                    </a:lnTo>
                    <a:lnTo>
                      <a:pt x="66" y="438"/>
                    </a:lnTo>
                    <a:lnTo>
                      <a:pt x="64" y="438"/>
                    </a:lnTo>
                    <a:lnTo>
                      <a:pt x="64" y="440"/>
                    </a:lnTo>
                    <a:lnTo>
                      <a:pt x="62" y="440"/>
                    </a:lnTo>
                    <a:lnTo>
                      <a:pt x="60" y="440"/>
                    </a:lnTo>
                    <a:lnTo>
                      <a:pt x="62" y="438"/>
                    </a:lnTo>
                    <a:lnTo>
                      <a:pt x="64" y="438"/>
                    </a:lnTo>
                    <a:lnTo>
                      <a:pt x="66" y="438"/>
                    </a:lnTo>
                    <a:lnTo>
                      <a:pt x="68" y="438"/>
                    </a:lnTo>
                    <a:lnTo>
                      <a:pt x="69" y="438"/>
                    </a:lnTo>
                    <a:lnTo>
                      <a:pt x="69" y="436"/>
                    </a:lnTo>
                    <a:lnTo>
                      <a:pt x="71" y="436"/>
                    </a:lnTo>
                    <a:lnTo>
                      <a:pt x="73" y="436"/>
                    </a:lnTo>
                    <a:lnTo>
                      <a:pt x="71" y="436"/>
                    </a:lnTo>
                    <a:lnTo>
                      <a:pt x="71" y="434"/>
                    </a:lnTo>
                    <a:lnTo>
                      <a:pt x="71" y="432"/>
                    </a:lnTo>
                    <a:lnTo>
                      <a:pt x="71" y="430"/>
                    </a:lnTo>
                    <a:lnTo>
                      <a:pt x="69" y="430"/>
                    </a:lnTo>
                    <a:lnTo>
                      <a:pt x="69" y="428"/>
                    </a:lnTo>
                    <a:lnTo>
                      <a:pt x="71" y="428"/>
                    </a:lnTo>
                    <a:lnTo>
                      <a:pt x="69" y="428"/>
                    </a:lnTo>
                    <a:lnTo>
                      <a:pt x="69" y="426"/>
                    </a:lnTo>
                    <a:lnTo>
                      <a:pt x="71" y="426"/>
                    </a:lnTo>
                    <a:lnTo>
                      <a:pt x="69" y="426"/>
                    </a:lnTo>
                    <a:lnTo>
                      <a:pt x="69" y="425"/>
                    </a:lnTo>
                    <a:lnTo>
                      <a:pt x="69" y="423"/>
                    </a:lnTo>
                    <a:lnTo>
                      <a:pt x="68" y="423"/>
                    </a:lnTo>
                    <a:lnTo>
                      <a:pt x="68" y="421"/>
                    </a:lnTo>
                    <a:lnTo>
                      <a:pt x="66" y="421"/>
                    </a:lnTo>
                    <a:lnTo>
                      <a:pt x="66" y="419"/>
                    </a:lnTo>
                    <a:lnTo>
                      <a:pt x="66" y="417"/>
                    </a:lnTo>
                    <a:lnTo>
                      <a:pt x="64" y="417"/>
                    </a:lnTo>
                    <a:lnTo>
                      <a:pt x="64" y="415"/>
                    </a:lnTo>
                    <a:lnTo>
                      <a:pt x="62" y="415"/>
                    </a:lnTo>
                    <a:lnTo>
                      <a:pt x="60" y="415"/>
                    </a:lnTo>
                    <a:lnTo>
                      <a:pt x="60" y="413"/>
                    </a:lnTo>
                    <a:lnTo>
                      <a:pt x="58" y="411"/>
                    </a:lnTo>
                    <a:lnTo>
                      <a:pt x="60" y="411"/>
                    </a:lnTo>
                    <a:lnTo>
                      <a:pt x="58" y="409"/>
                    </a:lnTo>
                    <a:lnTo>
                      <a:pt x="58" y="407"/>
                    </a:lnTo>
                    <a:lnTo>
                      <a:pt x="56" y="407"/>
                    </a:lnTo>
                    <a:lnTo>
                      <a:pt x="58" y="407"/>
                    </a:lnTo>
                    <a:lnTo>
                      <a:pt x="58" y="405"/>
                    </a:lnTo>
                    <a:lnTo>
                      <a:pt x="60" y="403"/>
                    </a:lnTo>
                    <a:lnTo>
                      <a:pt x="60" y="402"/>
                    </a:lnTo>
                    <a:lnTo>
                      <a:pt x="58" y="402"/>
                    </a:lnTo>
                    <a:lnTo>
                      <a:pt x="60" y="400"/>
                    </a:lnTo>
                    <a:lnTo>
                      <a:pt x="58" y="400"/>
                    </a:lnTo>
                    <a:lnTo>
                      <a:pt x="60" y="398"/>
                    </a:lnTo>
                    <a:lnTo>
                      <a:pt x="58" y="398"/>
                    </a:lnTo>
                    <a:lnTo>
                      <a:pt x="58" y="396"/>
                    </a:lnTo>
                    <a:lnTo>
                      <a:pt x="58" y="394"/>
                    </a:lnTo>
                    <a:lnTo>
                      <a:pt x="58" y="392"/>
                    </a:lnTo>
                    <a:lnTo>
                      <a:pt x="56" y="392"/>
                    </a:lnTo>
                    <a:lnTo>
                      <a:pt x="56" y="390"/>
                    </a:lnTo>
                    <a:lnTo>
                      <a:pt x="56" y="388"/>
                    </a:lnTo>
                    <a:lnTo>
                      <a:pt x="56" y="386"/>
                    </a:lnTo>
                    <a:lnTo>
                      <a:pt x="58" y="386"/>
                    </a:lnTo>
                    <a:lnTo>
                      <a:pt x="62" y="386"/>
                    </a:lnTo>
                    <a:lnTo>
                      <a:pt x="62" y="384"/>
                    </a:lnTo>
                    <a:lnTo>
                      <a:pt x="62" y="377"/>
                    </a:lnTo>
                    <a:lnTo>
                      <a:pt x="62" y="369"/>
                    </a:lnTo>
                    <a:lnTo>
                      <a:pt x="62" y="367"/>
                    </a:lnTo>
                    <a:lnTo>
                      <a:pt x="60" y="367"/>
                    </a:lnTo>
                    <a:lnTo>
                      <a:pt x="62" y="367"/>
                    </a:lnTo>
                    <a:lnTo>
                      <a:pt x="60" y="359"/>
                    </a:lnTo>
                    <a:lnTo>
                      <a:pt x="60" y="357"/>
                    </a:lnTo>
                    <a:lnTo>
                      <a:pt x="62" y="357"/>
                    </a:lnTo>
                    <a:lnTo>
                      <a:pt x="62" y="355"/>
                    </a:lnTo>
                    <a:lnTo>
                      <a:pt x="62" y="352"/>
                    </a:lnTo>
                    <a:lnTo>
                      <a:pt x="64" y="352"/>
                    </a:lnTo>
                    <a:lnTo>
                      <a:pt x="64" y="350"/>
                    </a:lnTo>
                    <a:lnTo>
                      <a:pt x="62" y="350"/>
                    </a:lnTo>
                    <a:lnTo>
                      <a:pt x="62" y="348"/>
                    </a:lnTo>
                    <a:lnTo>
                      <a:pt x="62" y="346"/>
                    </a:lnTo>
                    <a:lnTo>
                      <a:pt x="62" y="344"/>
                    </a:lnTo>
                    <a:lnTo>
                      <a:pt x="62" y="342"/>
                    </a:lnTo>
                    <a:lnTo>
                      <a:pt x="62" y="340"/>
                    </a:lnTo>
                    <a:lnTo>
                      <a:pt x="60" y="340"/>
                    </a:lnTo>
                    <a:lnTo>
                      <a:pt x="60" y="338"/>
                    </a:lnTo>
                    <a:lnTo>
                      <a:pt x="62" y="338"/>
                    </a:lnTo>
                    <a:lnTo>
                      <a:pt x="62" y="336"/>
                    </a:lnTo>
                    <a:lnTo>
                      <a:pt x="60" y="336"/>
                    </a:lnTo>
                    <a:lnTo>
                      <a:pt x="60" y="334"/>
                    </a:lnTo>
                    <a:lnTo>
                      <a:pt x="62" y="328"/>
                    </a:lnTo>
                    <a:lnTo>
                      <a:pt x="60" y="328"/>
                    </a:lnTo>
                    <a:lnTo>
                      <a:pt x="60" y="327"/>
                    </a:lnTo>
                    <a:lnTo>
                      <a:pt x="60" y="325"/>
                    </a:lnTo>
                    <a:lnTo>
                      <a:pt x="60" y="323"/>
                    </a:lnTo>
                    <a:lnTo>
                      <a:pt x="60" y="321"/>
                    </a:lnTo>
                    <a:lnTo>
                      <a:pt x="60" y="317"/>
                    </a:lnTo>
                    <a:lnTo>
                      <a:pt x="62" y="315"/>
                    </a:lnTo>
                    <a:lnTo>
                      <a:pt x="60" y="315"/>
                    </a:lnTo>
                    <a:lnTo>
                      <a:pt x="60" y="309"/>
                    </a:lnTo>
                    <a:lnTo>
                      <a:pt x="60" y="307"/>
                    </a:lnTo>
                    <a:lnTo>
                      <a:pt x="60" y="304"/>
                    </a:lnTo>
                    <a:lnTo>
                      <a:pt x="60" y="302"/>
                    </a:lnTo>
                    <a:lnTo>
                      <a:pt x="60" y="300"/>
                    </a:lnTo>
                    <a:lnTo>
                      <a:pt x="60" y="292"/>
                    </a:lnTo>
                    <a:lnTo>
                      <a:pt x="60" y="290"/>
                    </a:lnTo>
                    <a:lnTo>
                      <a:pt x="60" y="288"/>
                    </a:lnTo>
                    <a:lnTo>
                      <a:pt x="60" y="286"/>
                    </a:lnTo>
                    <a:lnTo>
                      <a:pt x="60" y="284"/>
                    </a:lnTo>
                    <a:lnTo>
                      <a:pt x="60" y="282"/>
                    </a:lnTo>
                    <a:lnTo>
                      <a:pt x="62" y="282"/>
                    </a:lnTo>
                    <a:lnTo>
                      <a:pt x="62" y="280"/>
                    </a:lnTo>
                    <a:lnTo>
                      <a:pt x="62" y="279"/>
                    </a:lnTo>
                    <a:lnTo>
                      <a:pt x="60" y="279"/>
                    </a:lnTo>
                    <a:lnTo>
                      <a:pt x="60" y="277"/>
                    </a:lnTo>
                    <a:lnTo>
                      <a:pt x="60" y="273"/>
                    </a:lnTo>
                    <a:lnTo>
                      <a:pt x="60" y="269"/>
                    </a:lnTo>
                    <a:lnTo>
                      <a:pt x="60" y="267"/>
                    </a:lnTo>
                    <a:lnTo>
                      <a:pt x="60" y="265"/>
                    </a:lnTo>
                    <a:lnTo>
                      <a:pt x="60" y="263"/>
                    </a:lnTo>
                    <a:lnTo>
                      <a:pt x="60" y="261"/>
                    </a:lnTo>
                    <a:lnTo>
                      <a:pt x="60" y="259"/>
                    </a:lnTo>
                    <a:lnTo>
                      <a:pt x="60" y="257"/>
                    </a:lnTo>
                    <a:lnTo>
                      <a:pt x="60" y="255"/>
                    </a:lnTo>
                    <a:lnTo>
                      <a:pt x="60" y="254"/>
                    </a:lnTo>
                    <a:lnTo>
                      <a:pt x="60" y="252"/>
                    </a:lnTo>
                    <a:lnTo>
                      <a:pt x="60" y="250"/>
                    </a:lnTo>
                    <a:lnTo>
                      <a:pt x="60" y="248"/>
                    </a:lnTo>
                    <a:lnTo>
                      <a:pt x="60" y="246"/>
                    </a:lnTo>
                    <a:lnTo>
                      <a:pt x="60" y="244"/>
                    </a:lnTo>
                    <a:lnTo>
                      <a:pt x="60" y="242"/>
                    </a:lnTo>
                    <a:lnTo>
                      <a:pt x="60" y="240"/>
                    </a:lnTo>
                    <a:lnTo>
                      <a:pt x="60" y="238"/>
                    </a:lnTo>
                    <a:lnTo>
                      <a:pt x="58" y="236"/>
                    </a:lnTo>
                    <a:lnTo>
                      <a:pt x="58" y="234"/>
                    </a:lnTo>
                    <a:lnTo>
                      <a:pt x="56" y="234"/>
                    </a:lnTo>
                    <a:lnTo>
                      <a:pt x="56" y="232"/>
                    </a:lnTo>
                    <a:lnTo>
                      <a:pt x="56" y="230"/>
                    </a:lnTo>
                    <a:lnTo>
                      <a:pt x="52" y="230"/>
                    </a:lnTo>
                    <a:lnTo>
                      <a:pt x="52" y="229"/>
                    </a:lnTo>
                    <a:lnTo>
                      <a:pt x="50" y="227"/>
                    </a:lnTo>
                    <a:lnTo>
                      <a:pt x="48" y="227"/>
                    </a:lnTo>
                    <a:lnTo>
                      <a:pt x="48" y="225"/>
                    </a:lnTo>
                    <a:lnTo>
                      <a:pt x="48" y="223"/>
                    </a:lnTo>
                    <a:lnTo>
                      <a:pt x="46" y="223"/>
                    </a:lnTo>
                    <a:lnTo>
                      <a:pt x="44" y="221"/>
                    </a:lnTo>
                    <a:lnTo>
                      <a:pt x="44" y="219"/>
                    </a:lnTo>
                    <a:lnTo>
                      <a:pt x="44" y="217"/>
                    </a:lnTo>
                    <a:lnTo>
                      <a:pt x="44" y="215"/>
                    </a:lnTo>
                    <a:lnTo>
                      <a:pt x="44" y="213"/>
                    </a:lnTo>
                    <a:lnTo>
                      <a:pt x="44" y="209"/>
                    </a:lnTo>
                    <a:lnTo>
                      <a:pt x="43" y="209"/>
                    </a:lnTo>
                    <a:lnTo>
                      <a:pt x="41" y="209"/>
                    </a:lnTo>
                    <a:lnTo>
                      <a:pt x="41" y="207"/>
                    </a:lnTo>
                    <a:lnTo>
                      <a:pt x="41" y="206"/>
                    </a:lnTo>
                    <a:lnTo>
                      <a:pt x="41" y="204"/>
                    </a:lnTo>
                    <a:lnTo>
                      <a:pt x="41" y="202"/>
                    </a:lnTo>
                    <a:lnTo>
                      <a:pt x="43" y="200"/>
                    </a:lnTo>
                    <a:lnTo>
                      <a:pt x="43" y="198"/>
                    </a:lnTo>
                    <a:lnTo>
                      <a:pt x="43" y="196"/>
                    </a:lnTo>
                    <a:lnTo>
                      <a:pt x="43" y="194"/>
                    </a:lnTo>
                    <a:lnTo>
                      <a:pt x="43" y="192"/>
                    </a:lnTo>
                    <a:lnTo>
                      <a:pt x="43" y="188"/>
                    </a:lnTo>
                    <a:lnTo>
                      <a:pt x="43" y="186"/>
                    </a:lnTo>
                    <a:lnTo>
                      <a:pt x="41" y="182"/>
                    </a:lnTo>
                    <a:lnTo>
                      <a:pt x="41" y="179"/>
                    </a:lnTo>
                    <a:lnTo>
                      <a:pt x="41" y="177"/>
                    </a:lnTo>
                    <a:lnTo>
                      <a:pt x="41" y="173"/>
                    </a:lnTo>
                    <a:lnTo>
                      <a:pt x="39" y="171"/>
                    </a:lnTo>
                    <a:lnTo>
                      <a:pt x="37" y="171"/>
                    </a:lnTo>
                    <a:lnTo>
                      <a:pt x="35" y="169"/>
                    </a:lnTo>
                    <a:lnTo>
                      <a:pt x="29" y="165"/>
                    </a:lnTo>
                    <a:lnTo>
                      <a:pt x="27" y="163"/>
                    </a:lnTo>
                    <a:lnTo>
                      <a:pt x="25" y="163"/>
                    </a:lnTo>
                    <a:lnTo>
                      <a:pt x="21" y="161"/>
                    </a:lnTo>
                    <a:lnTo>
                      <a:pt x="21" y="159"/>
                    </a:lnTo>
                    <a:lnTo>
                      <a:pt x="20" y="159"/>
                    </a:lnTo>
                    <a:lnTo>
                      <a:pt x="18" y="157"/>
                    </a:lnTo>
                    <a:lnTo>
                      <a:pt x="16" y="157"/>
                    </a:lnTo>
                    <a:lnTo>
                      <a:pt x="12" y="154"/>
                    </a:lnTo>
                    <a:lnTo>
                      <a:pt x="10" y="152"/>
                    </a:lnTo>
                    <a:lnTo>
                      <a:pt x="8" y="152"/>
                    </a:lnTo>
                    <a:lnTo>
                      <a:pt x="8" y="150"/>
                    </a:lnTo>
                    <a:lnTo>
                      <a:pt x="4" y="148"/>
                    </a:lnTo>
                    <a:lnTo>
                      <a:pt x="2" y="146"/>
                    </a:lnTo>
                    <a:lnTo>
                      <a:pt x="0" y="146"/>
                    </a:lnTo>
                    <a:lnTo>
                      <a:pt x="0" y="144"/>
                    </a:lnTo>
                    <a:lnTo>
                      <a:pt x="0" y="140"/>
                    </a:lnTo>
                    <a:lnTo>
                      <a:pt x="0" y="138"/>
                    </a:lnTo>
                    <a:lnTo>
                      <a:pt x="0" y="136"/>
                    </a:lnTo>
                    <a:lnTo>
                      <a:pt x="2" y="136"/>
                    </a:lnTo>
                    <a:lnTo>
                      <a:pt x="2" y="134"/>
                    </a:lnTo>
                    <a:lnTo>
                      <a:pt x="2" y="133"/>
                    </a:lnTo>
                    <a:lnTo>
                      <a:pt x="2" y="131"/>
                    </a:lnTo>
                    <a:lnTo>
                      <a:pt x="2" y="129"/>
                    </a:lnTo>
                    <a:lnTo>
                      <a:pt x="2" y="127"/>
                    </a:lnTo>
                    <a:lnTo>
                      <a:pt x="2" y="125"/>
                    </a:lnTo>
                    <a:lnTo>
                      <a:pt x="2" y="123"/>
                    </a:lnTo>
                    <a:lnTo>
                      <a:pt x="2" y="121"/>
                    </a:lnTo>
                    <a:lnTo>
                      <a:pt x="4" y="119"/>
                    </a:lnTo>
                    <a:lnTo>
                      <a:pt x="6" y="117"/>
                    </a:lnTo>
                    <a:lnTo>
                      <a:pt x="6" y="115"/>
                    </a:lnTo>
                    <a:lnTo>
                      <a:pt x="8" y="115"/>
                    </a:lnTo>
                    <a:lnTo>
                      <a:pt x="8" y="111"/>
                    </a:lnTo>
                    <a:lnTo>
                      <a:pt x="10" y="109"/>
                    </a:lnTo>
                    <a:lnTo>
                      <a:pt x="8" y="108"/>
                    </a:lnTo>
                    <a:lnTo>
                      <a:pt x="10" y="106"/>
                    </a:lnTo>
                    <a:lnTo>
                      <a:pt x="10" y="104"/>
                    </a:lnTo>
                    <a:lnTo>
                      <a:pt x="10" y="102"/>
                    </a:lnTo>
                    <a:lnTo>
                      <a:pt x="10" y="100"/>
                    </a:lnTo>
                    <a:lnTo>
                      <a:pt x="12" y="98"/>
                    </a:lnTo>
                    <a:lnTo>
                      <a:pt x="14" y="98"/>
                    </a:lnTo>
                    <a:lnTo>
                      <a:pt x="14" y="96"/>
                    </a:lnTo>
                    <a:lnTo>
                      <a:pt x="14" y="94"/>
                    </a:lnTo>
                    <a:lnTo>
                      <a:pt x="16" y="94"/>
                    </a:lnTo>
                    <a:lnTo>
                      <a:pt x="16" y="96"/>
                    </a:lnTo>
                    <a:lnTo>
                      <a:pt x="18" y="96"/>
                    </a:lnTo>
                    <a:lnTo>
                      <a:pt x="18" y="98"/>
                    </a:lnTo>
                    <a:lnTo>
                      <a:pt x="20" y="98"/>
                    </a:lnTo>
                    <a:lnTo>
                      <a:pt x="21" y="98"/>
                    </a:lnTo>
                    <a:lnTo>
                      <a:pt x="23" y="98"/>
                    </a:lnTo>
                    <a:lnTo>
                      <a:pt x="23" y="100"/>
                    </a:lnTo>
                    <a:lnTo>
                      <a:pt x="25" y="98"/>
                    </a:lnTo>
                    <a:lnTo>
                      <a:pt x="23" y="98"/>
                    </a:lnTo>
                    <a:lnTo>
                      <a:pt x="23" y="96"/>
                    </a:lnTo>
                    <a:lnTo>
                      <a:pt x="21" y="94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21" y="92"/>
                    </a:lnTo>
                    <a:lnTo>
                      <a:pt x="20" y="92"/>
                    </a:lnTo>
                    <a:lnTo>
                      <a:pt x="20" y="90"/>
                    </a:lnTo>
                    <a:lnTo>
                      <a:pt x="23" y="90"/>
                    </a:lnTo>
                    <a:lnTo>
                      <a:pt x="25" y="88"/>
                    </a:lnTo>
                    <a:lnTo>
                      <a:pt x="27" y="90"/>
                    </a:lnTo>
                    <a:lnTo>
                      <a:pt x="27" y="88"/>
                    </a:lnTo>
                    <a:lnTo>
                      <a:pt x="27" y="86"/>
                    </a:lnTo>
                    <a:lnTo>
                      <a:pt x="27" y="84"/>
                    </a:lnTo>
                    <a:lnTo>
                      <a:pt x="25" y="84"/>
                    </a:lnTo>
                    <a:lnTo>
                      <a:pt x="25" y="83"/>
                    </a:lnTo>
                    <a:lnTo>
                      <a:pt x="27" y="83"/>
                    </a:lnTo>
                    <a:lnTo>
                      <a:pt x="29" y="83"/>
                    </a:lnTo>
                    <a:lnTo>
                      <a:pt x="31" y="83"/>
                    </a:lnTo>
                    <a:lnTo>
                      <a:pt x="33" y="83"/>
                    </a:lnTo>
                    <a:lnTo>
                      <a:pt x="33" y="84"/>
                    </a:lnTo>
                    <a:lnTo>
                      <a:pt x="35" y="83"/>
                    </a:lnTo>
                    <a:lnTo>
                      <a:pt x="35" y="81"/>
                    </a:lnTo>
                    <a:lnTo>
                      <a:pt x="35" y="79"/>
                    </a:lnTo>
                    <a:lnTo>
                      <a:pt x="33" y="79"/>
                    </a:lnTo>
                    <a:lnTo>
                      <a:pt x="35" y="79"/>
                    </a:lnTo>
                    <a:lnTo>
                      <a:pt x="37" y="79"/>
                    </a:lnTo>
                    <a:lnTo>
                      <a:pt x="37" y="81"/>
                    </a:lnTo>
                    <a:lnTo>
                      <a:pt x="39" y="81"/>
                    </a:lnTo>
                    <a:lnTo>
                      <a:pt x="41" y="79"/>
                    </a:lnTo>
                    <a:lnTo>
                      <a:pt x="39" y="79"/>
                    </a:lnTo>
                    <a:lnTo>
                      <a:pt x="39" y="77"/>
                    </a:lnTo>
                    <a:lnTo>
                      <a:pt x="39" y="75"/>
                    </a:lnTo>
                    <a:lnTo>
                      <a:pt x="41" y="75"/>
                    </a:lnTo>
                    <a:lnTo>
                      <a:pt x="41" y="73"/>
                    </a:lnTo>
                    <a:lnTo>
                      <a:pt x="43" y="73"/>
                    </a:lnTo>
                    <a:lnTo>
                      <a:pt x="44" y="73"/>
                    </a:lnTo>
                    <a:lnTo>
                      <a:pt x="43" y="73"/>
                    </a:lnTo>
                    <a:lnTo>
                      <a:pt x="43" y="71"/>
                    </a:lnTo>
                    <a:lnTo>
                      <a:pt x="43" y="69"/>
                    </a:lnTo>
                    <a:lnTo>
                      <a:pt x="44" y="69"/>
                    </a:lnTo>
                    <a:lnTo>
                      <a:pt x="46" y="69"/>
                    </a:lnTo>
                    <a:lnTo>
                      <a:pt x="46" y="67"/>
                    </a:lnTo>
                    <a:lnTo>
                      <a:pt x="48" y="67"/>
                    </a:lnTo>
                    <a:lnTo>
                      <a:pt x="48" y="69"/>
                    </a:lnTo>
                    <a:lnTo>
                      <a:pt x="48" y="67"/>
                    </a:lnTo>
                    <a:lnTo>
                      <a:pt x="50" y="69"/>
                    </a:lnTo>
                    <a:lnTo>
                      <a:pt x="50" y="67"/>
                    </a:lnTo>
                    <a:lnTo>
                      <a:pt x="52" y="67"/>
                    </a:lnTo>
                    <a:lnTo>
                      <a:pt x="52" y="69"/>
                    </a:lnTo>
                    <a:lnTo>
                      <a:pt x="54" y="69"/>
                    </a:lnTo>
                    <a:lnTo>
                      <a:pt x="54" y="67"/>
                    </a:lnTo>
                    <a:lnTo>
                      <a:pt x="56" y="67"/>
                    </a:lnTo>
                    <a:lnTo>
                      <a:pt x="56" y="69"/>
                    </a:lnTo>
                    <a:lnTo>
                      <a:pt x="56" y="71"/>
                    </a:lnTo>
                    <a:lnTo>
                      <a:pt x="58" y="71"/>
                    </a:lnTo>
                    <a:lnTo>
                      <a:pt x="58" y="73"/>
                    </a:lnTo>
                    <a:lnTo>
                      <a:pt x="60" y="73"/>
                    </a:lnTo>
                    <a:lnTo>
                      <a:pt x="62" y="73"/>
                    </a:lnTo>
                    <a:lnTo>
                      <a:pt x="64" y="73"/>
                    </a:lnTo>
                    <a:lnTo>
                      <a:pt x="64" y="71"/>
                    </a:lnTo>
                    <a:lnTo>
                      <a:pt x="66" y="73"/>
                    </a:lnTo>
                    <a:lnTo>
                      <a:pt x="66" y="71"/>
                    </a:lnTo>
                    <a:lnTo>
                      <a:pt x="68" y="71"/>
                    </a:lnTo>
                    <a:lnTo>
                      <a:pt x="69" y="71"/>
                    </a:lnTo>
                    <a:lnTo>
                      <a:pt x="71" y="71"/>
                    </a:lnTo>
                    <a:lnTo>
                      <a:pt x="73" y="71"/>
                    </a:lnTo>
                    <a:lnTo>
                      <a:pt x="75" y="71"/>
                    </a:lnTo>
                    <a:lnTo>
                      <a:pt x="75" y="69"/>
                    </a:lnTo>
                    <a:lnTo>
                      <a:pt x="77" y="69"/>
                    </a:lnTo>
                    <a:lnTo>
                      <a:pt x="79" y="69"/>
                    </a:lnTo>
                    <a:lnTo>
                      <a:pt x="81" y="71"/>
                    </a:lnTo>
                    <a:lnTo>
                      <a:pt x="83" y="71"/>
                    </a:lnTo>
                    <a:lnTo>
                      <a:pt x="85" y="71"/>
                    </a:lnTo>
                    <a:lnTo>
                      <a:pt x="87" y="71"/>
                    </a:lnTo>
                    <a:lnTo>
                      <a:pt x="89" y="71"/>
                    </a:lnTo>
                    <a:lnTo>
                      <a:pt x="89" y="69"/>
                    </a:lnTo>
                    <a:lnTo>
                      <a:pt x="91" y="67"/>
                    </a:lnTo>
                    <a:lnTo>
                      <a:pt x="92" y="67"/>
                    </a:lnTo>
                    <a:lnTo>
                      <a:pt x="92" y="65"/>
                    </a:lnTo>
                    <a:lnTo>
                      <a:pt x="94" y="65"/>
                    </a:lnTo>
                    <a:lnTo>
                      <a:pt x="96" y="61"/>
                    </a:lnTo>
                    <a:lnTo>
                      <a:pt x="98" y="61"/>
                    </a:lnTo>
                    <a:lnTo>
                      <a:pt x="98" y="59"/>
                    </a:lnTo>
                    <a:lnTo>
                      <a:pt x="100" y="59"/>
                    </a:lnTo>
                    <a:lnTo>
                      <a:pt x="100" y="58"/>
                    </a:lnTo>
                    <a:lnTo>
                      <a:pt x="102" y="58"/>
                    </a:lnTo>
                    <a:lnTo>
                      <a:pt x="104" y="56"/>
                    </a:lnTo>
                    <a:lnTo>
                      <a:pt x="106" y="54"/>
                    </a:lnTo>
                    <a:lnTo>
                      <a:pt x="108" y="54"/>
                    </a:lnTo>
                    <a:lnTo>
                      <a:pt x="108" y="52"/>
                    </a:lnTo>
                    <a:lnTo>
                      <a:pt x="108" y="50"/>
                    </a:lnTo>
                    <a:lnTo>
                      <a:pt x="108" y="48"/>
                    </a:lnTo>
                    <a:lnTo>
                      <a:pt x="110" y="46"/>
                    </a:lnTo>
                    <a:lnTo>
                      <a:pt x="110" y="44"/>
                    </a:lnTo>
                    <a:lnTo>
                      <a:pt x="112" y="44"/>
                    </a:lnTo>
                    <a:lnTo>
                      <a:pt x="112" y="42"/>
                    </a:lnTo>
                    <a:lnTo>
                      <a:pt x="114" y="42"/>
                    </a:lnTo>
                    <a:lnTo>
                      <a:pt x="112" y="42"/>
                    </a:lnTo>
                    <a:lnTo>
                      <a:pt x="114" y="40"/>
                    </a:lnTo>
                    <a:lnTo>
                      <a:pt x="114" y="38"/>
                    </a:lnTo>
                    <a:lnTo>
                      <a:pt x="115" y="38"/>
                    </a:lnTo>
                    <a:lnTo>
                      <a:pt x="114" y="38"/>
                    </a:lnTo>
                    <a:lnTo>
                      <a:pt x="114" y="36"/>
                    </a:lnTo>
                    <a:lnTo>
                      <a:pt x="115" y="36"/>
                    </a:lnTo>
                    <a:lnTo>
                      <a:pt x="114" y="36"/>
                    </a:lnTo>
                    <a:lnTo>
                      <a:pt x="114" y="35"/>
                    </a:lnTo>
                    <a:lnTo>
                      <a:pt x="114" y="33"/>
                    </a:lnTo>
                    <a:lnTo>
                      <a:pt x="115" y="33"/>
                    </a:lnTo>
                    <a:lnTo>
                      <a:pt x="117" y="33"/>
                    </a:lnTo>
                    <a:lnTo>
                      <a:pt x="117" y="31"/>
                    </a:lnTo>
                    <a:lnTo>
                      <a:pt x="119" y="31"/>
                    </a:lnTo>
                    <a:lnTo>
                      <a:pt x="119" y="29"/>
                    </a:lnTo>
                    <a:lnTo>
                      <a:pt x="119" y="27"/>
                    </a:lnTo>
                    <a:lnTo>
                      <a:pt x="117" y="27"/>
                    </a:lnTo>
                    <a:lnTo>
                      <a:pt x="117" y="25"/>
                    </a:lnTo>
                    <a:lnTo>
                      <a:pt x="115" y="23"/>
                    </a:lnTo>
                    <a:lnTo>
                      <a:pt x="115" y="21"/>
                    </a:lnTo>
                    <a:lnTo>
                      <a:pt x="114" y="19"/>
                    </a:lnTo>
                    <a:lnTo>
                      <a:pt x="114" y="17"/>
                    </a:lnTo>
                    <a:lnTo>
                      <a:pt x="114" y="13"/>
                    </a:lnTo>
                    <a:lnTo>
                      <a:pt x="114" y="11"/>
                    </a:lnTo>
                    <a:lnTo>
                      <a:pt x="115" y="11"/>
                    </a:lnTo>
                    <a:lnTo>
                      <a:pt x="117" y="11"/>
                    </a:lnTo>
                    <a:lnTo>
                      <a:pt x="119" y="11"/>
                    </a:lnTo>
                    <a:lnTo>
                      <a:pt x="119" y="10"/>
                    </a:lnTo>
                    <a:lnTo>
                      <a:pt x="121" y="10"/>
                    </a:lnTo>
                    <a:lnTo>
                      <a:pt x="123" y="8"/>
                    </a:lnTo>
                    <a:lnTo>
                      <a:pt x="123" y="10"/>
                    </a:lnTo>
                    <a:lnTo>
                      <a:pt x="125" y="10"/>
                    </a:lnTo>
                    <a:lnTo>
                      <a:pt x="127" y="10"/>
                    </a:lnTo>
                    <a:lnTo>
                      <a:pt x="127" y="8"/>
                    </a:lnTo>
                    <a:lnTo>
                      <a:pt x="129" y="8"/>
                    </a:lnTo>
                    <a:lnTo>
                      <a:pt x="131" y="8"/>
                    </a:lnTo>
                    <a:lnTo>
                      <a:pt x="133" y="8"/>
                    </a:lnTo>
                    <a:lnTo>
                      <a:pt x="135" y="10"/>
                    </a:lnTo>
                    <a:lnTo>
                      <a:pt x="135" y="8"/>
                    </a:lnTo>
                    <a:lnTo>
                      <a:pt x="137" y="8"/>
                    </a:lnTo>
                    <a:lnTo>
                      <a:pt x="137" y="4"/>
                    </a:lnTo>
                    <a:lnTo>
                      <a:pt x="139" y="4"/>
                    </a:lnTo>
                    <a:lnTo>
                      <a:pt x="139" y="2"/>
                    </a:lnTo>
                    <a:lnTo>
                      <a:pt x="140" y="0"/>
                    </a:lnTo>
                    <a:lnTo>
                      <a:pt x="142" y="0"/>
                    </a:lnTo>
                    <a:lnTo>
                      <a:pt x="144" y="0"/>
                    </a:lnTo>
                    <a:lnTo>
                      <a:pt x="146" y="0"/>
                    </a:lnTo>
                    <a:lnTo>
                      <a:pt x="146" y="2"/>
                    </a:lnTo>
                    <a:lnTo>
                      <a:pt x="148" y="4"/>
                    </a:lnTo>
                    <a:lnTo>
                      <a:pt x="150" y="6"/>
                    </a:lnTo>
                    <a:lnTo>
                      <a:pt x="152" y="8"/>
                    </a:lnTo>
                    <a:lnTo>
                      <a:pt x="154" y="8"/>
                    </a:lnTo>
                    <a:lnTo>
                      <a:pt x="154" y="10"/>
                    </a:lnTo>
                    <a:lnTo>
                      <a:pt x="156" y="10"/>
                    </a:lnTo>
                    <a:lnTo>
                      <a:pt x="158" y="11"/>
                    </a:lnTo>
                    <a:lnTo>
                      <a:pt x="158" y="13"/>
                    </a:lnTo>
                    <a:lnTo>
                      <a:pt x="160" y="13"/>
                    </a:lnTo>
                    <a:lnTo>
                      <a:pt x="160" y="15"/>
                    </a:lnTo>
                    <a:lnTo>
                      <a:pt x="162" y="17"/>
                    </a:lnTo>
                    <a:lnTo>
                      <a:pt x="163" y="17"/>
                    </a:lnTo>
                    <a:lnTo>
                      <a:pt x="163" y="19"/>
                    </a:lnTo>
                    <a:lnTo>
                      <a:pt x="165" y="19"/>
                    </a:lnTo>
                    <a:lnTo>
                      <a:pt x="167" y="21"/>
                    </a:lnTo>
                    <a:lnTo>
                      <a:pt x="169" y="23"/>
                    </a:lnTo>
                    <a:lnTo>
                      <a:pt x="169" y="25"/>
                    </a:lnTo>
                    <a:lnTo>
                      <a:pt x="171" y="25"/>
                    </a:lnTo>
                    <a:lnTo>
                      <a:pt x="173" y="27"/>
                    </a:lnTo>
                    <a:lnTo>
                      <a:pt x="175" y="29"/>
                    </a:lnTo>
                    <a:lnTo>
                      <a:pt x="173" y="31"/>
                    </a:lnTo>
                    <a:lnTo>
                      <a:pt x="175" y="31"/>
                    </a:lnTo>
                    <a:lnTo>
                      <a:pt x="175" y="33"/>
                    </a:lnTo>
                    <a:lnTo>
                      <a:pt x="175" y="35"/>
                    </a:lnTo>
                    <a:lnTo>
                      <a:pt x="177" y="35"/>
                    </a:lnTo>
                    <a:lnTo>
                      <a:pt x="177" y="36"/>
                    </a:lnTo>
                    <a:lnTo>
                      <a:pt x="179" y="38"/>
                    </a:lnTo>
                    <a:lnTo>
                      <a:pt x="181" y="38"/>
                    </a:lnTo>
                    <a:lnTo>
                      <a:pt x="183" y="38"/>
                    </a:lnTo>
                    <a:lnTo>
                      <a:pt x="185" y="38"/>
                    </a:lnTo>
                    <a:lnTo>
                      <a:pt x="187" y="38"/>
                    </a:lnTo>
                    <a:lnTo>
                      <a:pt x="187" y="40"/>
                    </a:lnTo>
                    <a:lnTo>
                      <a:pt x="188" y="40"/>
                    </a:lnTo>
                    <a:lnTo>
                      <a:pt x="190" y="40"/>
                    </a:lnTo>
                    <a:lnTo>
                      <a:pt x="192" y="42"/>
                    </a:lnTo>
                    <a:lnTo>
                      <a:pt x="192" y="44"/>
                    </a:lnTo>
                    <a:lnTo>
                      <a:pt x="194" y="46"/>
                    </a:lnTo>
                    <a:lnTo>
                      <a:pt x="196" y="46"/>
                    </a:lnTo>
                    <a:lnTo>
                      <a:pt x="194" y="48"/>
                    </a:lnTo>
                    <a:lnTo>
                      <a:pt x="196" y="50"/>
                    </a:lnTo>
                    <a:lnTo>
                      <a:pt x="198" y="52"/>
                    </a:lnTo>
                    <a:lnTo>
                      <a:pt x="198" y="54"/>
                    </a:lnTo>
                    <a:lnTo>
                      <a:pt x="196" y="56"/>
                    </a:lnTo>
                    <a:lnTo>
                      <a:pt x="196" y="58"/>
                    </a:lnTo>
                    <a:lnTo>
                      <a:pt x="194" y="61"/>
                    </a:lnTo>
                    <a:lnTo>
                      <a:pt x="194" y="67"/>
                    </a:lnTo>
                    <a:lnTo>
                      <a:pt x="192" y="71"/>
                    </a:lnTo>
                    <a:lnTo>
                      <a:pt x="192" y="75"/>
                    </a:lnTo>
                    <a:lnTo>
                      <a:pt x="192" y="79"/>
                    </a:lnTo>
                    <a:lnTo>
                      <a:pt x="190" y="81"/>
                    </a:lnTo>
                    <a:lnTo>
                      <a:pt x="194" y="83"/>
                    </a:lnTo>
                    <a:lnTo>
                      <a:pt x="196" y="84"/>
                    </a:lnTo>
                    <a:lnTo>
                      <a:pt x="198" y="86"/>
                    </a:lnTo>
                    <a:lnTo>
                      <a:pt x="200" y="88"/>
                    </a:lnTo>
                    <a:lnTo>
                      <a:pt x="204" y="90"/>
                    </a:lnTo>
                    <a:lnTo>
                      <a:pt x="206" y="92"/>
                    </a:lnTo>
                    <a:lnTo>
                      <a:pt x="208" y="92"/>
                    </a:lnTo>
                    <a:lnTo>
                      <a:pt x="208" y="94"/>
                    </a:lnTo>
                    <a:lnTo>
                      <a:pt x="208" y="96"/>
                    </a:lnTo>
                    <a:lnTo>
                      <a:pt x="208" y="98"/>
                    </a:lnTo>
                    <a:lnTo>
                      <a:pt x="208" y="100"/>
                    </a:lnTo>
                    <a:lnTo>
                      <a:pt x="210" y="100"/>
                    </a:lnTo>
                    <a:lnTo>
                      <a:pt x="210" y="102"/>
                    </a:lnTo>
                    <a:lnTo>
                      <a:pt x="210" y="104"/>
                    </a:lnTo>
                    <a:lnTo>
                      <a:pt x="210" y="106"/>
                    </a:lnTo>
                    <a:lnTo>
                      <a:pt x="211" y="106"/>
                    </a:lnTo>
                    <a:lnTo>
                      <a:pt x="211" y="108"/>
                    </a:lnTo>
                    <a:lnTo>
                      <a:pt x="210" y="109"/>
                    </a:lnTo>
                    <a:lnTo>
                      <a:pt x="210" y="111"/>
                    </a:lnTo>
                    <a:lnTo>
                      <a:pt x="210" y="113"/>
                    </a:lnTo>
                    <a:lnTo>
                      <a:pt x="210" y="115"/>
                    </a:lnTo>
                    <a:lnTo>
                      <a:pt x="211" y="117"/>
                    </a:lnTo>
                    <a:lnTo>
                      <a:pt x="211" y="119"/>
                    </a:lnTo>
                    <a:lnTo>
                      <a:pt x="211" y="121"/>
                    </a:lnTo>
                    <a:lnTo>
                      <a:pt x="213" y="121"/>
                    </a:lnTo>
                    <a:lnTo>
                      <a:pt x="215" y="121"/>
                    </a:lnTo>
                    <a:lnTo>
                      <a:pt x="215" y="123"/>
                    </a:lnTo>
                    <a:lnTo>
                      <a:pt x="215" y="125"/>
                    </a:lnTo>
                    <a:lnTo>
                      <a:pt x="215" y="127"/>
                    </a:lnTo>
                    <a:lnTo>
                      <a:pt x="215" y="129"/>
                    </a:lnTo>
                    <a:lnTo>
                      <a:pt x="215" y="13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31"/>
              <p:cNvSpPr>
                <a:spLocks/>
              </p:cNvSpPr>
              <p:nvPr/>
            </p:nvSpPr>
            <p:spPr bwMode="auto">
              <a:xfrm>
                <a:off x="2796642" y="1104681"/>
                <a:ext cx="5227100" cy="5355673"/>
              </a:xfrm>
              <a:custGeom>
                <a:avLst/>
                <a:gdLst>
                  <a:gd name="T0" fmla="*/ 0 w 3714"/>
                  <a:gd name="T1" fmla="*/ 1925 h 3851"/>
                  <a:gd name="T2" fmla="*/ 0 w 3714"/>
                  <a:gd name="T3" fmla="*/ 0 h 3851"/>
                  <a:gd name="T4" fmla="*/ 3714 w 3714"/>
                  <a:gd name="T5" fmla="*/ 0 h 3851"/>
                  <a:gd name="T6" fmla="*/ 3714 w 3714"/>
                  <a:gd name="T7" fmla="*/ 3851 h 3851"/>
                  <a:gd name="T8" fmla="*/ 0 w 3714"/>
                  <a:gd name="T9" fmla="*/ 3851 h 3851"/>
                  <a:gd name="T10" fmla="*/ 0 w 3714"/>
                  <a:gd name="T11" fmla="*/ 1925 h 3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4" h="3851">
                    <a:moveTo>
                      <a:pt x="0" y="1925"/>
                    </a:moveTo>
                    <a:lnTo>
                      <a:pt x="0" y="0"/>
                    </a:lnTo>
                    <a:lnTo>
                      <a:pt x="3714" y="0"/>
                    </a:lnTo>
                    <a:lnTo>
                      <a:pt x="3714" y="3851"/>
                    </a:lnTo>
                    <a:lnTo>
                      <a:pt x="0" y="3851"/>
                    </a:lnTo>
                    <a:lnTo>
                      <a:pt x="0" y="1925"/>
                    </a:lnTo>
                  </a:path>
                </a:pathLst>
              </a:custGeom>
              <a:noFill/>
              <a:ln w="3175" cap="sq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2534864" y="836105"/>
                <a:ext cx="5750654" cy="589052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ZoneTexte 344"/>
              <p:cNvSpPr txBox="1"/>
              <p:nvPr/>
            </p:nvSpPr>
            <p:spPr>
              <a:xfrm>
                <a:off x="6452639" y="4265098"/>
                <a:ext cx="112057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REPUBLIQUE DEMOCRATIQUE DU CONGO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46" name="ZoneTexte 345"/>
              <p:cNvSpPr txBox="1"/>
              <p:nvPr/>
            </p:nvSpPr>
            <p:spPr>
              <a:xfrm>
                <a:off x="6987998" y="3015364"/>
                <a:ext cx="12349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 smtClean="0">
                    <a:latin typeface="Bookman Old Style" panose="02050604050505020204" pitchFamily="18" charset="0"/>
                  </a:rPr>
                  <a:t>REPUBLIQUE CENTRAFRICAINE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47" name="ZoneTexte 346"/>
              <p:cNvSpPr txBox="1"/>
              <p:nvPr/>
            </p:nvSpPr>
            <p:spPr>
              <a:xfrm>
                <a:off x="5421451" y="3595243"/>
                <a:ext cx="936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70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dirty="0"/>
                  <a:t>CAMEROUN</a:t>
                </a:r>
                <a:endParaRPr lang="en-US" dirty="0"/>
              </a:p>
            </p:txBody>
          </p:sp>
          <p:sp>
            <p:nvSpPr>
              <p:cNvPr id="349" name="ZoneTexte 348"/>
              <p:cNvSpPr txBox="1"/>
              <p:nvPr/>
            </p:nvSpPr>
            <p:spPr>
              <a:xfrm>
                <a:off x="5998499" y="4087158"/>
                <a:ext cx="57910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CONGO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0" name="ZoneTexte 349"/>
              <p:cNvSpPr txBox="1"/>
              <p:nvPr/>
            </p:nvSpPr>
            <p:spPr>
              <a:xfrm>
                <a:off x="5337926" y="2422518"/>
                <a:ext cx="540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NIGER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1" name="ZoneTexte 350"/>
              <p:cNvSpPr txBox="1"/>
              <p:nvPr/>
            </p:nvSpPr>
            <p:spPr>
              <a:xfrm>
                <a:off x="4291307" y="2365905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MALI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2" name="ZoneTexte 351"/>
              <p:cNvSpPr txBox="1"/>
              <p:nvPr/>
            </p:nvSpPr>
            <p:spPr>
              <a:xfrm>
                <a:off x="3218894" y="2186144"/>
                <a:ext cx="76429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MAURITANIE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3" name="ZoneTexte 352"/>
              <p:cNvSpPr txBox="1"/>
              <p:nvPr/>
            </p:nvSpPr>
            <p:spPr>
              <a:xfrm>
                <a:off x="5147185" y="3291521"/>
                <a:ext cx="77821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</a:rPr>
                  <a:t>NIGERIA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4" name="ZoneTexte 353"/>
              <p:cNvSpPr txBox="1"/>
              <p:nvPr/>
            </p:nvSpPr>
            <p:spPr>
              <a:xfrm>
                <a:off x="4468786" y="3971856"/>
                <a:ext cx="13033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GUINEE </a:t>
                </a:r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EQUATORIALE 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5" name="ZoneTexte 354"/>
              <p:cNvSpPr txBox="1"/>
              <p:nvPr/>
            </p:nvSpPr>
            <p:spPr>
              <a:xfrm>
                <a:off x="5635702" y="4197809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GABON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6" name="ZoneTexte 355"/>
              <p:cNvSpPr txBox="1"/>
              <p:nvPr/>
            </p:nvSpPr>
            <p:spPr>
              <a:xfrm>
                <a:off x="6380317" y="2410675"/>
                <a:ext cx="6123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TCHAD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7" name="ZoneTexte 356"/>
              <p:cNvSpPr txBox="1"/>
              <p:nvPr/>
            </p:nvSpPr>
            <p:spPr>
              <a:xfrm>
                <a:off x="4268254" y="2861107"/>
                <a:ext cx="6591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BURKINA FASO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8" name="ZoneTexte 357"/>
              <p:cNvSpPr txBox="1"/>
              <p:nvPr/>
            </p:nvSpPr>
            <p:spPr>
              <a:xfrm>
                <a:off x="3845475" y="3258643"/>
                <a:ext cx="6574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</a:rPr>
                  <a:t>CÔTE D’IVOIRE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9" name="ZoneTexte 358"/>
              <p:cNvSpPr txBox="1"/>
              <p:nvPr/>
            </p:nvSpPr>
            <p:spPr>
              <a:xfrm>
                <a:off x="4320778" y="3400229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GHANA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0" name="ZoneTexte 359"/>
              <p:cNvSpPr txBox="1"/>
              <p:nvPr/>
            </p:nvSpPr>
            <p:spPr>
              <a:xfrm>
                <a:off x="4674246" y="3050319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BENIN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1" name="ZoneTexte 360"/>
              <p:cNvSpPr txBox="1"/>
              <p:nvPr/>
            </p:nvSpPr>
            <p:spPr>
              <a:xfrm>
                <a:off x="4518212" y="3728267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TOGO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2" name="ZoneTexte 361"/>
              <p:cNvSpPr txBox="1"/>
              <p:nvPr/>
            </p:nvSpPr>
            <p:spPr>
              <a:xfrm>
                <a:off x="3309048" y="3610632"/>
                <a:ext cx="6050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LIBERIA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3" name="ZoneTexte 362"/>
              <p:cNvSpPr txBox="1"/>
              <p:nvPr/>
            </p:nvSpPr>
            <p:spPr>
              <a:xfrm>
                <a:off x="3312406" y="3030467"/>
                <a:ext cx="61778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GUINEE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4" name="ZoneTexte 363"/>
              <p:cNvSpPr txBox="1"/>
              <p:nvPr/>
            </p:nvSpPr>
            <p:spPr>
              <a:xfrm>
                <a:off x="2871532" y="3313915"/>
                <a:ext cx="7312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SIERRA LEONE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367" name="Connecteur en angle 366"/>
              <p:cNvCxnSpPr>
                <a:stCxn id="346" idx="2"/>
                <a:endCxn id="404" idx="56"/>
              </p:cNvCxnSpPr>
              <p:nvPr/>
            </p:nvCxnSpPr>
            <p:spPr>
              <a:xfrm rot="5400000">
                <a:off x="7356835" y="3242530"/>
                <a:ext cx="137243" cy="360018"/>
              </a:xfrm>
              <a:prstGeom prst="bentConnector2">
                <a:avLst/>
              </a:prstGeom>
              <a:ln w="12700">
                <a:solidFill>
                  <a:srgbClr val="A6A6A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13"/>
              <p:cNvCxnSpPr/>
              <p:nvPr/>
            </p:nvCxnSpPr>
            <p:spPr>
              <a:xfrm>
                <a:off x="4849928" y="3503452"/>
                <a:ext cx="0" cy="230886"/>
              </a:xfrm>
              <a:prstGeom prst="line">
                <a:avLst/>
              </a:prstGeom>
              <a:ln w="12700">
                <a:solidFill>
                  <a:srgbClr val="A6A6A6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e 12"/>
              <p:cNvGrpSpPr/>
              <p:nvPr/>
            </p:nvGrpSpPr>
            <p:grpSpPr>
              <a:xfrm>
                <a:off x="2809949" y="5289820"/>
                <a:ext cx="2757814" cy="1264920"/>
                <a:chOff x="2809949" y="5289820"/>
                <a:chExt cx="2757814" cy="1264920"/>
              </a:xfrm>
            </p:grpSpPr>
            <p:sp>
              <p:nvSpPr>
                <p:cNvPr id="365" name="ZoneTexte 364"/>
                <p:cNvSpPr txBox="1"/>
                <p:nvPr/>
              </p:nvSpPr>
              <p:spPr>
                <a:xfrm>
                  <a:off x="2994210" y="5299163"/>
                  <a:ext cx="984633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CABO</a:t>
                  </a:r>
                  <a:r>
                    <a:rPr lang="fr-FR" sz="700" dirty="0" smtClean="0">
                      <a:solidFill>
                        <a:schemeClr val="bg1">
                          <a:lumMod val="65000"/>
                        </a:schemeClr>
                      </a:solidFill>
                      <a:latin typeface="Bookman Old Style" panose="02050604050505020204" pitchFamily="18" charset="0"/>
                    </a:rPr>
                    <a:t> </a:t>
                  </a:r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VERDE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366" name="ZoneTexte 365"/>
                <p:cNvSpPr txBox="1"/>
                <p:nvPr/>
              </p:nvSpPr>
              <p:spPr>
                <a:xfrm>
                  <a:off x="4218765" y="5289820"/>
                  <a:ext cx="134899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SAO TOME </a:t>
                  </a:r>
                  <a:r>
                    <a:rPr lang="fr-F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ET </a:t>
                  </a:r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PRINCIPE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endParaRPr>
                </a:p>
              </p:txBody>
            </p:sp>
            <p:grpSp>
              <p:nvGrpSpPr>
                <p:cNvPr id="232" name="Groupe 231"/>
                <p:cNvGrpSpPr/>
                <p:nvPr/>
              </p:nvGrpSpPr>
              <p:grpSpPr>
                <a:xfrm>
                  <a:off x="2809949" y="5532036"/>
                  <a:ext cx="2578894" cy="1022704"/>
                  <a:chOff x="5636557" y="5735366"/>
                  <a:chExt cx="2578894" cy="1022704"/>
                </a:xfrm>
              </p:grpSpPr>
              <p:grpSp>
                <p:nvGrpSpPr>
                  <p:cNvPr id="233" name="Groupe 232"/>
                  <p:cNvGrpSpPr/>
                  <p:nvPr/>
                </p:nvGrpSpPr>
                <p:grpSpPr>
                  <a:xfrm>
                    <a:off x="7207668" y="5740500"/>
                    <a:ext cx="1007783" cy="1014355"/>
                    <a:chOff x="-157053" y="0"/>
                    <a:chExt cx="1246263" cy="1254390"/>
                  </a:xfrm>
                </p:grpSpPr>
                <p:sp>
                  <p:nvSpPr>
                    <p:cNvPr id="237" name="Freeform 14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52443" y="88737"/>
                      <a:ext cx="627269" cy="1066342"/>
                    </a:xfrm>
                    <a:custGeom>
                      <a:avLst/>
                      <a:gdLst>
                        <a:gd name="T0" fmla="*/ 17 w 60"/>
                        <a:gd name="T1" fmla="*/ 85 h 102"/>
                        <a:gd name="T2" fmla="*/ 17 w 60"/>
                        <a:gd name="T3" fmla="*/ 87 h 102"/>
                        <a:gd name="T4" fmla="*/ 16 w 60"/>
                        <a:gd name="T5" fmla="*/ 90 h 102"/>
                        <a:gd name="T6" fmla="*/ 14 w 60"/>
                        <a:gd name="T7" fmla="*/ 91 h 102"/>
                        <a:gd name="T8" fmla="*/ 14 w 60"/>
                        <a:gd name="T9" fmla="*/ 92 h 102"/>
                        <a:gd name="T10" fmla="*/ 13 w 60"/>
                        <a:gd name="T11" fmla="*/ 93 h 102"/>
                        <a:gd name="T12" fmla="*/ 11 w 60"/>
                        <a:gd name="T13" fmla="*/ 94 h 102"/>
                        <a:gd name="T14" fmla="*/ 11 w 60"/>
                        <a:gd name="T15" fmla="*/ 95 h 102"/>
                        <a:gd name="T16" fmla="*/ 9 w 60"/>
                        <a:gd name="T17" fmla="*/ 97 h 102"/>
                        <a:gd name="T18" fmla="*/ 8 w 60"/>
                        <a:gd name="T19" fmla="*/ 97 h 102"/>
                        <a:gd name="T20" fmla="*/ 7 w 60"/>
                        <a:gd name="T21" fmla="*/ 97 h 102"/>
                        <a:gd name="T22" fmla="*/ 6 w 60"/>
                        <a:gd name="T23" fmla="*/ 100 h 102"/>
                        <a:gd name="T24" fmla="*/ 5 w 60"/>
                        <a:gd name="T25" fmla="*/ 99 h 102"/>
                        <a:gd name="T26" fmla="*/ 3 w 60"/>
                        <a:gd name="T27" fmla="*/ 99 h 102"/>
                        <a:gd name="T28" fmla="*/ 4 w 60"/>
                        <a:gd name="T29" fmla="*/ 96 h 102"/>
                        <a:gd name="T30" fmla="*/ 2 w 60"/>
                        <a:gd name="T31" fmla="*/ 95 h 102"/>
                        <a:gd name="T32" fmla="*/ 2 w 60"/>
                        <a:gd name="T33" fmla="*/ 93 h 102"/>
                        <a:gd name="T34" fmla="*/ 1 w 60"/>
                        <a:gd name="T35" fmla="*/ 91 h 102"/>
                        <a:gd name="T36" fmla="*/ 0 w 60"/>
                        <a:gd name="T37" fmla="*/ 88 h 102"/>
                        <a:gd name="T38" fmla="*/ 1 w 60"/>
                        <a:gd name="T39" fmla="*/ 85 h 102"/>
                        <a:gd name="T40" fmla="*/ 2 w 60"/>
                        <a:gd name="T41" fmla="*/ 83 h 102"/>
                        <a:gd name="T42" fmla="*/ 5 w 60"/>
                        <a:gd name="T43" fmla="*/ 81 h 102"/>
                        <a:gd name="T44" fmla="*/ 9 w 60"/>
                        <a:gd name="T45" fmla="*/ 78 h 102"/>
                        <a:gd name="T46" fmla="*/ 10 w 60"/>
                        <a:gd name="T47" fmla="*/ 77 h 102"/>
                        <a:gd name="T48" fmla="*/ 12 w 60"/>
                        <a:gd name="T49" fmla="*/ 77 h 102"/>
                        <a:gd name="T50" fmla="*/ 14 w 60"/>
                        <a:gd name="T51" fmla="*/ 77 h 102"/>
                        <a:gd name="T52" fmla="*/ 16 w 60"/>
                        <a:gd name="T53" fmla="*/ 79 h 102"/>
                        <a:gd name="T54" fmla="*/ 16 w 60"/>
                        <a:gd name="T55" fmla="*/ 80 h 102"/>
                        <a:gd name="T56" fmla="*/ 17 w 60"/>
                        <a:gd name="T57" fmla="*/ 81 h 102"/>
                        <a:gd name="T58" fmla="*/ 17 w 60"/>
                        <a:gd name="T59" fmla="*/ 83 h 102"/>
                        <a:gd name="T60" fmla="*/ 18 w 60"/>
                        <a:gd name="T61" fmla="*/ 84 h 102"/>
                        <a:gd name="T62" fmla="*/ 59 w 60"/>
                        <a:gd name="T63" fmla="*/ 1 h 102"/>
                        <a:gd name="T64" fmla="*/ 58 w 60"/>
                        <a:gd name="T65" fmla="*/ 3 h 102"/>
                        <a:gd name="T66" fmla="*/ 59 w 60"/>
                        <a:gd name="T67" fmla="*/ 3 h 102"/>
                        <a:gd name="T68" fmla="*/ 60 w 60"/>
                        <a:gd name="T69" fmla="*/ 4 h 102"/>
                        <a:gd name="T70" fmla="*/ 59 w 60"/>
                        <a:gd name="T71" fmla="*/ 4 h 102"/>
                        <a:gd name="T72" fmla="*/ 58 w 60"/>
                        <a:gd name="T73" fmla="*/ 7 h 102"/>
                        <a:gd name="T74" fmla="*/ 58 w 60"/>
                        <a:gd name="T75" fmla="*/ 8 h 102"/>
                        <a:gd name="T76" fmla="*/ 57 w 60"/>
                        <a:gd name="T77" fmla="*/ 10 h 102"/>
                        <a:gd name="T78" fmla="*/ 56 w 60"/>
                        <a:gd name="T79" fmla="*/ 9 h 102"/>
                        <a:gd name="T80" fmla="*/ 54 w 60"/>
                        <a:gd name="T81" fmla="*/ 8 h 102"/>
                        <a:gd name="T82" fmla="*/ 53 w 60"/>
                        <a:gd name="T83" fmla="*/ 7 h 102"/>
                        <a:gd name="T84" fmla="*/ 52 w 60"/>
                        <a:gd name="T85" fmla="*/ 5 h 102"/>
                        <a:gd name="T86" fmla="*/ 54 w 60"/>
                        <a:gd name="T87" fmla="*/ 5 h 102"/>
                        <a:gd name="T88" fmla="*/ 55 w 60"/>
                        <a:gd name="T89" fmla="*/ 3 h 102"/>
                        <a:gd name="T90" fmla="*/ 55 w 60"/>
                        <a:gd name="T91" fmla="*/ 1 h 102"/>
                        <a:gd name="T92" fmla="*/ 56 w 60"/>
                        <a:gd name="T93" fmla="*/ 0 h 102"/>
                        <a:gd name="T94" fmla="*/ 58 w 60"/>
                        <a:gd name="T95" fmla="*/ 0 h 102"/>
                        <a:gd name="T96" fmla="*/ 60 w 60"/>
                        <a:gd name="T97" fmla="*/ 0 h 102"/>
                        <a:gd name="T98" fmla="*/ 49 w 60"/>
                        <a:gd name="T99" fmla="*/ 18 h 102"/>
                        <a:gd name="T100" fmla="*/ 48 w 60"/>
                        <a:gd name="T101" fmla="*/ 17 h 102"/>
                        <a:gd name="T102" fmla="*/ 4 w 60"/>
                        <a:gd name="T103" fmla="*/ 102 h 102"/>
                        <a:gd name="T104" fmla="*/ 4 w 60"/>
                        <a:gd name="T105" fmla="*/ 102 h 102"/>
                        <a:gd name="T106" fmla="*/ 4 w 60"/>
                        <a:gd name="T107" fmla="*/ 102 h 102"/>
                        <a:gd name="T108" fmla="*/ 49 w 60"/>
                        <a:gd name="T109" fmla="*/ 20 h 102"/>
                        <a:gd name="T110" fmla="*/ 49 w 60"/>
                        <a:gd name="T111" fmla="*/ 20 h 1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</a:cxnLst>
                      <a:rect l="0" t="0" r="r" b="b"/>
                      <a:pathLst>
                        <a:path w="60" h="102">
                          <a:moveTo>
                            <a:pt x="18" y="84"/>
                          </a:move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7" y="85"/>
                          </a:lnTo>
                          <a:lnTo>
                            <a:pt x="18" y="85"/>
                          </a:lnTo>
                          <a:lnTo>
                            <a:pt x="17" y="86"/>
                          </a:lnTo>
                          <a:lnTo>
                            <a:pt x="17" y="86"/>
                          </a:lnTo>
                          <a:lnTo>
                            <a:pt x="17" y="87"/>
                          </a:lnTo>
                          <a:lnTo>
                            <a:pt x="17" y="87"/>
                          </a:lnTo>
                          <a:lnTo>
                            <a:pt x="17" y="88"/>
                          </a:lnTo>
                          <a:lnTo>
                            <a:pt x="17" y="88"/>
                          </a:lnTo>
                          <a:lnTo>
                            <a:pt x="16" y="88"/>
                          </a:lnTo>
                          <a:lnTo>
                            <a:pt x="16" y="89"/>
                          </a:lnTo>
                          <a:lnTo>
                            <a:pt x="16" y="90"/>
                          </a:lnTo>
                          <a:lnTo>
                            <a:pt x="15" y="90"/>
                          </a:lnTo>
                          <a:lnTo>
                            <a:pt x="15" y="90"/>
                          </a:lnTo>
                          <a:lnTo>
                            <a:pt x="15" y="90"/>
                          </a:lnTo>
                          <a:lnTo>
                            <a:pt x="14" y="91"/>
                          </a:lnTo>
                          <a:lnTo>
                            <a:pt x="14" y="91"/>
                          </a:lnTo>
                          <a:lnTo>
                            <a:pt x="14" y="91"/>
                          </a:lnTo>
                          <a:lnTo>
                            <a:pt x="14" y="92"/>
                          </a:lnTo>
                          <a:lnTo>
                            <a:pt x="14" y="91"/>
                          </a:lnTo>
                          <a:lnTo>
                            <a:pt x="14" y="92"/>
                          </a:lnTo>
                          <a:lnTo>
                            <a:pt x="14" y="92"/>
                          </a:lnTo>
                          <a:lnTo>
                            <a:pt x="14" y="92"/>
                          </a:lnTo>
                          <a:lnTo>
                            <a:pt x="13" y="92"/>
                          </a:lnTo>
                          <a:lnTo>
                            <a:pt x="13" y="92"/>
                          </a:lnTo>
                          <a:lnTo>
                            <a:pt x="13" y="93"/>
                          </a:lnTo>
                          <a:lnTo>
                            <a:pt x="13" y="93"/>
                          </a:lnTo>
                          <a:lnTo>
                            <a:pt x="13" y="93"/>
                          </a:lnTo>
                          <a:lnTo>
                            <a:pt x="12" y="93"/>
                          </a:lnTo>
                          <a:lnTo>
                            <a:pt x="12" y="93"/>
                          </a:lnTo>
                          <a:lnTo>
                            <a:pt x="12" y="94"/>
                          </a:lnTo>
                          <a:lnTo>
                            <a:pt x="11" y="94"/>
                          </a:lnTo>
                          <a:lnTo>
                            <a:pt x="12" y="94"/>
                          </a:lnTo>
                          <a:lnTo>
                            <a:pt x="12" y="94"/>
                          </a:lnTo>
                          <a:lnTo>
                            <a:pt x="12" y="95"/>
                          </a:lnTo>
                          <a:lnTo>
                            <a:pt x="12" y="95"/>
                          </a:lnTo>
                          <a:lnTo>
                            <a:pt x="11" y="95"/>
                          </a:lnTo>
                          <a:lnTo>
                            <a:pt x="11" y="95"/>
                          </a:lnTo>
                          <a:lnTo>
                            <a:pt x="10" y="96"/>
                          </a:lnTo>
                          <a:lnTo>
                            <a:pt x="10" y="96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8"/>
                          </a:lnTo>
                          <a:lnTo>
                            <a:pt x="7" y="98"/>
                          </a:lnTo>
                          <a:lnTo>
                            <a:pt x="6" y="99"/>
                          </a:lnTo>
                          <a:lnTo>
                            <a:pt x="6" y="100"/>
                          </a:lnTo>
                          <a:lnTo>
                            <a:pt x="6" y="100"/>
                          </a:lnTo>
                          <a:lnTo>
                            <a:pt x="5" y="100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100"/>
                          </a:lnTo>
                          <a:lnTo>
                            <a:pt x="4" y="100"/>
                          </a:lnTo>
                          <a:lnTo>
                            <a:pt x="3" y="100"/>
                          </a:lnTo>
                          <a:lnTo>
                            <a:pt x="3" y="100"/>
                          </a:lnTo>
                          <a:lnTo>
                            <a:pt x="3" y="99"/>
                          </a:lnTo>
                          <a:lnTo>
                            <a:pt x="3" y="99"/>
                          </a:lnTo>
                          <a:lnTo>
                            <a:pt x="3" y="98"/>
                          </a:lnTo>
                          <a:lnTo>
                            <a:pt x="4" y="98"/>
                          </a:lnTo>
                          <a:lnTo>
                            <a:pt x="4" y="98"/>
                          </a:lnTo>
                          <a:lnTo>
                            <a:pt x="4" y="96"/>
                          </a:lnTo>
                          <a:lnTo>
                            <a:pt x="4" y="96"/>
                          </a:lnTo>
                          <a:lnTo>
                            <a:pt x="4" y="95"/>
                          </a:lnTo>
                          <a:lnTo>
                            <a:pt x="3" y="95"/>
                          </a:lnTo>
                          <a:lnTo>
                            <a:pt x="3" y="95"/>
                          </a:lnTo>
                          <a:lnTo>
                            <a:pt x="2" y="95"/>
                          </a:lnTo>
                          <a:lnTo>
                            <a:pt x="2" y="94"/>
                          </a:lnTo>
                          <a:lnTo>
                            <a:pt x="2" y="94"/>
                          </a:lnTo>
                          <a:lnTo>
                            <a:pt x="2" y="94"/>
                          </a:lnTo>
                          <a:lnTo>
                            <a:pt x="2" y="93"/>
                          </a:lnTo>
                          <a:lnTo>
                            <a:pt x="2" y="93"/>
                          </a:lnTo>
                          <a:lnTo>
                            <a:pt x="2" y="93"/>
                          </a:lnTo>
                          <a:lnTo>
                            <a:pt x="1" y="93"/>
                          </a:lnTo>
                          <a:lnTo>
                            <a:pt x="1" y="93"/>
                          </a:lnTo>
                          <a:lnTo>
                            <a:pt x="1" y="92"/>
                          </a:lnTo>
                          <a:lnTo>
                            <a:pt x="1" y="91"/>
                          </a:lnTo>
                          <a:lnTo>
                            <a:pt x="0" y="90"/>
                          </a:lnTo>
                          <a:lnTo>
                            <a:pt x="1" y="89"/>
                          </a:lnTo>
                          <a:lnTo>
                            <a:pt x="0" y="89"/>
                          </a:lnTo>
                          <a:lnTo>
                            <a:pt x="1" y="88"/>
                          </a:lnTo>
                          <a:lnTo>
                            <a:pt x="0" y="88"/>
                          </a:lnTo>
                          <a:lnTo>
                            <a:pt x="0" y="87"/>
                          </a:lnTo>
                          <a:lnTo>
                            <a:pt x="0" y="87"/>
                          </a:lnTo>
                          <a:lnTo>
                            <a:pt x="1" y="86"/>
                          </a:lnTo>
                          <a:lnTo>
                            <a:pt x="1" y="86"/>
                          </a:lnTo>
                          <a:lnTo>
                            <a:pt x="1" y="85"/>
                          </a:lnTo>
                          <a:lnTo>
                            <a:pt x="1" y="85"/>
                          </a:lnTo>
                          <a:lnTo>
                            <a:pt x="2" y="85"/>
                          </a:lnTo>
                          <a:lnTo>
                            <a:pt x="2" y="84"/>
                          </a:lnTo>
                          <a:lnTo>
                            <a:pt x="2" y="83"/>
                          </a:lnTo>
                          <a:lnTo>
                            <a:pt x="2" y="83"/>
                          </a:lnTo>
                          <a:lnTo>
                            <a:pt x="3" y="82"/>
                          </a:lnTo>
                          <a:lnTo>
                            <a:pt x="3" y="82"/>
                          </a:lnTo>
                          <a:lnTo>
                            <a:pt x="4" y="82"/>
                          </a:lnTo>
                          <a:lnTo>
                            <a:pt x="4" y="81"/>
                          </a:lnTo>
                          <a:lnTo>
                            <a:pt x="5" y="81"/>
                          </a:lnTo>
                          <a:lnTo>
                            <a:pt x="6" y="80"/>
                          </a:lnTo>
                          <a:lnTo>
                            <a:pt x="6" y="80"/>
                          </a:lnTo>
                          <a:lnTo>
                            <a:pt x="7" y="80"/>
                          </a:lnTo>
                          <a:lnTo>
                            <a:pt x="7" y="80"/>
                          </a:lnTo>
                          <a:lnTo>
                            <a:pt x="9" y="78"/>
                          </a:lnTo>
                          <a:lnTo>
                            <a:pt x="9" y="77"/>
                          </a:lnTo>
                          <a:lnTo>
                            <a:pt x="9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1" y="77"/>
                          </a:lnTo>
                          <a:lnTo>
                            <a:pt x="11" y="77"/>
                          </a:lnTo>
                          <a:lnTo>
                            <a:pt x="11" y="77"/>
                          </a:lnTo>
                          <a:lnTo>
                            <a:pt x="12" y="77"/>
                          </a:lnTo>
                          <a:lnTo>
                            <a:pt x="12" y="77"/>
                          </a:lnTo>
                          <a:lnTo>
                            <a:pt x="13" y="77"/>
                          </a:lnTo>
                          <a:lnTo>
                            <a:pt x="14" y="77"/>
                          </a:lnTo>
                          <a:lnTo>
                            <a:pt x="14" y="77"/>
                          </a:lnTo>
                          <a:lnTo>
                            <a:pt x="14" y="77"/>
                          </a:lnTo>
                          <a:lnTo>
                            <a:pt x="15" y="78"/>
                          </a:lnTo>
                          <a:lnTo>
                            <a:pt x="15" y="78"/>
                          </a:lnTo>
                          <a:lnTo>
                            <a:pt x="16" y="78"/>
                          </a:lnTo>
                          <a:lnTo>
                            <a:pt x="16" y="79"/>
                          </a:lnTo>
                          <a:lnTo>
                            <a:pt x="16" y="79"/>
                          </a:lnTo>
                          <a:lnTo>
                            <a:pt x="16" y="79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1"/>
                          </a:lnTo>
                          <a:lnTo>
                            <a:pt x="16" y="81"/>
                          </a:lnTo>
                          <a:lnTo>
                            <a:pt x="16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2"/>
                          </a:lnTo>
                          <a:lnTo>
                            <a:pt x="17" y="82"/>
                          </a:lnTo>
                          <a:lnTo>
                            <a:pt x="17" y="83"/>
                          </a:lnTo>
                          <a:lnTo>
                            <a:pt x="18" y="83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close/>
                          <a:moveTo>
                            <a:pt x="60" y="1"/>
                          </a:moveTo>
                          <a:lnTo>
                            <a:pt x="60" y="1"/>
                          </a:lnTo>
                          <a:lnTo>
                            <a:pt x="60" y="1"/>
                          </a:lnTo>
                          <a:lnTo>
                            <a:pt x="59" y="1"/>
                          </a:lnTo>
                          <a:lnTo>
                            <a:pt x="59" y="1"/>
                          </a:lnTo>
                          <a:lnTo>
                            <a:pt x="59" y="2"/>
                          </a:lnTo>
                          <a:lnTo>
                            <a:pt x="58" y="2"/>
                          </a:lnTo>
                          <a:lnTo>
                            <a:pt x="58" y="2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9" y="3"/>
                          </a:lnTo>
                          <a:lnTo>
                            <a:pt x="59" y="3"/>
                          </a:lnTo>
                          <a:lnTo>
                            <a:pt x="59" y="3"/>
                          </a:lnTo>
                          <a:lnTo>
                            <a:pt x="60" y="3"/>
                          </a:lnTo>
                          <a:lnTo>
                            <a:pt x="60" y="3"/>
                          </a:lnTo>
                          <a:lnTo>
                            <a:pt x="60" y="4"/>
                          </a:lnTo>
                          <a:lnTo>
                            <a:pt x="60" y="3"/>
                          </a:lnTo>
                          <a:lnTo>
                            <a:pt x="60" y="4"/>
                          </a:lnTo>
                          <a:lnTo>
                            <a:pt x="60" y="4"/>
                          </a:lnTo>
                          <a:lnTo>
                            <a:pt x="60" y="4"/>
                          </a:lnTo>
                          <a:lnTo>
                            <a:pt x="59" y="4"/>
                          </a:lnTo>
                          <a:lnTo>
                            <a:pt x="59" y="4"/>
                          </a:lnTo>
                          <a:lnTo>
                            <a:pt x="59" y="4"/>
                          </a:lnTo>
                          <a:lnTo>
                            <a:pt x="58" y="5"/>
                          </a:lnTo>
                          <a:lnTo>
                            <a:pt x="58" y="5"/>
                          </a:lnTo>
                          <a:lnTo>
                            <a:pt x="58" y="6"/>
                          </a:lnTo>
                          <a:lnTo>
                            <a:pt x="58" y="6"/>
                          </a:lnTo>
                          <a:lnTo>
                            <a:pt x="58" y="7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7" y="8"/>
                          </a:lnTo>
                          <a:lnTo>
                            <a:pt x="57" y="8"/>
                          </a:lnTo>
                          <a:lnTo>
                            <a:pt x="57" y="9"/>
                          </a:lnTo>
                          <a:lnTo>
                            <a:pt x="57" y="10"/>
                          </a:lnTo>
                          <a:lnTo>
                            <a:pt x="57" y="10"/>
                          </a:lnTo>
                          <a:lnTo>
                            <a:pt x="56" y="10"/>
                          </a:lnTo>
                          <a:lnTo>
                            <a:pt x="56" y="10"/>
                          </a:lnTo>
                          <a:lnTo>
                            <a:pt x="56" y="9"/>
                          </a:lnTo>
                          <a:lnTo>
                            <a:pt x="56" y="9"/>
                          </a:lnTo>
                          <a:lnTo>
                            <a:pt x="56" y="9"/>
                          </a:lnTo>
                          <a:lnTo>
                            <a:pt x="55" y="9"/>
                          </a:lnTo>
                          <a:lnTo>
                            <a:pt x="55" y="9"/>
                          </a:lnTo>
                          <a:lnTo>
                            <a:pt x="55" y="9"/>
                          </a:lnTo>
                          <a:lnTo>
                            <a:pt x="54" y="8"/>
                          </a:lnTo>
                          <a:lnTo>
                            <a:pt x="54" y="8"/>
                          </a:lnTo>
                          <a:lnTo>
                            <a:pt x="54" y="8"/>
                          </a:lnTo>
                          <a:lnTo>
                            <a:pt x="53" y="8"/>
                          </a:lnTo>
                          <a:lnTo>
                            <a:pt x="53" y="8"/>
                          </a:lnTo>
                          <a:lnTo>
                            <a:pt x="53" y="8"/>
                          </a:lnTo>
                          <a:lnTo>
                            <a:pt x="53" y="7"/>
                          </a:lnTo>
                          <a:lnTo>
                            <a:pt x="53" y="6"/>
                          </a:lnTo>
                          <a:lnTo>
                            <a:pt x="53" y="6"/>
                          </a:lnTo>
                          <a:lnTo>
                            <a:pt x="52" y="6"/>
                          </a:lnTo>
                          <a:lnTo>
                            <a:pt x="52" y="5"/>
                          </a:lnTo>
                          <a:lnTo>
                            <a:pt x="52" y="5"/>
                          </a:lnTo>
                          <a:lnTo>
                            <a:pt x="53" y="5"/>
                          </a:lnTo>
                          <a:lnTo>
                            <a:pt x="53" y="5"/>
                          </a:lnTo>
                          <a:lnTo>
                            <a:pt x="53" y="5"/>
                          </a:lnTo>
                          <a:lnTo>
                            <a:pt x="54" y="5"/>
                          </a:lnTo>
                          <a:lnTo>
                            <a:pt x="54" y="5"/>
                          </a:lnTo>
                          <a:lnTo>
                            <a:pt x="54" y="4"/>
                          </a:lnTo>
                          <a:lnTo>
                            <a:pt x="55" y="4"/>
                          </a:lnTo>
                          <a:lnTo>
                            <a:pt x="55" y="4"/>
                          </a:lnTo>
                          <a:lnTo>
                            <a:pt x="55" y="3"/>
                          </a:lnTo>
                          <a:lnTo>
                            <a:pt x="55" y="3"/>
                          </a:lnTo>
                          <a:lnTo>
                            <a:pt x="55" y="3"/>
                          </a:lnTo>
                          <a:lnTo>
                            <a:pt x="55" y="2"/>
                          </a:lnTo>
                          <a:lnTo>
                            <a:pt x="55" y="2"/>
                          </a:lnTo>
                          <a:lnTo>
                            <a:pt x="55" y="1"/>
                          </a:lnTo>
                          <a:lnTo>
                            <a:pt x="55" y="1"/>
                          </a:lnTo>
                          <a:lnTo>
                            <a:pt x="55" y="0"/>
                          </a:lnTo>
                          <a:lnTo>
                            <a:pt x="55" y="0"/>
                          </a:lnTo>
                          <a:lnTo>
                            <a:pt x="56" y="1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7" y="0"/>
                          </a:lnTo>
                          <a:lnTo>
                            <a:pt x="57" y="0"/>
                          </a:lnTo>
                          <a:lnTo>
                            <a:pt x="58" y="0"/>
                          </a:lnTo>
                          <a:lnTo>
                            <a:pt x="58" y="0"/>
                          </a:lnTo>
                          <a:lnTo>
                            <a:pt x="59" y="0"/>
                          </a:lnTo>
                          <a:lnTo>
                            <a:pt x="59" y="0"/>
                          </a:lnTo>
                          <a:lnTo>
                            <a:pt x="60" y="0"/>
                          </a:lnTo>
                          <a:lnTo>
                            <a:pt x="60" y="0"/>
                          </a:lnTo>
                          <a:lnTo>
                            <a:pt x="60" y="1"/>
                          </a:lnTo>
                          <a:lnTo>
                            <a:pt x="60" y="1"/>
                          </a:lnTo>
                          <a:lnTo>
                            <a:pt x="60" y="1"/>
                          </a:lnTo>
                          <a:close/>
                          <a:moveTo>
                            <a:pt x="49" y="18"/>
                          </a:moveTo>
                          <a:lnTo>
                            <a:pt x="49" y="18"/>
                          </a:lnTo>
                          <a:lnTo>
                            <a:pt x="49" y="18"/>
                          </a:lnTo>
                          <a:lnTo>
                            <a:pt x="48" y="18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9" y="17"/>
                          </a:lnTo>
                          <a:lnTo>
                            <a:pt x="49" y="18"/>
                          </a:lnTo>
                          <a:close/>
                          <a:moveTo>
                            <a:pt x="4" y="102"/>
                          </a:move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3" y="102"/>
                          </a:lnTo>
                          <a:lnTo>
                            <a:pt x="3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close/>
                          <a:moveTo>
                            <a:pt x="49" y="20"/>
                          </a:move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8" y="20"/>
                          </a:lnTo>
                          <a:lnTo>
                            <a:pt x="49" y="20"/>
                          </a:lnTo>
                          <a:lnTo>
                            <a:pt x="49" y="19"/>
                          </a:lnTo>
                          <a:lnTo>
                            <a:pt x="49" y="19"/>
                          </a:lnTo>
                          <a:lnTo>
                            <a:pt x="49" y="2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8" name="Freeform 156"/>
                    <p:cNvSpPr>
                      <a:spLocks/>
                    </p:cNvSpPr>
                    <p:nvPr/>
                  </p:nvSpPr>
                  <p:spPr bwMode="auto">
                    <a:xfrm>
                      <a:off x="-157053" y="0"/>
                      <a:ext cx="1246263" cy="1254390"/>
                    </a:xfrm>
                    <a:custGeom>
                      <a:avLst/>
                      <a:gdLst>
                        <a:gd name="T0" fmla="*/ 0 w 119"/>
                        <a:gd name="T1" fmla="*/ 60 h 120"/>
                        <a:gd name="T2" fmla="*/ 0 w 119"/>
                        <a:gd name="T3" fmla="*/ 0 h 120"/>
                        <a:gd name="T4" fmla="*/ 119 w 119"/>
                        <a:gd name="T5" fmla="*/ 0 h 120"/>
                        <a:gd name="T6" fmla="*/ 119 w 119"/>
                        <a:gd name="T7" fmla="*/ 120 h 120"/>
                        <a:gd name="T8" fmla="*/ 0 w 119"/>
                        <a:gd name="T9" fmla="*/ 120 h 120"/>
                        <a:gd name="T10" fmla="*/ 0 w 119"/>
                        <a:gd name="T11" fmla="*/ 60 h 1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19" h="120">
                          <a:moveTo>
                            <a:pt x="0" y="60"/>
                          </a:moveTo>
                          <a:lnTo>
                            <a:pt x="0" y="0"/>
                          </a:lnTo>
                          <a:lnTo>
                            <a:pt x="119" y="0"/>
                          </a:lnTo>
                          <a:lnTo>
                            <a:pt x="119" y="120"/>
                          </a:lnTo>
                          <a:lnTo>
                            <a:pt x="0" y="120"/>
                          </a:lnTo>
                          <a:lnTo>
                            <a:pt x="0" y="60"/>
                          </a:lnTo>
                        </a:path>
                      </a:pathLst>
                    </a:custGeom>
                    <a:noFill/>
                    <a:ln w="3175" cap="sq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34" name="Groupe 233"/>
                  <p:cNvGrpSpPr/>
                  <p:nvPr/>
                </p:nvGrpSpPr>
                <p:grpSpPr>
                  <a:xfrm>
                    <a:off x="5636557" y="5735366"/>
                    <a:ext cx="1402941" cy="1022704"/>
                    <a:chOff x="0" y="0"/>
                    <a:chExt cx="1734930" cy="1264715"/>
                  </a:xfrm>
                </p:grpSpPr>
                <p:sp>
                  <p:nvSpPr>
                    <p:cNvPr id="235" name="Freeform 3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08532" y="103869"/>
                      <a:ext cx="1183314" cy="1043479"/>
                    </a:xfrm>
                    <a:custGeom>
                      <a:avLst/>
                      <a:gdLst>
                        <a:gd name="T0" fmla="*/ 78 w 113"/>
                        <a:gd name="T1" fmla="*/ 95 h 100"/>
                        <a:gd name="T2" fmla="*/ 73 w 113"/>
                        <a:gd name="T3" fmla="*/ 95 h 100"/>
                        <a:gd name="T4" fmla="*/ 68 w 113"/>
                        <a:gd name="T5" fmla="*/ 92 h 100"/>
                        <a:gd name="T6" fmla="*/ 66 w 113"/>
                        <a:gd name="T7" fmla="*/ 89 h 100"/>
                        <a:gd name="T8" fmla="*/ 66 w 113"/>
                        <a:gd name="T9" fmla="*/ 85 h 100"/>
                        <a:gd name="T10" fmla="*/ 67 w 113"/>
                        <a:gd name="T11" fmla="*/ 81 h 100"/>
                        <a:gd name="T12" fmla="*/ 67 w 113"/>
                        <a:gd name="T13" fmla="*/ 78 h 100"/>
                        <a:gd name="T14" fmla="*/ 70 w 113"/>
                        <a:gd name="T15" fmla="*/ 80 h 100"/>
                        <a:gd name="T16" fmla="*/ 74 w 113"/>
                        <a:gd name="T17" fmla="*/ 84 h 100"/>
                        <a:gd name="T18" fmla="*/ 77 w 113"/>
                        <a:gd name="T19" fmla="*/ 86 h 100"/>
                        <a:gd name="T20" fmla="*/ 80 w 113"/>
                        <a:gd name="T21" fmla="*/ 91 h 100"/>
                        <a:gd name="T22" fmla="*/ 13 w 113"/>
                        <a:gd name="T23" fmla="*/ 6 h 100"/>
                        <a:gd name="T24" fmla="*/ 8 w 113"/>
                        <a:gd name="T25" fmla="*/ 11 h 100"/>
                        <a:gd name="T26" fmla="*/ 2 w 113"/>
                        <a:gd name="T27" fmla="*/ 11 h 100"/>
                        <a:gd name="T28" fmla="*/ 1 w 113"/>
                        <a:gd name="T29" fmla="*/ 6 h 100"/>
                        <a:gd name="T30" fmla="*/ 3 w 113"/>
                        <a:gd name="T31" fmla="*/ 3 h 100"/>
                        <a:gd name="T32" fmla="*/ 8 w 113"/>
                        <a:gd name="T33" fmla="*/ 1 h 100"/>
                        <a:gd name="T34" fmla="*/ 14 w 113"/>
                        <a:gd name="T35" fmla="*/ 0 h 100"/>
                        <a:gd name="T36" fmla="*/ 112 w 113"/>
                        <a:gd name="T37" fmla="*/ 47 h 100"/>
                        <a:gd name="T38" fmla="*/ 107 w 113"/>
                        <a:gd name="T39" fmla="*/ 50 h 100"/>
                        <a:gd name="T40" fmla="*/ 102 w 113"/>
                        <a:gd name="T41" fmla="*/ 49 h 100"/>
                        <a:gd name="T42" fmla="*/ 103 w 113"/>
                        <a:gd name="T43" fmla="*/ 44 h 100"/>
                        <a:gd name="T44" fmla="*/ 102 w 113"/>
                        <a:gd name="T45" fmla="*/ 40 h 100"/>
                        <a:gd name="T46" fmla="*/ 108 w 113"/>
                        <a:gd name="T47" fmla="*/ 40 h 100"/>
                        <a:gd name="T48" fmla="*/ 112 w 113"/>
                        <a:gd name="T49" fmla="*/ 43 h 100"/>
                        <a:gd name="T50" fmla="*/ 44 w 113"/>
                        <a:gd name="T51" fmla="*/ 98 h 100"/>
                        <a:gd name="T52" fmla="*/ 38 w 113"/>
                        <a:gd name="T53" fmla="*/ 99 h 100"/>
                        <a:gd name="T54" fmla="*/ 35 w 113"/>
                        <a:gd name="T55" fmla="*/ 95 h 100"/>
                        <a:gd name="T56" fmla="*/ 39 w 113"/>
                        <a:gd name="T57" fmla="*/ 91 h 100"/>
                        <a:gd name="T58" fmla="*/ 44 w 113"/>
                        <a:gd name="T59" fmla="*/ 91 h 100"/>
                        <a:gd name="T60" fmla="*/ 56 w 113"/>
                        <a:gd name="T61" fmla="*/ 25 h 100"/>
                        <a:gd name="T62" fmla="*/ 51 w 113"/>
                        <a:gd name="T63" fmla="*/ 26 h 100"/>
                        <a:gd name="T64" fmla="*/ 45 w 113"/>
                        <a:gd name="T65" fmla="*/ 26 h 100"/>
                        <a:gd name="T66" fmla="*/ 43 w 113"/>
                        <a:gd name="T67" fmla="*/ 29 h 100"/>
                        <a:gd name="T68" fmla="*/ 40 w 113"/>
                        <a:gd name="T69" fmla="*/ 24 h 100"/>
                        <a:gd name="T70" fmla="*/ 42 w 113"/>
                        <a:gd name="T71" fmla="*/ 21 h 100"/>
                        <a:gd name="T72" fmla="*/ 46 w 113"/>
                        <a:gd name="T73" fmla="*/ 23 h 100"/>
                        <a:gd name="T74" fmla="*/ 52 w 113"/>
                        <a:gd name="T75" fmla="*/ 23 h 100"/>
                        <a:gd name="T76" fmla="*/ 93 w 113"/>
                        <a:gd name="T77" fmla="*/ 86 h 100"/>
                        <a:gd name="T78" fmla="*/ 88 w 113"/>
                        <a:gd name="T79" fmla="*/ 84 h 100"/>
                        <a:gd name="T80" fmla="*/ 89 w 113"/>
                        <a:gd name="T81" fmla="*/ 80 h 100"/>
                        <a:gd name="T82" fmla="*/ 92 w 113"/>
                        <a:gd name="T83" fmla="*/ 78 h 100"/>
                        <a:gd name="T84" fmla="*/ 94 w 113"/>
                        <a:gd name="T85" fmla="*/ 80 h 100"/>
                        <a:gd name="T86" fmla="*/ 95 w 113"/>
                        <a:gd name="T87" fmla="*/ 84 h 100"/>
                        <a:gd name="T88" fmla="*/ 16 w 113"/>
                        <a:gd name="T89" fmla="*/ 17 h 100"/>
                        <a:gd name="T90" fmla="*/ 11 w 113"/>
                        <a:gd name="T91" fmla="*/ 15 h 100"/>
                        <a:gd name="T92" fmla="*/ 14 w 113"/>
                        <a:gd name="T93" fmla="*/ 12 h 100"/>
                        <a:gd name="T94" fmla="*/ 17 w 113"/>
                        <a:gd name="T95" fmla="*/ 12 h 100"/>
                        <a:gd name="T96" fmla="*/ 18 w 113"/>
                        <a:gd name="T97" fmla="*/ 13 h 100"/>
                        <a:gd name="T98" fmla="*/ 104 w 113"/>
                        <a:gd name="T99" fmla="*/ 23 h 100"/>
                        <a:gd name="T100" fmla="*/ 102 w 113"/>
                        <a:gd name="T101" fmla="*/ 23 h 100"/>
                        <a:gd name="T102" fmla="*/ 100 w 113"/>
                        <a:gd name="T103" fmla="*/ 20 h 100"/>
                        <a:gd name="T104" fmla="*/ 99 w 113"/>
                        <a:gd name="T105" fmla="*/ 16 h 100"/>
                        <a:gd name="T106" fmla="*/ 104 w 113"/>
                        <a:gd name="T107" fmla="*/ 14 h 100"/>
                        <a:gd name="T108" fmla="*/ 103 w 113"/>
                        <a:gd name="T109" fmla="*/ 18 h 100"/>
                        <a:gd name="T110" fmla="*/ 27 w 113"/>
                        <a:gd name="T111" fmla="*/ 100 h 100"/>
                        <a:gd name="T112" fmla="*/ 26 w 113"/>
                        <a:gd name="T113" fmla="*/ 96 h 100"/>
                        <a:gd name="T114" fmla="*/ 29 w 113"/>
                        <a:gd name="T115" fmla="*/ 99 h 100"/>
                        <a:gd name="T116" fmla="*/ 25 w 113"/>
                        <a:gd name="T117" fmla="*/ 18 h 100"/>
                        <a:gd name="T118" fmla="*/ 27 w 113"/>
                        <a:gd name="T119" fmla="*/ 18 h 100"/>
                        <a:gd name="T120" fmla="*/ 29 w 113"/>
                        <a:gd name="T121" fmla="*/ 22 h 1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</a:cxnLst>
                      <a:rect l="0" t="0" r="r" b="b"/>
                      <a:pathLst>
                        <a:path w="113" h="100">
                          <a:moveTo>
                            <a:pt x="80" y="92"/>
                          </a:move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3"/>
                          </a:lnTo>
                          <a:lnTo>
                            <a:pt x="79" y="93"/>
                          </a:lnTo>
                          <a:lnTo>
                            <a:pt x="79" y="93"/>
                          </a:lnTo>
                          <a:lnTo>
                            <a:pt x="79" y="93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5"/>
                          </a:lnTo>
                          <a:lnTo>
                            <a:pt x="79" y="95"/>
                          </a:lnTo>
                          <a:lnTo>
                            <a:pt x="78" y="95"/>
                          </a:lnTo>
                          <a:lnTo>
                            <a:pt x="78" y="95"/>
                          </a:lnTo>
                          <a:lnTo>
                            <a:pt x="77" y="95"/>
                          </a:lnTo>
                          <a:lnTo>
                            <a:pt x="77" y="96"/>
                          </a:lnTo>
                          <a:lnTo>
                            <a:pt x="77" y="96"/>
                          </a:lnTo>
                          <a:lnTo>
                            <a:pt x="77" y="96"/>
                          </a:lnTo>
                          <a:lnTo>
                            <a:pt x="76" y="96"/>
                          </a:lnTo>
                          <a:lnTo>
                            <a:pt x="76" y="95"/>
                          </a:lnTo>
                          <a:lnTo>
                            <a:pt x="76" y="95"/>
                          </a:lnTo>
                          <a:lnTo>
                            <a:pt x="75" y="95"/>
                          </a:lnTo>
                          <a:lnTo>
                            <a:pt x="75" y="95"/>
                          </a:lnTo>
                          <a:lnTo>
                            <a:pt x="74" y="96"/>
                          </a:lnTo>
                          <a:lnTo>
                            <a:pt x="74" y="95"/>
                          </a:lnTo>
                          <a:lnTo>
                            <a:pt x="73" y="95"/>
                          </a:lnTo>
                          <a:lnTo>
                            <a:pt x="73" y="95"/>
                          </a:lnTo>
                          <a:lnTo>
                            <a:pt x="72" y="95"/>
                          </a:lnTo>
                          <a:lnTo>
                            <a:pt x="72" y="95"/>
                          </a:lnTo>
                          <a:lnTo>
                            <a:pt x="72" y="95"/>
                          </a:lnTo>
                          <a:lnTo>
                            <a:pt x="71" y="95"/>
                          </a:lnTo>
                          <a:lnTo>
                            <a:pt x="71" y="94"/>
                          </a:lnTo>
                          <a:lnTo>
                            <a:pt x="71" y="94"/>
                          </a:lnTo>
                          <a:lnTo>
                            <a:pt x="70" y="94"/>
                          </a:lnTo>
                          <a:lnTo>
                            <a:pt x="70" y="94"/>
                          </a:lnTo>
                          <a:lnTo>
                            <a:pt x="70" y="93"/>
                          </a:lnTo>
                          <a:lnTo>
                            <a:pt x="70" y="93"/>
                          </a:lnTo>
                          <a:lnTo>
                            <a:pt x="69" y="93"/>
                          </a:lnTo>
                          <a:lnTo>
                            <a:pt x="69" y="92"/>
                          </a:lnTo>
                          <a:lnTo>
                            <a:pt x="68" y="92"/>
                          </a:lnTo>
                          <a:lnTo>
                            <a:pt x="68" y="92"/>
                          </a:lnTo>
                          <a:lnTo>
                            <a:pt x="68" y="92"/>
                          </a:lnTo>
                          <a:lnTo>
                            <a:pt x="69" y="92"/>
                          </a:lnTo>
                          <a:lnTo>
                            <a:pt x="69" y="91"/>
                          </a:lnTo>
                          <a:lnTo>
                            <a:pt x="68" y="91"/>
                          </a:lnTo>
                          <a:lnTo>
                            <a:pt x="68" y="91"/>
                          </a:lnTo>
                          <a:lnTo>
                            <a:pt x="68" y="91"/>
                          </a:lnTo>
                          <a:lnTo>
                            <a:pt x="67" y="91"/>
                          </a:lnTo>
                          <a:lnTo>
                            <a:pt x="67" y="91"/>
                          </a:lnTo>
                          <a:lnTo>
                            <a:pt x="67" y="90"/>
                          </a:lnTo>
                          <a:lnTo>
                            <a:pt x="67" y="90"/>
                          </a:lnTo>
                          <a:lnTo>
                            <a:pt x="67" y="90"/>
                          </a:lnTo>
                          <a:lnTo>
                            <a:pt x="67" y="89"/>
                          </a:lnTo>
                          <a:lnTo>
                            <a:pt x="67" y="89"/>
                          </a:lnTo>
                          <a:lnTo>
                            <a:pt x="66" y="89"/>
                          </a:lnTo>
                          <a:lnTo>
                            <a:pt x="66" y="89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7" y="88"/>
                          </a:lnTo>
                          <a:lnTo>
                            <a:pt x="66" y="87"/>
                          </a:lnTo>
                          <a:lnTo>
                            <a:pt x="66" y="87"/>
                          </a:lnTo>
                          <a:lnTo>
                            <a:pt x="67" y="87"/>
                          </a:lnTo>
                          <a:lnTo>
                            <a:pt x="67" y="86"/>
                          </a:lnTo>
                          <a:lnTo>
                            <a:pt x="67" y="86"/>
                          </a:lnTo>
                          <a:lnTo>
                            <a:pt x="67" y="86"/>
                          </a:lnTo>
                          <a:lnTo>
                            <a:pt x="66" y="85"/>
                          </a:lnTo>
                          <a:lnTo>
                            <a:pt x="66" y="85"/>
                          </a:lnTo>
                          <a:lnTo>
                            <a:pt x="66" y="85"/>
                          </a:lnTo>
                          <a:lnTo>
                            <a:pt x="66" y="84"/>
                          </a:lnTo>
                          <a:lnTo>
                            <a:pt x="67" y="84"/>
                          </a:lnTo>
                          <a:lnTo>
                            <a:pt x="67" y="84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2"/>
                          </a:lnTo>
                          <a:lnTo>
                            <a:pt x="68" y="82"/>
                          </a:lnTo>
                          <a:lnTo>
                            <a:pt x="68" y="82"/>
                          </a:lnTo>
                          <a:lnTo>
                            <a:pt x="68" y="81"/>
                          </a:lnTo>
                          <a:lnTo>
                            <a:pt x="68" y="81"/>
                          </a:lnTo>
                          <a:lnTo>
                            <a:pt x="67" y="81"/>
                          </a:lnTo>
                          <a:lnTo>
                            <a:pt x="67" y="81"/>
                          </a:lnTo>
                          <a:lnTo>
                            <a:pt x="67" y="81"/>
                          </a:lnTo>
                          <a:lnTo>
                            <a:pt x="67" y="80"/>
                          </a:lnTo>
                          <a:lnTo>
                            <a:pt x="67" y="80"/>
                          </a:lnTo>
                          <a:lnTo>
                            <a:pt x="67" y="80"/>
                          </a:lnTo>
                          <a:lnTo>
                            <a:pt x="66" y="80"/>
                          </a:lnTo>
                          <a:lnTo>
                            <a:pt x="66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8"/>
                          </a:lnTo>
                          <a:lnTo>
                            <a:pt x="67" y="78"/>
                          </a:lnTo>
                          <a:lnTo>
                            <a:pt x="67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9" y="78"/>
                          </a:lnTo>
                          <a:lnTo>
                            <a:pt x="69" y="78"/>
                          </a:lnTo>
                          <a:lnTo>
                            <a:pt x="69" y="78"/>
                          </a:lnTo>
                          <a:lnTo>
                            <a:pt x="70" y="79"/>
                          </a:lnTo>
                          <a:lnTo>
                            <a:pt x="70" y="79"/>
                          </a:lnTo>
                          <a:lnTo>
                            <a:pt x="70" y="79"/>
                          </a:lnTo>
                          <a:lnTo>
                            <a:pt x="70" y="80"/>
                          </a:lnTo>
                          <a:lnTo>
                            <a:pt x="70" y="80"/>
                          </a:lnTo>
                          <a:lnTo>
                            <a:pt x="70" y="81"/>
                          </a:lnTo>
                          <a:lnTo>
                            <a:pt x="70" y="81"/>
                          </a:lnTo>
                          <a:lnTo>
                            <a:pt x="71" y="81"/>
                          </a:lnTo>
                          <a:lnTo>
                            <a:pt x="71" y="81"/>
                          </a:lnTo>
                          <a:lnTo>
                            <a:pt x="71" y="81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3" y="82"/>
                          </a:lnTo>
                          <a:lnTo>
                            <a:pt x="73" y="83"/>
                          </a:lnTo>
                          <a:lnTo>
                            <a:pt x="73" y="83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6" y="85"/>
                          </a:lnTo>
                          <a:lnTo>
                            <a:pt x="76" y="85"/>
                          </a:lnTo>
                          <a:lnTo>
                            <a:pt x="76" y="86"/>
                          </a:lnTo>
                          <a:lnTo>
                            <a:pt x="76" y="86"/>
                          </a:lnTo>
                          <a:lnTo>
                            <a:pt x="77" y="86"/>
                          </a:lnTo>
                          <a:lnTo>
                            <a:pt x="77" y="86"/>
                          </a:lnTo>
                          <a:lnTo>
                            <a:pt x="77" y="86"/>
                          </a:lnTo>
                          <a:lnTo>
                            <a:pt x="78" y="86"/>
                          </a:lnTo>
                          <a:lnTo>
                            <a:pt x="78" y="87"/>
                          </a:lnTo>
                          <a:lnTo>
                            <a:pt x="78" y="87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9" y="89"/>
                          </a:lnTo>
                          <a:lnTo>
                            <a:pt x="79" y="89"/>
                          </a:lnTo>
                          <a:lnTo>
                            <a:pt x="79" y="89"/>
                          </a:lnTo>
                          <a:lnTo>
                            <a:pt x="79" y="90"/>
                          </a:lnTo>
                          <a:lnTo>
                            <a:pt x="80" y="90"/>
                          </a:lnTo>
                          <a:lnTo>
                            <a:pt x="80" y="90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close/>
                          <a:moveTo>
                            <a:pt x="16" y="4"/>
                          </a:moveTo>
                          <a:lnTo>
                            <a:pt x="16" y="5"/>
                          </a:lnTo>
                          <a:lnTo>
                            <a:pt x="16" y="5"/>
                          </a:lnTo>
                          <a:lnTo>
                            <a:pt x="15" y="5"/>
                          </a:lnTo>
                          <a:lnTo>
                            <a:pt x="15" y="6"/>
                          </a:lnTo>
                          <a:lnTo>
                            <a:pt x="14" y="6"/>
                          </a:lnTo>
                          <a:lnTo>
                            <a:pt x="14" y="6"/>
                          </a:lnTo>
                          <a:lnTo>
                            <a:pt x="14" y="6"/>
                          </a:lnTo>
                          <a:lnTo>
                            <a:pt x="13" y="6"/>
                          </a:lnTo>
                          <a:lnTo>
                            <a:pt x="13" y="7"/>
                          </a:lnTo>
                          <a:lnTo>
                            <a:pt x="13" y="7"/>
                          </a:lnTo>
                          <a:lnTo>
                            <a:pt x="12" y="7"/>
                          </a:lnTo>
                          <a:lnTo>
                            <a:pt x="12" y="7"/>
                          </a:lnTo>
                          <a:lnTo>
                            <a:pt x="12" y="7"/>
                          </a:lnTo>
                          <a:lnTo>
                            <a:pt x="11" y="8"/>
                          </a:lnTo>
                          <a:lnTo>
                            <a:pt x="10" y="8"/>
                          </a:lnTo>
                          <a:lnTo>
                            <a:pt x="9" y="9"/>
                          </a:lnTo>
                          <a:lnTo>
                            <a:pt x="9" y="9"/>
                          </a:lnTo>
                          <a:lnTo>
                            <a:pt x="9" y="9"/>
                          </a:lnTo>
                          <a:lnTo>
                            <a:pt x="9" y="10"/>
                          </a:lnTo>
                          <a:lnTo>
                            <a:pt x="9" y="10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  <a:lnTo>
                            <a:pt x="7" y="11"/>
                          </a:lnTo>
                          <a:lnTo>
                            <a:pt x="7" y="11"/>
                          </a:lnTo>
                          <a:lnTo>
                            <a:pt x="6" y="11"/>
                          </a:lnTo>
                          <a:lnTo>
                            <a:pt x="6" y="11"/>
                          </a:lnTo>
                          <a:lnTo>
                            <a:pt x="6" y="11"/>
                          </a:lnTo>
                          <a:lnTo>
                            <a:pt x="5" y="11"/>
                          </a:lnTo>
                          <a:lnTo>
                            <a:pt x="5" y="11"/>
                          </a:lnTo>
                          <a:lnTo>
                            <a:pt x="5" y="11"/>
                          </a:lnTo>
                          <a:lnTo>
                            <a:pt x="4" y="11"/>
                          </a:lnTo>
                          <a:lnTo>
                            <a:pt x="4" y="11"/>
                          </a:lnTo>
                          <a:lnTo>
                            <a:pt x="3" y="11"/>
                          </a:lnTo>
                          <a:lnTo>
                            <a:pt x="3" y="11"/>
                          </a:lnTo>
                          <a:lnTo>
                            <a:pt x="2" y="11"/>
                          </a:lnTo>
                          <a:lnTo>
                            <a:pt x="2" y="11"/>
                          </a:lnTo>
                          <a:lnTo>
                            <a:pt x="2" y="10"/>
                          </a:lnTo>
                          <a:lnTo>
                            <a:pt x="2" y="10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8"/>
                          </a:lnTo>
                          <a:lnTo>
                            <a:pt x="2" y="8"/>
                          </a:lnTo>
                          <a:lnTo>
                            <a:pt x="2" y="8"/>
                          </a:lnTo>
                          <a:lnTo>
                            <a:pt x="2" y="7"/>
                          </a:lnTo>
                          <a:lnTo>
                            <a:pt x="2" y="7"/>
                          </a:lnTo>
                          <a:lnTo>
                            <a:pt x="1" y="6"/>
                          </a:lnTo>
                          <a:lnTo>
                            <a:pt x="1" y="6"/>
                          </a:lnTo>
                          <a:lnTo>
                            <a:pt x="1" y="6"/>
                          </a:lnTo>
                          <a:lnTo>
                            <a:pt x="0" y="6"/>
                          </a:lnTo>
                          <a:lnTo>
                            <a:pt x="0" y="6"/>
                          </a:lnTo>
                          <a:lnTo>
                            <a:pt x="0" y="5"/>
                          </a:lnTo>
                          <a:lnTo>
                            <a:pt x="1" y="5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5" y="3"/>
                          </a:lnTo>
                          <a:lnTo>
                            <a:pt x="5" y="2"/>
                          </a:lnTo>
                          <a:lnTo>
                            <a:pt x="5" y="2"/>
                          </a:lnTo>
                          <a:lnTo>
                            <a:pt x="6" y="2"/>
                          </a:lnTo>
                          <a:lnTo>
                            <a:pt x="6" y="1"/>
                          </a:lnTo>
                          <a:lnTo>
                            <a:pt x="6" y="1"/>
                          </a:lnTo>
                          <a:lnTo>
                            <a:pt x="7" y="1"/>
                          </a:lnTo>
                          <a:lnTo>
                            <a:pt x="7" y="1"/>
                          </a:lnTo>
                          <a:lnTo>
                            <a:pt x="8" y="1"/>
                          </a:lnTo>
                          <a:lnTo>
                            <a:pt x="8" y="1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10" y="0"/>
                          </a:lnTo>
                          <a:lnTo>
                            <a:pt x="11" y="0"/>
                          </a:lnTo>
                          <a:lnTo>
                            <a:pt x="11" y="0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3" y="0"/>
                          </a:lnTo>
                          <a:lnTo>
                            <a:pt x="13" y="0"/>
                          </a:lnTo>
                          <a:lnTo>
                            <a:pt x="14" y="0"/>
                          </a:lnTo>
                          <a:lnTo>
                            <a:pt x="14" y="0"/>
                          </a:lnTo>
                          <a:lnTo>
                            <a:pt x="14" y="1"/>
                          </a:lnTo>
                          <a:lnTo>
                            <a:pt x="14" y="1"/>
                          </a:lnTo>
                          <a:lnTo>
                            <a:pt x="14" y="2"/>
                          </a:lnTo>
                          <a:lnTo>
                            <a:pt x="15" y="2"/>
                          </a:lnTo>
                          <a:lnTo>
                            <a:pt x="15" y="2"/>
                          </a:lnTo>
                          <a:lnTo>
                            <a:pt x="15" y="2"/>
                          </a:lnTo>
                          <a:lnTo>
                            <a:pt x="16" y="2"/>
                          </a:lnTo>
                          <a:lnTo>
                            <a:pt x="16" y="3"/>
                          </a:lnTo>
                          <a:lnTo>
                            <a:pt x="16" y="3"/>
                          </a:lnTo>
                          <a:lnTo>
                            <a:pt x="17" y="3"/>
                          </a:lnTo>
                          <a:lnTo>
                            <a:pt x="17" y="3"/>
                          </a:lnTo>
                          <a:lnTo>
                            <a:pt x="16" y="4"/>
                          </a:lnTo>
                          <a:close/>
                          <a:moveTo>
                            <a:pt x="113" y="46"/>
                          </a:moveTo>
                          <a:lnTo>
                            <a:pt x="112" y="47"/>
                          </a:lnTo>
                          <a:lnTo>
                            <a:pt x="112" y="47"/>
                          </a:lnTo>
                          <a:lnTo>
                            <a:pt x="112" y="48"/>
                          </a:lnTo>
                          <a:lnTo>
                            <a:pt x="111" y="48"/>
                          </a:lnTo>
                          <a:lnTo>
                            <a:pt x="111" y="49"/>
                          </a:lnTo>
                          <a:lnTo>
                            <a:pt x="110" y="49"/>
                          </a:lnTo>
                          <a:lnTo>
                            <a:pt x="110" y="49"/>
                          </a:lnTo>
                          <a:lnTo>
                            <a:pt x="110" y="49"/>
                          </a:lnTo>
                          <a:lnTo>
                            <a:pt x="109" y="50"/>
                          </a:lnTo>
                          <a:lnTo>
                            <a:pt x="108" y="50"/>
                          </a:lnTo>
                          <a:lnTo>
                            <a:pt x="108" y="50"/>
                          </a:lnTo>
                          <a:lnTo>
                            <a:pt x="108" y="50"/>
                          </a:lnTo>
                          <a:lnTo>
                            <a:pt x="108" y="51"/>
                          </a:lnTo>
                          <a:lnTo>
                            <a:pt x="107" y="51"/>
                          </a:lnTo>
                          <a:lnTo>
                            <a:pt x="107" y="50"/>
                          </a:lnTo>
                          <a:lnTo>
                            <a:pt x="107" y="51"/>
                          </a:lnTo>
                          <a:lnTo>
                            <a:pt x="106" y="50"/>
                          </a:lnTo>
                          <a:lnTo>
                            <a:pt x="106" y="51"/>
                          </a:lnTo>
                          <a:lnTo>
                            <a:pt x="105" y="51"/>
                          </a:lnTo>
                          <a:lnTo>
                            <a:pt x="105" y="50"/>
                          </a:lnTo>
                          <a:lnTo>
                            <a:pt x="104" y="51"/>
                          </a:lnTo>
                          <a:lnTo>
                            <a:pt x="104" y="50"/>
                          </a:lnTo>
                          <a:lnTo>
                            <a:pt x="104" y="50"/>
                          </a:lnTo>
                          <a:lnTo>
                            <a:pt x="104" y="50"/>
                          </a:lnTo>
                          <a:lnTo>
                            <a:pt x="103" y="50"/>
                          </a:lnTo>
                          <a:lnTo>
                            <a:pt x="103" y="50"/>
                          </a:lnTo>
                          <a:lnTo>
                            <a:pt x="103" y="49"/>
                          </a:lnTo>
                          <a:lnTo>
                            <a:pt x="102" y="49"/>
                          </a:lnTo>
                          <a:lnTo>
                            <a:pt x="102" y="49"/>
                          </a:lnTo>
                          <a:lnTo>
                            <a:pt x="102" y="49"/>
                          </a:lnTo>
                          <a:lnTo>
                            <a:pt x="101" y="49"/>
                          </a:lnTo>
                          <a:lnTo>
                            <a:pt x="101" y="49"/>
                          </a:lnTo>
                          <a:lnTo>
                            <a:pt x="101" y="48"/>
                          </a:lnTo>
                          <a:lnTo>
                            <a:pt x="101" y="47"/>
                          </a:lnTo>
                          <a:lnTo>
                            <a:pt x="101" y="47"/>
                          </a:lnTo>
                          <a:lnTo>
                            <a:pt x="101" y="46"/>
                          </a:lnTo>
                          <a:lnTo>
                            <a:pt x="101" y="46"/>
                          </a:lnTo>
                          <a:lnTo>
                            <a:pt x="101" y="45"/>
                          </a:lnTo>
                          <a:lnTo>
                            <a:pt x="102" y="45"/>
                          </a:lnTo>
                          <a:lnTo>
                            <a:pt x="102" y="45"/>
                          </a:lnTo>
                          <a:lnTo>
                            <a:pt x="103" y="45"/>
                          </a:lnTo>
                          <a:lnTo>
                            <a:pt x="103" y="45"/>
                          </a:lnTo>
                          <a:lnTo>
                            <a:pt x="103" y="44"/>
                          </a:lnTo>
                          <a:lnTo>
                            <a:pt x="103" y="44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2" y="42"/>
                          </a:lnTo>
                          <a:lnTo>
                            <a:pt x="102" y="42"/>
                          </a:lnTo>
                          <a:lnTo>
                            <a:pt x="102" y="42"/>
                          </a:lnTo>
                          <a:lnTo>
                            <a:pt x="102" y="41"/>
                          </a:lnTo>
                          <a:lnTo>
                            <a:pt x="103" y="41"/>
                          </a:lnTo>
                          <a:lnTo>
                            <a:pt x="103" y="41"/>
                          </a:lnTo>
                          <a:lnTo>
                            <a:pt x="103" y="41"/>
                          </a:lnTo>
                          <a:lnTo>
                            <a:pt x="102" y="40"/>
                          </a:lnTo>
                          <a:lnTo>
                            <a:pt x="102" y="40"/>
                          </a:lnTo>
                          <a:lnTo>
                            <a:pt x="103" y="40"/>
                          </a:lnTo>
                          <a:lnTo>
                            <a:pt x="103" y="40"/>
                          </a:lnTo>
                          <a:lnTo>
                            <a:pt x="104" y="40"/>
                          </a:lnTo>
                          <a:lnTo>
                            <a:pt x="104" y="41"/>
                          </a:lnTo>
                          <a:lnTo>
                            <a:pt x="104" y="41"/>
                          </a:lnTo>
                          <a:lnTo>
                            <a:pt x="105" y="41"/>
                          </a:lnTo>
                          <a:lnTo>
                            <a:pt x="105" y="41"/>
                          </a:lnTo>
                          <a:lnTo>
                            <a:pt x="106" y="41"/>
                          </a:lnTo>
                          <a:lnTo>
                            <a:pt x="106" y="41"/>
                          </a:lnTo>
                          <a:lnTo>
                            <a:pt x="107" y="41"/>
                          </a:lnTo>
                          <a:lnTo>
                            <a:pt x="107" y="41"/>
                          </a:lnTo>
                          <a:lnTo>
                            <a:pt x="107" y="40"/>
                          </a:lnTo>
                          <a:lnTo>
                            <a:pt x="107" y="40"/>
                          </a:lnTo>
                          <a:lnTo>
                            <a:pt x="108" y="40"/>
                          </a:lnTo>
                          <a:lnTo>
                            <a:pt x="108" y="40"/>
                          </a:lnTo>
                          <a:lnTo>
                            <a:pt x="108" y="40"/>
                          </a:lnTo>
                          <a:lnTo>
                            <a:pt x="109" y="40"/>
                          </a:lnTo>
                          <a:lnTo>
                            <a:pt x="110" y="41"/>
                          </a:lnTo>
                          <a:lnTo>
                            <a:pt x="110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2" y="42"/>
                          </a:lnTo>
                          <a:lnTo>
                            <a:pt x="112" y="42"/>
                          </a:lnTo>
                          <a:lnTo>
                            <a:pt x="112" y="43"/>
                          </a:lnTo>
                          <a:lnTo>
                            <a:pt x="112" y="43"/>
                          </a:lnTo>
                          <a:lnTo>
                            <a:pt x="112" y="43"/>
                          </a:lnTo>
                          <a:lnTo>
                            <a:pt x="113" y="43"/>
                          </a:lnTo>
                          <a:lnTo>
                            <a:pt x="113" y="43"/>
                          </a:lnTo>
                          <a:lnTo>
                            <a:pt x="113" y="44"/>
                          </a:lnTo>
                          <a:lnTo>
                            <a:pt x="112" y="44"/>
                          </a:lnTo>
                          <a:lnTo>
                            <a:pt x="112" y="44"/>
                          </a:lnTo>
                          <a:lnTo>
                            <a:pt x="112" y="45"/>
                          </a:lnTo>
                          <a:lnTo>
                            <a:pt x="113" y="45"/>
                          </a:lnTo>
                          <a:lnTo>
                            <a:pt x="113" y="45"/>
                          </a:lnTo>
                          <a:lnTo>
                            <a:pt x="113" y="46"/>
                          </a:lnTo>
                          <a:lnTo>
                            <a:pt x="113" y="46"/>
                          </a:lnTo>
                          <a:close/>
                          <a:moveTo>
                            <a:pt x="45" y="98"/>
                          </a:moveTo>
                          <a:lnTo>
                            <a:pt x="44" y="98"/>
                          </a:lnTo>
                          <a:lnTo>
                            <a:pt x="44" y="98"/>
                          </a:lnTo>
                          <a:lnTo>
                            <a:pt x="44" y="98"/>
                          </a:lnTo>
                          <a:lnTo>
                            <a:pt x="43" y="99"/>
                          </a:lnTo>
                          <a:lnTo>
                            <a:pt x="43" y="99"/>
                          </a:lnTo>
                          <a:lnTo>
                            <a:pt x="42" y="99"/>
                          </a:lnTo>
                          <a:lnTo>
                            <a:pt x="42" y="100"/>
                          </a:lnTo>
                          <a:lnTo>
                            <a:pt x="42" y="100"/>
                          </a:lnTo>
                          <a:lnTo>
                            <a:pt x="41" y="100"/>
                          </a:lnTo>
                          <a:lnTo>
                            <a:pt x="41" y="100"/>
                          </a:lnTo>
                          <a:lnTo>
                            <a:pt x="41" y="100"/>
                          </a:lnTo>
                          <a:lnTo>
                            <a:pt x="40" y="100"/>
                          </a:lnTo>
                          <a:lnTo>
                            <a:pt x="40" y="100"/>
                          </a:lnTo>
                          <a:lnTo>
                            <a:pt x="39" y="99"/>
                          </a:lnTo>
                          <a:lnTo>
                            <a:pt x="39" y="99"/>
                          </a:lnTo>
                          <a:lnTo>
                            <a:pt x="39" y="99"/>
                          </a:lnTo>
                          <a:lnTo>
                            <a:pt x="38" y="99"/>
                          </a:lnTo>
                          <a:lnTo>
                            <a:pt x="38" y="99"/>
                          </a:lnTo>
                          <a:lnTo>
                            <a:pt x="38" y="98"/>
                          </a:lnTo>
                          <a:lnTo>
                            <a:pt x="38" y="98"/>
                          </a:lnTo>
                          <a:lnTo>
                            <a:pt x="37" y="98"/>
                          </a:lnTo>
                          <a:lnTo>
                            <a:pt x="37" y="97"/>
                          </a:lnTo>
                          <a:lnTo>
                            <a:pt x="37" y="97"/>
                          </a:lnTo>
                          <a:lnTo>
                            <a:pt x="36" y="97"/>
                          </a:lnTo>
                          <a:lnTo>
                            <a:pt x="36" y="97"/>
                          </a:lnTo>
                          <a:lnTo>
                            <a:pt x="36" y="97"/>
                          </a:lnTo>
                          <a:lnTo>
                            <a:pt x="36" y="96"/>
                          </a:lnTo>
                          <a:lnTo>
                            <a:pt x="36" y="96"/>
                          </a:lnTo>
                          <a:lnTo>
                            <a:pt x="36" y="96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4"/>
                          </a:lnTo>
                          <a:lnTo>
                            <a:pt x="36" y="94"/>
                          </a:lnTo>
                          <a:lnTo>
                            <a:pt x="36" y="93"/>
                          </a:lnTo>
                          <a:lnTo>
                            <a:pt x="36" y="93"/>
                          </a:lnTo>
                          <a:lnTo>
                            <a:pt x="36" y="92"/>
                          </a:lnTo>
                          <a:lnTo>
                            <a:pt x="37" y="92"/>
                          </a:lnTo>
                          <a:lnTo>
                            <a:pt x="38" y="92"/>
                          </a:lnTo>
                          <a:lnTo>
                            <a:pt x="38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40" y="91"/>
                          </a:lnTo>
                          <a:lnTo>
                            <a:pt x="40" y="91"/>
                          </a:lnTo>
                          <a:lnTo>
                            <a:pt x="40" y="90"/>
                          </a:lnTo>
                          <a:lnTo>
                            <a:pt x="40" y="90"/>
                          </a:lnTo>
                          <a:lnTo>
                            <a:pt x="41" y="90"/>
                          </a:lnTo>
                          <a:lnTo>
                            <a:pt x="41" y="90"/>
                          </a:lnTo>
                          <a:lnTo>
                            <a:pt x="42" y="90"/>
                          </a:lnTo>
                          <a:lnTo>
                            <a:pt x="42" y="90"/>
                          </a:lnTo>
                          <a:lnTo>
                            <a:pt x="42" y="90"/>
                          </a:lnTo>
                          <a:lnTo>
                            <a:pt x="43" y="90"/>
                          </a:lnTo>
                          <a:lnTo>
                            <a:pt x="43" y="90"/>
                          </a:lnTo>
                          <a:lnTo>
                            <a:pt x="43" y="90"/>
                          </a:lnTo>
                          <a:lnTo>
                            <a:pt x="43" y="91"/>
                          </a:lnTo>
                          <a:lnTo>
                            <a:pt x="44" y="91"/>
                          </a:lnTo>
                          <a:lnTo>
                            <a:pt x="44" y="91"/>
                          </a:lnTo>
                          <a:lnTo>
                            <a:pt x="44" y="91"/>
                          </a:lnTo>
                          <a:lnTo>
                            <a:pt x="44" y="92"/>
                          </a:lnTo>
                          <a:lnTo>
                            <a:pt x="44" y="92"/>
                          </a:lnTo>
                          <a:lnTo>
                            <a:pt x="45" y="92"/>
                          </a:lnTo>
                          <a:lnTo>
                            <a:pt x="45" y="93"/>
                          </a:lnTo>
                          <a:lnTo>
                            <a:pt x="44" y="94"/>
                          </a:lnTo>
                          <a:lnTo>
                            <a:pt x="45" y="94"/>
                          </a:lnTo>
                          <a:lnTo>
                            <a:pt x="45" y="95"/>
                          </a:lnTo>
                          <a:lnTo>
                            <a:pt x="45" y="96"/>
                          </a:lnTo>
                          <a:lnTo>
                            <a:pt x="45" y="96"/>
                          </a:lnTo>
                          <a:lnTo>
                            <a:pt x="45" y="97"/>
                          </a:lnTo>
                          <a:lnTo>
                            <a:pt x="45" y="98"/>
                          </a:lnTo>
                          <a:close/>
                          <a:moveTo>
                            <a:pt x="56" y="25"/>
                          </a:move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5" y="26"/>
                          </a:lnTo>
                          <a:lnTo>
                            <a:pt x="55" y="26"/>
                          </a:lnTo>
                          <a:lnTo>
                            <a:pt x="54" y="26"/>
                          </a:lnTo>
                          <a:lnTo>
                            <a:pt x="54" y="26"/>
                          </a:lnTo>
                          <a:lnTo>
                            <a:pt x="53" y="26"/>
                          </a:lnTo>
                          <a:lnTo>
                            <a:pt x="53" y="26"/>
                          </a:lnTo>
                          <a:lnTo>
                            <a:pt x="52" y="26"/>
                          </a:lnTo>
                          <a:lnTo>
                            <a:pt x="52" y="26"/>
                          </a:lnTo>
                          <a:lnTo>
                            <a:pt x="51" y="26"/>
                          </a:lnTo>
                          <a:lnTo>
                            <a:pt x="51" y="26"/>
                          </a:lnTo>
                          <a:lnTo>
                            <a:pt x="50" y="25"/>
                          </a:lnTo>
                          <a:lnTo>
                            <a:pt x="50" y="25"/>
                          </a:lnTo>
                          <a:lnTo>
                            <a:pt x="49" y="25"/>
                          </a:lnTo>
                          <a:lnTo>
                            <a:pt x="49" y="25"/>
                          </a:lnTo>
                          <a:lnTo>
                            <a:pt x="49" y="25"/>
                          </a:lnTo>
                          <a:lnTo>
                            <a:pt x="48" y="25"/>
                          </a:lnTo>
                          <a:lnTo>
                            <a:pt x="48" y="25"/>
                          </a:lnTo>
                          <a:lnTo>
                            <a:pt x="47" y="24"/>
                          </a:lnTo>
                          <a:lnTo>
                            <a:pt x="47" y="25"/>
                          </a:lnTo>
                          <a:lnTo>
                            <a:pt x="46" y="25"/>
                          </a:lnTo>
                          <a:lnTo>
                            <a:pt x="46" y="25"/>
                          </a:lnTo>
                          <a:lnTo>
                            <a:pt x="46" y="25"/>
                          </a:lnTo>
                          <a:lnTo>
                            <a:pt x="46" y="26"/>
                          </a:lnTo>
                          <a:lnTo>
                            <a:pt x="45" y="26"/>
                          </a:lnTo>
                          <a:lnTo>
                            <a:pt x="45" y="26"/>
                          </a:lnTo>
                          <a:lnTo>
                            <a:pt x="45" y="27"/>
                          </a:lnTo>
                          <a:lnTo>
                            <a:pt x="45" y="27"/>
                          </a:lnTo>
                          <a:lnTo>
                            <a:pt x="44" y="27"/>
                          </a:lnTo>
                          <a:lnTo>
                            <a:pt x="44" y="27"/>
                          </a:lnTo>
                          <a:lnTo>
                            <a:pt x="44" y="28"/>
                          </a:lnTo>
                          <a:lnTo>
                            <a:pt x="44" y="28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3" y="29"/>
                          </a:lnTo>
                          <a:lnTo>
                            <a:pt x="43" y="29"/>
                          </a:lnTo>
                          <a:lnTo>
                            <a:pt x="43" y="29"/>
                          </a:lnTo>
                          <a:lnTo>
                            <a:pt x="43" y="28"/>
                          </a:lnTo>
                          <a:lnTo>
                            <a:pt x="43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6"/>
                          </a:lnTo>
                          <a:lnTo>
                            <a:pt x="42" y="26"/>
                          </a:lnTo>
                          <a:lnTo>
                            <a:pt x="42" y="25"/>
                          </a:lnTo>
                          <a:lnTo>
                            <a:pt x="41" y="25"/>
                          </a:lnTo>
                          <a:lnTo>
                            <a:pt x="41" y="25"/>
                          </a:lnTo>
                          <a:lnTo>
                            <a:pt x="41" y="25"/>
                          </a:lnTo>
                          <a:lnTo>
                            <a:pt x="40" y="25"/>
                          </a:lnTo>
                          <a:lnTo>
                            <a:pt x="40" y="24"/>
                          </a:lnTo>
                          <a:lnTo>
                            <a:pt x="39" y="24"/>
                          </a:lnTo>
                          <a:lnTo>
                            <a:pt x="39" y="24"/>
                          </a:lnTo>
                          <a:lnTo>
                            <a:pt x="39" y="23"/>
                          </a:lnTo>
                          <a:lnTo>
                            <a:pt x="39" y="23"/>
                          </a:lnTo>
                          <a:lnTo>
                            <a:pt x="39" y="22"/>
                          </a:lnTo>
                          <a:lnTo>
                            <a:pt x="39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1" y="21"/>
                          </a:lnTo>
                          <a:lnTo>
                            <a:pt x="41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3" y="21"/>
                          </a:lnTo>
                          <a:lnTo>
                            <a:pt x="43" y="21"/>
                          </a:lnTo>
                          <a:lnTo>
                            <a:pt x="43" y="21"/>
                          </a:lnTo>
                          <a:lnTo>
                            <a:pt x="43" y="22"/>
                          </a:lnTo>
                          <a:lnTo>
                            <a:pt x="44" y="22"/>
                          </a:lnTo>
                          <a:lnTo>
                            <a:pt x="44" y="22"/>
                          </a:lnTo>
                          <a:lnTo>
                            <a:pt x="44" y="22"/>
                          </a:lnTo>
                          <a:lnTo>
                            <a:pt x="45" y="22"/>
                          </a:lnTo>
                          <a:lnTo>
                            <a:pt x="45" y="23"/>
                          </a:lnTo>
                          <a:lnTo>
                            <a:pt x="45" y="23"/>
                          </a:lnTo>
                          <a:lnTo>
                            <a:pt x="46" y="23"/>
                          </a:lnTo>
                          <a:lnTo>
                            <a:pt x="46" y="23"/>
                          </a:lnTo>
                          <a:lnTo>
                            <a:pt x="47" y="22"/>
                          </a:lnTo>
                          <a:lnTo>
                            <a:pt x="48" y="22"/>
                          </a:lnTo>
                          <a:lnTo>
                            <a:pt x="48" y="23"/>
                          </a:lnTo>
                          <a:lnTo>
                            <a:pt x="48" y="23"/>
                          </a:lnTo>
                          <a:lnTo>
                            <a:pt x="49" y="23"/>
                          </a:lnTo>
                          <a:lnTo>
                            <a:pt x="49" y="23"/>
                          </a:lnTo>
                          <a:lnTo>
                            <a:pt x="50" y="24"/>
                          </a:lnTo>
                          <a:lnTo>
                            <a:pt x="50" y="24"/>
                          </a:lnTo>
                          <a:lnTo>
                            <a:pt x="50" y="24"/>
                          </a:lnTo>
                          <a:lnTo>
                            <a:pt x="51" y="23"/>
                          </a:lnTo>
                          <a:lnTo>
                            <a:pt x="51" y="23"/>
                          </a:lnTo>
                          <a:lnTo>
                            <a:pt x="51" y="23"/>
                          </a:lnTo>
                          <a:lnTo>
                            <a:pt x="52" y="24"/>
                          </a:lnTo>
                          <a:lnTo>
                            <a:pt x="52" y="23"/>
                          </a:lnTo>
                          <a:lnTo>
                            <a:pt x="52" y="23"/>
                          </a:lnTo>
                          <a:lnTo>
                            <a:pt x="53" y="24"/>
                          </a:lnTo>
                          <a:lnTo>
                            <a:pt x="55" y="24"/>
                          </a:lnTo>
                          <a:lnTo>
                            <a:pt x="55" y="24"/>
                          </a:lnTo>
                          <a:lnTo>
                            <a:pt x="55" y="25"/>
                          </a:lnTo>
                          <a:lnTo>
                            <a:pt x="55" y="25"/>
                          </a:lnTo>
                          <a:lnTo>
                            <a:pt x="56" y="25"/>
                          </a:lnTo>
                          <a:lnTo>
                            <a:pt x="56" y="25"/>
                          </a:lnTo>
                          <a:lnTo>
                            <a:pt x="56" y="25"/>
                          </a:lnTo>
                          <a:close/>
                          <a:moveTo>
                            <a:pt x="95" y="84"/>
                          </a:moveTo>
                          <a:lnTo>
                            <a:pt x="94" y="85"/>
                          </a:lnTo>
                          <a:lnTo>
                            <a:pt x="94" y="85"/>
                          </a:lnTo>
                          <a:lnTo>
                            <a:pt x="94" y="85"/>
                          </a:lnTo>
                          <a:lnTo>
                            <a:pt x="93" y="86"/>
                          </a:lnTo>
                          <a:lnTo>
                            <a:pt x="93" y="86"/>
                          </a:lnTo>
                          <a:lnTo>
                            <a:pt x="92" y="87"/>
                          </a:lnTo>
                          <a:lnTo>
                            <a:pt x="91" y="87"/>
                          </a:lnTo>
                          <a:lnTo>
                            <a:pt x="91" y="87"/>
                          </a:lnTo>
                          <a:lnTo>
                            <a:pt x="91" y="86"/>
                          </a:lnTo>
                          <a:lnTo>
                            <a:pt x="90" y="86"/>
                          </a:lnTo>
                          <a:lnTo>
                            <a:pt x="90" y="86"/>
                          </a:lnTo>
                          <a:lnTo>
                            <a:pt x="90" y="86"/>
                          </a:lnTo>
                          <a:lnTo>
                            <a:pt x="90" y="85"/>
                          </a:lnTo>
                          <a:lnTo>
                            <a:pt x="89" y="85"/>
                          </a:lnTo>
                          <a:lnTo>
                            <a:pt x="89" y="85"/>
                          </a:lnTo>
                          <a:lnTo>
                            <a:pt x="89" y="85"/>
                          </a:lnTo>
                          <a:lnTo>
                            <a:pt x="88" y="85"/>
                          </a:lnTo>
                          <a:lnTo>
                            <a:pt x="88" y="84"/>
                          </a:lnTo>
                          <a:lnTo>
                            <a:pt x="88" y="84"/>
                          </a:lnTo>
                          <a:lnTo>
                            <a:pt x="89" y="83"/>
                          </a:lnTo>
                          <a:lnTo>
                            <a:pt x="89" y="83"/>
                          </a:lnTo>
                          <a:lnTo>
                            <a:pt x="89" y="83"/>
                          </a:lnTo>
                          <a:lnTo>
                            <a:pt x="89" y="82"/>
                          </a:lnTo>
                          <a:lnTo>
                            <a:pt x="89" y="82"/>
                          </a:lnTo>
                          <a:lnTo>
                            <a:pt x="89" y="82"/>
                          </a:lnTo>
                          <a:lnTo>
                            <a:pt x="90" y="82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90" y="80"/>
                          </a:lnTo>
                          <a:lnTo>
                            <a:pt x="90" y="79"/>
                          </a:lnTo>
                          <a:lnTo>
                            <a:pt x="90" y="79"/>
                          </a:lnTo>
                          <a:lnTo>
                            <a:pt x="90" y="79"/>
                          </a:lnTo>
                          <a:lnTo>
                            <a:pt x="90" y="78"/>
                          </a:lnTo>
                          <a:lnTo>
                            <a:pt x="90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9"/>
                          </a:lnTo>
                          <a:lnTo>
                            <a:pt x="92" y="79"/>
                          </a:lnTo>
                          <a:lnTo>
                            <a:pt x="93" y="79"/>
                          </a:lnTo>
                          <a:lnTo>
                            <a:pt x="93" y="79"/>
                          </a:lnTo>
                          <a:lnTo>
                            <a:pt x="93" y="78"/>
                          </a:lnTo>
                          <a:lnTo>
                            <a:pt x="93" y="78"/>
                          </a:lnTo>
                          <a:lnTo>
                            <a:pt x="94" y="79"/>
                          </a:lnTo>
                          <a:lnTo>
                            <a:pt x="94" y="79"/>
                          </a:lnTo>
                          <a:lnTo>
                            <a:pt x="94" y="79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2"/>
                          </a:lnTo>
                          <a:lnTo>
                            <a:pt x="95" y="82"/>
                          </a:lnTo>
                          <a:lnTo>
                            <a:pt x="94" y="82"/>
                          </a:lnTo>
                          <a:lnTo>
                            <a:pt x="94" y="83"/>
                          </a:lnTo>
                          <a:lnTo>
                            <a:pt x="95" y="83"/>
                          </a:lnTo>
                          <a:lnTo>
                            <a:pt x="95" y="84"/>
                          </a:lnTo>
                          <a:lnTo>
                            <a:pt x="95" y="84"/>
                          </a:lnTo>
                          <a:lnTo>
                            <a:pt x="95" y="84"/>
                          </a:lnTo>
                          <a:close/>
                          <a:moveTo>
                            <a:pt x="20" y="15"/>
                          </a:moveTo>
                          <a:lnTo>
                            <a:pt x="20" y="15"/>
                          </a:lnTo>
                          <a:lnTo>
                            <a:pt x="20" y="16"/>
                          </a:lnTo>
                          <a:lnTo>
                            <a:pt x="19" y="16"/>
                          </a:lnTo>
                          <a:lnTo>
                            <a:pt x="19" y="16"/>
                          </a:lnTo>
                          <a:lnTo>
                            <a:pt x="19" y="16"/>
                          </a:lnTo>
                          <a:lnTo>
                            <a:pt x="18" y="16"/>
                          </a:lnTo>
                          <a:lnTo>
                            <a:pt x="18" y="16"/>
                          </a:lnTo>
                          <a:lnTo>
                            <a:pt x="17" y="16"/>
                          </a:lnTo>
                          <a:lnTo>
                            <a:pt x="17" y="16"/>
                          </a:lnTo>
                          <a:lnTo>
                            <a:pt x="17" y="16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5" y="17"/>
                          </a:lnTo>
                          <a:lnTo>
                            <a:pt x="15" y="17"/>
                          </a:lnTo>
                          <a:lnTo>
                            <a:pt x="15" y="16"/>
                          </a:lnTo>
                          <a:lnTo>
                            <a:pt x="15" y="16"/>
                          </a:lnTo>
                          <a:lnTo>
                            <a:pt x="14" y="16"/>
                          </a:lnTo>
                          <a:lnTo>
                            <a:pt x="14" y="16"/>
                          </a:lnTo>
                          <a:lnTo>
                            <a:pt x="13" y="16"/>
                          </a:lnTo>
                          <a:lnTo>
                            <a:pt x="13" y="16"/>
                          </a:lnTo>
                          <a:lnTo>
                            <a:pt x="12" y="16"/>
                          </a:lnTo>
                          <a:lnTo>
                            <a:pt x="12" y="15"/>
                          </a:lnTo>
                          <a:lnTo>
                            <a:pt x="12" y="15"/>
                          </a:lnTo>
                          <a:lnTo>
                            <a:pt x="11" y="15"/>
                          </a:lnTo>
                          <a:lnTo>
                            <a:pt x="11" y="15"/>
                          </a:lnTo>
                          <a:lnTo>
                            <a:pt x="11" y="14"/>
                          </a:lnTo>
                          <a:lnTo>
                            <a:pt x="12" y="14"/>
                          </a:lnTo>
                          <a:lnTo>
                            <a:pt x="12" y="14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3" y="13"/>
                          </a:lnTo>
                          <a:lnTo>
                            <a:pt x="13" y="13"/>
                          </a:lnTo>
                          <a:lnTo>
                            <a:pt x="13" y="12"/>
                          </a:lnTo>
                          <a:lnTo>
                            <a:pt x="13" y="13"/>
                          </a:lnTo>
                          <a:lnTo>
                            <a:pt x="13" y="13"/>
                          </a:lnTo>
                          <a:lnTo>
                            <a:pt x="13" y="12"/>
                          </a:lnTo>
                          <a:lnTo>
                            <a:pt x="14" y="12"/>
                          </a:lnTo>
                          <a:lnTo>
                            <a:pt x="14" y="13"/>
                          </a:lnTo>
                          <a:lnTo>
                            <a:pt x="14" y="13"/>
                          </a:lnTo>
                          <a:lnTo>
                            <a:pt x="15" y="13"/>
                          </a:lnTo>
                          <a:lnTo>
                            <a:pt x="15" y="13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6" y="11"/>
                          </a:lnTo>
                          <a:lnTo>
                            <a:pt x="16" y="11"/>
                          </a:lnTo>
                          <a:lnTo>
                            <a:pt x="16" y="11"/>
                          </a:lnTo>
                          <a:lnTo>
                            <a:pt x="17" y="11"/>
                          </a:lnTo>
                          <a:lnTo>
                            <a:pt x="17" y="11"/>
                          </a:lnTo>
                          <a:lnTo>
                            <a:pt x="17" y="12"/>
                          </a:lnTo>
                          <a:lnTo>
                            <a:pt x="17" y="11"/>
                          </a:lnTo>
                          <a:lnTo>
                            <a:pt x="17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9" y="11"/>
                          </a:lnTo>
                          <a:lnTo>
                            <a:pt x="19" y="11"/>
                          </a:lnTo>
                          <a:lnTo>
                            <a:pt x="19" y="12"/>
                          </a:lnTo>
                          <a:lnTo>
                            <a:pt x="19" y="12"/>
                          </a:lnTo>
                          <a:lnTo>
                            <a:pt x="18" y="12"/>
                          </a:lnTo>
                          <a:lnTo>
                            <a:pt x="18" y="12"/>
                          </a:lnTo>
                          <a:lnTo>
                            <a:pt x="18" y="13"/>
                          </a:lnTo>
                          <a:lnTo>
                            <a:pt x="19" y="13"/>
                          </a:lnTo>
                          <a:lnTo>
                            <a:pt x="19" y="13"/>
                          </a:lnTo>
                          <a:lnTo>
                            <a:pt x="19" y="13"/>
                          </a:lnTo>
                          <a:lnTo>
                            <a:pt x="20" y="13"/>
                          </a:lnTo>
                          <a:lnTo>
                            <a:pt x="20" y="13"/>
                          </a:lnTo>
                          <a:lnTo>
                            <a:pt x="20" y="14"/>
                          </a:lnTo>
                          <a:lnTo>
                            <a:pt x="20" y="14"/>
                          </a:lnTo>
                          <a:lnTo>
                            <a:pt x="20" y="14"/>
                          </a:lnTo>
                          <a:lnTo>
                            <a:pt x="20" y="15"/>
                          </a:lnTo>
                          <a:lnTo>
                            <a:pt x="20" y="15"/>
                          </a:lnTo>
                          <a:lnTo>
                            <a:pt x="20" y="15"/>
                          </a:lnTo>
                          <a:close/>
                          <a:moveTo>
                            <a:pt x="104" y="22"/>
                          </a:moveTo>
                          <a:lnTo>
                            <a:pt x="104" y="23"/>
                          </a:lnTo>
                          <a:lnTo>
                            <a:pt x="104" y="23"/>
                          </a:lnTo>
                          <a:lnTo>
                            <a:pt x="103" y="23"/>
                          </a:lnTo>
                          <a:lnTo>
                            <a:pt x="103" y="23"/>
                          </a:lnTo>
                          <a:lnTo>
                            <a:pt x="103" y="24"/>
                          </a:lnTo>
                          <a:lnTo>
                            <a:pt x="104" y="24"/>
                          </a:lnTo>
                          <a:lnTo>
                            <a:pt x="104" y="24"/>
                          </a:lnTo>
                          <a:lnTo>
                            <a:pt x="103" y="25"/>
                          </a:lnTo>
                          <a:lnTo>
                            <a:pt x="103" y="24"/>
                          </a:lnTo>
                          <a:lnTo>
                            <a:pt x="103" y="24"/>
                          </a:lnTo>
                          <a:lnTo>
                            <a:pt x="103" y="25"/>
                          </a:lnTo>
                          <a:lnTo>
                            <a:pt x="102" y="25"/>
                          </a:lnTo>
                          <a:lnTo>
                            <a:pt x="102" y="25"/>
                          </a:lnTo>
                          <a:lnTo>
                            <a:pt x="102" y="24"/>
                          </a:lnTo>
                          <a:lnTo>
                            <a:pt x="102" y="24"/>
                          </a:lnTo>
                          <a:lnTo>
                            <a:pt x="102" y="23"/>
                          </a:lnTo>
                          <a:lnTo>
                            <a:pt x="102" y="23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2" y="21"/>
                          </a:lnTo>
                          <a:lnTo>
                            <a:pt x="102" y="21"/>
                          </a:lnTo>
                          <a:lnTo>
                            <a:pt x="102" y="20"/>
                          </a:lnTo>
                          <a:lnTo>
                            <a:pt x="101" y="20"/>
                          </a:lnTo>
                          <a:lnTo>
                            <a:pt x="101" y="20"/>
                          </a:lnTo>
                          <a:lnTo>
                            <a:pt x="100" y="21"/>
                          </a:lnTo>
                          <a:lnTo>
                            <a:pt x="100" y="21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19"/>
                          </a:lnTo>
                          <a:lnTo>
                            <a:pt x="100" y="19"/>
                          </a:lnTo>
                          <a:lnTo>
                            <a:pt x="100" y="19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7"/>
                          </a:lnTo>
                          <a:lnTo>
                            <a:pt x="99" y="17"/>
                          </a:lnTo>
                          <a:lnTo>
                            <a:pt x="100" y="16"/>
                          </a:lnTo>
                          <a:lnTo>
                            <a:pt x="99" y="16"/>
                          </a:lnTo>
                          <a:lnTo>
                            <a:pt x="99" y="16"/>
                          </a:lnTo>
                          <a:lnTo>
                            <a:pt x="100" y="15"/>
                          </a:lnTo>
                          <a:lnTo>
                            <a:pt x="100" y="15"/>
                          </a:lnTo>
                          <a:lnTo>
                            <a:pt x="101" y="15"/>
                          </a:lnTo>
                          <a:lnTo>
                            <a:pt x="101" y="15"/>
                          </a:lnTo>
                          <a:lnTo>
                            <a:pt x="101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4" y="14"/>
                          </a:lnTo>
                          <a:lnTo>
                            <a:pt x="104" y="15"/>
                          </a:lnTo>
                          <a:lnTo>
                            <a:pt x="104" y="15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8"/>
                          </a:lnTo>
                          <a:lnTo>
                            <a:pt x="104" y="18"/>
                          </a:lnTo>
                          <a:lnTo>
                            <a:pt x="103" y="18"/>
                          </a:lnTo>
                          <a:lnTo>
                            <a:pt x="103" y="19"/>
                          </a:lnTo>
                          <a:lnTo>
                            <a:pt x="103" y="19"/>
                          </a:lnTo>
                          <a:lnTo>
                            <a:pt x="104" y="20"/>
                          </a:lnTo>
                          <a:lnTo>
                            <a:pt x="104" y="20"/>
                          </a:lnTo>
                          <a:lnTo>
                            <a:pt x="104" y="21"/>
                          </a:lnTo>
                          <a:lnTo>
                            <a:pt x="104" y="21"/>
                          </a:lnTo>
                          <a:lnTo>
                            <a:pt x="104" y="21"/>
                          </a:lnTo>
                          <a:lnTo>
                            <a:pt x="104" y="22"/>
                          </a:lnTo>
                          <a:close/>
                          <a:moveTo>
                            <a:pt x="28" y="99"/>
                          </a:moveTo>
                          <a:lnTo>
                            <a:pt x="28" y="99"/>
                          </a:lnTo>
                          <a:lnTo>
                            <a:pt x="28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6" y="99"/>
                          </a:lnTo>
                          <a:lnTo>
                            <a:pt x="26" y="99"/>
                          </a:lnTo>
                          <a:lnTo>
                            <a:pt x="26" y="99"/>
                          </a:lnTo>
                          <a:lnTo>
                            <a:pt x="25" y="99"/>
                          </a:lnTo>
                          <a:lnTo>
                            <a:pt x="25" y="98"/>
                          </a:lnTo>
                          <a:lnTo>
                            <a:pt x="26" y="98"/>
                          </a:lnTo>
                          <a:lnTo>
                            <a:pt x="25" y="98"/>
                          </a:lnTo>
                          <a:lnTo>
                            <a:pt x="25" y="98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6"/>
                          </a:lnTo>
                          <a:lnTo>
                            <a:pt x="26" y="96"/>
                          </a:lnTo>
                          <a:lnTo>
                            <a:pt x="26" y="96"/>
                          </a:lnTo>
                          <a:lnTo>
                            <a:pt x="27" y="96"/>
                          </a:lnTo>
                          <a:lnTo>
                            <a:pt x="27" y="96"/>
                          </a:lnTo>
                          <a:lnTo>
                            <a:pt x="27" y="96"/>
                          </a:lnTo>
                          <a:lnTo>
                            <a:pt x="28" y="96"/>
                          </a:lnTo>
                          <a:lnTo>
                            <a:pt x="28" y="96"/>
                          </a:lnTo>
                          <a:lnTo>
                            <a:pt x="28" y="97"/>
                          </a:lnTo>
                          <a:lnTo>
                            <a:pt x="28" y="97"/>
                          </a:lnTo>
                          <a:lnTo>
                            <a:pt x="28" y="98"/>
                          </a:lnTo>
                          <a:lnTo>
                            <a:pt x="29" y="98"/>
                          </a:lnTo>
                          <a:lnTo>
                            <a:pt x="28" y="98"/>
                          </a:lnTo>
                          <a:lnTo>
                            <a:pt x="29" y="99"/>
                          </a:lnTo>
                          <a:lnTo>
                            <a:pt x="29" y="99"/>
                          </a:lnTo>
                          <a:lnTo>
                            <a:pt x="28" y="99"/>
                          </a:lnTo>
                          <a:close/>
                          <a:moveTo>
                            <a:pt x="28" y="18"/>
                          </a:moveTo>
                          <a:lnTo>
                            <a:pt x="28" y="18"/>
                          </a:lnTo>
                          <a:lnTo>
                            <a:pt x="28" y="19"/>
                          </a:lnTo>
                          <a:lnTo>
                            <a:pt x="27" y="19"/>
                          </a:lnTo>
                          <a:lnTo>
                            <a:pt x="27" y="19"/>
                          </a:lnTo>
                          <a:lnTo>
                            <a:pt x="26" y="19"/>
                          </a:lnTo>
                          <a:lnTo>
                            <a:pt x="26" y="19"/>
                          </a:lnTo>
                          <a:lnTo>
                            <a:pt x="26" y="19"/>
                          </a:lnTo>
                          <a:lnTo>
                            <a:pt x="25" y="19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6"/>
                          </a:lnTo>
                          <a:lnTo>
                            <a:pt x="24" y="16"/>
                          </a:lnTo>
                          <a:lnTo>
                            <a:pt x="25" y="16"/>
                          </a:lnTo>
                          <a:lnTo>
                            <a:pt x="25" y="16"/>
                          </a:lnTo>
                          <a:lnTo>
                            <a:pt x="25" y="16"/>
                          </a:lnTo>
                          <a:lnTo>
                            <a:pt x="26" y="17"/>
                          </a:lnTo>
                          <a:lnTo>
                            <a:pt x="26" y="17"/>
                          </a:lnTo>
                          <a:lnTo>
                            <a:pt x="26" y="17"/>
                          </a:lnTo>
                          <a:lnTo>
                            <a:pt x="26" y="18"/>
                          </a:lnTo>
                          <a:lnTo>
                            <a:pt x="27" y="18"/>
                          </a:lnTo>
                          <a:lnTo>
                            <a:pt x="27" y="18"/>
                          </a:lnTo>
                          <a:lnTo>
                            <a:pt x="27" y="18"/>
                          </a:lnTo>
                          <a:lnTo>
                            <a:pt x="28" y="18"/>
                          </a:lnTo>
                          <a:close/>
                          <a:moveTo>
                            <a:pt x="33" y="23"/>
                          </a:moveTo>
                          <a:lnTo>
                            <a:pt x="33" y="23"/>
                          </a:lnTo>
                          <a:lnTo>
                            <a:pt x="33" y="24"/>
                          </a:lnTo>
                          <a:lnTo>
                            <a:pt x="32" y="24"/>
                          </a:lnTo>
                          <a:lnTo>
                            <a:pt x="32" y="24"/>
                          </a:lnTo>
                          <a:lnTo>
                            <a:pt x="32" y="24"/>
                          </a:lnTo>
                          <a:lnTo>
                            <a:pt x="32" y="23"/>
                          </a:lnTo>
                          <a:lnTo>
                            <a:pt x="32" y="23"/>
                          </a:lnTo>
                          <a:lnTo>
                            <a:pt x="33" y="23"/>
                          </a:lnTo>
                          <a:close/>
                          <a:moveTo>
                            <a:pt x="29" y="22"/>
                          </a:moveTo>
                          <a:lnTo>
                            <a:pt x="29" y="22"/>
                          </a:lnTo>
                          <a:lnTo>
                            <a:pt x="28" y="22"/>
                          </a:lnTo>
                          <a:lnTo>
                            <a:pt x="28" y="22"/>
                          </a:lnTo>
                          <a:lnTo>
                            <a:pt x="28" y="21"/>
                          </a:lnTo>
                          <a:lnTo>
                            <a:pt x="28" y="21"/>
                          </a:lnTo>
                          <a:lnTo>
                            <a:pt x="29" y="2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" name="Freeform 145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734930" cy="1264715"/>
                    </a:xfrm>
                    <a:custGeom>
                      <a:avLst/>
                      <a:gdLst>
                        <a:gd name="T0" fmla="*/ 0 w 166"/>
                        <a:gd name="T1" fmla="*/ 61 h 121"/>
                        <a:gd name="T2" fmla="*/ 0 w 166"/>
                        <a:gd name="T3" fmla="*/ 0 h 121"/>
                        <a:gd name="T4" fmla="*/ 166 w 166"/>
                        <a:gd name="T5" fmla="*/ 0 h 121"/>
                        <a:gd name="T6" fmla="*/ 166 w 166"/>
                        <a:gd name="T7" fmla="*/ 121 h 121"/>
                        <a:gd name="T8" fmla="*/ 0 w 166"/>
                        <a:gd name="T9" fmla="*/ 121 h 121"/>
                        <a:gd name="T10" fmla="*/ 0 w 166"/>
                        <a:gd name="T11" fmla="*/ 61 h 1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66" h="121">
                          <a:moveTo>
                            <a:pt x="0" y="61"/>
                          </a:moveTo>
                          <a:lnTo>
                            <a:pt x="0" y="0"/>
                          </a:lnTo>
                          <a:lnTo>
                            <a:pt x="166" y="0"/>
                          </a:lnTo>
                          <a:lnTo>
                            <a:pt x="166" y="121"/>
                          </a:lnTo>
                          <a:lnTo>
                            <a:pt x="0" y="121"/>
                          </a:lnTo>
                          <a:lnTo>
                            <a:pt x="0" y="61"/>
                          </a:lnTo>
                        </a:path>
                      </a:pathLst>
                    </a:custGeom>
                    <a:noFill/>
                    <a:ln w="3175" cap="sq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grpSp>
        <p:nvGrpSpPr>
          <p:cNvPr id="114" name="Groupe 113"/>
          <p:cNvGrpSpPr/>
          <p:nvPr/>
        </p:nvGrpSpPr>
        <p:grpSpPr>
          <a:xfrm>
            <a:off x="7581802" y="851675"/>
            <a:ext cx="655637" cy="652463"/>
            <a:chOff x="12582117" y="727824"/>
            <a:chExt cx="655637" cy="652463"/>
          </a:xfrm>
        </p:grpSpPr>
        <p:sp>
          <p:nvSpPr>
            <p:cNvPr id="115" name="Freeform 6187"/>
            <p:cNvSpPr>
              <a:spLocks/>
            </p:cNvSpPr>
            <p:nvPr/>
          </p:nvSpPr>
          <p:spPr bwMode="auto">
            <a:xfrm>
              <a:off x="13201242" y="942137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188"/>
            <p:cNvSpPr>
              <a:spLocks/>
            </p:cNvSpPr>
            <p:nvPr/>
          </p:nvSpPr>
          <p:spPr bwMode="auto">
            <a:xfrm>
              <a:off x="13201242" y="945312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189"/>
            <p:cNvSpPr>
              <a:spLocks/>
            </p:cNvSpPr>
            <p:nvPr/>
          </p:nvSpPr>
          <p:spPr bwMode="auto">
            <a:xfrm>
              <a:off x="13198067" y="948487"/>
              <a:ext cx="6350" cy="0"/>
            </a:xfrm>
            <a:custGeom>
              <a:avLst/>
              <a:gdLst>
                <a:gd name="T0" fmla="*/ 4 w 4"/>
                <a:gd name="T1" fmla="*/ 2 w 4"/>
                <a:gd name="T2" fmla="*/ 2 w 4"/>
                <a:gd name="T3" fmla="*/ 2 w 4"/>
                <a:gd name="T4" fmla="*/ 2 w 4"/>
                <a:gd name="T5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190"/>
            <p:cNvSpPr>
              <a:spLocks/>
            </p:cNvSpPr>
            <p:nvPr/>
          </p:nvSpPr>
          <p:spPr bwMode="auto">
            <a:xfrm>
              <a:off x="13194892" y="948487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6191"/>
            <p:cNvSpPr>
              <a:spLocks/>
            </p:cNvSpPr>
            <p:nvPr/>
          </p:nvSpPr>
          <p:spPr bwMode="auto">
            <a:xfrm>
              <a:off x="13201242" y="942137"/>
              <a:ext cx="3175" cy="7938"/>
            </a:xfrm>
            <a:custGeom>
              <a:avLst/>
              <a:gdLst>
                <a:gd name="T0" fmla="*/ 2 w 2"/>
                <a:gd name="T1" fmla="*/ 0 h 5"/>
                <a:gd name="T2" fmla="*/ 2 w 2"/>
                <a:gd name="T3" fmla="*/ 0 h 5"/>
                <a:gd name="T4" fmla="*/ 0 w 2"/>
                <a:gd name="T5" fmla="*/ 2 h 5"/>
                <a:gd name="T6" fmla="*/ 0 w 2"/>
                <a:gd name="T7" fmla="*/ 2 h 5"/>
                <a:gd name="T8" fmla="*/ 2 w 2"/>
                <a:gd name="T9" fmla="*/ 4 h 5"/>
                <a:gd name="T10" fmla="*/ 2 w 2"/>
                <a:gd name="T11" fmla="*/ 2 h 5"/>
                <a:gd name="T12" fmla="*/ 2 w 2"/>
                <a:gd name="T13" fmla="*/ 2 h 5"/>
                <a:gd name="T14" fmla="*/ 2 w 2"/>
                <a:gd name="T15" fmla="*/ 2 h 5"/>
                <a:gd name="T16" fmla="*/ 2 w 2"/>
                <a:gd name="T17" fmla="*/ 2 h 5"/>
                <a:gd name="T18" fmla="*/ 2 w 2"/>
                <a:gd name="T19" fmla="*/ 4 h 5"/>
                <a:gd name="T20" fmla="*/ 2 w 2"/>
                <a:gd name="T21" fmla="*/ 4 h 5"/>
                <a:gd name="T22" fmla="*/ 2 w 2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192"/>
            <p:cNvSpPr>
              <a:spLocks/>
            </p:cNvSpPr>
            <p:nvPr/>
          </p:nvSpPr>
          <p:spPr bwMode="auto">
            <a:xfrm>
              <a:off x="13191717" y="948487"/>
              <a:ext cx="3175" cy="4763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1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1 h 3"/>
                <a:gd name="T10" fmla="*/ 0 w 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193"/>
            <p:cNvSpPr>
              <a:spLocks/>
            </p:cNvSpPr>
            <p:nvPr/>
          </p:nvSpPr>
          <p:spPr bwMode="auto">
            <a:xfrm>
              <a:off x="13191717" y="953249"/>
              <a:ext cx="3175" cy="12700"/>
            </a:xfrm>
            <a:custGeom>
              <a:avLst/>
              <a:gdLst>
                <a:gd name="T0" fmla="*/ 0 w 2"/>
                <a:gd name="T1" fmla="*/ 0 h 8"/>
                <a:gd name="T2" fmla="*/ 0 w 2"/>
                <a:gd name="T3" fmla="*/ 0 h 8"/>
                <a:gd name="T4" fmla="*/ 0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0 w 2"/>
                <a:gd name="T11" fmla="*/ 4 h 8"/>
                <a:gd name="T12" fmla="*/ 0 w 2"/>
                <a:gd name="T13" fmla="*/ 4 h 8"/>
                <a:gd name="T14" fmla="*/ 0 w 2"/>
                <a:gd name="T15" fmla="*/ 4 h 8"/>
                <a:gd name="T16" fmla="*/ 2 w 2"/>
                <a:gd name="T17" fmla="*/ 4 h 8"/>
                <a:gd name="T18" fmla="*/ 2 w 2"/>
                <a:gd name="T19" fmla="*/ 4 h 8"/>
                <a:gd name="T20" fmla="*/ 2 w 2"/>
                <a:gd name="T21" fmla="*/ 4 h 8"/>
                <a:gd name="T22" fmla="*/ 2 w 2"/>
                <a:gd name="T23" fmla="*/ 4 h 8"/>
                <a:gd name="T24" fmla="*/ 2 w 2"/>
                <a:gd name="T25" fmla="*/ 6 h 8"/>
                <a:gd name="T26" fmla="*/ 2 w 2"/>
                <a:gd name="T27" fmla="*/ 6 h 8"/>
                <a:gd name="T28" fmla="*/ 2 w 2"/>
                <a:gd name="T29" fmla="*/ 8 h 8"/>
                <a:gd name="T30" fmla="*/ 2 w 2"/>
                <a:gd name="T31" fmla="*/ 8 h 8"/>
                <a:gd name="T32" fmla="*/ 0 w 2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8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6194"/>
            <p:cNvSpPr>
              <a:spLocks/>
            </p:cNvSpPr>
            <p:nvPr/>
          </p:nvSpPr>
          <p:spPr bwMode="auto">
            <a:xfrm>
              <a:off x="13183779" y="965949"/>
              <a:ext cx="7937" cy="12700"/>
            </a:xfrm>
            <a:custGeom>
              <a:avLst/>
              <a:gdLst>
                <a:gd name="T0" fmla="*/ 0 w 5"/>
                <a:gd name="T1" fmla="*/ 8 h 8"/>
                <a:gd name="T2" fmla="*/ 0 w 5"/>
                <a:gd name="T3" fmla="*/ 6 h 8"/>
                <a:gd name="T4" fmla="*/ 1 w 5"/>
                <a:gd name="T5" fmla="*/ 4 h 8"/>
                <a:gd name="T6" fmla="*/ 3 w 5"/>
                <a:gd name="T7" fmla="*/ 2 h 8"/>
                <a:gd name="T8" fmla="*/ 3 w 5"/>
                <a:gd name="T9" fmla="*/ 2 h 8"/>
                <a:gd name="T10" fmla="*/ 3 w 5"/>
                <a:gd name="T11" fmla="*/ 2 h 8"/>
                <a:gd name="T12" fmla="*/ 5 w 5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8">
                  <a:moveTo>
                    <a:pt x="0" y="8"/>
                  </a:moveTo>
                  <a:lnTo>
                    <a:pt x="0" y="6"/>
                  </a:lnTo>
                  <a:lnTo>
                    <a:pt x="1" y="4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6195"/>
            <p:cNvSpPr>
              <a:spLocks/>
            </p:cNvSpPr>
            <p:nvPr/>
          </p:nvSpPr>
          <p:spPr bwMode="auto">
            <a:xfrm>
              <a:off x="13204417" y="950074"/>
              <a:ext cx="12700" cy="28575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0 h 18"/>
                <a:gd name="T4" fmla="*/ 0 w 8"/>
                <a:gd name="T5" fmla="*/ 0 h 18"/>
                <a:gd name="T6" fmla="*/ 0 w 8"/>
                <a:gd name="T7" fmla="*/ 0 h 18"/>
                <a:gd name="T8" fmla="*/ 0 w 8"/>
                <a:gd name="T9" fmla="*/ 2 h 18"/>
                <a:gd name="T10" fmla="*/ 0 w 8"/>
                <a:gd name="T11" fmla="*/ 2 h 18"/>
                <a:gd name="T12" fmla="*/ 0 w 8"/>
                <a:gd name="T13" fmla="*/ 2 h 18"/>
                <a:gd name="T14" fmla="*/ 0 w 8"/>
                <a:gd name="T15" fmla="*/ 2 h 18"/>
                <a:gd name="T16" fmla="*/ 2 w 8"/>
                <a:gd name="T17" fmla="*/ 4 h 18"/>
                <a:gd name="T18" fmla="*/ 4 w 8"/>
                <a:gd name="T19" fmla="*/ 6 h 18"/>
                <a:gd name="T20" fmla="*/ 4 w 8"/>
                <a:gd name="T21" fmla="*/ 6 h 18"/>
                <a:gd name="T22" fmla="*/ 4 w 8"/>
                <a:gd name="T23" fmla="*/ 6 h 18"/>
                <a:gd name="T24" fmla="*/ 4 w 8"/>
                <a:gd name="T25" fmla="*/ 6 h 18"/>
                <a:gd name="T26" fmla="*/ 4 w 8"/>
                <a:gd name="T27" fmla="*/ 6 h 18"/>
                <a:gd name="T28" fmla="*/ 4 w 8"/>
                <a:gd name="T29" fmla="*/ 8 h 18"/>
                <a:gd name="T30" fmla="*/ 4 w 8"/>
                <a:gd name="T31" fmla="*/ 8 h 18"/>
                <a:gd name="T32" fmla="*/ 4 w 8"/>
                <a:gd name="T33" fmla="*/ 8 h 18"/>
                <a:gd name="T34" fmla="*/ 4 w 8"/>
                <a:gd name="T35" fmla="*/ 8 h 18"/>
                <a:gd name="T36" fmla="*/ 4 w 8"/>
                <a:gd name="T37" fmla="*/ 8 h 18"/>
                <a:gd name="T38" fmla="*/ 2 w 8"/>
                <a:gd name="T39" fmla="*/ 8 h 18"/>
                <a:gd name="T40" fmla="*/ 2 w 8"/>
                <a:gd name="T41" fmla="*/ 10 h 18"/>
                <a:gd name="T42" fmla="*/ 2 w 8"/>
                <a:gd name="T43" fmla="*/ 10 h 18"/>
                <a:gd name="T44" fmla="*/ 4 w 8"/>
                <a:gd name="T45" fmla="*/ 10 h 18"/>
                <a:gd name="T46" fmla="*/ 4 w 8"/>
                <a:gd name="T47" fmla="*/ 12 h 18"/>
                <a:gd name="T48" fmla="*/ 4 w 8"/>
                <a:gd name="T49" fmla="*/ 12 h 18"/>
                <a:gd name="T50" fmla="*/ 6 w 8"/>
                <a:gd name="T51" fmla="*/ 14 h 18"/>
                <a:gd name="T52" fmla="*/ 6 w 8"/>
                <a:gd name="T53" fmla="*/ 14 h 18"/>
                <a:gd name="T54" fmla="*/ 6 w 8"/>
                <a:gd name="T55" fmla="*/ 14 h 18"/>
                <a:gd name="T56" fmla="*/ 6 w 8"/>
                <a:gd name="T57" fmla="*/ 16 h 18"/>
                <a:gd name="T58" fmla="*/ 8 w 8"/>
                <a:gd name="T59" fmla="*/ 16 h 18"/>
                <a:gd name="T60" fmla="*/ 8 w 8"/>
                <a:gd name="T61" fmla="*/ 16 h 18"/>
                <a:gd name="T62" fmla="*/ 8 w 8"/>
                <a:gd name="T63" fmla="*/ 16 h 18"/>
                <a:gd name="T64" fmla="*/ 8 w 8"/>
                <a:gd name="T6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6196"/>
            <p:cNvSpPr>
              <a:spLocks/>
            </p:cNvSpPr>
            <p:nvPr/>
          </p:nvSpPr>
          <p:spPr bwMode="auto">
            <a:xfrm>
              <a:off x="13183779" y="978649"/>
              <a:ext cx="0" cy="3175"/>
            </a:xfrm>
            <a:custGeom>
              <a:avLst/>
              <a:gdLst>
                <a:gd name="T0" fmla="*/ 0 h 2"/>
                <a:gd name="T1" fmla="*/ 0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6197"/>
            <p:cNvSpPr>
              <a:spLocks noChangeShapeType="1"/>
            </p:cNvSpPr>
            <p:nvPr/>
          </p:nvSpPr>
          <p:spPr bwMode="auto">
            <a:xfrm flipV="1">
              <a:off x="13217117" y="97864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6198"/>
            <p:cNvSpPr>
              <a:spLocks noChangeShapeType="1"/>
            </p:cNvSpPr>
            <p:nvPr/>
          </p:nvSpPr>
          <p:spPr bwMode="auto">
            <a:xfrm flipH="1">
              <a:off x="13180604" y="981824"/>
              <a:ext cx="3175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6199"/>
            <p:cNvSpPr>
              <a:spLocks noChangeShapeType="1"/>
            </p:cNvSpPr>
            <p:nvPr/>
          </p:nvSpPr>
          <p:spPr bwMode="auto">
            <a:xfrm>
              <a:off x="13180604" y="98499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6200"/>
            <p:cNvSpPr>
              <a:spLocks/>
            </p:cNvSpPr>
            <p:nvPr/>
          </p:nvSpPr>
          <p:spPr bwMode="auto">
            <a:xfrm>
              <a:off x="13180604" y="988174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6201"/>
            <p:cNvSpPr>
              <a:spLocks/>
            </p:cNvSpPr>
            <p:nvPr/>
          </p:nvSpPr>
          <p:spPr bwMode="auto">
            <a:xfrm>
              <a:off x="13217117" y="992937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2 h 2"/>
                <a:gd name="T8" fmla="*/ 0 w 2"/>
                <a:gd name="T9" fmla="*/ 2 h 2"/>
                <a:gd name="T10" fmla="*/ 0 w 2"/>
                <a:gd name="T11" fmla="*/ 0 h 2"/>
                <a:gd name="T12" fmla="*/ 0 w 2"/>
                <a:gd name="T13" fmla="*/ 0 h 2"/>
                <a:gd name="T14" fmla="*/ 0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202"/>
            <p:cNvSpPr>
              <a:spLocks/>
            </p:cNvSpPr>
            <p:nvPr/>
          </p:nvSpPr>
          <p:spPr bwMode="auto">
            <a:xfrm>
              <a:off x="13177429" y="989762"/>
              <a:ext cx="3175" cy="12700"/>
            </a:xfrm>
            <a:custGeom>
              <a:avLst/>
              <a:gdLst>
                <a:gd name="T0" fmla="*/ 2 w 2"/>
                <a:gd name="T1" fmla="*/ 0 h 8"/>
                <a:gd name="T2" fmla="*/ 2 w 2"/>
                <a:gd name="T3" fmla="*/ 0 h 8"/>
                <a:gd name="T4" fmla="*/ 2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2 w 2"/>
                <a:gd name="T11" fmla="*/ 4 h 8"/>
                <a:gd name="T12" fmla="*/ 2 w 2"/>
                <a:gd name="T13" fmla="*/ 4 h 8"/>
                <a:gd name="T14" fmla="*/ 2 w 2"/>
                <a:gd name="T15" fmla="*/ 6 h 8"/>
                <a:gd name="T16" fmla="*/ 2 w 2"/>
                <a:gd name="T17" fmla="*/ 6 h 8"/>
                <a:gd name="T18" fmla="*/ 2 w 2"/>
                <a:gd name="T19" fmla="*/ 6 h 8"/>
                <a:gd name="T20" fmla="*/ 2 w 2"/>
                <a:gd name="T2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203"/>
            <p:cNvSpPr>
              <a:spLocks/>
            </p:cNvSpPr>
            <p:nvPr/>
          </p:nvSpPr>
          <p:spPr bwMode="auto">
            <a:xfrm>
              <a:off x="13221879" y="1008812"/>
              <a:ext cx="0" cy="3175"/>
            </a:xfrm>
            <a:custGeom>
              <a:avLst/>
              <a:gdLst>
                <a:gd name="T0" fmla="*/ 2 h 2"/>
                <a:gd name="T1" fmla="*/ 0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6204"/>
            <p:cNvSpPr>
              <a:spLocks/>
            </p:cNvSpPr>
            <p:nvPr/>
          </p:nvSpPr>
          <p:spPr bwMode="auto">
            <a:xfrm>
              <a:off x="13221879" y="10119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6205"/>
            <p:cNvSpPr>
              <a:spLocks/>
            </p:cNvSpPr>
            <p:nvPr/>
          </p:nvSpPr>
          <p:spPr bwMode="auto">
            <a:xfrm>
              <a:off x="13180604" y="1002462"/>
              <a:ext cx="14287" cy="12700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0 h 8"/>
                <a:gd name="T4" fmla="*/ 2 w 9"/>
                <a:gd name="T5" fmla="*/ 0 h 8"/>
                <a:gd name="T6" fmla="*/ 2 w 9"/>
                <a:gd name="T7" fmla="*/ 0 h 8"/>
                <a:gd name="T8" fmla="*/ 2 w 9"/>
                <a:gd name="T9" fmla="*/ 0 h 8"/>
                <a:gd name="T10" fmla="*/ 2 w 9"/>
                <a:gd name="T11" fmla="*/ 2 h 8"/>
                <a:gd name="T12" fmla="*/ 3 w 9"/>
                <a:gd name="T13" fmla="*/ 2 h 8"/>
                <a:gd name="T14" fmla="*/ 3 w 9"/>
                <a:gd name="T15" fmla="*/ 2 h 8"/>
                <a:gd name="T16" fmla="*/ 5 w 9"/>
                <a:gd name="T17" fmla="*/ 4 h 8"/>
                <a:gd name="T18" fmla="*/ 5 w 9"/>
                <a:gd name="T19" fmla="*/ 4 h 8"/>
                <a:gd name="T20" fmla="*/ 5 w 9"/>
                <a:gd name="T21" fmla="*/ 4 h 8"/>
                <a:gd name="T22" fmla="*/ 7 w 9"/>
                <a:gd name="T23" fmla="*/ 6 h 8"/>
                <a:gd name="T24" fmla="*/ 7 w 9"/>
                <a:gd name="T25" fmla="*/ 6 h 8"/>
                <a:gd name="T26" fmla="*/ 7 w 9"/>
                <a:gd name="T27" fmla="*/ 6 h 8"/>
                <a:gd name="T28" fmla="*/ 7 w 9"/>
                <a:gd name="T29" fmla="*/ 8 h 8"/>
                <a:gd name="T30" fmla="*/ 9 w 9"/>
                <a:gd name="T3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9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6206"/>
            <p:cNvSpPr>
              <a:spLocks/>
            </p:cNvSpPr>
            <p:nvPr/>
          </p:nvSpPr>
          <p:spPr bwMode="auto">
            <a:xfrm>
              <a:off x="13221879" y="1011987"/>
              <a:ext cx="6350" cy="3175"/>
            </a:xfrm>
            <a:custGeom>
              <a:avLst/>
              <a:gdLst>
                <a:gd name="T0" fmla="*/ 4 w 4"/>
                <a:gd name="T1" fmla="*/ 2 h 2"/>
                <a:gd name="T2" fmla="*/ 2 w 4"/>
                <a:gd name="T3" fmla="*/ 2 h 2"/>
                <a:gd name="T4" fmla="*/ 2 w 4"/>
                <a:gd name="T5" fmla="*/ 2 h 2"/>
                <a:gd name="T6" fmla="*/ 0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6207"/>
            <p:cNvSpPr>
              <a:spLocks/>
            </p:cNvSpPr>
            <p:nvPr/>
          </p:nvSpPr>
          <p:spPr bwMode="auto">
            <a:xfrm>
              <a:off x="13228229" y="1015162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6208"/>
            <p:cNvSpPr>
              <a:spLocks/>
            </p:cNvSpPr>
            <p:nvPr/>
          </p:nvSpPr>
          <p:spPr bwMode="auto">
            <a:xfrm>
              <a:off x="13228229" y="1018337"/>
              <a:ext cx="3175" cy="9525"/>
            </a:xfrm>
            <a:custGeom>
              <a:avLst/>
              <a:gdLst>
                <a:gd name="T0" fmla="*/ 0 w 2"/>
                <a:gd name="T1" fmla="*/ 0 h 6"/>
                <a:gd name="T2" fmla="*/ 2 w 2"/>
                <a:gd name="T3" fmla="*/ 2 h 6"/>
                <a:gd name="T4" fmla="*/ 2 w 2"/>
                <a:gd name="T5" fmla="*/ 2 h 6"/>
                <a:gd name="T6" fmla="*/ 2 w 2"/>
                <a:gd name="T7" fmla="*/ 2 h 6"/>
                <a:gd name="T8" fmla="*/ 2 w 2"/>
                <a:gd name="T9" fmla="*/ 4 h 6"/>
                <a:gd name="T10" fmla="*/ 2 w 2"/>
                <a:gd name="T11" fmla="*/ 4 h 6"/>
                <a:gd name="T12" fmla="*/ 2 w 2"/>
                <a:gd name="T13" fmla="*/ 4 h 6"/>
                <a:gd name="T14" fmla="*/ 2 w 2"/>
                <a:gd name="T15" fmla="*/ 4 h 6"/>
                <a:gd name="T16" fmla="*/ 2 w 2"/>
                <a:gd name="T17" fmla="*/ 4 h 6"/>
                <a:gd name="T18" fmla="*/ 2 w 2"/>
                <a:gd name="T19" fmla="*/ 6 h 6"/>
                <a:gd name="T20" fmla="*/ 2 w 2"/>
                <a:gd name="T21" fmla="*/ 6 h 6"/>
                <a:gd name="T22" fmla="*/ 2 w 2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6209"/>
            <p:cNvSpPr>
              <a:spLocks/>
            </p:cNvSpPr>
            <p:nvPr/>
          </p:nvSpPr>
          <p:spPr bwMode="auto">
            <a:xfrm>
              <a:off x="13194892" y="1015162"/>
              <a:ext cx="12700" cy="14288"/>
            </a:xfrm>
            <a:custGeom>
              <a:avLst/>
              <a:gdLst>
                <a:gd name="T0" fmla="*/ 8 w 8"/>
                <a:gd name="T1" fmla="*/ 9 h 9"/>
                <a:gd name="T2" fmla="*/ 8 w 8"/>
                <a:gd name="T3" fmla="*/ 8 h 9"/>
                <a:gd name="T4" fmla="*/ 8 w 8"/>
                <a:gd name="T5" fmla="*/ 8 h 9"/>
                <a:gd name="T6" fmla="*/ 6 w 8"/>
                <a:gd name="T7" fmla="*/ 8 h 9"/>
                <a:gd name="T8" fmla="*/ 6 w 8"/>
                <a:gd name="T9" fmla="*/ 6 h 9"/>
                <a:gd name="T10" fmla="*/ 6 w 8"/>
                <a:gd name="T11" fmla="*/ 6 h 9"/>
                <a:gd name="T12" fmla="*/ 6 w 8"/>
                <a:gd name="T13" fmla="*/ 6 h 9"/>
                <a:gd name="T14" fmla="*/ 6 w 8"/>
                <a:gd name="T15" fmla="*/ 6 h 9"/>
                <a:gd name="T16" fmla="*/ 6 w 8"/>
                <a:gd name="T17" fmla="*/ 6 h 9"/>
                <a:gd name="T18" fmla="*/ 6 w 8"/>
                <a:gd name="T19" fmla="*/ 4 h 9"/>
                <a:gd name="T20" fmla="*/ 4 w 8"/>
                <a:gd name="T21" fmla="*/ 4 h 9"/>
                <a:gd name="T22" fmla="*/ 4 w 8"/>
                <a:gd name="T23" fmla="*/ 4 h 9"/>
                <a:gd name="T24" fmla="*/ 4 w 8"/>
                <a:gd name="T25" fmla="*/ 4 h 9"/>
                <a:gd name="T26" fmla="*/ 4 w 8"/>
                <a:gd name="T27" fmla="*/ 2 h 9"/>
                <a:gd name="T28" fmla="*/ 2 w 8"/>
                <a:gd name="T29" fmla="*/ 2 h 9"/>
                <a:gd name="T30" fmla="*/ 2 w 8"/>
                <a:gd name="T31" fmla="*/ 2 h 9"/>
                <a:gd name="T32" fmla="*/ 2 w 8"/>
                <a:gd name="T33" fmla="*/ 2 h 9"/>
                <a:gd name="T34" fmla="*/ 2 w 8"/>
                <a:gd name="T35" fmla="*/ 2 h 9"/>
                <a:gd name="T36" fmla="*/ 2 w 8"/>
                <a:gd name="T37" fmla="*/ 2 h 9"/>
                <a:gd name="T38" fmla="*/ 0 w 8"/>
                <a:gd name="T39" fmla="*/ 0 h 9"/>
                <a:gd name="T40" fmla="*/ 0 w 8"/>
                <a:gd name="T41" fmla="*/ 0 h 9"/>
                <a:gd name="T42" fmla="*/ 0 w 8"/>
                <a:gd name="T43" fmla="*/ 0 h 9"/>
                <a:gd name="T44" fmla="*/ 0 w 8"/>
                <a:gd name="T45" fmla="*/ 0 h 9"/>
                <a:gd name="T46" fmla="*/ 0 w 8"/>
                <a:gd name="T4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210"/>
            <p:cNvSpPr>
              <a:spLocks/>
            </p:cNvSpPr>
            <p:nvPr/>
          </p:nvSpPr>
          <p:spPr bwMode="auto">
            <a:xfrm>
              <a:off x="13207592" y="1029449"/>
              <a:ext cx="0" cy="6350"/>
            </a:xfrm>
            <a:custGeom>
              <a:avLst/>
              <a:gdLst>
                <a:gd name="T0" fmla="*/ 4 h 4"/>
                <a:gd name="T1" fmla="*/ 4 h 4"/>
                <a:gd name="T2" fmla="*/ 2 h 4"/>
                <a:gd name="T3" fmla="*/ 2 h 4"/>
                <a:gd name="T4" fmla="*/ 2 h 4"/>
                <a:gd name="T5" fmla="*/ 2 h 4"/>
                <a:gd name="T6" fmla="*/ 2 h 4"/>
                <a:gd name="T7" fmla="*/ 0 h 4"/>
                <a:gd name="T8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6211"/>
            <p:cNvSpPr>
              <a:spLocks/>
            </p:cNvSpPr>
            <p:nvPr/>
          </p:nvSpPr>
          <p:spPr bwMode="auto">
            <a:xfrm>
              <a:off x="13231404" y="1027862"/>
              <a:ext cx="6350" cy="11113"/>
            </a:xfrm>
            <a:custGeom>
              <a:avLst/>
              <a:gdLst>
                <a:gd name="T0" fmla="*/ 4 w 4"/>
                <a:gd name="T1" fmla="*/ 7 h 7"/>
                <a:gd name="T2" fmla="*/ 4 w 4"/>
                <a:gd name="T3" fmla="*/ 7 h 7"/>
                <a:gd name="T4" fmla="*/ 4 w 4"/>
                <a:gd name="T5" fmla="*/ 5 h 7"/>
                <a:gd name="T6" fmla="*/ 4 w 4"/>
                <a:gd name="T7" fmla="*/ 5 h 7"/>
                <a:gd name="T8" fmla="*/ 4 w 4"/>
                <a:gd name="T9" fmla="*/ 3 h 7"/>
                <a:gd name="T10" fmla="*/ 4 w 4"/>
                <a:gd name="T11" fmla="*/ 3 h 7"/>
                <a:gd name="T12" fmla="*/ 2 w 4"/>
                <a:gd name="T13" fmla="*/ 3 h 7"/>
                <a:gd name="T14" fmla="*/ 2 w 4"/>
                <a:gd name="T15" fmla="*/ 3 h 7"/>
                <a:gd name="T16" fmla="*/ 2 w 4"/>
                <a:gd name="T17" fmla="*/ 3 h 7"/>
                <a:gd name="T18" fmla="*/ 2 w 4"/>
                <a:gd name="T19" fmla="*/ 3 h 7"/>
                <a:gd name="T20" fmla="*/ 2 w 4"/>
                <a:gd name="T21" fmla="*/ 1 h 7"/>
                <a:gd name="T22" fmla="*/ 2 w 4"/>
                <a:gd name="T23" fmla="*/ 1 h 7"/>
                <a:gd name="T24" fmla="*/ 0 w 4"/>
                <a:gd name="T25" fmla="*/ 1 h 7"/>
                <a:gd name="T26" fmla="*/ 0 w 4"/>
                <a:gd name="T27" fmla="*/ 1 h 7"/>
                <a:gd name="T28" fmla="*/ 0 w 4"/>
                <a:gd name="T29" fmla="*/ 1 h 7"/>
                <a:gd name="T30" fmla="*/ 0 w 4"/>
                <a:gd name="T3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6213"/>
            <p:cNvSpPr>
              <a:spLocks/>
            </p:cNvSpPr>
            <p:nvPr/>
          </p:nvSpPr>
          <p:spPr bwMode="auto">
            <a:xfrm>
              <a:off x="13207592" y="1035799"/>
              <a:ext cx="6350" cy="19050"/>
            </a:xfrm>
            <a:custGeom>
              <a:avLst/>
              <a:gdLst>
                <a:gd name="T0" fmla="*/ 4 w 4"/>
                <a:gd name="T1" fmla="*/ 12 h 12"/>
                <a:gd name="T2" fmla="*/ 4 w 4"/>
                <a:gd name="T3" fmla="*/ 12 h 12"/>
                <a:gd name="T4" fmla="*/ 4 w 4"/>
                <a:gd name="T5" fmla="*/ 12 h 12"/>
                <a:gd name="T6" fmla="*/ 4 w 4"/>
                <a:gd name="T7" fmla="*/ 10 h 12"/>
                <a:gd name="T8" fmla="*/ 4 w 4"/>
                <a:gd name="T9" fmla="*/ 10 h 12"/>
                <a:gd name="T10" fmla="*/ 2 w 4"/>
                <a:gd name="T11" fmla="*/ 8 h 12"/>
                <a:gd name="T12" fmla="*/ 4 w 4"/>
                <a:gd name="T13" fmla="*/ 8 h 12"/>
                <a:gd name="T14" fmla="*/ 2 w 4"/>
                <a:gd name="T15" fmla="*/ 8 h 12"/>
                <a:gd name="T16" fmla="*/ 2 w 4"/>
                <a:gd name="T17" fmla="*/ 6 h 12"/>
                <a:gd name="T18" fmla="*/ 2 w 4"/>
                <a:gd name="T19" fmla="*/ 6 h 12"/>
                <a:gd name="T20" fmla="*/ 2 w 4"/>
                <a:gd name="T21" fmla="*/ 6 h 12"/>
                <a:gd name="T22" fmla="*/ 2 w 4"/>
                <a:gd name="T23" fmla="*/ 4 h 12"/>
                <a:gd name="T24" fmla="*/ 2 w 4"/>
                <a:gd name="T25" fmla="*/ 4 h 12"/>
                <a:gd name="T26" fmla="*/ 2 w 4"/>
                <a:gd name="T27" fmla="*/ 2 h 12"/>
                <a:gd name="T28" fmla="*/ 2 w 4"/>
                <a:gd name="T29" fmla="*/ 2 h 12"/>
                <a:gd name="T30" fmla="*/ 2 w 4"/>
                <a:gd name="T31" fmla="*/ 2 h 12"/>
                <a:gd name="T32" fmla="*/ 2 w 4"/>
                <a:gd name="T33" fmla="*/ 2 h 12"/>
                <a:gd name="T34" fmla="*/ 0 w 4"/>
                <a:gd name="T35" fmla="*/ 2 h 12"/>
                <a:gd name="T36" fmla="*/ 0 w 4"/>
                <a:gd name="T3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" h="12">
                  <a:moveTo>
                    <a:pt x="4" y="12"/>
                  </a:move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217"/>
            <p:cNvSpPr>
              <a:spLocks/>
            </p:cNvSpPr>
            <p:nvPr/>
          </p:nvSpPr>
          <p:spPr bwMode="auto">
            <a:xfrm>
              <a:off x="13207592" y="1054849"/>
              <a:ext cx="6350" cy="17463"/>
            </a:xfrm>
            <a:custGeom>
              <a:avLst/>
              <a:gdLst>
                <a:gd name="T0" fmla="*/ 2 w 4"/>
                <a:gd name="T1" fmla="*/ 11 h 11"/>
                <a:gd name="T2" fmla="*/ 2 w 4"/>
                <a:gd name="T3" fmla="*/ 11 h 11"/>
                <a:gd name="T4" fmla="*/ 0 w 4"/>
                <a:gd name="T5" fmla="*/ 11 h 11"/>
                <a:gd name="T6" fmla="*/ 2 w 4"/>
                <a:gd name="T7" fmla="*/ 9 h 11"/>
                <a:gd name="T8" fmla="*/ 2 w 4"/>
                <a:gd name="T9" fmla="*/ 9 h 11"/>
                <a:gd name="T10" fmla="*/ 2 w 4"/>
                <a:gd name="T11" fmla="*/ 7 h 11"/>
                <a:gd name="T12" fmla="*/ 2 w 4"/>
                <a:gd name="T13" fmla="*/ 7 h 11"/>
                <a:gd name="T14" fmla="*/ 2 w 4"/>
                <a:gd name="T15" fmla="*/ 7 h 11"/>
                <a:gd name="T16" fmla="*/ 2 w 4"/>
                <a:gd name="T17" fmla="*/ 6 h 11"/>
                <a:gd name="T18" fmla="*/ 2 w 4"/>
                <a:gd name="T19" fmla="*/ 6 h 11"/>
                <a:gd name="T20" fmla="*/ 2 w 4"/>
                <a:gd name="T21" fmla="*/ 6 h 11"/>
                <a:gd name="T22" fmla="*/ 2 w 4"/>
                <a:gd name="T23" fmla="*/ 6 h 11"/>
                <a:gd name="T24" fmla="*/ 2 w 4"/>
                <a:gd name="T25" fmla="*/ 6 h 11"/>
                <a:gd name="T26" fmla="*/ 4 w 4"/>
                <a:gd name="T27" fmla="*/ 6 h 11"/>
                <a:gd name="T28" fmla="*/ 4 w 4"/>
                <a:gd name="T29" fmla="*/ 6 h 11"/>
                <a:gd name="T30" fmla="*/ 2 w 4"/>
                <a:gd name="T31" fmla="*/ 6 h 11"/>
                <a:gd name="T32" fmla="*/ 2 w 4"/>
                <a:gd name="T33" fmla="*/ 4 h 11"/>
                <a:gd name="T34" fmla="*/ 4 w 4"/>
                <a:gd name="T35" fmla="*/ 4 h 11"/>
                <a:gd name="T36" fmla="*/ 4 w 4"/>
                <a:gd name="T37" fmla="*/ 4 h 11"/>
                <a:gd name="T38" fmla="*/ 4 w 4"/>
                <a:gd name="T39" fmla="*/ 2 h 11"/>
                <a:gd name="T40" fmla="*/ 4 w 4"/>
                <a:gd name="T41" fmla="*/ 2 h 11"/>
                <a:gd name="T42" fmla="*/ 4 w 4"/>
                <a:gd name="T4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" h="11">
                  <a:moveTo>
                    <a:pt x="2" y="11"/>
                  </a:moveTo>
                  <a:lnTo>
                    <a:pt x="2" y="11"/>
                  </a:lnTo>
                  <a:lnTo>
                    <a:pt x="0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235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6236"/>
            <p:cNvSpPr>
              <a:spLocks noEditPoints="1"/>
            </p:cNvSpPr>
            <p:nvPr/>
          </p:nvSpPr>
          <p:spPr bwMode="auto">
            <a:xfrm>
              <a:off x="12582117" y="727824"/>
              <a:ext cx="652462" cy="619125"/>
            </a:xfrm>
            <a:custGeom>
              <a:avLst/>
              <a:gdLst>
                <a:gd name="T0" fmla="*/ 158 w 411"/>
                <a:gd name="T1" fmla="*/ 8 h 390"/>
                <a:gd name="T2" fmla="*/ 114 w 411"/>
                <a:gd name="T3" fmla="*/ 23 h 390"/>
                <a:gd name="T4" fmla="*/ 123 w 411"/>
                <a:gd name="T5" fmla="*/ 18 h 390"/>
                <a:gd name="T6" fmla="*/ 206 w 411"/>
                <a:gd name="T7" fmla="*/ 2 h 390"/>
                <a:gd name="T8" fmla="*/ 242 w 411"/>
                <a:gd name="T9" fmla="*/ 6 h 390"/>
                <a:gd name="T10" fmla="*/ 217 w 411"/>
                <a:gd name="T11" fmla="*/ 23 h 390"/>
                <a:gd name="T12" fmla="*/ 202 w 411"/>
                <a:gd name="T13" fmla="*/ 23 h 390"/>
                <a:gd name="T14" fmla="*/ 181 w 411"/>
                <a:gd name="T15" fmla="*/ 18 h 390"/>
                <a:gd name="T16" fmla="*/ 202 w 411"/>
                <a:gd name="T17" fmla="*/ 10 h 390"/>
                <a:gd name="T18" fmla="*/ 238 w 411"/>
                <a:gd name="T19" fmla="*/ 10 h 390"/>
                <a:gd name="T20" fmla="*/ 263 w 411"/>
                <a:gd name="T21" fmla="*/ 10 h 390"/>
                <a:gd name="T22" fmla="*/ 271 w 411"/>
                <a:gd name="T23" fmla="*/ 12 h 390"/>
                <a:gd name="T24" fmla="*/ 346 w 411"/>
                <a:gd name="T25" fmla="*/ 56 h 390"/>
                <a:gd name="T26" fmla="*/ 403 w 411"/>
                <a:gd name="T27" fmla="*/ 150 h 390"/>
                <a:gd name="T28" fmla="*/ 402 w 411"/>
                <a:gd name="T29" fmla="*/ 158 h 390"/>
                <a:gd name="T30" fmla="*/ 384 w 411"/>
                <a:gd name="T31" fmla="*/ 142 h 390"/>
                <a:gd name="T32" fmla="*/ 321 w 411"/>
                <a:gd name="T33" fmla="*/ 114 h 390"/>
                <a:gd name="T34" fmla="*/ 350 w 411"/>
                <a:gd name="T35" fmla="*/ 137 h 390"/>
                <a:gd name="T36" fmla="*/ 306 w 411"/>
                <a:gd name="T37" fmla="*/ 167 h 390"/>
                <a:gd name="T38" fmla="*/ 263 w 411"/>
                <a:gd name="T39" fmla="*/ 123 h 390"/>
                <a:gd name="T40" fmla="*/ 311 w 411"/>
                <a:gd name="T41" fmla="*/ 194 h 390"/>
                <a:gd name="T42" fmla="*/ 306 w 411"/>
                <a:gd name="T43" fmla="*/ 258 h 390"/>
                <a:gd name="T44" fmla="*/ 269 w 411"/>
                <a:gd name="T45" fmla="*/ 336 h 390"/>
                <a:gd name="T46" fmla="*/ 198 w 411"/>
                <a:gd name="T47" fmla="*/ 371 h 390"/>
                <a:gd name="T48" fmla="*/ 175 w 411"/>
                <a:gd name="T49" fmla="*/ 288 h 390"/>
                <a:gd name="T50" fmla="*/ 152 w 411"/>
                <a:gd name="T51" fmla="*/ 231 h 390"/>
                <a:gd name="T52" fmla="*/ 94 w 411"/>
                <a:gd name="T53" fmla="*/ 223 h 390"/>
                <a:gd name="T54" fmla="*/ 58 w 411"/>
                <a:gd name="T55" fmla="*/ 189 h 390"/>
                <a:gd name="T56" fmla="*/ 69 w 411"/>
                <a:gd name="T57" fmla="*/ 135 h 390"/>
                <a:gd name="T58" fmla="*/ 150 w 411"/>
                <a:gd name="T59" fmla="*/ 85 h 390"/>
                <a:gd name="T60" fmla="*/ 227 w 411"/>
                <a:gd name="T61" fmla="*/ 104 h 390"/>
                <a:gd name="T62" fmla="*/ 240 w 411"/>
                <a:gd name="T63" fmla="*/ 87 h 390"/>
                <a:gd name="T64" fmla="*/ 277 w 411"/>
                <a:gd name="T65" fmla="*/ 71 h 390"/>
                <a:gd name="T66" fmla="*/ 252 w 411"/>
                <a:gd name="T67" fmla="*/ 58 h 390"/>
                <a:gd name="T68" fmla="*/ 223 w 411"/>
                <a:gd name="T69" fmla="*/ 73 h 390"/>
                <a:gd name="T70" fmla="*/ 206 w 411"/>
                <a:gd name="T71" fmla="*/ 71 h 390"/>
                <a:gd name="T72" fmla="*/ 190 w 411"/>
                <a:gd name="T73" fmla="*/ 75 h 390"/>
                <a:gd name="T74" fmla="*/ 115 w 411"/>
                <a:gd name="T75" fmla="*/ 87 h 390"/>
                <a:gd name="T76" fmla="*/ 140 w 411"/>
                <a:gd name="T77" fmla="*/ 48 h 390"/>
                <a:gd name="T78" fmla="*/ 294 w 411"/>
                <a:gd name="T79" fmla="*/ 54 h 390"/>
                <a:gd name="T80" fmla="*/ 311 w 411"/>
                <a:gd name="T81" fmla="*/ 71 h 390"/>
                <a:gd name="T82" fmla="*/ 252 w 411"/>
                <a:gd name="T83" fmla="*/ 8 h 390"/>
                <a:gd name="T84" fmla="*/ 256 w 411"/>
                <a:gd name="T85" fmla="*/ 10 h 390"/>
                <a:gd name="T86" fmla="*/ 196 w 411"/>
                <a:gd name="T87" fmla="*/ 8 h 390"/>
                <a:gd name="T88" fmla="*/ 129 w 411"/>
                <a:gd name="T89" fmla="*/ 18 h 390"/>
                <a:gd name="T90" fmla="*/ 108 w 411"/>
                <a:gd name="T91" fmla="*/ 25 h 390"/>
                <a:gd name="T92" fmla="*/ 154 w 411"/>
                <a:gd name="T93" fmla="*/ 25 h 390"/>
                <a:gd name="T94" fmla="*/ 152 w 411"/>
                <a:gd name="T95" fmla="*/ 31 h 390"/>
                <a:gd name="T96" fmla="*/ 179 w 411"/>
                <a:gd name="T97" fmla="*/ 27 h 390"/>
                <a:gd name="T98" fmla="*/ 138 w 411"/>
                <a:gd name="T99" fmla="*/ 39 h 390"/>
                <a:gd name="T100" fmla="*/ 146 w 411"/>
                <a:gd name="T101" fmla="*/ 33 h 390"/>
                <a:gd name="T102" fmla="*/ 188 w 411"/>
                <a:gd name="T103" fmla="*/ 58 h 390"/>
                <a:gd name="T104" fmla="*/ 225 w 411"/>
                <a:gd name="T105" fmla="*/ 75 h 390"/>
                <a:gd name="T106" fmla="*/ 183 w 411"/>
                <a:gd name="T107" fmla="*/ 83 h 390"/>
                <a:gd name="T108" fmla="*/ 259 w 411"/>
                <a:gd name="T109" fmla="*/ 91 h 390"/>
                <a:gd name="T110" fmla="*/ 398 w 411"/>
                <a:gd name="T111" fmla="*/ 133 h 390"/>
                <a:gd name="T112" fmla="*/ 37 w 411"/>
                <a:gd name="T113" fmla="*/ 173 h 390"/>
                <a:gd name="T114" fmla="*/ 67 w 411"/>
                <a:gd name="T115" fmla="*/ 210 h 390"/>
                <a:gd name="T116" fmla="*/ 2 w 411"/>
                <a:gd name="T117" fmla="*/ 223 h 390"/>
                <a:gd name="T118" fmla="*/ 25 w 411"/>
                <a:gd name="T119" fmla="*/ 296 h 390"/>
                <a:gd name="T120" fmla="*/ 2 w 411"/>
                <a:gd name="T121" fmla="*/ 225 h 390"/>
                <a:gd name="T122" fmla="*/ 327 w 411"/>
                <a:gd name="T123" fmla="*/ 315 h 390"/>
                <a:gd name="T124" fmla="*/ 323 w 411"/>
                <a:gd name="T125" fmla="*/ 30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1" h="390"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25" y="2"/>
                  </a:move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close/>
                  <a:moveTo>
                    <a:pt x="223" y="2"/>
                  </a:moveTo>
                  <a:lnTo>
                    <a:pt x="221" y="2"/>
                  </a:lnTo>
                  <a:lnTo>
                    <a:pt x="223" y="2"/>
                  </a:lnTo>
                  <a:close/>
                  <a:moveTo>
                    <a:pt x="185" y="2"/>
                  </a:moveTo>
                  <a:lnTo>
                    <a:pt x="183" y="2"/>
                  </a:lnTo>
                  <a:lnTo>
                    <a:pt x="185" y="2"/>
                  </a:lnTo>
                  <a:lnTo>
                    <a:pt x="183" y="2"/>
                  </a:lnTo>
                  <a:lnTo>
                    <a:pt x="181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2" y="8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6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6" y="12"/>
                  </a:lnTo>
                  <a:lnTo>
                    <a:pt x="144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0" y="14"/>
                  </a:lnTo>
                  <a:lnTo>
                    <a:pt x="138" y="14"/>
                  </a:lnTo>
                  <a:lnTo>
                    <a:pt x="137" y="14"/>
                  </a:lnTo>
                  <a:lnTo>
                    <a:pt x="135" y="14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29" y="16"/>
                  </a:lnTo>
                  <a:lnTo>
                    <a:pt x="129" y="18"/>
                  </a:lnTo>
                  <a:lnTo>
                    <a:pt x="127" y="18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5" y="21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4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7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5" y="2"/>
                  </a:lnTo>
                  <a:close/>
                  <a:moveTo>
                    <a:pt x="208" y="0"/>
                  </a:move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1" y="0"/>
                  </a:ln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15" y="0"/>
                  </a:moveTo>
                  <a:lnTo>
                    <a:pt x="213" y="0"/>
                  </a:lnTo>
                  <a:lnTo>
                    <a:pt x="215" y="0"/>
                  </a:lnTo>
                  <a:close/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04" y="0"/>
                  </a:moveTo>
                  <a:lnTo>
                    <a:pt x="206" y="0"/>
                  </a:ln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lnTo>
                    <a:pt x="206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4" y="2"/>
                  </a:lnTo>
                  <a:lnTo>
                    <a:pt x="204" y="0"/>
                  </a:lnTo>
                  <a:close/>
                  <a:moveTo>
                    <a:pt x="200" y="2"/>
                  </a:moveTo>
                  <a:lnTo>
                    <a:pt x="200" y="0"/>
                  </a:lnTo>
                  <a:lnTo>
                    <a:pt x="200" y="2"/>
                  </a:lnTo>
                  <a:close/>
                  <a:moveTo>
                    <a:pt x="208" y="2"/>
                  </a:move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close/>
                  <a:moveTo>
                    <a:pt x="181" y="2"/>
                  </a:moveTo>
                  <a:lnTo>
                    <a:pt x="183" y="2"/>
                  </a:lnTo>
                  <a:lnTo>
                    <a:pt x="181" y="2"/>
                  </a:lnTo>
                  <a:close/>
                  <a:moveTo>
                    <a:pt x="181" y="2"/>
                  </a:moveTo>
                  <a:lnTo>
                    <a:pt x="179" y="2"/>
                  </a:lnTo>
                  <a:lnTo>
                    <a:pt x="181" y="2"/>
                  </a:lnTo>
                  <a:close/>
                  <a:moveTo>
                    <a:pt x="179" y="2"/>
                  </a:moveTo>
                  <a:lnTo>
                    <a:pt x="181" y="2"/>
                  </a:lnTo>
                  <a:lnTo>
                    <a:pt x="179" y="2"/>
                  </a:lnTo>
                  <a:close/>
                  <a:moveTo>
                    <a:pt x="210" y="2"/>
                  </a:move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close/>
                  <a:moveTo>
                    <a:pt x="177" y="2"/>
                  </a:moveTo>
                  <a:lnTo>
                    <a:pt x="179" y="2"/>
                  </a:lnTo>
                  <a:lnTo>
                    <a:pt x="177" y="2"/>
                  </a:lnTo>
                  <a:close/>
                  <a:moveTo>
                    <a:pt x="177" y="4"/>
                  </a:moveTo>
                  <a:lnTo>
                    <a:pt x="177" y="2"/>
                  </a:lnTo>
                  <a:lnTo>
                    <a:pt x="177" y="4"/>
                  </a:lnTo>
                  <a:close/>
                  <a:moveTo>
                    <a:pt x="179" y="2"/>
                  </a:moveTo>
                  <a:lnTo>
                    <a:pt x="177" y="2"/>
                  </a:lnTo>
                  <a:lnTo>
                    <a:pt x="179" y="2"/>
                  </a:lnTo>
                  <a:close/>
                  <a:moveTo>
                    <a:pt x="244" y="4"/>
                  </a:moveTo>
                  <a:lnTo>
                    <a:pt x="246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2" y="6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close/>
                  <a:moveTo>
                    <a:pt x="175" y="4"/>
                  </a:moveTo>
                  <a:lnTo>
                    <a:pt x="173" y="4"/>
                  </a:lnTo>
                  <a:lnTo>
                    <a:pt x="175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1" y="4"/>
                  </a:moveTo>
                  <a:lnTo>
                    <a:pt x="169" y="4"/>
                  </a:lnTo>
                  <a:lnTo>
                    <a:pt x="171" y="4"/>
                  </a:lnTo>
                  <a:close/>
                  <a:moveTo>
                    <a:pt x="185" y="33"/>
                  </a:moveTo>
                  <a:lnTo>
                    <a:pt x="183" y="33"/>
                  </a:lnTo>
                  <a:lnTo>
                    <a:pt x="185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4" y="33"/>
                  </a:lnTo>
                  <a:lnTo>
                    <a:pt x="196" y="33"/>
                  </a:lnTo>
                  <a:lnTo>
                    <a:pt x="198" y="33"/>
                  </a:lnTo>
                  <a:lnTo>
                    <a:pt x="198" y="31"/>
                  </a:lnTo>
                  <a:lnTo>
                    <a:pt x="200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6" y="33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27"/>
                  </a:lnTo>
                  <a:lnTo>
                    <a:pt x="210" y="25"/>
                  </a:lnTo>
                  <a:lnTo>
                    <a:pt x="211" y="25"/>
                  </a:lnTo>
                  <a:lnTo>
                    <a:pt x="213" y="25"/>
                  </a:lnTo>
                  <a:lnTo>
                    <a:pt x="213" y="27"/>
                  </a:lnTo>
                  <a:lnTo>
                    <a:pt x="215" y="27"/>
                  </a:lnTo>
                  <a:lnTo>
                    <a:pt x="217" y="27"/>
                  </a:lnTo>
                  <a:lnTo>
                    <a:pt x="217" y="25"/>
                  </a:lnTo>
                  <a:lnTo>
                    <a:pt x="217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3" y="21"/>
                  </a:lnTo>
                  <a:lnTo>
                    <a:pt x="215" y="21"/>
                  </a:lnTo>
                  <a:lnTo>
                    <a:pt x="217" y="21"/>
                  </a:lnTo>
                  <a:lnTo>
                    <a:pt x="219" y="21"/>
                  </a:lnTo>
                  <a:lnTo>
                    <a:pt x="221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7" y="21"/>
                  </a:lnTo>
                  <a:lnTo>
                    <a:pt x="229" y="21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5" y="19"/>
                  </a:lnTo>
                  <a:lnTo>
                    <a:pt x="223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17" y="19"/>
                  </a:lnTo>
                  <a:lnTo>
                    <a:pt x="217" y="21"/>
                  </a:lnTo>
                  <a:lnTo>
                    <a:pt x="215" y="21"/>
                  </a:lnTo>
                  <a:lnTo>
                    <a:pt x="213" y="21"/>
                  </a:lnTo>
                  <a:lnTo>
                    <a:pt x="213" y="19"/>
                  </a:lnTo>
                  <a:lnTo>
                    <a:pt x="211" y="19"/>
                  </a:lnTo>
                  <a:lnTo>
                    <a:pt x="210" y="19"/>
                  </a:lnTo>
                  <a:lnTo>
                    <a:pt x="210" y="18"/>
                  </a:lnTo>
                  <a:lnTo>
                    <a:pt x="210" y="16"/>
                  </a:lnTo>
                  <a:lnTo>
                    <a:pt x="211" y="16"/>
                  </a:lnTo>
                  <a:lnTo>
                    <a:pt x="211" y="14"/>
                  </a:lnTo>
                  <a:lnTo>
                    <a:pt x="213" y="14"/>
                  </a:lnTo>
                  <a:lnTo>
                    <a:pt x="215" y="14"/>
                  </a:lnTo>
                  <a:lnTo>
                    <a:pt x="215" y="12"/>
                  </a:lnTo>
                  <a:lnTo>
                    <a:pt x="213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9"/>
                  </a:lnTo>
                  <a:lnTo>
                    <a:pt x="202" y="19"/>
                  </a:lnTo>
                  <a:lnTo>
                    <a:pt x="204" y="19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0" y="21"/>
                  </a:lnTo>
                  <a:lnTo>
                    <a:pt x="198" y="21"/>
                  </a:lnTo>
                  <a:lnTo>
                    <a:pt x="200" y="21"/>
                  </a:lnTo>
                  <a:lnTo>
                    <a:pt x="202" y="21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198" y="27"/>
                  </a:lnTo>
                  <a:lnTo>
                    <a:pt x="196" y="27"/>
                  </a:lnTo>
                  <a:lnTo>
                    <a:pt x="196" y="29"/>
                  </a:lnTo>
                  <a:lnTo>
                    <a:pt x="194" y="29"/>
                  </a:lnTo>
                  <a:lnTo>
                    <a:pt x="192" y="29"/>
                  </a:lnTo>
                  <a:lnTo>
                    <a:pt x="190" y="29"/>
                  </a:lnTo>
                  <a:lnTo>
                    <a:pt x="190" y="31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88" y="27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88" y="25"/>
                  </a:lnTo>
                  <a:lnTo>
                    <a:pt x="188" y="23"/>
                  </a:lnTo>
                  <a:lnTo>
                    <a:pt x="186" y="23"/>
                  </a:lnTo>
                  <a:lnTo>
                    <a:pt x="188" y="23"/>
                  </a:lnTo>
                  <a:lnTo>
                    <a:pt x="188" y="21"/>
                  </a:lnTo>
                  <a:lnTo>
                    <a:pt x="188" y="23"/>
                  </a:lnTo>
                  <a:lnTo>
                    <a:pt x="186" y="21"/>
                  </a:lnTo>
                  <a:lnTo>
                    <a:pt x="185" y="23"/>
                  </a:lnTo>
                  <a:lnTo>
                    <a:pt x="183" y="23"/>
                  </a:lnTo>
                  <a:lnTo>
                    <a:pt x="181" y="23"/>
                  </a:lnTo>
                  <a:lnTo>
                    <a:pt x="181" y="25"/>
                  </a:lnTo>
                  <a:lnTo>
                    <a:pt x="179" y="25"/>
                  </a:lnTo>
                  <a:lnTo>
                    <a:pt x="177" y="25"/>
                  </a:lnTo>
                  <a:lnTo>
                    <a:pt x="177" y="23"/>
                  </a:lnTo>
                  <a:lnTo>
                    <a:pt x="175" y="23"/>
                  </a:lnTo>
                  <a:lnTo>
                    <a:pt x="177" y="23"/>
                  </a:lnTo>
                  <a:lnTo>
                    <a:pt x="177" y="21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3" y="16"/>
                  </a:lnTo>
                  <a:lnTo>
                    <a:pt x="183" y="18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8" y="16"/>
                  </a:lnTo>
                  <a:lnTo>
                    <a:pt x="190" y="16"/>
                  </a:lnTo>
                  <a:lnTo>
                    <a:pt x="190" y="14"/>
                  </a:lnTo>
                  <a:lnTo>
                    <a:pt x="190" y="16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6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200" y="8"/>
                  </a:lnTo>
                  <a:lnTo>
                    <a:pt x="200" y="10"/>
                  </a:lnTo>
                  <a:lnTo>
                    <a:pt x="202" y="10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2" y="10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8" y="6"/>
                  </a:lnTo>
                  <a:lnTo>
                    <a:pt x="208" y="8"/>
                  </a:lnTo>
                  <a:lnTo>
                    <a:pt x="206" y="8"/>
                  </a:lnTo>
                  <a:lnTo>
                    <a:pt x="208" y="8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0" y="8"/>
                  </a:lnTo>
                  <a:lnTo>
                    <a:pt x="210" y="6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9" y="8"/>
                  </a:lnTo>
                  <a:lnTo>
                    <a:pt x="231" y="8"/>
                  </a:lnTo>
                  <a:lnTo>
                    <a:pt x="233" y="8"/>
                  </a:lnTo>
                  <a:lnTo>
                    <a:pt x="234" y="10"/>
                  </a:lnTo>
                  <a:lnTo>
                    <a:pt x="236" y="10"/>
                  </a:lnTo>
                  <a:lnTo>
                    <a:pt x="238" y="10"/>
                  </a:lnTo>
                  <a:lnTo>
                    <a:pt x="240" y="10"/>
                  </a:lnTo>
                  <a:lnTo>
                    <a:pt x="240" y="12"/>
                  </a:lnTo>
                  <a:lnTo>
                    <a:pt x="238" y="12"/>
                  </a:lnTo>
                  <a:lnTo>
                    <a:pt x="236" y="12"/>
                  </a:lnTo>
                  <a:lnTo>
                    <a:pt x="234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1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5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9" y="12"/>
                  </a:lnTo>
                  <a:lnTo>
                    <a:pt x="227" y="12"/>
                  </a:lnTo>
                  <a:lnTo>
                    <a:pt x="229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3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6" y="16"/>
                  </a:lnTo>
                  <a:lnTo>
                    <a:pt x="238" y="16"/>
                  </a:lnTo>
                  <a:lnTo>
                    <a:pt x="238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8" y="14"/>
                  </a:lnTo>
                  <a:lnTo>
                    <a:pt x="240" y="14"/>
                  </a:lnTo>
                  <a:lnTo>
                    <a:pt x="242" y="14"/>
                  </a:lnTo>
                  <a:lnTo>
                    <a:pt x="240" y="14"/>
                  </a:lnTo>
                  <a:lnTo>
                    <a:pt x="240" y="12"/>
                  </a:lnTo>
                  <a:lnTo>
                    <a:pt x="242" y="12"/>
                  </a:lnTo>
                  <a:lnTo>
                    <a:pt x="244" y="12"/>
                  </a:lnTo>
                  <a:lnTo>
                    <a:pt x="246" y="12"/>
                  </a:lnTo>
                  <a:lnTo>
                    <a:pt x="244" y="12"/>
                  </a:lnTo>
                  <a:lnTo>
                    <a:pt x="244" y="10"/>
                  </a:lnTo>
                  <a:lnTo>
                    <a:pt x="242" y="10"/>
                  </a:lnTo>
                  <a:lnTo>
                    <a:pt x="240" y="10"/>
                  </a:lnTo>
                  <a:lnTo>
                    <a:pt x="242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6" y="12"/>
                  </a:lnTo>
                  <a:lnTo>
                    <a:pt x="248" y="12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6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5" y="12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67" y="12"/>
                  </a:ln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59" y="10"/>
                  </a:lnTo>
                  <a:lnTo>
                    <a:pt x="259" y="8"/>
                  </a:lnTo>
                  <a:lnTo>
                    <a:pt x="258" y="8"/>
                  </a:lnTo>
                  <a:lnTo>
                    <a:pt x="256" y="8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7" y="16"/>
                  </a:lnTo>
                  <a:lnTo>
                    <a:pt x="279" y="16"/>
                  </a:lnTo>
                  <a:lnTo>
                    <a:pt x="277" y="16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5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4"/>
                  </a:lnTo>
                  <a:lnTo>
                    <a:pt x="405" y="152"/>
                  </a:lnTo>
                  <a:lnTo>
                    <a:pt x="405" y="150"/>
                  </a:lnTo>
                  <a:lnTo>
                    <a:pt x="403" y="150"/>
                  </a:lnTo>
                  <a:lnTo>
                    <a:pt x="403" y="148"/>
                  </a:lnTo>
                  <a:lnTo>
                    <a:pt x="403" y="146"/>
                  </a:lnTo>
                  <a:lnTo>
                    <a:pt x="403" y="144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39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398" y="133"/>
                  </a:lnTo>
                  <a:lnTo>
                    <a:pt x="400" y="135"/>
                  </a:lnTo>
                  <a:lnTo>
                    <a:pt x="398" y="135"/>
                  </a:lnTo>
                  <a:lnTo>
                    <a:pt x="398" y="133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398" y="137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40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2" y="148"/>
                  </a:lnTo>
                  <a:lnTo>
                    <a:pt x="402" y="150"/>
                  </a:lnTo>
                  <a:lnTo>
                    <a:pt x="402" y="152"/>
                  </a:lnTo>
                  <a:lnTo>
                    <a:pt x="402" y="154"/>
                  </a:lnTo>
                  <a:lnTo>
                    <a:pt x="402" y="156"/>
                  </a:lnTo>
                  <a:lnTo>
                    <a:pt x="402" y="158"/>
                  </a:lnTo>
                  <a:lnTo>
                    <a:pt x="402" y="160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5"/>
                  </a:lnTo>
                  <a:lnTo>
                    <a:pt x="402" y="167"/>
                  </a:lnTo>
                  <a:lnTo>
                    <a:pt x="402" y="169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3" y="175"/>
                  </a:lnTo>
                  <a:lnTo>
                    <a:pt x="403" y="177"/>
                  </a:lnTo>
                  <a:lnTo>
                    <a:pt x="403" y="179"/>
                  </a:lnTo>
                  <a:lnTo>
                    <a:pt x="403" y="181"/>
                  </a:lnTo>
                  <a:lnTo>
                    <a:pt x="403" y="183"/>
                  </a:lnTo>
                  <a:lnTo>
                    <a:pt x="403" y="185"/>
                  </a:lnTo>
                  <a:lnTo>
                    <a:pt x="403" y="187"/>
                  </a:lnTo>
                  <a:lnTo>
                    <a:pt x="403" y="189"/>
                  </a:lnTo>
                  <a:lnTo>
                    <a:pt x="403" y="190"/>
                  </a:lnTo>
                  <a:lnTo>
                    <a:pt x="403" y="192"/>
                  </a:lnTo>
                  <a:lnTo>
                    <a:pt x="403" y="194"/>
                  </a:lnTo>
                  <a:lnTo>
                    <a:pt x="402" y="194"/>
                  </a:lnTo>
                  <a:lnTo>
                    <a:pt x="402" y="192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90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5"/>
                  </a:lnTo>
                  <a:lnTo>
                    <a:pt x="400" y="183"/>
                  </a:lnTo>
                  <a:lnTo>
                    <a:pt x="398" y="183"/>
                  </a:lnTo>
                  <a:lnTo>
                    <a:pt x="398" y="181"/>
                  </a:lnTo>
                  <a:lnTo>
                    <a:pt x="398" y="179"/>
                  </a:lnTo>
                  <a:lnTo>
                    <a:pt x="396" y="177"/>
                  </a:lnTo>
                  <a:lnTo>
                    <a:pt x="396" y="175"/>
                  </a:lnTo>
                  <a:lnTo>
                    <a:pt x="396" y="173"/>
                  </a:lnTo>
                  <a:lnTo>
                    <a:pt x="396" y="171"/>
                  </a:lnTo>
                  <a:lnTo>
                    <a:pt x="394" y="171"/>
                  </a:lnTo>
                  <a:lnTo>
                    <a:pt x="394" y="169"/>
                  </a:lnTo>
                  <a:lnTo>
                    <a:pt x="394" y="167"/>
                  </a:lnTo>
                  <a:lnTo>
                    <a:pt x="392" y="165"/>
                  </a:lnTo>
                  <a:lnTo>
                    <a:pt x="392" y="164"/>
                  </a:lnTo>
                  <a:lnTo>
                    <a:pt x="392" y="162"/>
                  </a:lnTo>
                  <a:lnTo>
                    <a:pt x="390" y="162"/>
                  </a:lnTo>
                  <a:lnTo>
                    <a:pt x="390" y="160"/>
                  </a:lnTo>
                  <a:lnTo>
                    <a:pt x="390" y="158"/>
                  </a:lnTo>
                  <a:lnTo>
                    <a:pt x="390" y="156"/>
                  </a:lnTo>
                  <a:lnTo>
                    <a:pt x="388" y="156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6" y="150"/>
                  </a:lnTo>
                  <a:lnTo>
                    <a:pt x="386" y="148"/>
                  </a:lnTo>
                  <a:lnTo>
                    <a:pt x="386" y="146"/>
                  </a:lnTo>
                  <a:lnTo>
                    <a:pt x="386" y="144"/>
                  </a:lnTo>
                  <a:lnTo>
                    <a:pt x="384" y="144"/>
                  </a:lnTo>
                  <a:lnTo>
                    <a:pt x="384" y="142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4" y="142"/>
                  </a:lnTo>
                  <a:lnTo>
                    <a:pt x="382" y="142"/>
                  </a:lnTo>
                  <a:lnTo>
                    <a:pt x="384" y="142"/>
                  </a:lnTo>
                  <a:lnTo>
                    <a:pt x="384" y="144"/>
                  </a:lnTo>
                  <a:lnTo>
                    <a:pt x="384" y="146"/>
                  </a:lnTo>
                  <a:lnTo>
                    <a:pt x="382" y="146"/>
                  </a:lnTo>
                  <a:lnTo>
                    <a:pt x="380" y="146"/>
                  </a:lnTo>
                  <a:lnTo>
                    <a:pt x="380" y="144"/>
                  </a:lnTo>
                  <a:lnTo>
                    <a:pt x="380" y="142"/>
                  </a:lnTo>
                  <a:lnTo>
                    <a:pt x="379" y="142"/>
                  </a:lnTo>
                  <a:lnTo>
                    <a:pt x="379" y="140"/>
                  </a:lnTo>
                  <a:lnTo>
                    <a:pt x="377" y="140"/>
                  </a:lnTo>
                  <a:lnTo>
                    <a:pt x="379" y="140"/>
                  </a:lnTo>
                  <a:lnTo>
                    <a:pt x="379" y="139"/>
                  </a:lnTo>
                  <a:lnTo>
                    <a:pt x="379" y="137"/>
                  </a:lnTo>
                  <a:lnTo>
                    <a:pt x="379" y="139"/>
                  </a:lnTo>
                  <a:lnTo>
                    <a:pt x="377" y="139"/>
                  </a:lnTo>
                  <a:lnTo>
                    <a:pt x="377" y="137"/>
                  </a:lnTo>
                  <a:lnTo>
                    <a:pt x="375" y="137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1" y="133"/>
                  </a:lnTo>
                  <a:lnTo>
                    <a:pt x="371" y="131"/>
                  </a:lnTo>
                  <a:lnTo>
                    <a:pt x="369" y="131"/>
                  </a:lnTo>
                  <a:lnTo>
                    <a:pt x="369" y="129"/>
                  </a:lnTo>
                  <a:lnTo>
                    <a:pt x="369" y="127"/>
                  </a:lnTo>
                  <a:lnTo>
                    <a:pt x="367" y="127"/>
                  </a:lnTo>
                  <a:lnTo>
                    <a:pt x="367" y="129"/>
                  </a:lnTo>
                  <a:lnTo>
                    <a:pt x="369" y="129"/>
                  </a:lnTo>
                  <a:lnTo>
                    <a:pt x="367" y="129"/>
                  </a:lnTo>
                  <a:lnTo>
                    <a:pt x="365" y="129"/>
                  </a:lnTo>
                  <a:lnTo>
                    <a:pt x="365" y="131"/>
                  </a:lnTo>
                  <a:lnTo>
                    <a:pt x="365" y="129"/>
                  </a:lnTo>
                  <a:lnTo>
                    <a:pt x="363" y="129"/>
                  </a:lnTo>
                  <a:lnTo>
                    <a:pt x="363" y="131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59" y="129"/>
                  </a:lnTo>
                  <a:lnTo>
                    <a:pt x="359" y="131"/>
                  </a:lnTo>
                  <a:lnTo>
                    <a:pt x="357" y="131"/>
                  </a:lnTo>
                  <a:lnTo>
                    <a:pt x="355" y="131"/>
                  </a:lnTo>
                  <a:lnTo>
                    <a:pt x="355" y="129"/>
                  </a:lnTo>
                  <a:lnTo>
                    <a:pt x="355" y="131"/>
                  </a:lnTo>
                  <a:lnTo>
                    <a:pt x="354" y="129"/>
                  </a:lnTo>
                  <a:lnTo>
                    <a:pt x="352" y="129"/>
                  </a:lnTo>
                  <a:lnTo>
                    <a:pt x="352" y="131"/>
                  </a:lnTo>
                  <a:lnTo>
                    <a:pt x="352" y="129"/>
                  </a:lnTo>
                  <a:lnTo>
                    <a:pt x="350" y="129"/>
                  </a:lnTo>
                  <a:lnTo>
                    <a:pt x="348" y="129"/>
                  </a:lnTo>
                  <a:lnTo>
                    <a:pt x="346" y="129"/>
                  </a:lnTo>
                  <a:lnTo>
                    <a:pt x="346" y="127"/>
                  </a:lnTo>
                  <a:lnTo>
                    <a:pt x="344" y="125"/>
                  </a:lnTo>
                  <a:lnTo>
                    <a:pt x="344" y="123"/>
                  </a:lnTo>
                  <a:lnTo>
                    <a:pt x="342" y="123"/>
                  </a:lnTo>
                  <a:lnTo>
                    <a:pt x="340" y="123"/>
                  </a:lnTo>
                  <a:lnTo>
                    <a:pt x="340" y="125"/>
                  </a:lnTo>
                  <a:lnTo>
                    <a:pt x="338" y="125"/>
                  </a:lnTo>
                  <a:lnTo>
                    <a:pt x="336" y="125"/>
                  </a:lnTo>
                  <a:lnTo>
                    <a:pt x="334" y="125"/>
                  </a:lnTo>
                  <a:lnTo>
                    <a:pt x="334" y="123"/>
                  </a:lnTo>
                  <a:lnTo>
                    <a:pt x="332" y="123"/>
                  </a:lnTo>
                  <a:lnTo>
                    <a:pt x="331" y="123"/>
                  </a:lnTo>
                  <a:lnTo>
                    <a:pt x="331" y="121"/>
                  </a:lnTo>
                  <a:lnTo>
                    <a:pt x="329" y="121"/>
                  </a:lnTo>
                  <a:lnTo>
                    <a:pt x="327" y="121"/>
                  </a:lnTo>
                  <a:lnTo>
                    <a:pt x="327" y="119"/>
                  </a:lnTo>
                  <a:lnTo>
                    <a:pt x="325" y="119"/>
                  </a:lnTo>
                  <a:lnTo>
                    <a:pt x="325" y="117"/>
                  </a:lnTo>
                  <a:lnTo>
                    <a:pt x="323" y="117"/>
                  </a:lnTo>
                  <a:lnTo>
                    <a:pt x="323" y="116"/>
                  </a:lnTo>
                  <a:lnTo>
                    <a:pt x="323" y="114"/>
                  </a:lnTo>
                  <a:lnTo>
                    <a:pt x="321" y="114"/>
                  </a:lnTo>
                  <a:lnTo>
                    <a:pt x="321" y="112"/>
                  </a:lnTo>
                  <a:lnTo>
                    <a:pt x="319" y="112"/>
                  </a:lnTo>
                  <a:lnTo>
                    <a:pt x="317" y="112"/>
                  </a:lnTo>
                  <a:lnTo>
                    <a:pt x="315" y="112"/>
                  </a:lnTo>
                  <a:lnTo>
                    <a:pt x="315" y="110"/>
                  </a:lnTo>
                  <a:lnTo>
                    <a:pt x="317" y="110"/>
                  </a:lnTo>
                  <a:lnTo>
                    <a:pt x="317" y="112"/>
                  </a:lnTo>
                  <a:lnTo>
                    <a:pt x="317" y="110"/>
                  </a:lnTo>
                  <a:lnTo>
                    <a:pt x="315" y="110"/>
                  </a:lnTo>
                  <a:lnTo>
                    <a:pt x="315" y="112"/>
                  </a:lnTo>
                  <a:lnTo>
                    <a:pt x="313" y="112"/>
                  </a:lnTo>
                  <a:lnTo>
                    <a:pt x="313" y="114"/>
                  </a:lnTo>
                  <a:lnTo>
                    <a:pt x="315" y="114"/>
                  </a:lnTo>
                  <a:lnTo>
                    <a:pt x="313" y="114"/>
                  </a:lnTo>
                  <a:lnTo>
                    <a:pt x="313" y="116"/>
                  </a:lnTo>
                  <a:lnTo>
                    <a:pt x="315" y="116"/>
                  </a:lnTo>
                  <a:lnTo>
                    <a:pt x="315" y="117"/>
                  </a:lnTo>
                  <a:lnTo>
                    <a:pt x="317" y="117"/>
                  </a:lnTo>
                  <a:lnTo>
                    <a:pt x="317" y="119"/>
                  </a:lnTo>
                  <a:lnTo>
                    <a:pt x="319" y="121"/>
                  </a:lnTo>
                  <a:lnTo>
                    <a:pt x="319" y="123"/>
                  </a:lnTo>
                  <a:lnTo>
                    <a:pt x="321" y="121"/>
                  </a:lnTo>
                  <a:lnTo>
                    <a:pt x="321" y="123"/>
                  </a:lnTo>
                  <a:lnTo>
                    <a:pt x="323" y="125"/>
                  </a:lnTo>
                  <a:lnTo>
                    <a:pt x="325" y="125"/>
                  </a:lnTo>
                  <a:lnTo>
                    <a:pt x="323" y="125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5" y="131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7" y="133"/>
                  </a:lnTo>
                  <a:lnTo>
                    <a:pt x="329" y="133"/>
                  </a:lnTo>
                  <a:lnTo>
                    <a:pt x="329" y="135"/>
                  </a:lnTo>
                  <a:lnTo>
                    <a:pt x="329" y="133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9" y="129"/>
                  </a:lnTo>
                  <a:lnTo>
                    <a:pt x="329" y="127"/>
                  </a:lnTo>
                  <a:lnTo>
                    <a:pt x="329" y="129"/>
                  </a:lnTo>
                  <a:lnTo>
                    <a:pt x="331" y="129"/>
                  </a:lnTo>
                  <a:lnTo>
                    <a:pt x="331" y="131"/>
                  </a:lnTo>
                  <a:lnTo>
                    <a:pt x="331" y="133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2" y="137"/>
                  </a:lnTo>
                  <a:lnTo>
                    <a:pt x="334" y="137"/>
                  </a:lnTo>
                  <a:lnTo>
                    <a:pt x="336" y="137"/>
                  </a:lnTo>
                  <a:lnTo>
                    <a:pt x="338" y="137"/>
                  </a:lnTo>
                  <a:lnTo>
                    <a:pt x="340" y="137"/>
                  </a:lnTo>
                  <a:lnTo>
                    <a:pt x="340" y="135"/>
                  </a:lnTo>
                  <a:lnTo>
                    <a:pt x="340" y="133"/>
                  </a:lnTo>
                  <a:lnTo>
                    <a:pt x="342" y="133"/>
                  </a:lnTo>
                  <a:lnTo>
                    <a:pt x="342" y="131"/>
                  </a:lnTo>
                  <a:lnTo>
                    <a:pt x="342" y="129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4" y="129"/>
                  </a:lnTo>
                  <a:lnTo>
                    <a:pt x="344" y="131"/>
                  </a:lnTo>
                  <a:lnTo>
                    <a:pt x="344" y="133"/>
                  </a:lnTo>
                  <a:lnTo>
                    <a:pt x="346" y="133"/>
                  </a:lnTo>
                  <a:lnTo>
                    <a:pt x="346" y="135"/>
                  </a:lnTo>
                  <a:lnTo>
                    <a:pt x="348" y="135"/>
                  </a:lnTo>
                  <a:lnTo>
                    <a:pt x="348" y="137"/>
                  </a:lnTo>
                  <a:lnTo>
                    <a:pt x="350" y="137"/>
                  </a:lnTo>
                  <a:lnTo>
                    <a:pt x="352" y="137"/>
                  </a:lnTo>
                  <a:lnTo>
                    <a:pt x="354" y="137"/>
                  </a:lnTo>
                  <a:lnTo>
                    <a:pt x="354" y="139"/>
                  </a:lnTo>
                  <a:lnTo>
                    <a:pt x="355" y="140"/>
                  </a:lnTo>
                  <a:lnTo>
                    <a:pt x="355" y="142"/>
                  </a:lnTo>
                  <a:lnTo>
                    <a:pt x="357" y="142"/>
                  </a:lnTo>
                  <a:lnTo>
                    <a:pt x="357" y="144"/>
                  </a:lnTo>
                  <a:lnTo>
                    <a:pt x="357" y="146"/>
                  </a:lnTo>
                  <a:lnTo>
                    <a:pt x="355" y="148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4" y="152"/>
                  </a:lnTo>
                  <a:lnTo>
                    <a:pt x="355" y="152"/>
                  </a:lnTo>
                  <a:lnTo>
                    <a:pt x="355" y="154"/>
                  </a:lnTo>
                  <a:lnTo>
                    <a:pt x="355" y="156"/>
                  </a:lnTo>
                  <a:lnTo>
                    <a:pt x="355" y="158"/>
                  </a:lnTo>
                  <a:lnTo>
                    <a:pt x="354" y="158"/>
                  </a:lnTo>
                  <a:lnTo>
                    <a:pt x="354" y="160"/>
                  </a:lnTo>
                  <a:lnTo>
                    <a:pt x="354" y="162"/>
                  </a:lnTo>
                  <a:lnTo>
                    <a:pt x="352" y="162"/>
                  </a:lnTo>
                  <a:lnTo>
                    <a:pt x="350" y="162"/>
                  </a:lnTo>
                  <a:lnTo>
                    <a:pt x="350" y="164"/>
                  </a:lnTo>
                  <a:lnTo>
                    <a:pt x="350" y="165"/>
                  </a:lnTo>
                  <a:lnTo>
                    <a:pt x="350" y="167"/>
                  </a:lnTo>
                  <a:lnTo>
                    <a:pt x="348" y="167"/>
                  </a:lnTo>
                  <a:lnTo>
                    <a:pt x="346" y="167"/>
                  </a:lnTo>
                  <a:lnTo>
                    <a:pt x="344" y="167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2" y="171"/>
                  </a:lnTo>
                  <a:lnTo>
                    <a:pt x="342" y="173"/>
                  </a:lnTo>
                  <a:lnTo>
                    <a:pt x="340" y="173"/>
                  </a:lnTo>
                  <a:lnTo>
                    <a:pt x="340" y="175"/>
                  </a:lnTo>
                  <a:lnTo>
                    <a:pt x="338" y="175"/>
                  </a:lnTo>
                  <a:lnTo>
                    <a:pt x="338" y="177"/>
                  </a:lnTo>
                  <a:lnTo>
                    <a:pt x="336" y="177"/>
                  </a:lnTo>
                  <a:lnTo>
                    <a:pt x="334" y="177"/>
                  </a:lnTo>
                  <a:lnTo>
                    <a:pt x="334" y="179"/>
                  </a:lnTo>
                  <a:lnTo>
                    <a:pt x="332" y="179"/>
                  </a:lnTo>
                  <a:lnTo>
                    <a:pt x="332" y="181"/>
                  </a:lnTo>
                  <a:lnTo>
                    <a:pt x="331" y="181"/>
                  </a:lnTo>
                  <a:lnTo>
                    <a:pt x="331" y="183"/>
                  </a:lnTo>
                  <a:lnTo>
                    <a:pt x="329" y="183"/>
                  </a:lnTo>
                  <a:lnTo>
                    <a:pt x="327" y="183"/>
                  </a:lnTo>
                  <a:lnTo>
                    <a:pt x="327" y="185"/>
                  </a:lnTo>
                  <a:lnTo>
                    <a:pt x="325" y="185"/>
                  </a:lnTo>
                  <a:lnTo>
                    <a:pt x="323" y="185"/>
                  </a:lnTo>
                  <a:lnTo>
                    <a:pt x="321" y="185"/>
                  </a:lnTo>
                  <a:lnTo>
                    <a:pt x="321" y="187"/>
                  </a:lnTo>
                  <a:lnTo>
                    <a:pt x="319" y="187"/>
                  </a:lnTo>
                  <a:lnTo>
                    <a:pt x="319" y="189"/>
                  </a:lnTo>
                  <a:lnTo>
                    <a:pt x="317" y="189"/>
                  </a:lnTo>
                  <a:lnTo>
                    <a:pt x="315" y="189"/>
                  </a:lnTo>
                  <a:lnTo>
                    <a:pt x="315" y="190"/>
                  </a:lnTo>
                  <a:lnTo>
                    <a:pt x="313" y="190"/>
                  </a:lnTo>
                  <a:lnTo>
                    <a:pt x="313" y="189"/>
                  </a:lnTo>
                  <a:lnTo>
                    <a:pt x="311" y="189"/>
                  </a:lnTo>
                  <a:lnTo>
                    <a:pt x="311" y="190"/>
                  </a:lnTo>
                  <a:lnTo>
                    <a:pt x="311" y="189"/>
                  </a:lnTo>
                  <a:lnTo>
                    <a:pt x="311" y="187"/>
                  </a:lnTo>
                  <a:lnTo>
                    <a:pt x="311" y="185"/>
                  </a:lnTo>
                  <a:lnTo>
                    <a:pt x="309" y="185"/>
                  </a:lnTo>
                  <a:lnTo>
                    <a:pt x="309" y="183"/>
                  </a:lnTo>
                  <a:lnTo>
                    <a:pt x="309" y="181"/>
                  </a:lnTo>
                  <a:lnTo>
                    <a:pt x="309" y="179"/>
                  </a:lnTo>
                  <a:lnTo>
                    <a:pt x="307" y="179"/>
                  </a:lnTo>
                  <a:lnTo>
                    <a:pt x="307" y="177"/>
                  </a:lnTo>
                  <a:lnTo>
                    <a:pt x="307" y="175"/>
                  </a:lnTo>
                  <a:lnTo>
                    <a:pt x="307" y="173"/>
                  </a:lnTo>
                  <a:lnTo>
                    <a:pt x="307" y="171"/>
                  </a:lnTo>
                  <a:lnTo>
                    <a:pt x="306" y="171"/>
                  </a:lnTo>
                  <a:lnTo>
                    <a:pt x="306" y="169"/>
                  </a:lnTo>
                  <a:lnTo>
                    <a:pt x="306" y="167"/>
                  </a:lnTo>
                  <a:lnTo>
                    <a:pt x="304" y="167"/>
                  </a:lnTo>
                  <a:lnTo>
                    <a:pt x="304" y="165"/>
                  </a:lnTo>
                  <a:lnTo>
                    <a:pt x="302" y="165"/>
                  </a:lnTo>
                  <a:lnTo>
                    <a:pt x="302" y="164"/>
                  </a:lnTo>
                  <a:lnTo>
                    <a:pt x="300" y="164"/>
                  </a:lnTo>
                  <a:lnTo>
                    <a:pt x="300" y="162"/>
                  </a:lnTo>
                  <a:lnTo>
                    <a:pt x="300" y="160"/>
                  </a:lnTo>
                  <a:lnTo>
                    <a:pt x="298" y="160"/>
                  </a:lnTo>
                  <a:lnTo>
                    <a:pt x="298" y="158"/>
                  </a:lnTo>
                  <a:lnTo>
                    <a:pt x="296" y="158"/>
                  </a:lnTo>
                  <a:lnTo>
                    <a:pt x="296" y="156"/>
                  </a:lnTo>
                  <a:lnTo>
                    <a:pt x="294" y="156"/>
                  </a:lnTo>
                  <a:lnTo>
                    <a:pt x="292" y="156"/>
                  </a:lnTo>
                  <a:lnTo>
                    <a:pt x="292" y="154"/>
                  </a:lnTo>
                  <a:lnTo>
                    <a:pt x="290" y="154"/>
                  </a:lnTo>
                  <a:lnTo>
                    <a:pt x="290" y="152"/>
                  </a:lnTo>
                  <a:lnTo>
                    <a:pt x="292" y="152"/>
                  </a:lnTo>
                  <a:lnTo>
                    <a:pt x="290" y="152"/>
                  </a:lnTo>
                  <a:lnTo>
                    <a:pt x="290" y="150"/>
                  </a:lnTo>
                  <a:lnTo>
                    <a:pt x="288" y="148"/>
                  </a:lnTo>
                  <a:lnTo>
                    <a:pt x="288" y="146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6" y="142"/>
                  </a:lnTo>
                  <a:lnTo>
                    <a:pt x="286" y="140"/>
                  </a:lnTo>
                  <a:lnTo>
                    <a:pt x="284" y="140"/>
                  </a:lnTo>
                  <a:lnTo>
                    <a:pt x="284" y="139"/>
                  </a:lnTo>
                  <a:lnTo>
                    <a:pt x="283" y="139"/>
                  </a:lnTo>
                  <a:lnTo>
                    <a:pt x="283" y="137"/>
                  </a:lnTo>
                  <a:lnTo>
                    <a:pt x="281" y="137"/>
                  </a:lnTo>
                  <a:lnTo>
                    <a:pt x="281" y="135"/>
                  </a:lnTo>
                  <a:lnTo>
                    <a:pt x="279" y="135"/>
                  </a:lnTo>
                  <a:lnTo>
                    <a:pt x="281" y="135"/>
                  </a:lnTo>
                  <a:lnTo>
                    <a:pt x="279" y="133"/>
                  </a:lnTo>
                  <a:lnTo>
                    <a:pt x="279" y="131"/>
                  </a:lnTo>
                  <a:lnTo>
                    <a:pt x="277" y="131"/>
                  </a:lnTo>
                  <a:lnTo>
                    <a:pt x="277" y="129"/>
                  </a:lnTo>
                  <a:lnTo>
                    <a:pt x="275" y="129"/>
                  </a:lnTo>
                  <a:lnTo>
                    <a:pt x="275" y="127"/>
                  </a:lnTo>
                  <a:lnTo>
                    <a:pt x="273" y="127"/>
                  </a:lnTo>
                  <a:lnTo>
                    <a:pt x="273" y="125"/>
                  </a:lnTo>
                  <a:lnTo>
                    <a:pt x="271" y="125"/>
                  </a:lnTo>
                  <a:lnTo>
                    <a:pt x="271" y="123"/>
                  </a:lnTo>
                  <a:lnTo>
                    <a:pt x="269" y="121"/>
                  </a:lnTo>
                  <a:lnTo>
                    <a:pt x="267" y="121"/>
                  </a:lnTo>
                  <a:lnTo>
                    <a:pt x="267" y="119"/>
                  </a:lnTo>
                  <a:lnTo>
                    <a:pt x="267" y="117"/>
                  </a:lnTo>
                  <a:lnTo>
                    <a:pt x="267" y="116"/>
                  </a:lnTo>
                  <a:lnTo>
                    <a:pt x="267" y="117"/>
                  </a:lnTo>
                  <a:lnTo>
                    <a:pt x="267" y="119"/>
                  </a:lnTo>
                  <a:lnTo>
                    <a:pt x="265" y="119"/>
                  </a:lnTo>
                  <a:lnTo>
                    <a:pt x="265" y="121"/>
                  </a:lnTo>
                  <a:lnTo>
                    <a:pt x="267" y="121"/>
                  </a:lnTo>
                  <a:lnTo>
                    <a:pt x="265" y="121"/>
                  </a:lnTo>
                  <a:lnTo>
                    <a:pt x="265" y="123"/>
                  </a:lnTo>
                  <a:lnTo>
                    <a:pt x="265" y="121"/>
                  </a:lnTo>
                  <a:lnTo>
                    <a:pt x="263" y="121"/>
                  </a:lnTo>
                  <a:lnTo>
                    <a:pt x="263" y="119"/>
                  </a:lnTo>
                  <a:lnTo>
                    <a:pt x="261" y="119"/>
                  </a:lnTo>
                  <a:lnTo>
                    <a:pt x="261" y="117"/>
                  </a:lnTo>
                  <a:lnTo>
                    <a:pt x="259" y="116"/>
                  </a:lnTo>
                  <a:lnTo>
                    <a:pt x="258" y="116"/>
                  </a:lnTo>
                  <a:lnTo>
                    <a:pt x="258" y="114"/>
                  </a:lnTo>
                  <a:lnTo>
                    <a:pt x="258" y="116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9" y="119"/>
                  </a:lnTo>
                  <a:lnTo>
                    <a:pt x="261" y="119"/>
                  </a:lnTo>
                  <a:lnTo>
                    <a:pt x="261" y="121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5"/>
                  </a:lnTo>
                  <a:lnTo>
                    <a:pt x="265" y="125"/>
                  </a:lnTo>
                  <a:lnTo>
                    <a:pt x="265" y="127"/>
                  </a:lnTo>
                  <a:lnTo>
                    <a:pt x="267" y="129"/>
                  </a:lnTo>
                  <a:lnTo>
                    <a:pt x="267" y="131"/>
                  </a:lnTo>
                  <a:lnTo>
                    <a:pt x="269" y="131"/>
                  </a:lnTo>
                  <a:lnTo>
                    <a:pt x="269" y="133"/>
                  </a:lnTo>
                  <a:lnTo>
                    <a:pt x="269" y="135"/>
                  </a:lnTo>
                  <a:lnTo>
                    <a:pt x="271" y="135"/>
                  </a:lnTo>
                  <a:lnTo>
                    <a:pt x="271" y="137"/>
                  </a:lnTo>
                  <a:lnTo>
                    <a:pt x="273" y="137"/>
                  </a:lnTo>
                  <a:lnTo>
                    <a:pt x="273" y="139"/>
                  </a:lnTo>
                  <a:lnTo>
                    <a:pt x="275" y="139"/>
                  </a:lnTo>
                  <a:lnTo>
                    <a:pt x="273" y="139"/>
                  </a:lnTo>
                  <a:lnTo>
                    <a:pt x="273" y="140"/>
                  </a:lnTo>
                  <a:lnTo>
                    <a:pt x="273" y="142"/>
                  </a:lnTo>
                  <a:lnTo>
                    <a:pt x="275" y="142"/>
                  </a:lnTo>
                  <a:lnTo>
                    <a:pt x="275" y="144"/>
                  </a:lnTo>
                  <a:lnTo>
                    <a:pt x="277" y="144"/>
                  </a:lnTo>
                  <a:lnTo>
                    <a:pt x="279" y="146"/>
                  </a:lnTo>
                  <a:lnTo>
                    <a:pt x="281" y="146"/>
                  </a:lnTo>
                  <a:lnTo>
                    <a:pt x="281" y="148"/>
                  </a:lnTo>
                  <a:lnTo>
                    <a:pt x="281" y="150"/>
                  </a:lnTo>
                  <a:lnTo>
                    <a:pt x="283" y="152"/>
                  </a:lnTo>
                  <a:lnTo>
                    <a:pt x="281" y="152"/>
                  </a:lnTo>
                  <a:lnTo>
                    <a:pt x="283" y="152"/>
                  </a:lnTo>
                  <a:lnTo>
                    <a:pt x="283" y="154"/>
                  </a:lnTo>
                  <a:lnTo>
                    <a:pt x="283" y="156"/>
                  </a:lnTo>
                  <a:lnTo>
                    <a:pt x="283" y="158"/>
                  </a:lnTo>
                  <a:lnTo>
                    <a:pt x="283" y="160"/>
                  </a:lnTo>
                  <a:lnTo>
                    <a:pt x="284" y="160"/>
                  </a:lnTo>
                  <a:lnTo>
                    <a:pt x="284" y="162"/>
                  </a:lnTo>
                  <a:lnTo>
                    <a:pt x="284" y="164"/>
                  </a:lnTo>
                  <a:lnTo>
                    <a:pt x="286" y="164"/>
                  </a:lnTo>
                  <a:lnTo>
                    <a:pt x="286" y="165"/>
                  </a:lnTo>
                  <a:lnTo>
                    <a:pt x="288" y="165"/>
                  </a:lnTo>
                  <a:lnTo>
                    <a:pt x="290" y="165"/>
                  </a:lnTo>
                  <a:lnTo>
                    <a:pt x="290" y="167"/>
                  </a:lnTo>
                  <a:lnTo>
                    <a:pt x="290" y="169"/>
                  </a:lnTo>
                  <a:lnTo>
                    <a:pt x="292" y="169"/>
                  </a:lnTo>
                  <a:lnTo>
                    <a:pt x="292" y="171"/>
                  </a:lnTo>
                  <a:lnTo>
                    <a:pt x="292" y="173"/>
                  </a:lnTo>
                  <a:lnTo>
                    <a:pt x="292" y="175"/>
                  </a:lnTo>
                  <a:lnTo>
                    <a:pt x="294" y="175"/>
                  </a:lnTo>
                  <a:lnTo>
                    <a:pt x="294" y="177"/>
                  </a:lnTo>
                  <a:lnTo>
                    <a:pt x="296" y="179"/>
                  </a:lnTo>
                  <a:lnTo>
                    <a:pt x="296" y="177"/>
                  </a:lnTo>
                  <a:lnTo>
                    <a:pt x="296" y="179"/>
                  </a:lnTo>
                  <a:lnTo>
                    <a:pt x="298" y="179"/>
                  </a:lnTo>
                  <a:lnTo>
                    <a:pt x="298" y="181"/>
                  </a:lnTo>
                  <a:lnTo>
                    <a:pt x="298" y="179"/>
                  </a:lnTo>
                  <a:lnTo>
                    <a:pt x="300" y="179"/>
                  </a:lnTo>
                  <a:lnTo>
                    <a:pt x="300" y="181"/>
                  </a:lnTo>
                  <a:lnTo>
                    <a:pt x="302" y="181"/>
                  </a:lnTo>
                  <a:lnTo>
                    <a:pt x="302" y="183"/>
                  </a:lnTo>
                  <a:lnTo>
                    <a:pt x="304" y="183"/>
                  </a:lnTo>
                  <a:lnTo>
                    <a:pt x="304" y="185"/>
                  </a:lnTo>
                  <a:lnTo>
                    <a:pt x="306" y="185"/>
                  </a:lnTo>
                  <a:lnTo>
                    <a:pt x="306" y="187"/>
                  </a:lnTo>
                  <a:lnTo>
                    <a:pt x="306" y="185"/>
                  </a:lnTo>
                  <a:lnTo>
                    <a:pt x="307" y="187"/>
                  </a:lnTo>
                  <a:lnTo>
                    <a:pt x="307" y="189"/>
                  </a:lnTo>
                  <a:lnTo>
                    <a:pt x="309" y="189"/>
                  </a:lnTo>
                  <a:lnTo>
                    <a:pt x="309" y="190"/>
                  </a:lnTo>
                  <a:lnTo>
                    <a:pt x="311" y="190"/>
                  </a:lnTo>
                  <a:lnTo>
                    <a:pt x="311" y="192"/>
                  </a:lnTo>
                  <a:lnTo>
                    <a:pt x="311" y="194"/>
                  </a:lnTo>
                  <a:lnTo>
                    <a:pt x="309" y="194"/>
                  </a:lnTo>
                  <a:lnTo>
                    <a:pt x="307" y="194"/>
                  </a:lnTo>
                  <a:lnTo>
                    <a:pt x="309" y="194"/>
                  </a:lnTo>
                  <a:lnTo>
                    <a:pt x="309" y="196"/>
                  </a:lnTo>
                  <a:lnTo>
                    <a:pt x="309" y="194"/>
                  </a:lnTo>
                  <a:lnTo>
                    <a:pt x="311" y="194"/>
                  </a:lnTo>
                  <a:lnTo>
                    <a:pt x="311" y="196"/>
                  </a:lnTo>
                  <a:lnTo>
                    <a:pt x="313" y="196"/>
                  </a:lnTo>
                  <a:lnTo>
                    <a:pt x="313" y="198"/>
                  </a:lnTo>
                  <a:lnTo>
                    <a:pt x="315" y="198"/>
                  </a:lnTo>
                  <a:lnTo>
                    <a:pt x="315" y="200"/>
                  </a:lnTo>
                  <a:lnTo>
                    <a:pt x="317" y="200"/>
                  </a:lnTo>
                  <a:lnTo>
                    <a:pt x="319" y="200"/>
                  </a:lnTo>
                  <a:lnTo>
                    <a:pt x="319" y="198"/>
                  </a:lnTo>
                  <a:lnTo>
                    <a:pt x="321" y="198"/>
                  </a:lnTo>
                  <a:lnTo>
                    <a:pt x="323" y="198"/>
                  </a:lnTo>
                  <a:lnTo>
                    <a:pt x="325" y="198"/>
                  </a:lnTo>
                  <a:lnTo>
                    <a:pt x="327" y="196"/>
                  </a:lnTo>
                  <a:lnTo>
                    <a:pt x="329" y="196"/>
                  </a:lnTo>
                  <a:lnTo>
                    <a:pt x="331" y="196"/>
                  </a:lnTo>
                  <a:lnTo>
                    <a:pt x="331" y="194"/>
                  </a:lnTo>
                  <a:lnTo>
                    <a:pt x="332" y="194"/>
                  </a:lnTo>
                  <a:lnTo>
                    <a:pt x="334" y="194"/>
                  </a:lnTo>
                  <a:lnTo>
                    <a:pt x="336" y="192"/>
                  </a:lnTo>
                  <a:lnTo>
                    <a:pt x="336" y="194"/>
                  </a:lnTo>
                  <a:lnTo>
                    <a:pt x="336" y="192"/>
                  </a:lnTo>
                  <a:lnTo>
                    <a:pt x="338" y="192"/>
                  </a:lnTo>
                  <a:lnTo>
                    <a:pt x="338" y="190"/>
                  </a:lnTo>
                  <a:lnTo>
                    <a:pt x="340" y="190"/>
                  </a:lnTo>
                  <a:lnTo>
                    <a:pt x="340" y="192"/>
                  </a:lnTo>
                  <a:lnTo>
                    <a:pt x="340" y="194"/>
                  </a:lnTo>
                  <a:lnTo>
                    <a:pt x="340" y="196"/>
                  </a:lnTo>
                  <a:lnTo>
                    <a:pt x="340" y="198"/>
                  </a:lnTo>
                  <a:lnTo>
                    <a:pt x="340" y="196"/>
                  </a:lnTo>
                  <a:lnTo>
                    <a:pt x="342" y="196"/>
                  </a:lnTo>
                  <a:lnTo>
                    <a:pt x="342" y="198"/>
                  </a:lnTo>
                  <a:lnTo>
                    <a:pt x="340" y="198"/>
                  </a:lnTo>
                  <a:lnTo>
                    <a:pt x="340" y="200"/>
                  </a:lnTo>
                  <a:lnTo>
                    <a:pt x="340" y="202"/>
                  </a:lnTo>
                  <a:lnTo>
                    <a:pt x="340" y="204"/>
                  </a:lnTo>
                  <a:lnTo>
                    <a:pt x="338" y="206"/>
                  </a:lnTo>
                  <a:lnTo>
                    <a:pt x="338" y="208"/>
                  </a:lnTo>
                  <a:lnTo>
                    <a:pt x="338" y="210"/>
                  </a:lnTo>
                  <a:lnTo>
                    <a:pt x="336" y="210"/>
                  </a:lnTo>
                  <a:lnTo>
                    <a:pt x="336" y="212"/>
                  </a:lnTo>
                  <a:lnTo>
                    <a:pt x="336" y="213"/>
                  </a:lnTo>
                  <a:lnTo>
                    <a:pt x="336" y="215"/>
                  </a:lnTo>
                  <a:lnTo>
                    <a:pt x="334" y="215"/>
                  </a:lnTo>
                  <a:lnTo>
                    <a:pt x="334" y="217"/>
                  </a:lnTo>
                  <a:lnTo>
                    <a:pt x="334" y="219"/>
                  </a:lnTo>
                  <a:lnTo>
                    <a:pt x="334" y="221"/>
                  </a:lnTo>
                  <a:lnTo>
                    <a:pt x="332" y="221"/>
                  </a:lnTo>
                  <a:lnTo>
                    <a:pt x="332" y="223"/>
                  </a:lnTo>
                  <a:lnTo>
                    <a:pt x="332" y="225"/>
                  </a:lnTo>
                  <a:lnTo>
                    <a:pt x="331" y="225"/>
                  </a:lnTo>
                  <a:lnTo>
                    <a:pt x="331" y="227"/>
                  </a:lnTo>
                  <a:lnTo>
                    <a:pt x="331" y="229"/>
                  </a:lnTo>
                  <a:lnTo>
                    <a:pt x="329" y="229"/>
                  </a:lnTo>
                  <a:lnTo>
                    <a:pt x="329" y="231"/>
                  </a:lnTo>
                  <a:lnTo>
                    <a:pt x="327" y="231"/>
                  </a:lnTo>
                  <a:lnTo>
                    <a:pt x="327" y="233"/>
                  </a:lnTo>
                  <a:lnTo>
                    <a:pt x="325" y="235"/>
                  </a:lnTo>
                  <a:lnTo>
                    <a:pt x="325" y="237"/>
                  </a:lnTo>
                  <a:lnTo>
                    <a:pt x="323" y="237"/>
                  </a:lnTo>
                  <a:lnTo>
                    <a:pt x="323" y="238"/>
                  </a:lnTo>
                  <a:lnTo>
                    <a:pt x="321" y="238"/>
                  </a:lnTo>
                  <a:lnTo>
                    <a:pt x="319" y="238"/>
                  </a:lnTo>
                  <a:lnTo>
                    <a:pt x="319" y="240"/>
                  </a:lnTo>
                  <a:lnTo>
                    <a:pt x="317" y="242"/>
                  </a:lnTo>
                  <a:lnTo>
                    <a:pt x="315" y="244"/>
                  </a:lnTo>
                  <a:lnTo>
                    <a:pt x="313" y="246"/>
                  </a:lnTo>
                  <a:lnTo>
                    <a:pt x="313" y="248"/>
                  </a:lnTo>
                  <a:lnTo>
                    <a:pt x="311" y="248"/>
                  </a:lnTo>
                  <a:lnTo>
                    <a:pt x="311" y="250"/>
                  </a:lnTo>
                  <a:lnTo>
                    <a:pt x="309" y="250"/>
                  </a:lnTo>
                  <a:lnTo>
                    <a:pt x="309" y="252"/>
                  </a:lnTo>
                  <a:lnTo>
                    <a:pt x="307" y="252"/>
                  </a:lnTo>
                  <a:lnTo>
                    <a:pt x="307" y="254"/>
                  </a:lnTo>
                  <a:lnTo>
                    <a:pt x="307" y="256"/>
                  </a:lnTo>
                  <a:lnTo>
                    <a:pt x="306" y="256"/>
                  </a:lnTo>
                  <a:lnTo>
                    <a:pt x="306" y="258"/>
                  </a:lnTo>
                  <a:lnTo>
                    <a:pt x="304" y="258"/>
                  </a:lnTo>
                  <a:lnTo>
                    <a:pt x="304" y="260"/>
                  </a:lnTo>
                  <a:lnTo>
                    <a:pt x="302" y="260"/>
                  </a:lnTo>
                  <a:lnTo>
                    <a:pt x="302" y="262"/>
                  </a:lnTo>
                  <a:lnTo>
                    <a:pt x="300" y="262"/>
                  </a:lnTo>
                  <a:lnTo>
                    <a:pt x="300" y="263"/>
                  </a:lnTo>
                  <a:lnTo>
                    <a:pt x="300" y="265"/>
                  </a:lnTo>
                  <a:lnTo>
                    <a:pt x="298" y="265"/>
                  </a:lnTo>
                  <a:lnTo>
                    <a:pt x="298" y="267"/>
                  </a:lnTo>
                  <a:lnTo>
                    <a:pt x="298" y="269"/>
                  </a:lnTo>
                  <a:lnTo>
                    <a:pt x="296" y="269"/>
                  </a:lnTo>
                  <a:lnTo>
                    <a:pt x="296" y="271"/>
                  </a:lnTo>
                  <a:lnTo>
                    <a:pt x="294" y="273"/>
                  </a:lnTo>
                  <a:lnTo>
                    <a:pt x="294" y="275"/>
                  </a:lnTo>
                  <a:lnTo>
                    <a:pt x="294" y="277"/>
                  </a:lnTo>
                  <a:lnTo>
                    <a:pt x="292" y="277"/>
                  </a:lnTo>
                  <a:lnTo>
                    <a:pt x="292" y="279"/>
                  </a:lnTo>
                  <a:lnTo>
                    <a:pt x="294" y="279"/>
                  </a:lnTo>
                  <a:lnTo>
                    <a:pt x="294" y="281"/>
                  </a:lnTo>
                  <a:lnTo>
                    <a:pt x="296" y="281"/>
                  </a:lnTo>
                  <a:lnTo>
                    <a:pt x="296" y="283"/>
                  </a:lnTo>
                  <a:lnTo>
                    <a:pt x="294" y="283"/>
                  </a:lnTo>
                  <a:lnTo>
                    <a:pt x="294" y="285"/>
                  </a:lnTo>
                  <a:lnTo>
                    <a:pt x="296" y="285"/>
                  </a:lnTo>
                  <a:lnTo>
                    <a:pt x="294" y="286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6" y="290"/>
                  </a:lnTo>
                  <a:lnTo>
                    <a:pt x="296" y="292"/>
                  </a:lnTo>
                  <a:lnTo>
                    <a:pt x="296" y="294"/>
                  </a:lnTo>
                  <a:lnTo>
                    <a:pt x="298" y="294"/>
                  </a:lnTo>
                  <a:lnTo>
                    <a:pt x="298" y="296"/>
                  </a:lnTo>
                  <a:lnTo>
                    <a:pt x="298" y="298"/>
                  </a:lnTo>
                  <a:lnTo>
                    <a:pt x="298" y="300"/>
                  </a:lnTo>
                  <a:lnTo>
                    <a:pt x="298" y="302"/>
                  </a:lnTo>
                  <a:lnTo>
                    <a:pt x="298" y="304"/>
                  </a:lnTo>
                  <a:lnTo>
                    <a:pt x="296" y="306"/>
                  </a:lnTo>
                  <a:lnTo>
                    <a:pt x="298" y="306"/>
                  </a:lnTo>
                  <a:lnTo>
                    <a:pt x="296" y="306"/>
                  </a:lnTo>
                  <a:lnTo>
                    <a:pt x="296" y="308"/>
                  </a:lnTo>
                  <a:lnTo>
                    <a:pt x="296" y="310"/>
                  </a:lnTo>
                  <a:lnTo>
                    <a:pt x="298" y="311"/>
                  </a:lnTo>
                  <a:lnTo>
                    <a:pt x="296" y="311"/>
                  </a:lnTo>
                  <a:lnTo>
                    <a:pt x="298" y="311"/>
                  </a:lnTo>
                  <a:lnTo>
                    <a:pt x="298" y="313"/>
                  </a:lnTo>
                  <a:lnTo>
                    <a:pt x="296" y="313"/>
                  </a:lnTo>
                  <a:lnTo>
                    <a:pt x="296" y="315"/>
                  </a:lnTo>
                  <a:lnTo>
                    <a:pt x="294" y="315"/>
                  </a:lnTo>
                  <a:lnTo>
                    <a:pt x="294" y="317"/>
                  </a:lnTo>
                  <a:lnTo>
                    <a:pt x="292" y="317"/>
                  </a:lnTo>
                  <a:lnTo>
                    <a:pt x="292" y="319"/>
                  </a:lnTo>
                  <a:lnTo>
                    <a:pt x="290" y="321"/>
                  </a:lnTo>
                  <a:lnTo>
                    <a:pt x="288" y="321"/>
                  </a:lnTo>
                  <a:lnTo>
                    <a:pt x="288" y="323"/>
                  </a:lnTo>
                  <a:lnTo>
                    <a:pt x="286" y="323"/>
                  </a:lnTo>
                  <a:lnTo>
                    <a:pt x="284" y="323"/>
                  </a:lnTo>
                  <a:lnTo>
                    <a:pt x="283" y="323"/>
                  </a:lnTo>
                  <a:lnTo>
                    <a:pt x="283" y="325"/>
                  </a:lnTo>
                  <a:lnTo>
                    <a:pt x="281" y="325"/>
                  </a:lnTo>
                  <a:lnTo>
                    <a:pt x="281" y="327"/>
                  </a:lnTo>
                  <a:lnTo>
                    <a:pt x="279" y="327"/>
                  </a:lnTo>
                  <a:lnTo>
                    <a:pt x="277" y="329"/>
                  </a:lnTo>
                  <a:lnTo>
                    <a:pt x="277" y="331"/>
                  </a:lnTo>
                  <a:lnTo>
                    <a:pt x="275" y="331"/>
                  </a:lnTo>
                  <a:lnTo>
                    <a:pt x="275" y="329"/>
                  </a:lnTo>
                  <a:lnTo>
                    <a:pt x="275" y="331"/>
                  </a:lnTo>
                  <a:lnTo>
                    <a:pt x="273" y="331"/>
                  </a:lnTo>
                  <a:lnTo>
                    <a:pt x="273" y="333"/>
                  </a:lnTo>
                  <a:lnTo>
                    <a:pt x="271" y="333"/>
                  </a:lnTo>
                  <a:lnTo>
                    <a:pt x="269" y="334"/>
                  </a:lnTo>
                  <a:lnTo>
                    <a:pt x="269" y="333"/>
                  </a:lnTo>
                  <a:lnTo>
                    <a:pt x="269" y="334"/>
                  </a:lnTo>
                  <a:lnTo>
                    <a:pt x="269" y="336"/>
                  </a:lnTo>
                  <a:lnTo>
                    <a:pt x="269" y="338"/>
                  </a:lnTo>
                  <a:lnTo>
                    <a:pt x="271" y="338"/>
                  </a:lnTo>
                  <a:lnTo>
                    <a:pt x="269" y="338"/>
                  </a:lnTo>
                  <a:lnTo>
                    <a:pt x="269" y="340"/>
                  </a:lnTo>
                  <a:lnTo>
                    <a:pt x="271" y="340"/>
                  </a:lnTo>
                  <a:lnTo>
                    <a:pt x="271" y="342"/>
                  </a:lnTo>
                  <a:lnTo>
                    <a:pt x="269" y="342"/>
                  </a:lnTo>
                  <a:lnTo>
                    <a:pt x="271" y="342"/>
                  </a:lnTo>
                  <a:lnTo>
                    <a:pt x="271" y="344"/>
                  </a:lnTo>
                  <a:lnTo>
                    <a:pt x="269" y="344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50"/>
                  </a:lnTo>
                  <a:lnTo>
                    <a:pt x="267" y="350"/>
                  </a:lnTo>
                  <a:lnTo>
                    <a:pt x="265" y="350"/>
                  </a:lnTo>
                  <a:lnTo>
                    <a:pt x="265" y="352"/>
                  </a:lnTo>
                  <a:lnTo>
                    <a:pt x="263" y="352"/>
                  </a:lnTo>
                  <a:lnTo>
                    <a:pt x="261" y="352"/>
                  </a:lnTo>
                  <a:lnTo>
                    <a:pt x="259" y="352"/>
                  </a:lnTo>
                  <a:lnTo>
                    <a:pt x="259" y="354"/>
                  </a:lnTo>
                  <a:lnTo>
                    <a:pt x="258" y="354"/>
                  </a:lnTo>
                  <a:lnTo>
                    <a:pt x="258" y="356"/>
                  </a:lnTo>
                  <a:lnTo>
                    <a:pt x="258" y="358"/>
                  </a:lnTo>
                  <a:lnTo>
                    <a:pt x="258" y="359"/>
                  </a:lnTo>
                  <a:lnTo>
                    <a:pt x="256" y="359"/>
                  </a:lnTo>
                  <a:lnTo>
                    <a:pt x="256" y="361"/>
                  </a:lnTo>
                  <a:lnTo>
                    <a:pt x="254" y="363"/>
                  </a:lnTo>
                  <a:lnTo>
                    <a:pt x="252" y="363"/>
                  </a:lnTo>
                  <a:lnTo>
                    <a:pt x="252" y="365"/>
                  </a:lnTo>
                  <a:lnTo>
                    <a:pt x="250" y="365"/>
                  </a:lnTo>
                  <a:lnTo>
                    <a:pt x="248" y="367"/>
                  </a:lnTo>
                  <a:lnTo>
                    <a:pt x="246" y="369"/>
                  </a:lnTo>
                  <a:lnTo>
                    <a:pt x="244" y="369"/>
                  </a:lnTo>
                  <a:lnTo>
                    <a:pt x="244" y="371"/>
                  </a:lnTo>
                  <a:lnTo>
                    <a:pt x="242" y="371"/>
                  </a:lnTo>
                  <a:lnTo>
                    <a:pt x="242" y="373"/>
                  </a:lnTo>
                  <a:lnTo>
                    <a:pt x="240" y="373"/>
                  </a:lnTo>
                  <a:lnTo>
                    <a:pt x="238" y="373"/>
                  </a:lnTo>
                  <a:lnTo>
                    <a:pt x="238" y="375"/>
                  </a:lnTo>
                  <a:lnTo>
                    <a:pt x="236" y="375"/>
                  </a:lnTo>
                  <a:lnTo>
                    <a:pt x="234" y="375"/>
                  </a:lnTo>
                  <a:lnTo>
                    <a:pt x="234" y="377"/>
                  </a:lnTo>
                  <a:lnTo>
                    <a:pt x="233" y="377"/>
                  </a:lnTo>
                  <a:lnTo>
                    <a:pt x="231" y="377"/>
                  </a:lnTo>
                  <a:lnTo>
                    <a:pt x="229" y="377"/>
                  </a:lnTo>
                  <a:lnTo>
                    <a:pt x="227" y="377"/>
                  </a:lnTo>
                  <a:lnTo>
                    <a:pt x="227" y="379"/>
                  </a:lnTo>
                  <a:lnTo>
                    <a:pt x="225" y="379"/>
                  </a:lnTo>
                  <a:lnTo>
                    <a:pt x="223" y="379"/>
                  </a:lnTo>
                  <a:lnTo>
                    <a:pt x="221" y="379"/>
                  </a:lnTo>
                  <a:lnTo>
                    <a:pt x="219" y="379"/>
                  </a:lnTo>
                  <a:lnTo>
                    <a:pt x="217" y="379"/>
                  </a:lnTo>
                  <a:lnTo>
                    <a:pt x="215" y="379"/>
                  </a:lnTo>
                  <a:lnTo>
                    <a:pt x="213" y="379"/>
                  </a:lnTo>
                  <a:lnTo>
                    <a:pt x="211" y="379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08" y="381"/>
                  </a:lnTo>
                  <a:lnTo>
                    <a:pt x="206" y="381"/>
                  </a:lnTo>
                  <a:lnTo>
                    <a:pt x="204" y="381"/>
                  </a:lnTo>
                  <a:lnTo>
                    <a:pt x="204" y="379"/>
                  </a:lnTo>
                  <a:lnTo>
                    <a:pt x="202" y="379"/>
                  </a:lnTo>
                  <a:lnTo>
                    <a:pt x="200" y="379"/>
                  </a:lnTo>
                  <a:lnTo>
                    <a:pt x="202" y="379"/>
                  </a:lnTo>
                  <a:lnTo>
                    <a:pt x="200" y="377"/>
                  </a:lnTo>
                  <a:lnTo>
                    <a:pt x="198" y="377"/>
                  </a:lnTo>
                  <a:lnTo>
                    <a:pt x="198" y="375"/>
                  </a:lnTo>
                  <a:lnTo>
                    <a:pt x="200" y="375"/>
                  </a:lnTo>
                  <a:lnTo>
                    <a:pt x="200" y="373"/>
                  </a:lnTo>
                  <a:lnTo>
                    <a:pt x="198" y="373"/>
                  </a:lnTo>
                  <a:lnTo>
                    <a:pt x="198" y="371"/>
                  </a:lnTo>
                  <a:lnTo>
                    <a:pt x="196" y="371"/>
                  </a:lnTo>
                  <a:lnTo>
                    <a:pt x="196" y="369"/>
                  </a:lnTo>
                  <a:lnTo>
                    <a:pt x="196" y="367"/>
                  </a:lnTo>
                  <a:lnTo>
                    <a:pt x="194" y="367"/>
                  </a:lnTo>
                  <a:lnTo>
                    <a:pt x="194" y="365"/>
                  </a:lnTo>
                  <a:lnTo>
                    <a:pt x="192" y="365"/>
                  </a:lnTo>
                  <a:lnTo>
                    <a:pt x="192" y="363"/>
                  </a:lnTo>
                  <a:lnTo>
                    <a:pt x="190" y="363"/>
                  </a:lnTo>
                  <a:lnTo>
                    <a:pt x="190" y="361"/>
                  </a:lnTo>
                  <a:lnTo>
                    <a:pt x="188" y="361"/>
                  </a:lnTo>
                  <a:lnTo>
                    <a:pt x="188" y="359"/>
                  </a:lnTo>
                  <a:lnTo>
                    <a:pt x="186" y="359"/>
                  </a:lnTo>
                  <a:lnTo>
                    <a:pt x="186" y="358"/>
                  </a:lnTo>
                  <a:lnTo>
                    <a:pt x="186" y="356"/>
                  </a:lnTo>
                  <a:lnTo>
                    <a:pt x="185" y="356"/>
                  </a:lnTo>
                  <a:lnTo>
                    <a:pt x="185" y="354"/>
                  </a:lnTo>
                  <a:lnTo>
                    <a:pt x="186" y="354"/>
                  </a:lnTo>
                  <a:lnTo>
                    <a:pt x="185" y="354"/>
                  </a:lnTo>
                  <a:lnTo>
                    <a:pt x="185" y="352"/>
                  </a:lnTo>
                  <a:lnTo>
                    <a:pt x="185" y="350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3" y="348"/>
                  </a:lnTo>
                  <a:lnTo>
                    <a:pt x="183" y="346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5" y="346"/>
                  </a:lnTo>
                  <a:lnTo>
                    <a:pt x="183" y="346"/>
                  </a:lnTo>
                  <a:lnTo>
                    <a:pt x="183" y="344"/>
                  </a:lnTo>
                  <a:lnTo>
                    <a:pt x="181" y="344"/>
                  </a:lnTo>
                  <a:lnTo>
                    <a:pt x="181" y="342"/>
                  </a:lnTo>
                  <a:lnTo>
                    <a:pt x="179" y="340"/>
                  </a:lnTo>
                  <a:lnTo>
                    <a:pt x="179" y="338"/>
                  </a:lnTo>
                  <a:lnTo>
                    <a:pt x="177" y="338"/>
                  </a:lnTo>
                  <a:lnTo>
                    <a:pt x="177" y="336"/>
                  </a:lnTo>
                  <a:lnTo>
                    <a:pt x="175" y="334"/>
                  </a:lnTo>
                  <a:lnTo>
                    <a:pt x="175" y="333"/>
                  </a:lnTo>
                  <a:lnTo>
                    <a:pt x="173" y="333"/>
                  </a:lnTo>
                  <a:lnTo>
                    <a:pt x="173" y="331"/>
                  </a:lnTo>
                  <a:lnTo>
                    <a:pt x="171" y="331"/>
                  </a:lnTo>
                  <a:lnTo>
                    <a:pt x="171" y="329"/>
                  </a:lnTo>
                  <a:lnTo>
                    <a:pt x="169" y="327"/>
                  </a:lnTo>
                  <a:lnTo>
                    <a:pt x="171" y="327"/>
                  </a:lnTo>
                  <a:lnTo>
                    <a:pt x="171" y="325"/>
                  </a:lnTo>
                  <a:lnTo>
                    <a:pt x="169" y="325"/>
                  </a:lnTo>
                  <a:lnTo>
                    <a:pt x="171" y="325"/>
                  </a:lnTo>
                  <a:lnTo>
                    <a:pt x="171" y="323"/>
                  </a:lnTo>
                  <a:lnTo>
                    <a:pt x="169" y="323"/>
                  </a:lnTo>
                  <a:lnTo>
                    <a:pt x="169" y="321"/>
                  </a:lnTo>
                  <a:lnTo>
                    <a:pt x="171" y="321"/>
                  </a:lnTo>
                  <a:lnTo>
                    <a:pt x="171" y="319"/>
                  </a:lnTo>
                  <a:lnTo>
                    <a:pt x="171" y="317"/>
                  </a:lnTo>
                  <a:lnTo>
                    <a:pt x="171" y="315"/>
                  </a:lnTo>
                  <a:lnTo>
                    <a:pt x="173" y="313"/>
                  </a:lnTo>
                  <a:lnTo>
                    <a:pt x="173" y="311"/>
                  </a:lnTo>
                  <a:lnTo>
                    <a:pt x="175" y="311"/>
                  </a:lnTo>
                  <a:lnTo>
                    <a:pt x="175" y="310"/>
                  </a:lnTo>
                  <a:lnTo>
                    <a:pt x="177" y="310"/>
                  </a:lnTo>
                  <a:lnTo>
                    <a:pt x="177" y="308"/>
                  </a:lnTo>
                  <a:lnTo>
                    <a:pt x="179" y="306"/>
                  </a:lnTo>
                  <a:lnTo>
                    <a:pt x="179" y="304"/>
                  </a:lnTo>
                  <a:lnTo>
                    <a:pt x="179" y="302"/>
                  </a:lnTo>
                  <a:lnTo>
                    <a:pt x="177" y="302"/>
                  </a:lnTo>
                  <a:lnTo>
                    <a:pt x="177" y="300"/>
                  </a:lnTo>
                  <a:lnTo>
                    <a:pt x="177" y="298"/>
                  </a:lnTo>
                  <a:lnTo>
                    <a:pt x="175" y="298"/>
                  </a:lnTo>
                  <a:lnTo>
                    <a:pt x="175" y="296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5" y="292"/>
                  </a:lnTo>
                  <a:lnTo>
                    <a:pt x="175" y="290"/>
                  </a:lnTo>
                  <a:lnTo>
                    <a:pt x="175" y="288"/>
                  </a:lnTo>
                  <a:lnTo>
                    <a:pt x="173" y="288"/>
                  </a:lnTo>
                  <a:lnTo>
                    <a:pt x="173" y="286"/>
                  </a:lnTo>
                  <a:lnTo>
                    <a:pt x="173" y="285"/>
                  </a:lnTo>
                  <a:lnTo>
                    <a:pt x="171" y="285"/>
                  </a:lnTo>
                  <a:lnTo>
                    <a:pt x="171" y="283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71" y="281"/>
                  </a:lnTo>
                  <a:lnTo>
                    <a:pt x="173" y="281"/>
                  </a:lnTo>
                  <a:lnTo>
                    <a:pt x="175" y="281"/>
                  </a:lnTo>
                  <a:lnTo>
                    <a:pt x="173" y="281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69" y="279"/>
                  </a:lnTo>
                  <a:lnTo>
                    <a:pt x="169" y="277"/>
                  </a:lnTo>
                  <a:lnTo>
                    <a:pt x="169" y="275"/>
                  </a:lnTo>
                  <a:lnTo>
                    <a:pt x="167" y="275"/>
                  </a:lnTo>
                  <a:lnTo>
                    <a:pt x="167" y="273"/>
                  </a:lnTo>
                  <a:lnTo>
                    <a:pt x="165" y="273"/>
                  </a:lnTo>
                  <a:lnTo>
                    <a:pt x="165" y="271"/>
                  </a:lnTo>
                  <a:lnTo>
                    <a:pt x="163" y="271"/>
                  </a:lnTo>
                  <a:lnTo>
                    <a:pt x="163" y="269"/>
                  </a:lnTo>
                  <a:lnTo>
                    <a:pt x="162" y="269"/>
                  </a:lnTo>
                  <a:lnTo>
                    <a:pt x="162" y="267"/>
                  </a:lnTo>
                  <a:lnTo>
                    <a:pt x="160" y="267"/>
                  </a:lnTo>
                  <a:lnTo>
                    <a:pt x="160" y="265"/>
                  </a:lnTo>
                  <a:lnTo>
                    <a:pt x="158" y="265"/>
                  </a:lnTo>
                  <a:lnTo>
                    <a:pt x="158" y="263"/>
                  </a:lnTo>
                  <a:lnTo>
                    <a:pt x="160" y="265"/>
                  </a:lnTo>
                  <a:lnTo>
                    <a:pt x="158" y="263"/>
                  </a:lnTo>
                  <a:lnTo>
                    <a:pt x="156" y="263"/>
                  </a:lnTo>
                  <a:lnTo>
                    <a:pt x="156" y="262"/>
                  </a:lnTo>
                  <a:lnTo>
                    <a:pt x="158" y="262"/>
                  </a:lnTo>
                  <a:lnTo>
                    <a:pt x="156" y="262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60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56"/>
                  </a:lnTo>
                  <a:lnTo>
                    <a:pt x="152" y="256"/>
                  </a:lnTo>
                  <a:lnTo>
                    <a:pt x="154" y="256"/>
                  </a:lnTo>
                  <a:lnTo>
                    <a:pt x="156" y="256"/>
                  </a:lnTo>
                  <a:lnTo>
                    <a:pt x="156" y="254"/>
                  </a:lnTo>
                  <a:lnTo>
                    <a:pt x="156" y="252"/>
                  </a:lnTo>
                  <a:lnTo>
                    <a:pt x="158" y="252"/>
                  </a:lnTo>
                  <a:lnTo>
                    <a:pt x="156" y="252"/>
                  </a:lnTo>
                  <a:lnTo>
                    <a:pt x="156" y="250"/>
                  </a:lnTo>
                  <a:lnTo>
                    <a:pt x="158" y="250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6" y="246"/>
                  </a:lnTo>
                  <a:lnTo>
                    <a:pt x="158" y="246"/>
                  </a:lnTo>
                  <a:lnTo>
                    <a:pt x="158" y="244"/>
                  </a:lnTo>
                  <a:lnTo>
                    <a:pt x="158" y="242"/>
                  </a:lnTo>
                  <a:lnTo>
                    <a:pt x="158" y="240"/>
                  </a:lnTo>
                  <a:lnTo>
                    <a:pt x="158" y="238"/>
                  </a:lnTo>
                  <a:lnTo>
                    <a:pt x="158" y="237"/>
                  </a:lnTo>
                  <a:lnTo>
                    <a:pt x="156" y="235"/>
                  </a:lnTo>
                  <a:lnTo>
                    <a:pt x="158" y="235"/>
                  </a:lnTo>
                  <a:lnTo>
                    <a:pt x="156" y="235"/>
                  </a:lnTo>
                  <a:lnTo>
                    <a:pt x="156" y="233"/>
                  </a:lnTo>
                  <a:lnTo>
                    <a:pt x="156" y="235"/>
                  </a:lnTo>
                  <a:lnTo>
                    <a:pt x="154" y="235"/>
                  </a:lnTo>
                  <a:lnTo>
                    <a:pt x="154" y="233"/>
                  </a:lnTo>
                  <a:lnTo>
                    <a:pt x="154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50" y="229"/>
                  </a:lnTo>
                  <a:lnTo>
                    <a:pt x="150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4" y="229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4" y="231"/>
                  </a:lnTo>
                  <a:lnTo>
                    <a:pt x="142" y="231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2" y="233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42" y="231"/>
                  </a:lnTo>
                  <a:lnTo>
                    <a:pt x="140" y="231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38" y="231"/>
                  </a:lnTo>
                  <a:lnTo>
                    <a:pt x="138" y="229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7" y="225"/>
                  </a:lnTo>
                  <a:lnTo>
                    <a:pt x="138" y="225"/>
                  </a:lnTo>
                  <a:lnTo>
                    <a:pt x="137" y="225"/>
                  </a:lnTo>
                  <a:lnTo>
                    <a:pt x="135" y="223"/>
                  </a:lnTo>
                  <a:lnTo>
                    <a:pt x="135" y="221"/>
                  </a:lnTo>
                  <a:lnTo>
                    <a:pt x="133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27" y="221"/>
                  </a:lnTo>
                  <a:lnTo>
                    <a:pt x="125" y="221"/>
                  </a:lnTo>
                  <a:lnTo>
                    <a:pt x="123" y="221"/>
                  </a:lnTo>
                  <a:lnTo>
                    <a:pt x="121" y="221"/>
                  </a:lnTo>
                  <a:lnTo>
                    <a:pt x="119" y="221"/>
                  </a:lnTo>
                  <a:lnTo>
                    <a:pt x="119" y="223"/>
                  </a:lnTo>
                  <a:lnTo>
                    <a:pt x="117" y="223"/>
                  </a:lnTo>
                  <a:lnTo>
                    <a:pt x="115" y="221"/>
                  </a:lnTo>
                  <a:lnTo>
                    <a:pt x="115" y="223"/>
                  </a:lnTo>
                  <a:lnTo>
                    <a:pt x="117" y="223"/>
                  </a:lnTo>
                  <a:lnTo>
                    <a:pt x="115" y="223"/>
                  </a:lnTo>
                  <a:lnTo>
                    <a:pt x="114" y="223"/>
                  </a:lnTo>
                  <a:lnTo>
                    <a:pt x="114" y="225"/>
                  </a:lnTo>
                  <a:lnTo>
                    <a:pt x="112" y="225"/>
                  </a:lnTo>
                  <a:lnTo>
                    <a:pt x="110" y="225"/>
                  </a:lnTo>
                  <a:lnTo>
                    <a:pt x="108" y="225"/>
                  </a:lnTo>
                  <a:lnTo>
                    <a:pt x="108" y="227"/>
                  </a:lnTo>
                  <a:lnTo>
                    <a:pt x="106" y="227"/>
                  </a:lnTo>
                  <a:lnTo>
                    <a:pt x="104" y="227"/>
                  </a:lnTo>
                  <a:lnTo>
                    <a:pt x="104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0" y="223"/>
                  </a:lnTo>
                  <a:lnTo>
                    <a:pt x="100" y="225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6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6" y="223"/>
                  </a:lnTo>
                  <a:lnTo>
                    <a:pt x="96" y="225"/>
                  </a:lnTo>
                  <a:lnTo>
                    <a:pt x="96" y="223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6" y="225"/>
                  </a:lnTo>
                  <a:lnTo>
                    <a:pt x="94" y="225"/>
                  </a:lnTo>
                  <a:lnTo>
                    <a:pt x="94" y="223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2" y="225"/>
                  </a:lnTo>
                  <a:lnTo>
                    <a:pt x="90" y="225"/>
                  </a:lnTo>
                  <a:lnTo>
                    <a:pt x="89" y="225"/>
                  </a:lnTo>
                  <a:lnTo>
                    <a:pt x="87" y="225"/>
                  </a:lnTo>
                  <a:lnTo>
                    <a:pt x="87" y="227"/>
                  </a:lnTo>
                  <a:lnTo>
                    <a:pt x="85" y="227"/>
                  </a:lnTo>
                  <a:lnTo>
                    <a:pt x="83" y="227"/>
                  </a:lnTo>
                  <a:lnTo>
                    <a:pt x="83" y="225"/>
                  </a:lnTo>
                  <a:lnTo>
                    <a:pt x="81" y="225"/>
                  </a:lnTo>
                  <a:lnTo>
                    <a:pt x="79" y="225"/>
                  </a:lnTo>
                  <a:lnTo>
                    <a:pt x="79" y="223"/>
                  </a:lnTo>
                  <a:lnTo>
                    <a:pt x="77" y="223"/>
                  </a:lnTo>
                  <a:lnTo>
                    <a:pt x="77" y="221"/>
                  </a:lnTo>
                  <a:lnTo>
                    <a:pt x="75" y="221"/>
                  </a:lnTo>
                  <a:lnTo>
                    <a:pt x="75" y="219"/>
                  </a:lnTo>
                  <a:lnTo>
                    <a:pt x="75" y="217"/>
                  </a:lnTo>
                  <a:lnTo>
                    <a:pt x="73" y="217"/>
                  </a:lnTo>
                  <a:lnTo>
                    <a:pt x="73" y="215"/>
                  </a:lnTo>
                  <a:lnTo>
                    <a:pt x="71" y="215"/>
                  </a:lnTo>
                  <a:lnTo>
                    <a:pt x="71" y="213"/>
                  </a:lnTo>
                  <a:lnTo>
                    <a:pt x="69" y="213"/>
                  </a:lnTo>
                  <a:lnTo>
                    <a:pt x="69" y="212"/>
                  </a:ln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4" y="206"/>
                  </a:lnTo>
                  <a:lnTo>
                    <a:pt x="66" y="206"/>
                  </a:lnTo>
                  <a:lnTo>
                    <a:pt x="66" y="204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2" y="198"/>
                  </a:lnTo>
                  <a:lnTo>
                    <a:pt x="62" y="196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8" y="192"/>
                  </a:lnTo>
                  <a:lnTo>
                    <a:pt x="60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60" y="190"/>
                  </a:lnTo>
                  <a:lnTo>
                    <a:pt x="62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58" y="189"/>
                  </a:lnTo>
                  <a:lnTo>
                    <a:pt x="58" y="190"/>
                  </a:lnTo>
                  <a:lnTo>
                    <a:pt x="58" y="189"/>
                  </a:lnTo>
                  <a:lnTo>
                    <a:pt x="56" y="189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9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8" y="187"/>
                  </a:lnTo>
                  <a:lnTo>
                    <a:pt x="60" y="187"/>
                  </a:lnTo>
                  <a:lnTo>
                    <a:pt x="60" y="185"/>
                  </a:lnTo>
                  <a:lnTo>
                    <a:pt x="60" y="187"/>
                  </a:lnTo>
                  <a:lnTo>
                    <a:pt x="58" y="187"/>
                  </a:lnTo>
                  <a:lnTo>
                    <a:pt x="58" y="185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3"/>
                  </a:lnTo>
                  <a:lnTo>
                    <a:pt x="56" y="181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60" y="183"/>
                  </a:lnTo>
                  <a:lnTo>
                    <a:pt x="58" y="183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8" y="181"/>
                  </a:lnTo>
                  <a:lnTo>
                    <a:pt x="58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79"/>
                  </a:lnTo>
                  <a:lnTo>
                    <a:pt x="58" y="179"/>
                  </a:lnTo>
                  <a:lnTo>
                    <a:pt x="56" y="179"/>
                  </a:lnTo>
                  <a:lnTo>
                    <a:pt x="56" y="177"/>
                  </a:lnTo>
                  <a:lnTo>
                    <a:pt x="56" y="175"/>
                  </a:lnTo>
                  <a:lnTo>
                    <a:pt x="56" y="177"/>
                  </a:lnTo>
                  <a:lnTo>
                    <a:pt x="54" y="175"/>
                  </a:lnTo>
                  <a:lnTo>
                    <a:pt x="56" y="175"/>
                  </a:lnTo>
                  <a:lnTo>
                    <a:pt x="58" y="173"/>
                  </a:lnTo>
                  <a:lnTo>
                    <a:pt x="58" y="171"/>
                  </a:lnTo>
                  <a:lnTo>
                    <a:pt x="58" y="169"/>
                  </a:lnTo>
                  <a:lnTo>
                    <a:pt x="60" y="169"/>
                  </a:lnTo>
                  <a:lnTo>
                    <a:pt x="60" y="167"/>
                  </a:lnTo>
                  <a:lnTo>
                    <a:pt x="60" y="165"/>
                  </a:lnTo>
                  <a:lnTo>
                    <a:pt x="62" y="165"/>
                  </a:lnTo>
                  <a:lnTo>
                    <a:pt x="62" y="164"/>
                  </a:lnTo>
                  <a:lnTo>
                    <a:pt x="62" y="162"/>
                  </a:lnTo>
                  <a:lnTo>
                    <a:pt x="62" y="160"/>
                  </a:lnTo>
                  <a:lnTo>
                    <a:pt x="62" y="158"/>
                  </a:ln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4" y="152"/>
                  </a:lnTo>
                  <a:lnTo>
                    <a:pt x="64" y="150"/>
                  </a:lnTo>
                  <a:lnTo>
                    <a:pt x="62" y="148"/>
                  </a:lnTo>
                  <a:lnTo>
                    <a:pt x="62" y="150"/>
                  </a:lnTo>
                  <a:lnTo>
                    <a:pt x="62" y="148"/>
                  </a:lnTo>
                  <a:lnTo>
                    <a:pt x="62" y="146"/>
                  </a:lnTo>
                  <a:lnTo>
                    <a:pt x="64" y="146"/>
                  </a:lnTo>
                  <a:lnTo>
                    <a:pt x="64" y="144"/>
                  </a:lnTo>
                  <a:lnTo>
                    <a:pt x="64" y="142"/>
                  </a:lnTo>
                  <a:lnTo>
                    <a:pt x="66" y="142"/>
                  </a:lnTo>
                  <a:lnTo>
                    <a:pt x="66" y="140"/>
                  </a:lnTo>
                  <a:lnTo>
                    <a:pt x="67" y="140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7" y="137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9" y="135"/>
                  </a:lnTo>
                  <a:lnTo>
                    <a:pt x="71" y="135"/>
                  </a:lnTo>
                  <a:lnTo>
                    <a:pt x="73" y="133"/>
                  </a:lnTo>
                  <a:lnTo>
                    <a:pt x="73" y="131"/>
                  </a:lnTo>
                  <a:lnTo>
                    <a:pt x="73" y="129"/>
                  </a:lnTo>
                  <a:lnTo>
                    <a:pt x="75" y="129"/>
                  </a:lnTo>
                  <a:lnTo>
                    <a:pt x="75" y="127"/>
                  </a:lnTo>
                  <a:lnTo>
                    <a:pt x="77" y="127"/>
                  </a:lnTo>
                  <a:lnTo>
                    <a:pt x="77" y="125"/>
                  </a:lnTo>
                  <a:lnTo>
                    <a:pt x="79" y="125"/>
                  </a:lnTo>
                  <a:lnTo>
                    <a:pt x="79" y="123"/>
                  </a:lnTo>
                  <a:lnTo>
                    <a:pt x="81" y="123"/>
                  </a:lnTo>
                  <a:lnTo>
                    <a:pt x="81" y="121"/>
                  </a:lnTo>
                  <a:lnTo>
                    <a:pt x="83" y="121"/>
                  </a:lnTo>
                  <a:lnTo>
                    <a:pt x="83" y="119"/>
                  </a:lnTo>
                  <a:lnTo>
                    <a:pt x="85" y="119"/>
                  </a:lnTo>
                  <a:lnTo>
                    <a:pt x="87" y="119"/>
                  </a:lnTo>
                  <a:lnTo>
                    <a:pt x="89" y="117"/>
                  </a:lnTo>
                  <a:lnTo>
                    <a:pt x="90" y="116"/>
                  </a:lnTo>
                  <a:lnTo>
                    <a:pt x="92" y="116"/>
                  </a:lnTo>
                  <a:lnTo>
                    <a:pt x="92" y="114"/>
                  </a:lnTo>
                  <a:lnTo>
                    <a:pt x="94" y="114"/>
                  </a:lnTo>
                  <a:lnTo>
                    <a:pt x="94" y="112"/>
                  </a:lnTo>
                  <a:lnTo>
                    <a:pt x="96" y="110"/>
                  </a:lnTo>
                  <a:lnTo>
                    <a:pt x="94" y="110"/>
                  </a:lnTo>
                  <a:lnTo>
                    <a:pt x="96" y="110"/>
                  </a:lnTo>
                  <a:lnTo>
                    <a:pt x="96" y="108"/>
                  </a:lnTo>
                  <a:lnTo>
                    <a:pt x="96" y="106"/>
                  </a:lnTo>
                  <a:lnTo>
                    <a:pt x="98" y="106"/>
                  </a:lnTo>
                  <a:lnTo>
                    <a:pt x="98" y="104"/>
                  </a:lnTo>
                  <a:lnTo>
                    <a:pt x="100" y="104"/>
                  </a:lnTo>
                  <a:lnTo>
                    <a:pt x="100" y="102"/>
                  </a:lnTo>
                  <a:lnTo>
                    <a:pt x="100" y="100"/>
                  </a:lnTo>
                  <a:lnTo>
                    <a:pt x="102" y="100"/>
                  </a:lnTo>
                  <a:lnTo>
                    <a:pt x="104" y="100"/>
                  </a:lnTo>
                  <a:lnTo>
                    <a:pt x="104" y="98"/>
                  </a:lnTo>
                  <a:lnTo>
                    <a:pt x="106" y="98"/>
                  </a:lnTo>
                  <a:lnTo>
                    <a:pt x="108" y="98"/>
                  </a:lnTo>
                  <a:lnTo>
                    <a:pt x="108" y="96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12" y="94"/>
                  </a:lnTo>
                  <a:lnTo>
                    <a:pt x="112" y="92"/>
                  </a:lnTo>
                  <a:lnTo>
                    <a:pt x="114" y="92"/>
                  </a:lnTo>
                  <a:lnTo>
                    <a:pt x="114" y="91"/>
                  </a:lnTo>
                  <a:lnTo>
                    <a:pt x="115" y="91"/>
                  </a:lnTo>
                  <a:lnTo>
                    <a:pt x="115" y="89"/>
                  </a:lnTo>
                  <a:lnTo>
                    <a:pt x="117" y="89"/>
                  </a:lnTo>
                  <a:lnTo>
                    <a:pt x="115" y="91"/>
                  </a:lnTo>
                  <a:lnTo>
                    <a:pt x="117" y="91"/>
                  </a:lnTo>
                  <a:lnTo>
                    <a:pt x="117" y="92"/>
                  </a:lnTo>
                  <a:lnTo>
                    <a:pt x="119" y="92"/>
                  </a:lnTo>
                  <a:lnTo>
                    <a:pt x="121" y="92"/>
                  </a:lnTo>
                  <a:lnTo>
                    <a:pt x="123" y="92"/>
                  </a:lnTo>
                  <a:lnTo>
                    <a:pt x="123" y="91"/>
                  </a:lnTo>
                  <a:lnTo>
                    <a:pt x="123" y="92"/>
                  </a:lnTo>
                  <a:lnTo>
                    <a:pt x="125" y="92"/>
                  </a:lnTo>
                  <a:lnTo>
                    <a:pt x="127" y="92"/>
                  </a:lnTo>
                  <a:lnTo>
                    <a:pt x="129" y="92"/>
                  </a:lnTo>
                  <a:lnTo>
                    <a:pt x="129" y="91"/>
                  </a:lnTo>
                  <a:lnTo>
                    <a:pt x="131" y="91"/>
                  </a:lnTo>
                  <a:lnTo>
                    <a:pt x="133" y="91"/>
                  </a:lnTo>
                  <a:lnTo>
                    <a:pt x="133" y="89"/>
                  </a:lnTo>
                  <a:lnTo>
                    <a:pt x="133" y="91"/>
                  </a:lnTo>
                  <a:lnTo>
                    <a:pt x="135" y="91"/>
                  </a:lnTo>
                  <a:lnTo>
                    <a:pt x="135" y="89"/>
                  </a:lnTo>
                  <a:lnTo>
                    <a:pt x="137" y="89"/>
                  </a:lnTo>
                  <a:lnTo>
                    <a:pt x="137" y="87"/>
                  </a:lnTo>
                  <a:lnTo>
                    <a:pt x="138" y="87"/>
                  </a:lnTo>
                  <a:lnTo>
                    <a:pt x="140" y="87"/>
                  </a:lnTo>
                  <a:lnTo>
                    <a:pt x="142" y="87"/>
                  </a:lnTo>
                  <a:lnTo>
                    <a:pt x="144" y="87"/>
                  </a:lnTo>
                  <a:lnTo>
                    <a:pt x="146" y="87"/>
                  </a:lnTo>
                  <a:lnTo>
                    <a:pt x="148" y="87"/>
                  </a:lnTo>
                  <a:lnTo>
                    <a:pt x="148" y="85"/>
                  </a:lnTo>
                  <a:lnTo>
                    <a:pt x="150" y="85"/>
                  </a:lnTo>
                  <a:lnTo>
                    <a:pt x="152" y="85"/>
                  </a:lnTo>
                  <a:lnTo>
                    <a:pt x="152" y="87"/>
                  </a:lnTo>
                  <a:lnTo>
                    <a:pt x="154" y="87"/>
                  </a:lnTo>
                  <a:lnTo>
                    <a:pt x="156" y="87"/>
                  </a:lnTo>
                  <a:lnTo>
                    <a:pt x="156" y="85"/>
                  </a:lnTo>
                  <a:lnTo>
                    <a:pt x="158" y="85"/>
                  </a:lnTo>
                  <a:lnTo>
                    <a:pt x="160" y="85"/>
                  </a:lnTo>
                  <a:lnTo>
                    <a:pt x="162" y="85"/>
                  </a:lnTo>
                  <a:lnTo>
                    <a:pt x="162" y="87"/>
                  </a:lnTo>
                  <a:lnTo>
                    <a:pt x="163" y="85"/>
                  </a:lnTo>
                  <a:lnTo>
                    <a:pt x="165" y="85"/>
                  </a:lnTo>
                  <a:lnTo>
                    <a:pt x="167" y="85"/>
                  </a:lnTo>
                  <a:lnTo>
                    <a:pt x="169" y="85"/>
                  </a:lnTo>
                  <a:lnTo>
                    <a:pt x="171" y="85"/>
                  </a:lnTo>
                  <a:lnTo>
                    <a:pt x="171" y="87"/>
                  </a:lnTo>
                  <a:lnTo>
                    <a:pt x="171" y="85"/>
                  </a:lnTo>
                  <a:lnTo>
                    <a:pt x="173" y="85"/>
                  </a:lnTo>
                  <a:lnTo>
                    <a:pt x="173" y="87"/>
                  </a:lnTo>
                  <a:lnTo>
                    <a:pt x="171" y="87"/>
                  </a:lnTo>
                  <a:lnTo>
                    <a:pt x="171" y="89"/>
                  </a:lnTo>
                  <a:lnTo>
                    <a:pt x="171" y="91"/>
                  </a:lnTo>
                  <a:lnTo>
                    <a:pt x="173" y="91"/>
                  </a:lnTo>
                  <a:lnTo>
                    <a:pt x="173" y="92"/>
                  </a:lnTo>
                  <a:lnTo>
                    <a:pt x="171" y="92"/>
                  </a:lnTo>
                  <a:lnTo>
                    <a:pt x="171" y="94"/>
                  </a:lnTo>
                  <a:lnTo>
                    <a:pt x="169" y="94"/>
                  </a:lnTo>
                  <a:lnTo>
                    <a:pt x="169" y="96"/>
                  </a:lnTo>
                  <a:lnTo>
                    <a:pt x="167" y="96"/>
                  </a:lnTo>
                  <a:lnTo>
                    <a:pt x="169" y="96"/>
                  </a:lnTo>
                  <a:lnTo>
                    <a:pt x="169" y="98"/>
                  </a:lnTo>
                  <a:lnTo>
                    <a:pt x="171" y="98"/>
                  </a:lnTo>
                  <a:lnTo>
                    <a:pt x="171" y="100"/>
                  </a:lnTo>
                  <a:lnTo>
                    <a:pt x="173" y="100"/>
                  </a:lnTo>
                  <a:lnTo>
                    <a:pt x="175" y="100"/>
                  </a:lnTo>
                  <a:lnTo>
                    <a:pt x="175" y="102"/>
                  </a:lnTo>
                  <a:lnTo>
                    <a:pt x="177" y="102"/>
                  </a:lnTo>
                  <a:lnTo>
                    <a:pt x="179" y="102"/>
                  </a:lnTo>
                  <a:lnTo>
                    <a:pt x="181" y="100"/>
                  </a:lnTo>
                  <a:lnTo>
                    <a:pt x="181" y="102"/>
                  </a:lnTo>
                  <a:lnTo>
                    <a:pt x="183" y="102"/>
                  </a:lnTo>
                  <a:lnTo>
                    <a:pt x="185" y="102"/>
                  </a:lnTo>
                  <a:lnTo>
                    <a:pt x="186" y="102"/>
                  </a:lnTo>
                  <a:lnTo>
                    <a:pt x="186" y="104"/>
                  </a:lnTo>
                  <a:lnTo>
                    <a:pt x="188" y="104"/>
                  </a:lnTo>
                  <a:lnTo>
                    <a:pt x="188" y="106"/>
                  </a:lnTo>
                  <a:lnTo>
                    <a:pt x="188" y="108"/>
                  </a:lnTo>
                  <a:lnTo>
                    <a:pt x="190" y="108"/>
                  </a:lnTo>
                  <a:lnTo>
                    <a:pt x="192" y="108"/>
                  </a:lnTo>
                  <a:lnTo>
                    <a:pt x="194" y="108"/>
                  </a:lnTo>
                  <a:lnTo>
                    <a:pt x="196" y="108"/>
                  </a:lnTo>
                  <a:lnTo>
                    <a:pt x="196" y="110"/>
                  </a:lnTo>
                  <a:lnTo>
                    <a:pt x="198" y="110"/>
                  </a:lnTo>
                  <a:lnTo>
                    <a:pt x="200" y="110"/>
                  </a:lnTo>
                  <a:lnTo>
                    <a:pt x="202" y="112"/>
                  </a:lnTo>
                  <a:lnTo>
                    <a:pt x="204" y="112"/>
                  </a:lnTo>
                  <a:lnTo>
                    <a:pt x="206" y="112"/>
                  </a:lnTo>
                  <a:lnTo>
                    <a:pt x="206" y="110"/>
                  </a:lnTo>
                  <a:lnTo>
                    <a:pt x="208" y="110"/>
                  </a:lnTo>
                  <a:lnTo>
                    <a:pt x="208" y="108"/>
                  </a:lnTo>
                  <a:lnTo>
                    <a:pt x="206" y="108"/>
                  </a:lnTo>
                  <a:lnTo>
                    <a:pt x="206" y="106"/>
                  </a:lnTo>
                  <a:lnTo>
                    <a:pt x="208" y="104"/>
                  </a:lnTo>
                  <a:lnTo>
                    <a:pt x="210" y="102"/>
                  </a:lnTo>
                  <a:lnTo>
                    <a:pt x="211" y="102"/>
                  </a:lnTo>
                  <a:lnTo>
                    <a:pt x="213" y="102"/>
                  </a:lnTo>
                  <a:lnTo>
                    <a:pt x="213" y="100"/>
                  </a:lnTo>
                  <a:lnTo>
                    <a:pt x="213" y="102"/>
                  </a:lnTo>
                  <a:lnTo>
                    <a:pt x="215" y="102"/>
                  </a:lnTo>
                  <a:lnTo>
                    <a:pt x="217" y="102"/>
                  </a:lnTo>
                  <a:lnTo>
                    <a:pt x="219" y="102"/>
                  </a:lnTo>
                  <a:lnTo>
                    <a:pt x="219" y="104"/>
                  </a:lnTo>
                  <a:lnTo>
                    <a:pt x="221" y="104"/>
                  </a:lnTo>
                  <a:lnTo>
                    <a:pt x="223" y="104"/>
                  </a:lnTo>
                  <a:lnTo>
                    <a:pt x="225" y="104"/>
                  </a:lnTo>
                  <a:lnTo>
                    <a:pt x="227" y="104"/>
                  </a:lnTo>
                  <a:lnTo>
                    <a:pt x="227" y="106"/>
                  </a:lnTo>
                  <a:lnTo>
                    <a:pt x="229" y="108"/>
                  </a:lnTo>
                  <a:lnTo>
                    <a:pt x="229" y="106"/>
                  </a:lnTo>
                  <a:lnTo>
                    <a:pt x="231" y="106"/>
                  </a:lnTo>
                  <a:lnTo>
                    <a:pt x="233" y="106"/>
                  </a:lnTo>
                  <a:lnTo>
                    <a:pt x="233" y="108"/>
                  </a:lnTo>
                  <a:lnTo>
                    <a:pt x="234" y="108"/>
                  </a:lnTo>
                  <a:lnTo>
                    <a:pt x="236" y="108"/>
                  </a:lnTo>
                  <a:lnTo>
                    <a:pt x="238" y="108"/>
                  </a:lnTo>
                  <a:lnTo>
                    <a:pt x="240" y="108"/>
                  </a:lnTo>
                  <a:lnTo>
                    <a:pt x="242" y="110"/>
                  </a:lnTo>
                  <a:lnTo>
                    <a:pt x="244" y="110"/>
                  </a:lnTo>
                  <a:lnTo>
                    <a:pt x="246" y="110"/>
                  </a:lnTo>
                  <a:lnTo>
                    <a:pt x="246" y="108"/>
                  </a:lnTo>
                  <a:lnTo>
                    <a:pt x="248" y="108"/>
                  </a:lnTo>
                  <a:lnTo>
                    <a:pt x="248" y="106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0" y="106"/>
                  </a:lnTo>
                  <a:lnTo>
                    <a:pt x="250" y="108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2" y="106"/>
                  </a:lnTo>
                  <a:lnTo>
                    <a:pt x="250" y="106"/>
                  </a:lnTo>
                  <a:lnTo>
                    <a:pt x="252" y="106"/>
                  </a:lnTo>
                  <a:lnTo>
                    <a:pt x="252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8" y="108"/>
                  </a:lnTo>
                  <a:lnTo>
                    <a:pt x="259" y="108"/>
                  </a:lnTo>
                  <a:lnTo>
                    <a:pt x="261" y="108"/>
                  </a:lnTo>
                  <a:lnTo>
                    <a:pt x="263" y="108"/>
                  </a:lnTo>
                  <a:lnTo>
                    <a:pt x="263" y="106"/>
                  </a:lnTo>
                  <a:lnTo>
                    <a:pt x="265" y="106"/>
                  </a:lnTo>
                  <a:lnTo>
                    <a:pt x="265" y="104"/>
                  </a:lnTo>
                  <a:lnTo>
                    <a:pt x="265" y="102"/>
                  </a:lnTo>
                  <a:lnTo>
                    <a:pt x="265" y="100"/>
                  </a:lnTo>
                  <a:lnTo>
                    <a:pt x="265" y="98"/>
                  </a:lnTo>
                  <a:lnTo>
                    <a:pt x="265" y="96"/>
                  </a:lnTo>
                  <a:lnTo>
                    <a:pt x="267" y="96"/>
                  </a:lnTo>
                  <a:lnTo>
                    <a:pt x="265" y="96"/>
                  </a:lnTo>
                  <a:lnTo>
                    <a:pt x="267" y="94"/>
                  </a:lnTo>
                  <a:lnTo>
                    <a:pt x="267" y="92"/>
                  </a:lnTo>
                  <a:lnTo>
                    <a:pt x="265" y="92"/>
                  </a:lnTo>
                  <a:lnTo>
                    <a:pt x="267" y="92"/>
                  </a:lnTo>
                  <a:lnTo>
                    <a:pt x="265" y="91"/>
                  </a:lnTo>
                  <a:lnTo>
                    <a:pt x="265" y="89"/>
                  </a:lnTo>
                  <a:lnTo>
                    <a:pt x="265" y="87"/>
                  </a:lnTo>
                  <a:lnTo>
                    <a:pt x="265" y="85"/>
                  </a:lnTo>
                  <a:lnTo>
                    <a:pt x="265" y="87"/>
                  </a:lnTo>
                  <a:lnTo>
                    <a:pt x="263" y="87"/>
                  </a:lnTo>
                  <a:lnTo>
                    <a:pt x="261" y="87"/>
                  </a:lnTo>
                  <a:lnTo>
                    <a:pt x="259" y="87"/>
                  </a:lnTo>
                  <a:lnTo>
                    <a:pt x="259" y="89"/>
                  </a:lnTo>
                  <a:lnTo>
                    <a:pt x="258" y="89"/>
                  </a:lnTo>
                  <a:lnTo>
                    <a:pt x="256" y="89"/>
                  </a:lnTo>
                  <a:lnTo>
                    <a:pt x="254" y="89"/>
                  </a:lnTo>
                  <a:lnTo>
                    <a:pt x="252" y="89"/>
                  </a:lnTo>
                  <a:lnTo>
                    <a:pt x="252" y="87"/>
                  </a:lnTo>
                  <a:lnTo>
                    <a:pt x="250" y="87"/>
                  </a:lnTo>
                  <a:lnTo>
                    <a:pt x="248" y="87"/>
                  </a:lnTo>
                  <a:lnTo>
                    <a:pt x="246" y="87"/>
                  </a:lnTo>
                  <a:lnTo>
                    <a:pt x="246" y="85"/>
                  </a:lnTo>
                  <a:lnTo>
                    <a:pt x="246" y="87"/>
                  </a:lnTo>
                  <a:lnTo>
                    <a:pt x="246" y="89"/>
                  </a:lnTo>
                  <a:lnTo>
                    <a:pt x="244" y="89"/>
                  </a:lnTo>
                  <a:lnTo>
                    <a:pt x="242" y="89"/>
                  </a:lnTo>
                  <a:lnTo>
                    <a:pt x="240" y="89"/>
                  </a:lnTo>
                  <a:lnTo>
                    <a:pt x="240" y="87"/>
                  </a:lnTo>
                  <a:lnTo>
                    <a:pt x="238" y="87"/>
                  </a:lnTo>
                  <a:lnTo>
                    <a:pt x="238" y="85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4" y="87"/>
                  </a:lnTo>
                  <a:lnTo>
                    <a:pt x="236" y="87"/>
                  </a:lnTo>
                  <a:lnTo>
                    <a:pt x="236" y="85"/>
                  </a:lnTo>
                  <a:lnTo>
                    <a:pt x="238" y="85"/>
                  </a:lnTo>
                  <a:lnTo>
                    <a:pt x="236" y="85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4" y="85"/>
                  </a:lnTo>
                  <a:lnTo>
                    <a:pt x="234" y="83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3" y="83"/>
                  </a:lnTo>
                  <a:lnTo>
                    <a:pt x="233" y="81"/>
                  </a:lnTo>
                  <a:lnTo>
                    <a:pt x="231" y="81"/>
                  </a:lnTo>
                  <a:lnTo>
                    <a:pt x="229" y="81"/>
                  </a:lnTo>
                  <a:lnTo>
                    <a:pt x="231" y="81"/>
                  </a:lnTo>
                  <a:lnTo>
                    <a:pt x="231" y="79"/>
                  </a:lnTo>
                  <a:lnTo>
                    <a:pt x="229" y="79"/>
                  </a:lnTo>
                  <a:lnTo>
                    <a:pt x="231" y="79"/>
                  </a:lnTo>
                  <a:lnTo>
                    <a:pt x="231" y="81"/>
                  </a:lnTo>
                  <a:lnTo>
                    <a:pt x="233" y="81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1" y="77"/>
                  </a:lnTo>
                  <a:lnTo>
                    <a:pt x="231" y="75"/>
                  </a:lnTo>
                  <a:lnTo>
                    <a:pt x="229" y="77"/>
                  </a:lnTo>
                  <a:lnTo>
                    <a:pt x="229" y="75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8" y="71"/>
                  </a:lnTo>
                  <a:lnTo>
                    <a:pt x="240" y="71"/>
                  </a:lnTo>
                  <a:lnTo>
                    <a:pt x="238" y="71"/>
                  </a:lnTo>
                  <a:lnTo>
                    <a:pt x="238" y="69"/>
                  </a:lnTo>
                  <a:lnTo>
                    <a:pt x="240" y="69"/>
                  </a:lnTo>
                  <a:lnTo>
                    <a:pt x="240" y="71"/>
                  </a:lnTo>
                  <a:lnTo>
                    <a:pt x="242" y="71"/>
                  </a:lnTo>
                  <a:lnTo>
                    <a:pt x="242" y="69"/>
                  </a:lnTo>
                  <a:lnTo>
                    <a:pt x="242" y="71"/>
                  </a:lnTo>
                  <a:lnTo>
                    <a:pt x="244" y="71"/>
                  </a:lnTo>
                  <a:lnTo>
                    <a:pt x="246" y="71"/>
                  </a:lnTo>
                  <a:lnTo>
                    <a:pt x="246" y="69"/>
                  </a:lnTo>
                  <a:lnTo>
                    <a:pt x="248" y="69"/>
                  </a:lnTo>
                  <a:lnTo>
                    <a:pt x="250" y="67"/>
                  </a:lnTo>
                  <a:lnTo>
                    <a:pt x="252" y="67"/>
                  </a:lnTo>
                  <a:lnTo>
                    <a:pt x="254" y="67"/>
                  </a:lnTo>
                  <a:lnTo>
                    <a:pt x="256" y="67"/>
                  </a:lnTo>
                  <a:lnTo>
                    <a:pt x="258" y="67"/>
                  </a:lnTo>
                  <a:lnTo>
                    <a:pt x="258" y="69"/>
                  </a:lnTo>
                  <a:lnTo>
                    <a:pt x="259" y="69"/>
                  </a:lnTo>
                  <a:lnTo>
                    <a:pt x="261" y="69"/>
                  </a:lnTo>
                  <a:lnTo>
                    <a:pt x="263" y="69"/>
                  </a:lnTo>
                  <a:lnTo>
                    <a:pt x="263" y="71"/>
                  </a:lnTo>
                  <a:lnTo>
                    <a:pt x="265" y="71"/>
                  </a:lnTo>
                  <a:lnTo>
                    <a:pt x="267" y="71"/>
                  </a:lnTo>
                  <a:lnTo>
                    <a:pt x="269" y="71"/>
                  </a:lnTo>
                  <a:lnTo>
                    <a:pt x="271" y="71"/>
                  </a:lnTo>
                  <a:lnTo>
                    <a:pt x="273" y="71"/>
                  </a:lnTo>
                  <a:lnTo>
                    <a:pt x="275" y="71"/>
                  </a:lnTo>
                  <a:lnTo>
                    <a:pt x="277" y="71"/>
                  </a:lnTo>
                  <a:lnTo>
                    <a:pt x="277" y="69"/>
                  </a:lnTo>
                  <a:lnTo>
                    <a:pt x="279" y="69"/>
                  </a:lnTo>
                  <a:lnTo>
                    <a:pt x="279" y="67"/>
                  </a:lnTo>
                  <a:lnTo>
                    <a:pt x="277" y="67"/>
                  </a:lnTo>
                  <a:lnTo>
                    <a:pt x="277" y="66"/>
                  </a:lnTo>
                  <a:lnTo>
                    <a:pt x="275" y="66"/>
                  </a:lnTo>
                  <a:lnTo>
                    <a:pt x="275" y="64"/>
                  </a:lnTo>
                  <a:lnTo>
                    <a:pt x="273" y="64"/>
                  </a:lnTo>
                  <a:lnTo>
                    <a:pt x="271" y="64"/>
                  </a:lnTo>
                  <a:lnTo>
                    <a:pt x="269" y="64"/>
                  </a:lnTo>
                  <a:lnTo>
                    <a:pt x="269" y="62"/>
                  </a:lnTo>
                  <a:lnTo>
                    <a:pt x="267" y="62"/>
                  </a:lnTo>
                  <a:lnTo>
                    <a:pt x="267" y="60"/>
                  </a:lnTo>
                  <a:lnTo>
                    <a:pt x="265" y="60"/>
                  </a:lnTo>
                  <a:lnTo>
                    <a:pt x="263" y="60"/>
                  </a:lnTo>
                  <a:lnTo>
                    <a:pt x="261" y="60"/>
                  </a:lnTo>
                  <a:lnTo>
                    <a:pt x="261" y="58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9" y="58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8" y="56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3" y="54"/>
                  </a:lnTo>
                  <a:lnTo>
                    <a:pt x="261" y="54"/>
                  </a:lnTo>
                  <a:lnTo>
                    <a:pt x="259" y="52"/>
                  </a:lnTo>
                  <a:lnTo>
                    <a:pt x="259" y="54"/>
                  </a:lnTo>
                  <a:lnTo>
                    <a:pt x="261" y="54"/>
                  </a:lnTo>
                  <a:lnTo>
                    <a:pt x="261" y="52"/>
                  </a:lnTo>
                  <a:lnTo>
                    <a:pt x="261" y="54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59" y="52"/>
                  </a:lnTo>
                  <a:lnTo>
                    <a:pt x="258" y="52"/>
                  </a:lnTo>
                  <a:lnTo>
                    <a:pt x="256" y="52"/>
                  </a:lnTo>
                  <a:lnTo>
                    <a:pt x="254" y="52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50" y="54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4" y="58"/>
                  </a:lnTo>
                  <a:lnTo>
                    <a:pt x="254" y="56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6" y="58"/>
                  </a:lnTo>
                  <a:lnTo>
                    <a:pt x="256" y="56"/>
                  </a:lnTo>
                  <a:lnTo>
                    <a:pt x="258" y="56"/>
                  </a:lnTo>
                  <a:lnTo>
                    <a:pt x="258" y="58"/>
                  </a:lnTo>
                  <a:lnTo>
                    <a:pt x="256" y="58"/>
                  </a:lnTo>
                  <a:lnTo>
                    <a:pt x="254" y="58"/>
                  </a:lnTo>
                  <a:lnTo>
                    <a:pt x="252" y="58"/>
                  </a:lnTo>
                  <a:lnTo>
                    <a:pt x="252" y="60"/>
                  </a:lnTo>
                  <a:lnTo>
                    <a:pt x="250" y="60"/>
                  </a:lnTo>
                  <a:lnTo>
                    <a:pt x="250" y="58"/>
                  </a:lnTo>
                  <a:lnTo>
                    <a:pt x="248" y="58"/>
                  </a:lnTo>
                  <a:lnTo>
                    <a:pt x="248" y="56"/>
                  </a:lnTo>
                  <a:lnTo>
                    <a:pt x="246" y="56"/>
                  </a:lnTo>
                  <a:lnTo>
                    <a:pt x="248" y="56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46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6" y="52"/>
                  </a:lnTo>
                  <a:lnTo>
                    <a:pt x="244" y="52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2" y="50"/>
                  </a:lnTo>
                  <a:lnTo>
                    <a:pt x="242" y="52"/>
                  </a:lnTo>
                  <a:lnTo>
                    <a:pt x="240" y="52"/>
                  </a:lnTo>
                  <a:lnTo>
                    <a:pt x="240" y="54"/>
                  </a:lnTo>
                  <a:lnTo>
                    <a:pt x="238" y="54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8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62"/>
                  </a:lnTo>
                  <a:lnTo>
                    <a:pt x="234" y="64"/>
                  </a:lnTo>
                  <a:lnTo>
                    <a:pt x="233" y="64"/>
                  </a:lnTo>
                  <a:lnTo>
                    <a:pt x="233" y="66"/>
                  </a:lnTo>
                  <a:lnTo>
                    <a:pt x="233" y="67"/>
                  </a:lnTo>
                  <a:lnTo>
                    <a:pt x="234" y="67"/>
                  </a:lnTo>
                  <a:lnTo>
                    <a:pt x="234" y="69"/>
                  </a:lnTo>
                  <a:lnTo>
                    <a:pt x="236" y="69"/>
                  </a:lnTo>
                  <a:lnTo>
                    <a:pt x="238" y="69"/>
                  </a:lnTo>
                  <a:lnTo>
                    <a:pt x="238" y="71"/>
                  </a:lnTo>
                  <a:lnTo>
                    <a:pt x="236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1" y="71"/>
                  </a:lnTo>
                  <a:lnTo>
                    <a:pt x="231" y="73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1" y="71"/>
                  </a:lnTo>
                  <a:lnTo>
                    <a:pt x="229" y="71"/>
                  </a:lnTo>
                  <a:lnTo>
                    <a:pt x="227" y="71"/>
                  </a:lnTo>
                  <a:lnTo>
                    <a:pt x="225" y="71"/>
                  </a:lnTo>
                  <a:lnTo>
                    <a:pt x="223" y="71"/>
                  </a:lnTo>
                  <a:lnTo>
                    <a:pt x="221" y="71"/>
                  </a:lnTo>
                  <a:lnTo>
                    <a:pt x="219" y="71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3" y="73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1" y="75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19" y="75"/>
                  </a:lnTo>
                  <a:lnTo>
                    <a:pt x="219" y="73"/>
                  </a:lnTo>
                  <a:lnTo>
                    <a:pt x="217" y="73"/>
                  </a:lnTo>
                  <a:lnTo>
                    <a:pt x="217" y="71"/>
                  </a:lnTo>
                  <a:lnTo>
                    <a:pt x="215" y="73"/>
                  </a:lnTo>
                  <a:lnTo>
                    <a:pt x="215" y="75"/>
                  </a:lnTo>
                  <a:lnTo>
                    <a:pt x="217" y="75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7" y="79"/>
                  </a:lnTo>
                  <a:lnTo>
                    <a:pt x="215" y="79"/>
                  </a:lnTo>
                  <a:lnTo>
                    <a:pt x="217" y="79"/>
                  </a:lnTo>
                  <a:lnTo>
                    <a:pt x="219" y="79"/>
                  </a:lnTo>
                  <a:lnTo>
                    <a:pt x="219" y="81"/>
                  </a:lnTo>
                  <a:lnTo>
                    <a:pt x="221" y="81"/>
                  </a:lnTo>
                  <a:lnTo>
                    <a:pt x="221" y="83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9" y="85"/>
                  </a:lnTo>
                  <a:lnTo>
                    <a:pt x="217" y="85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7" y="83"/>
                  </a:lnTo>
                  <a:lnTo>
                    <a:pt x="217" y="85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5" y="87"/>
                  </a:lnTo>
                  <a:lnTo>
                    <a:pt x="215" y="85"/>
                  </a:lnTo>
                  <a:lnTo>
                    <a:pt x="213" y="85"/>
                  </a:lnTo>
                  <a:lnTo>
                    <a:pt x="213" y="87"/>
                  </a:lnTo>
                  <a:lnTo>
                    <a:pt x="213" y="85"/>
                  </a:lnTo>
                  <a:lnTo>
                    <a:pt x="213" y="83"/>
                  </a:lnTo>
                  <a:lnTo>
                    <a:pt x="211" y="83"/>
                  </a:lnTo>
                  <a:lnTo>
                    <a:pt x="211" y="81"/>
                  </a:lnTo>
                  <a:lnTo>
                    <a:pt x="213" y="81"/>
                  </a:lnTo>
                  <a:lnTo>
                    <a:pt x="215" y="81"/>
                  </a:lnTo>
                  <a:lnTo>
                    <a:pt x="217" y="81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5" y="81"/>
                  </a:lnTo>
                  <a:lnTo>
                    <a:pt x="215" y="79"/>
                  </a:lnTo>
                  <a:lnTo>
                    <a:pt x="215" y="81"/>
                  </a:lnTo>
                  <a:lnTo>
                    <a:pt x="213" y="81"/>
                  </a:lnTo>
                  <a:lnTo>
                    <a:pt x="213" y="79"/>
                  </a:lnTo>
                  <a:lnTo>
                    <a:pt x="213" y="81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0" y="79"/>
                  </a:lnTo>
                  <a:lnTo>
                    <a:pt x="210" y="77"/>
                  </a:lnTo>
                  <a:lnTo>
                    <a:pt x="210" y="79"/>
                  </a:lnTo>
                  <a:lnTo>
                    <a:pt x="211" y="79"/>
                  </a:lnTo>
                  <a:lnTo>
                    <a:pt x="211" y="77"/>
                  </a:lnTo>
                  <a:lnTo>
                    <a:pt x="210" y="77"/>
                  </a:lnTo>
                  <a:lnTo>
                    <a:pt x="208" y="77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206" y="73"/>
                  </a:lnTo>
                  <a:lnTo>
                    <a:pt x="204" y="73"/>
                  </a:lnTo>
                  <a:lnTo>
                    <a:pt x="206" y="73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6" y="69"/>
                  </a:lnTo>
                  <a:lnTo>
                    <a:pt x="204" y="69"/>
                  </a:lnTo>
                  <a:lnTo>
                    <a:pt x="206" y="69"/>
                  </a:lnTo>
                  <a:lnTo>
                    <a:pt x="206" y="67"/>
                  </a:lnTo>
                  <a:lnTo>
                    <a:pt x="204" y="67"/>
                  </a:lnTo>
                  <a:lnTo>
                    <a:pt x="204" y="66"/>
                  </a:lnTo>
                  <a:lnTo>
                    <a:pt x="202" y="66"/>
                  </a:lnTo>
                  <a:lnTo>
                    <a:pt x="200" y="66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6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0" y="60"/>
                  </a:lnTo>
                  <a:lnTo>
                    <a:pt x="192" y="60"/>
                  </a:lnTo>
                  <a:lnTo>
                    <a:pt x="190" y="60"/>
                  </a:lnTo>
                  <a:lnTo>
                    <a:pt x="190" y="58"/>
                  </a:lnTo>
                  <a:lnTo>
                    <a:pt x="190" y="56"/>
                  </a:lnTo>
                  <a:lnTo>
                    <a:pt x="188" y="56"/>
                  </a:lnTo>
                  <a:lnTo>
                    <a:pt x="188" y="58"/>
                  </a:lnTo>
                  <a:lnTo>
                    <a:pt x="186" y="58"/>
                  </a:lnTo>
                  <a:lnTo>
                    <a:pt x="186" y="56"/>
                  </a:lnTo>
                  <a:lnTo>
                    <a:pt x="185" y="56"/>
                  </a:lnTo>
                  <a:lnTo>
                    <a:pt x="183" y="56"/>
                  </a:lnTo>
                  <a:lnTo>
                    <a:pt x="183" y="58"/>
                  </a:lnTo>
                  <a:lnTo>
                    <a:pt x="183" y="60"/>
                  </a:lnTo>
                  <a:lnTo>
                    <a:pt x="183" y="62"/>
                  </a:lnTo>
                  <a:lnTo>
                    <a:pt x="185" y="62"/>
                  </a:lnTo>
                  <a:lnTo>
                    <a:pt x="186" y="62"/>
                  </a:lnTo>
                  <a:lnTo>
                    <a:pt x="186" y="64"/>
                  </a:lnTo>
                  <a:lnTo>
                    <a:pt x="186" y="66"/>
                  </a:lnTo>
                  <a:lnTo>
                    <a:pt x="188" y="66"/>
                  </a:lnTo>
                  <a:lnTo>
                    <a:pt x="188" y="67"/>
                  </a:lnTo>
                  <a:lnTo>
                    <a:pt x="190" y="67"/>
                  </a:lnTo>
                  <a:lnTo>
                    <a:pt x="192" y="67"/>
                  </a:lnTo>
                  <a:lnTo>
                    <a:pt x="194" y="67"/>
                  </a:lnTo>
                  <a:lnTo>
                    <a:pt x="192" y="69"/>
                  </a:lnTo>
                  <a:lnTo>
                    <a:pt x="194" y="69"/>
                  </a:lnTo>
                  <a:lnTo>
                    <a:pt x="196" y="69"/>
                  </a:lnTo>
                  <a:lnTo>
                    <a:pt x="196" y="71"/>
                  </a:lnTo>
                  <a:lnTo>
                    <a:pt x="198" y="71"/>
                  </a:lnTo>
                  <a:lnTo>
                    <a:pt x="200" y="71"/>
                  </a:lnTo>
                  <a:lnTo>
                    <a:pt x="200" y="73"/>
                  </a:lnTo>
                  <a:lnTo>
                    <a:pt x="202" y="73"/>
                  </a:lnTo>
                  <a:lnTo>
                    <a:pt x="202" y="75"/>
                  </a:lnTo>
                  <a:lnTo>
                    <a:pt x="200" y="75"/>
                  </a:lnTo>
                  <a:lnTo>
                    <a:pt x="200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4" y="73"/>
                  </a:lnTo>
                  <a:lnTo>
                    <a:pt x="194" y="75"/>
                  </a:lnTo>
                  <a:lnTo>
                    <a:pt x="196" y="75"/>
                  </a:lnTo>
                  <a:lnTo>
                    <a:pt x="196" y="77"/>
                  </a:lnTo>
                  <a:lnTo>
                    <a:pt x="196" y="79"/>
                  </a:lnTo>
                  <a:lnTo>
                    <a:pt x="194" y="79"/>
                  </a:lnTo>
                  <a:lnTo>
                    <a:pt x="194" y="81"/>
                  </a:lnTo>
                  <a:lnTo>
                    <a:pt x="192" y="81"/>
                  </a:lnTo>
                  <a:lnTo>
                    <a:pt x="190" y="81"/>
                  </a:lnTo>
                  <a:lnTo>
                    <a:pt x="192" y="81"/>
                  </a:lnTo>
                  <a:lnTo>
                    <a:pt x="192" y="79"/>
                  </a:lnTo>
                  <a:lnTo>
                    <a:pt x="192" y="77"/>
                  </a:lnTo>
                  <a:lnTo>
                    <a:pt x="192" y="75"/>
                  </a:lnTo>
                  <a:lnTo>
                    <a:pt x="192" y="73"/>
                  </a:lnTo>
                  <a:lnTo>
                    <a:pt x="190" y="73"/>
                  </a:lnTo>
                  <a:lnTo>
                    <a:pt x="190" y="75"/>
                  </a:lnTo>
                  <a:lnTo>
                    <a:pt x="190" y="73"/>
                  </a:lnTo>
                  <a:lnTo>
                    <a:pt x="188" y="73"/>
                  </a:lnTo>
                  <a:lnTo>
                    <a:pt x="188" y="71"/>
                  </a:lnTo>
                  <a:lnTo>
                    <a:pt x="186" y="71"/>
                  </a:lnTo>
                  <a:lnTo>
                    <a:pt x="185" y="69"/>
                  </a:lnTo>
                  <a:lnTo>
                    <a:pt x="183" y="69"/>
                  </a:lnTo>
                  <a:lnTo>
                    <a:pt x="181" y="69"/>
                  </a:lnTo>
                  <a:lnTo>
                    <a:pt x="181" y="67"/>
                  </a:lnTo>
                  <a:lnTo>
                    <a:pt x="179" y="67"/>
                  </a:lnTo>
                  <a:lnTo>
                    <a:pt x="179" y="66"/>
                  </a:lnTo>
                  <a:lnTo>
                    <a:pt x="177" y="66"/>
                  </a:lnTo>
                  <a:lnTo>
                    <a:pt x="175" y="66"/>
                  </a:lnTo>
                  <a:lnTo>
                    <a:pt x="177" y="64"/>
                  </a:lnTo>
                  <a:lnTo>
                    <a:pt x="175" y="64"/>
                  </a:lnTo>
                  <a:lnTo>
                    <a:pt x="175" y="62"/>
                  </a:lnTo>
                  <a:lnTo>
                    <a:pt x="175" y="60"/>
                  </a:lnTo>
                  <a:lnTo>
                    <a:pt x="173" y="60"/>
                  </a:lnTo>
                  <a:lnTo>
                    <a:pt x="171" y="60"/>
                  </a:lnTo>
                  <a:lnTo>
                    <a:pt x="169" y="60"/>
                  </a:lnTo>
                  <a:lnTo>
                    <a:pt x="169" y="62"/>
                  </a:lnTo>
                  <a:lnTo>
                    <a:pt x="167" y="62"/>
                  </a:lnTo>
                  <a:lnTo>
                    <a:pt x="165" y="62"/>
                  </a:lnTo>
                  <a:lnTo>
                    <a:pt x="163" y="64"/>
                  </a:lnTo>
                  <a:lnTo>
                    <a:pt x="162" y="64"/>
                  </a:lnTo>
                  <a:lnTo>
                    <a:pt x="160" y="64"/>
                  </a:lnTo>
                  <a:lnTo>
                    <a:pt x="158" y="64"/>
                  </a:lnTo>
                  <a:lnTo>
                    <a:pt x="160" y="64"/>
                  </a:lnTo>
                  <a:lnTo>
                    <a:pt x="160" y="62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4" y="62"/>
                  </a:lnTo>
                  <a:lnTo>
                    <a:pt x="154" y="64"/>
                  </a:lnTo>
                  <a:lnTo>
                    <a:pt x="152" y="64"/>
                  </a:lnTo>
                  <a:lnTo>
                    <a:pt x="152" y="66"/>
                  </a:lnTo>
                  <a:lnTo>
                    <a:pt x="152" y="67"/>
                  </a:lnTo>
                  <a:lnTo>
                    <a:pt x="150" y="67"/>
                  </a:lnTo>
                  <a:lnTo>
                    <a:pt x="150" y="69"/>
                  </a:lnTo>
                  <a:lnTo>
                    <a:pt x="148" y="69"/>
                  </a:lnTo>
                  <a:lnTo>
                    <a:pt x="146" y="69"/>
                  </a:lnTo>
                  <a:lnTo>
                    <a:pt x="144" y="71"/>
                  </a:lnTo>
                  <a:lnTo>
                    <a:pt x="142" y="71"/>
                  </a:lnTo>
                  <a:lnTo>
                    <a:pt x="140" y="73"/>
                  </a:lnTo>
                  <a:lnTo>
                    <a:pt x="142" y="73"/>
                  </a:lnTo>
                  <a:lnTo>
                    <a:pt x="140" y="73"/>
                  </a:lnTo>
                  <a:lnTo>
                    <a:pt x="138" y="73"/>
                  </a:lnTo>
                  <a:lnTo>
                    <a:pt x="138" y="75"/>
                  </a:lnTo>
                  <a:lnTo>
                    <a:pt x="137" y="77"/>
                  </a:lnTo>
                  <a:lnTo>
                    <a:pt x="137" y="79"/>
                  </a:lnTo>
                  <a:lnTo>
                    <a:pt x="138" y="79"/>
                  </a:lnTo>
                  <a:lnTo>
                    <a:pt x="137" y="79"/>
                  </a:lnTo>
                  <a:lnTo>
                    <a:pt x="135" y="81"/>
                  </a:lnTo>
                  <a:lnTo>
                    <a:pt x="133" y="83"/>
                  </a:lnTo>
                  <a:lnTo>
                    <a:pt x="131" y="83"/>
                  </a:lnTo>
                  <a:lnTo>
                    <a:pt x="131" y="85"/>
                  </a:lnTo>
                  <a:lnTo>
                    <a:pt x="129" y="85"/>
                  </a:lnTo>
                  <a:lnTo>
                    <a:pt x="129" y="87"/>
                  </a:lnTo>
                  <a:lnTo>
                    <a:pt x="127" y="87"/>
                  </a:lnTo>
                  <a:lnTo>
                    <a:pt x="125" y="87"/>
                  </a:lnTo>
                  <a:lnTo>
                    <a:pt x="123" y="87"/>
                  </a:lnTo>
                  <a:lnTo>
                    <a:pt x="121" y="87"/>
                  </a:lnTo>
                  <a:lnTo>
                    <a:pt x="119" y="87"/>
                  </a:lnTo>
                  <a:lnTo>
                    <a:pt x="117" y="87"/>
                  </a:lnTo>
                  <a:lnTo>
                    <a:pt x="117" y="89"/>
                  </a:lnTo>
                  <a:lnTo>
                    <a:pt x="115" y="89"/>
                  </a:lnTo>
                  <a:lnTo>
                    <a:pt x="114" y="89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5"/>
                  </a:lnTo>
                  <a:lnTo>
                    <a:pt x="112" y="85"/>
                  </a:lnTo>
                  <a:lnTo>
                    <a:pt x="110" y="85"/>
                  </a:lnTo>
                  <a:lnTo>
                    <a:pt x="108" y="85"/>
                  </a:lnTo>
                  <a:lnTo>
                    <a:pt x="108" y="83"/>
                  </a:lnTo>
                  <a:lnTo>
                    <a:pt x="110" y="83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08" y="79"/>
                  </a:lnTo>
                  <a:lnTo>
                    <a:pt x="110" y="79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2" y="75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5" y="71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4"/>
                  </a:lnTo>
                  <a:lnTo>
                    <a:pt x="119" y="64"/>
                  </a:lnTo>
                  <a:lnTo>
                    <a:pt x="121" y="62"/>
                  </a:lnTo>
                  <a:lnTo>
                    <a:pt x="123" y="62"/>
                  </a:lnTo>
                  <a:lnTo>
                    <a:pt x="123" y="64"/>
                  </a:lnTo>
                  <a:lnTo>
                    <a:pt x="125" y="64"/>
                  </a:lnTo>
                  <a:lnTo>
                    <a:pt x="127" y="64"/>
                  </a:lnTo>
                  <a:lnTo>
                    <a:pt x="129" y="64"/>
                  </a:lnTo>
                  <a:lnTo>
                    <a:pt x="131" y="64"/>
                  </a:lnTo>
                  <a:lnTo>
                    <a:pt x="133" y="64"/>
                  </a:lnTo>
                  <a:lnTo>
                    <a:pt x="135" y="64"/>
                  </a:lnTo>
                  <a:lnTo>
                    <a:pt x="137" y="64"/>
                  </a:lnTo>
                  <a:lnTo>
                    <a:pt x="138" y="64"/>
                  </a:lnTo>
                  <a:lnTo>
                    <a:pt x="138" y="62"/>
                  </a:lnTo>
                  <a:lnTo>
                    <a:pt x="140" y="62"/>
                  </a:lnTo>
                  <a:lnTo>
                    <a:pt x="140" y="60"/>
                  </a:lnTo>
                  <a:lnTo>
                    <a:pt x="140" y="58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4"/>
                  </a:lnTo>
                  <a:lnTo>
                    <a:pt x="144" y="54"/>
                  </a:lnTo>
                  <a:lnTo>
                    <a:pt x="142" y="54"/>
                  </a:lnTo>
                  <a:lnTo>
                    <a:pt x="142" y="52"/>
                  </a:lnTo>
                  <a:lnTo>
                    <a:pt x="140" y="52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38" y="50"/>
                  </a:lnTo>
                  <a:lnTo>
                    <a:pt x="137" y="50"/>
                  </a:lnTo>
                  <a:lnTo>
                    <a:pt x="138" y="50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40" y="48"/>
                  </a:lnTo>
                  <a:lnTo>
                    <a:pt x="140" y="46"/>
                  </a:lnTo>
                  <a:lnTo>
                    <a:pt x="142" y="46"/>
                  </a:lnTo>
                  <a:lnTo>
                    <a:pt x="142" y="48"/>
                  </a:lnTo>
                  <a:lnTo>
                    <a:pt x="144" y="48"/>
                  </a:lnTo>
                  <a:lnTo>
                    <a:pt x="146" y="48"/>
                  </a:lnTo>
                  <a:lnTo>
                    <a:pt x="146" y="46"/>
                  </a:lnTo>
                  <a:lnTo>
                    <a:pt x="146" y="44"/>
                  </a:lnTo>
                  <a:lnTo>
                    <a:pt x="148" y="44"/>
                  </a:lnTo>
                  <a:lnTo>
                    <a:pt x="148" y="46"/>
                  </a:lnTo>
                  <a:lnTo>
                    <a:pt x="150" y="46"/>
                  </a:lnTo>
                  <a:lnTo>
                    <a:pt x="150" y="44"/>
                  </a:lnTo>
                  <a:lnTo>
                    <a:pt x="152" y="44"/>
                  </a:lnTo>
                  <a:lnTo>
                    <a:pt x="154" y="44"/>
                  </a:lnTo>
                  <a:lnTo>
                    <a:pt x="156" y="44"/>
                  </a:lnTo>
                  <a:lnTo>
                    <a:pt x="156" y="43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60" y="41"/>
                  </a:lnTo>
                  <a:lnTo>
                    <a:pt x="162" y="41"/>
                  </a:lnTo>
                  <a:lnTo>
                    <a:pt x="163" y="41"/>
                  </a:lnTo>
                  <a:lnTo>
                    <a:pt x="162" y="41"/>
                  </a:lnTo>
                  <a:lnTo>
                    <a:pt x="162" y="39"/>
                  </a:lnTo>
                  <a:lnTo>
                    <a:pt x="163" y="39"/>
                  </a:lnTo>
                  <a:lnTo>
                    <a:pt x="163" y="41"/>
                  </a:lnTo>
                  <a:lnTo>
                    <a:pt x="163" y="39"/>
                  </a:lnTo>
                  <a:lnTo>
                    <a:pt x="165" y="39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9" y="37"/>
                  </a:lnTo>
                  <a:lnTo>
                    <a:pt x="169" y="35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7" y="35"/>
                  </a:lnTo>
                  <a:lnTo>
                    <a:pt x="169" y="35"/>
                  </a:lnTo>
                  <a:lnTo>
                    <a:pt x="171" y="35"/>
                  </a:lnTo>
                  <a:lnTo>
                    <a:pt x="173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7" y="33"/>
                  </a:lnTo>
                  <a:lnTo>
                    <a:pt x="179" y="33"/>
                  </a:lnTo>
                  <a:lnTo>
                    <a:pt x="179" y="35"/>
                  </a:lnTo>
                  <a:lnTo>
                    <a:pt x="181" y="35"/>
                  </a:lnTo>
                  <a:lnTo>
                    <a:pt x="179" y="33"/>
                  </a:lnTo>
                  <a:lnTo>
                    <a:pt x="179" y="31"/>
                  </a:lnTo>
                  <a:lnTo>
                    <a:pt x="177" y="31"/>
                  </a:lnTo>
                  <a:lnTo>
                    <a:pt x="179" y="31"/>
                  </a:lnTo>
                  <a:lnTo>
                    <a:pt x="179" y="29"/>
                  </a:lnTo>
                  <a:lnTo>
                    <a:pt x="177" y="29"/>
                  </a:lnTo>
                  <a:lnTo>
                    <a:pt x="179" y="29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5" y="29"/>
                  </a:lnTo>
                  <a:lnTo>
                    <a:pt x="185" y="27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1" y="31"/>
                  </a:lnTo>
                  <a:lnTo>
                    <a:pt x="183" y="31"/>
                  </a:lnTo>
                  <a:lnTo>
                    <a:pt x="181" y="31"/>
                  </a:lnTo>
                  <a:lnTo>
                    <a:pt x="181" y="33"/>
                  </a:lnTo>
                  <a:lnTo>
                    <a:pt x="183" y="33"/>
                  </a:lnTo>
                  <a:lnTo>
                    <a:pt x="185" y="33"/>
                  </a:lnTo>
                  <a:close/>
                  <a:moveTo>
                    <a:pt x="294" y="52"/>
                  </a:moveTo>
                  <a:lnTo>
                    <a:pt x="294" y="54"/>
                  </a:lnTo>
                  <a:lnTo>
                    <a:pt x="294" y="52"/>
                  </a:lnTo>
                  <a:lnTo>
                    <a:pt x="294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0" y="56"/>
                  </a:lnTo>
                  <a:lnTo>
                    <a:pt x="288" y="56"/>
                  </a:lnTo>
                  <a:lnTo>
                    <a:pt x="288" y="58"/>
                  </a:lnTo>
                  <a:lnTo>
                    <a:pt x="288" y="60"/>
                  </a:lnTo>
                  <a:lnTo>
                    <a:pt x="288" y="62"/>
                  </a:lnTo>
                  <a:lnTo>
                    <a:pt x="290" y="62"/>
                  </a:lnTo>
                  <a:lnTo>
                    <a:pt x="290" y="64"/>
                  </a:lnTo>
                  <a:lnTo>
                    <a:pt x="292" y="64"/>
                  </a:lnTo>
                  <a:lnTo>
                    <a:pt x="292" y="62"/>
                  </a:lnTo>
                  <a:lnTo>
                    <a:pt x="290" y="62"/>
                  </a:lnTo>
                  <a:lnTo>
                    <a:pt x="292" y="62"/>
                  </a:lnTo>
                  <a:lnTo>
                    <a:pt x="292" y="64"/>
                  </a:lnTo>
                  <a:lnTo>
                    <a:pt x="292" y="66"/>
                  </a:lnTo>
                  <a:lnTo>
                    <a:pt x="294" y="66"/>
                  </a:lnTo>
                  <a:lnTo>
                    <a:pt x="294" y="67"/>
                  </a:lnTo>
                  <a:lnTo>
                    <a:pt x="296" y="67"/>
                  </a:lnTo>
                  <a:lnTo>
                    <a:pt x="296" y="69"/>
                  </a:lnTo>
                  <a:lnTo>
                    <a:pt x="298" y="69"/>
                  </a:lnTo>
                  <a:lnTo>
                    <a:pt x="300" y="69"/>
                  </a:lnTo>
                  <a:lnTo>
                    <a:pt x="300" y="71"/>
                  </a:lnTo>
                  <a:lnTo>
                    <a:pt x="302" y="71"/>
                  </a:lnTo>
                  <a:lnTo>
                    <a:pt x="302" y="73"/>
                  </a:lnTo>
                  <a:lnTo>
                    <a:pt x="304" y="73"/>
                  </a:lnTo>
                  <a:lnTo>
                    <a:pt x="306" y="73"/>
                  </a:lnTo>
                  <a:lnTo>
                    <a:pt x="304" y="73"/>
                  </a:lnTo>
                  <a:lnTo>
                    <a:pt x="302" y="73"/>
                  </a:lnTo>
                  <a:lnTo>
                    <a:pt x="302" y="75"/>
                  </a:lnTo>
                  <a:lnTo>
                    <a:pt x="304" y="75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81"/>
                  </a:lnTo>
                  <a:lnTo>
                    <a:pt x="306" y="83"/>
                  </a:lnTo>
                  <a:lnTo>
                    <a:pt x="307" y="83"/>
                  </a:lnTo>
                  <a:lnTo>
                    <a:pt x="309" y="85"/>
                  </a:lnTo>
                  <a:lnTo>
                    <a:pt x="311" y="85"/>
                  </a:lnTo>
                  <a:lnTo>
                    <a:pt x="311" y="87"/>
                  </a:lnTo>
                  <a:lnTo>
                    <a:pt x="313" y="87"/>
                  </a:lnTo>
                  <a:lnTo>
                    <a:pt x="315" y="87"/>
                  </a:lnTo>
                  <a:lnTo>
                    <a:pt x="317" y="87"/>
                  </a:lnTo>
                  <a:lnTo>
                    <a:pt x="319" y="87"/>
                  </a:lnTo>
                  <a:lnTo>
                    <a:pt x="321" y="85"/>
                  </a:lnTo>
                  <a:lnTo>
                    <a:pt x="321" y="87"/>
                  </a:lnTo>
                  <a:lnTo>
                    <a:pt x="319" y="87"/>
                  </a:lnTo>
                  <a:lnTo>
                    <a:pt x="321" y="87"/>
                  </a:lnTo>
                  <a:lnTo>
                    <a:pt x="321" y="85"/>
                  </a:lnTo>
                  <a:lnTo>
                    <a:pt x="319" y="85"/>
                  </a:lnTo>
                  <a:lnTo>
                    <a:pt x="319" y="83"/>
                  </a:lnTo>
                  <a:lnTo>
                    <a:pt x="317" y="83"/>
                  </a:lnTo>
                  <a:lnTo>
                    <a:pt x="317" y="81"/>
                  </a:lnTo>
                  <a:lnTo>
                    <a:pt x="317" y="79"/>
                  </a:lnTo>
                  <a:lnTo>
                    <a:pt x="315" y="79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1" y="73"/>
                  </a:lnTo>
                  <a:lnTo>
                    <a:pt x="309" y="73"/>
                  </a:lnTo>
                  <a:lnTo>
                    <a:pt x="309" y="71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3" y="73"/>
                  </a:lnTo>
                  <a:lnTo>
                    <a:pt x="315" y="73"/>
                  </a:lnTo>
                  <a:lnTo>
                    <a:pt x="313" y="73"/>
                  </a:lnTo>
                  <a:lnTo>
                    <a:pt x="313" y="71"/>
                  </a:lnTo>
                  <a:lnTo>
                    <a:pt x="315" y="73"/>
                  </a:lnTo>
                  <a:lnTo>
                    <a:pt x="315" y="71"/>
                  </a:lnTo>
                  <a:lnTo>
                    <a:pt x="313" y="71"/>
                  </a:lnTo>
                  <a:lnTo>
                    <a:pt x="311" y="69"/>
                  </a:lnTo>
                  <a:lnTo>
                    <a:pt x="311" y="67"/>
                  </a:lnTo>
                  <a:lnTo>
                    <a:pt x="309" y="67"/>
                  </a:lnTo>
                  <a:lnTo>
                    <a:pt x="307" y="67"/>
                  </a:lnTo>
                  <a:lnTo>
                    <a:pt x="307" y="69"/>
                  </a:lnTo>
                  <a:lnTo>
                    <a:pt x="309" y="69"/>
                  </a:lnTo>
                  <a:lnTo>
                    <a:pt x="309" y="71"/>
                  </a:lnTo>
                  <a:lnTo>
                    <a:pt x="309" y="69"/>
                  </a:lnTo>
                  <a:lnTo>
                    <a:pt x="307" y="69"/>
                  </a:lnTo>
                  <a:lnTo>
                    <a:pt x="307" y="67"/>
                  </a:lnTo>
                  <a:lnTo>
                    <a:pt x="307" y="66"/>
                  </a:lnTo>
                  <a:lnTo>
                    <a:pt x="306" y="66"/>
                  </a:lnTo>
                  <a:lnTo>
                    <a:pt x="304" y="66"/>
                  </a:lnTo>
                  <a:lnTo>
                    <a:pt x="304" y="64"/>
                  </a:lnTo>
                  <a:lnTo>
                    <a:pt x="302" y="64"/>
                  </a:lnTo>
                  <a:lnTo>
                    <a:pt x="302" y="66"/>
                  </a:lnTo>
                  <a:lnTo>
                    <a:pt x="302" y="64"/>
                  </a:lnTo>
                  <a:lnTo>
                    <a:pt x="300" y="64"/>
                  </a:lnTo>
                  <a:lnTo>
                    <a:pt x="300" y="62"/>
                  </a:lnTo>
                  <a:lnTo>
                    <a:pt x="298" y="62"/>
                  </a:lnTo>
                  <a:lnTo>
                    <a:pt x="298" y="60"/>
                  </a:lnTo>
                  <a:lnTo>
                    <a:pt x="296" y="60"/>
                  </a:lnTo>
                  <a:lnTo>
                    <a:pt x="298" y="60"/>
                  </a:lnTo>
                  <a:lnTo>
                    <a:pt x="300" y="60"/>
                  </a:lnTo>
                  <a:lnTo>
                    <a:pt x="298" y="60"/>
                  </a:lnTo>
                  <a:lnTo>
                    <a:pt x="298" y="58"/>
                  </a:lnTo>
                  <a:lnTo>
                    <a:pt x="300" y="58"/>
                  </a:lnTo>
                  <a:lnTo>
                    <a:pt x="302" y="58"/>
                  </a:lnTo>
                  <a:lnTo>
                    <a:pt x="300" y="58"/>
                  </a:lnTo>
                  <a:lnTo>
                    <a:pt x="302" y="56"/>
                  </a:lnTo>
                  <a:lnTo>
                    <a:pt x="300" y="56"/>
                  </a:lnTo>
                  <a:lnTo>
                    <a:pt x="300" y="54"/>
                  </a:lnTo>
                  <a:lnTo>
                    <a:pt x="298" y="54"/>
                  </a:lnTo>
                  <a:lnTo>
                    <a:pt x="298" y="52"/>
                  </a:lnTo>
                  <a:lnTo>
                    <a:pt x="298" y="54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4" y="52"/>
                  </a:lnTo>
                  <a:close/>
                  <a:moveTo>
                    <a:pt x="258" y="8"/>
                  </a:moveTo>
                  <a:lnTo>
                    <a:pt x="259" y="8"/>
                  </a:lnTo>
                  <a:lnTo>
                    <a:pt x="258" y="8"/>
                  </a:lnTo>
                  <a:close/>
                  <a:moveTo>
                    <a:pt x="256" y="6"/>
                  </a:moveTo>
                  <a:lnTo>
                    <a:pt x="256" y="8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6" y="6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244" y="6"/>
                  </a:move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8" y="6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close/>
                  <a:moveTo>
                    <a:pt x="256" y="8"/>
                  </a:moveTo>
                  <a:lnTo>
                    <a:pt x="256" y="6"/>
                  </a:lnTo>
                  <a:lnTo>
                    <a:pt x="256" y="8"/>
                  </a:lnTo>
                  <a:close/>
                  <a:moveTo>
                    <a:pt x="259" y="8"/>
                  </a:moveTo>
                  <a:lnTo>
                    <a:pt x="258" y="8"/>
                  </a:lnTo>
                  <a:lnTo>
                    <a:pt x="259" y="8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160" y="6"/>
                  </a:moveTo>
                  <a:lnTo>
                    <a:pt x="162" y="6"/>
                  </a:lnTo>
                  <a:lnTo>
                    <a:pt x="160" y="6"/>
                  </a:lnTo>
                  <a:close/>
                  <a:moveTo>
                    <a:pt x="162" y="6"/>
                  </a:moveTo>
                  <a:lnTo>
                    <a:pt x="162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close/>
                  <a:moveTo>
                    <a:pt x="263" y="8"/>
                  </a:moveTo>
                  <a:lnTo>
                    <a:pt x="261" y="8"/>
                  </a:lnTo>
                  <a:lnTo>
                    <a:pt x="263" y="8"/>
                  </a:lnTo>
                  <a:close/>
                  <a:moveTo>
                    <a:pt x="246" y="6"/>
                  </a:move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close/>
                  <a:moveTo>
                    <a:pt x="171" y="6"/>
                  </a:moveTo>
                  <a:lnTo>
                    <a:pt x="171" y="8"/>
                  </a:lnTo>
                  <a:lnTo>
                    <a:pt x="171" y="6"/>
                  </a:lnTo>
                  <a:lnTo>
                    <a:pt x="173" y="6"/>
                  </a:lnTo>
                  <a:lnTo>
                    <a:pt x="171" y="6"/>
                  </a:lnTo>
                  <a:close/>
                  <a:moveTo>
                    <a:pt x="213" y="6"/>
                  </a:moveTo>
                  <a:lnTo>
                    <a:pt x="215" y="6"/>
                  </a:lnTo>
                  <a:lnTo>
                    <a:pt x="213" y="6"/>
                  </a:lnTo>
                  <a:close/>
                  <a:moveTo>
                    <a:pt x="154" y="8"/>
                  </a:move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close/>
                  <a:moveTo>
                    <a:pt x="271" y="12"/>
                  </a:moveTo>
                  <a:lnTo>
                    <a:pt x="269" y="12"/>
                  </a:lnTo>
                  <a:lnTo>
                    <a:pt x="269" y="10"/>
                  </a:lnTo>
                  <a:lnTo>
                    <a:pt x="269" y="12"/>
                  </a:lnTo>
                  <a:lnTo>
                    <a:pt x="271" y="12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4" y="8"/>
                  </a:ln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56" y="8"/>
                  </a:moveTo>
                  <a:lnTo>
                    <a:pt x="256" y="10"/>
                  </a:lnTo>
                  <a:lnTo>
                    <a:pt x="258" y="10"/>
                  </a:lnTo>
                  <a:lnTo>
                    <a:pt x="256" y="10"/>
                  </a:lnTo>
                  <a:lnTo>
                    <a:pt x="256" y="8"/>
                  </a:lnTo>
                  <a:lnTo>
                    <a:pt x="254" y="8"/>
                  </a:lnTo>
                  <a:lnTo>
                    <a:pt x="256" y="8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208" y="6"/>
                  </a:moveTo>
                  <a:lnTo>
                    <a:pt x="206" y="6"/>
                  </a:lnTo>
                  <a:lnTo>
                    <a:pt x="208" y="6"/>
                  </a:lnTo>
                  <a:close/>
                  <a:moveTo>
                    <a:pt x="206" y="8"/>
                  </a:moveTo>
                  <a:lnTo>
                    <a:pt x="204" y="8"/>
                  </a:lnTo>
                  <a:lnTo>
                    <a:pt x="204" y="6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48" y="10"/>
                  </a:moveTo>
                  <a:lnTo>
                    <a:pt x="246" y="10"/>
                  </a:lnTo>
                  <a:lnTo>
                    <a:pt x="246" y="8"/>
                  </a:lnTo>
                  <a:lnTo>
                    <a:pt x="244" y="8"/>
                  </a:lnTo>
                  <a:lnTo>
                    <a:pt x="246" y="8"/>
                  </a:lnTo>
                  <a:lnTo>
                    <a:pt x="248" y="8"/>
                  </a:lnTo>
                  <a:lnTo>
                    <a:pt x="248" y="10"/>
                  </a:lnTo>
                  <a:close/>
                  <a:moveTo>
                    <a:pt x="265" y="10"/>
                  </a:move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65" y="10"/>
                  </a:move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02" y="8"/>
                  </a:moveTo>
                  <a:lnTo>
                    <a:pt x="204" y="8"/>
                  </a:lnTo>
                  <a:lnTo>
                    <a:pt x="202" y="8"/>
                  </a:lnTo>
                  <a:close/>
                  <a:moveTo>
                    <a:pt x="258" y="10"/>
                  </a:moveTo>
                  <a:lnTo>
                    <a:pt x="256" y="10"/>
                  </a:lnTo>
                  <a:lnTo>
                    <a:pt x="258" y="10"/>
                  </a:lnTo>
                  <a:close/>
                  <a:moveTo>
                    <a:pt x="202" y="8"/>
                  </a:moveTo>
                  <a:lnTo>
                    <a:pt x="200" y="8"/>
                  </a:lnTo>
                  <a:lnTo>
                    <a:pt x="202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198" y="8"/>
                  </a:moveTo>
                  <a:lnTo>
                    <a:pt x="196" y="8"/>
                  </a:lnTo>
                  <a:lnTo>
                    <a:pt x="198" y="8"/>
                  </a:lnTo>
                  <a:close/>
                  <a:moveTo>
                    <a:pt x="142" y="12"/>
                  </a:moveTo>
                  <a:lnTo>
                    <a:pt x="144" y="12"/>
                  </a:lnTo>
                  <a:lnTo>
                    <a:pt x="142" y="12"/>
                  </a:lnTo>
                  <a:close/>
                  <a:moveTo>
                    <a:pt x="196" y="8"/>
                  </a:moveTo>
                  <a:lnTo>
                    <a:pt x="196" y="10"/>
                  </a:lnTo>
                  <a:lnTo>
                    <a:pt x="196" y="8"/>
                  </a:lnTo>
                  <a:lnTo>
                    <a:pt x="196" y="10"/>
                  </a:lnTo>
                  <a:lnTo>
                    <a:pt x="196" y="8"/>
                  </a:lnTo>
                  <a:close/>
                  <a:moveTo>
                    <a:pt x="196" y="10"/>
                  </a:moveTo>
                  <a:lnTo>
                    <a:pt x="196" y="8"/>
                  </a:lnTo>
                  <a:lnTo>
                    <a:pt x="196" y="10"/>
                  </a:lnTo>
                  <a:close/>
                  <a:moveTo>
                    <a:pt x="200" y="10"/>
                  </a:moveTo>
                  <a:lnTo>
                    <a:pt x="198" y="10"/>
                  </a:lnTo>
                  <a:lnTo>
                    <a:pt x="200" y="10"/>
                  </a:lnTo>
                  <a:close/>
                  <a:moveTo>
                    <a:pt x="273" y="14"/>
                  </a:moveTo>
                  <a:lnTo>
                    <a:pt x="275" y="14"/>
                  </a:lnTo>
                  <a:lnTo>
                    <a:pt x="273" y="14"/>
                  </a:lnTo>
                  <a:close/>
                  <a:moveTo>
                    <a:pt x="154" y="12"/>
                  </a:move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4" y="12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2" y="16"/>
                  </a:lnTo>
                  <a:lnTo>
                    <a:pt x="150" y="16"/>
                  </a:lnTo>
                  <a:lnTo>
                    <a:pt x="148" y="16"/>
                  </a:lnTo>
                  <a:lnTo>
                    <a:pt x="146" y="16"/>
                  </a:lnTo>
                  <a:lnTo>
                    <a:pt x="144" y="18"/>
                  </a:lnTo>
                  <a:lnTo>
                    <a:pt x="142" y="18"/>
                  </a:lnTo>
                  <a:lnTo>
                    <a:pt x="140" y="18"/>
                  </a:lnTo>
                  <a:lnTo>
                    <a:pt x="138" y="18"/>
                  </a:lnTo>
                  <a:lnTo>
                    <a:pt x="140" y="18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38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8" y="14"/>
                  </a:lnTo>
                  <a:lnTo>
                    <a:pt x="150" y="14"/>
                  </a:lnTo>
                  <a:lnTo>
                    <a:pt x="152" y="14"/>
                  </a:lnTo>
                  <a:lnTo>
                    <a:pt x="152" y="12"/>
                  </a:lnTo>
                  <a:lnTo>
                    <a:pt x="154" y="12"/>
                  </a:lnTo>
                  <a:close/>
                  <a:moveTo>
                    <a:pt x="131" y="16"/>
                  </a:moveTo>
                  <a:lnTo>
                    <a:pt x="129" y="16"/>
                  </a:lnTo>
                  <a:lnTo>
                    <a:pt x="131" y="16"/>
                  </a:lnTo>
                  <a:lnTo>
                    <a:pt x="129" y="18"/>
                  </a:lnTo>
                  <a:lnTo>
                    <a:pt x="129" y="16"/>
                  </a:lnTo>
                  <a:lnTo>
                    <a:pt x="131" y="16"/>
                  </a:lnTo>
                  <a:close/>
                  <a:moveTo>
                    <a:pt x="129" y="18"/>
                  </a:moveTo>
                  <a:lnTo>
                    <a:pt x="131" y="18"/>
                  </a:lnTo>
                  <a:lnTo>
                    <a:pt x="131" y="16"/>
                  </a:lnTo>
                  <a:lnTo>
                    <a:pt x="129" y="18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234" y="14"/>
                  </a:moveTo>
                  <a:lnTo>
                    <a:pt x="233" y="14"/>
                  </a:lnTo>
                  <a:lnTo>
                    <a:pt x="234" y="14"/>
                  </a:lnTo>
                  <a:close/>
                  <a:moveTo>
                    <a:pt x="190" y="14"/>
                  </a:moveTo>
                  <a:lnTo>
                    <a:pt x="190" y="12"/>
                  </a:lnTo>
                  <a:lnTo>
                    <a:pt x="190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23" y="19"/>
                  </a:moveTo>
                  <a:lnTo>
                    <a:pt x="125" y="19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close/>
                  <a:moveTo>
                    <a:pt x="242" y="14"/>
                  </a:moveTo>
                  <a:lnTo>
                    <a:pt x="240" y="14"/>
                  </a:lnTo>
                  <a:lnTo>
                    <a:pt x="242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86" y="16"/>
                  </a:moveTo>
                  <a:lnTo>
                    <a:pt x="185" y="16"/>
                  </a:lnTo>
                  <a:lnTo>
                    <a:pt x="186" y="16"/>
                  </a:lnTo>
                  <a:lnTo>
                    <a:pt x="186" y="14"/>
                  </a:lnTo>
                  <a:lnTo>
                    <a:pt x="186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15" y="23"/>
                  </a:moveTo>
                  <a:lnTo>
                    <a:pt x="114" y="23"/>
                  </a:lnTo>
                  <a:lnTo>
                    <a:pt x="115" y="23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85" y="16"/>
                  </a:moveTo>
                  <a:lnTo>
                    <a:pt x="183" y="16"/>
                  </a:lnTo>
                  <a:lnTo>
                    <a:pt x="185" y="16"/>
                  </a:lnTo>
                  <a:close/>
                  <a:moveTo>
                    <a:pt x="117" y="21"/>
                  </a:moveTo>
                  <a:lnTo>
                    <a:pt x="119" y="21"/>
                  </a:lnTo>
                  <a:lnTo>
                    <a:pt x="117" y="21"/>
                  </a:lnTo>
                  <a:close/>
                  <a:moveTo>
                    <a:pt x="181" y="16"/>
                  </a:moveTo>
                  <a:lnTo>
                    <a:pt x="183" y="16"/>
                  </a:lnTo>
                  <a:lnTo>
                    <a:pt x="181" y="16"/>
                  </a:lnTo>
                  <a:close/>
                  <a:moveTo>
                    <a:pt x="117" y="21"/>
                  </a:moveTo>
                  <a:lnTo>
                    <a:pt x="115" y="21"/>
                  </a:lnTo>
                  <a:lnTo>
                    <a:pt x="117" y="21"/>
                  </a:lnTo>
                  <a:close/>
                  <a:moveTo>
                    <a:pt x="179" y="18"/>
                  </a:moveTo>
                  <a:lnTo>
                    <a:pt x="181" y="18"/>
                  </a:lnTo>
                  <a:lnTo>
                    <a:pt x="179" y="18"/>
                  </a:lnTo>
                  <a:close/>
                  <a:moveTo>
                    <a:pt x="158" y="18"/>
                  </a:moveTo>
                  <a:lnTo>
                    <a:pt x="156" y="18"/>
                  </a:lnTo>
                  <a:lnTo>
                    <a:pt x="158" y="18"/>
                  </a:lnTo>
                  <a:close/>
                  <a:moveTo>
                    <a:pt x="156" y="18"/>
                  </a:moveTo>
                  <a:lnTo>
                    <a:pt x="156" y="19"/>
                  </a:lnTo>
                  <a:lnTo>
                    <a:pt x="156" y="18"/>
                  </a:lnTo>
                  <a:lnTo>
                    <a:pt x="158" y="18"/>
                  </a:lnTo>
                  <a:lnTo>
                    <a:pt x="156" y="18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08" y="27"/>
                  </a:lnTo>
                  <a:lnTo>
                    <a:pt x="108" y="25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5" y="19"/>
                  </a:lnTo>
                  <a:lnTo>
                    <a:pt x="163" y="21"/>
                  </a:lnTo>
                  <a:close/>
                  <a:moveTo>
                    <a:pt x="108" y="27"/>
                  </a:moveTo>
                  <a:lnTo>
                    <a:pt x="108" y="25"/>
                  </a:lnTo>
                  <a:lnTo>
                    <a:pt x="108" y="27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3" y="21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211" y="19"/>
                  </a:moveTo>
                  <a:lnTo>
                    <a:pt x="210" y="19"/>
                  </a:lnTo>
                  <a:lnTo>
                    <a:pt x="211" y="19"/>
                  </a:lnTo>
                  <a:close/>
                  <a:moveTo>
                    <a:pt x="175" y="21"/>
                  </a:moveTo>
                  <a:lnTo>
                    <a:pt x="175" y="19"/>
                  </a:lnTo>
                  <a:lnTo>
                    <a:pt x="175" y="21"/>
                  </a:lnTo>
                  <a:close/>
                  <a:moveTo>
                    <a:pt x="208" y="19"/>
                  </a:moveTo>
                  <a:lnTo>
                    <a:pt x="206" y="19"/>
                  </a:lnTo>
                  <a:lnTo>
                    <a:pt x="208" y="19"/>
                  </a:lnTo>
                  <a:lnTo>
                    <a:pt x="206" y="19"/>
                  </a:lnTo>
                  <a:lnTo>
                    <a:pt x="206" y="21"/>
                  </a:lnTo>
                  <a:lnTo>
                    <a:pt x="206" y="19"/>
                  </a:lnTo>
                  <a:lnTo>
                    <a:pt x="208" y="19"/>
                  </a:lnTo>
                  <a:close/>
                  <a:moveTo>
                    <a:pt x="213" y="19"/>
                  </a:moveTo>
                  <a:lnTo>
                    <a:pt x="213" y="21"/>
                  </a:lnTo>
                  <a:lnTo>
                    <a:pt x="211" y="21"/>
                  </a:lnTo>
                  <a:lnTo>
                    <a:pt x="211" y="19"/>
                  </a:lnTo>
                  <a:lnTo>
                    <a:pt x="213" y="19"/>
                  </a:lnTo>
                  <a:close/>
                  <a:moveTo>
                    <a:pt x="210" y="19"/>
                  </a:moveTo>
                  <a:lnTo>
                    <a:pt x="211" y="19"/>
                  </a:lnTo>
                  <a:lnTo>
                    <a:pt x="210" y="19"/>
                  </a:lnTo>
                  <a:close/>
                  <a:moveTo>
                    <a:pt x="208" y="21"/>
                  </a:moveTo>
                  <a:lnTo>
                    <a:pt x="208" y="19"/>
                  </a:lnTo>
                  <a:lnTo>
                    <a:pt x="208" y="21"/>
                  </a:lnTo>
                  <a:close/>
                  <a:moveTo>
                    <a:pt x="108" y="27"/>
                  </a:moveTo>
                  <a:lnTo>
                    <a:pt x="106" y="27"/>
                  </a:lnTo>
                  <a:lnTo>
                    <a:pt x="108" y="27"/>
                  </a:lnTo>
                  <a:close/>
                  <a:moveTo>
                    <a:pt x="175" y="21"/>
                  </a:moveTo>
                  <a:lnTo>
                    <a:pt x="177" y="21"/>
                  </a:lnTo>
                  <a:lnTo>
                    <a:pt x="175" y="21"/>
                  </a:lnTo>
                  <a:close/>
                  <a:moveTo>
                    <a:pt x="215" y="21"/>
                  </a:moveTo>
                  <a:lnTo>
                    <a:pt x="213" y="21"/>
                  </a:lnTo>
                  <a:lnTo>
                    <a:pt x="215" y="21"/>
                  </a:lnTo>
                  <a:close/>
                  <a:moveTo>
                    <a:pt x="175" y="23"/>
                  </a:moveTo>
                  <a:lnTo>
                    <a:pt x="175" y="21"/>
                  </a:lnTo>
                  <a:lnTo>
                    <a:pt x="175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1"/>
                  </a:ln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213" y="23"/>
                  </a:move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158" y="23"/>
                  </a:moveTo>
                  <a:lnTo>
                    <a:pt x="158" y="25"/>
                  </a:lnTo>
                  <a:lnTo>
                    <a:pt x="156" y="25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8" y="25"/>
                  </a:lnTo>
                  <a:lnTo>
                    <a:pt x="158" y="27"/>
                  </a:lnTo>
                  <a:lnTo>
                    <a:pt x="156" y="27"/>
                  </a:lnTo>
                  <a:lnTo>
                    <a:pt x="156" y="29"/>
                  </a:lnTo>
                  <a:lnTo>
                    <a:pt x="154" y="29"/>
                  </a:lnTo>
                  <a:lnTo>
                    <a:pt x="152" y="29"/>
                  </a:lnTo>
                  <a:lnTo>
                    <a:pt x="154" y="29"/>
                  </a:lnTo>
                  <a:lnTo>
                    <a:pt x="156" y="29"/>
                  </a:lnTo>
                  <a:lnTo>
                    <a:pt x="156" y="31"/>
                  </a:lnTo>
                  <a:lnTo>
                    <a:pt x="156" y="33"/>
                  </a:lnTo>
                  <a:lnTo>
                    <a:pt x="158" y="33"/>
                  </a:lnTo>
                  <a:lnTo>
                    <a:pt x="156" y="33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6" y="37"/>
                  </a:lnTo>
                  <a:lnTo>
                    <a:pt x="158" y="37"/>
                  </a:lnTo>
                  <a:lnTo>
                    <a:pt x="160" y="37"/>
                  </a:lnTo>
                  <a:lnTo>
                    <a:pt x="158" y="39"/>
                  </a:lnTo>
                  <a:lnTo>
                    <a:pt x="156" y="39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4" y="43"/>
                  </a:lnTo>
                  <a:lnTo>
                    <a:pt x="152" y="43"/>
                  </a:lnTo>
                  <a:lnTo>
                    <a:pt x="150" y="43"/>
                  </a:lnTo>
                  <a:lnTo>
                    <a:pt x="148" y="43"/>
                  </a:lnTo>
                  <a:lnTo>
                    <a:pt x="146" y="43"/>
                  </a:lnTo>
                  <a:lnTo>
                    <a:pt x="144" y="43"/>
                  </a:lnTo>
                  <a:lnTo>
                    <a:pt x="142" y="43"/>
                  </a:lnTo>
                  <a:lnTo>
                    <a:pt x="142" y="44"/>
                  </a:lnTo>
                  <a:lnTo>
                    <a:pt x="142" y="43"/>
                  </a:lnTo>
                  <a:lnTo>
                    <a:pt x="140" y="43"/>
                  </a:lnTo>
                  <a:lnTo>
                    <a:pt x="140" y="44"/>
                  </a:lnTo>
                  <a:lnTo>
                    <a:pt x="138" y="44"/>
                  </a:lnTo>
                  <a:lnTo>
                    <a:pt x="137" y="44"/>
                  </a:lnTo>
                  <a:lnTo>
                    <a:pt x="138" y="44"/>
                  </a:lnTo>
                  <a:lnTo>
                    <a:pt x="138" y="43"/>
                  </a:lnTo>
                  <a:lnTo>
                    <a:pt x="140" y="43"/>
                  </a:lnTo>
                  <a:lnTo>
                    <a:pt x="142" y="43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6" y="41"/>
                  </a:lnTo>
                  <a:lnTo>
                    <a:pt x="148" y="41"/>
                  </a:lnTo>
                  <a:lnTo>
                    <a:pt x="148" y="39"/>
                  </a:lnTo>
                  <a:lnTo>
                    <a:pt x="148" y="41"/>
                  </a:lnTo>
                  <a:lnTo>
                    <a:pt x="146" y="41"/>
                  </a:lnTo>
                  <a:lnTo>
                    <a:pt x="144" y="41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0" y="41"/>
                  </a:lnTo>
                  <a:lnTo>
                    <a:pt x="142" y="39"/>
                  </a:lnTo>
                  <a:lnTo>
                    <a:pt x="144" y="39"/>
                  </a:lnTo>
                  <a:lnTo>
                    <a:pt x="146" y="37"/>
                  </a:lnTo>
                  <a:lnTo>
                    <a:pt x="144" y="37"/>
                  </a:lnTo>
                  <a:lnTo>
                    <a:pt x="146" y="37"/>
                  </a:lnTo>
                  <a:lnTo>
                    <a:pt x="146" y="35"/>
                  </a:lnTo>
                  <a:lnTo>
                    <a:pt x="148" y="35"/>
                  </a:lnTo>
                  <a:lnTo>
                    <a:pt x="150" y="35"/>
                  </a:lnTo>
                  <a:lnTo>
                    <a:pt x="150" y="33"/>
                  </a:lnTo>
                  <a:lnTo>
                    <a:pt x="152" y="31"/>
                  </a:lnTo>
                  <a:lnTo>
                    <a:pt x="150" y="31"/>
                  </a:lnTo>
                  <a:lnTo>
                    <a:pt x="150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50" y="31"/>
                  </a:lnTo>
                  <a:lnTo>
                    <a:pt x="148" y="31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50" y="27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6" y="23"/>
                  </a:lnTo>
                  <a:lnTo>
                    <a:pt x="158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5"/>
                  </a:lnTo>
                  <a:lnTo>
                    <a:pt x="211" y="23"/>
                  </a:lnTo>
                  <a:lnTo>
                    <a:pt x="213" y="23"/>
                  </a:lnTo>
                  <a:close/>
                  <a:moveTo>
                    <a:pt x="150" y="25"/>
                  </a:moveTo>
                  <a:lnTo>
                    <a:pt x="148" y="25"/>
                  </a:lnTo>
                  <a:lnTo>
                    <a:pt x="148" y="27"/>
                  </a:lnTo>
                  <a:lnTo>
                    <a:pt x="148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close/>
                  <a:moveTo>
                    <a:pt x="188" y="23"/>
                  </a:moveTo>
                  <a:lnTo>
                    <a:pt x="188" y="25"/>
                  </a:lnTo>
                  <a:lnTo>
                    <a:pt x="188" y="23"/>
                  </a:lnTo>
                  <a:lnTo>
                    <a:pt x="186" y="25"/>
                  </a:lnTo>
                  <a:lnTo>
                    <a:pt x="186" y="23"/>
                  </a:lnTo>
                  <a:lnTo>
                    <a:pt x="188" y="23"/>
                  </a:lnTo>
                  <a:close/>
                  <a:moveTo>
                    <a:pt x="188" y="25"/>
                  </a:moveTo>
                  <a:lnTo>
                    <a:pt x="186" y="25"/>
                  </a:lnTo>
                  <a:lnTo>
                    <a:pt x="188" y="25"/>
                  </a:lnTo>
                  <a:close/>
                  <a:moveTo>
                    <a:pt x="206" y="25"/>
                  </a:moveTo>
                  <a:lnTo>
                    <a:pt x="204" y="25"/>
                  </a:lnTo>
                  <a:lnTo>
                    <a:pt x="206" y="25"/>
                  </a:lnTo>
                  <a:close/>
                  <a:moveTo>
                    <a:pt x="202" y="27"/>
                  </a:moveTo>
                  <a:lnTo>
                    <a:pt x="202" y="25"/>
                  </a:lnTo>
                  <a:lnTo>
                    <a:pt x="204" y="25"/>
                  </a:lnTo>
                  <a:lnTo>
                    <a:pt x="202" y="27"/>
                  </a:lnTo>
                  <a:close/>
                  <a:moveTo>
                    <a:pt x="185" y="25"/>
                  </a:moveTo>
                  <a:lnTo>
                    <a:pt x="185" y="27"/>
                  </a:lnTo>
                  <a:lnTo>
                    <a:pt x="183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3" y="25"/>
                  </a:lnTo>
                  <a:lnTo>
                    <a:pt x="185" y="25"/>
                  </a:lnTo>
                  <a:close/>
                  <a:moveTo>
                    <a:pt x="148" y="27"/>
                  </a:moveTo>
                  <a:lnTo>
                    <a:pt x="146" y="27"/>
                  </a:lnTo>
                  <a:lnTo>
                    <a:pt x="148" y="27"/>
                  </a:lnTo>
                  <a:close/>
                  <a:moveTo>
                    <a:pt x="150" y="27"/>
                  </a:move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close/>
                  <a:moveTo>
                    <a:pt x="146" y="27"/>
                  </a:moveTo>
                  <a:lnTo>
                    <a:pt x="148" y="27"/>
                  </a:lnTo>
                  <a:lnTo>
                    <a:pt x="146" y="27"/>
                  </a:lnTo>
                  <a:close/>
                  <a:moveTo>
                    <a:pt x="198" y="27"/>
                  </a:moveTo>
                  <a:lnTo>
                    <a:pt x="200" y="27"/>
                  </a:lnTo>
                  <a:lnTo>
                    <a:pt x="200" y="25"/>
                  </a:lnTo>
                  <a:lnTo>
                    <a:pt x="200" y="27"/>
                  </a:lnTo>
                  <a:lnTo>
                    <a:pt x="198" y="27"/>
                  </a:lnTo>
                  <a:close/>
                  <a:moveTo>
                    <a:pt x="186" y="25"/>
                  </a:moveTo>
                  <a:lnTo>
                    <a:pt x="185" y="25"/>
                  </a:lnTo>
                  <a:lnTo>
                    <a:pt x="186" y="25"/>
                  </a:lnTo>
                  <a:close/>
                  <a:moveTo>
                    <a:pt x="181" y="27"/>
                  </a:moveTo>
                  <a:lnTo>
                    <a:pt x="179" y="27"/>
                  </a:lnTo>
                  <a:lnTo>
                    <a:pt x="181" y="27"/>
                  </a:lnTo>
                  <a:close/>
                  <a:moveTo>
                    <a:pt x="146" y="29"/>
                  </a:moveTo>
                  <a:lnTo>
                    <a:pt x="148" y="29"/>
                  </a:lnTo>
                  <a:lnTo>
                    <a:pt x="146" y="29"/>
                  </a:lnTo>
                  <a:close/>
                  <a:moveTo>
                    <a:pt x="148" y="29"/>
                  </a:moveTo>
                  <a:lnTo>
                    <a:pt x="146" y="29"/>
                  </a:lnTo>
                  <a:lnTo>
                    <a:pt x="14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8" y="29"/>
                  </a:ln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88" y="29"/>
                  </a:moveTo>
                  <a:lnTo>
                    <a:pt x="188" y="31"/>
                  </a:lnTo>
                  <a:lnTo>
                    <a:pt x="186" y="31"/>
                  </a:lnTo>
                  <a:lnTo>
                    <a:pt x="185" y="31"/>
                  </a:lnTo>
                  <a:lnTo>
                    <a:pt x="185" y="29"/>
                  </a:lnTo>
                  <a:lnTo>
                    <a:pt x="186" y="29"/>
                  </a:lnTo>
                  <a:lnTo>
                    <a:pt x="18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48" y="31"/>
                  </a:moveTo>
                  <a:lnTo>
                    <a:pt x="148" y="29"/>
                  </a:lnTo>
                  <a:lnTo>
                    <a:pt x="148" y="31"/>
                  </a:lnTo>
                  <a:close/>
                  <a:moveTo>
                    <a:pt x="183" y="29"/>
                  </a:moveTo>
                  <a:lnTo>
                    <a:pt x="185" y="29"/>
                  </a:lnTo>
                  <a:lnTo>
                    <a:pt x="185" y="31"/>
                  </a:lnTo>
                  <a:lnTo>
                    <a:pt x="183" y="31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close/>
                  <a:moveTo>
                    <a:pt x="142" y="33"/>
                  </a:moveTo>
                  <a:lnTo>
                    <a:pt x="142" y="31"/>
                  </a:lnTo>
                  <a:lnTo>
                    <a:pt x="144" y="31"/>
                  </a:lnTo>
                  <a:lnTo>
                    <a:pt x="146" y="31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2" y="37"/>
                  </a:lnTo>
                  <a:lnTo>
                    <a:pt x="140" y="37"/>
                  </a:lnTo>
                  <a:lnTo>
                    <a:pt x="140" y="39"/>
                  </a:lnTo>
                  <a:lnTo>
                    <a:pt x="138" y="39"/>
                  </a:lnTo>
                  <a:lnTo>
                    <a:pt x="137" y="39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5" y="39"/>
                  </a:lnTo>
                  <a:lnTo>
                    <a:pt x="135" y="37"/>
                  </a:lnTo>
                  <a:lnTo>
                    <a:pt x="135" y="39"/>
                  </a:lnTo>
                  <a:lnTo>
                    <a:pt x="133" y="39"/>
                  </a:lnTo>
                  <a:lnTo>
                    <a:pt x="133" y="37"/>
                  </a:lnTo>
                  <a:lnTo>
                    <a:pt x="135" y="37"/>
                  </a:lnTo>
                  <a:lnTo>
                    <a:pt x="137" y="37"/>
                  </a:lnTo>
                  <a:lnTo>
                    <a:pt x="135" y="37"/>
                  </a:lnTo>
                  <a:lnTo>
                    <a:pt x="133" y="37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8" y="35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40" y="31"/>
                  </a:lnTo>
                  <a:lnTo>
                    <a:pt x="142" y="31"/>
                  </a:lnTo>
                  <a:lnTo>
                    <a:pt x="142" y="33"/>
                  </a:lnTo>
                  <a:lnTo>
                    <a:pt x="142" y="31"/>
                  </a:lnTo>
                  <a:lnTo>
                    <a:pt x="144" y="31"/>
                  </a:lnTo>
                  <a:lnTo>
                    <a:pt x="142" y="31"/>
                  </a:lnTo>
                  <a:lnTo>
                    <a:pt x="142" y="33"/>
                  </a:lnTo>
                  <a:close/>
                  <a:moveTo>
                    <a:pt x="183" y="31"/>
                  </a:moveTo>
                  <a:lnTo>
                    <a:pt x="185" y="31"/>
                  </a:lnTo>
                  <a:lnTo>
                    <a:pt x="183" y="31"/>
                  </a:lnTo>
                  <a:close/>
                  <a:moveTo>
                    <a:pt x="181" y="31"/>
                  </a:moveTo>
                  <a:lnTo>
                    <a:pt x="183" y="31"/>
                  </a:lnTo>
                  <a:lnTo>
                    <a:pt x="181" y="31"/>
                  </a:lnTo>
                  <a:close/>
                  <a:moveTo>
                    <a:pt x="188" y="31"/>
                  </a:moveTo>
                  <a:lnTo>
                    <a:pt x="186" y="31"/>
                  </a:lnTo>
                  <a:lnTo>
                    <a:pt x="188" y="31"/>
                  </a:lnTo>
                  <a:close/>
                  <a:moveTo>
                    <a:pt x="185" y="31"/>
                  </a:moveTo>
                  <a:lnTo>
                    <a:pt x="186" y="31"/>
                  </a:lnTo>
                  <a:lnTo>
                    <a:pt x="185" y="31"/>
                  </a:lnTo>
                  <a:close/>
                  <a:moveTo>
                    <a:pt x="179" y="31"/>
                  </a:moveTo>
                  <a:lnTo>
                    <a:pt x="177" y="31"/>
                  </a:lnTo>
                  <a:lnTo>
                    <a:pt x="179" y="31"/>
                  </a:lnTo>
                  <a:close/>
                  <a:moveTo>
                    <a:pt x="190" y="31"/>
                  </a:moveTo>
                  <a:lnTo>
                    <a:pt x="190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0" y="31"/>
                  </a:lnTo>
                  <a:lnTo>
                    <a:pt x="190" y="33"/>
                  </a:lnTo>
                  <a:lnTo>
                    <a:pt x="190" y="31"/>
                  </a:lnTo>
                  <a:close/>
                  <a:moveTo>
                    <a:pt x="185" y="33"/>
                  </a:moveTo>
                  <a:lnTo>
                    <a:pt x="185" y="31"/>
                  </a:lnTo>
                  <a:lnTo>
                    <a:pt x="185" y="33"/>
                  </a:lnTo>
                  <a:close/>
                  <a:moveTo>
                    <a:pt x="146" y="35"/>
                  </a:move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5"/>
                  </a:lnTo>
                  <a:close/>
                  <a:moveTo>
                    <a:pt x="146" y="35"/>
                  </a:moveTo>
                  <a:lnTo>
                    <a:pt x="146" y="37"/>
                  </a:lnTo>
                  <a:lnTo>
                    <a:pt x="146" y="35"/>
                  </a:lnTo>
                  <a:close/>
                  <a:moveTo>
                    <a:pt x="167" y="37"/>
                  </a:moveTo>
                  <a:lnTo>
                    <a:pt x="167" y="35"/>
                  </a:lnTo>
                  <a:lnTo>
                    <a:pt x="167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50" y="43"/>
                  </a:moveTo>
                  <a:lnTo>
                    <a:pt x="148" y="43"/>
                  </a:lnTo>
                  <a:lnTo>
                    <a:pt x="150" y="43"/>
                  </a:lnTo>
                  <a:close/>
                  <a:moveTo>
                    <a:pt x="71" y="50"/>
                  </a:moveTo>
                  <a:lnTo>
                    <a:pt x="71" y="52"/>
                  </a:lnTo>
                  <a:lnTo>
                    <a:pt x="71" y="50"/>
                  </a:lnTo>
                  <a:close/>
                  <a:moveTo>
                    <a:pt x="71" y="52"/>
                  </a:moveTo>
                  <a:lnTo>
                    <a:pt x="71" y="50"/>
                  </a:lnTo>
                  <a:lnTo>
                    <a:pt x="71" y="52"/>
                  </a:lnTo>
                  <a:close/>
                  <a:moveTo>
                    <a:pt x="71" y="52"/>
                  </a:moveTo>
                  <a:lnTo>
                    <a:pt x="69" y="52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close/>
                  <a:moveTo>
                    <a:pt x="144" y="46"/>
                  </a:moveTo>
                  <a:lnTo>
                    <a:pt x="144" y="44"/>
                  </a:lnTo>
                  <a:lnTo>
                    <a:pt x="144" y="46"/>
                  </a:lnTo>
                  <a:close/>
                  <a:moveTo>
                    <a:pt x="140" y="52"/>
                  </a:moveTo>
                  <a:lnTo>
                    <a:pt x="138" y="52"/>
                  </a:lnTo>
                  <a:lnTo>
                    <a:pt x="140" y="52"/>
                  </a:lnTo>
                  <a:close/>
                  <a:moveTo>
                    <a:pt x="190" y="58"/>
                  </a:moveTo>
                  <a:lnTo>
                    <a:pt x="188" y="58"/>
                  </a:lnTo>
                  <a:lnTo>
                    <a:pt x="188" y="56"/>
                  </a:lnTo>
                  <a:lnTo>
                    <a:pt x="190" y="56"/>
                  </a:lnTo>
                  <a:lnTo>
                    <a:pt x="190" y="58"/>
                  </a:lnTo>
                  <a:close/>
                  <a:moveTo>
                    <a:pt x="188" y="58"/>
                  </a:moveTo>
                  <a:lnTo>
                    <a:pt x="188" y="60"/>
                  </a:lnTo>
                  <a:lnTo>
                    <a:pt x="188" y="58"/>
                  </a:lnTo>
                  <a:close/>
                  <a:moveTo>
                    <a:pt x="188" y="60"/>
                  </a:moveTo>
                  <a:lnTo>
                    <a:pt x="188" y="58"/>
                  </a:lnTo>
                  <a:lnTo>
                    <a:pt x="188" y="60"/>
                  </a:lnTo>
                  <a:close/>
                  <a:moveTo>
                    <a:pt x="190" y="60"/>
                  </a:moveTo>
                  <a:lnTo>
                    <a:pt x="190" y="58"/>
                  </a:lnTo>
                  <a:lnTo>
                    <a:pt x="190" y="60"/>
                  </a:lnTo>
                  <a:close/>
                  <a:moveTo>
                    <a:pt x="190" y="62"/>
                  </a:moveTo>
                  <a:lnTo>
                    <a:pt x="190" y="60"/>
                  </a:lnTo>
                  <a:lnTo>
                    <a:pt x="190" y="62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71" y="66"/>
                  </a:moveTo>
                  <a:lnTo>
                    <a:pt x="171" y="67"/>
                  </a:lnTo>
                  <a:lnTo>
                    <a:pt x="171" y="69"/>
                  </a:lnTo>
                  <a:lnTo>
                    <a:pt x="169" y="69"/>
                  </a:lnTo>
                  <a:lnTo>
                    <a:pt x="169" y="67"/>
                  </a:lnTo>
                  <a:lnTo>
                    <a:pt x="167" y="67"/>
                  </a:lnTo>
                  <a:lnTo>
                    <a:pt x="169" y="67"/>
                  </a:lnTo>
                  <a:lnTo>
                    <a:pt x="169" y="66"/>
                  </a:lnTo>
                  <a:lnTo>
                    <a:pt x="171" y="66"/>
                  </a:lnTo>
                  <a:lnTo>
                    <a:pt x="171" y="64"/>
                  </a:lnTo>
                  <a:lnTo>
                    <a:pt x="171" y="66"/>
                  </a:lnTo>
                  <a:close/>
                  <a:moveTo>
                    <a:pt x="196" y="64"/>
                  </a:moveTo>
                  <a:lnTo>
                    <a:pt x="198" y="64"/>
                  </a:lnTo>
                  <a:lnTo>
                    <a:pt x="196" y="64"/>
                  </a:lnTo>
                  <a:close/>
                  <a:moveTo>
                    <a:pt x="175" y="66"/>
                  </a:moveTo>
                  <a:lnTo>
                    <a:pt x="173" y="66"/>
                  </a:lnTo>
                  <a:lnTo>
                    <a:pt x="175" y="66"/>
                  </a:lnTo>
                  <a:lnTo>
                    <a:pt x="175" y="64"/>
                  </a:lnTo>
                  <a:lnTo>
                    <a:pt x="175" y="66"/>
                  </a:lnTo>
                  <a:close/>
                  <a:moveTo>
                    <a:pt x="200" y="66"/>
                  </a:moveTo>
                  <a:lnTo>
                    <a:pt x="198" y="66"/>
                  </a:lnTo>
                  <a:lnTo>
                    <a:pt x="200" y="66"/>
                  </a:lnTo>
                  <a:close/>
                  <a:moveTo>
                    <a:pt x="171" y="71"/>
                  </a:moveTo>
                  <a:lnTo>
                    <a:pt x="171" y="73"/>
                  </a:lnTo>
                  <a:lnTo>
                    <a:pt x="171" y="75"/>
                  </a:lnTo>
                  <a:lnTo>
                    <a:pt x="169" y="75"/>
                  </a:lnTo>
                  <a:lnTo>
                    <a:pt x="169" y="77"/>
                  </a:lnTo>
                  <a:lnTo>
                    <a:pt x="167" y="77"/>
                  </a:lnTo>
                  <a:lnTo>
                    <a:pt x="167" y="79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5"/>
                  </a:lnTo>
                  <a:lnTo>
                    <a:pt x="167" y="75"/>
                  </a:lnTo>
                  <a:lnTo>
                    <a:pt x="165" y="75"/>
                  </a:lnTo>
                  <a:lnTo>
                    <a:pt x="167" y="73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7" y="71"/>
                  </a:lnTo>
                  <a:lnTo>
                    <a:pt x="169" y="71"/>
                  </a:lnTo>
                  <a:lnTo>
                    <a:pt x="169" y="69"/>
                  </a:lnTo>
                  <a:lnTo>
                    <a:pt x="171" y="69"/>
                  </a:lnTo>
                  <a:lnTo>
                    <a:pt x="171" y="71"/>
                  </a:lnTo>
                  <a:close/>
                  <a:moveTo>
                    <a:pt x="233" y="73"/>
                  </a:moveTo>
                  <a:lnTo>
                    <a:pt x="233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3" y="73"/>
                  </a:lnTo>
                  <a:close/>
                  <a:moveTo>
                    <a:pt x="227" y="73"/>
                  </a:moveTo>
                  <a:lnTo>
                    <a:pt x="225" y="73"/>
                  </a:lnTo>
                  <a:lnTo>
                    <a:pt x="227" y="73"/>
                  </a:lnTo>
                  <a:close/>
                  <a:moveTo>
                    <a:pt x="227" y="73"/>
                  </a:moveTo>
                  <a:lnTo>
                    <a:pt x="229" y="73"/>
                  </a:lnTo>
                  <a:lnTo>
                    <a:pt x="227" y="73"/>
                  </a:lnTo>
                  <a:close/>
                  <a:moveTo>
                    <a:pt x="152" y="75"/>
                  </a:moveTo>
                  <a:lnTo>
                    <a:pt x="150" y="75"/>
                  </a:lnTo>
                  <a:lnTo>
                    <a:pt x="152" y="75"/>
                  </a:lnTo>
                  <a:close/>
                  <a:moveTo>
                    <a:pt x="227" y="75"/>
                  </a:moveTo>
                  <a:lnTo>
                    <a:pt x="225" y="75"/>
                  </a:lnTo>
                  <a:lnTo>
                    <a:pt x="227" y="73"/>
                  </a:lnTo>
                  <a:lnTo>
                    <a:pt x="227" y="75"/>
                  </a:lnTo>
                  <a:close/>
                  <a:moveTo>
                    <a:pt x="148" y="75"/>
                  </a:moveTo>
                  <a:lnTo>
                    <a:pt x="150" y="75"/>
                  </a:lnTo>
                  <a:lnTo>
                    <a:pt x="148" y="75"/>
                  </a:lnTo>
                  <a:lnTo>
                    <a:pt x="148" y="77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8" y="75"/>
                  </a:lnTo>
                  <a:close/>
                  <a:moveTo>
                    <a:pt x="206" y="75"/>
                  </a:moveTo>
                  <a:lnTo>
                    <a:pt x="208" y="77"/>
                  </a:lnTo>
                  <a:lnTo>
                    <a:pt x="206" y="77"/>
                  </a:lnTo>
                  <a:lnTo>
                    <a:pt x="206" y="75"/>
                  </a:lnTo>
                  <a:close/>
                  <a:moveTo>
                    <a:pt x="229" y="77"/>
                  </a:moveTo>
                  <a:lnTo>
                    <a:pt x="231" y="77"/>
                  </a:lnTo>
                  <a:lnTo>
                    <a:pt x="229" y="77"/>
                  </a:lnTo>
                  <a:lnTo>
                    <a:pt x="227" y="77"/>
                  </a:lnTo>
                  <a:lnTo>
                    <a:pt x="229" y="77"/>
                  </a:lnTo>
                  <a:close/>
                  <a:moveTo>
                    <a:pt x="219" y="77"/>
                  </a:moveTo>
                  <a:lnTo>
                    <a:pt x="221" y="77"/>
                  </a:lnTo>
                  <a:lnTo>
                    <a:pt x="219" y="77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7"/>
                  </a:lnTo>
                  <a:lnTo>
                    <a:pt x="142" y="79"/>
                  </a:lnTo>
                  <a:close/>
                  <a:moveTo>
                    <a:pt x="219" y="79"/>
                  </a:moveTo>
                  <a:lnTo>
                    <a:pt x="221" y="79"/>
                  </a:lnTo>
                  <a:lnTo>
                    <a:pt x="221" y="81"/>
                  </a:lnTo>
                  <a:lnTo>
                    <a:pt x="223" y="81"/>
                  </a:lnTo>
                  <a:lnTo>
                    <a:pt x="221" y="81"/>
                  </a:lnTo>
                  <a:lnTo>
                    <a:pt x="219" y="81"/>
                  </a:lnTo>
                  <a:lnTo>
                    <a:pt x="219" y="79"/>
                  </a:lnTo>
                  <a:lnTo>
                    <a:pt x="217" y="79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9" y="79"/>
                  </a:lnTo>
                  <a:close/>
                  <a:moveTo>
                    <a:pt x="223" y="79"/>
                  </a:moveTo>
                  <a:lnTo>
                    <a:pt x="223" y="77"/>
                  </a:lnTo>
                  <a:lnTo>
                    <a:pt x="223" y="79"/>
                  </a:lnTo>
                  <a:close/>
                  <a:moveTo>
                    <a:pt x="67" y="81"/>
                  </a:moveTo>
                  <a:lnTo>
                    <a:pt x="67" y="79"/>
                  </a:lnTo>
                  <a:lnTo>
                    <a:pt x="69" y="79"/>
                  </a:lnTo>
                  <a:lnTo>
                    <a:pt x="67" y="79"/>
                  </a:lnTo>
                  <a:lnTo>
                    <a:pt x="67" y="81"/>
                  </a:lnTo>
                  <a:close/>
                  <a:moveTo>
                    <a:pt x="67" y="81"/>
                  </a:moveTo>
                  <a:lnTo>
                    <a:pt x="66" y="81"/>
                  </a:lnTo>
                  <a:lnTo>
                    <a:pt x="66" y="79"/>
                  </a:lnTo>
                  <a:lnTo>
                    <a:pt x="67" y="81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9"/>
                  </a:lnTo>
                  <a:close/>
                  <a:moveTo>
                    <a:pt x="229" y="81"/>
                  </a:moveTo>
                  <a:lnTo>
                    <a:pt x="229" y="79"/>
                  </a:lnTo>
                  <a:lnTo>
                    <a:pt x="227" y="79"/>
                  </a:lnTo>
                  <a:lnTo>
                    <a:pt x="229" y="79"/>
                  </a:lnTo>
                  <a:lnTo>
                    <a:pt x="229" y="81"/>
                  </a:lnTo>
                  <a:close/>
                  <a:moveTo>
                    <a:pt x="210" y="81"/>
                  </a:move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210" y="81"/>
                  </a:moveTo>
                  <a:lnTo>
                    <a:pt x="208" y="81"/>
                  </a:lnTo>
                  <a:lnTo>
                    <a:pt x="210" y="81"/>
                  </a:ln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190" y="81"/>
                  </a:moveTo>
                  <a:lnTo>
                    <a:pt x="188" y="83"/>
                  </a:lnTo>
                  <a:lnTo>
                    <a:pt x="188" y="85"/>
                  </a:lnTo>
                  <a:lnTo>
                    <a:pt x="188" y="87"/>
                  </a:lnTo>
                  <a:lnTo>
                    <a:pt x="186" y="87"/>
                  </a:lnTo>
                  <a:lnTo>
                    <a:pt x="186" y="85"/>
                  </a:lnTo>
                  <a:lnTo>
                    <a:pt x="185" y="85"/>
                  </a:lnTo>
                  <a:lnTo>
                    <a:pt x="183" y="85"/>
                  </a:lnTo>
                  <a:lnTo>
                    <a:pt x="183" y="83"/>
                  </a:lnTo>
                  <a:lnTo>
                    <a:pt x="181" y="83"/>
                  </a:lnTo>
                  <a:lnTo>
                    <a:pt x="179" y="83"/>
                  </a:lnTo>
                  <a:lnTo>
                    <a:pt x="179" y="81"/>
                  </a:lnTo>
                  <a:lnTo>
                    <a:pt x="181" y="81"/>
                  </a:lnTo>
                  <a:lnTo>
                    <a:pt x="183" y="81"/>
                  </a:lnTo>
                  <a:lnTo>
                    <a:pt x="185" y="81"/>
                  </a:lnTo>
                  <a:lnTo>
                    <a:pt x="186" y="81"/>
                  </a:lnTo>
                  <a:lnTo>
                    <a:pt x="188" y="81"/>
                  </a:lnTo>
                  <a:lnTo>
                    <a:pt x="190" y="81"/>
                  </a:lnTo>
                  <a:close/>
                  <a:moveTo>
                    <a:pt x="219" y="81"/>
                  </a:moveTo>
                  <a:lnTo>
                    <a:pt x="219" y="83"/>
                  </a:lnTo>
                  <a:lnTo>
                    <a:pt x="219" y="81"/>
                  </a:lnTo>
                  <a:close/>
                  <a:moveTo>
                    <a:pt x="225" y="81"/>
                  </a:moveTo>
                  <a:lnTo>
                    <a:pt x="225" y="83"/>
                  </a:lnTo>
                  <a:lnTo>
                    <a:pt x="223" y="81"/>
                  </a:lnTo>
                  <a:lnTo>
                    <a:pt x="225" y="81"/>
                  </a:lnTo>
                  <a:close/>
                  <a:moveTo>
                    <a:pt x="210" y="83"/>
                  </a:moveTo>
                  <a:lnTo>
                    <a:pt x="210" y="81"/>
                  </a:lnTo>
                  <a:lnTo>
                    <a:pt x="210" y="83"/>
                  </a:lnTo>
                  <a:close/>
                  <a:moveTo>
                    <a:pt x="233" y="83"/>
                  </a:moveTo>
                  <a:lnTo>
                    <a:pt x="231" y="83"/>
                  </a:lnTo>
                  <a:lnTo>
                    <a:pt x="233" y="83"/>
                  </a:lnTo>
                  <a:close/>
                  <a:moveTo>
                    <a:pt x="229" y="83"/>
                  </a:moveTo>
                  <a:lnTo>
                    <a:pt x="231" y="83"/>
                  </a:lnTo>
                  <a:lnTo>
                    <a:pt x="229" y="83"/>
                  </a:lnTo>
                  <a:close/>
                  <a:moveTo>
                    <a:pt x="227" y="83"/>
                  </a:moveTo>
                  <a:lnTo>
                    <a:pt x="225" y="83"/>
                  </a:lnTo>
                  <a:lnTo>
                    <a:pt x="227" y="83"/>
                  </a:lnTo>
                  <a:close/>
                  <a:moveTo>
                    <a:pt x="223" y="85"/>
                  </a:moveTo>
                  <a:lnTo>
                    <a:pt x="223" y="83"/>
                  </a:lnTo>
                  <a:lnTo>
                    <a:pt x="223" y="85"/>
                  </a:lnTo>
                  <a:close/>
                  <a:moveTo>
                    <a:pt x="227" y="85"/>
                  </a:moveTo>
                  <a:lnTo>
                    <a:pt x="225" y="85"/>
                  </a:lnTo>
                  <a:lnTo>
                    <a:pt x="227" y="85"/>
                  </a:lnTo>
                  <a:close/>
                  <a:moveTo>
                    <a:pt x="69" y="85"/>
                  </a:moveTo>
                  <a:lnTo>
                    <a:pt x="67" y="87"/>
                  </a:lnTo>
                  <a:lnTo>
                    <a:pt x="67" y="85"/>
                  </a:lnTo>
                  <a:lnTo>
                    <a:pt x="69" y="85"/>
                  </a:lnTo>
                  <a:close/>
                  <a:moveTo>
                    <a:pt x="233" y="87"/>
                  </a:moveTo>
                  <a:lnTo>
                    <a:pt x="233" y="85"/>
                  </a:lnTo>
                  <a:lnTo>
                    <a:pt x="234" y="85"/>
                  </a:lnTo>
                  <a:lnTo>
                    <a:pt x="234" y="87"/>
                  </a:lnTo>
                  <a:lnTo>
                    <a:pt x="233" y="87"/>
                  </a:lnTo>
                  <a:close/>
                  <a:moveTo>
                    <a:pt x="236" y="89"/>
                  </a:moveTo>
                  <a:lnTo>
                    <a:pt x="236" y="87"/>
                  </a:lnTo>
                  <a:lnTo>
                    <a:pt x="238" y="87"/>
                  </a:lnTo>
                  <a:lnTo>
                    <a:pt x="238" y="89"/>
                  </a:lnTo>
                  <a:lnTo>
                    <a:pt x="236" y="89"/>
                  </a:lnTo>
                  <a:close/>
                  <a:moveTo>
                    <a:pt x="219" y="89"/>
                  </a:moveTo>
                  <a:lnTo>
                    <a:pt x="217" y="89"/>
                  </a:lnTo>
                  <a:lnTo>
                    <a:pt x="217" y="87"/>
                  </a:lnTo>
                  <a:lnTo>
                    <a:pt x="217" y="89"/>
                  </a:lnTo>
                  <a:lnTo>
                    <a:pt x="219" y="89"/>
                  </a:lnTo>
                  <a:close/>
                  <a:moveTo>
                    <a:pt x="186" y="91"/>
                  </a:moveTo>
                  <a:lnTo>
                    <a:pt x="185" y="91"/>
                  </a:lnTo>
                  <a:lnTo>
                    <a:pt x="185" y="89"/>
                  </a:lnTo>
                  <a:lnTo>
                    <a:pt x="186" y="89"/>
                  </a:lnTo>
                  <a:lnTo>
                    <a:pt x="186" y="91"/>
                  </a:lnTo>
                  <a:close/>
                  <a:moveTo>
                    <a:pt x="234" y="91"/>
                  </a:moveTo>
                  <a:lnTo>
                    <a:pt x="233" y="91"/>
                  </a:lnTo>
                  <a:lnTo>
                    <a:pt x="234" y="91"/>
                  </a:lnTo>
                  <a:close/>
                  <a:moveTo>
                    <a:pt x="259" y="91"/>
                  </a:moveTo>
                  <a:lnTo>
                    <a:pt x="259" y="92"/>
                  </a:lnTo>
                  <a:lnTo>
                    <a:pt x="258" y="92"/>
                  </a:lnTo>
                  <a:lnTo>
                    <a:pt x="258" y="94"/>
                  </a:lnTo>
                  <a:lnTo>
                    <a:pt x="256" y="94"/>
                  </a:lnTo>
                  <a:lnTo>
                    <a:pt x="254" y="94"/>
                  </a:lnTo>
                  <a:lnTo>
                    <a:pt x="254" y="92"/>
                  </a:lnTo>
                  <a:lnTo>
                    <a:pt x="256" y="92"/>
                  </a:lnTo>
                  <a:lnTo>
                    <a:pt x="256" y="91"/>
                  </a:lnTo>
                  <a:lnTo>
                    <a:pt x="258" y="92"/>
                  </a:lnTo>
                  <a:lnTo>
                    <a:pt x="258" y="91"/>
                  </a:lnTo>
                  <a:lnTo>
                    <a:pt x="259" y="91"/>
                  </a:lnTo>
                  <a:lnTo>
                    <a:pt x="261" y="91"/>
                  </a:lnTo>
                  <a:lnTo>
                    <a:pt x="259" y="91"/>
                  </a:lnTo>
                  <a:close/>
                  <a:moveTo>
                    <a:pt x="221" y="91"/>
                  </a:moveTo>
                  <a:lnTo>
                    <a:pt x="223" y="91"/>
                  </a:lnTo>
                  <a:lnTo>
                    <a:pt x="225" y="91"/>
                  </a:lnTo>
                  <a:lnTo>
                    <a:pt x="227" y="91"/>
                  </a:lnTo>
                  <a:lnTo>
                    <a:pt x="227" y="92"/>
                  </a:lnTo>
                  <a:lnTo>
                    <a:pt x="229" y="92"/>
                  </a:lnTo>
                  <a:lnTo>
                    <a:pt x="231" y="92"/>
                  </a:lnTo>
                  <a:lnTo>
                    <a:pt x="229" y="92"/>
                  </a:lnTo>
                  <a:lnTo>
                    <a:pt x="227" y="92"/>
                  </a:lnTo>
                  <a:lnTo>
                    <a:pt x="225" y="92"/>
                  </a:lnTo>
                  <a:lnTo>
                    <a:pt x="223" y="92"/>
                  </a:lnTo>
                  <a:lnTo>
                    <a:pt x="221" y="92"/>
                  </a:lnTo>
                  <a:lnTo>
                    <a:pt x="221" y="91"/>
                  </a:lnTo>
                  <a:close/>
                  <a:moveTo>
                    <a:pt x="171" y="98"/>
                  </a:moveTo>
                  <a:lnTo>
                    <a:pt x="171" y="96"/>
                  </a:lnTo>
                  <a:lnTo>
                    <a:pt x="171" y="98"/>
                  </a:lnTo>
                  <a:close/>
                  <a:moveTo>
                    <a:pt x="79" y="100"/>
                  </a:moveTo>
                  <a:lnTo>
                    <a:pt x="79" y="102"/>
                  </a:lnTo>
                  <a:lnTo>
                    <a:pt x="77" y="102"/>
                  </a:lnTo>
                  <a:lnTo>
                    <a:pt x="77" y="100"/>
                  </a:lnTo>
                  <a:lnTo>
                    <a:pt x="79" y="100"/>
                  </a:lnTo>
                  <a:close/>
                  <a:moveTo>
                    <a:pt x="315" y="114"/>
                  </a:moveTo>
                  <a:lnTo>
                    <a:pt x="313" y="114"/>
                  </a:lnTo>
                  <a:lnTo>
                    <a:pt x="313" y="112"/>
                  </a:lnTo>
                  <a:lnTo>
                    <a:pt x="315" y="114"/>
                  </a:lnTo>
                  <a:close/>
                  <a:moveTo>
                    <a:pt x="81" y="116"/>
                  </a:moveTo>
                  <a:lnTo>
                    <a:pt x="81" y="117"/>
                  </a:lnTo>
                  <a:lnTo>
                    <a:pt x="81" y="116"/>
                  </a:lnTo>
                  <a:lnTo>
                    <a:pt x="83" y="116"/>
                  </a:lnTo>
                  <a:lnTo>
                    <a:pt x="81" y="116"/>
                  </a:lnTo>
                  <a:close/>
                  <a:moveTo>
                    <a:pt x="69" y="117"/>
                  </a:moveTo>
                  <a:lnTo>
                    <a:pt x="69" y="116"/>
                  </a:lnTo>
                  <a:lnTo>
                    <a:pt x="69" y="117"/>
                  </a:lnTo>
                  <a:close/>
                  <a:moveTo>
                    <a:pt x="79" y="119"/>
                  </a:moveTo>
                  <a:lnTo>
                    <a:pt x="79" y="117"/>
                  </a:lnTo>
                  <a:lnTo>
                    <a:pt x="81" y="117"/>
                  </a:lnTo>
                  <a:lnTo>
                    <a:pt x="81" y="119"/>
                  </a:lnTo>
                  <a:lnTo>
                    <a:pt x="79" y="119"/>
                  </a:lnTo>
                  <a:close/>
                  <a:moveTo>
                    <a:pt x="73" y="117"/>
                  </a:moveTo>
                  <a:lnTo>
                    <a:pt x="73" y="119"/>
                  </a:lnTo>
                  <a:lnTo>
                    <a:pt x="71" y="119"/>
                  </a:lnTo>
                  <a:lnTo>
                    <a:pt x="71" y="117"/>
                  </a:lnTo>
                  <a:lnTo>
                    <a:pt x="73" y="117"/>
                  </a:lnTo>
                  <a:close/>
                  <a:moveTo>
                    <a:pt x="71" y="119"/>
                  </a:moveTo>
                  <a:lnTo>
                    <a:pt x="69" y="119"/>
                  </a:lnTo>
                  <a:lnTo>
                    <a:pt x="71" y="119"/>
                  </a:lnTo>
                  <a:close/>
                  <a:moveTo>
                    <a:pt x="75" y="119"/>
                  </a:moveTo>
                  <a:lnTo>
                    <a:pt x="75" y="121"/>
                  </a:lnTo>
                  <a:lnTo>
                    <a:pt x="73" y="121"/>
                  </a:lnTo>
                  <a:lnTo>
                    <a:pt x="73" y="119"/>
                  </a:lnTo>
                  <a:lnTo>
                    <a:pt x="75" y="119"/>
                  </a:lnTo>
                  <a:close/>
                  <a:moveTo>
                    <a:pt x="67" y="121"/>
                  </a:moveTo>
                  <a:lnTo>
                    <a:pt x="67" y="119"/>
                  </a:lnTo>
                  <a:lnTo>
                    <a:pt x="67" y="121"/>
                  </a:lnTo>
                  <a:close/>
                  <a:moveTo>
                    <a:pt x="342" y="123"/>
                  </a:moveTo>
                  <a:lnTo>
                    <a:pt x="342" y="125"/>
                  </a:lnTo>
                  <a:lnTo>
                    <a:pt x="340" y="125"/>
                  </a:lnTo>
                  <a:lnTo>
                    <a:pt x="340" y="123"/>
                  </a:lnTo>
                  <a:lnTo>
                    <a:pt x="342" y="123"/>
                  </a:lnTo>
                  <a:close/>
                  <a:moveTo>
                    <a:pt x="340" y="125"/>
                  </a:moveTo>
                  <a:lnTo>
                    <a:pt x="340" y="123"/>
                  </a:lnTo>
                  <a:lnTo>
                    <a:pt x="340" y="125"/>
                  </a:lnTo>
                  <a:close/>
                  <a:moveTo>
                    <a:pt x="327" y="127"/>
                  </a:moveTo>
                  <a:lnTo>
                    <a:pt x="327" y="129"/>
                  </a:lnTo>
                  <a:lnTo>
                    <a:pt x="327" y="127"/>
                  </a:lnTo>
                  <a:lnTo>
                    <a:pt x="325" y="127"/>
                  </a:lnTo>
                  <a:lnTo>
                    <a:pt x="327" y="127"/>
                  </a:lnTo>
                  <a:close/>
                  <a:moveTo>
                    <a:pt x="327" y="131"/>
                  </a:moveTo>
                  <a:lnTo>
                    <a:pt x="327" y="129"/>
                  </a:lnTo>
                  <a:lnTo>
                    <a:pt x="327" y="131"/>
                  </a:lnTo>
                  <a:close/>
                  <a:moveTo>
                    <a:pt x="338" y="137"/>
                  </a:moveTo>
                  <a:lnTo>
                    <a:pt x="338" y="135"/>
                  </a:lnTo>
                  <a:lnTo>
                    <a:pt x="338" y="137"/>
                  </a:lnTo>
                  <a:close/>
                  <a:moveTo>
                    <a:pt x="398" y="135"/>
                  </a:moveTo>
                  <a:lnTo>
                    <a:pt x="398" y="133"/>
                  </a:lnTo>
                  <a:lnTo>
                    <a:pt x="398" y="135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9"/>
                  </a:moveTo>
                  <a:lnTo>
                    <a:pt x="400" y="137"/>
                  </a:lnTo>
                  <a:lnTo>
                    <a:pt x="400" y="139"/>
                  </a:lnTo>
                  <a:close/>
                  <a:moveTo>
                    <a:pt x="357" y="150"/>
                  </a:moveTo>
                  <a:lnTo>
                    <a:pt x="357" y="152"/>
                  </a:lnTo>
                  <a:lnTo>
                    <a:pt x="357" y="150"/>
                  </a:lnTo>
                  <a:close/>
                  <a:moveTo>
                    <a:pt x="403" y="144"/>
                  </a:move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3" y="144"/>
                  </a:lnTo>
                  <a:close/>
                  <a:moveTo>
                    <a:pt x="62" y="154"/>
                  </a:move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2" y="154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8"/>
                  </a:lnTo>
                  <a:lnTo>
                    <a:pt x="403" y="146"/>
                  </a:lnTo>
                  <a:close/>
                  <a:moveTo>
                    <a:pt x="37" y="164"/>
                  </a:moveTo>
                  <a:lnTo>
                    <a:pt x="39" y="164"/>
                  </a:lnTo>
                  <a:lnTo>
                    <a:pt x="37" y="164"/>
                  </a:lnTo>
                  <a:close/>
                  <a:moveTo>
                    <a:pt x="304" y="171"/>
                  </a:moveTo>
                  <a:lnTo>
                    <a:pt x="304" y="169"/>
                  </a:lnTo>
                  <a:lnTo>
                    <a:pt x="304" y="171"/>
                  </a:lnTo>
                  <a:close/>
                  <a:moveTo>
                    <a:pt x="39" y="164"/>
                  </a:moveTo>
                  <a:lnTo>
                    <a:pt x="39" y="165"/>
                  </a:lnTo>
                  <a:lnTo>
                    <a:pt x="37" y="164"/>
                  </a:lnTo>
                  <a:lnTo>
                    <a:pt x="39" y="164"/>
                  </a:lnTo>
                  <a:close/>
                  <a:moveTo>
                    <a:pt x="304" y="171"/>
                  </a:moveTo>
                  <a:lnTo>
                    <a:pt x="306" y="171"/>
                  </a:lnTo>
                  <a:lnTo>
                    <a:pt x="304" y="171"/>
                  </a:lnTo>
                  <a:close/>
                  <a:moveTo>
                    <a:pt x="41" y="165"/>
                  </a:moveTo>
                  <a:lnTo>
                    <a:pt x="39" y="165"/>
                  </a:lnTo>
                  <a:lnTo>
                    <a:pt x="41" y="165"/>
                  </a:lnTo>
                  <a:close/>
                  <a:moveTo>
                    <a:pt x="405" y="158"/>
                  </a:move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8"/>
                  </a:lnTo>
                  <a:close/>
                  <a:moveTo>
                    <a:pt x="42" y="169"/>
                  </a:moveTo>
                  <a:lnTo>
                    <a:pt x="42" y="167"/>
                  </a:lnTo>
                  <a:lnTo>
                    <a:pt x="42" y="169"/>
                  </a:lnTo>
                  <a:close/>
                  <a:moveTo>
                    <a:pt x="407" y="158"/>
                  </a:moveTo>
                  <a:lnTo>
                    <a:pt x="405" y="158"/>
                  </a:lnTo>
                  <a:lnTo>
                    <a:pt x="407" y="158"/>
                  </a:lnTo>
                  <a:close/>
                  <a:moveTo>
                    <a:pt x="296" y="177"/>
                  </a:moveTo>
                  <a:lnTo>
                    <a:pt x="298" y="177"/>
                  </a:lnTo>
                  <a:lnTo>
                    <a:pt x="296" y="177"/>
                  </a:lnTo>
                  <a:lnTo>
                    <a:pt x="296" y="175"/>
                  </a:lnTo>
                  <a:lnTo>
                    <a:pt x="296" y="177"/>
                  </a:lnTo>
                  <a:close/>
                  <a:moveTo>
                    <a:pt x="41" y="171"/>
                  </a:moveTo>
                  <a:lnTo>
                    <a:pt x="41" y="173"/>
                  </a:lnTo>
                  <a:lnTo>
                    <a:pt x="41" y="171"/>
                  </a:lnTo>
                  <a:close/>
                  <a:moveTo>
                    <a:pt x="41" y="173"/>
                  </a:moveTo>
                  <a:lnTo>
                    <a:pt x="39" y="173"/>
                  </a:lnTo>
                  <a:lnTo>
                    <a:pt x="39" y="171"/>
                  </a:lnTo>
                  <a:lnTo>
                    <a:pt x="41" y="171"/>
                  </a:lnTo>
                  <a:lnTo>
                    <a:pt x="41" y="173"/>
                  </a:lnTo>
                  <a:close/>
                  <a:moveTo>
                    <a:pt x="37" y="173"/>
                  </a:moveTo>
                  <a:lnTo>
                    <a:pt x="37" y="171"/>
                  </a:lnTo>
                  <a:lnTo>
                    <a:pt x="37" y="173"/>
                  </a:lnTo>
                  <a:close/>
                  <a:moveTo>
                    <a:pt x="309" y="185"/>
                  </a:moveTo>
                  <a:lnTo>
                    <a:pt x="307" y="185"/>
                  </a:lnTo>
                  <a:lnTo>
                    <a:pt x="307" y="183"/>
                  </a:lnTo>
                  <a:lnTo>
                    <a:pt x="309" y="183"/>
                  </a:lnTo>
                  <a:lnTo>
                    <a:pt x="309" y="185"/>
                  </a:lnTo>
                  <a:close/>
                  <a:moveTo>
                    <a:pt x="409" y="167"/>
                  </a:moveTo>
                  <a:lnTo>
                    <a:pt x="409" y="169"/>
                  </a:lnTo>
                  <a:lnTo>
                    <a:pt x="409" y="167"/>
                  </a:lnTo>
                  <a:close/>
                  <a:moveTo>
                    <a:pt x="409" y="169"/>
                  </a:moveTo>
                  <a:lnTo>
                    <a:pt x="409" y="171"/>
                  </a:lnTo>
                  <a:lnTo>
                    <a:pt x="409" y="169"/>
                  </a:lnTo>
                  <a:close/>
                  <a:moveTo>
                    <a:pt x="348" y="187"/>
                  </a:moveTo>
                  <a:lnTo>
                    <a:pt x="350" y="187"/>
                  </a:lnTo>
                  <a:lnTo>
                    <a:pt x="352" y="187"/>
                  </a:lnTo>
                  <a:lnTo>
                    <a:pt x="350" y="187"/>
                  </a:lnTo>
                  <a:lnTo>
                    <a:pt x="350" y="189"/>
                  </a:lnTo>
                  <a:lnTo>
                    <a:pt x="348" y="189"/>
                  </a:lnTo>
                  <a:lnTo>
                    <a:pt x="348" y="187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5"/>
                  </a:ln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58" y="190"/>
                  </a:moveTo>
                  <a:lnTo>
                    <a:pt x="58" y="189"/>
                  </a:lnTo>
                  <a:lnTo>
                    <a:pt x="58" y="190"/>
                  </a:lnTo>
                  <a:close/>
                  <a:moveTo>
                    <a:pt x="58" y="190"/>
                  </a:moveTo>
                  <a:lnTo>
                    <a:pt x="60" y="190"/>
                  </a:lnTo>
                  <a:lnTo>
                    <a:pt x="58" y="190"/>
                  </a:lnTo>
                  <a:close/>
                  <a:moveTo>
                    <a:pt x="56" y="192"/>
                  </a:moveTo>
                  <a:lnTo>
                    <a:pt x="58" y="192"/>
                  </a:lnTo>
                  <a:lnTo>
                    <a:pt x="56" y="192"/>
                  </a:lnTo>
                  <a:close/>
                  <a:moveTo>
                    <a:pt x="411" y="179"/>
                  </a:move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close/>
                  <a:moveTo>
                    <a:pt x="405" y="187"/>
                  </a:moveTo>
                  <a:lnTo>
                    <a:pt x="405" y="189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7" y="192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8"/>
                  </a:lnTo>
                  <a:lnTo>
                    <a:pt x="407" y="200"/>
                  </a:lnTo>
                  <a:lnTo>
                    <a:pt x="407" y="202"/>
                  </a:lnTo>
                  <a:lnTo>
                    <a:pt x="405" y="202"/>
                  </a:lnTo>
                  <a:lnTo>
                    <a:pt x="405" y="200"/>
                  </a:lnTo>
                  <a:lnTo>
                    <a:pt x="405" y="198"/>
                  </a:lnTo>
                  <a:lnTo>
                    <a:pt x="405" y="196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3" y="187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close/>
                  <a:moveTo>
                    <a:pt x="67" y="210"/>
                  </a:move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7" y="210"/>
                  </a:lnTo>
                  <a:close/>
                  <a:moveTo>
                    <a:pt x="398" y="204"/>
                  </a:moveTo>
                  <a:lnTo>
                    <a:pt x="398" y="202"/>
                  </a:lnTo>
                  <a:lnTo>
                    <a:pt x="398" y="204"/>
                  </a:lnTo>
                  <a:close/>
                  <a:moveTo>
                    <a:pt x="2" y="202"/>
                  </a:moveTo>
                  <a:lnTo>
                    <a:pt x="2" y="200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6"/>
                  </a:lnTo>
                  <a:lnTo>
                    <a:pt x="2" y="208"/>
                  </a:lnTo>
                  <a:lnTo>
                    <a:pt x="2" y="210"/>
                  </a:lnTo>
                  <a:lnTo>
                    <a:pt x="2" y="212"/>
                  </a:lnTo>
                  <a:lnTo>
                    <a:pt x="2" y="213"/>
                  </a:lnTo>
                  <a:lnTo>
                    <a:pt x="2" y="215"/>
                  </a:lnTo>
                  <a:lnTo>
                    <a:pt x="2" y="217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8"/>
                  </a:lnTo>
                  <a:lnTo>
                    <a:pt x="2" y="200"/>
                  </a:lnTo>
                  <a:lnTo>
                    <a:pt x="2" y="202"/>
                  </a:lnTo>
                  <a:close/>
                  <a:moveTo>
                    <a:pt x="154" y="237"/>
                  </a:moveTo>
                  <a:lnTo>
                    <a:pt x="152" y="237"/>
                  </a:lnTo>
                  <a:lnTo>
                    <a:pt x="152" y="238"/>
                  </a:lnTo>
                  <a:lnTo>
                    <a:pt x="152" y="237"/>
                  </a:lnTo>
                  <a:lnTo>
                    <a:pt x="152" y="235"/>
                  </a:lnTo>
                  <a:lnTo>
                    <a:pt x="154" y="235"/>
                  </a:lnTo>
                  <a:lnTo>
                    <a:pt x="154" y="237"/>
                  </a:lnTo>
                  <a:close/>
                  <a:moveTo>
                    <a:pt x="2" y="212"/>
                  </a:moveTo>
                  <a:lnTo>
                    <a:pt x="2" y="210"/>
                  </a:lnTo>
                  <a:lnTo>
                    <a:pt x="2" y="212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142" y="252"/>
                  </a:moveTo>
                  <a:lnTo>
                    <a:pt x="142" y="250"/>
                  </a:lnTo>
                  <a:lnTo>
                    <a:pt x="144" y="250"/>
                  </a:lnTo>
                  <a:lnTo>
                    <a:pt x="144" y="252"/>
                  </a:lnTo>
                  <a:lnTo>
                    <a:pt x="142" y="252"/>
                  </a:lnTo>
                  <a:close/>
                  <a:moveTo>
                    <a:pt x="2" y="217"/>
                  </a:moveTo>
                  <a:lnTo>
                    <a:pt x="2" y="219"/>
                  </a:lnTo>
                  <a:lnTo>
                    <a:pt x="2" y="217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1"/>
                  </a:moveTo>
                  <a:lnTo>
                    <a:pt x="2" y="219"/>
                  </a:lnTo>
                  <a:lnTo>
                    <a:pt x="2" y="221"/>
                  </a:lnTo>
                  <a:close/>
                  <a:moveTo>
                    <a:pt x="2" y="223"/>
                  </a:move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5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6" y="235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8" y="238"/>
                  </a:lnTo>
                  <a:lnTo>
                    <a:pt x="10" y="238"/>
                  </a:lnTo>
                  <a:lnTo>
                    <a:pt x="10" y="240"/>
                  </a:lnTo>
                  <a:lnTo>
                    <a:pt x="10" y="242"/>
                  </a:lnTo>
                  <a:lnTo>
                    <a:pt x="12" y="242"/>
                  </a:lnTo>
                  <a:lnTo>
                    <a:pt x="12" y="244"/>
                  </a:lnTo>
                  <a:lnTo>
                    <a:pt x="12" y="246"/>
                  </a:lnTo>
                  <a:lnTo>
                    <a:pt x="12" y="248"/>
                  </a:lnTo>
                  <a:lnTo>
                    <a:pt x="14" y="248"/>
                  </a:lnTo>
                  <a:lnTo>
                    <a:pt x="16" y="250"/>
                  </a:lnTo>
                  <a:lnTo>
                    <a:pt x="16" y="252"/>
                  </a:lnTo>
                  <a:lnTo>
                    <a:pt x="16" y="254"/>
                  </a:lnTo>
                  <a:lnTo>
                    <a:pt x="16" y="256"/>
                  </a:lnTo>
                  <a:lnTo>
                    <a:pt x="18" y="256"/>
                  </a:lnTo>
                  <a:lnTo>
                    <a:pt x="18" y="258"/>
                  </a:lnTo>
                  <a:lnTo>
                    <a:pt x="18" y="260"/>
                  </a:lnTo>
                  <a:lnTo>
                    <a:pt x="18" y="262"/>
                  </a:lnTo>
                  <a:lnTo>
                    <a:pt x="18" y="263"/>
                  </a:lnTo>
                  <a:lnTo>
                    <a:pt x="18" y="265"/>
                  </a:lnTo>
                  <a:lnTo>
                    <a:pt x="18" y="267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73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9"/>
                  </a:lnTo>
                  <a:lnTo>
                    <a:pt x="18" y="281"/>
                  </a:lnTo>
                  <a:lnTo>
                    <a:pt x="19" y="281"/>
                  </a:lnTo>
                  <a:lnTo>
                    <a:pt x="19" y="283"/>
                  </a:lnTo>
                  <a:lnTo>
                    <a:pt x="19" y="285"/>
                  </a:lnTo>
                  <a:lnTo>
                    <a:pt x="21" y="286"/>
                  </a:lnTo>
                  <a:lnTo>
                    <a:pt x="21" y="288"/>
                  </a:lnTo>
                  <a:lnTo>
                    <a:pt x="21" y="290"/>
                  </a:lnTo>
                  <a:lnTo>
                    <a:pt x="23" y="290"/>
                  </a:lnTo>
                  <a:lnTo>
                    <a:pt x="23" y="292"/>
                  </a:lnTo>
                  <a:lnTo>
                    <a:pt x="23" y="294"/>
                  </a:lnTo>
                  <a:lnTo>
                    <a:pt x="23" y="296"/>
                  </a:lnTo>
                  <a:lnTo>
                    <a:pt x="25" y="296"/>
                  </a:lnTo>
                  <a:lnTo>
                    <a:pt x="25" y="298"/>
                  </a:lnTo>
                  <a:lnTo>
                    <a:pt x="25" y="300"/>
                  </a:lnTo>
                  <a:lnTo>
                    <a:pt x="25" y="302"/>
                  </a:lnTo>
                  <a:lnTo>
                    <a:pt x="27" y="302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5"/>
                  </a:moveTo>
                  <a:lnTo>
                    <a:pt x="4" y="225"/>
                  </a:lnTo>
                  <a:lnTo>
                    <a:pt x="2" y="225"/>
                  </a:lnTo>
                  <a:close/>
                  <a:moveTo>
                    <a:pt x="2" y="225"/>
                  </a:moveTo>
                  <a:lnTo>
                    <a:pt x="2" y="223"/>
                  </a:lnTo>
                  <a:lnTo>
                    <a:pt x="2" y="225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4" y="235"/>
                  </a:moveTo>
                  <a:lnTo>
                    <a:pt x="4" y="233"/>
                  </a:lnTo>
                  <a:lnTo>
                    <a:pt x="4" y="235"/>
                  </a:lnTo>
                  <a:close/>
                  <a:moveTo>
                    <a:pt x="355" y="263"/>
                  </a:moveTo>
                  <a:lnTo>
                    <a:pt x="355" y="262"/>
                  </a:lnTo>
                  <a:lnTo>
                    <a:pt x="355" y="263"/>
                  </a:lnTo>
                  <a:close/>
                  <a:moveTo>
                    <a:pt x="298" y="275"/>
                  </a:moveTo>
                  <a:lnTo>
                    <a:pt x="296" y="275"/>
                  </a:lnTo>
                  <a:lnTo>
                    <a:pt x="296" y="273"/>
                  </a:lnTo>
                  <a:lnTo>
                    <a:pt x="298" y="273"/>
                  </a:lnTo>
                  <a:lnTo>
                    <a:pt x="298" y="271"/>
                  </a:lnTo>
                  <a:lnTo>
                    <a:pt x="298" y="273"/>
                  </a:lnTo>
                  <a:lnTo>
                    <a:pt x="298" y="275"/>
                  </a:lnTo>
                  <a:close/>
                  <a:moveTo>
                    <a:pt x="296" y="277"/>
                  </a:moveTo>
                  <a:lnTo>
                    <a:pt x="296" y="279"/>
                  </a:lnTo>
                  <a:lnTo>
                    <a:pt x="296" y="277"/>
                  </a:lnTo>
                  <a:lnTo>
                    <a:pt x="296" y="279"/>
                  </a:lnTo>
                  <a:lnTo>
                    <a:pt x="294" y="279"/>
                  </a:lnTo>
                  <a:lnTo>
                    <a:pt x="294" y="277"/>
                  </a:lnTo>
                  <a:lnTo>
                    <a:pt x="296" y="275"/>
                  </a:lnTo>
                  <a:lnTo>
                    <a:pt x="296" y="277"/>
                  </a:lnTo>
                  <a:close/>
                  <a:moveTo>
                    <a:pt x="296" y="285"/>
                  </a:moveTo>
                  <a:lnTo>
                    <a:pt x="298" y="285"/>
                  </a:lnTo>
                  <a:lnTo>
                    <a:pt x="296" y="285"/>
                  </a:lnTo>
                  <a:close/>
                  <a:moveTo>
                    <a:pt x="323" y="288"/>
                  </a:moveTo>
                  <a:lnTo>
                    <a:pt x="321" y="288"/>
                  </a:lnTo>
                  <a:lnTo>
                    <a:pt x="323" y="288"/>
                  </a:lnTo>
                  <a:close/>
                  <a:moveTo>
                    <a:pt x="309" y="300"/>
                  </a:moveTo>
                  <a:lnTo>
                    <a:pt x="307" y="300"/>
                  </a:lnTo>
                  <a:lnTo>
                    <a:pt x="307" y="298"/>
                  </a:lnTo>
                  <a:lnTo>
                    <a:pt x="309" y="298"/>
                  </a:lnTo>
                  <a:lnTo>
                    <a:pt x="309" y="300"/>
                  </a:lnTo>
                  <a:close/>
                  <a:moveTo>
                    <a:pt x="331" y="296"/>
                  </a:moveTo>
                  <a:lnTo>
                    <a:pt x="331" y="298"/>
                  </a:lnTo>
                  <a:lnTo>
                    <a:pt x="331" y="300"/>
                  </a:lnTo>
                  <a:lnTo>
                    <a:pt x="332" y="300"/>
                  </a:lnTo>
                  <a:lnTo>
                    <a:pt x="332" y="302"/>
                  </a:lnTo>
                  <a:lnTo>
                    <a:pt x="332" y="304"/>
                  </a:lnTo>
                  <a:lnTo>
                    <a:pt x="331" y="304"/>
                  </a:lnTo>
                  <a:lnTo>
                    <a:pt x="332" y="306"/>
                  </a:lnTo>
                  <a:lnTo>
                    <a:pt x="331" y="306"/>
                  </a:lnTo>
                  <a:lnTo>
                    <a:pt x="331" y="308"/>
                  </a:lnTo>
                  <a:lnTo>
                    <a:pt x="332" y="308"/>
                  </a:lnTo>
                  <a:lnTo>
                    <a:pt x="331" y="310"/>
                  </a:lnTo>
                  <a:lnTo>
                    <a:pt x="331" y="311"/>
                  </a:lnTo>
                  <a:lnTo>
                    <a:pt x="329" y="311"/>
                  </a:lnTo>
                  <a:lnTo>
                    <a:pt x="329" y="310"/>
                  </a:lnTo>
                  <a:lnTo>
                    <a:pt x="329" y="311"/>
                  </a:lnTo>
                  <a:lnTo>
                    <a:pt x="329" y="313"/>
                  </a:lnTo>
                  <a:lnTo>
                    <a:pt x="327" y="313"/>
                  </a:lnTo>
                  <a:lnTo>
                    <a:pt x="327" y="315"/>
                  </a:lnTo>
                  <a:lnTo>
                    <a:pt x="329" y="315"/>
                  </a:lnTo>
                  <a:lnTo>
                    <a:pt x="327" y="315"/>
                  </a:lnTo>
                  <a:lnTo>
                    <a:pt x="327" y="317"/>
                  </a:lnTo>
                  <a:lnTo>
                    <a:pt x="327" y="319"/>
                  </a:lnTo>
                  <a:lnTo>
                    <a:pt x="325" y="319"/>
                  </a:lnTo>
                  <a:lnTo>
                    <a:pt x="325" y="321"/>
                  </a:lnTo>
                  <a:lnTo>
                    <a:pt x="323" y="323"/>
                  </a:lnTo>
                  <a:lnTo>
                    <a:pt x="323" y="325"/>
                  </a:lnTo>
                  <a:lnTo>
                    <a:pt x="321" y="325"/>
                  </a:lnTo>
                  <a:lnTo>
                    <a:pt x="321" y="327"/>
                  </a:lnTo>
                  <a:lnTo>
                    <a:pt x="321" y="329"/>
                  </a:lnTo>
                  <a:lnTo>
                    <a:pt x="319" y="329"/>
                  </a:lnTo>
                  <a:lnTo>
                    <a:pt x="319" y="331"/>
                  </a:lnTo>
                  <a:lnTo>
                    <a:pt x="317" y="333"/>
                  </a:lnTo>
                  <a:lnTo>
                    <a:pt x="317" y="334"/>
                  </a:lnTo>
                  <a:lnTo>
                    <a:pt x="315" y="334"/>
                  </a:lnTo>
                  <a:lnTo>
                    <a:pt x="315" y="336"/>
                  </a:lnTo>
                  <a:lnTo>
                    <a:pt x="315" y="338"/>
                  </a:lnTo>
                  <a:lnTo>
                    <a:pt x="313" y="338"/>
                  </a:lnTo>
                  <a:lnTo>
                    <a:pt x="313" y="340"/>
                  </a:lnTo>
                  <a:lnTo>
                    <a:pt x="311" y="342"/>
                  </a:lnTo>
                  <a:lnTo>
                    <a:pt x="311" y="344"/>
                  </a:lnTo>
                  <a:lnTo>
                    <a:pt x="309" y="344"/>
                  </a:lnTo>
                  <a:lnTo>
                    <a:pt x="307" y="346"/>
                  </a:lnTo>
                  <a:lnTo>
                    <a:pt x="306" y="346"/>
                  </a:lnTo>
                  <a:lnTo>
                    <a:pt x="304" y="346"/>
                  </a:lnTo>
                  <a:lnTo>
                    <a:pt x="304" y="348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0" y="344"/>
                  </a:lnTo>
                  <a:lnTo>
                    <a:pt x="300" y="342"/>
                  </a:lnTo>
                  <a:lnTo>
                    <a:pt x="300" y="340"/>
                  </a:lnTo>
                  <a:lnTo>
                    <a:pt x="300" y="338"/>
                  </a:lnTo>
                  <a:lnTo>
                    <a:pt x="300" y="336"/>
                  </a:lnTo>
                  <a:lnTo>
                    <a:pt x="302" y="336"/>
                  </a:lnTo>
                  <a:lnTo>
                    <a:pt x="302" y="334"/>
                  </a:lnTo>
                  <a:lnTo>
                    <a:pt x="304" y="334"/>
                  </a:lnTo>
                  <a:lnTo>
                    <a:pt x="304" y="333"/>
                  </a:lnTo>
                  <a:lnTo>
                    <a:pt x="306" y="331"/>
                  </a:lnTo>
                  <a:lnTo>
                    <a:pt x="306" y="329"/>
                  </a:lnTo>
                  <a:lnTo>
                    <a:pt x="307" y="329"/>
                  </a:lnTo>
                  <a:lnTo>
                    <a:pt x="307" y="327"/>
                  </a:lnTo>
                  <a:lnTo>
                    <a:pt x="306" y="327"/>
                  </a:lnTo>
                  <a:lnTo>
                    <a:pt x="307" y="327"/>
                  </a:lnTo>
                  <a:lnTo>
                    <a:pt x="307" y="325"/>
                  </a:lnTo>
                  <a:lnTo>
                    <a:pt x="306" y="325"/>
                  </a:lnTo>
                  <a:lnTo>
                    <a:pt x="306" y="323"/>
                  </a:lnTo>
                  <a:lnTo>
                    <a:pt x="307" y="323"/>
                  </a:lnTo>
                  <a:lnTo>
                    <a:pt x="307" y="321"/>
                  </a:lnTo>
                  <a:lnTo>
                    <a:pt x="307" y="319"/>
                  </a:lnTo>
                  <a:lnTo>
                    <a:pt x="309" y="317"/>
                  </a:lnTo>
                  <a:lnTo>
                    <a:pt x="309" y="315"/>
                  </a:lnTo>
                  <a:lnTo>
                    <a:pt x="311" y="315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5" y="313"/>
                  </a:lnTo>
                  <a:lnTo>
                    <a:pt x="317" y="313"/>
                  </a:lnTo>
                  <a:lnTo>
                    <a:pt x="317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19" y="311"/>
                  </a:lnTo>
                  <a:lnTo>
                    <a:pt x="321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21" y="310"/>
                  </a:lnTo>
                  <a:lnTo>
                    <a:pt x="321" y="308"/>
                  </a:lnTo>
                  <a:lnTo>
                    <a:pt x="321" y="310"/>
                  </a:lnTo>
                  <a:lnTo>
                    <a:pt x="323" y="310"/>
                  </a:lnTo>
                  <a:lnTo>
                    <a:pt x="323" y="308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7" y="302"/>
                  </a:lnTo>
                  <a:lnTo>
                    <a:pt x="329" y="302"/>
                  </a:lnTo>
                  <a:lnTo>
                    <a:pt x="329" y="300"/>
                  </a:lnTo>
                  <a:lnTo>
                    <a:pt x="329" y="298"/>
                  </a:lnTo>
                  <a:lnTo>
                    <a:pt x="331" y="298"/>
                  </a:lnTo>
                  <a:lnTo>
                    <a:pt x="331" y="296"/>
                  </a:lnTo>
                  <a:close/>
                  <a:moveTo>
                    <a:pt x="313" y="300"/>
                  </a:moveTo>
                  <a:lnTo>
                    <a:pt x="313" y="302"/>
                  </a:lnTo>
                  <a:lnTo>
                    <a:pt x="313" y="300"/>
                  </a:lnTo>
                  <a:lnTo>
                    <a:pt x="311" y="300"/>
                  </a:lnTo>
                  <a:lnTo>
                    <a:pt x="313" y="300"/>
                  </a:lnTo>
                  <a:close/>
                  <a:moveTo>
                    <a:pt x="315" y="302"/>
                  </a:moveTo>
                  <a:lnTo>
                    <a:pt x="315" y="304"/>
                  </a:lnTo>
                  <a:lnTo>
                    <a:pt x="315" y="302"/>
                  </a:lnTo>
                  <a:close/>
                  <a:moveTo>
                    <a:pt x="18" y="277"/>
                  </a:moveTo>
                  <a:lnTo>
                    <a:pt x="18" y="275"/>
                  </a:lnTo>
                  <a:lnTo>
                    <a:pt x="18" y="277"/>
                  </a:lnTo>
                  <a:close/>
                  <a:moveTo>
                    <a:pt x="327" y="302"/>
                  </a:moveTo>
                  <a:lnTo>
                    <a:pt x="325" y="302"/>
                  </a:lnTo>
                  <a:lnTo>
                    <a:pt x="327" y="302"/>
                  </a:lnTo>
                  <a:close/>
                  <a:moveTo>
                    <a:pt x="327" y="315"/>
                  </a:moveTo>
                  <a:lnTo>
                    <a:pt x="329" y="315"/>
                  </a:lnTo>
                  <a:lnTo>
                    <a:pt x="329" y="313"/>
                  </a:lnTo>
                  <a:lnTo>
                    <a:pt x="329" y="315"/>
                  </a:lnTo>
                  <a:lnTo>
                    <a:pt x="327" y="315"/>
                  </a:lnTo>
                  <a:close/>
                  <a:moveTo>
                    <a:pt x="363" y="313"/>
                  </a:moveTo>
                  <a:lnTo>
                    <a:pt x="361" y="313"/>
                  </a:lnTo>
                  <a:lnTo>
                    <a:pt x="363" y="313"/>
                  </a:lnTo>
                  <a:close/>
                  <a:moveTo>
                    <a:pt x="346" y="321"/>
                  </a:moveTo>
                  <a:lnTo>
                    <a:pt x="348" y="319"/>
                  </a:lnTo>
                  <a:lnTo>
                    <a:pt x="348" y="321"/>
                  </a:lnTo>
                  <a:lnTo>
                    <a:pt x="346" y="321"/>
                  </a:lnTo>
                  <a:close/>
                  <a:moveTo>
                    <a:pt x="340" y="327"/>
                  </a:moveTo>
                  <a:lnTo>
                    <a:pt x="340" y="325"/>
                  </a:lnTo>
                  <a:lnTo>
                    <a:pt x="342" y="325"/>
                  </a:lnTo>
                  <a:lnTo>
                    <a:pt x="340" y="325"/>
                  </a:lnTo>
                  <a:lnTo>
                    <a:pt x="340" y="327"/>
                  </a:lnTo>
                  <a:close/>
                  <a:moveTo>
                    <a:pt x="288" y="390"/>
                  </a:moveTo>
                  <a:lnTo>
                    <a:pt x="290" y="390"/>
                  </a:lnTo>
                  <a:lnTo>
                    <a:pt x="288" y="39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6237"/>
            <p:cNvSpPr>
              <a:spLocks/>
            </p:cNvSpPr>
            <p:nvPr/>
          </p:nvSpPr>
          <p:spPr bwMode="auto">
            <a:xfrm>
              <a:off x="12767854" y="1032624"/>
              <a:ext cx="22225" cy="46038"/>
            </a:xfrm>
            <a:custGeom>
              <a:avLst/>
              <a:gdLst>
                <a:gd name="T0" fmla="*/ 14 w 14"/>
                <a:gd name="T1" fmla="*/ 2 h 29"/>
                <a:gd name="T2" fmla="*/ 14 w 14"/>
                <a:gd name="T3" fmla="*/ 4 h 29"/>
                <a:gd name="T4" fmla="*/ 14 w 14"/>
                <a:gd name="T5" fmla="*/ 6 h 29"/>
                <a:gd name="T6" fmla="*/ 14 w 14"/>
                <a:gd name="T7" fmla="*/ 6 h 29"/>
                <a:gd name="T8" fmla="*/ 14 w 14"/>
                <a:gd name="T9" fmla="*/ 8 h 29"/>
                <a:gd name="T10" fmla="*/ 14 w 14"/>
                <a:gd name="T11" fmla="*/ 8 h 29"/>
                <a:gd name="T12" fmla="*/ 14 w 14"/>
                <a:gd name="T13" fmla="*/ 10 h 29"/>
                <a:gd name="T14" fmla="*/ 14 w 14"/>
                <a:gd name="T15" fmla="*/ 10 h 29"/>
                <a:gd name="T16" fmla="*/ 14 w 14"/>
                <a:gd name="T17" fmla="*/ 12 h 29"/>
                <a:gd name="T18" fmla="*/ 12 w 14"/>
                <a:gd name="T19" fmla="*/ 12 h 29"/>
                <a:gd name="T20" fmla="*/ 12 w 14"/>
                <a:gd name="T21" fmla="*/ 14 h 29"/>
                <a:gd name="T22" fmla="*/ 12 w 14"/>
                <a:gd name="T23" fmla="*/ 14 h 29"/>
                <a:gd name="T24" fmla="*/ 12 w 14"/>
                <a:gd name="T25" fmla="*/ 16 h 29"/>
                <a:gd name="T26" fmla="*/ 10 w 14"/>
                <a:gd name="T27" fmla="*/ 16 h 29"/>
                <a:gd name="T28" fmla="*/ 10 w 14"/>
                <a:gd name="T29" fmla="*/ 16 h 29"/>
                <a:gd name="T30" fmla="*/ 10 w 14"/>
                <a:gd name="T31" fmla="*/ 18 h 29"/>
                <a:gd name="T32" fmla="*/ 10 w 14"/>
                <a:gd name="T33" fmla="*/ 20 h 29"/>
                <a:gd name="T34" fmla="*/ 8 w 14"/>
                <a:gd name="T35" fmla="*/ 20 h 29"/>
                <a:gd name="T36" fmla="*/ 8 w 14"/>
                <a:gd name="T37" fmla="*/ 21 h 29"/>
                <a:gd name="T38" fmla="*/ 8 w 14"/>
                <a:gd name="T39" fmla="*/ 21 h 29"/>
                <a:gd name="T40" fmla="*/ 8 w 14"/>
                <a:gd name="T41" fmla="*/ 23 h 29"/>
                <a:gd name="T42" fmla="*/ 10 w 14"/>
                <a:gd name="T43" fmla="*/ 25 h 29"/>
                <a:gd name="T44" fmla="*/ 8 w 14"/>
                <a:gd name="T45" fmla="*/ 27 h 29"/>
                <a:gd name="T46" fmla="*/ 8 w 14"/>
                <a:gd name="T47" fmla="*/ 29 h 29"/>
                <a:gd name="T48" fmla="*/ 8 w 14"/>
                <a:gd name="T49" fmla="*/ 29 h 29"/>
                <a:gd name="T50" fmla="*/ 8 w 14"/>
                <a:gd name="T51" fmla="*/ 29 h 29"/>
                <a:gd name="T52" fmla="*/ 6 w 14"/>
                <a:gd name="T53" fmla="*/ 29 h 29"/>
                <a:gd name="T54" fmla="*/ 4 w 14"/>
                <a:gd name="T55" fmla="*/ 29 h 29"/>
                <a:gd name="T56" fmla="*/ 4 w 14"/>
                <a:gd name="T57" fmla="*/ 29 h 29"/>
                <a:gd name="T58" fmla="*/ 4 w 14"/>
                <a:gd name="T59" fmla="*/ 29 h 29"/>
                <a:gd name="T60" fmla="*/ 4 w 14"/>
                <a:gd name="T61" fmla="*/ 27 h 29"/>
                <a:gd name="T62" fmla="*/ 4 w 14"/>
                <a:gd name="T63" fmla="*/ 27 h 29"/>
                <a:gd name="T64" fmla="*/ 4 w 14"/>
                <a:gd name="T65" fmla="*/ 25 h 29"/>
                <a:gd name="T66" fmla="*/ 4 w 14"/>
                <a:gd name="T67" fmla="*/ 23 h 29"/>
                <a:gd name="T68" fmla="*/ 4 w 14"/>
                <a:gd name="T69" fmla="*/ 23 h 29"/>
                <a:gd name="T70" fmla="*/ 4 w 14"/>
                <a:gd name="T71" fmla="*/ 20 h 29"/>
                <a:gd name="T72" fmla="*/ 4 w 14"/>
                <a:gd name="T73" fmla="*/ 18 h 29"/>
                <a:gd name="T74" fmla="*/ 4 w 14"/>
                <a:gd name="T75" fmla="*/ 16 h 29"/>
                <a:gd name="T76" fmla="*/ 4 w 14"/>
                <a:gd name="T77" fmla="*/ 16 h 29"/>
                <a:gd name="T78" fmla="*/ 4 w 14"/>
                <a:gd name="T79" fmla="*/ 14 h 29"/>
                <a:gd name="T80" fmla="*/ 4 w 14"/>
                <a:gd name="T81" fmla="*/ 14 h 29"/>
                <a:gd name="T82" fmla="*/ 4 w 14"/>
                <a:gd name="T83" fmla="*/ 12 h 29"/>
                <a:gd name="T84" fmla="*/ 2 w 14"/>
                <a:gd name="T85" fmla="*/ 12 h 29"/>
                <a:gd name="T86" fmla="*/ 0 w 14"/>
                <a:gd name="T87" fmla="*/ 8 h 29"/>
                <a:gd name="T88" fmla="*/ 0 w 14"/>
                <a:gd name="T89" fmla="*/ 8 h 29"/>
                <a:gd name="T90" fmla="*/ 2 w 14"/>
                <a:gd name="T91" fmla="*/ 8 h 29"/>
                <a:gd name="T92" fmla="*/ 2 w 14"/>
                <a:gd name="T93" fmla="*/ 6 h 29"/>
                <a:gd name="T94" fmla="*/ 2 w 14"/>
                <a:gd name="T95" fmla="*/ 6 h 29"/>
                <a:gd name="T96" fmla="*/ 4 w 14"/>
                <a:gd name="T97" fmla="*/ 4 h 29"/>
                <a:gd name="T98" fmla="*/ 4 w 14"/>
                <a:gd name="T99" fmla="*/ 4 h 29"/>
                <a:gd name="T100" fmla="*/ 4 w 14"/>
                <a:gd name="T101" fmla="*/ 4 h 29"/>
                <a:gd name="T102" fmla="*/ 6 w 14"/>
                <a:gd name="T103" fmla="*/ 4 h 29"/>
                <a:gd name="T104" fmla="*/ 6 w 14"/>
                <a:gd name="T105" fmla="*/ 4 h 29"/>
                <a:gd name="T106" fmla="*/ 8 w 14"/>
                <a:gd name="T107" fmla="*/ 4 h 29"/>
                <a:gd name="T108" fmla="*/ 8 w 14"/>
                <a:gd name="T109" fmla="*/ 2 h 29"/>
                <a:gd name="T110" fmla="*/ 8 w 14"/>
                <a:gd name="T111" fmla="*/ 0 h 29"/>
                <a:gd name="T112" fmla="*/ 10 w 14"/>
                <a:gd name="T113" fmla="*/ 0 h 29"/>
                <a:gd name="T114" fmla="*/ 10 w 14"/>
                <a:gd name="T115" fmla="*/ 0 h 29"/>
                <a:gd name="T116" fmla="*/ 12 w 14"/>
                <a:gd name="T117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" h="29">
                  <a:moveTo>
                    <a:pt x="12" y="2"/>
                  </a:moveTo>
                  <a:lnTo>
                    <a:pt x="12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6238"/>
            <p:cNvSpPr>
              <a:spLocks/>
            </p:cNvSpPr>
            <p:nvPr/>
          </p:nvSpPr>
          <p:spPr bwMode="auto">
            <a:xfrm>
              <a:off x="12728167" y="1011987"/>
              <a:ext cx="52387" cy="42863"/>
            </a:xfrm>
            <a:custGeom>
              <a:avLst/>
              <a:gdLst>
                <a:gd name="T0" fmla="*/ 25 w 33"/>
                <a:gd name="T1" fmla="*/ 2 h 27"/>
                <a:gd name="T2" fmla="*/ 25 w 33"/>
                <a:gd name="T3" fmla="*/ 2 h 27"/>
                <a:gd name="T4" fmla="*/ 25 w 33"/>
                <a:gd name="T5" fmla="*/ 4 h 27"/>
                <a:gd name="T6" fmla="*/ 25 w 33"/>
                <a:gd name="T7" fmla="*/ 6 h 27"/>
                <a:gd name="T8" fmla="*/ 27 w 33"/>
                <a:gd name="T9" fmla="*/ 8 h 27"/>
                <a:gd name="T10" fmla="*/ 29 w 33"/>
                <a:gd name="T11" fmla="*/ 8 h 27"/>
                <a:gd name="T12" fmla="*/ 29 w 33"/>
                <a:gd name="T13" fmla="*/ 10 h 27"/>
                <a:gd name="T14" fmla="*/ 27 w 33"/>
                <a:gd name="T15" fmla="*/ 10 h 27"/>
                <a:gd name="T16" fmla="*/ 29 w 33"/>
                <a:gd name="T17" fmla="*/ 11 h 27"/>
                <a:gd name="T18" fmla="*/ 33 w 33"/>
                <a:gd name="T19" fmla="*/ 11 h 27"/>
                <a:gd name="T20" fmla="*/ 33 w 33"/>
                <a:gd name="T21" fmla="*/ 13 h 27"/>
                <a:gd name="T22" fmla="*/ 33 w 33"/>
                <a:gd name="T23" fmla="*/ 15 h 27"/>
                <a:gd name="T24" fmla="*/ 33 w 33"/>
                <a:gd name="T25" fmla="*/ 17 h 27"/>
                <a:gd name="T26" fmla="*/ 31 w 33"/>
                <a:gd name="T27" fmla="*/ 17 h 27"/>
                <a:gd name="T28" fmla="*/ 31 w 33"/>
                <a:gd name="T29" fmla="*/ 17 h 27"/>
                <a:gd name="T30" fmla="*/ 29 w 33"/>
                <a:gd name="T31" fmla="*/ 17 h 27"/>
                <a:gd name="T32" fmla="*/ 29 w 33"/>
                <a:gd name="T33" fmla="*/ 17 h 27"/>
                <a:gd name="T34" fmla="*/ 27 w 33"/>
                <a:gd name="T35" fmla="*/ 19 h 27"/>
                <a:gd name="T36" fmla="*/ 25 w 33"/>
                <a:gd name="T37" fmla="*/ 19 h 27"/>
                <a:gd name="T38" fmla="*/ 25 w 33"/>
                <a:gd name="T39" fmla="*/ 19 h 27"/>
                <a:gd name="T40" fmla="*/ 23 w 33"/>
                <a:gd name="T41" fmla="*/ 19 h 27"/>
                <a:gd name="T42" fmla="*/ 22 w 33"/>
                <a:gd name="T43" fmla="*/ 19 h 27"/>
                <a:gd name="T44" fmla="*/ 20 w 33"/>
                <a:gd name="T45" fmla="*/ 19 h 27"/>
                <a:gd name="T46" fmla="*/ 18 w 33"/>
                <a:gd name="T47" fmla="*/ 19 h 27"/>
                <a:gd name="T48" fmla="*/ 14 w 33"/>
                <a:gd name="T49" fmla="*/ 19 h 27"/>
                <a:gd name="T50" fmla="*/ 12 w 33"/>
                <a:gd name="T51" fmla="*/ 19 h 27"/>
                <a:gd name="T52" fmla="*/ 12 w 33"/>
                <a:gd name="T53" fmla="*/ 21 h 27"/>
                <a:gd name="T54" fmla="*/ 12 w 33"/>
                <a:gd name="T55" fmla="*/ 23 h 27"/>
                <a:gd name="T56" fmla="*/ 12 w 33"/>
                <a:gd name="T57" fmla="*/ 25 h 27"/>
                <a:gd name="T58" fmla="*/ 12 w 33"/>
                <a:gd name="T59" fmla="*/ 25 h 27"/>
                <a:gd name="T60" fmla="*/ 12 w 33"/>
                <a:gd name="T61" fmla="*/ 27 h 27"/>
                <a:gd name="T62" fmla="*/ 10 w 33"/>
                <a:gd name="T63" fmla="*/ 25 h 27"/>
                <a:gd name="T64" fmla="*/ 8 w 33"/>
                <a:gd name="T65" fmla="*/ 23 h 27"/>
                <a:gd name="T66" fmla="*/ 6 w 33"/>
                <a:gd name="T67" fmla="*/ 23 h 27"/>
                <a:gd name="T68" fmla="*/ 6 w 33"/>
                <a:gd name="T69" fmla="*/ 25 h 27"/>
                <a:gd name="T70" fmla="*/ 4 w 33"/>
                <a:gd name="T71" fmla="*/ 25 h 27"/>
                <a:gd name="T72" fmla="*/ 4 w 33"/>
                <a:gd name="T73" fmla="*/ 25 h 27"/>
                <a:gd name="T74" fmla="*/ 2 w 33"/>
                <a:gd name="T75" fmla="*/ 23 h 27"/>
                <a:gd name="T76" fmla="*/ 2 w 33"/>
                <a:gd name="T77" fmla="*/ 21 h 27"/>
                <a:gd name="T78" fmla="*/ 0 w 33"/>
                <a:gd name="T79" fmla="*/ 21 h 27"/>
                <a:gd name="T80" fmla="*/ 0 w 33"/>
                <a:gd name="T81" fmla="*/ 19 h 27"/>
                <a:gd name="T82" fmla="*/ 0 w 33"/>
                <a:gd name="T83" fmla="*/ 17 h 27"/>
                <a:gd name="T84" fmla="*/ 2 w 33"/>
                <a:gd name="T85" fmla="*/ 17 h 27"/>
                <a:gd name="T86" fmla="*/ 2 w 33"/>
                <a:gd name="T87" fmla="*/ 15 h 27"/>
                <a:gd name="T88" fmla="*/ 2 w 33"/>
                <a:gd name="T89" fmla="*/ 13 h 27"/>
                <a:gd name="T90" fmla="*/ 4 w 33"/>
                <a:gd name="T91" fmla="*/ 13 h 27"/>
                <a:gd name="T92" fmla="*/ 6 w 33"/>
                <a:gd name="T93" fmla="*/ 11 h 27"/>
                <a:gd name="T94" fmla="*/ 6 w 33"/>
                <a:gd name="T95" fmla="*/ 11 h 27"/>
                <a:gd name="T96" fmla="*/ 6 w 33"/>
                <a:gd name="T97" fmla="*/ 10 h 27"/>
                <a:gd name="T98" fmla="*/ 6 w 33"/>
                <a:gd name="T99" fmla="*/ 10 h 27"/>
                <a:gd name="T100" fmla="*/ 6 w 33"/>
                <a:gd name="T101" fmla="*/ 8 h 27"/>
                <a:gd name="T102" fmla="*/ 8 w 33"/>
                <a:gd name="T103" fmla="*/ 8 h 27"/>
                <a:gd name="T104" fmla="*/ 10 w 33"/>
                <a:gd name="T105" fmla="*/ 8 h 27"/>
                <a:gd name="T106" fmla="*/ 10 w 33"/>
                <a:gd name="T107" fmla="*/ 8 h 27"/>
                <a:gd name="T108" fmla="*/ 10 w 33"/>
                <a:gd name="T109" fmla="*/ 8 h 27"/>
                <a:gd name="T110" fmla="*/ 10 w 33"/>
                <a:gd name="T111" fmla="*/ 8 h 27"/>
                <a:gd name="T112" fmla="*/ 12 w 33"/>
                <a:gd name="T113" fmla="*/ 6 h 27"/>
                <a:gd name="T114" fmla="*/ 12 w 33"/>
                <a:gd name="T115" fmla="*/ 6 h 27"/>
                <a:gd name="T116" fmla="*/ 14 w 33"/>
                <a:gd name="T117" fmla="*/ 4 h 27"/>
                <a:gd name="T118" fmla="*/ 16 w 33"/>
                <a:gd name="T119" fmla="*/ 4 h 27"/>
                <a:gd name="T120" fmla="*/ 16 w 33"/>
                <a:gd name="T121" fmla="*/ 4 h 27"/>
                <a:gd name="T122" fmla="*/ 20 w 33"/>
                <a:gd name="T123" fmla="*/ 2 h 27"/>
                <a:gd name="T124" fmla="*/ 22 w 33"/>
                <a:gd name="T12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" h="27">
                  <a:moveTo>
                    <a:pt x="23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9" y="10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239"/>
            <p:cNvSpPr>
              <a:spLocks/>
            </p:cNvSpPr>
            <p:nvPr/>
          </p:nvSpPr>
          <p:spPr bwMode="auto">
            <a:xfrm>
              <a:off x="12866279" y="1048499"/>
              <a:ext cx="100012" cy="66675"/>
            </a:xfrm>
            <a:custGeom>
              <a:avLst/>
              <a:gdLst>
                <a:gd name="T0" fmla="*/ 44 w 63"/>
                <a:gd name="T1" fmla="*/ 4 h 42"/>
                <a:gd name="T2" fmla="*/ 46 w 63"/>
                <a:gd name="T3" fmla="*/ 6 h 42"/>
                <a:gd name="T4" fmla="*/ 44 w 63"/>
                <a:gd name="T5" fmla="*/ 8 h 42"/>
                <a:gd name="T6" fmla="*/ 46 w 63"/>
                <a:gd name="T7" fmla="*/ 10 h 42"/>
                <a:gd name="T8" fmla="*/ 48 w 63"/>
                <a:gd name="T9" fmla="*/ 11 h 42"/>
                <a:gd name="T10" fmla="*/ 50 w 63"/>
                <a:gd name="T11" fmla="*/ 13 h 42"/>
                <a:gd name="T12" fmla="*/ 54 w 63"/>
                <a:gd name="T13" fmla="*/ 13 h 42"/>
                <a:gd name="T14" fmla="*/ 54 w 63"/>
                <a:gd name="T15" fmla="*/ 17 h 42"/>
                <a:gd name="T16" fmla="*/ 57 w 63"/>
                <a:gd name="T17" fmla="*/ 17 h 42"/>
                <a:gd name="T18" fmla="*/ 59 w 63"/>
                <a:gd name="T19" fmla="*/ 19 h 42"/>
                <a:gd name="T20" fmla="*/ 59 w 63"/>
                <a:gd name="T21" fmla="*/ 21 h 42"/>
                <a:gd name="T22" fmla="*/ 61 w 63"/>
                <a:gd name="T23" fmla="*/ 23 h 42"/>
                <a:gd name="T24" fmla="*/ 63 w 63"/>
                <a:gd name="T25" fmla="*/ 25 h 42"/>
                <a:gd name="T26" fmla="*/ 61 w 63"/>
                <a:gd name="T27" fmla="*/ 27 h 42"/>
                <a:gd name="T28" fmla="*/ 57 w 63"/>
                <a:gd name="T29" fmla="*/ 27 h 42"/>
                <a:gd name="T30" fmla="*/ 54 w 63"/>
                <a:gd name="T31" fmla="*/ 27 h 42"/>
                <a:gd name="T32" fmla="*/ 52 w 63"/>
                <a:gd name="T33" fmla="*/ 29 h 42"/>
                <a:gd name="T34" fmla="*/ 50 w 63"/>
                <a:gd name="T35" fmla="*/ 27 h 42"/>
                <a:gd name="T36" fmla="*/ 50 w 63"/>
                <a:gd name="T37" fmla="*/ 29 h 42"/>
                <a:gd name="T38" fmla="*/ 46 w 63"/>
                <a:gd name="T39" fmla="*/ 29 h 42"/>
                <a:gd name="T40" fmla="*/ 44 w 63"/>
                <a:gd name="T41" fmla="*/ 31 h 42"/>
                <a:gd name="T42" fmla="*/ 42 w 63"/>
                <a:gd name="T43" fmla="*/ 29 h 42"/>
                <a:gd name="T44" fmla="*/ 40 w 63"/>
                <a:gd name="T45" fmla="*/ 33 h 42"/>
                <a:gd name="T46" fmla="*/ 36 w 63"/>
                <a:gd name="T47" fmla="*/ 31 h 42"/>
                <a:gd name="T48" fmla="*/ 34 w 63"/>
                <a:gd name="T49" fmla="*/ 31 h 42"/>
                <a:gd name="T50" fmla="*/ 31 w 63"/>
                <a:gd name="T51" fmla="*/ 31 h 42"/>
                <a:gd name="T52" fmla="*/ 27 w 63"/>
                <a:gd name="T53" fmla="*/ 29 h 42"/>
                <a:gd name="T54" fmla="*/ 25 w 63"/>
                <a:gd name="T55" fmla="*/ 27 h 42"/>
                <a:gd name="T56" fmla="*/ 23 w 63"/>
                <a:gd name="T57" fmla="*/ 29 h 42"/>
                <a:gd name="T58" fmla="*/ 21 w 63"/>
                <a:gd name="T59" fmla="*/ 31 h 42"/>
                <a:gd name="T60" fmla="*/ 21 w 63"/>
                <a:gd name="T61" fmla="*/ 35 h 42"/>
                <a:gd name="T62" fmla="*/ 17 w 63"/>
                <a:gd name="T63" fmla="*/ 35 h 42"/>
                <a:gd name="T64" fmla="*/ 13 w 63"/>
                <a:gd name="T65" fmla="*/ 35 h 42"/>
                <a:gd name="T66" fmla="*/ 11 w 63"/>
                <a:gd name="T67" fmla="*/ 36 h 42"/>
                <a:gd name="T68" fmla="*/ 9 w 63"/>
                <a:gd name="T69" fmla="*/ 38 h 42"/>
                <a:gd name="T70" fmla="*/ 9 w 63"/>
                <a:gd name="T71" fmla="*/ 42 h 42"/>
                <a:gd name="T72" fmla="*/ 9 w 63"/>
                <a:gd name="T73" fmla="*/ 38 h 42"/>
                <a:gd name="T74" fmla="*/ 6 w 63"/>
                <a:gd name="T75" fmla="*/ 36 h 42"/>
                <a:gd name="T76" fmla="*/ 4 w 63"/>
                <a:gd name="T77" fmla="*/ 35 h 42"/>
                <a:gd name="T78" fmla="*/ 4 w 63"/>
                <a:gd name="T79" fmla="*/ 31 h 42"/>
                <a:gd name="T80" fmla="*/ 2 w 63"/>
                <a:gd name="T81" fmla="*/ 29 h 42"/>
                <a:gd name="T82" fmla="*/ 2 w 63"/>
                <a:gd name="T83" fmla="*/ 25 h 42"/>
                <a:gd name="T84" fmla="*/ 0 w 63"/>
                <a:gd name="T85" fmla="*/ 23 h 42"/>
                <a:gd name="T86" fmla="*/ 2 w 63"/>
                <a:gd name="T87" fmla="*/ 21 h 42"/>
                <a:gd name="T88" fmla="*/ 4 w 63"/>
                <a:gd name="T89" fmla="*/ 17 h 42"/>
                <a:gd name="T90" fmla="*/ 6 w 63"/>
                <a:gd name="T91" fmla="*/ 15 h 42"/>
                <a:gd name="T92" fmla="*/ 9 w 63"/>
                <a:gd name="T93" fmla="*/ 15 h 42"/>
                <a:gd name="T94" fmla="*/ 11 w 63"/>
                <a:gd name="T95" fmla="*/ 13 h 42"/>
                <a:gd name="T96" fmla="*/ 13 w 63"/>
                <a:gd name="T97" fmla="*/ 15 h 42"/>
                <a:gd name="T98" fmla="*/ 15 w 63"/>
                <a:gd name="T99" fmla="*/ 13 h 42"/>
                <a:gd name="T100" fmla="*/ 19 w 63"/>
                <a:gd name="T101" fmla="*/ 13 h 42"/>
                <a:gd name="T102" fmla="*/ 21 w 63"/>
                <a:gd name="T103" fmla="*/ 11 h 42"/>
                <a:gd name="T104" fmla="*/ 23 w 63"/>
                <a:gd name="T105" fmla="*/ 10 h 42"/>
                <a:gd name="T106" fmla="*/ 27 w 63"/>
                <a:gd name="T107" fmla="*/ 10 h 42"/>
                <a:gd name="T108" fmla="*/ 29 w 63"/>
                <a:gd name="T109" fmla="*/ 8 h 42"/>
                <a:gd name="T110" fmla="*/ 32 w 63"/>
                <a:gd name="T111" fmla="*/ 8 h 42"/>
                <a:gd name="T112" fmla="*/ 34 w 63"/>
                <a:gd name="T113" fmla="*/ 4 h 42"/>
                <a:gd name="T114" fmla="*/ 36 w 63"/>
                <a:gd name="T115" fmla="*/ 2 h 42"/>
                <a:gd name="T116" fmla="*/ 38 w 63"/>
                <a:gd name="T117" fmla="*/ 0 h 42"/>
                <a:gd name="T118" fmla="*/ 42 w 63"/>
                <a:gd name="T1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42">
                  <a:moveTo>
                    <a:pt x="44" y="2"/>
                  </a:moveTo>
                  <a:lnTo>
                    <a:pt x="44" y="4"/>
                  </a:lnTo>
                  <a:lnTo>
                    <a:pt x="46" y="4"/>
                  </a:lnTo>
                  <a:lnTo>
                    <a:pt x="46" y="6"/>
                  </a:lnTo>
                  <a:lnTo>
                    <a:pt x="46" y="8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1"/>
                  </a:lnTo>
                  <a:lnTo>
                    <a:pt x="50" y="11"/>
                  </a:lnTo>
                  <a:lnTo>
                    <a:pt x="50" y="13"/>
                  </a:lnTo>
                  <a:lnTo>
                    <a:pt x="52" y="13"/>
                  </a:lnTo>
                  <a:lnTo>
                    <a:pt x="54" y="13"/>
                  </a:lnTo>
                  <a:lnTo>
                    <a:pt x="54" y="15"/>
                  </a:lnTo>
                  <a:lnTo>
                    <a:pt x="54" y="17"/>
                  </a:lnTo>
                  <a:lnTo>
                    <a:pt x="55" y="17"/>
                  </a:lnTo>
                  <a:lnTo>
                    <a:pt x="57" y="17"/>
                  </a:lnTo>
                  <a:lnTo>
                    <a:pt x="57" y="19"/>
                  </a:lnTo>
                  <a:lnTo>
                    <a:pt x="59" y="19"/>
                  </a:lnTo>
                  <a:lnTo>
                    <a:pt x="57" y="21"/>
                  </a:lnTo>
                  <a:lnTo>
                    <a:pt x="59" y="21"/>
                  </a:lnTo>
                  <a:lnTo>
                    <a:pt x="59" y="23"/>
                  </a:lnTo>
                  <a:lnTo>
                    <a:pt x="61" y="23"/>
                  </a:lnTo>
                  <a:lnTo>
                    <a:pt x="61" y="25"/>
                  </a:lnTo>
                  <a:lnTo>
                    <a:pt x="63" y="25"/>
                  </a:lnTo>
                  <a:lnTo>
                    <a:pt x="63" y="27"/>
                  </a:lnTo>
                  <a:lnTo>
                    <a:pt x="61" y="27"/>
                  </a:lnTo>
                  <a:lnTo>
                    <a:pt x="59" y="27"/>
                  </a:lnTo>
                  <a:lnTo>
                    <a:pt x="57" y="27"/>
                  </a:lnTo>
                  <a:lnTo>
                    <a:pt x="55" y="27"/>
                  </a:lnTo>
                  <a:lnTo>
                    <a:pt x="54" y="27"/>
                  </a:lnTo>
                  <a:lnTo>
                    <a:pt x="54" y="29"/>
                  </a:lnTo>
                  <a:lnTo>
                    <a:pt x="52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7"/>
                  </a:lnTo>
                  <a:lnTo>
                    <a:pt x="50" y="29"/>
                  </a:lnTo>
                  <a:lnTo>
                    <a:pt x="48" y="29"/>
                  </a:lnTo>
                  <a:lnTo>
                    <a:pt x="46" y="29"/>
                  </a:lnTo>
                  <a:lnTo>
                    <a:pt x="44" y="29"/>
                  </a:lnTo>
                  <a:lnTo>
                    <a:pt x="44" y="31"/>
                  </a:lnTo>
                  <a:lnTo>
                    <a:pt x="44" y="29"/>
                  </a:lnTo>
                  <a:lnTo>
                    <a:pt x="42" y="29"/>
                  </a:lnTo>
                  <a:lnTo>
                    <a:pt x="40" y="31"/>
                  </a:lnTo>
                  <a:lnTo>
                    <a:pt x="40" y="33"/>
                  </a:lnTo>
                  <a:lnTo>
                    <a:pt x="38" y="33"/>
                  </a:lnTo>
                  <a:lnTo>
                    <a:pt x="36" y="31"/>
                  </a:lnTo>
                  <a:lnTo>
                    <a:pt x="34" y="33"/>
                  </a:lnTo>
                  <a:lnTo>
                    <a:pt x="34" y="31"/>
                  </a:lnTo>
                  <a:lnTo>
                    <a:pt x="32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27" y="29"/>
                  </a:lnTo>
                  <a:lnTo>
                    <a:pt x="27" y="27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3" y="29"/>
                  </a:lnTo>
                  <a:lnTo>
                    <a:pt x="23" y="31"/>
                  </a:lnTo>
                  <a:lnTo>
                    <a:pt x="21" y="31"/>
                  </a:lnTo>
                  <a:lnTo>
                    <a:pt x="21" y="33"/>
                  </a:lnTo>
                  <a:lnTo>
                    <a:pt x="21" y="35"/>
                  </a:lnTo>
                  <a:lnTo>
                    <a:pt x="19" y="35"/>
                  </a:lnTo>
                  <a:lnTo>
                    <a:pt x="17" y="35"/>
                  </a:lnTo>
                  <a:lnTo>
                    <a:pt x="15" y="35"/>
                  </a:lnTo>
                  <a:lnTo>
                    <a:pt x="13" y="35"/>
                  </a:lnTo>
                  <a:lnTo>
                    <a:pt x="11" y="35"/>
                  </a:lnTo>
                  <a:lnTo>
                    <a:pt x="11" y="36"/>
                  </a:lnTo>
                  <a:lnTo>
                    <a:pt x="11" y="38"/>
                  </a:lnTo>
                  <a:lnTo>
                    <a:pt x="9" y="38"/>
                  </a:lnTo>
                  <a:lnTo>
                    <a:pt x="9" y="40"/>
                  </a:lnTo>
                  <a:lnTo>
                    <a:pt x="9" y="42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7" y="36"/>
                  </a:lnTo>
                  <a:lnTo>
                    <a:pt x="6" y="36"/>
                  </a:lnTo>
                  <a:lnTo>
                    <a:pt x="6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7" y="15"/>
                  </a:lnTo>
                  <a:lnTo>
                    <a:pt x="9" y="15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5"/>
                  </a:lnTo>
                  <a:lnTo>
                    <a:pt x="15" y="13"/>
                  </a:lnTo>
                  <a:lnTo>
                    <a:pt x="17" y="13"/>
                  </a:lnTo>
                  <a:lnTo>
                    <a:pt x="19" y="13"/>
                  </a:lnTo>
                  <a:lnTo>
                    <a:pt x="21" y="13"/>
                  </a:lnTo>
                  <a:lnTo>
                    <a:pt x="21" y="11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8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4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240"/>
            <p:cNvSpPr>
              <a:spLocks noEditPoints="1"/>
            </p:cNvSpPr>
            <p:nvPr/>
          </p:nvSpPr>
          <p:spPr bwMode="auto">
            <a:xfrm>
              <a:off x="12710704" y="1042149"/>
              <a:ext cx="36512" cy="46038"/>
            </a:xfrm>
            <a:custGeom>
              <a:avLst/>
              <a:gdLst>
                <a:gd name="T0" fmla="*/ 9 w 23"/>
                <a:gd name="T1" fmla="*/ 2 h 29"/>
                <a:gd name="T2" fmla="*/ 11 w 23"/>
                <a:gd name="T3" fmla="*/ 2 h 29"/>
                <a:gd name="T4" fmla="*/ 11 w 23"/>
                <a:gd name="T5" fmla="*/ 2 h 29"/>
                <a:gd name="T6" fmla="*/ 13 w 23"/>
                <a:gd name="T7" fmla="*/ 2 h 29"/>
                <a:gd name="T8" fmla="*/ 15 w 23"/>
                <a:gd name="T9" fmla="*/ 6 h 29"/>
                <a:gd name="T10" fmla="*/ 17 w 23"/>
                <a:gd name="T11" fmla="*/ 6 h 29"/>
                <a:gd name="T12" fmla="*/ 17 w 23"/>
                <a:gd name="T13" fmla="*/ 4 h 29"/>
                <a:gd name="T14" fmla="*/ 21 w 23"/>
                <a:gd name="T15" fmla="*/ 6 h 29"/>
                <a:gd name="T16" fmla="*/ 23 w 23"/>
                <a:gd name="T17" fmla="*/ 6 h 29"/>
                <a:gd name="T18" fmla="*/ 23 w 23"/>
                <a:gd name="T19" fmla="*/ 10 h 29"/>
                <a:gd name="T20" fmla="*/ 23 w 23"/>
                <a:gd name="T21" fmla="*/ 12 h 29"/>
                <a:gd name="T22" fmla="*/ 21 w 23"/>
                <a:gd name="T23" fmla="*/ 15 h 29"/>
                <a:gd name="T24" fmla="*/ 19 w 23"/>
                <a:gd name="T25" fmla="*/ 19 h 29"/>
                <a:gd name="T26" fmla="*/ 19 w 23"/>
                <a:gd name="T27" fmla="*/ 21 h 29"/>
                <a:gd name="T28" fmla="*/ 21 w 23"/>
                <a:gd name="T29" fmla="*/ 25 h 29"/>
                <a:gd name="T30" fmla="*/ 21 w 23"/>
                <a:gd name="T31" fmla="*/ 27 h 29"/>
                <a:gd name="T32" fmla="*/ 21 w 23"/>
                <a:gd name="T33" fmla="*/ 27 h 29"/>
                <a:gd name="T34" fmla="*/ 19 w 23"/>
                <a:gd name="T35" fmla="*/ 27 h 29"/>
                <a:gd name="T36" fmla="*/ 19 w 23"/>
                <a:gd name="T37" fmla="*/ 27 h 29"/>
                <a:gd name="T38" fmla="*/ 19 w 23"/>
                <a:gd name="T39" fmla="*/ 27 h 29"/>
                <a:gd name="T40" fmla="*/ 17 w 23"/>
                <a:gd name="T41" fmla="*/ 25 h 29"/>
                <a:gd name="T42" fmla="*/ 17 w 23"/>
                <a:gd name="T43" fmla="*/ 25 h 29"/>
                <a:gd name="T44" fmla="*/ 15 w 23"/>
                <a:gd name="T45" fmla="*/ 25 h 29"/>
                <a:gd name="T46" fmla="*/ 13 w 23"/>
                <a:gd name="T47" fmla="*/ 27 h 29"/>
                <a:gd name="T48" fmla="*/ 15 w 23"/>
                <a:gd name="T49" fmla="*/ 27 h 29"/>
                <a:gd name="T50" fmla="*/ 15 w 23"/>
                <a:gd name="T51" fmla="*/ 27 h 29"/>
                <a:gd name="T52" fmla="*/ 13 w 23"/>
                <a:gd name="T53" fmla="*/ 27 h 29"/>
                <a:gd name="T54" fmla="*/ 13 w 23"/>
                <a:gd name="T55" fmla="*/ 25 h 29"/>
                <a:gd name="T56" fmla="*/ 11 w 23"/>
                <a:gd name="T57" fmla="*/ 25 h 29"/>
                <a:gd name="T58" fmla="*/ 11 w 23"/>
                <a:gd name="T59" fmla="*/ 27 h 29"/>
                <a:gd name="T60" fmla="*/ 11 w 23"/>
                <a:gd name="T61" fmla="*/ 25 h 29"/>
                <a:gd name="T62" fmla="*/ 11 w 23"/>
                <a:gd name="T63" fmla="*/ 27 h 29"/>
                <a:gd name="T64" fmla="*/ 8 w 23"/>
                <a:gd name="T65" fmla="*/ 27 h 29"/>
                <a:gd name="T66" fmla="*/ 6 w 23"/>
                <a:gd name="T67" fmla="*/ 27 h 29"/>
                <a:gd name="T68" fmla="*/ 6 w 23"/>
                <a:gd name="T69" fmla="*/ 27 h 29"/>
                <a:gd name="T70" fmla="*/ 4 w 23"/>
                <a:gd name="T71" fmla="*/ 29 h 29"/>
                <a:gd name="T72" fmla="*/ 4 w 23"/>
                <a:gd name="T73" fmla="*/ 27 h 29"/>
                <a:gd name="T74" fmla="*/ 4 w 23"/>
                <a:gd name="T75" fmla="*/ 25 h 29"/>
                <a:gd name="T76" fmla="*/ 4 w 23"/>
                <a:gd name="T77" fmla="*/ 23 h 29"/>
                <a:gd name="T78" fmla="*/ 4 w 23"/>
                <a:gd name="T79" fmla="*/ 21 h 29"/>
                <a:gd name="T80" fmla="*/ 2 w 23"/>
                <a:gd name="T81" fmla="*/ 19 h 29"/>
                <a:gd name="T82" fmla="*/ 0 w 23"/>
                <a:gd name="T83" fmla="*/ 19 h 29"/>
                <a:gd name="T84" fmla="*/ 0 w 23"/>
                <a:gd name="T85" fmla="*/ 17 h 29"/>
                <a:gd name="T86" fmla="*/ 0 w 23"/>
                <a:gd name="T87" fmla="*/ 17 h 29"/>
                <a:gd name="T88" fmla="*/ 0 w 23"/>
                <a:gd name="T89" fmla="*/ 15 h 29"/>
                <a:gd name="T90" fmla="*/ 0 w 23"/>
                <a:gd name="T91" fmla="*/ 14 h 29"/>
                <a:gd name="T92" fmla="*/ 2 w 23"/>
                <a:gd name="T93" fmla="*/ 12 h 29"/>
                <a:gd name="T94" fmla="*/ 2 w 23"/>
                <a:gd name="T95" fmla="*/ 12 h 29"/>
                <a:gd name="T96" fmla="*/ 2 w 23"/>
                <a:gd name="T97" fmla="*/ 10 h 29"/>
                <a:gd name="T98" fmla="*/ 4 w 23"/>
                <a:gd name="T99" fmla="*/ 10 h 29"/>
                <a:gd name="T100" fmla="*/ 2 w 23"/>
                <a:gd name="T101" fmla="*/ 8 h 29"/>
                <a:gd name="T102" fmla="*/ 2 w 23"/>
                <a:gd name="T103" fmla="*/ 8 h 29"/>
                <a:gd name="T104" fmla="*/ 2 w 23"/>
                <a:gd name="T105" fmla="*/ 6 h 29"/>
                <a:gd name="T106" fmla="*/ 2 w 23"/>
                <a:gd name="T107" fmla="*/ 4 h 29"/>
                <a:gd name="T108" fmla="*/ 2 w 23"/>
                <a:gd name="T109" fmla="*/ 2 h 29"/>
                <a:gd name="T110" fmla="*/ 4 w 23"/>
                <a:gd name="T111" fmla="*/ 2 h 29"/>
                <a:gd name="T112" fmla="*/ 4 w 23"/>
                <a:gd name="T113" fmla="*/ 0 h 29"/>
                <a:gd name="T114" fmla="*/ 6 w 23"/>
                <a:gd name="T115" fmla="*/ 2 h 29"/>
                <a:gd name="T116" fmla="*/ 6 w 23"/>
                <a:gd name="T117" fmla="*/ 2 h 29"/>
                <a:gd name="T118" fmla="*/ 8 w 23"/>
                <a:gd name="T119" fmla="*/ 0 h 29"/>
                <a:gd name="T120" fmla="*/ 8 w 23"/>
                <a:gd name="T121" fmla="*/ 0 h 29"/>
                <a:gd name="T122" fmla="*/ 21 w 23"/>
                <a:gd name="T123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" h="29">
                  <a:moveTo>
                    <a:pt x="9" y="0"/>
                  </a:move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2" y="29"/>
                  </a:lnTo>
                  <a:lnTo>
                    <a:pt x="2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21" y="27"/>
                  </a:move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1" y="27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241"/>
            <p:cNvSpPr>
              <a:spLocks/>
            </p:cNvSpPr>
            <p:nvPr/>
          </p:nvSpPr>
          <p:spPr bwMode="auto">
            <a:xfrm>
              <a:off x="12823417" y="1029449"/>
              <a:ext cx="57150" cy="88900"/>
            </a:xfrm>
            <a:custGeom>
              <a:avLst/>
              <a:gdLst>
                <a:gd name="T0" fmla="*/ 31 w 36"/>
                <a:gd name="T1" fmla="*/ 6 h 56"/>
                <a:gd name="T2" fmla="*/ 31 w 36"/>
                <a:gd name="T3" fmla="*/ 10 h 56"/>
                <a:gd name="T4" fmla="*/ 33 w 36"/>
                <a:gd name="T5" fmla="*/ 14 h 56"/>
                <a:gd name="T6" fmla="*/ 34 w 36"/>
                <a:gd name="T7" fmla="*/ 16 h 56"/>
                <a:gd name="T8" fmla="*/ 31 w 36"/>
                <a:gd name="T9" fmla="*/ 16 h 56"/>
                <a:gd name="T10" fmla="*/ 27 w 36"/>
                <a:gd name="T11" fmla="*/ 16 h 56"/>
                <a:gd name="T12" fmla="*/ 25 w 36"/>
                <a:gd name="T13" fmla="*/ 18 h 56"/>
                <a:gd name="T14" fmla="*/ 27 w 36"/>
                <a:gd name="T15" fmla="*/ 20 h 56"/>
                <a:gd name="T16" fmla="*/ 29 w 36"/>
                <a:gd name="T17" fmla="*/ 22 h 56"/>
                <a:gd name="T18" fmla="*/ 31 w 36"/>
                <a:gd name="T19" fmla="*/ 23 h 56"/>
                <a:gd name="T20" fmla="*/ 33 w 36"/>
                <a:gd name="T21" fmla="*/ 25 h 56"/>
                <a:gd name="T22" fmla="*/ 33 w 36"/>
                <a:gd name="T23" fmla="*/ 29 h 56"/>
                <a:gd name="T24" fmla="*/ 31 w 36"/>
                <a:gd name="T25" fmla="*/ 31 h 56"/>
                <a:gd name="T26" fmla="*/ 29 w 36"/>
                <a:gd name="T27" fmla="*/ 35 h 56"/>
                <a:gd name="T28" fmla="*/ 29 w 36"/>
                <a:gd name="T29" fmla="*/ 35 h 56"/>
                <a:gd name="T30" fmla="*/ 29 w 36"/>
                <a:gd name="T31" fmla="*/ 39 h 56"/>
                <a:gd name="T32" fmla="*/ 29 w 36"/>
                <a:gd name="T33" fmla="*/ 43 h 56"/>
                <a:gd name="T34" fmla="*/ 31 w 36"/>
                <a:gd name="T35" fmla="*/ 45 h 56"/>
                <a:gd name="T36" fmla="*/ 33 w 36"/>
                <a:gd name="T37" fmla="*/ 47 h 56"/>
                <a:gd name="T38" fmla="*/ 34 w 36"/>
                <a:gd name="T39" fmla="*/ 48 h 56"/>
                <a:gd name="T40" fmla="*/ 36 w 36"/>
                <a:gd name="T41" fmla="*/ 52 h 56"/>
                <a:gd name="T42" fmla="*/ 36 w 36"/>
                <a:gd name="T43" fmla="*/ 56 h 56"/>
                <a:gd name="T44" fmla="*/ 34 w 36"/>
                <a:gd name="T45" fmla="*/ 54 h 56"/>
                <a:gd name="T46" fmla="*/ 31 w 36"/>
                <a:gd name="T47" fmla="*/ 54 h 56"/>
                <a:gd name="T48" fmla="*/ 27 w 36"/>
                <a:gd name="T49" fmla="*/ 54 h 56"/>
                <a:gd name="T50" fmla="*/ 23 w 36"/>
                <a:gd name="T51" fmla="*/ 54 h 56"/>
                <a:gd name="T52" fmla="*/ 21 w 36"/>
                <a:gd name="T53" fmla="*/ 52 h 56"/>
                <a:gd name="T54" fmla="*/ 17 w 36"/>
                <a:gd name="T55" fmla="*/ 52 h 56"/>
                <a:gd name="T56" fmla="*/ 13 w 36"/>
                <a:gd name="T57" fmla="*/ 52 h 56"/>
                <a:gd name="T58" fmla="*/ 10 w 36"/>
                <a:gd name="T59" fmla="*/ 52 h 56"/>
                <a:gd name="T60" fmla="*/ 6 w 36"/>
                <a:gd name="T61" fmla="*/ 52 h 56"/>
                <a:gd name="T62" fmla="*/ 6 w 36"/>
                <a:gd name="T63" fmla="*/ 48 h 56"/>
                <a:gd name="T64" fmla="*/ 4 w 36"/>
                <a:gd name="T65" fmla="*/ 45 h 56"/>
                <a:gd name="T66" fmla="*/ 4 w 36"/>
                <a:gd name="T67" fmla="*/ 45 h 56"/>
                <a:gd name="T68" fmla="*/ 4 w 36"/>
                <a:gd name="T69" fmla="*/ 45 h 56"/>
                <a:gd name="T70" fmla="*/ 2 w 36"/>
                <a:gd name="T71" fmla="*/ 43 h 56"/>
                <a:gd name="T72" fmla="*/ 0 w 36"/>
                <a:gd name="T73" fmla="*/ 41 h 56"/>
                <a:gd name="T74" fmla="*/ 2 w 36"/>
                <a:gd name="T75" fmla="*/ 39 h 56"/>
                <a:gd name="T76" fmla="*/ 2 w 36"/>
                <a:gd name="T77" fmla="*/ 35 h 56"/>
                <a:gd name="T78" fmla="*/ 6 w 36"/>
                <a:gd name="T79" fmla="*/ 31 h 56"/>
                <a:gd name="T80" fmla="*/ 8 w 36"/>
                <a:gd name="T81" fmla="*/ 31 h 56"/>
                <a:gd name="T82" fmla="*/ 10 w 36"/>
                <a:gd name="T83" fmla="*/ 29 h 56"/>
                <a:gd name="T84" fmla="*/ 11 w 36"/>
                <a:gd name="T85" fmla="*/ 31 h 56"/>
                <a:gd name="T86" fmla="*/ 13 w 36"/>
                <a:gd name="T87" fmla="*/ 33 h 56"/>
                <a:gd name="T88" fmla="*/ 15 w 36"/>
                <a:gd name="T89" fmla="*/ 29 h 56"/>
                <a:gd name="T90" fmla="*/ 17 w 36"/>
                <a:gd name="T91" fmla="*/ 27 h 56"/>
                <a:gd name="T92" fmla="*/ 17 w 36"/>
                <a:gd name="T93" fmla="*/ 23 h 56"/>
                <a:gd name="T94" fmla="*/ 19 w 36"/>
                <a:gd name="T95" fmla="*/ 22 h 56"/>
                <a:gd name="T96" fmla="*/ 21 w 36"/>
                <a:gd name="T97" fmla="*/ 20 h 56"/>
                <a:gd name="T98" fmla="*/ 23 w 36"/>
                <a:gd name="T99" fmla="*/ 18 h 56"/>
                <a:gd name="T100" fmla="*/ 23 w 36"/>
                <a:gd name="T101" fmla="*/ 14 h 56"/>
                <a:gd name="T102" fmla="*/ 25 w 36"/>
                <a:gd name="T103" fmla="*/ 12 h 56"/>
                <a:gd name="T104" fmla="*/ 27 w 36"/>
                <a:gd name="T105" fmla="*/ 10 h 56"/>
                <a:gd name="T106" fmla="*/ 29 w 36"/>
                <a:gd name="T107" fmla="*/ 6 h 56"/>
                <a:gd name="T108" fmla="*/ 27 w 36"/>
                <a:gd name="T109" fmla="*/ 4 h 56"/>
                <a:gd name="T110" fmla="*/ 27 w 36"/>
                <a:gd name="T111" fmla="*/ 0 h 56"/>
                <a:gd name="T112" fmla="*/ 29 w 36"/>
                <a:gd name="T113" fmla="*/ 2 h 56"/>
                <a:gd name="T114" fmla="*/ 31 w 36"/>
                <a:gd name="T115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6" h="56">
                  <a:moveTo>
                    <a:pt x="31" y="4"/>
                  </a:moveTo>
                  <a:lnTo>
                    <a:pt x="31" y="6"/>
                  </a:lnTo>
                  <a:lnTo>
                    <a:pt x="31" y="8"/>
                  </a:lnTo>
                  <a:lnTo>
                    <a:pt x="31" y="10"/>
                  </a:lnTo>
                  <a:lnTo>
                    <a:pt x="31" y="12"/>
                  </a:lnTo>
                  <a:lnTo>
                    <a:pt x="33" y="14"/>
                  </a:lnTo>
                  <a:lnTo>
                    <a:pt x="33" y="16"/>
                  </a:lnTo>
                  <a:lnTo>
                    <a:pt x="34" y="16"/>
                  </a:lnTo>
                  <a:lnTo>
                    <a:pt x="33" y="16"/>
                  </a:lnTo>
                  <a:lnTo>
                    <a:pt x="31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9" y="22"/>
                  </a:lnTo>
                  <a:lnTo>
                    <a:pt x="31" y="22"/>
                  </a:lnTo>
                  <a:lnTo>
                    <a:pt x="31" y="23"/>
                  </a:lnTo>
                  <a:lnTo>
                    <a:pt x="33" y="23"/>
                  </a:lnTo>
                  <a:lnTo>
                    <a:pt x="33" y="25"/>
                  </a:lnTo>
                  <a:lnTo>
                    <a:pt x="33" y="27"/>
                  </a:lnTo>
                  <a:lnTo>
                    <a:pt x="33" y="29"/>
                  </a:lnTo>
                  <a:lnTo>
                    <a:pt x="31" y="29"/>
                  </a:lnTo>
                  <a:lnTo>
                    <a:pt x="31" y="31"/>
                  </a:lnTo>
                  <a:lnTo>
                    <a:pt x="29" y="33"/>
                  </a:lnTo>
                  <a:lnTo>
                    <a:pt x="29" y="35"/>
                  </a:lnTo>
                  <a:lnTo>
                    <a:pt x="27" y="35"/>
                  </a:lnTo>
                  <a:lnTo>
                    <a:pt x="29" y="35"/>
                  </a:lnTo>
                  <a:lnTo>
                    <a:pt x="29" y="37"/>
                  </a:lnTo>
                  <a:lnTo>
                    <a:pt x="29" y="39"/>
                  </a:lnTo>
                  <a:lnTo>
                    <a:pt x="29" y="41"/>
                  </a:lnTo>
                  <a:lnTo>
                    <a:pt x="29" y="43"/>
                  </a:lnTo>
                  <a:lnTo>
                    <a:pt x="31" y="43"/>
                  </a:lnTo>
                  <a:lnTo>
                    <a:pt x="31" y="45"/>
                  </a:lnTo>
                  <a:lnTo>
                    <a:pt x="31" y="47"/>
                  </a:lnTo>
                  <a:lnTo>
                    <a:pt x="33" y="47"/>
                  </a:lnTo>
                  <a:lnTo>
                    <a:pt x="33" y="48"/>
                  </a:lnTo>
                  <a:lnTo>
                    <a:pt x="34" y="48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36" y="54"/>
                  </a:lnTo>
                  <a:lnTo>
                    <a:pt x="36" y="56"/>
                  </a:lnTo>
                  <a:lnTo>
                    <a:pt x="34" y="56"/>
                  </a:lnTo>
                  <a:lnTo>
                    <a:pt x="34" y="54"/>
                  </a:lnTo>
                  <a:lnTo>
                    <a:pt x="33" y="54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5" y="54"/>
                  </a:lnTo>
                  <a:lnTo>
                    <a:pt x="23" y="54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5" y="52"/>
                  </a:lnTo>
                  <a:lnTo>
                    <a:pt x="13" y="52"/>
                  </a:lnTo>
                  <a:lnTo>
                    <a:pt x="11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4" y="45"/>
                  </a:lnTo>
                  <a:lnTo>
                    <a:pt x="6" y="45"/>
                  </a:lnTo>
                  <a:lnTo>
                    <a:pt x="4" y="45"/>
                  </a:lnTo>
                  <a:lnTo>
                    <a:pt x="4" y="43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3"/>
                  </a:lnTo>
                  <a:lnTo>
                    <a:pt x="2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4" y="33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8" y="31"/>
                  </a:lnTo>
                  <a:lnTo>
                    <a:pt x="10" y="31"/>
                  </a:lnTo>
                  <a:lnTo>
                    <a:pt x="10" y="29"/>
                  </a:lnTo>
                  <a:lnTo>
                    <a:pt x="11" y="29"/>
                  </a:lnTo>
                  <a:lnTo>
                    <a:pt x="11" y="31"/>
                  </a:lnTo>
                  <a:lnTo>
                    <a:pt x="11" y="33"/>
                  </a:lnTo>
                  <a:lnTo>
                    <a:pt x="13" y="33"/>
                  </a:lnTo>
                  <a:lnTo>
                    <a:pt x="13" y="31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5" y="12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9" y="8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242"/>
            <p:cNvSpPr>
              <a:spLocks/>
            </p:cNvSpPr>
            <p:nvPr/>
          </p:nvSpPr>
          <p:spPr bwMode="auto">
            <a:xfrm>
              <a:off x="12850404" y="1091362"/>
              <a:ext cx="146050" cy="130175"/>
            </a:xfrm>
            <a:custGeom>
              <a:avLst/>
              <a:gdLst>
                <a:gd name="T0" fmla="*/ 71 w 92"/>
                <a:gd name="T1" fmla="*/ 0 h 82"/>
                <a:gd name="T2" fmla="*/ 75 w 92"/>
                <a:gd name="T3" fmla="*/ 4 h 82"/>
                <a:gd name="T4" fmla="*/ 81 w 92"/>
                <a:gd name="T5" fmla="*/ 2 h 82"/>
                <a:gd name="T6" fmla="*/ 85 w 92"/>
                <a:gd name="T7" fmla="*/ 2 h 82"/>
                <a:gd name="T8" fmla="*/ 89 w 92"/>
                <a:gd name="T9" fmla="*/ 6 h 82"/>
                <a:gd name="T10" fmla="*/ 89 w 92"/>
                <a:gd name="T11" fmla="*/ 9 h 82"/>
                <a:gd name="T12" fmla="*/ 90 w 92"/>
                <a:gd name="T13" fmla="*/ 13 h 82"/>
                <a:gd name="T14" fmla="*/ 89 w 92"/>
                <a:gd name="T15" fmla="*/ 19 h 82"/>
                <a:gd name="T16" fmla="*/ 85 w 92"/>
                <a:gd name="T17" fmla="*/ 23 h 82"/>
                <a:gd name="T18" fmla="*/ 83 w 92"/>
                <a:gd name="T19" fmla="*/ 29 h 82"/>
                <a:gd name="T20" fmla="*/ 81 w 92"/>
                <a:gd name="T21" fmla="*/ 34 h 82"/>
                <a:gd name="T22" fmla="*/ 81 w 92"/>
                <a:gd name="T23" fmla="*/ 42 h 82"/>
                <a:gd name="T24" fmla="*/ 83 w 92"/>
                <a:gd name="T25" fmla="*/ 48 h 82"/>
                <a:gd name="T26" fmla="*/ 85 w 92"/>
                <a:gd name="T27" fmla="*/ 54 h 82"/>
                <a:gd name="T28" fmla="*/ 87 w 92"/>
                <a:gd name="T29" fmla="*/ 59 h 82"/>
                <a:gd name="T30" fmla="*/ 85 w 92"/>
                <a:gd name="T31" fmla="*/ 61 h 82"/>
                <a:gd name="T32" fmla="*/ 79 w 92"/>
                <a:gd name="T33" fmla="*/ 63 h 82"/>
                <a:gd name="T34" fmla="*/ 79 w 92"/>
                <a:gd name="T35" fmla="*/ 67 h 82"/>
                <a:gd name="T36" fmla="*/ 77 w 92"/>
                <a:gd name="T37" fmla="*/ 75 h 82"/>
                <a:gd name="T38" fmla="*/ 81 w 92"/>
                <a:gd name="T39" fmla="*/ 79 h 82"/>
                <a:gd name="T40" fmla="*/ 83 w 92"/>
                <a:gd name="T41" fmla="*/ 81 h 82"/>
                <a:gd name="T42" fmla="*/ 77 w 92"/>
                <a:gd name="T43" fmla="*/ 81 h 82"/>
                <a:gd name="T44" fmla="*/ 71 w 92"/>
                <a:gd name="T45" fmla="*/ 77 h 82"/>
                <a:gd name="T46" fmla="*/ 67 w 92"/>
                <a:gd name="T47" fmla="*/ 77 h 82"/>
                <a:gd name="T48" fmla="*/ 62 w 92"/>
                <a:gd name="T49" fmla="*/ 75 h 82"/>
                <a:gd name="T50" fmla="*/ 56 w 92"/>
                <a:gd name="T51" fmla="*/ 73 h 82"/>
                <a:gd name="T52" fmla="*/ 50 w 92"/>
                <a:gd name="T53" fmla="*/ 75 h 82"/>
                <a:gd name="T54" fmla="*/ 48 w 92"/>
                <a:gd name="T55" fmla="*/ 69 h 82"/>
                <a:gd name="T56" fmla="*/ 46 w 92"/>
                <a:gd name="T57" fmla="*/ 63 h 82"/>
                <a:gd name="T58" fmla="*/ 44 w 92"/>
                <a:gd name="T59" fmla="*/ 57 h 82"/>
                <a:gd name="T60" fmla="*/ 39 w 92"/>
                <a:gd name="T61" fmla="*/ 56 h 82"/>
                <a:gd name="T62" fmla="*/ 35 w 92"/>
                <a:gd name="T63" fmla="*/ 59 h 82"/>
                <a:gd name="T64" fmla="*/ 29 w 92"/>
                <a:gd name="T65" fmla="*/ 61 h 82"/>
                <a:gd name="T66" fmla="*/ 23 w 92"/>
                <a:gd name="T67" fmla="*/ 59 h 82"/>
                <a:gd name="T68" fmla="*/ 21 w 92"/>
                <a:gd name="T69" fmla="*/ 52 h 82"/>
                <a:gd name="T70" fmla="*/ 12 w 92"/>
                <a:gd name="T71" fmla="*/ 52 h 82"/>
                <a:gd name="T72" fmla="*/ 4 w 92"/>
                <a:gd name="T73" fmla="*/ 52 h 82"/>
                <a:gd name="T74" fmla="*/ 2 w 92"/>
                <a:gd name="T75" fmla="*/ 50 h 82"/>
                <a:gd name="T76" fmla="*/ 6 w 92"/>
                <a:gd name="T77" fmla="*/ 46 h 82"/>
                <a:gd name="T78" fmla="*/ 10 w 92"/>
                <a:gd name="T79" fmla="*/ 46 h 82"/>
                <a:gd name="T80" fmla="*/ 10 w 92"/>
                <a:gd name="T81" fmla="*/ 46 h 82"/>
                <a:gd name="T82" fmla="*/ 12 w 92"/>
                <a:gd name="T83" fmla="*/ 48 h 82"/>
                <a:gd name="T84" fmla="*/ 17 w 92"/>
                <a:gd name="T85" fmla="*/ 42 h 82"/>
                <a:gd name="T86" fmla="*/ 19 w 92"/>
                <a:gd name="T87" fmla="*/ 36 h 82"/>
                <a:gd name="T88" fmla="*/ 21 w 92"/>
                <a:gd name="T89" fmla="*/ 31 h 82"/>
                <a:gd name="T90" fmla="*/ 27 w 92"/>
                <a:gd name="T91" fmla="*/ 27 h 82"/>
                <a:gd name="T92" fmla="*/ 27 w 92"/>
                <a:gd name="T93" fmla="*/ 19 h 82"/>
                <a:gd name="T94" fmla="*/ 29 w 92"/>
                <a:gd name="T95" fmla="*/ 11 h 82"/>
                <a:gd name="T96" fmla="*/ 31 w 92"/>
                <a:gd name="T97" fmla="*/ 6 h 82"/>
                <a:gd name="T98" fmla="*/ 35 w 92"/>
                <a:gd name="T99" fmla="*/ 2 h 82"/>
                <a:gd name="T100" fmla="*/ 39 w 92"/>
                <a:gd name="T101" fmla="*/ 2 h 82"/>
                <a:gd name="T102" fmla="*/ 44 w 92"/>
                <a:gd name="T103" fmla="*/ 6 h 82"/>
                <a:gd name="T104" fmla="*/ 50 w 92"/>
                <a:gd name="T105" fmla="*/ 4 h 82"/>
                <a:gd name="T106" fmla="*/ 54 w 92"/>
                <a:gd name="T107" fmla="*/ 2 h 82"/>
                <a:gd name="T108" fmla="*/ 58 w 92"/>
                <a:gd name="T109" fmla="*/ 0 h 82"/>
                <a:gd name="T110" fmla="*/ 64 w 92"/>
                <a:gd name="T111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2" h="82">
                  <a:moveTo>
                    <a:pt x="65" y="0"/>
                  </a:moveTo>
                  <a:lnTo>
                    <a:pt x="67" y="0"/>
                  </a:lnTo>
                  <a:lnTo>
                    <a:pt x="69" y="0"/>
                  </a:lnTo>
                  <a:lnTo>
                    <a:pt x="71" y="0"/>
                  </a:lnTo>
                  <a:lnTo>
                    <a:pt x="73" y="0"/>
                  </a:lnTo>
                  <a:lnTo>
                    <a:pt x="73" y="2"/>
                  </a:lnTo>
                  <a:lnTo>
                    <a:pt x="75" y="2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79" y="4"/>
                  </a:lnTo>
                  <a:lnTo>
                    <a:pt x="79" y="2"/>
                  </a:lnTo>
                  <a:lnTo>
                    <a:pt x="81" y="2"/>
                  </a:lnTo>
                  <a:lnTo>
                    <a:pt x="81" y="4"/>
                  </a:lnTo>
                  <a:lnTo>
                    <a:pt x="83" y="4"/>
                  </a:lnTo>
                  <a:lnTo>
                    <a:pt x="83" y="2"/>
                  </a:lnTo>
                  <a:lnTo>
                    <a:pt x="85" y="2"/>
                  </a:lnTo>
                  <a:lnTo>
                    <a:pt x="85" y="4"/>
                  </a:lnTo>
                  <a:lnTo>
                    <a:pt x="87" y="4"/>
                  </a:lnTo>
                  <a:lnTo>
                    <a:pt x="87" y="6"/>
                  </a:lnTo>
                  <a:lnTo>
                    <a:pt x="89" y="6"/>
                  </a:lnTo>
                  <a:lnTo>
                    <a:pt x="89" y="8"/>
                  </a:lnTo>
                  <a:lnTo>
                    <a:pt x="89" y="6"/>
                  </a:lnTo>
                  <a:lnTo>
                    <a:pt x="90" y="8"/>
                  </a:lnTo>
                  <a:lnTo>
                    <a:pt x="89" y="9"/>
                  </a:lnTo>
                  <a:lnTo>
                    <a:pt x="90" y="9"/>
                  </a:lnTo>
                  <a:lnTo>
                    <a:pt x="90" y="11"/>
                  </a:lnTo>
                  <a:lnTo>
                    <a:pt x="89" y="11"/>
                  </a:lnTo>
                  <a:lnTo>
                    <a:pt x="90" y="13"/>
                  </a:lnTo>
                  <a:lnTo>
                    <a:pt x="92" y="13"/>
                  </a:lnTo>
                  <a:lnTo>
                    <a:pt x="90" y="15"/>
                  </a:lnTo>
                  <a:lnTo>
                    <a:pt x="89" y="17"/>
                  </a:lnTo>
                  <a:lnTo>
                    <a:pt x="89" y="19"/>
                  </a:lnTo>
                  <a:lnTo>
                    <a:pt x="87" y="19"/>
                  </a:lnTo>
                  <a:lnTo>
                    <a:pt x="85" y="19"/>
                  </a:lnTo>
                  <a:lnTo>
                    <a:pt x="85" y="21"/>
                  </a:lnTo>
                  <a:lnTo>
                    <a:pt x="85" y="23"/>
                  </a:lnTo>
                  <a:lnTo>
                    <a:pt x="85" y="25"/>
                  </a:lnTo>
                  <a:lnTo>
                    <a:pt x="85" y="27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4"/>
                  </a:lnTo>
                  <a:lnTo>
                    <a:pt x="81" y="36"/>
                  </a:lnTo>
                  <a:lnTo>
                    <a:pt x="81" y="38"/>
                  </a:lnTo>
                  <a:lnTo>
                    <a:pt x="81" y="40"/>
                  </a:lnTo>
                  <a:lnTo>
                    <a:pt x="81" y="42"/>
                  </a:lnTo>
                  <a:lnTo>
                    <a:pt x="83" y="42"/>
                  </a:lnTo>
                  <a:lnTo>
                    <a:pt x="83" y="44"/>
                  </a:lnTo>
                  <a:lnTo>
                    <a:pt x="83" y="46"/>
                  </a:lnTo>
                  <a:lnTo>
                    <a:pt x="83" y="48"/>
                  </a:lnTo>
                  <a:lnTo>
                    <a:pt x="83" y="50"/>
                  </a:lnTo>
                  <a:lnTo>
                    <a:pt x="83" y="52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6"/>
                  </a:lnTo>
                  <a:lnTo>
                    <a:pt x="87" y="56"/>
                  </a:lnTo>
                  <a:lnTo>
                    <a:pt x="87" y="57"/>
                  </a:lnTo>
                  <a:lnTo>
                    <a:pt x="87" y="59"/>
                  </a:lnTo>
                  <a:lnTo>
                    <a:pt x="89" y="59"/>
                  </a:lnTo>
                  <a:lnTo>
                    <a:pt x="89" y="61"/>
                  </a:lnTo>
                  <a:lnTo>
                    <a:pt x="87" y="61"/>
                  </a:lnTo>
                  <a:lnTo>
                    <a:pt x="85" y="61"/>
                  </a:lnTo>
                  <a:lnTo>
                    <a:pt x="83" y="61"/>
                  </a:lnTo>
                  <a:lnTo>
                    <a:pt x="81" y="61"/>
                  </a:lnTo>
                  <a:lnTo>
                    <a:pt x="79" y="61"/>
                  </a:lnTo>
                  <a:lnTo>
                    <a:pt x="79" y="63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7" y="67"/>
                  </a:lnTo>
                  <a:lnTo>
                    <a:pt x="79" y="67"/>
                  </a:lnTo>
                  <a:lnTo>
                    <a:pt x="77" y="69"/>
                  </a:lnTo>
                  <a:lnTo>
                    <a:pt x="77" y="71"/>
                  </a:lnTo>
                  <a:lnTo>
                    <a:pt x="77" y="73"/>
                  </a:lnTo>
                  <a:lnTo>
                    <a:pt x="77" y="75"/>
                  </a:lnTo>
                  <a:lnTo>
                    <a:pt x="77" y="77"/>
                  </a:lnTo>
                  <a:lnTo>
                    <a:pt x="79" y="77"/>
                  </a:lnTo>
                  <a:lnTo>
                    <a:pt x="79" y="79"/>
                  </a:lnTo>
                  <a:lnTo>
                    <a:pt x="81" y="79"/>
                  </a:lnTo>
                  <a:lnTo>
                    <a:pt x="81" y="77"/>
                  </a:lnTo>
                  <a:lnTo>
                    <a:pt x="83" y="77"/>
                  </a:lnTo>
                  <a:lnTo>
                    <a:pt x="83" y="79"/>
                  </a:lnTo>
                  <a:lnTo>
                    <a:pt x="83" y="81"/>
                  </a:lnTo>
                  <a:lnTo>
                    <a:pt x="83" y="82"/>
                  </a:lnTo>
                  <a:lnTo>
                    <a:pt x="81" y="82"/>
                  </a:lnTo>
                  <a:lnTo>
                    <a:pt x="79" y="82"/>
                  </a:lnTo>
                  <a:lnTo>
                    <a:pt x="77" y="81"/>
                  </a:lnTo>
                  <a:lnTo>
                    <a:pt x="77" y="79"/>
                  </a:lnTo>
                  <a:lnTo>
                    <a:pt x="75" y="79"/>
                  </a:lnTo>
                  <a:lnTo>
                    <a:pt x="73" y="79"/>
                  </a:lnTo>
                  <a:lnTo>
                    <a:pt x="71" y="77"/>
                  </a:lnTo>
                  <a:lnTo>
                    <a:pt x="71" y="75"/>
                  </a:lnTo>
                  <a:lnTo>
                    <a:pt x="69" y="75"/>
                  </a:lnTo>
                  <a:lnTo>
                    <a:pt x="69" y="77"/>
                  </a:lnTo>
                  <a:lnTo>
                    <a:pt x="67" y="77"/>
                  </a:lnTo>
                  <a:lnTo>
                    <a:pt x="65" y="77"/>
                  </a:lnTo>
                  <a:lnTo>
                    <a:pt x="64" y="77"/>
                  </a:lnTo>
                  <a:lnTo>
                    <a:pt x="62" y="77"/>
                  </a:lnTo>
                  <a:lnTo>
                    <a:pt x="62" y="75"/>
                  </a:lnTo>
                  <a:lnTo>
                    <a:pt x="60" y="75"/>
                  </a:lnTo>
                  <a:lnTo>
                    <a:pt x="58" y="75"/>
                  </a:lnTo>
                  <a:lnTo>
                    <a:pt x="58" y="73"/>
                  </a:lnTo>
                  <a:lnTo>
                    <a:pt x="56" y="73"/>
                  </a:lnTo>
                  <a:lnTo>
                    <a:pt x="54" y="73"/>
                  </a:lnTo>
                  <a:lnTo>
                    <a:pt x="52" y="73"/>
                  </a:lnTo>
                  <a:lnTo>
                    <a:pt x="52" y="75"/>
                  </a:lnTo>
                  <a:lnTo>
                    <a:pt x="50" y="75"/>
                  </a:lnTo>
                  <a:lnTo>
                    <a:pt x="48" y="75"/>
                  </a:lnTo>
                  <a:lnTo>
                    <a:pt x="48" y="73"/>
                  </a:lnTo>
                  <a:lnTo>
                    <a:pt x="48" y="71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67"/>
                  </a:lnTo>
                  <a:lnTo>
                    <a:pt x="46" y="65"/>
                  </a:lnTo>
                  <a:lnTo>
                    <a:pt x="46" y="63"/>
                  </a:lnTo>
                  <a:lnTo>
                    <a:pt x="46" y="61"/>
                  </a:lnTo>
                  <a:lnTo>
                    <a:pt x="46" y="59"/>
                  </a:lnTo>
                  <a:lnTo>
                    <a:pt x="46" y="57"/>
                  </a:lnTo>
                  <a:lnTo>
                    <a:pt x="44" y="57"/>
                  </a:lnTo>
                  <a:lnTo>
                    <a:pt x="42" y="57"/>
                  </a:lnTo>
                  <a:lnTo>
                    <a:pt x="41" y="57"/>
                  </a:lnTo>
                  <a:lnTo>
                    <a:pt x="41" y="56"/>
                  </a:lnTo>
                  <a:lnTo>
                    <a:pt x="39" y="56"/>
                  </a:lnTo>
                  <a:lnTo>
                    <a:pt x="39" y="57"/>
                  </a:lnTo>
                  <a:lnTo>
                    <a:pt x="37" y="57"/>
                  </a:lnTo>
                  <a:lnTo>
                    <a:pt x="35" y="57"/>
                  </a:lnTo>
                  <a:lnTo>
                    <a:pt x="35" y="59"/>
                  </a:lnTo>
                  <a:lnTo>
                    <a:pt x="35" y="61"/>
                  </a:lnTo>
                  <a:lnTo>
                    <a:pt x="33" y="61"/>
                  </a:lnTo>
                  <a:lnTo>
                    <a:pt x="31" y="61"/>
                  </a:lnTo>
                  <a:lnTo>
                    <a:pt x="29" y="61"/>
                  </a:lnTo>
                  <a:lnTo>
                    <a:pt x="27" y="61"/>
                  </a:lnTo>
                  <a:lnTo>
                    <a:pt x="25" y="61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57"/>
                  </a:lnTo>
                  <a:lnTo>
                    <a:pt x="23" y="56"/>
                  </a:lnTo>
                  <a:lnTo>
                    <a:pt x="21" y="54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48"/>
                  </a:lnTo>
                  <a:lnTo>
                    <a:pt x="2" y="46"/>
                  </a:lnTo>
                  <a:lnTo>
                    <a:pt x="4" y="46"/>
                  </a:lnTo>
                  <a:lnTo>
                    <a:pt x="6" y="46"/>
                  </a:lnTo>
                  <a:lnTo>
                    <a:pt x="8" y="46"/>
                  </a:lnTo>
                  <a:lnTo>
                    <a:pt x="8" y="44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10" y="46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4" y="46"/>
                  </a:lnTo>
                  <a:lnTo>
                    <a:pt x="16" y="44"/>
                  </a:lnTo>
                  <a:lnTo>
                    <a:pt x="17" y="44"/>
                  </a:lnTo>
                  <a:lnTo>
                    <a:pt x="17" y="42"/>
                  </a:lnTo>
                  <a:lnTo>
                    <a:pt x="19" y="42"/>
                  </a:lnTo>
                  <a:lnTo>
                    <a:pt x="19" y="40"/>
                  </a:lnTo>
                  <a:lnTo>
                    <a:pt x="19" y="38"/>
                  </a:lnTo>
                  <a:lnTo>
                    <a:pt x="19" y="36"/>
                  </a:lnTo>
                  <a:lnTo>
                    <a:pt x="19" y="34"/>
                  </a:lnTo>
                  <a:lnTo>
                    <a:pt x="21" y="34"/>
                  </a:lnTo>
                  <a:lnTo>
                    <a:pt x="21" y="33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7" y="27"/>
                  </a:lnTo>
                  <a:lnTo>
                    <a:pt x="27" y="25"/>
                  </a:lnTo>
                  <a:lnTo>
                    <a:pt x="27" y="23"/>
                  </a:lnTo>
                  <a:lnTo>
                    <a:pt x="27" y="21"/>
                  </a:lnTo>
                  <a:lnTo>
                    <a:pt x="27" y="19"/>
                  </a:lnTo>
                  <a:lnTo>
                    <a:pt x="29" y="17"/>
                  </a:lnTo>
                  <a:lnTo>
                    <a:pt x="29" y="15"/>
                  </a:lnTo>
                  <a:lnTo>
                    <a:pt x="29" y="13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9"/>
                  </a:lnTo>
                  <a:lnTo>
                    <a:pt x="31" y="8"/>
                  </a:lnTo>
                  <a:lnTo>
                    <a:pt x="31" y="6"/>
                  </a:lnTo>
                  <a:lnTo>
                    <a:pt x="31" y="4"/>
                  </a:lnTo>
                  <a:lnTo>
                    <a:pt x="33" y="4"/>
                  </a:lnTo>
                  <a:lnTo>
                    <a:pt x="33" y="2"/>
                  </a:lnTo>
                  <a:lnTo>
                    <a:pt x="35" y="2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37" y="2"/>
                  </a:lnTo>
                  <a:lnTo>
                    <a:pt x="39" y="2"/>
                  </a:lnTo>
                  <a:lnTo>
                    <a:pt x="41" y="4"/>
                  </a:lnTo>
                  <a:lnTo>
                    <a:pt x="42" y="4"/>
                  </a:lnTo>
                  <a:lnTo>
                    <a:pt x="44" y="4"/>
                  </a:lnTo>
                  <a:lnTo>
                    <a:pt x="44" y="6"/>
                  </a:lnTo>
                  <a:lnTo>
                    <a:pt x="46" y="4"/>
                  </a:lnTo>
                  <a:lnTo>
                    <a:pt x="48" y="6"/>
                  </a:lnTo>
                  <a:lnTo>
                    <a:pt x="50" y="6"/>
                  </a:lnTo>
                  <a:lnTo>
                    <a:pt x="50" y="4"/>
                  </a:lnTo>
                  <a:lnTo>
                    <a:pt x="52" y="2"/>
                  </a:lnTo>
                  <a:lnTo>
                    <a:pt x="54" y="2"/>
                  </a:lnTo>
                  <a:lnTo>
                    <a:pt x="54" y="4"/>
                  </a:lnTo>
                  <a:lnTo>
                    <a:pt x="54" y="2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0" y="2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2"/>
                  </a:lnTo>
                  <a:lnTo>
                    <a:pt x="62" y="2"/>
                  </a:lnTo>
                  <a:lnTo>
                    <a:pt x="64" y="2"/>
                  </a:lnTo>
                  <a:lnTo>
                    <a:pt x="64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243"/>
            <p:cNvSpPr>
              <a:spLocks/>
            </p:cNvSpPr>
            <p:nvPr/>
          </p:nvSpPr>
          <p:spPr bwMode="auto">
            <a:xfrm>
              <a:off x="12844054" y="1104062"/>
              <a:ext cx="55562" cy="63500"/>
            </a:xfrm>
            <a:custGeom>
              <a:avLst/>
              <a:gdLst>
                <a:gd name="T0" fmla="*/ 31 w 35"/>
                <a:gd name="T1" fmla="*/ 0 h 40"/>
                <a:gd name="T2" fmla="*/ 35 w 35"/>
                <a:gd name="T3" fmla="*/ 0 h 40"/>
                <a:gd name="T4" fmla="*/ 35 w 35"/>
                <a:gd name="T5" fmla="*/ 3 h 40"/>
                <a:gd name="T6" fmla="*/ 33 w 35"/>
                <a:gd name="T7" fmla="*/ 5 h 40"/>
                <a:gd name="T8" fmla="*/ 33 w 35"/>
                <a:gd name="T9" fmla="*/ 9 h 40"/>
                <a:gd name="T10" fmla="*/ 31 w 35"/>
                <a:gd name="T11" fmla="*/ 13 h 40"/>
                <a:gd name="T12" fmla="*/ 31 w 35"/>
                <a:gd name="T13" fmla="*/ 17 h 40"/>
                <a:gd name="T14" fmla="*/ 29 w 35"/>
                <a:gd name="T15" fmla="*/ 21 h 40"/>
                <a:gd name="T16" fmla="*/ 27 w 35"/>
                <a:gd name="T17" fmla="*/ 23 h 40"/>
                <a:gd name="T18" fmla="*/ 25 w 35"/>
                <a:gd name="T19" fmla="*/ 25 h 40"/>
                <a:gd name="T20" fmla="*/ 23 w 35"/>
                <a:gd name="T21" fmla="*/ 26 h 40"/>
                <a:gd name="T22" fmla="*/ 23 w 35"/>
                <a:gd name="T23" fmla="*/ 30 h 40"/>
                <a:gd name="T24" fmla="*/ 23 w 35"/>
                <a:gd name="T25" fmla="*/ 34 h 40"/>
                <a:gd name="T26" fmla="*/ 21 w 35"/>
                <a:gd name="T27" fmla="*/ 36 h 40"/>
                <a:gd name="T28" fmla="*/ 18 w 35"/>
                <a:gd name="T29" fmla="*/ 38 h 40"/>
                <a:gd name="T30" fmla="*/ 16 w 35"/>
                <a:gd name="T31" fmla="*/ 38 h 40"/>
                <a:gd name="T32" fmla="*/ 16 w 35"/>
                <a:gd name="T33" fmla="*/ 38 h 40"/>
                <a:gd name="T34" fmla="*/ 16 w 35"/>
                <a:gd name="T35" fmla="*/ 38 h 40"/>
                <a:gd name="T36" fmla="*/ 14 w 35"/>
                <a:gd name="T37" fmla="*/ 36 h 40"/>
                <a:gd name="T38" fmla="*/ 12 w 35"/>
                <a:gd name="T39" fmla="*/ 38 h 40"/>
                <a:gd name="T40" fmla="*/ 12 w 35"/>
                <a:gd name="T41" fmla="*/ 38 h 40"/>
                <a:gd name="T42" fmla="*/ 8 w 35"/>
                <a:gd name="T43" fmla="*/ 38 h 40"/>
                <a:gd name="T44" fmla="*/ 6 w 35"/>
                <a:gd name="T45" fmla="*/ 36 h 40"/>
                <a:gd name="T46" fmla="*/ 4 w 35"/>
                <a:gd name="T47" fmla="*/ 38 h 40"/>
                <a:gd name="T48" fmla="*/ 4 w 35"/>
                <a:gd name="T49" fmla="*/ 38 h 40"/>
                <a:gd name="T50" fmla="*/ 2 w 35"/>
                <a:gd name="T51" fmla="*/ 36 h 40"/>
                <a:gd name="T52" fmla="*/ 0 w 35"/>
                <a:gd name="T53" fmla="*/ 34 h 40"/>
                <a:gd name="T54" fmla="*/ 2 w 35"/>
                <a:gd name="T55" fmla="*/ 32 h 40"/>
                <a:gd name="T56" fmla="*/ 2 w 35"/>
                <a:gd name="T57" fmla="*/ 32 h 40"/>
                <a:gd name="T58" fmla="*/ 2 w 35"/>
                <a:gd name="T59" fmla="*/ 32 h 40"/>
                <a:gd name="T60" fmla="*/ 2 w 35"/>
                <a:gd name="T61" fmla="*/ 28 h 40"/>
                <a:gd name="T62" fmla="*/ 0 w 35"/>
                <a:gd name="T63" fmla="*/ 30 h 40"/>
                <a:gd name="T64" fmla="*/ 2 w 35"/>
                <a:gd name="T65" fmla="*/ 28 h 40"/>
                <a:gd name="T66" fmla="*/ 2 w 35"/>
                <a:gd name="T67" fmla="*/ 26 h 40"/>
                <a:gd name="T68" fmla="*/ 2 w 35"/>
                <a:gd name="T69" fmla="*/ 26 h 40"/>
                <a:gd name="T70" fmla="*/ 4 w 35"/>
                <a:gd name="T71" fmla="*/ 28 h 40"/>
                <a:gd name="T72" fmla="*/ 6 w 35"/>
                <a:gd name="T73" fmla="*/ 25 h 40"/>
                <a:gd name="T74" fmla="*/ 8 w 35"/>
                <a:gd name="T75" fmla="*/ 26 h 40"/>
                <a:gd name="T76" fmla="*/ 10 w 35"/>
                <a:gd name="T77" fmla="*/ 26 h 40"/>
                <a:gd name="T78" fmla="*/ 12 w 35"/>
                <a:gd name="T79" fmla="*/ 28 h 40"/>
                <a:gd name="T80" fmla="*/ 14 w 35"/>
                <a:gd name="T81" fmla="*/ 26 h 40"/>
                <a:gd name="T82" fmla="*/ 16 w 35"/>
                <a:gd name="T83" fmla="*/ 25 h 40"/>
                <a:gd name="T84" fmla="*/ 16 w 35"/>
                <a:gd name="T85" fmla="*/ 25 h 40"/>
                <a:gd name="T86" fmla="*/ 14 w 35"/>
                <a:gd name="T87" fmla="*/ 21 h 40"/>
                <a:gd name="T88" fmla="*/ 16 w 35"/>
                <a:gd name="T89" fmla="*/ 19 h 40"/>
                <a:gd name="T90" fmla="*/ 14 w 35"/>
                <a:gd name="T91" fmla="*/ 17 h 40"/>
                <a:gd name="T92" fmla="*/ 12 w 35"/>
                <a:gd name="T93" fmla="*/ 15 h 40"/>
                <a:gd name="T94" fmla="*/ 14 w 35"/>
                <a:gd name="T95" fmla="*/ 13 h 40"/>
                <a:gd name="T96" fmla="*/ 14 w 35"/>
                <a:gd name="T97" fmla="*/ 13 h 40"/>
                <a:gd name="T98" fmla="*/ 14 w 35"/>
                <a:gd name="T99" fmla="*/ 9 h 40"/>
                <a:gd name="T100" fmla="*/ 10 w 35"/>
                <a:gd name="T101" fmla="*/ 11 h 40"/>
                <a:gd name="T102" fmla="*/ 10 w 35"/>
                <a:gd name="T103" fmla="*/ 11 h 40"/>
                <a:gd name="T104" fmla="*/ 8 w 35"/>
                <a:gd name="T105" fmla="*/ 9 h 40"/>
                <a:gd name="T106" fmla="*/ 10 w 35"/>
                <a:gd name="T107" fmla="*/ 7 h 40"/>
                <a:gd name="T108" fmla="*/ 14 w 35"/>
                <a:gd name="T109" fmla="*/ 7 h 40"/>
                <a:gd name="T110" fmla="*/ 18 w 35"/>
                <a:gd name="T111" fmla="*/ 7 h 40"/>
                <a:gd name="T112" fmla="*/ 21 w 35"/>
                <a:gd name="T113" fmla="*/ 7 h 40"/>
                <a:gd name="T114" fmla="*/ 23 w 35"/>
                <a:gd name="T115" fmla="*/ 9 h 40"/>
                <a:gd name="T116" fmla="*/ 23 w 35"/>
                <a:gd name="T117" fmla="*/ 5 h 40"/>
                <a:gd name="T118" fmla="*/ 25 w 35"/>
                <a:gd name="T119" fmla="*/ 3 h 40"/>
                <a:gd name="T120" fmla="*/ 25 w 35"/>
                <a:gd name="T121" fmla="*/ 0 h 40"/>
                <a:gd name="T122" fmla="*/ 29 w 35"/>
                <a:gd name="T12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" h="40">
                  <a:moveTo>
                    <a:pt x="29" y="0"/>
                  </a:move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5" y="1"/>
                  </a:lnTo>
                  <a:lnTo>
                    <a:pt x="35" y="3"/>
                  </a:lnTo>
                  <a:lnTo>
                    <a:pt x="33" y="3"/>
                  </a:lnTo>
                  <a:lnTo>
                    <a:pt x="33" y="5"/>
                  </a:lnTo>
                  <a:lnTo>
                    <a:pt x="33" y="7"/>
                  </a:lnTo>
                  <a:lnTo>
                    <a:pt x="33" y="9"/>
                  </a:lnTo>
                  <a:lnTo>
                    <a:pt x="31" y="11"/>
                  </a:lnTo>
                  <a:lnTo>
                    <a:pt x="31" y="13"/>
                  </a:lnTo>
                  <a:lnTo>
                    <a:pt x="31" y="15"/>
                  </a:lnTo>
                  <a:lnTo>
                    <a:pt x="31" y="17"/>
                  </a:lnTo>
                  <a:lnTo>
                    <a:pt x="31" y="19"/>
                  </a:lnTo>
                  <a:lnTo>
                    <a:pt x="29" y="21"/>
                  </a:lnTo>
                  <a:lnTo>
                    <a:pt x="29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5" y="26"/>
                  </a:lnTo>
                  <a:lnTo>
                    <a:pt x="23" y="26"/>
                  </a:lnTo>
                  <a:lnTo>
                    <a:pt x="23" y="28"/>
                  </a:lnTo>
                  <a:lnTo>
                    <a:pt x="23" y="30"/>
                  </a:lnTo>
                  <a:lnTo>
                    <a:pt x="23" y="32"/>
                  </a:lnTo>
                  <a:lnTo>
                    <a:pt x="23" y="34"/>
                  </a:lnTo>
                  <a:lnTo>
                    <a:pt x="21" y="34"/>
                  </a:lnTo>
                  <a:lnTo>
                    <a:pt x="21" y="36"/>
                  </a:lnTo>
                  <a:lnTo>
                    <a:pt x="20" y="36"/>
                  </a:lnTo>
                  <a:lnTo>
                    <a:pt x="18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6" y="36"/>
                  </a:lnTo>
                  <a:lnTo>
                    <a:pt x="14" y="36"/>
                  </a:lnTo>
                  <a:lnTo>
                    <a:pt x="14" y="38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12" y="38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6" y="36"/>
                  </a:lnTo>
                  <a:lnTo>
                    <a:pt x="6" y="38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2"/>
                  </a:lnTo>
                  <a:lnTo>
                    <a:pt x="4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8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6" y="23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4" y="17"/>
                  </a:lnTo>
                  <a:lnTo>
                    <a:pt x="12" y="17"/>
                  </a:lnTo>
                  <a:lnTo>
                    <a:pt x="12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2" y="9"/>
                  </a:lnTo>
                  <a:lnTo>
                    <a:pt x="10" y="11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8" y="9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2" y="7"/>
                  </a:lnTo>
                  <a:lnTo>
                    <a:pt x="14" y="7"/>
                  </a:lnTo>
                  <a:lnTo>
                    <a:pt x="16" y="7"/>
                  </a:lnTo>
                  <a:lnTo>
                    <a:pt x="18" y="7"/>
                  </a:lnTo>
                  <a:lnTo>
                    <a:pt x="20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3" y="3"/>
                  </a:lnTo>
                  <a:lnTo>
                    <a:pt x="25" y="3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244"/>
            <p:cNvSpPr>
              <a:spLocks noEditPoints="1"/>
            </p:cNvSpPr>
            <p:nvPr/>
          </p:nvSpPr>
          <p:spPr bwMode="auto">
            <a:xfrm>
              <a:off x="12823417" y="1111999"/>
              <a:ext cx="46037" cy="46038"/>
            </a:xfrm>
            <a:custGeom>
              <a:avLst/>
              <a:gdLst>
                <a:gd name="T0" fmla="*/ 21 w 29"/>
                <a:gd name="T1" fmla="*/ 0 h 29"/>
                <a:gd name="T2" fmla="*/ 21 w 29"/>
                <a:gd name="T3" fmla="*/ 2 h 29"/>
                <a:gd name="T4" fmla="*/ 21 w 29"/>
                <a:gd name="T5" fmla="*/ 4 h 29"/>
                <a:gd name="T6" fmla="*/ 21 w 29"/>
                <a:gd name="T7" fmla="*/ 6 h 29"/>
                <a:gd name="T8" fmla="*/ 25 w 29"/>
                <a:gd name="T9" fmla="*/ 4 h 29"/>
                <a:gd name="T10" fmla="*/ 27 w 29"/>
                <a:gd name="T11" fmla="*/ 6 h 29"/>
                <a:gd name="T12" fmla="*/ 29 w 29"/>
                <a:gd name="T13" fmla="*/ 8 h 29"/>
                <a:gd name="T14" fmla="*/ 25 w 29"/>
                <a:gd name="T15" fmla="*/ 10 h 29"/>
                <a:gd name="T16" fmla="*/ 25 w 29"/>
                <a:gd name="T17" fmla="*/ 12 h 29"/>
                <a:gd name="T18" fmla="*/ 27 w 29"/>
                <a:gd name="T19" fmla="*/ 14 h 29"/>
                <a:gd name="T20" fmla="*/ 29 w 29"/>
                <a:gd name="T21" fmla="*/ 14 h 29"/>
                <a:gd name="T22" fmla="*/ 29 w 29"/>
                <a:gd name="T23" fmla="*/ 18 h 29"/>
                <a:gd name="T24" fmla="*/ 27 w 29"/>
                <a:gd name="T25" fmla="*/ 20 h 29"/>
                <a:gd name="T26" fmla="*/ 27 w 29"/>
                <a:gd name="T27" fmla="*/ 21 h 29"/>
                <a:gd name="T28" fmla="*/ 25 w 29"/>
                <a:gd name="T29" fmla="*/ 23 h 29"/>
                <a:gd name="T30" fmla="*/ 25 w 29"/>
                <a:gd name="T31" fmla="*/ 21 h 29"/>
                <a:gd name="T32" fmla="*/ 21 w 29"/>
                <a:gd name="T33" fmla="*/ 21 h 29"/>
                <a:gd name="T34" fmla="*/ 21 w 29"/>
                <a:gd name="T35" fmla="*/ 21 h 29"/>
                <a:gd name="T36" fmla="*/ 19 w 29"/>
                <a:gd name="T37" fmla="*/ 20 h 29"/>
                <a:gd name="T38" fmla="*/ 19 w 29"/>
                <a:gd name="T39" fmla="*/ 21 h 29"/>
                <a:gd name="T40" fmla="*/ 15 w 29"/>
                <a:gd name="T41" fmla="*/ 21 h 29"/>
                <a:gd name="T42" fmla="*/ 13 w 29"/>
                <a:gd name="T43" fmla="*/ 21 h 29"/>
                <a:gd name="T44" fmla="*/ 13 w 29"/>
                <a:gd name="T45" fmla="*/ 23 h 29"/>
                <a:gd name="T46" fmla="*/ 15 w 29"/>
                <a:gd name="T47" fmla="*/ 25 h 29"/>
                <a:gd name="T48" fmla="*/ 15 w 29"/>
                <a:gd name="T49" fmla="*/ 27 h 29"/>
                <a:gd name="T50" fmla="*/ 15 w 29"/>
                <a:gd name="T51" fmla="*/ 27 h 29"/>
                <a:gd name="T52" fmla="*/ 15 w 29"/>
                <a:gd name="T53" fmla="*/ 27 h 29"/>
                <a:gd name="T54" fmla="*/ 13 w 29"/>
                <a:gd name="T55" fmla="*/ 29 h 29"/>
                <a:gd name="T56" fmla="*/ 11 w 29"/>
                <a:gd name="T57" fmla="*/ 27 h 29"/>
                <a:gd name="T58" fmla="*/ 10 w 29"/>
                <a:gd name="T59" fmla="*/ 25 h 29"/>
                <a:gd name="T60" fmla="*/ 8 w 29"/>
                <a:gd name="T61" fmla="*/ 23 h 29"/>
                <a:gd name="T62" fmla="*/ 6 w 29"/>
                <a:gd name="T63" fmla="*/ 21 h 29"/>
                <a:gd name="T64" fmla="*/ 8 w 29"/>
                <a:gd name="T65" fmla="*/ 23 h 29"/>
                <a:gd name="T66" fmla="*/ 6 w 29"/>
                <a:gd name="T67" fmla="*/ 21 h 29"/>
                <a:gd name="T68" fmla="*/ 4 w 29"/>
                <a:gd name="T69" fmla="*/ 21 h 29"/>
                <a:gd name="T70" fmla="*/ 4 w 29"/>
                <a:gd name="T71" fmla="*/ 20 h 29"/>
                <a:gd name="T72" fmla="*/ 4 w 29"/>
                <a:gd name="T73" fmla="*/ 20 h 29"/>
                <a:gd name="T74" fmla="*/ 4 w 29"/>
                <a:gd name="T75" fmla="*/ 18 h 29"/>
                <a:gd name="T76" fmla="*/ 2 w 29"/>
                <a:gd name="T77" fmla="*/ 16 h 29"/>
                <a:gd name="T78" fmla="*/ 4 w 29"/>
                <a:gd name="T79" fmla="*/ 18 h 29"/>
                <a:gd name="T80" fmla="*/ 4 w 29"/>
                <a:gd name="T81" fmla="*/ 18 h 29"/>
                <a:gd name="T82" fmla="*/ 4 w 29"/>
                <a:gd name="T83" fmla="*/ 18 h 29"/>
                <a:gd name="T84" fmla="*/ 2 w 29"/>
                <a:gd name="T85" fmla="*/ 18 h 29"/>
                <a:gd name="T86" fmla="*/ 0 w 29"/>
                <a:gd name="T87" fmla="*/ 14 h 29"/>
                <a:gd name="T88" fmla="*/ 2 w 29"/>
                <a:gd name="T89" fmla="*/ 14 h 29"/>
                <a:gd name="T90" fmla="*/ 4 w 29"/>
                <a:gd name="T91" fmla="*/ 12 h 29"/>
                <a:gd name="T92" fmla="*/ 4 w 29"/>
                <a:gd name="T93" fmla="*/ 12 h 29"/>
                <a:gd name="T94" fmla="*/ 4 w 29"/>
                <a:gd name="T95" fmla="*/ 10 h 29"/>
                <a:gd name="T96" fmla="*/ 4 w 29"/>
                <a:gd name="T97" fmla="*/ 10 h 29"/>
                <a:gd name="T98" fmla="*/ 6 w 29"/>
                <a:gd name="T99" fmla="*/ 10 h 29"/>
                <a:gd name="T100" fmla="*/ 4 w 29"/>
                <a:gd name="T101" fmla="*/ 8 h 29"/>
                <a:gd name="T102" fmla="*/ 4 w 29"/>
                <a:gd name="T103" fmla="*/ 8 h 29"/>
                <a:gd name="T104" fmla="*/ 6 w 29"/>
                <a:gd name="T105" fmla="*/ 8 h 29"/>
                <a:gd name="T106" fmla="*/ 6 w 29"/>
                <a:gd name="T107" fmla="*/ 6 h 29"/>
                <a:gd name="T108" fmla="*/ 8 w 29"/>
                <a:gd name="T109" fmla="*/ 6 h 29"/>
                <a:gd name="T110" fmla="*/ 10 w 29"/>
                <a:gd name="T111" fmla="*/ 6 h 29"/>
                <a:gd name="T112" fmla="*/ 13 w 29"/>
                <a:gd name="T113" fmla="*/ 4 h 29"/>
                <a:gd name="T114" fmla="*/ 13 w 29"/>
                <a:gd name="T115" fmla="*/ 0 h 29"/>
                <a:gd name="T116" fmla="*/ 19 w 29"/>
                <a:gd name="T117" fmla="*/ 0 h 29"/>
                <a:gd name="T118" fmla="*/ 2 w 29"/>
                <a:gd name="T119" fmla="*/ 14 h 29"/>
                <a:gd name="T120" fmla="*/ 2 w 29"/>
                <a:gd name="T121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" h="29"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2" y="14"/>
                  </a:move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245"/>
            <p:cNvSpPr>
              <a:spLocks/>
            </p:cNvSpPr>
            <p:nvPr/>
          </p:nvSpPr>
          <p:spPr bwMode="auto">
            <a:xfrm>
              <a:off x="12740867" y="1042149"/>
              <a:ext cx="30162" cy="46038"/>
            </a:xfrm>
            <a:custGeom>
              <a:avLst/>
              <a:gdLst>
                <a:gd name="T0" fmla="*/ 15 w 19"/>
                <a:gd name="T1" fmla="*/ 0 h 29"/>
                <a:gd name="T2" fmla="*/ 15 w 19"/>
                <a:gd name="T3" fmla="*/ 2 h 29"/>
                <a:gd name="T4" fmla="*/ 15 w 19"/>
                <a:gd name="T5" fmla="*/ 4 h 29"/>
                <a:gd name="T6" fmla="*/ 15 w 19"/>
                <a:gd name="T7" fmla="*/ 4 h 29"/>
                <a:gd name="T8" fmla="*/ 15 w 19"/>
                <a:gd name="T9" fmla="*/ 8 h 29"/>
                <a:gd name="T10" fmla="*/ 15 w 19"/>
                <a:gd name="T11" fmla="*/ 8 h 29"/>
                <a:gd name="T12" fmla="*/ 17 w 19"/>
                <a:gd name="T13" fmla="*/ 10 h 29"/>
                <a:gd name="T14" fmla="*/ 17 w 19"/>
                <a:gd name="T15" fmla="*/ 10 h 29"/>
                <a:gd name="T16" fmla="*/ 15 w 19"/>
                <a:gd name="T17" fmla="*/ 12 h 29"/>
                <a:gd name="T18" fmla="*/ 17 w 19"/>
                <a:gd name="T19" fmla="*/ 14 h 29"/>
                <a:gd name="T20" fmla="*/ 17 w 19"/>
                <a:gd name="T21" fmla="*/ 14 h 29"/>
                <a:gd name="T22" fmla="*/ 15 w 19"/>
                <a:gd name="T23" fmla="*/ 17 h 29"/>
                <a:gd name="T24" fmla="*/ 17 w 19"/>
                <a:gd name="T25" fmla="*/ 17 h 29"/>
                <a:gd name="T26" fmla="*/ 17 w 19"/>
                <a:gd name="T27" fmla="*/ 21 h 29"/>
                <a:gd name="T28" fmla="*/ 17 w 19"/>
                <a:gd name="T29" fmla="*/ 21 h 29"/>
                <a:gd name="T30" fmla="*/ 17 w 19"/>
                <a:gd name="T31" fmla="*/ 23 h 29"/>
                <a:gd name="T32" fmla="*/ 19 w 19"/>
                <a:gd name="T33" fmla="*/ 23 h 29"/>
                <a:gd name="T34" fmla="*/ 19 w 19"/>
                <a:gd name="T35" fmla="*/ 25 h 29"/>
                <a:gd name="T36" fmla="*/ 17 w 19"/>
                <a:gd name="T37" fmla="*/ 25 h 29"/>
                <a:gd name="T38" fmla="*/ 17 w 19"/>
                <a:gd name="T39" fmla="*/ 25 h 29"/>
                <a:gd name="T40" fmla="*/ 17 w 19"/>
                <a:gd name="T41" fmla="*/ 25 h 29"/>
                <a:gd name="T42" fmla="*/ 15 w 19"/>
                <a:gd name="T43" fmla="*/ 23 h 29"/>
                <a:gd name="T44" fmla="*/ 15 w 19"/>
                <a:gd name="T45" fmla="*/ 23 h 29"/>
                <a:gd name="T46" fmla="*/ 15 w 19"/>
                <a:gd name="T47" fmla="*/ 23 h 29"/>
                <a:gd name="T48" fmla="*/ 17 w 19"/>
                <a:gd name="T49" fmla="*/ 25 h 29"/>
                <a:gd name="T50" fmla="*/ 15 w 19"/>
                <a:gd name="T51" fmla="*/ 25 h 29"/>
                <a:gd name="T52" fmla="*/ 14 w 19"/>
                <a:gd name="T53" fmla="*/ 25 h 29"/>
                <a:gd name="T54" fmla="*/ 12 w 19"/>
                <a:gd name="T55" fmla="*/ 27 h 29"/>
                <a:gd name="T56" fmla="*/ 12 w 19"/>
                <a:gd name="T57" fmla="*/ 27 h 29"/>
                <a:gd name="T58" fmla="*/ 10 w 19"/>
                <a:gd name="T59" fmla="*/ 27 h 29"/>
                <a:gd name="T60" fmla="*/ 8 w 19"/>
                <a:gd name="T61" fmla="*/ 27 h 29"/>
                <a:gd name="T62" fmla="*/ 6 w 19"/>
                <a:gd name="T63" fmla="*/ 29 h 29"/>
                <a:gd name="T64" fmla="*/ 4 w 19"/>
                <a:gd name="T65" fmla="*/ 29 h 29"/>
                <a:gd name="T66" fmla="*/ 4 w 19"/>
                <a:gd name="T67" fmla="*/ 29 h 29"/>
                <a:gd name="T68" fmla="*/ 2 w 19"/>
                <a:gd name="T69" fmla="*/ 27 h 29"/>
                <a:gd name="T70" fmla="*/ 2 w 19"/>
                <a:gd name="T71" fmla="*/ 27 h 29"/>
                <a:gd name="T72" fmla="*/ 2 w 19"/>
                <a:gd name="T73" fmla="*/ 27 h 29"/>
                <a:gd name="T74" fmla="*/ 2 w 19"/>
                <a:gd name="T75" fmla="*/ 25 h 29"/>
                <a:gd name="T76" fmla="*/ 2 w 19"/>
                <a:gd name="T77" fmla="*/ 23 h 29"/>
                <a:gd name="T78" fmla="*/ 0 w 19"/>
                <a:gd name="T79" fmla="*/ 21 h 29"/>
                <a:gd name="T80" fmla="*/ 0 w 19"/>
                <a:gd name="T81" fmla="*/ 19 h 29"/>
                <a:gd name="T82" fmla="*/ 2 w 19"/>
                <a:gd name="T83" fmla="*/ 17 h 29"/>
                <a:gd name="T84" fmla="*/ 2 w 19"/>
                <a:gd name="T85" fmla="*/ 14 h 29"/>
                <a:gd name="T86" fmla="*/ 4 w 19"/>
                <a:gd name="T87" fmla="*/ 12 h 29"/>
                <a:gd name="T88" fmla="*/ 4 w 19"/>
                <a:gd name="T89" fmla="*/ 10 h 29"/>
                <a:gd name="T90" fmla="*/ 4 w 19"/>
                <a:gd name="T91" fmla="*/ 8 h 29"/>
                <a:gd name="T92" fmla="*/ 4 w 19"/>
                <a:gd name="T93" fmla="*/ 6 h 29"/>
                <a:gd name="T94" fmla="*/ 4 w 19"/>
                <a:gd name="T95" fmla="*/ 6 h 29"/>
                <a:gd name="T96" fmla="*/ 4 w 19"/>
                <a:gd name="T97" fmla="*/ 4 h 29"/>
                <a:gd name="T98" fmla="*/ 4 w 19"/>
                <a:gd name="T99" fmla="*/ 2 h 29"/>
                <a:gd name="T100" fmla="*/ 4 w 19"/>
                <a:gd name="T101" fmla="*/ 0 h 29"/>
                <a:gd name="T102" fmla="*/ 10 w 19"/>
                <a:gd name="T103" fmla="*/ 0 h 29"/>
                <a:gd name="T104" fmla="*/ 12 w 19"/>
                <a:gd name="T105" fmla="*/ 0 h 29"/>
                <a:gd name="T106" fmla="*/ 14 w 19"/>
                <a:gd name="T10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" h="29">
                  <a:moveTo>
                    <a:pt x="15" y="0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5"/>
                  </a:lnTo>
                  <a:lnTo>
                    <a:pt x="17" y="15"/>
                  </a:lnTo>
                  <a:lnTo>
                    <a:pt x="17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5" y="19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6246"/>
            <p:cNvSpPr>
              <a:spLocks/>
            </p:cNvSpPr>
            <p:nvPr/>
          </p:nvSpPr>
          <p:spPr bwMode="auto">
            <a:xfrm>
              <a:off x="12677367" y="1024687"/>
              <a:ext cx="39687" cy="41275"/>
            </a:xfrm>
            <a:custGeom>
              <a:avLst/>
              <a:gdLst>
                <a:gd name="T0" fmla="*/ 7 w 25"/>
                <a:gd name="T1" fmla="*/ 0 h 26"/>
                <a:gd name="T2" fmla="*/ 7 w 25"/>
                <a:gd name="T3" fmla="*/ 2 h 26"/>
                <a:gd name="T4" fmla="*/ 9 w 25"/>
                <a:gd name="T5" fmla="*/ 2 h 26"/>
                <a:gd name="T6" fmla="*/ 11 w 25"/>
                <a:gd name="T7" fmla="*/ 2 h 26"/>
                <a:gd name="T8" fmla="*/ 13 w 25"/>
                <a:gd name="T9" fmla="*/ 2 h 26"/>
                <a:gd name="T10" fmla="*/ 13 w 25"/>
                <a:gd name="T11" fmla="*/ 3 h 26"/>
                <a:gd name="T12" fmla="*/ 13 w 25"/>
                <a:gd name="T13" fmla="*/ 3 h 26"/>
                <a:gd name="T14" fmla="*/ 15 w 25"/>
                <a:gd name="T15" fmla="*/ 3 h 26"/>
                <a:gd name="T16" fmla="*/ 17 w 25"/>
                <a:gd name="T17" fmla="*/ 3 h 26"/>
                <a:gd name="T18" fmla="*/ 19 w 25"/>
                <a:gd name="T19" fmla="*/ 3 h 26"/>
                <a:gd name="T20" fmla="*/ 19 w 25"/>
                <a:gd name="T21" fmla="*/ 2 h 26"/>
                <a:gd name="T22" fmla="*/ 21 w 25"/>
                <a:gd name="T23" fmla="*/ 2 h 26"/>
                <a:gd name="T24" fmla="*/ 21 w 25"/>
                <a:gd name="T25" fmla="*/ 3 h 26"/>
                <a:gd name="T26" fmla="*/ 21 w 25"/>
                <a:gd name="T27" fmla="*/ 5 h 26"/>
                <a:gd name="T28" fmla="*/ 23 w 25"/>
                <a:gd name="T29" fmla="*/ 7 h 26"/>
                <a:gd name="T30" fmla="*/ 23 w 25"/>
                <a:gd name="T31" fmla="*/ 7 h 26"/>
                <a:gd name="T32" fmla="*/ 23 w 25"/>
                <a:gd name="T33" fmla="*/ 9 h 26"/>
                <a:gd name="T34" fmla="*/ 23 w 25"/>
                <a:gd name="T35" fmla="*/ 11 h 26"/>
                <a:gd name="T36" fmla="*/ 23 w 25"/>
                <a:gd name="T37" fmla="*/ 13 h 26"/>
                <a:gd name="T38" fmla="*/ 23 w 25"/>
                <a:gd name="T39" fmla="*/ 15 h 26"/>
                <a:gd name="T40" fmla="*/ 23 w 25"/>
                <a:gd name="T41" fmla="*/ 17 h 26"/>
                <a:gd name="T42" fmla="*/ 25 w 25"/>
                <a:gd name="T43" fmla="*/ 19 h 26"/>
                <a:gd name="T44" fmla="*/ 23 w 25"/>
                <a:gd name="T45" fmla="*/ 19 h 26"/>
                <a:gd name="T46" fmla="*/ 25 w 25"/>
                <a:gd name="T47" fmla="*/ 21 h 26"/>
                <a:gd name="T48" fmla="*/ 23 w 25"/>
                <a:gd name="T49" fmla="*/ 21 h 26"/>
                <a:gd name="T50" fmla="*/ 23 w 25"/>
                <a:gd name="T51" fmla="*/ 23 h 26"/>
                <a:gd name="T52" fmla="*/ 23 w 25"/>
                <a:gd name="T53" fmla="*/ 23 h 26"/>
                <a:gd name="T54" fmla="*/ 23 w 25"/>
                <a:gd name="T55" fmla="*/ 25 h 26"/>
                <a:gd name="T56" fmla="*/ 21 w 25"/>
                <a:gd name="T57" fmla="*/ 25 h 26"/>
                <a:gd name="T58" fmla="*/ 21 w 25"/>
                <a:gd name="T59" fmla="*/ 25 h 26"/>
                <a:gd name="T60" fmla="*/ 19 w 25"/>
                <a:gd name="T61" fmla="*/ 26 h 26"/>
                <a:gd name="T62" fmla="*/ 17 w 25"/>
                <a:gd name="T63" fmla="*/ 25 h 26"/>
                <a:gd name="T64" fmla="*/ 17 w 25"/>
                <a:gd name="T65" fmla="*/ 23 h 26"/>
                <a:gd name="T66" fmla="*/ 17 w 25"/>
                <a:gd name="T67" fmla="*/ 21 h 26"/>
                <a:gd name="T68" fmla="*/ 15 w 25"/>
                <a:gd name="T69" fmla="*/ 21 h 26"/>
                <a:gd name="T70" fmla="*/ 13 w 25"/>
                <a:gd name="T71" fmla="*/ 21 h 26"/>
                <a:gd name="T72" fmla="*/ 13 w 25"/>
                <a:gd name="T73" fmla="*/ 19 h 26"/>
                <a:gd name="T74" fmla="*/ 13 w 25"/>
                <a:gd name="T75" fmla="*/ 17 h 26"/>
                <a:gd name="T76" fmla="*/ 13 w 25"/>
                <a:gd name="T77" fmla="*/ 15 h 26"/>
                <a:gd name="T78" fmla="*/ 11 w 25"/>
                <a:gd name="T79" fmla="*/ 13 h 26"/>
                <a:gd name="T80" fmla="*/ 9 w 25"/>
                <a:gd name="T81" fmla="*/ 13 h 26"/>
                <a:gd name="T82" fmla="*/ 7 w 25"/>
                <a:gd name="T83" fmla="*/ 13 h 26"/>
                <a:gd name="T84" fmla="*/ 6 w 25"/>
                <a:gd name="T85" fmla="*/ 15 h 26"/>
                <a:gd name="T86" fmla="*/ 6 w 25"/>
                <a:gd name="T87" fmla="*/ 17 h 26"/>
                <a:gd name="T88" fmla="*/ 6 w 25"/>
                <a:gd name="T89" fmla="*/ 15 h 26"/>
                <a:gd name="T90" fmla="*/ 4 w 25"/>
                <a:gd name="T91" fmla="*/ 13 h 26"/>
                <a:gd name="T92" fmla="*/ 4 w 25"/>
                <a:gd name="T93" fmla="*/ 13 h 26"/>
                <a:gd name="T94" fmla="*/ 4 w 25"/>
                <a:gd name="T95" fmla="*/ 13 h 26"/>
                <a:gd name="T96" fmla="*/ 4 w 25"/>
                <a:gd name="T97" fmla="*/ 11 h 26"/>
                <a:gd name="T98" fmla="*/ 2 w 25"/>
                <a:gd name="T99" fmla="*/ 9 h 26"/>
                <a:gd name="T100" fmla="*/ 2 w 25"/>
                <a:gd name="T101" fmla="*/ 7 h 26"/>
                <a:gd name="T102" fmla="*/ 2 w 25"/>
                <a:gd name="T103" fmla="*/ 7 h 26"/>
                <a:gd name="T104" fmla="*/ 2 w 25"/>
                <a:gd name="T105" fmla="*/ 7 h 26"/>
                <a:gd name="T106" fmla="*/ 0 w 25"/>
                <a:gd name="T107" fmla="*/ 7 h 26"/>
                <a:gd name="T108" fmla="*/ 0 w 25"/>
                <a:gd name="T109" fmla="*/ 5 h 26"/>
                <a:gd name="T110" fmla="*/ 2 w 25"/>
                <a:gd name="T111" fmla="*/ 3 h 26"/>
                <a:gd name="T112" fmla="*/ 4 w 25"/>
                <a:gd name="T113" fmla="*/ 3 h 26"/>
                <a:gd name="T114" fmla="*/ 6 w 25"/>
                <a:gd name="T115" fmla="*/ 2 h 26"/>
                <a:gd name="T116" fmla="*/ 4 w 25"/>
                <a:gd name="T117" fmla="*/ 2 h 26"/>
                <a:gd name="T118" fmla="*/ 6 w 25"/>
                <a:gd name="T119" fmla="*/ 0 h 26"/>
                <a:gd name="T120" fmla="*/ 6 w 25"/>
                <a:gd name="T1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" h="26">
                  <a:moveTo>
                    <a:pt x="6" y="0"/>
                  </a:move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5" y="19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4" y="15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247"/>
            <p:cNvSpPr>
              <a:spLocks/>
            </p:cNvSpPr>
            <p:nvPr/>
          </p:nvSpPr>
          <p:spPr bwMode="auto">
            <a:xfrm>
              <a:off x="12671017" y="1015162"/>
              <a:ext cx="15875" cy="6350"/>
            </a:xfrm>
            <a:custGeom>
              <a:avLst/>
              <a:gdLst>
                <a:gd name="T0" fmla="*/ 6 w 10"/>
                <a:gd name="T1" fmla="*/ 0 h 4"/>
                <a:gd name="T2" fmla="*/ 6 w 10"/>
                <a:gd name="T3" fmla="*/ 2 h 4"/>
                <a:gd name="T4" fmla="*/ 8 w 10"/>
                <a:gd name="T5" fmla="*/ 0 h 4"/>
                <a:gd name="T6" fmla="*/ 8 w 10"/>
                <a:gd name="T7" fmla="*/ 0 h 4"/>
                <a:gd name="T8" fmla="*/ 8 w 10"/>
                <a:gd name="T9" fmla="*/ 2 h 4"/>
                <a:gd name="T10" fmla="*/ 8 w 10"/>
                <a:gd name="T11" fmla="*/ 2 h 4"/>
                <a:gd name="T12" fmla="*/ 8 w 10"/>
                <a:gd name="T13" fmla="*/ 2 h 4"/>
                <a:gd name="T14" fmla="*/ 8 w 10"/>
                <a:gd name="T15" fmla="*/ 2 h 4"/>
                <a:gd name="T16" fmla="*/ 8 w 10"/>
                <a:gd name="T17" fmla="*/ 2 h 4"/>
                <a:gd name="T18" fmla="*/ 10 w 10"/>
                <a:gd name="T19" fmla="*/ 2 h 4"/>
                <a:gd name="T20" fmla="*/ 10 w 10"/>
                <a:gd name="T21" fmla="*/ 2 h 4"/>
                <a:gd name="T22" fmla="*/ 10 w 10"/>
                <a:gd name="T23" fmla="*/ 2 h 4"/>
                <a:gd name="T24" fmla="*/ 10 w 10"/>
                <a:gd name="T25" fmla="*/ 2 h 4"/>
                <a:gd name="T26" fmla="*/ 8 w 10"/>
                <a:gd name="T27" fmla="*/ 2 h 4"/>
                <a:gd name="T28" fmla="*/ 8 w 10"/>
                <a:gd name="T29" fmla="*/ 2 h 4"/>
                <a:gd name="T30" fmla="*/ 8 w 10"/>
                <a:gd name="T31" fmla="*/ 2 h 4"/>
                <a:gd name="T32" fmla="*/ 8 w 10"/>
                <a:gd name="T33" fmla="*/ 2 h 4"/>
                <a:gd name="T34" fmla="*/ 6 w 10"/>
                <a:gd name="T35" fmla="*/ 2 h 4"/>
                <a:gd name="T36" fmla="*/ 6 w 10"/>
                <a:gd name="T37" fmla="*/ 2 h 4"/>
                <a:gd name="T38" fmla="*/ 6 w 10"/>
                <a:gd name="T39" fmla="*/ 2 h 4"/>
                <a:gd name="T40" fmla="*/ 6 w 10"/>
                <a:gd name="T41" fmla="*/ 2 h 4"/>
                <a:gd name="T42" fmla="*/ 6 w 10"/>
                <a:gd name="T43" fmla="*/ 2 h 4"/>
                <a:gd name="T44" fmla="*/ 6 w 10"/>
                <a:gd name="T45" fmla="*/ 2 h 4"/>
                <a:gd name="T46" fmla="*/ 6 w 10"/>
                <a:gd name="T47" fmla="*/ 2 h 4"/>
                <a:gd name="T48" fmla="*/ 4 w 10"/>
                <a:gd name="T49" fmla="*/ 2 h 4"/>
                <a:gd name="T50" fmla="*/ 4 w 10"/>
                <a:gd name="T51" fmla="*/ 2 h 4"/>
                <a:gd name="T52" fmla="*/ 4 w 10"/>
                <a:gd name="T53" fmla="*/ 2 h 4"/>
                <a:gd name="T54" fmla="*/ 2 w 10"/>
                <a:gd name="T55" fmla="*/ 2 h 4"/>
                <a:gd name="T56" fmla="*/ 0 w 10"/>
                <a:gd name="T57" fmla="*/ 2 h 4"/>
                <a:gd name="T58" fmla="*/ 0 w 10"/>
                <a:gd name="T59" fmla="*/ 2 h 4"/>
                <a:gd name="T60" fmla="*/ 0 w 10"/>
                <a:gd name="T61" fmla="*/ 2 h 4"/>
                <a:gd name="T62" fmla="*/ 0 w 10"/>
                <a:gd name="T63" fmla="*/ 0 h 4"/>
                <a:gd name="T64" fmla="*/ 0 w 10"/>
                <a:gd name="T65" fmla="*/ 2 h 4"/>
                <a:gd name="T66" fmla="*/ 0 w 10"/>
                <a:gd name="T67" fmla="*/ 2 h 4"/>
                <a:gd name="T68" fmla="*/ 0 w 10"/>
                <a:gd name="T69" fmla="*/ 2 h 4"/>
                <a:gd name="T70" fmla="*/ 0 w 10"/>
                <a:gd name="T71" fmla="*/ 2 h 4"/>
                <a:gd name="T72" fmla="*/ 2 w 10"/>
                <a:gd name="T73" fmla="*/ 2 h 4"/>
                <a:gd name="T74" fmla="*/ 2 w 10"/>
                <a:gd name="T75" fmla="*/ 2 h 4"/>
                <a:gd name="T76" fmla="*/ 2 w 10"/>
                <a:gd name="T77" fmla="*/ 2 h 4"/>
                <a:gd name="T78" fmla="*/ 2 w 10"/>
                <a:gd name="T79" fmla="*/ 2 h 4"/>
                <a:gd name="T80" fmla="*/ 2 w 10"/>
                <a:gd name="T81" fmla="*/ 2 h 4"/>
                <a:gd name="T82" fmla="*/ 4 w 10"/>
                <a:gd name="T83" fmla="*/ 2 h 4"/>
                <a:gd name="T84" fmla="*/ 4 w 10"/>
                <a:gd name="T85" fmla="*/ 2 h 4"/>
                <a:gd name="T86" fmla="*/ 4 w 10"/>
                <a:gd name="T87" fmla="*/ 2 h 4"/>
                <a:gd name="T88" fmla="*/ 4 w 10"/>
                <a:gd name="T89" fmla="*/ 2 h 4"/>
                <a:gd name="T90" fmla="*/ 4 w 10"/>
                <a:gd name="T91" fmla="*/ 2 h 4"/>
                <a:gd name="T92" fmla="*/ 4 w 10"/>
                <a:gd name="T93" fmla="*/ 2 h 4"/>
                <a:gd name="T94" fmla="*/ 4 w 10"/>
                <a:gd name="T95" fmla="*/ 2 h 4"/>
                <a:gd name="T96" fmla="*/ 2 w 10"/>
                <a:gd name="T97" fmla="*/ 2 h 4"/>
                <a:gd name="T98" fmla="*/ 2 w 10"/>
                <a:gd name="T99" fmla="*/ 2 h 4"/>
                <a:gd name="T100" fmla="*/ 2 w 10"/>
                <a:gd name="T101" fmla="*/ 2 h 4"/>
                <a:gd name="T102" fmla="*/ 2 w 10"/>
                <a:gd name="T103" fmla="*/ 2 h 4"/>
                <a:gd name="T104" fmla="*/ 2 w 10"/>
                <a:gd name="T105" fmla="*/ 0 h 4"/>
                <a:gd name="T106" fmla="*/ 4 w 10"/>
                <a:gd name="T107" fmla="*/ 0 h 4"/>
                <a:gd name="T108" fmla="*/ 4 w 10"/>
                <a:gd name="T109" fmla="*/ 0 h 4"/>
                <a:gd name="T110" fmla="*/ 4 w 10"/>
                <a:gd name="T111" fmla="*/ 0 h 4"/>
                <a:gd name="T112" fmla="*/ 4 w 10"/>
                <a:gd name="T113" fmla="*/ 0 h 4"/>
                <a:gd name="T114" fmla="*/ 6 w 10"/>
                <a:gd name="T115" fmla="*/ 0 h 4"/>
                <a:gd name="T116" fmla="*/ 6 w 10"/>
                <a:gd name="T117" fmla="*/ 0 h 4"/>
                <a:gd name="T118" fmla="*/ 6 w 10"/>
                <a:gd name="T1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" h="4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6248"/>
            <p:cNvSpPr>
              <a:spLocks noEditPoints="1"/>
            </p:cNvSpPr>
            <p:nvPr/>
          </p:nvSpPr>
          <p:spPr bwMode="auto">
            <a:xfrm>
              <a:off x="12671017" y="1024687"/>
              <a:ext cx="15875" cy="11113"/>
            </a:xfrm>
            <a:custGeom>
              <a:avLst/>
              <a:gdLst>
                <a:gd name="T0" fmla="*/ 8 w 10"/>
                <a:gd name="T1" fmla="*/ 0 h 7"/>
                <a:gd name="T2" fmla="*/ 10 w 10"/>
                <a:gd name="T3" fmla="*/ 0 h 7"/>
                <a:gd name="T4" fmla="*/ 10 w 10"/>
                <a:gd name="T5" fmla="*/ 0 h 7"/>
                <a:gd name="T6" fmla="*/ 8 w 10"/>
                <a:gd name="T7" fmla="*/ 2 h 7"/>
                <a:gd name="T8" fmla="*/ 8 w 10"/>
                <a:gd name="T9" fmla="*/ 2 h 7"/>
                <a:gd name="T10" fmla="*/ 10 w 10"/>
                <a:gd name="T11" fmla="*/ 3 h 7"/>
                <a:gd name="T12" fmla="*/ 8 w 10"/>
                <a:gd name="T13" fmla="*/ 3 h 7"/>
                <a:gd name="T14" fmla="*/ 6 w 10"/>
                <a:gd name="T15" fmla="*/ 3 h 7"/>
                <a:gd name="T16" fmla="*/ 6 w 10"/>
                <a:gd name="T17" fmla="*/ 3 h 7"/>
                <a:gd name="T18" fmla="*/ 6 w 10"/>
                <a:gd name="T19" fmla="*/ 5 h 7"/>
                <a:gd name="T20" fmla="*/ 4 w 10"/>
                <a:gd name="T21" fmla="*/ 5 h 7"/>
                <a:gd name="T22" fmla="*/ 4 w 10"/>
                <a:gd name="T23" fmla="*/ 7 h 7"/>
                <a:gd name="T24" fmla="*/ 4 w 10"/>
                <a:gd name="T25" fmla="*/ 5 h 7"/>
                <a:gd name="T26" fmla="*/ 4 w 10"/>
                <a:gd name="T27" fmla="*/ 7 h 7"/>
                <a:gd name="T28" fmla="*/ 4 w 10"/>
                <a:gd name="T29" fmla="*/ 5 h 7"/>
                <a:gd name="T30" fmla="*/ 4 w 10"/>
                <a:gd name="T31" fmla="*/ 5 h 7"/>
                <a:gd name="T32" fmla="*/ 4 w 10"/>
                <a:gd name="T33" fmla="*/ 5 h 7"/>
                <a:gd name="T34" fmla="*/ 4 w 10"/>
                <a:gd name="T35" fmla="*/ 5 h 7"/>
                <a:gd name="T36" fmla="*/ 4 w 10"/>
                <a:gd name="T37" fmla="*/ 5 h 7"/>
                <a:gd name="T38" fmla="*/ 4 w 10"/>
                <a:gd name="T39" fmla="*/ 3 h 7"/>
                <a:gd name="T40" fmla="*/ 4 w 10"/>
                <a:gd name="T41" fmla="*/ 3 h 7"/>
                <a:gd name="T42" fmla="*/ 4 w 10"/>
                <a:gd name="T43" fmla="*/ 3 h 7"/>
                <a:gd name="T44" fmla="*/ 4 w 10"/>
                <a:gd name="T45" fmla="*/ 3 h 7"/>
                <a:gd name="T46" fmla="*/ 4 w 10"/>
                <a:gd name="T47" fmla="*/ 3 h 7"/>
                <a:gd name="T48" fmla="*/ 2 w 10"/>
                <a:gd name="T49" fmla="*/ 3 h 7"/>
                <a:gd name="T50" fmla="*/ 4 w 10"/>
                <a:gd name="T51" fmla="*/ 2 h 7"/>
                <a:gd name="T52" fmla="*/ 4 w 10"/>
                <a:gd name="T53" fmla="*/ 2 h 7"/>
                <a:gd name="T54" fmla="*/ 4 w 10"/>
                <a:gd name="T55" fmla="*/ 3 h 7"/>
                <a:gd name="T56" fmla="*/ 4 w 10"/>
                <a:gd name="T57" fmla="*/ 3 h 7"/>
                <a:gd name="T58" fmla="*/ 4 w 10"/>
                <a:gd name="T59" fmla="*/ 2 h 7"/>
                <a:gd name="T60" fmla="*/ 4 w 10"/>
                <a:gd name="T61" fmla="*/ 2 h 7"/>
                <a:gd name="T62" fmla="*/ 4 w 10"/>
                <a:gd name="T63" fmla="*/ 2 h 7"/>
                <a:gd name="T64" fmla="*/ 2 w 10"/>
                <a:gd name="T65" fmla="*/ 3 h 7"/>
                <a:gd name="T66" fmla="*/ 2 w 10"/>
                <a:gd name="T67" fmla="*/ 2 h 7"/>
                <a:gd name="T68" fmla="*/ 2 w 10"/>
                <a:gd name="T69" fmla="*/ 2 h 7"/>
                <a:gd name="T70" fmla="*/ 2 w 10"/>
                <a:gd name="T71" fmla="*/ 2 h 7"/>
                <a:gd name="T72" fmla="*/ 2 w 10"/>
                <a:gd name="T73" fmla="*/ 2 h 7"/>
                <a:gd name="T74" fmla="*/ 0 w 10"/>
                <a:gd name="T75" fmla="*/ 2 h 7"/>
                <a:gd name="T76" fmla="*/ 2 w 10"/>
                <a:gd name="T77" fmla="*/ 0 h 7"/>
                <a:gd name="T78" fmla="*/ 2 w 10"/>
                <a:gd name="T79" fmla="*/ 0 h 7"/>
                <a:gd name="T80" fmla="*/ 0 w 10"/>
                <a:gd name="T81" fmla="*/ 0 h 7"/>
                <a:gd name="T82" fmla="*/ 0 w 10"/>
                <a:gd name="T83" fmla="*/ 0 h 7"/>
                <a:gd name="T84" fmla="*/ 0 w 10"/>
                <a:gd name="T85" fmla="*/ 0 h 7"/>
                <a:gd name="T86" fmla="*/ 2 w 10"/>
                <a:gd name="T87" fmla="*/ 0 h 7"/>
                <a:gd name="T88" fmla="*/ 2 w 10"/>
                <a:gd name="T89" fmla="*/ 0 h 7"/>
                <a:gd name="T90" fmla="*/ 4 w 10"/>
                <a:gd name="T91" fmla="*/ 0 h 7"/>
                <a:gd name="T92" fmla="*/ 0 w 10"/>
                <a:gd name="T93" fmla="*/ 5 h 7"/>
                <a:gd name="T94" fmla="*/ 0 w 10"/>
                <a:gd name="T95" fmla="*/ 5 h 7"/>
                <a:gd name="T96" fmla="*/ 0 w 10"/>
                <a:gd name="T97" fmla="*/ 5 h 7"/>
                <a:gd name="T98" fmla="*/ 2 w 10"/>
                <a:gd name="T99" fmla="*/ 5 h 7"/>
                <a:gd name="T100" fmla="*/ 0 w 10"/>
                <a:gd name="T101" fmla="*/ 5 h 7"/>
                <a:gd name="T102" fmla="*/ 2 w 10"/>
                <a:gd name="T103" fmla="*/ 3 h 7"/>
                <a:gd name="T104" fmla="*/ 2 w 10"/>
                <a:gd name="T105" fmla="*/ 3 h 7"/>
                <a:gd name="T106" fmla="*/ 2 w 10"/>
                <a:gd name="T107" fmla="*/ 3 h 7"/>
                <a:gd name="T108" fmla="*/ 2 w 10"/>
                <a:gd name="T109" fmla="*/ 2 h 7"/>
                <a:gd name="T110" fmla="*/ 2 w 10"/>
                <a:gd name="T111" fmla="*/ 5 h 7"/>
                <a:gd name="T112" fmla="*/ 2 w 10"/>
                <a:gd name="T113" fmla="*/ 5 h 7"/>
                <a:gd name="T114" fmla="*/ 0 w 10"/>
                <a:gd name="T115" fmla="*/ 3 h 7"/>
                <a:gd name="T116" fmla="*/ 0 w 10"/>
                <a:gd name="T117" fmla="*/ 3 h 7"/>
                <a:gd name="T118" fmla="*/ 0 w 10"/>
                <a:gd name="T119" fmla="*/ 3 h 7"/>
                <a:gd name="T120" fmla="*/ 0 w 10"/>
                <a:gd name="T121" fmla="*/ 3 h 7"/>
                <a:gd name="T122" fmla="*/ 2 w 10"/>
                <a:gd name="T12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" h="7">
                  <a:moveTo>
                    <a:pt x="6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  <a:moveTo>
                    <a:pt x="0" y="5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close/>
                  <a:moveTo>
                    <a:pt x="2" y="5"/>
                  </a:move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close/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6249"/>
            <p:cNvSpPr>
              <a:spLocks noEditPoints="1"/>
            </p:cNvSpPr>
            <p:nvPr/>
          </p:nvSpPr>
          <p:spPr bwMode="auto">
            <a:xfrm>
              <a:off x="12823417" y="1100887"/>
              <a:ext cx="20637" cy="20638"/>
            </a:xfrm>
            <a:custGeom>
              <a:avLst/>
              <a:gdLst>
                <a:gd name="T0" fmla="*/ 8 w 13"/>
                <a:gd name="T1" fmla="*/ 7 h 13"/>
                <a:gd name="T2" fmla="*/ 8 w 13"/>
                <a:gd name="T3" fmla="*/ 7 h 13"/>
                <a:gd name="T4" fmla="*/ 8 w 13"/>
                <a:gd name="T5" fmla="*/ 7 h 13"/>
                <a:gd name="T6" fmla="*/ 10 w 13"/>
                <a:gd name="T7" fmla="*/ 7 h 13"/>
                <a:gd name="T8" fmla="*/ 10 w 13"/>
                <a:gd name="T9" fmla="*/ 7 h 13"/>
                <a:gd name="T10" fmla="*/ 11 w 13"/>
                <a:gd name="T11" fmla="*/ 7 h 13"/>
                <a:gd name="T12" fmla="*/ 13 w 13"/>
                <a:gd name="T13" fmla="*/ 7 h 13"/>
                <a:gd name="T14" fmla="*/ 13 w 13"/>
                <a:gd name="T15" fmla="*/ 9 h 13"/>
                <a:gd name="T16" fmla="*/ 13 w 13"/>
                <a:gd name="T17" fmla="*/ 9 h 13"/>
                <a:gd name="T18" fmla="*/ 13 w 13"/>
                <a:gd name="T19" fmla="*/ 9 h 13"/>
                <a:gd name="T20" fmla="*/ 13 w 13"/>
                <a:gd name="T21" fmla="*/ 11 h 13"/>
                <a:gd name="T22" fmla="*/ 13 w 13"/>
                <a:gd name="T23" fmla="*/ 13 h 13"/>
                <a:gd name="T24" fmla="*/ 11 w 13"/>
                <a:gd name="T25" fmla="*/ 13 h 13"/>
                <a:gd name="T26" fmla="*/ 10 w 13"/>
                <a:gd name="T27" fmla="*/ 13 h 13"/>
                <a:gd name="T28" fmla="*/ 10 w 13"/>
                <a:gd name="T29" fmla="*/ 13 h 13"/>
                <a:gd name="T30" fmla="*/ 8 w 13"/>
                <a:gd name="T31" fmla="*/ 13 h 13"/>
                <a:gd name="T32" fmla="*/ 8 w 13"/>
                <a:gd name="T33" fmla="*/ 13 h 13"/>
                <a:gd name="T34" fmla="*/ 8 w 13"/>
                <a:gd name="T35" fmla="*/ 13 h 13"/>
                <a:gd name="T36" fmla="*/ 6 w 13"/>
                <a:gd name="T37" fmla="*/ 13 h 13"/>
                <a:gd name="T38" fmla="*/ 6 w 13"/>
                <a:gd name="T39" fmla="*/ 13 h 13"/>
                <a:gd name="T40" fmla="*/ 6 w 13"/>
                <a:gd name="T41" fmla="*/ 13 h 13"/>
                <a:gd name="T42" fmla="*/ 6 w 13"/>
                <a:gd name="T43" fmla="*/ 13 h 13"/>
                <a:gd name="T44" fmla="*/ 6 w 13"/>
                <a:gd name="T45" fmla="*/ 13 h 13"/>
                <a:gd name="T46" fmla="*/ 6 w 13"/>
                <a:gd name="T47" fmla="*/ 13 h 13"/>
                <a:gd name="T48" fmla="*/ 6 w 13"/>
                <a:gd name="T49" fmla="*/ 13 h 13"/>
                <a:gd name="T50" fmla="*/ 4 w 13"/>
                <a:gd name="T51" fmla="*/ 13 h 13"/>
                <a:gd name="T52" fmla="*/ 4 w 13"/>
                <a:gd name="T53" fmla="*/ 13 h 13"/>
                <a:gd name="T54" fmla="*/ 4 w 13"/>
                <a:gd name="T55" fmla="*/ 13 h 13"/>
                <a:gd name="T56" fmla="*/ 4 w 13"/>
                <a:gd name="T57" fmla="*/ 11 h 13"/>
                <a:gd name="T58" fmla="*/ 4 w 13"/>
                <a:gd name="T59" fmla="*/ 11 h 13"/>
                <a:gd name="T60" fmla="*/ 6 w 13"/>
                <a:gd name="T61" fmla="*/ 11 h 13"/>
                <a:gd name="T62" fmla="*/ 6 w 13"/>
                <a:gd name="T63" fmla="*/ 9 h 13"/>
                <a:gd name="T64" fmla="*/ 6 w 13"/>
                <a:gd name="T65" fmla="*/ 9 h 13"/>
                <a:gd name="T66" fmla="*/ 6 w 13"/>
                <a:gd name="T67" fmla="*/ 9 h 13"/>
                <a:gd name="T68" fmla="*/ 6 w 13"/>
                <a:gd name="T69" fmla="*/ 9 h 13"/>
                <a:gd name="T70" fmla="*/ 6 w 13"/>
                <a:gd name="T71" fmla="*/ 7 h 13"/>
                <a:gd name="T72" fmla="*/ 6 w 13"/>
                <a:gd name="T73" fmla="*/ 7 h 13"/>
                <a:gd name="T74" fmla="*/ 6 w 13"/>
                <a:gd name="T75" fmla="*/ 7 h 13"/>
                <a:gd name="T76" fmla="*/ 6 w 13"/>
                <a:gd name="T77" fmla="*/ 7 h 13"/>
                <a:gd name="T78" fmla="*/ 2 w 13"/>
                <a:gd name="T79" fmla="*/ 2 h 13"/>
                <a:gd name="T80" fmla="*/ 2 w 13"/>
                <a:gd name="T81" fmla="*/ 2 h 13"/>
                <a:gd name="T82" fmla="*/ 0 w 13"/>
                <a:gd name="T83" fmla="*/ 2 h 13"/>
                <a:gd name="T84" fmla="*/ 0 w 13"/>
                <a:gd name="T85" fmla="*/ 3 h 13"/>
                <a:gd name="T86" fmla="*/ 0 w 13"/>
                <a:gd name="T87" fmla="*/ 2 h 13"/>
                <a:gd name="T88" fmla="*/ 0 w 13"/>
                <a:gd name="T89" fmla="*/ 2 h 13"/>
                <a:gd name="T90" fmla="*/ 0 w 13"/>
                <a:gd name="T91" fmla="*/ 2 h 13"/>
                <a:gd name="T92" fmla="*/ 0 w 13"/>
                <a:gd name="T93" fmla="*/ 2 h 13"/>
                <a:gd name="T94" fmla="*/ 0 w 13"/>
                <a:gd name="T95" fmla="*/ 2 h 13"/>
                <a:gd name="T96" fmla="*/ 0 w 13"/>
                <a:gd name="T97" fmla="*/ 2 h 13"/>
                <a:gd name="T98" fmla="*/ 0 w 13"/>
                <a:gd name="T99" fmla="*/ 2 h 13"/>
                <a:gd name="T100" fmla="*/ 0 w 13"/>
                <a:gd name="T101" fmla="*/ 2 h 13"/>
                <a:gd name="T102" fmla="*/ 0 w 13"/>
                <a:gd name="T103" fmla="*/ 2 h 13"/>
                <a:gd name="T104" fmla="*/ 0 w 13"/>
                <a:gd name="T105" fmla="*/ 2 h 13"/>
                <a:gd name="T106" fmla="*/ 0 w 13"/>
                <a:gd name="T107" fmla="*/ 2 h 13"/>
                <a:gd name="T108" fmla="*/ 0 w 13"/>
                <a:gd name="T109" fmla="*/ 0 h 13"/>
                <a:gd name="T110" fmla="*/ 0 w 13"/>
                <a:gd name="T111" fmla="*/ 0 h 13"/>
                <a:gd name="T112" fmla="*/ 2 w 13"/>
                <a:gd name="T113" fmla="*/ 0 h 13"/>
                <a:gd name="T114" fmla="*/ 2 w 13"/>
                <a:gd name="T115" fmla="*/ 0 h 13"/>
                <a:gd name="T116" fmla="*/ 2 w 13"/>
                <a:gd name="T117" fmla="*/ 0 h 13"/>
                <a:gd name="T118" fmla="*/ 2 w 13"/>
                <a:gd name="T119" fmla="*/ 2 h 13"/>
                <a:gd name="T120" fmla="*/ 2 w 13"/>
                <a:gd name="T121" fmla="*/ 2 h 13"/>
                <a:gd name="T122" fmla="*/ 2 w 13"/>
                <a:gd name="T123" fmla="*/ 2 h 13"/>
                <a:gd name="T124" fmla="*/ 2 w 13"/>
                <a:gd name="T125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" h="13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8" y="7"/>
                  </a:lnTo>
                  <a:close/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6250"/>
            <p:cNvSpPr>
              <a:spLocks/>
            </p:cNvSpPr>
            <p:nvPr/>
          </p:nvSpPr>
          <p:spPr bwMode="auto">
            <a:xfrm>
              <a:off x="12691654" y="1054849"/>
              <a:ext cx="25400" cy="33338"/>
            </a:xfrm>
            <a:custGeom>
              <a:avLst/>
              <a:gdLst>
                <a:gd name="T0" fmla="*/ 8 w 16"/>
                <a:gd name="T1" fmla="*/ 2 h 21"/>
                <a:gd name="T2" fmla="*/ 8 w 16"/>
                <a:gd name="T3" fmla="*/ 2 h 21"/>
                <a:gd name="T4" fmla="*/ 8 w 16"/>
                <a:gd name="T5" fmla="*/ 4 h 21"/>
                <a:gd name="T6" fmla="*/ 8 w 16"/>
                <a:gd name="T7" fmla="*/ 4 h 21"/>
                <a:gd name="T8" fmla="*/ 8 w 16"/>
                <a:gd name="T9" fmla="*/ 6 h 21"/>
                <a:gd name="T10" fmla="*/ 8 w 16"/>
                <a:gd name="T11" fmla="*/ 6 h 21"/>
                <a:gd name="T12" fmla="*/ 8 w 16"/>
                <a:gd name="T13" fmla="*/ 6 h 21"/>
                <a:gd name="T14" fmla="*/ 10 w 16"/>
                <a:gd name="T15" fmla="*/ 7 h 21"/>
                <a:gd name="T16" fmla="*/ 10 w 16"/>
                <a:gd name="T17" fmla="*/ 7 h 21"/>
                <a:gd name="T18" fmla="*/ 10 w 16"/>
                <a:gd name="T19" fmla="*/ 6 h 21"/>
                <a:gd name="T20" fmla="*/ 12 w 16"/>
                <a:gd name="T21" fmla="*/ 6 h 21"/>
                <a:gd name="T22" fmla="*/ 12 w 16"/>
                <a:gd name="T23" fmla="*/ 6 h 21"/>
                <a:gd name="T24" fmla="*/ 12 w 16"/>
                <a:gd name="T25" fmla="*/ 6 h 21"/>
                <a:gd name="T26" fmla="*/ 12 w 16"/>
                <a:gd name="T27" fmla="*/ 6 h 21"/>
                <a:gd name="T28" fmla="*/ 12 w 16"/>
                <a:gd name="T29" fmla="*/ 7 h 21"/>
                <a:gd name="T30" fmla="*/ 12 w 16"/>
                <a:gd name="T31" fmla="*/ 9 h 21"/>
                <a:gd name="T32" fmla="*/ 12 w 16"/>
                <a:gd name="T33" fmla="*/ 9 h 21"/>
                <a:gd name="T34" fmla="*/ 12 w 16"/>
                <a:gd name="T35" fmla="*/ 9 h 21"/>
                <a:gd name="T36" fmla="*/ 12 w 16"/>
                <a:gd name="T37" fmla="*/ 9 h 21"/>
                <a:gd name="T38" fmla="*/ 12 w 16"/>
                <a:gd name="T39" fmla="*/ 11 h 21"/>
                <a:gd name="T40" fmla="*/ 12 w 16"/>
                <a:gd name="T41" fmla="*/ 11 h 21"/>
                <a:gd name="T42" fmla="*/ 14 w 16"/>
                <a:gd name="T43" fmla="*/ 11 h 21"/>
                <a:gd name="T44" fmla="*/ 14 w 16"/>
                <a:gd name="T45" fmla="*/ 13 h 21"/>
                <a:gd name="T46" fmla="*/ 14 w 16"/>
                <a:gd name="T47" fmla="*/ 13 h 21"/>
                <a:gd name="T48" fmla="*/ 16 w 16"/>
                <a:gd name="T49" fmla="*/ 13 h 21"/>
                <a:gd name="T50" fmla="*/ 16 w 16"/>
                <a:gd name="T51" fmla="*/ 15 h 21"/>
                <a:gd name="T52" fmla="*/ 16 w 16"/>
                <a:gd name="T53" fmla="*/ 15 h 21"/>
                <a:gd name="T54" fmla="*/ 16 w 16"/>
                <a:gd name="T55" fmla="*/ 15 h 21"/>
                <a:gd name="T56" fmla="*/ 16 w 16"/>
                <a:gd name="T57" fmla="*/ 17 h 21"/>
                <a:gd name="T58" fmla="*/ 16 w 16"/>
                <a:gd name="T59" fmla="*/ 19 h 21"/>
                <a:gd name="T60" fmla="*/ 14 w 16"/>
                <a:gd name="T61" fmla="*/ 21 h 21"/>
                <a:gd name="T62" fmla="*/ 14 w 16"/>
                <a:gd name="T63" fmla="*/ 21 h 21"/>
                <a:gd name="T64" fmla="*/ 14 w 16"/>
                <a:gd name="T65" fmla="*/ 21 h 21"/>
                <a:gd name="T66" fmla="*/ 12 w 16"/>
                <a:gd name="T67" fmla="*/ 19 h 21"/>
                <a:gd name="T68" fmla="*/ 10 w 16"/>
                <a:gd name="T69" fmla="*/ 19 h 21"/>
                <a:gd name="T70" fmla="*/ 10 w 16"/>
                <a:gd name="T71" fmla="*/ 17 h 21"/>
                <a:gd name="T72" fmla="*/ 10 w 16"/>
                <a:gd name="T73" fmla="*/ 17 h 21"/>
                <a:gd name="T74" fmla="*/ 8 w 16"/>
                <a:gd name="T75" fmla="*/ 15 h 21"/>
                <a:gd name="T76" fmla="*/ 8 w 16"/>
                <a:gd name="T77" fmla="*/ 15 h 21"/>
                <a:gd name="T78" fmla="*/ 6 w 16"/>
                <a:gd name="T79" fmla="*/ 13 h 21"/>
                <a:gd name="T80" fmla="*/ 4 w 16"/>
                <a:gd name="T81" fmla="*/ 11 h 21"/>
                <a:gd name="T82" fmla="*/ 4 w 16"/>
                <a:gd name="T83" fmla="*/ 11 h 21"/>
                <a:gd name="T84" fmla="*/ 4 w 16"/>
                <a:gd name="T85" fmla="*/ 11 h 21"/>
                <a:gd name="T86" fmla="*/ 4 w 16"/>
                <a:gd name="T87" fmla="*/ 11 h 21"/>
                <a:gd name="T88" fmla="*/ 4 w 16"/>
                <a:gd name="T89" fmla="*/ 9 h 21"/>
                <a:gd name="T90" fmla="*/ 2 w 16"/>
                <a:gd name="T91" fmla="*/ 9 h 21"/>
                <a:gd name="T92" fmla="*/ 2 w 16"/>
                <a:gd name="T93" fmla="*/ 7 h 21"/>
                <a:gd name="T94" fmla="*/ 0 w 16"/>
                <a:gd name="T95" fmla="*/ 7 h 21"/>
                <a:gd name="T96" fmla="*/ 2 w 16"/>
                <a:gd name="T97" fmla="*/ 7 h 21"/>
                <a:gd name="T98" fmla="*/ 2 w 16"/>
                <a:gd name="T99" fmla="*/ 6 h 21"/>
                <a:gd name="T100" fmla="*/ 2 w 16"/>
                <a:gd name="T101" fmla="*/ 6 h 21"/>
                <a:gd name="T102" fmla="*/ 4 w 16"/>
                <a:gd name="T103" fmla="*/ 6 h 21"/>
                <a:gd name="T104" fmla="*/ 4 w 16"/>
                <a:gd name="T105" fmla="*/ 4 h 21"/>
                <a:gd name="T106" fmla="*/ 4 w 16"/>
                <a:gd name="T107" fmla="*/ 4 h 21"/>
                <a:gd name="T108" fmla="*/ 4 w 16"/>
                <a:gd name="T109" fmla="*/ 2 h 21"/>
                <a:gd name="T110" fmla="*/ 6 w 16"/>
                <a:gd name="T111" fmla="*/ 2 h 21"/>
                <a:gd name="T112" fmla="*/ 6 w 16"/>
                <a:gd name="T1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" h="21">
                  <a:moveTo>
                    <a:pt x="6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8" y="17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251"/>
            <p:cNvSpPr>
              <a:spLocks/>
            </p:cNvSpPr>
            <p:nvPr/>
          </p:nvSpPr>
          <p:spPr bwMode="auto">
            <a:xfrm>
              <a:off x="12694829" y="938962"/>
              <a:ext cx="104775" cy="106363"/>
            </a:xfrm>
            <a:custGeom>
              <a:avLst/>
              <a:gdLst>
                <a:gd name="T0" fmla="*/ 37 w 66"/>
                <a:gd name="T1" fmla="*/ 2 h 67"/>
                <a:gd name="T2" fmla="*/ 39 w 66"/>
                <a:gd name="T3" fmla="*/ 6 h 67"/>
                <a:gd name="T4" fmla="*/ 43 w 66"/>
                <a:gd name="T5" fmla="*/ 9 h 67"/>
                <a:gd name="T6" fmla="*/ 46 w 66"/>
                <a:gd name="T7" fmla="*/ 11 h 67"/>
                <a:gd name="T8" fmla="*/ 50 w 66"/>
                <a:gd name="T9" fmla="*/ 15 h 67"/>
                <a:gd name="T10" fmla="*/ 54 w 66"/>
                <a:gd name="T11" fmla="*/ 19 h 67"/>
                <a:gd name="T12" fmla="*/ 56 w 66"/>
                <a:gd name="T13" fmla="*/ 23 h 67"/>
                <a:gd name="T14" fmla="*/ 60 w 66"/>
                <a:gd name="T15" fmla="*/ 25 h 67"/>
                <a:gd name="T16" fmla="*/ 60 w 66"/>
                <a:gd name="T17" fmla="*/ 27 h 67"/>
                <a:gd name="T18" fmla="*/ 64 w 66"/>
                <a:gd name="T19" fmla="*/ 29 h 67"/>
                <a:gd name="T20" fmla="*/ 66 w 66"/>
                <a:gd name="T21" fmla="*/ 32 h 67"/>
                <a:gd name="T22" fmla="*/ 64 w 66"/>
                <a:gd name="T23" fmla="*/ 38 h 67"/>
                <a:gd name="T24" fmla="*/ 62 w 66"/>
                <a:gd name="T25" fmla="*/ 42 h 67"/>
                <a:gd name="T26" fmla="*/ 58 w 66"/>
                <a:gd name="T27" fmla="*/ 46 h 67"/>
                <a:gd name="T28" fmla="*/ 52 w 66"/>
                <a:gd name="T29" fmla="*/ 46 h 67"/>
                <a:gd name="T30" fmla="*/ 48 w 66"/>
                <a:gd name="T31" fmla="*/ 48 h 67"/>
                <a:gd name="T32" fmla="*/ 46 w 66"/>
                <a:gd name="T33" fmla="*/ 46 h 67"/>
                <a:gd name="T34" fmla="*/ 44 w 66"/>
                <a:gd name="T35" fmla="*/ 46 h 67"/>
                <a:gd name="T36" fmla="*/ 39 w 66"/>
                <a:gd name="T37" fmla="*/ 48 h 67"/>
                <a:gd name="T38" fmla="*/ 35 w 66"/>
                <a:gd name="T39" fmla="*/ 50 h 67"/>
                <a:gd name="T40" fmla="*/ 31 w 66"/>
                <a:gd name="T41" fmla="*/ 52 h 67"/>
                <a:gd name="T42" fmla="*/ 27 w 66"/>
                <a:gd name="T43" fmla="*/ 54 h 67"/>
                <a:gd name="T44" fmla="*/ 25 w 66"/>
                <a:gd name="T45" fmla="*/ 59 h 67"/>
                <a:gd name="T46" fmla="*/ 23 w 66"/>
                <a:gd name="T47" fmla="*/ 63 h 67"/>
                <a:gd name="T48" fmla="*/ 21 w 66"/>
                <a:gd name="T49" fmla="*/ 67 h 67"/>
                <a:gd name="T50" fmla="*/ 18 w 66"/>
                <a:gd name="T51" fmla="*/ 65 h 67"/>
                <a:gd name="T52" fmla="*/ 14 w 66"/>
                <a:gd name="T53" fmla="*/ 65 h 67"/>
                <a:gd name="T54" fmla="*/ 12 w 66"/>
                <a:gd name="T55" fmla="*/ 65 h 67"/>
                <a:gd name="T56" fmla="*/ 10 w 66"/>
                <a:gd name="T57" fmla="*/ 61 h 67"/>
                <a:gd name="T58" fmla="*/ 10 w 66"/>
                <a:gd name="T59" fmla="*/ 59 h 67"/>
                <a:gd name="T60" fmla="*/ 8 w 66"/>
                <a:gd name="T61" fmla="*/ 56 h 67"/>
                <a:gd name="T62" fmla="*/ 4 w 66"/>
                <a:gd name="T63" fmla="*/ 57 h 67"/>
                <a:gd name="T64" fmla="*/ 2 w 66"/>
                <a:gd name="T65" fmla="*/ 57 h 67"/>
                <a:gd name="T66" fmla="*/ 2 w 66"/>
                <a:gd name="T67" fmla="*/ 56 h 67"/>
                <a:gd name="T68" fmla="*/ 0 w 66"/>
                <a:gd name="T69" fmla="*/ 52 h 67"/>
                <a:gd name="T70" fmla="*/ 0 w 66"/>
                <a:gd name="T71" fmla="*/ 46 h 67"/>
                <a:gd name="T72" fmla="*/ 2 w 66"/>
                <a:gd name="T73" fmla="*/ 42 h 67"/>
                <a:gd name="T74" fmla="*/ 4 w 66"/>
                <a:gd name="T75" fmla="*/ 42 h 67"/>
                <a:gd name="T76" fmla="*/ 6 w 66"/>
                <a:gd name="T77" fmla="*/ 42 h 67"/>
                <a:gd name="T78" fmla="*/ 10 w 66"/>
                <a:gd name="T79" fmla="*/ 40 h 67"/>
                <a:gd name="T80" fmla="*/ 14 w 66"/>
                <a:gd name="T81" fmla="*/ 42 h 67"/>
                <a:gd name="T82" fmla="*/ 19 w 66"/>
                <a:gd name="T83" fmla="*/ 42 h 67"/>
                <a:gd name="T84" fmla="*/ 25 w 66"/>
                <a:gd name="T85" fmla="*/ 42 h 67"/>
                <a:gd name="T86" fmla="*/ 25 w 66"/>
                <a:gd name="T87" fmla="*/ 36 h 67"/>
                <a:gd name="T88" fmla="*/ 25 w 66"/>
                <a:gd name="T89" fmla="*/ 31 h 67"/>
                <a:gd name="T90" fmla="*/ 25 w 66"/>
                <a:gd name="T91" fmla="*/ 25 h 67"/>
                <a:gd name="T92" fmla="*/ 25 w 66"/>
                <a:gd name="T93" fmla="*/ 19 h 67"/>
                <a:gd name="T94" fmla="*/ 27 w 66"/>
                <a:gd name="T95" fmla="*/ 15 h 67"/>
                <a:gd name="T96" fmla="*/ 27 w 66"/>
                <a:gd name="T97" fmla="*/ 9 h 67"/>
                <a:gd name="T98" fmla="*/ 27 w 66"/>
                <a:gd name="T99" fmla="*/ 4 h 67"/>
                <a:gd name="T100" fmla="*/ 29 w 66"/>
                <a:gd name="T101" fmla="*/ 0 h 67"/>
                <a:gd name="T102" fmla="*/ 35 w 66"/>
                <a:gd name="T10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6" h="67">
                  <a:moveTo>
                    <a:pt x="35" y="0"/>
                  </a:moveTo>
                  <a:lnTo>
                    <a:pt x="35" y="2"/>
                  </a:lnTo>
                  <a:lnTo>
                    <a:pt x="37" y="2"/>
                  </a:lnTo>
                  <a:lnTo>
                    <a:pt x="37" y="4"/>
                  </a:lnTo>
                  <a:lnTo>
                    <a:pt x="39" y="4"/>
                  </a:lnTo>
                  <a:lnTo>
                    <a:pt x="39" y="6"/>
                  </a:lnTo>
                  <a:lnTo>
                    <a:pt x="41" y="6"/>
                  </a:lnTo>
                  <a:lnTo>
                    <a:pt x="41" y="7"/>
                  </a:lnTo>
                  <a:lnTo>
                    <a:pt x="43" y="9"/>
                  </a:lnTo>
                  <a:lnTo>
                    <a:pt x="44" y="9"/>
                  </a:lnTo>
                  <a:lnTo>
                    <a:pt x="44" y="11"/>
                  </a:lnTo>
                  <a:lnTo>
                    <a:pt x="46" y="11"/>
                  </a:lnTo>
                  <a:lnTo>
                    <a:pt x="46" y="13"/>
                  </a:lnTo>
                  <a:lnTo>
                    <a:pt x="48" y="13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2" y="17"/>
                  </a:lnTo>
                  <a:lnTo>
                    <a:pt x="54" y="19"/>
                  </a:lnTo>
                  <a:lnTo>
                    <a:pt x="54" y="21"/>
                  </a:lnTo>
                  <a:lnTo>
                    <a:pt x="56" y="21"/>
                  </a:lnTo>
                  <a:lnTo>
                    <a:pt x="56" y="23"/>
                  </a:lnTo>
                  <a:lnTo>
                    <a:pt x="58" y="23"/>
                  </a:lnTo>
                  <a:lnTo>
                    <a:pt x="60" y="23"/>
                  </a:lnTo>
                  <a:lnTo>
                    <a:pt x="60" y="25"/>
                  </a:lnTo>
                  <a:lnTo>
                    <a:pt x="62" y="25"/>
                  </a:lnTo>
                  <a:lnTo>
                    <a:pt x="62" y="27"/>
                  </a:lnTo>
                  <a:lnTo>
                    <a:pt x="60" y="27"/>
                  </a:lnTo>
                  <a:lnTo>
                    <a:pt x="60" y="29"/>
                  </a:lnTo>
                  <a:lnTo>
                    <a:pt x="62" y="29"/>
                  </a:lnTo>
                  <a:lnTo>
                    <a:pt x="64" y="29"/>
                  </a:lnTo>
                  <a:lnTo>
                    <a:pt x="66" y="29"/>
                  </a:lnTo>
                  <a:lnTo>
                    <a:pt x="66" y="31"/>
                  </a:lnTo>
                  <a:lnTo>
                    <a:pt x="66" y="32"/>
                  </a:lnTo>
                  <a:lnTo>
                    <a:pt x="66" y="34"/>
                  </a:lnTo>
                  <a:lnTo>
                    <a:pt x="64" y="36"/>
                  </a:lnTo>
                  <a:lnTo>
                    <a:pt x="64" y="38"/>
                  </a:lnTo>
                  <a:lnTo>
                    <a:pt x="64" y="40"/>
                  </a:lnTo>
                  <a:lnTo>
                    <a:pt x="64" y="42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0" y="46"/>
                  </a:lnTo>
                  <a:lnTo>
                    <a:pt x="58" y="46"/>
                  </a:lnTo>
                  <a:lnTo>
                    <a:pt x="56" y="46"/>
                  </a:lnTo>
                  <a:lnTo>
                    <a:pt x="54" y="46"/>
                  </a:lnTo>
                  <a:lnTo>
                    <a:pt x="52" y="46"/>
                  </a:lnTo>
                  <a:lnTo>
                    <a:pt x="50" y="46"/>
                  </a:lnTo>
                  <a:lnTo>
                    <a:pt x="50" y="48"/>
                  </a:lnTo>
                  <a:lnTo>
                    <a:pt x="48" y="48"/>
                  </a:lnTo>
                  <a:lnTo>
                    <a:pt x="48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4" y="46"/>
                  </a:lnTo>
                  <a:lnTo>
                    <a:pt x="43" y="46"/>
                  </a:lnTo>
                  <a:lnTo>
                    <a:pt x="41" y="48"/>
                  </a:lnTo>
                  <a:lnTo>
                    <a:pt x="39" y="48"/>
                  </a:lnTo>
                  <a:lnTo>
                    <a:pt x="37" y="48"/>
                  </a:lnTo>
                  <a:lnTo>
                    <a:pt x="37" y="50"/>
                  </a:lnTo>
                  <a:lnTo>
                    <a:pt x="35" y="50"/>
                  </a:lnTo>
                  <a:lnTo>
                    <a:pt x="33" y="50"/>
                  </a:lnTo>
                  <a:lnTo>
                    <a:pt x="33" y="52"/>
                  </a:lnTo>
                  <a:lnTo>
                    <a:pt x="31" y="52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7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61"/>
                  </a:lnTo>
                  <a:lnTo>
                    <a:pt x="23" y="63"/>
                  </a:lnTo>
                  <a:lnTo>
                    <a:pt x="21" y="63"/>
                  </a:lnTo>
                  <a:lnTo>
                    <a:pt x="21" y="65"/>
                  </a:lnTo>
                  <a:lnTo>
                    <a:pt x="21" y="67"/>
                  </a:lnTo>
                  <a:lnTo>
                    <a:pt x="19" y="67"/>
                  </a:lnTo>
                  <a:lnTo>
                    <a:pt x="19" y="65"/>
                  </a:lnTo>
                  <a:lnTo>
                    <a:pt x="18" y="65"/>
                  </a:lnTo>
                  <a:lnTo>
                    <a:pt x="18" y="67"/>
                  </a:lnTo>
                  <a:lnTo>
                    <a:pt x="16" y="67"/>
                  </a:lnTo>
                  <a:lnTo>
                    <a:pt x="14" y="65"/>
                  </a:lnTo>
                  <a:lnTo>
                    <a:pt x="14" y="67"/>
                  </a:lnTo>
                  <a:lnTo>
                    <a:pt x="12" y="67"/>
                  </a:lnTo>
                  <a:lnTo>
                    <a:pt x="12" y="65"/>
                  </a:lnTo>
                  <a:lnTo>
                    <a:pt x="12" y="63"/>
                  </a:lnTo>
                  <a:lnTo>
                    <a:pt x="10" y="63"/>
                  </a:lnTo>
                  <a:lnTo>
                    <a:pt x="10" y="61"/>
                  </a:lnTo>
                  <a:lnTo>
                    <a:pt x="12" y="61"/>
                  </a:lnTo>
                  <a:lnTo>
                    <a:pt x="10" y="61"/>
                  </a:lnTo>
                  <a:lnTo>
                    <a:pt x="10" y="59"/>
                  </a:lnTo>
                  <a:lnTo>
                    <a:pt x="10" y="57"/>
                  </a:lnTo>
                  <a:lnTo>
                    <a:pt x="10" y="56"/>
                  </a:lnTo>
                  <a:lnTo>
                    <a:pt x="8" y="56"/>
                  </a:lnTo>
                  <a:lnTo>
                    <a:pt x="8" y="57"/>
                  </a:lnTo>
                  <a:lnTo>
                    <a:pt x="6" y="57"/>
                  </a:lnTo>
                  <a:lnTo>
                    <a:pt x="4" y="57"/>
                  </a:lnTo>
                  <a:lnTo>
                    <a:pt x="2" y="57"/>
                  </a:lnTo>
                  <a:lnTo>
                    <a:pt x="2" y="56"/>
                  </a:lnTo>
                  <a:lnTo>
                    <a:pt x="2" y="57"/>
                  </a:lnTo>
                  <a:lnTo>
                    <a:pt x="0" y="57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0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10" y="42"/>
                  </a:lnTo>
                  <a:lnTo>
                    <a:pt x="12" y="42"/>
                  </a:lnTo>
                  <a:lnTo>
                    <a:pt x="14" y="42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9" y="42"/>
                  </a:lnTo>
                  <a:lnTo>
                    <a:pt x="21" y="42"/>
                  </a:lnTo>
                  <a:lnTo>
                    <a:pt x="23" y="42"/>
                  </a:lnTo>
                  <a:lnTo>
                    <a:pt x="25" y="42"/>
                  </a:lnTo>
                  <a:lnTo>
                    <a:pt x="25" y="40"/>
                  </a:lnTo>
                  <a:lnTo>
                    <a:pt x="25" y="38"/>
                  </a:lnTo>
                  <a:lnTo>
                    <a:pt x="25" y="36"/>
                  </a:lnTo>
                  <a:lnTo>
                    <a:pt x="25" y="34"/>
                  </a:lnTo>
                  <a:lnTo>
                    <a:pt x="25" y="32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19"/>
                  </a:lnTo>
                  <a:lnTo>
                    <a:pt x="25" y="17"/>
                  </a:lnTo>
                  <a:lnTo>
                    <a:pt x="25" y="15"/>
                  </a:lnTo>
                  <a:lnTo>
                    <a:pt x="27" y="15"/>
                  </a:lnTo>
                  <a:lnTo>
                    <a:pt x="27" y="13"/>
                  </a:lnTo>
                  <a:lnTo>
                    <a:pt x="27" y="11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252"/>
            <p:cNvSpPr>
              <a:spLocks noEditPoints="1"/>
            </p:cNvSpPr>
            <p:nvPr/>
          </p:nvSpPr>
          <p:spPr bwMode="auto">
            <a:xfrm>
              <a:off x="12674192" y="923087"/>
              <a:ext cx="76200" cy="85725"/>
            </a:xfrm>
            <a:custGeom>
              <a:avLst/>
              <a:gdLst>
                <a:gd name="T0" fmla="*/ 46 w 48"/>
                <a:gd name="T1" fmla="*/ 10 h 54"/>
                <a:gd name="T2" fmla="*/ 44 w 48"/>
                <a:gd name="T3" fmla="*/ 10 h 54"/>
                <a:gd name="T4" fmla="*/ 40 w 48"/>
                <a:gd name="T5" fmla="*/ 12 h 54"/>
                <a:gd name="T6" fmla="*/ 40 w 48"/>
                <a:gd name="T7" fmla="*/ 19 h 54"/>
                <a:gd name="T8" fmla="*/ 38 w 48"/>
                <a:gd name="T9" fmla="*/ 27 h 54"/>
                <a:gd name="T10" fmla="*/ 38 w 48"/>
                <a:gd name="T11" fmla="*/ 37 h 54"/>
                <a:gd name="T12" fmla="*/ 38 w 48"/>
                <a:gd name="T13" fmla="*/ 44 h 54"/>
                <a:gd name="T14" fmla="*/ 38 w 48"/>
                <a:gd name="T15" fmla="*/ 52 h 54"/>
                <a:gd name="T16" fmla="*/ 34 w 48"/>
                <a:gd name="T17" fmla="*/ 52 h 54"/>
                <a:gd name="T18" fmla="*/ 29 w 48"/>
                <a:gd name="T19" fmla="*/ 52 h 54"/>
                <a:gd name="T20" fmla="*/ 25 w 48"/>
                <a:gd name="T21" fmla="*/ 52 h 54"/>
                <a:gd name="T22" fmla="*/ 23 w 48"/>
                <a:gd name="T23" fmla="*/ 52 h 54"/>
                <a:gd name="T24" fmla="*/ 21 w 48"/>
                <a:gd name="T25" fmla="*/ 52 h 54"/>
                <a:gd name="T26" fmla="*/ 19 w 48"/>
                <a:gd name="T27" fmla="*/ 52 h 54"/>
                <a:gd name="T28" fmla="*/ 19 w 48"/>
                <a:gd name="T29" fmla="*/ 52 h 54"/>
                <a:gd name="T30" fmla="*/ 17 w 48"/>
                <a:gd name="T31" fmla="*/ 52 h 54"/>
                <a:gd name="T32" fmla="*/ 17 w 48"/>
                <a:gd name="T33" fmla="*/ 52 h 54"/>
                <a:gd name="T34" fmla="*/ 15 w 48"/>
                <a:gd name="T35" fmla="*/ 52 h 54"/>
                <a:gd name="T36" fmla="*/ 15 w 48"/>
                <a:gd name="T37" fmla="*/ 52 h 54"/>
                <a:gd name="T38" fmla="*/ 15 w 48"/>
                <a:gd name="T39" fmla="*/ 54 h 54"/>
                <a:gd name="T40" fmla="*/ 13 w 48"/>
                <a:gd name="T41" fmla="*/ 54 h 54"/>
                <a:gd name="T42" fmla="*/ 11 w 48"/>
                <a:gd name="T43" fmla="*/ 52 h 54"/>
                <a:gd name="T44" fmla="*/ 11 w 48"/>
                <a:gd name="T45" fmla="*/ 52 h 54"/>
                <a:gd name="T46" fmla="*/ 11 w 48"/>
                <a:gd name="T47" fmla="*/ 50 h 54"/>
                <a:gd name="T48" fmla="*/ 9 w 48"/>
                <a:gd name="T49" fmla="*/ 48 h 54"/>
                <a:gd name="T50" fmla="*/ 9 w 48"/>
                <a:gd name="T51" fmla="*/ 46 h 54"/>
                <a:gd name="T52" fmla="*/ 8 w 48"/>
                <a:gd name="T53" fmla="*/ 46 h 54"/>
                <a:gd name="T54" fmla="*/ 6 w 48"/>
                <a:gd name="T55" fmla="*/ 44 h 54"/>
                <a:gd name="T56" fmla="*/ 4 w 48"/>
                <a:gd name="T57" fmla="*/ 46 h 54"/>
                <a:gd name="T58" fmla="*/ 4 w 48"/>
                <a:gd name="T59" fmla="*/ 46 h 54"/>
                <a:gd name="T60" fmla="*/ 2 w 48"/>
                <a:gd name="T61" fmla="*/ 46 h 54"/>
                <a:gd name="T62" fmla="*/ 0 w 48"/>
                <a:gd name="T63" fmla="*/ 48 h 54"/>
                <a:gd name="T64" fmla="*/ 2 w 48"/>
                <a:gd name="T65" fmla="*/ 46 h 54"/>
                <a:gd name="T66" fmla="*/ 2 w 48"/>
                <a:gd name="T67" fmla="*/ 44 h 54"/>
                <a:gd name="T68" fmla="*/ 4 w 48"/>
                <a:gd name="T69" fmla="*/ 41 h 54"/>
                <a:gd name="T70" fmla="*/ 4 w 48"/>
                <a:gd name="T71" fmla="*/ 39 h 54"/>
                <a:gd name="T72" fmla="*/ 4 w 48"/>
                <a:gd name="T73" fmla="*/ 37 h 54"/>
                <a:gd name="T74" fmla="*/ 4 w 48"/>
                <a:gd name="T75" fmla="*/ 35 h 54"/>
                <a:gd name="T76" fmla="*/ 4 w 48"/>
                <a:gd name="T77" fmla="*/ 33 h 54"/>
                <a:gd name="T78" fmla="*/ 4 w 48"/>
                <a:gd name="T79" fmla="*/ 33 h 54"/>
                <a:gd name="T80" fmla="*/ 4 w 48"/>
                <a:gd name="T81" fmla="*/ 33 h 54"/>
                <a:gd name="T82" fmla="*/ 6 w 48"/>
                <a:gd name="T83" fmla="*/ 31 h 54"/>
                <a:gd name="T84" fmla="*/ 6 w 48"/>
                <a:gd name="T85" fmla="*/ 27 h 54"/>
                <a:gd name="T86" fmla="*/ 6 w 48"/>
                <a:gd name="T87" fmla="*/ 27 h 54"/>
                <a:gd name="T88" fmla="*/ 4 w 48"/>
                <a:gd name="T89" fmla="*/ 25 h 54"/>
                <a:gd name="T90" fmla="*/ 4 w 48"/>
                <a:gd name="T91" fmla="*/ 25 h 54"/>
                <a:gd name="T92" fmla="*/ 8 w 48"/>
                <a:gd name="T93" fmla="*/ 25 h 54"/>
                <a:gd name="T94" fmla="*/ 11 w 48"/>
                <a:gd name="T95" fmla="*/ 25 h 54"/>
                <a:gd name="T96" fmla="*/ 17 w 48"/>
                <a:gd name="T97" fmla="*/ 21 h 54"/>
                <a:gd name="T98" fmla="*/ 17 w 48"/>
                <a:gd name="T99" fmla="*/ 19 h 54"/>
                <a:gd name="T100" fmla="*/ 19 w 48"/>
                <a:gd name="T101" fmla="*/ 17 h 54"/>
                <a:gd name="T102" fmla="*/ 23 w 48"/>
                <a:gd name="T103" fmla="*/ 14 h 54"/>
                <a:gd name="T104" fmla="*/ 23 w 48"/>
                <a:gd name="T105" fmla="*/ 8 h 54"/>
                <a:gd name="T106" fmla="*/ 27 w 48"/>
                <a:gd name="T107" fmla="*/ 6 h 54"/>
                <a:gd name="T108" fmla="*/ 32 w 48"/>
                <a:gd name="T109" fmla="*/ 6 h 54"/>
                <a:gd name="T110" fmla="*/ 36 w 48"/>
                <a:gd name="T111" fmla="*/ 4 h 54"/>
                <a:gd name="T112" fmla="*/ 38 w 48"/>
                <a:gd name="T113" fmla="*/ 2 h 54"/>
                <a:gd name="T114" fmla="*/ 4 w 48"/>
                <a:gd name="T115" fmla="*/ 31 h 54"/>
                <a:gd name="T116" fmla="*/ 6 w 48"/>
                <a:gd name="T117" fmla="*/ 31 h 54"/>
                <a:gd name="T118" fmla="*/ 4 w 48"/>
                <a:gd name="T119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" h="54">
                  <a:moveTo>
                    <a:pt x="42" y="6"/>
                  </a:moveTo>
                  <a:lnTo>
                    <a:pt x="42" y="6"/>
                  </a:lnTo>
                  <a:lnTo>
                    <a:pt x="42" y="6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6" y="10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0" y="17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21"/>
                  </a:lnTo>
                  <a:lnTo>
                    <a:pt x="40" y="23"/>
                  </a:lnTo>
                  <a:lnTo>
                    <a:pt x="40" y="23"/>
                  </a:lnTo>
                  <a:lnTo>
                    <a:pt x="40" y="25"/>
                  </a:lnTo>
                  <a:lnTo>
                    <a:pt x="38" y="25"/>
                  </a:lnTo>
                  <a:lnTo>
                    <a:pt x="38" y="27"/>
                  </a:lnTo>
                  <a:lnTo>
                    <a:pt x="38" y="27"/>
                  </a:lnTo>
                  <a:lnTo>
                    <a:pt x="38" y="29"/>
                  </a:lnTo>
                  <a:lnTo>
                    <a:pt x="38" y="29"/>
                  </a:lnTo>
                  <a:lnTo>
                    <a:pt x="38" y="31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8" y="35"/>
                  </a:lnTo>
                  <a:lnTo>
                    <a:pt x="38" y="37"/>
                  </a:lnTo>
                  <a:lnTo>
                    <a:pt x="38" y="37"/>
                  </a:lnTo>
                  <a:lnTo>
                    <a:pt x="38" y="39"/>
                  </a:lnTo>
                  <a:lnTo>
                    <a:pt x="38" y="39"/>
                  </a:lnTo>
                  <a:lnTo>
                    <a:pt x="38" y="41"/>
                  </a:lnTo>
                  <a:lnTo>
                    <a:pt x="38" y="41"/>
                  </a:lnTo>
                  <a:lnTo>
                    <a:pt x="38" y="42"/>
                  </a:lnTo>
                  <a:lnTo>
                    <a:pt x="38" y="44"/>
                  </a:lnTo>
                  <a:lnTo>
                    <a:pt x="38" y="46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1" y="52"/>
                  </a:lnTo>
                  <a:lnTo>
                    <a:pt x="31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0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7" y="54"/>
                  </a:lnTo>
                  <a:lnTo>
                    <a:pt x="17" y="54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5" y="8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6"/>
                  </a:lnTo>
                  <a:lnTo>
                    <a:pt x="42" y="6"/>
                  </a:lnTo>
                  <a:close/>
                  <a:moveTo>
                    <a:pt x="4" y="31"/>
                  </a:moveTo>
                  <a:lnTo>
                    <a:pt x="4" y="33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253"/>
            <p:cNvSpPr>
              <a:spLocks/>
            </p:cNvSpPr>
            <p:nvPr/>
          </p:nvSpPr>
          <p:spPr bwMode="auto">
            <a:xfrm>
              <a:off x="12767854" y="953249"/>
              <a:ext cx="112712" cy="85725"/>
            </a:xfrm>
            <a:custGeom>
              <a:avLst/>
              <a:gdLst>
                <a:gd name="T0" fmla="*/ 68 w 71"/>
                <a:gd name="T1" fmla="*/ 2 h 54"/>
                <a:gd name="T2" fmla="*/ 68 w 71"/>
                <a:gd name="T3" fmla="*/ 8 h 54"/>
                <a:gd name="T4" fmla="*/ 69 w 71"/>
                <a:gd name="T5" fmla="*/ 12 h 54"/>
                <a:gd name="T6" fmla="*/ 69 w 71"/>
                <a:gd name="T7" fmla="*/ 12 h 54"/>
                <a:gd name="T8" fmla="*/ 71 w 71"/>
                <a:gd name="T9" fmla="*/ 16 h 54"/>
                <a:gd name="T10" fmla="*/ 69 w 71"/>
                <a:gd name="T11" fmla="*/ 23 h 54"/>
                <a:gd name="T12" fmla="*/ 69 w 71"/>
                <a:gd name="T13" fmla="*/ 31 h 54"/>
                <a:gd name="T14" fmla="*/ 64 w 71"/>
                <a:gd name="T15" fmla="*/ 37 h 54"/>
                <a:gd name="T16" fmla="*/ 60 w 71"/>
                <a:gd name="T17" fmla="*/ 41 h 54"/>
                <a:gd name="T18" fmla="*/ 60 w 71"/>
                <a:gd name="T19" fmla="*/ 43 h 54"/>
                <a:gd name="T20" fmla="*/ 60 w 71"/>
                <a:gd name="T21" fmla="*/ 43 h 54"/>
                <a:gd name="T22" fmla="*/ 58 w 71"/>
                <a:gd name="T23" fmla="*/ 47 h 54"/>
                <a:gd name="T24" fmla="*/ 56 w 71"/>
                <a:gd name="T25" fmla="*/ 47 h 54"/>
                <a:gd name="T26" fmla="*/ 54 w 71"/>
                <a:gd name="T27" fmla="*/ 48 h 54"/>
                <a:gd name="T28" fmla="*/ 52 w 71"/>
                <a:gd name="T29" fmla="*/ 48 h 54"/>
                <a:gd name="T30" fmla="*/ 48 w 71"/>
                <a:gd name="T31" fmla="*/ 47 h 54"/>
                <a:gd name="T32" fmla="*/ 48 w 71"/>
                <a:gd name="T33" fmla="*/ 47 h 54"/>
                <a:gd name="T34" fmla="*/ 46 w 71"/>
                <a:gd name="T35" fmla="*/ 47 h 54"/>
                <a:gd name="T36" fmla="*/ 45 w 71"/>
                <a:gd name="T37" fmla="*/ 47 h 54"/>
                <a:gd name="T38" fmla="*/ 43 w 71"/>
                <a:gd name="T39" fmla="*/ 48 h 54"/>
                <a:gd name="T40" fmla="*/ 41 w 71"/>
                <a:gd name="T41" fmla="*/ 50 h 54"/>
                <a:gd name="T42" fmla="*/ 39 w 71"/>
                <a:gd name="T43" fmla="*/ 50 h 54"/>
                <a:gd name="T44" fmla="*/ 37 w 71"/>
                <a:gd name="T45" fmla="*/ 48 h 54"/>
                <a:gd name="T46" fmla="*/ 35 w 71"/>
                <a:gd name="T47" fmla="*/ 48 h 54"/>
                <a:gd name="T48" fmla="*/ 31 w 71"/>
                <a:gd name="T49" fmla="*/ 48 h 54"/>
                <a:gd name="T50" fmla="*/ 27 w 71"/>
                <a:gd name="T51" fmla="*/ 48 h 54"/>
                <a:gd name="T52" fmla="*/ 25 w 71"/>
                <a:gd name="T53" fmla="*/ 45 h 54"/>
                <a:gd name="T54" fmla="*/ 23 w 71"/>
                <a:gd name="T55" fmla="*/ 45 h 54"/>
                <a:gd name="T56" fmla="*/ 20 w 71"/>
                <a:gd name="T57" fmla="*/ 45 h 54"/>
                <a:gd name="T58" fmla="*/ 16 w 71"/>
                <a:gd name="T59" fmla="*/ 47 h 54"/>
                <a:gd name="T60" fmla="*/ 14 w 71"/>
                <a:gd name="T61" fmla="*/ 50 h 54"/>
                <a:gd name="T62" fmla="*/ 14 w 71"/>
                <a:gd name="T63" fmla="*/ 52 h 54"/>
                <a:gd name="T64" fmla="*/ 14 w 71"/>
                <a:gd name="T65" fmla="*/ 54 h 54"/>
                <a:gd name="T66" fmla="*/ 12 w 71"/>
                <a:gd name="T67" fmla="*/ 52 h 54"/>
                <a:gd name="T68" fmla="*/ 10 w 71"/>
                <a:gd name="T69" fmla="*/ 50 h 54"/>
                <a:gd name="T70" fmla="*/ 8 w 71"/>
                <a:gd name="T71" fmla="*/ 52 h 54"/>
                <a:gd name="T72" fmla="*/ 8 w 71"/>
                <a:gd name="T73" fmla="*/ 50 h 54"/>
                <a:gd name="T74" fmla="*/ 6 w 71"/>
                <a:gd name="T75" fmla="*/ 48 h 54"/>
                <a:gd name="T76" fmla="*/ 2 w 71"/>
                <a:gd name="T77" fmla="*/ 47 h 54"/>
                <a:gd name="T78" fmla="*/ 4 w 71"/>
                <a:gd name="T79" fmla="*/ 47 h 54"/>
                <a:gd name="T80" fmla="*/ 2 w 71"/>
                <a:gd name="T81" fmla="*/ 45 h 54"/>
                <a:gd name="T82" fmla="*/ 0 w 71"/>
                <a:gd name="T83" fmla="*/ 43 h 54"/>
                <a:gd name="T84" fmla="*/ 0 w 71"/>
                <a:gd name="T85" fmla="*/ 41 h 54"/>
                <a:gd name="T86" fmla="*/ 0 w 71"/>
                <a:gd name="T87" fmla="*/ 39 h 54"/>
                <a:gd name="T88" fmla="*/ 0 w 71"/>
                <a:gd name="T89" fmla="*/ 39 h 54"/>
                <a:gd name="T90" fmla="*/ 2 w 71"/>
                <a:gd name="T91" fmla="*/ 39 h 54"/>
                <a:gd name="T92" fmla="*/ 8 w 71"/>
                <a:gd name="T93" fmla="*/ 37 h 54"/>
                <a:gd name="T94" fmla="*/ 14 w 71"/>
                <a:gd name="T95" fmla="*/ 37 h 54"/>
                <a:gd name="T96" fmla="*/ 16 w 71"/>
                <a:gd name="T97" fmla="*/ 35 h 54"/>
                <a:gd name="T98" fmla="*/ 18 w 71"/>
                <a:gd name="T99" fmla="*/ 33 h 54"/>
                <a:gd name="T100" fmla="*/ 18 w 71"/>
                <a:gd name="T101" fmla="*/ 29 h 54"/>
                <a:gd name="T102" fmla="*/ 20 w 71"/>
                <a:gd name="T103" fmla="*/ 23 h 54"/>
                <a:gd name="T104" fmla="*/ 20 w 71"/>
                <a:gd name="T105" fmla="*/ 20 h 54"/>
                <a:gd name="T106" fmla="*/ 27 w 71"/>
                <a:gd name="T107" fmla="*/ 18 h 54"/>
                <a:gd name="T108" fmla="*/ 35 w 71"/>
                <a:gd name="T109" fmla="*/ 10 h 54"/>
                <a:gd name="T110" fmla="*/ 43 w 71"/>
                <a:gd name="T111" fmla="*/ 6 h 54"/>
                <a:gd name="T112" fmla="*/ 50 w 71"/>
                <a:gd name="T113" fmla="*/ 2 h 54"/>
                <a:gd name="T114" fmla="*/ 56 w 71"/>
                <a:gd name="T115" fmla="*/ 0 h 54"/>
                <a:gd name="T116" fmla="*/ 60 w 71"/>
                <a:gd name="T11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1" h="54">
                  <a:moveTo>
                    <a:pt x="62" y="2"/>
                  </a:moveTo>
                  <a:lnTo>
                    <a:pt x="64" y="4"/>
                  </a:lnTo>
                  <a:lnTo>
                    <a:pt x="64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10"/>
                  </a:lnTo>
                  <a:lnTo>
                    <a:pt x="69" y="10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71" y="14"/>
                  </a:lnTo>
                  <a:lnTo>
                    <a:pt x="71" y="14"/>
                  </a:lnTo>
                  <a:lnTo>
                    <a:pt x="71" y="16"/>
                  </a:lnTo>
                  <a:lnTo>
                    <a:pt x="71" y="16"/>
                  </a:lnTo>
                  <a:lnTo>
                    <a:pt x="69" y="16"/>
                  </a:lnTo>
                  <a:lnTo>
                    <a:pt x="69" y="18"/>
                  </a:lnTo>
                  <a:lnTo>
                    <a:pt x="69" y="18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3"/>
                  </a:lnTo>
                  <a:lnTo>
                    <a:pt x="69" y="23"/>
                  </a:lnTo>
                  <a:lnTo>
                    <a:pt x="69" y="25"/>
                  </a:lnTo>
                  <a:lnTo>
                    <a:pt x="69" y="29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8" y="31"/>
                  </a:lnTo>
                  <a:lnTo>
                    <a:pt x="68" y="31"/>
                  </a:lnTo>
                  <a:lnTo>
                    <a:pt x="68" y="33"/>
                  </a:lnTo>
                  <a:lnTo>
                    <a:pt x="66" y="33"/>
                  </a:lnTo>
                  <a:lnTo>
                    <a:pt x="64" y="35"/>
                  </a:lnTo>
                  <a:lnTo>
                    <a:pt x="64" y="37"/>
                  </a:lnTo>
                  <a:lnTo>
                    <a:pt x="64" y="37"/>
                  </a:lnTo>
                  <a:lnTo>
                    <a:pt x="62" y="37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5"/>
                  </a:lnTo>
                  <a:lnTo>
                    <a:pt x="60" y="45"/>
                  </a:lnTo>
                  <a:lnTo>
                    <a:pt x="60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0" y="48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1" y="48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7"/>
                  </a:lnTo>
                  <a:lnTo>
                    <a:pt x="35" y="47"/>
                  </a:lnTo>
                  <a:lnTo>
                    <a:pt x="33" y="47"/>
                  </a:lnTo>
                  <a:lnTo>
                    <a:pt x="33" y="47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18" y="45"/>
                  </a:lnTo>
                  <a:lnTo>
                    <a:pt x="18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6" y="37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10" y="37"/>
                  </a:lnTo>
                  <a:lnTo>
                    <a:pt x="10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7"/>
                  </a:lnTo>
                  <a:lnTo>
                    <a:pt x="18" y="27"/>
                  </a:lnTo>
                  <a:lnTo>
                    <a:pt x="20" y="25"/>
                  </a:lnTo>
                  <a:lnTo>
                    <a:pt x="20" y="23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4"/>
                  </a:lnTo>
                  <a:lnTo>
                    <a:pt x="31" y="14"/>
                  </a:lnTo>
                  <a:lnTo>
                    <a:pt x="33" y="12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9" y="8"/>
                  </a:lnTo>
                  <a:lnTo>
                    <a:pt x="39" y="8"/>
                  </a:lnTo>
                  <a:lnTo>
                    <a:pt x="41" y="8"/>
                  </a:lnTo>
                  <a:lnTo>
                    <a:pt x="43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254"/>
            <p:cNvSpPr>
              <a:spLocks/>
            </p:cNvSpPr>
            <p:nvPr/>
          </p:nvSpPr>
          <p:spPr bwMode="auto">
            <a:xfrm>
              <a:off x="12780554" y="1024687"/>
              <a:ext cx="88900" cy="73025"/>
            </a:xfrm>
            <a:custGeom>
              <a:avLst/>
              <a:gdLst>
                <a:gd name="T0" fmla="*/ 19 w 56"/>
                <a:gd name="T1" fmla="*/ 0 h 46"/>
                <a:gd name="T2" fmla="*/ 21 w 56"/>
                <a:gd name="T3" fmla="*/ 3 h 46"/>
                <a:gd name="T4" fmla="*/ 27 w 56"/>
                <a:gd name="T5" fmla="*/ 2 h 46"/>
                <a:gd name="T6" fmla="*/ 31 w 56"/>
                <a:gd name="T7" fmla="*/ 5 h 46"/>
                <a:gd name="T8" fmla="*/ 35 w 56"/>
                <a:gd name="T9" fmla="*/ 3 h 46"/>
                <a:gd name="T10" fmla="*/ 38 w 56"/>
                <a:gd name="T11" fmla="*/ 2 h 46"/>
                <a:gd name="T12" fmla="*/ 42 w 56"/>
                <a:gd name="T13" fmla="*/ 3 h 46"/>
                <a:gd name="T14" fmla="*/ 48 w 56"/>
                <a:gd name="T15" fmla="*/ 2 h 46"/>
                <a:gd name="T16" fmla="*/ 52 w 56"/>
                <a:gd name="T17" fmla="*/ 3 h 46"/>
                <a:gd name="T18" fmla="*/ 54 w 56"/>
                <a:gd name="T19" fmla="*/ 7 h 46"/>
                <a:gd name="T20" fmla="*/ 56 w 56"/>
                <a:gd name="T21" fmla="*/ 11 h 46"/>
                <a:gd name="T22" fmla="*/ 52 w 56"/>
                <a:gd name="T23" fmla="*/ 15 h 46"/>
                <a:gd name="T24" fmla="*/ 50 w 56"/>
                <a:gd name="T25" fmla="*/ 19 h 46"/>
                <a:gd name="T26" fmla="*/ 48 w 56"/>
                <a:gd name="T27" fmla="*/ 23 h 46"/>
                <a:gd name="T28" fmla="*/ 46 w 56"/>
                <a:gd name="T29" fmla="*/ 26 h 46"/>
                <a:gd name="T30" fmla="*/ 44 w 56"/>
                <a:gd name="T31" fmla="*/ 30 h 46"/>
                <a:gd name="T32" fmla="*/ 40 w 56"/>
                <a:gd name="T33" fmla="*/ 34 h 46"/>
                <a:gd name="T34" fmla="*/ 38 w 56"/>
                <a:gd name="T35" fmla="*/ 34 h 46"/>
                <a:gd name="T36" fmla="*/ 37 w 56"/>
                <a:gd name="T37" fmla="*/ 34 h 46"/>
                <a:gd name="T38" fmla="*/ 33 w 56"/>
                <a:gd name="T39" fmla="*/ 34 h 46"/>
                <a:gd name="T40" fmla="*/ 29 w 56"/>
                <a:gd name="T41" fmla="*/ 40 h 46"/>
                <a:gd name="T42" fmla="*/ 27 w 56"/>
                <a:gd name="T43" fmla="*/ 44 h 46"/>
                <a:gd name="T44" fmla="*/ 25 w 56"/>
                <a:gd name="T45" fmla="*/ 44 h 46"/>
                <a:gd name="T46" fmla="*/ 23 w 56"/>
                <a:gd name="T47" fmla="*/ 44 h 46"/>
                <a:gd name="T48" fmla="*/ 21 w 56"/>
                <a:gd name="T49" fmla="*/ 44 h 46"/>
                <a:gd name="T50" fmla="*/ 19 w 56"/>
                <a:gd name="T51" fmla="*/ 44 h 46"/>
                <a:gd name="T52" fmla="*/ 19 w 56"/>
                <a:gd name="T53" fmla="*/ 46 h 46"/>
                <a:gd name="T54" fmla="*/ 19 w 56"/>
                <a:gd name="T55" fmla="*/ 44 h 46"/>
                <a:gd name="T56" fmla="*/ 15 w 56"/>
                <a:gd name="T57" fmla="*/ 46 h 46"/>
                <a:gd name="T58" fmla="*/ 15 w 56"/>
                <a:gd name="T59" fmla="*/ 44 h 46"/>
                <a:gd name="T60" fmla="*/ 13 w 56"/>
                <a:gd name="T61" fmla="*/ 44 h 46"/>
                <a:gd name="T62" fmla="*/ 13 w 56"/>
                <a:gd name="T63" fmla="*/ 40 h 46"/>
                <a:gd name="T64" fmla="*/ 13 w 56"/>
                <a:gd name="T65" fmla="*/ 38 h 46"/>
                <a:gd name="T66" fmla="*/ 12 w 56"/>
                <a:gd name="T67" fmla="*/ 38 h 46"/>
                <a:gd name="T68" fmla="*/ 10 w 56"/>
                <a:gd name="T69" fmla="*/ 36 h 46"/>
                <a:gd name="T70" fmla="*/ 6 w 56"/>
                <a:gd name="T71" fmla="*/ 34 h 46"/>
                <a:gd name="T72" fmla="*/ 4 w 56"/>
                <a:gd name="T73" fmla="*/ 34 h 46"/>
                <a:gd name="T74" fmla="*/ 0 w 56"/>
                <a:gd name="T75" fmla="*/ 32 h 46"/>
                <a:gd name="T76" fmla="*/ 0 w 56"/>
                <a:gd name="T77" fmla="*/ 28 h 46"/>
                <a:gd name="T78" fmla="*/ 2 w 56"/>
                <a:gd name="T79" fmla="*/ 25 h 46"/>
                <a:gd name="T80" fmla="*/ 2 w 56"/>
                <a:gd name="T81" fmla="*/ 23 h 46"/>
                <a:gd name="T82" fmla="*/ 4 w 56"/>
                <a:gd name="T83" fmla="*/ 19 h 46"/>
                <a:gd name="T84" fmla="*/ 6 w 56"/>
                <a:gd name="T85" fmla="*/ 15 h 46"/>
                <a:gd name="T86" fmla="*/ 6 w 56"/>
                <a:gd name="T87" fmla="*/ 9 h 46"/>
                <a:gd name="T88" fmla="*/ 8 w 56"/>
                <a:gd name="T89" fmla="*/ 3 h 46"/>
                <a:gd name="T90" fmla="*/ 10 w 56"/>
                <a:gd name="T91" fmla="*/ 0 h 46"/>
                <a:gd name="T92" fmla="*/ 15 w 56"/>
                <a:gd name="T9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" h="46">
                  <a:moveTo>
                    <a:pt x="15" y="0"/>
                  </a:moveTo>
                  <a:lnTo>
                    <a:pt x="17" y="0"/>
                  </a:lnTo>
                  <a:lnTo>
                    <a:pt x="19" y="0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3" y="3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33" y="5"/>
                  </a:lnTo>
                  <a:lnTo>
                    <a:pt x="33" y="3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37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2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6" y="3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4" y="5"/>
                  </a:lnTo>
                  <a:lnTo>
                    <a:pt x="54" y="7"/>
                  </a:lnTo>
                  <a:lnTo>
                    <a:pt x="56" y="7"/>
                  </a:lnTo>
                  <a:lnTo>
                    <a:pt x="56" y="9"/>
                  </a:lnTo>
                  <a:lnTo>
                    <a:pt x="56" y="11"/>
                  </a:lnTo>
                  <a:lnTo>
                    <a:pt x="54" y="13"/>
                  </a:lnTo>
                  <a:lnTo>
                    <a:pt x="52" y="13"/>
                  </a:lnTo>
                  <a:lnTo>
                    <a:pt x="52" y="15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48" y="21"/>
                  </a:lnTo>
                  <a:lnTo>
                    <a:pt x="48" y="23"/>
                  </a:lnTo>
                  <a:lnTo>
                    <a:pt x="48" y="25"/>
                  </a:lnTo>
                  <a:lnTo>
                    <a:pt x="46" y="25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4" y="30"/>
                  </a:lnTo>
                  <a:lnTo>
                    <a:pt x="42" y="30"/>
                  </a:lnTo>
                  <a:lnTo>
                    <a:pt x="42" y="32"/>
                  </a:lnTo>
                  <a:lnTo>
                    <a:pt x="40" y="34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2"/>
                  </a:lnTo>
                  <a:lnTo>
                    <a:pt x="37" y="32"/>
                  </a:lnTo>
                  <a:lnTo>
                    <a:pt x="37" y="34"/>
                  </a:lnTo>
                  <a:lnTo>
                    <a:pt x="35" y="34"/>
                  </a:lnTo>
                  <a:lnTo>
                    <a:pt x="35" y="32"/>
                  </a:lnTo>
                  <a:lnTo>
                    <a:pt x="33" y="34"/>
                  </a:lnTo>
                  <a:lnTo>
                    <a:pt x="31" y="36"/>
                  </a:lnTo>
                  <a:lnTo>
                    <a:pt x="29" y="38"/>
                  </a:lnTo>
                  <a:lnTo>
                    <a:pt x="29" y="40"/>
                  </a:lnTo>
                  <a:lnTo>
                    <a:pt x="29" y="42"/>
                  </a:lnTo>
                  <a:lnTo>
                    <a:pt x="27" y="42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4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19" y="42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9" y="44"/>
                  </a:lnTo>
                  <a:lnTo>
                    <a:pt x="17" y="44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7" y="46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7" y="44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3" y="44"/>
                  </a:lnTo>
                  <a:lnTo>
                    <a:pt x="13" y="42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2" y="38"/>
                  </a:lnTo>
                  <a:lnTo>
                    <a:pt x="13" y="38"/>
                  </a:lnTo>
                  <a:lnTo>
                    <a:pt x="12" y="38"/>
                  </a:lnTo>
                  <a:lnTo>
                    <a:pt x="10" y="36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2" y="34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5"/>
                  </a:lnTo>
                  <a:lnTo>
                    <a:pt x="8" y="3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255"/>
            <p:cNvSpPr>
              <a:spLocks/>
            </p:cNvSpPr>
            <p:nvPr/>
          </p:nvSpPr>
          <p:spPr bwMode="auto">
            <a:xfrm>
              <a:off x="12667842" y="992937"/>
              <a:ext cx="30162" cy="34925"/>
            </a:xfrm>
            <a:custGeom>
              <a:avLst/>
              <a:gdLst>
                <a:gd name="T0" fmla="*/ 12 w 19"/>
                <a:gd name="T1" fmla="*/ 2 h 22"/>
                <a:gd name="T2" fmla="*/ 13 w 19"/>
                <a:gd name="T3" fmla="*/ 4 h 22"/>
                <a:gd name="T4" fmla="*/ 15 w 19"/>
                <a:gd name="T5" fmla="*/ 6 h 22"/>
                <a:gd name="T6" fmla="*/ 15 w 19"/>
                <a:gd name="T7" fmla="*/ 8 h 22"/>
                <a:gd name="T8" fmla="*/ 15 w 19"/>
                <a:gd name="T9" fmla="*/ 8 h 22"/>
                <a:gd name="T10" fmla="*/ 17 w 19"/>
                <a:gd name="T11" fmla="*/ 10 h 22"/>
                <a:gd name="T12" fmla="*/ 17 w 19"/>
                <a:gd name="T13" fmla="*/ 12 h 22"/>
                <a:gd name="T14" fmla="*/ 17 w 19"/>
                <a:gd name="T15" fmla="*/ 14 h 22"/>
                <a:gd name="T16" fmla="*/ 17 w 19"/>
                <a:gd name="T17" fmla="*/ 16 h 22"/>
                <a:gd name="T18" fmla="*/ 17 w 19"/>
                <a:gd name="T19" fmla="*/ 18 h 22"/>
                <a:gd name="T20" fmla="*/ 19 w 19"/>
                <a:gd name="T21" fmla="*/ 18 h 22"/>
                <a:gd name="T22" fmla="*/ 19 w 19"/>
                <a:gd name="T23" fmla="*/ 22 h 22"/>
                <a:gd name="T24" fmla="*/ 17 w 19"/>
                <a:gd name="T25" fmla="*/ 22 h 22"/>
                <a:gd name="T26" fmla="*/ 15 w 19"/>
                <a:gd name="T27" fmla="*/ 22 h 22"/>
                <a:gd name="T28" fmla="*/ 15 w 19"/>
                <a:gd name="T29" fmla="*/ 22 h 22"/>
                <a:gd name="T30" fmla="*/ 13 w 19"/>
                <a:gd name="T31" fmla="*/ 20 h 22"/>
                <a:gd name="T32" fmla="*/ 13 w 19"/>
                <a:gd name="T33" fmla="*/ 20 h 22"/>
                <a:gd name="T34" fmla="*/ 10 w 19"/>
                <a:gd name="T35" fmla="*/ 20 h 22"/>
                <a:gd name="T36" fmla="*/ 6 w 19"/>
                <a:gd name="T37" fmla="*/ 20 h 22"/>
                <a:gd name="T38" fmla="*/ 4 w 19"/>
                <a:gd name="T39" fmla="*/ 20 h 22"/>
                <a:gd name="T40" fmla="*/ 2 w 19"/>
                <a:gd name="T41" fmla="*/ 20 h 22"/>
                <a:gd name="T42" fmla="*/ 2 w 19"/>
                <a:gd name="T43" fmla="*/ 20 h 22"/>
                <a:gd name="T44" fmla="*/ 4 w 19"/>
                <a:gd name="T45" fmla="*/ 20 h 22"/>
                <a:gd name="T46" fmla="*/ 4 w 19"/>
                <a:gd name="T47" fmla="*/ 20 h 22"/>
                <a:gd name="T48" fmla="*/ 6 w 19"/>
                <a:gd name="T49" fmla="*/ 18 h 22"/>
                <a:gd name="T50" fmla="*/ 6 w 19"/>
                <a:gd name="T51" fmla="*/ 18 h 22"/>
                <a:gd name="T52" fmla="*/ 6 w 19"/>
                <a:gd name="T53" fmla="*/ 20 h 22"/>
                <a:gd name="T54" fmla="*/ 4 w 19"/>
                <a:gd name="T55" fmla="*/ 18 h 22"/>
                <a:gd name="T56" fmla="*/ 2 w 19"/>
                <a:gd name="T57" fmla="*/ 20 h 22"/>
                <a:gd name="T58" fmla="*/ 2 w 19"/>
                <a:gd name="T59" fmla="*/ 18 h 22"/>
                <a:gd name="T60" fmla="*/ 2 w 19"/>
                <a:gd name="T61" fmla="*/ 18 h 22"/>
                <a:gd name="T62" fmla="*/ 4 w 19"/>
                <a:gd name="T63" fmla="*/ 16 h 22"/>
                <a:gd name="T64" fmla="*/ 6 w 19"/>
                <a:gd name="T65" fmla="*/ 16 h 22"/>
                <a:gd name="T66" fmla="*/ 8 w 19"/>
                <a:gd name="T67" fmla="*/ 16 h 22"/>
                <a:gd name="T68" fmla="*/ 8 w 19"/>
                <a:gd name="T69" fmla="*/ 16 h 22"/>
                <a:gd name="T70" fmla="*/ 10 w 19"/>
                <a:gd name="T71" fmla="*/ 16 h 22"/>
                <a:gd name="T72" fmla="*/ 10 w 19"/>
                <a:gd name="T73" fmla="*/ 16 h 22"/>
                <a:gd name="T74" fmla="*/ 12 w 19"/>
                <a:gd name="T75" fmla="*/ 16 h 22"/>
                <a:gd name="T76" fmla="*/ 10 w 19"/>
                <a:gd name="T77" fmla="*/ 16 h 22"/>
                <a:gd name="T78" fmla="*/ 10 w 19"/>
                <a:gd name="T79" fmla="*/ 16 h 22"/>
                <a:gd name="T80" fmla="*/ 10 w 19"/>
                <a:gd name="T81" fmla="*/ 14 h 22"/>
                <a:gd name="T82" fmla="*/ 8 w 19"/>
                <a:gd name="T83" fmla="*/ 14 h 22"/>
                <a:gd name="T84" fmla="*/ 8 w 19"/>
                <a:gd name="T85" fmla="*/ 14 h 22"/>
                <a:gd name="T86" fmla="*/ 6 w 19"/>
                <a:gd name="T87" fmla="*/ 14 h 22"/>
                <a:gd name="T88" fmla="*/ 4 w 19"/>
                <a:gd name="T89" fmla="*/ 14 h 22"/>
                <a:gd name="T90" fmla="*/ 4 w 19"/>
                <a:gd name="T91" fmla="*/ 14 h 22"/>
                <a:gd name="T92" fmla="*/ 2 w 19"/>
                <a:gd name="T93" fmla="*/ 14 h 22"/>
                <a:gd name="T94" fmla="*/ 4 w 19"/>
                <a:gd name="T95" fmla="*/ 12 h 22"/>
                <a:gd name="T96" fmla="*/ 4 w 19"/>
                <a:gd name="T97" fmla="*/ 12 h 22"/>
                <a:gd name="T98" fmla="*/ 2 w 19"/>
                <a:gd name="T99" fmla="*/ 12 h 22"/>
                <a:gd name="T100" fmla="*/ 2 w 19"/>
                <a:gd name="T101" fmla="*/ 10 h 22"/>
                <a:gd name="T102" fmla="*/ 2 w 19"/>
                <a:gd name="T103" fmla="*/ 8 h 22"/>
                <a:gd name="T104" fmla="*/ 2 w 19"/>
                <a:gd name="T105" fmla="*/ 8 h 22"/>
                <a:gd name="T106" fmla="*/ 4 w 19"/>
                <a:gd name="T107" fmla="*/ 6 h 22"/>
                <a:gd name="T108" fmla="*/ 4 w 19"/>
                <a:gd name="T109" fmla="*/ 4 h 22"/>
                <a:gd name="T110" fmla="*/ 6 w 19"/>
                <a:gd name="T111" fmla="*/ 2 h 22"/>
                <a:gd name="T112" fmla="*/ 6 w 19"/>
                <a:gd name="T113" fmla="*/ 2 h 22"/>
                <a:gd name="T114" fmla="*/ 8 w 19"/>
                <a:gd name="T115" fmla="*/ 2 h 22"/>
                <a:gd name="T116" fmla="*/ 10 w 19"/>
                <a:gd name="T1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" h="22">
                  <a:moveTo>
                    <a:pt x="10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3" y="22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256"/>
            <p:cNvSpPr>
              <a:spLocks noEditPoints="1"/>
            </p:cNvSpPr>
            <p:nvPr/>
          </p:nvSpPr>
          <p:spPr bwMode="auto">
            <a:xfrm>
              <a:off x="12683717" y="1045324"/>
              <a:ext cx="17462" cy="20638"/>
            </a:xfrm>
            <a:custGeom>
              <a:avLst/>
              <a:gdLst>
                <a:gd name="T0" fmla="*/ 9 w 11"/>
                <a:gd name="T1" fmla="*/ 0 h 13"/>
                <a:gd name="T2" fmla="*/ 9 w 11"/>
                <a:gd name="T3" fmla="*/ 2 h 13"/>
                <a:gd name="T4" fmla="*/ 9 w 11"/>
                <a:gd name="T5" fmla="*/ 2 h 13"/>
                <a:gd name="T6" fmla="*/ 9 w 11"/>
                <a:gd name="T7" fmla="*/ 4 h 13"/>
                <a:gd name="T8" fmla="*/ 9 w 11"/>
                <a:gd name="T9" fmla="*/ 4 h 13"/>
                <a:gd name="T10" fmla="*/ 9 w 11"/>
                <a:gd name="T11" fmla="*/ 6 h 13"/>
                <a:gd name="T12" fmla="*/ 9 w 11"/>
                <a:gd name="T13" fmla="*/ 6 h 13"/>
                <a:gd name="T14" fmla="*/ 9 w 11"/>
                <a:gd name="T15" fmla="*/ 8 h 13"/>
                <a:gd name="T16" fmla="*/ 11 w 11"/>
                <a:gd name="T17" fmla="*/ 8 h 13"/>
                <a:gd name="T18" fmla="*/ 11 w 11"/>
                <a:gd name="T19" fmla="*/ 8 h 13"/>
                <a:gd name="T20" fmla="*/ 9 w 11"/>
                <a:gd name="T21" fmla="*/ 8 h 13"/>
                <a:gd name="T22" fmla="*/ 9 w 11"/>
                <a:gd name="T23" fmla="*/ 8 h 13"/>
                <a:gd name="T24" fmla="*/ 9 w 11"/>
                <a:gd name="T25" fmla="*/ 10 h 13"/>
                <a:gd name="T26" fmla="*/ 9 w 11"/>
                <a:gd name="T27" fmla="*/ 12 h 13"/>
                <a:gd name="T28" fmla="*/ 7 w 11"/>
                <a:gd name="T29" fmla="*/ 12 h 13"/>
                <a:gd name="T30" fmla="*/ 7 w 11"/>
                <a:gd name="T31" fmla="*/ 12 h 13"/>
                <a:gd name="T32" fmla="*/ 7 w 11"/>
                <a:gd name="T33" fmla="*/ 12 h 13"/>
                <a:gd name="T34" fmla="*/ 7 w 11"/>
                <a:gd name="T35" fmla="*/ 13 h 13"/>
                <a:gd name="T36" fmla="*/ 5 w 11"/>
                <a:gd name="T37" fmla="*/ 13 h 13"/>
                <a:gd name="T38" fmla="*/ 5 w 11"/>
                <a:gd name="T39" fmla="*/ 12 h 13"/>
                <a:gd name="T40" fmla="*/ 3 w 11"/>
                <a:gd name="T41" fmla="*/ 12 h 13"/>
                <a:gd name="T42" fmla="*/ 3 w 11"/>
                <a:gd name="T43" fmla="*/ 12 h 13"/>
                <a:gd name="T44" fmla="*/ 3 w 11"/>
                <a:gd name="T45" fmla="*/ 10 h 13"/>
                <a:gd name="T46" fmla="*/ 3 w 11"/>
                <a:gd name="T47" fmla="*/ 10 h 13"/>
                <a:gd name="T48" fmla="*/ 3 w 11"/>
                <a:gd name="T49" fmla="*/ 10 h 13"/>
                <a:gd name="T50" fmla="*/ 3 w 11"/>
                <a:gd name="T51" fmla="*/ 10 h 13"/>
                <a:gd name="T52" fmla="*/ 2 w 11"/>
                <a:gd name="T53" fmla="*/ 8 h 13"/>
                <a:gd name="T54" fmla="*/ 2 w 11"/>
                <a:gd name="T55" fmla="*/ 8 h 13"/>
                <a:gd name="T56" fmla="*/ 2 w 11"/>
                <a:gd name="T57" fmla="*/ 6 h 13"/>
                <a:gd name="T58" fmla="*/ 2 w 11"/>
                <a:gd name="T59" fmla="*/ 6 h 13"/>
                <a:gd name="T60" fmla="*/ 2 w 11"/>
                <a:gd name="T61" fmla="*/ 6 h 13"/>
                <a:gd name="T62" fmla="*/ 2 w 11"/>
                <a:gd name="T63" fmla="*/ 6 h 13"/>
                <a:gd name="T64" fmla="*/ 2 w 11"/>
                <a:gd name="T65" fmla="*/ 6 h 13"/>
                <a:gd name="T66" fmla="*/ 2 w 11"/>
                <a:gd name="T67" fmla="*/ 6 h 13"/>
                <a:gd name="T68" fmla="*/ 2 w 11"/>
                <a:gd name="T69" fmla="*/ 6 h 13"/>
                <a:gd name="T70" fmla="*/ 2 w 11"/>
                <a:gd name="T71" fmla="*/ 4 h 13"/>
                <a:gd name="T72" fmla="*/ 2 w 11"/>
                <a:gd name="T73" fmla="*/ 4 h 13"/>
                <a:gd name="T74" fmla="*/ 2 w 11"/>
                <a:gd name="T75" fmla="*/ 4 h 13"/>
                <a:gd name="T76" fmla="*/ 2 w 11"/>
                <a:gd name="T77" fmla="*/ 2 h 13"/>
                <a:gd name="T78" fmla="*/ 2 w 11"/>
                <a:gd name="T79" fmla="*/ 2 h 13"/>
                <a:gd name="T80" fmla="*/ 2 w 11"/>
                <a:gd name="T81" fmla="*/ 2 h 13"/>
                <a:gd name="T82" fmla="*/ 2 w 11"/>
                <a:gd name="T83" fmla="*/ 2 h 13"/>
                <a:gd name="T84" fmla="*/ 3 w 11"/>
                <a:gd name="T85" fmla="*/ 0 h 13"/>
                <a:gd name="T86" fmla="*/ 3 w 11"/>
                <a:gd name="T87" fmla="*/ 0 h 13"/>
                <a:gd name="T88" fmla="*/ 5 w 11"/>
                <a:gd name="T89" fmla="*/ 0 h 13"/>
                <a:gd name="T90" fmla="*/ 5 w 11"/>
                <a:gd name="T91" fmla="*/ 0 h 13"/>
                <a:gd name="T92" fmla="*/ 7 w 11"/>
                <a:gd name="T93" fmla="*/ 0 h 13"/>
                <a:gd name="T94" fmla="*/ 3 w 11"/>
                <a:gd name="T95" fmla="*/ 12 h 13"/>
                <a:gd name="T96" fmla="*/ 2 w 11"/>
                <a:gd name="T97" fmla="*/ 10 h 13"/>
                <a:gd name="T98" fmla="*/ 2 w 11"/>
                <a:gd name="T99" fmla="*/ 10 h 13"/>
                <a:gd name="T100" fmla="*/ 2 w 11"/>
                <a:gd name="T101" fmla="*/ 10 h 13"/>
                <a:gd name="T102" fmla="*/ 2 w 11"/>
                <a:gd name="T103" fmla="*/ 10 h 13"/>
                <a:gd name="T104" fmla="*/ 3 w 11"/>
                <a:gd name="T105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" h="13">
                  <a:moveTo>
                    <a:pt x="7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close/>
                  <a:moveTo>
                    <a:pt x="3" y="10"/>
                  </a:move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257"/>
            <p:cNvSpPr>
              <a:spLocks noEditPoints="1"/>
            </p:cNvSpPr>
            <p:nvPr/>
          </p:nvSpPr>
          <p:spPr bwMode="auto">
            <a:xfrm>
              <a:off x="12807542" y="1115174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0 w 4"/>
                <a:gd name="T3" fmla="*/ 8 h 8"/>
                <a:gd name="T4" fmla="*/ 0 w 4"/>
                <a:gd name="T5" fmla="*/ 8 h 8"/>
                <a:gd name="T6" fmla="*/ 0 w 4"/>
                <a:gd name="T7" fmla="*/ 8 h 8"/>
                <a:gd name="T8" fmla="*/ 0 w 4"/>
                <a:gd name="T9" fmla="*/ 8 h 8"/>
                <a:gd name="T10" fmla="*/ 0 w 4"/>
                <a:gd name="T11" fmla="*/ 6 h 8"/>
                <a:gd name="T12" fmla="*/ 0 w 4"/>
                <a:gd name="T13" fmla="*/ 6 h 8"/>
                <a:gd name="T14" fmla="*/ 0 w 4"/>
                <a:gd name="T15" fmla="*/ 6 h 8"/>
                <a:gd name="T16" fmla="*/ 0 w 4"/>
                <a:gd name="T17" fmla="*/ 6 h 8"/>
                <a:gd name="T18" fmla="*/ 0 w 4"/>
                <a:gd name="T19" fmla="*/ 6 h 8"/>
                <a:gd name="T20" fmla="*/ 2 w 4"/>
                <a:gd name="T21" fmla="*/ 6 h 8"/>
                <a:gd name="T22" fmla="*/ 2 w 4"/>
                <a:gd name="T23" fmla="*/ 6 h 8"/>
                <a:gd name="T24" fmla="*/ 2 w 4"/>
                <a:gd name="T25" fmla="*/ 6 h 8"/>
                <a:gd name="T26" fmla="*/ 2 w 4"/>
                <a:gd name="T27" fmla="*/ 6 h 8"/>
                <a:gd name="T28" fmla="*/ 2 w 4"/>
                <a:gd name="T29" fmla="*/ 8 h 8"/>
                <a:gd name="T30" fmla="*/ 2 w 4"/>
                <a:gd name="T31" fmla="*/ 8 h 8"/>
                <a:gd name="T32" fmla="*/ 2 w 4"/>
                <a:gd name="T33" fmla="*/ 8 h 8"/>
                <a:gd name="T34" fmla="*/ 0 w 4"/>
                <a:gd name="T35" fmla="*/ 8 h 8"/>
                <a:gd name="T36" fmla="*/ 0 w 4"/>
                <a:gd name="T37" fmla="*/ 8 h 8"/>
                <a:gd name="T38" fmla="*/ 4 w 4"/>
                <a:gd name="T39" fmla="*/ 0 h 8"/>
                <a:gd name="T40" fmla="*/ 4 w 4"/>
                <a:gd name="T41" fmla="*/ 0 h 8"/>
                <a:gd name="T42" fmla="*/ 4 w 4"/>
                <a:gd name="T43" fmla="*/ 0 h 8"/>
                <a:gd name="T44" fmla="*/ 4 w 4"/>
                <a:gd name="T45" fmla="*/ 0 h 8"/>
                <a:gd name="T46" fmla="*/ 4 w 4"/>
                <a:gd name="T47" fmla="*/ 0 h 8"/>
                <a:gd name="T48" fmla="*/ 4 w 4"/>
                <a:gd name="T49" fmla="*/ 0 h 8"/>
                <a:gd name="T50" fmla="*/ 4 w 4"/>
                <a:gd name="T51" fmla="*/ 0 h 8"/>
                <a:gd name="T52" fmla="*/ 4 w 4"/>
                <a:gd name="T53" fmla="*/ 0 h 8"/>
                <a:gd name="T54" fmla="*/ 4 w 4"/>
                <a:gd name="T55" fmla="*/ 0 h 8"/>
                <a:gd name="T56" fmla="*/ 4 w 4"/>
                <a:gd name="T57" fmla="*/ 0 h 8"/>
                <a:gd name="T58" fmla="*/ 4 w 4"/>
                <a:gd name="T5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8"/>
                  </a:lnTo>
                  <a:close/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258"/>
            <p:cNvSpPr>
              <a:spLocks/>
            </p:cNvSpPr>
            <p:nvPr/>
          </p:nvSpPr>
          <p:spPr bwMode="auto">
            <a:xfrm>
              <a:off x="12863104" y="953249"/>
              <a:ext cx="76200" cy="119063"/>
            </a:xfrm>
            <a:custGeom>
              <a:avLst/>
              <a:gdLst>
                <a:gd name="T0" fmla="*/ 46 w 48"/>
                <a:gd name="T1" fmla="*/ 37 h 75"/>
                <a:gd name="T2" fmla="*/ 46 w 48"/>
                <a:gd name="T3" fmla="*/ 37 h 75"/>
                <a:gd name="T4" fmla="*/ 44 w 48"/>
                <a:gd name="T5" fmla="*/ 37 h 75"/>
                <a:gd name="T6" fmla="*/ 44 w 48"/>
                <a:gd name="T7" fmla="*/ 39 h 75"/>
                <a:gd name="T8" fmla="*/ 42 w 48"/>
                <a:gd name="T9" fmla="*/ 41 h 75"/>
                <a:gd name="T10" fmla="*/ 40 w 48"/>
                <a:gd name="T11" fmla="*/ 43 h 75"/>
                <a:gd name="T12" fmla="*/ 42 w 48"/>
                <a:gd name="T13" fmla="*/ 43 h 75"/>
                <a:gd name="T14" fmla="*/ 40 w 48"/>
                <a:gd name="T15" fmla="*/ 47 h 75"/>
                <a:gd name="T16" fmla="*/ 40 w 48"/>
                <a:gd name="T17" fmla="*/ 48 h 75"/>
                <a:gd name="T18" fmla="*/ 38 w 48"/>
                <a:gd name="T19" fmla="*/ 50 h 75"/>
                <a:gd name="T20" fmla="*/ 40 w 48"/>
                <a:gd name="T21" fmla="*/ 50 h 75"/>
                <a:gd name="T22" fmla="*/ 42 w 48"/>
                <a:gd name="T23" fmla="*/ 54 h 75"/>
                <a:gd name="T24" fmla="*/ 42 w 48"/>
                <a:gd name="T25" fmla="*/ 56 h 75"/>
                <a:gd name="T26" fmla="*/ 42 w 48"/>
                <a:gd name="T27" fmla="*/ 60 h 75"/>
                <a:gd name="T28" fmla="*/ 38 w 48"/>
                <a:gd name="T29" fmla="*/ 60 h 75"/>
                <a:gd name="T30" fmla="*/ 38 w 48"/>
                <a:gd name="T31" fmla="*/ 62 h 75"/>
                <a:gd name="T32" fmla="*/ 36 w 48"/>
                <a:gd name="T33" fmla="*/ 64 h 75"/>
                <a:gd name="T34" fmla="*/ 36 w 48"/>
                <a:gd name="T35" fmla="*/ 64 h 75"/>
                <a:gd name="T36" fmla="*/ 34 w 48"/>
                <a:gd name="T37" fmla="*/ 66 h 75"/>
                <a:gd name="T38" fmla="*/ 33 w 48"/>
                <a:gd name="T39" fmla="*/ 68 h 75"/>
                <a:gd name="T40" fmla="*/ 29 w 48"/>
                <a:gd name="T41" fmla="*/ 68 h 75"/>
                <a:gd name="T42" fmla="*/ 25 w 48"/>
                <a:gd name="T43" fmla="*/ 70 h 75"/>
                <a:gd name="T44" fmla="*/ 25 w 48"/>
                <a:gd name="T45" fmla="*/ 70 h 75"/>
                <a:gd name="T46" fmla="*/ 25 w 48"/>
                <a:gd name="T47" fmla="*/ 71 h 75"/>
                <a:gd name="T48" fmla="*/ 23 w 48"/>
                <a:gd name="T49" fmla="*/ 73 h 75"/>
                <a:gd name="T50" fmla="*/ 19 w 48"/>
                <a:gd name="T51" fmla="*/ 73 h 75"/>
                <a:gd name="T52" fmla="*/ 17 w 48"/>
                <a:gd name="T53" fmla="*/ 75 h 75"/>
                <a:gd name="T54" fmla="*/ 15 w 48"/>
                <a:gd name="T55" fmla="*/ 75 h 75"/>
                <a:gd name="T56" fmla="*/ 13 w 48"/>
                <a:gd name="T57" fmla="*/ 73 h 75"/>
                <a:gd name="T58" fmla="*/ 11 w 48"/>
                <a:gd name="T59" fmla="*/ 75 h 75"/>
                <a:gd name="T60" fmla="*/ 9 w 48"/>
                <a:gd name="T61" fmla="*/ 75 h 75"/>
                <a:gd name="T62" fmla="*/ 8 w 48"/>
                <a:gd name="T63" fmla="*/ 75 h 75"/>
                <a:gd name="T64" fmla="*/ 8 w 48"/>
                <a:gd name="T65" fmla="*/ 73 h 75"/>
                <a:gd name="T66" fmla="*/ 8 w 48"/>
                <a:gd name="T67" fmla="*/ 71 h 75"/>
                <a:gd name="T68" fmla="*/ 4 w 48"/>
                <a:gd name="T69" fmla="*/ 68 h 75"/>
                <a:gd name="T70" fmla="*/ 2 w 48"/>
                <a:gd name="T71" fmla="*/ 66 h 75"/>
                <a:gd name="T72" fmla="*/ 4 w 48"/>
                <a:gd name="T73" fmla="*/ 64 h 75"/>
                <a:gd name="T74" fmla="*/ 6 w 48"/>
                <a:gd name="T75" fmla="*/ 64 h 75"/>
                <a:gd name="T76" fmla="*/ 9 w 48"/>
                <a:gd name="T77" fmla="*/ 64 h 75"/>
                <a:gd name="T78" fmla="*/ 8 w 48"/>
                <a:gd name="T79" fmla="*/ 62 h 75"/>
                <a:gd name="T80" fmla="*/ 6 w 48"/>
                <a:gd name="T81" fmla="*/ 60 h 75"/>
                <a:gd name="T82" fmla="*/ 6 w 48"/>
                <a:gd name="T83" fmla="*/ 56 h 75"/>
                <a:gd name="T84" fmla="*/ 6 w 48"/>
                <a:gd name="T85" fmla="*/ 52 h 75"/>
                <a:gd name="T86" fmla="*/ 4 w 48"/>
                <a:gd name="T87" fmla="*/ 50 h 75"/>
                <a:gd name="T88" fmla="*/ 4 w 48"/>
                <a:gd name="T89" fmla="*/ 48 h 75"/>
                <a:gd name="T90" fmla="*/ 0 w 48"/>
                <a:gd name="T91" fmla="*/ 45 h 75"/>
                <a:gd name="T92" fmla="*/ 0 w 48"/>
                <a:gd name="T93" fmla="*/ 43 h 75"/>
                <a:gd name="T94" fmla="*/ 0 w 48"/>
                <a:gd name="T95" fmla="*/ 41 h 75"/>
                <a:gd name="T96" fmla="*/ 4 w 48"/>
                <a:gd name="T97" fmla="*/ 37 h 75"/>
                <a:gd name="T98" fmla="*/ 9 w 48"/>
                <a:gd name="T99" fmla="*/ 31 h 75"/>
                <a:gd name="T100" fmla="*/ 9 w 48"/>
                <a:gd name="T101" fmla="*/ 22 h 75"/>
                <a:gd name="T102" fmla="*/ 11 w 48"/>
                <a:gd name="T103" fmla="*/ 14 h 75"/>
                <a:gd name="T104" fmla="*/ 9 w 48"/>
                <a:gd name="T105" fmla="*/ 12 h 75"/>
                <a:gd name="T106" fmla="*/ 8 w 48"/>
                <a:gd name="T107" fmla="*/ 8 h 75"/>
                <a:gd name="T108" fmla="*/ 8 w 48"/>
                <a:gd name="T109" fmla="*/ 2 h 75"/>
                <a:gd name="T110" fmla="*/ 23 w 48"/>
                <a:gd name="T111" fmla="*/ 4 h 75"/>
                <a:gd name="T112" fmla="*/ 38 w 48"/>
                <a:gd name="T113" fmla="*/ 14 h 75"/>
                <a:gd name="T114" fmla="*/ 48 w 48"/>
                <a:gd name="T115" fmla="*/ 2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" h="75">
                  <a:moveTo>
                    <a:pt x="48" y="35"/>
                  </a:move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2" y="39"/>
                  </a:lnTo>
                  <a:lnTo>
                    <a:pt x="42" y="39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0" y="41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5"/>
                  </a:lnTo>
                  <a:lnTo>
                    <a:pt x="42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2" y="50"/>
                  </a:lnTo>
                  <a:lnTo>
                    <a:pt x="40" y="52"/>
                  </a:lnTo>
                  <a:lnTo>
                    <a:pt x="42" y="52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70"/>
                  </a:lnTo>
                  <a:lnTo>
                    <a:pt x="27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3" y="71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6" y="71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4" y="70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6" y="33"/>
                  </a:lnTo>
                  <a:lnTo>
                    <a:pt x="8" y="3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0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9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4" y="16"/>
                  </a:lnTo>
                  <a:lnTo>
                    <a:pt x="46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8" y="23"/>
                  </a:lnTo>
                  <a:lnTo>
                    <a:pt x="48" y="23"/>
                  </a:lnTo>
                  <a:lnTo>
                    <a:pt x="48" y="33"/>
                  </a:lnTo>
                  <a:lnTo>
                    <a:pt x="48" y="35"/>
                  </a:lnTo>
                  <a:lnTo>
                    <a:pt x="48" y="35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6259"/>
            <p:cNvSpPr>
              <a:spLocks/>
            </p:cNvSpPr>
            <p:nvPr/>
          </p:nvSpPr>
          <p:spPr bwMode="auto">
            <a:xfrm>
              <a:off x="12763092" y="1042149"/>
              <a:ext cx="11112" cy="36513"/>
            </a:xfrm>
            <a:custGeom>
              <a:avLst/>
              <a:gdLst>
                <a:gd name="T0" fmla="*/ 1 w 7"/>
                <a:gd name="T1" fmla="*/ 0 h 23"/>
                <a:gd name="T2" fmla="*/ 3 w 7"/>
                <a:gd name="T3" fmla="*/ 0 h 23"/>
                <a:gd name="T4" fmla="*/ 5 w 7"/>
                <a:gd name="T5" fmla="*/ 0 h 23"/>
                <a:gd name="T6" fmla="*/ 5 w 7"/>
                <a:gd name="T7" fmla="*/ 2 h 23"/>
                <a:gd name="T8" fmla="*/ 3 w 7"/>
                <a:gd name="T9" fmla="*/ 2 h 23"/>
                <a:gd name="T10" fmla="*/ 3 w 7"/>
                <a:gd name="T11" fmla="*/ 2 h 23"/>
                <a:gd name="T12" fmla="*/ 5 w 7"/>
                <a:gd name="T13" fmla="*/ 4 h 23"/>
                <a:gd name="T14" fmla="*/ 7 w 7"/>
                <a:gd name="T15" fmla="*/ 6 h 23"/>
                <a:gd name="T16" fmla="*/ 7 w 7"/>
                <a:gd name="T17" fmla="*/ 8 h 23"/>
                <a:gd name="T18" fmla="*/ 7 w 7"/>
                <a:gd name="T19" fmla="*/ 8 h 23"/>
                <a:gd name="T20" fmla="*/ 7 w 7"/>
                <a:gd name="T21" fmla="*/ 10 h 23"/>
                <a:gd name="T22" fmla="*/ 7 w 7"/>
                <a:gd name="T23" fmla="*/ 10 h 23"/>
                <a:gd name="T24" fmla="*/ 7 w 7"/>
                <a:gd name="T25" fmla="*/ 12 h 23"/>
                <a:gd name="T26" fmla="*/ 7 w 7"/>
                <a:gd name="T27" fmla="*/ 14 h 23"/>
                <a:gd name="T28" fmla="*/ 7 w 7"/>
                <a:gd name="T29" fmla="*/ 17 h 23"/>
                <a:gd name="T30" fmla="*/ 7 w 7"/>
                <a:gd name="T31" fmla="*/ 17 h 23"/>
                <a:gd name="T32" fmla="*/ 7 w 7"/>
                <a:gd name="T33" fmla="*/ 19 h 23"/>
                <a:gd name="T34" fmla="*/ 7 w 7"/>
                <a:gd name="T35" fmla="*/ 21 h 23"/>
                <a:gd name="T36" fmla="*/ 7 w 7"/>
                <a:gd name="T37" fmla="*/ 21 h 23"/>
                <a:gd name="T38" fmla="*/ 7 w 7"/>
                <a:gd name="T39" fmla="*/ 23 h 23"/>
                <a:gd name="T40" fmla="*/ 7 w 7"/>
                <a:gd name="T41" fmla="*/ 23 h 23"/>
                <a:gd name="T42" fmla="*/ 7 w 7"/>
                <a:gd name="T43" fmla="*/ 23 h 23"/>
                <a:gd name="T44" fmla="*/ 5 w 7"/>
                <a:gd name="T45" fmla="*/ 23 h 23"/>
                <a:gd name="T46" fmla="*/ 5 w 7"/>
                <a:gd name="T47" fmla="*/ 23 h 23"/>
                <a:gd name="T48" fmla="*/ 3 w 7"/>
                <a:gd name="T49" fmla="*/ 23 h 23"/>
                <a:gd name="T50" fmla="*/ 3 w 7"/>
                <a:gd name="T51" fmla="*/ 21 h 23"/>
                <a:gd name="T52" fmla="*/ 3 w 7"/>
                <a:gd name="T53" fmla="*/ 21 h 23"/>
                <a:gd name="T54" fmla="*/ 3 w 7"/>
                <a:gd name="T55" fmla="*/ 21 h 23"/>
                <a:gd name="T56" fmla="*/ 1 w 7"/>
                <a:gd name="T57" fmla="*/ 19 h 23"/>
                <a:gd name="T58" fmla="*/ 3 w 7"/>
                <a:gd name="T59" fmla="*/ 17 h 23"/>
                <a:gd name="T60" fmla="*/ 3 w 7"/>
                <a:gd name="T61" fmla="*/ 17 h 23"/>
                <a:gd name="T62" fmla="*/ 1 w 7"/>
                <a:gd name="T63" fmla="*/ 17 h 23"/>
                <a:gd name="T64" fmla="*/ 3 w 7"/>
                <a:gd name="T65" fmla="*/ 14 h 23"/>
                <a:gd name="T66" fmla="*/ 3 w 7"/>
                <a:gd name="T67" fmla="*/ 14 h 23"/>
                <a:gd name="T68" fmla="*/ 3 w 7"/>
                <a:gd name="T69" fmla="*/ 12 h 23"/>
                <a:gd name="T70" fmla="*/ 1 w 7"/>
                <a:gd name="T71" fmla="*/ 12 h 23"/>
                <a:gd name="T72" fmla="*/ 3 w 7"/>
                <a:gd name="T73" fmla="*/ 12 h 23"/>
                <a:gd name="T74" fmla="*/ 1 w 7"/>
                <a:gd name="T75" fmla="*/ 10 h 23"/>
                <a:gd name="T76" fmla="*/ 3 w 7"/>
                <a:gd name="T77" fmla="*/ 10 h 23"/>
                <a:gd name="T78" fmla="*/ 3 w 7"/>
                <a:gd name="T79" fmla="*/ 8 h 23"/>
                <a:gd name="T80" fmla="*/ 1 w 7"/>
                <a:gd name="T81" fmla="*/ 8 h 23"/>
                <a:gd name="T82" fmla="*/ 1 w 7"/>
                <a:gd name="T83" fmla="*/ 8 h 23"/>
                <a:gd name="T84" fmla="*/ 3 w 7"/>
                <a:gd name="T85" fmla="*/ 6 h 23"/>
                <a:gd name="T86" fmla="*/ 1 w 7"/>
                <a:gd name="T87" fmla="*/ 4 h 23"/>
                <a:gd name="T88" fmla="*/ 1 w 7"/>
                <a:gd name="T89" fmla="*/ 4 h 23"/>
                <a:gd name="T90" fmla="*/ 1 w 7"/>
                <a:gd name="T91" fmla="*/ 2 h 23"/>
                <a:gd name="T92" fmla="*/ 1 w 7"/>
                <a:gd name="T93" fmla="*/ 2 h 23"/>
                <a:gd name="T94" fmla="*/ 1 w 7"/>
                <a:gd name="T95" fmla="*/ 0 h 23"/>
                <a:gd name="T96" fmla="*/ 1 w 7"/>
                <a:gd name="T97" fmla="*/ 0 h 23"/>
                <a:gd name="T98" fmla="*/ 1 w 7"/>
                <a:gd name="T9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" h="23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6"/>
                  </a:lnTo>
                  <a:lnTo>
                    <a:pt x="5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1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3" y="17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1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6260"/>
            <p:cNvSpPr>
              <a:spLocks/>
            </p:cNvSpPr>
            <p:nvPr/>
          </p:nvSpPr>
          <p:spPr bwMode="auto">
            <a:xfrm>
              <a:off x="12839292" y="1372349"/>
              <a:ext cx="142875" cy="7938"/>
            </a:xfrm>
            <a:custGeom>
              <a:avLst/>
              <a:gdLst>
                <a:gd name="T0" fmla="*/ 88 w 90"/>
                <a:gd name="T1" fmla="*/ 0 h 5"/>
                <a:gd name="T2" fmla="*/ 86 w 90"/>
                <a:gd name="T3" fmla="*/ 0 h 5"/>
                <a:gd name="T4" fmla="*/ 86 w 90"/>
                <a:gd name="T5" fmla="*/ 1 h 5"/>
                <a:gd name="T6" fmla="*/ 84 w 90"/>
                <a:gd name="T7" fmla="*/ 1 h 5"/>
                <a:gd name="T8" fmla="*/ 82 w 90"/>
                <a:gd name="T9" fmla="*/ 1 h 5"/>
                <a:gd name="T10" fmla="*/ 82 w 90"/>
                <a:gd name="T11" fmla="*/ 1 h 5"/>
                <a:gd name="T12" fmla="*/ 80 w 90"/>
                <a:gd name="T13" fmla="*/ 1 h 5"/>
                <a:gd name="T14" fmla="*/ 78 w 90"/>
                <a:gd name="T15" fmla="*/ 1 h 5"/>
                <a:gd name="T16" fmla="*/ 76 w 90"/>
                <a:gd name="T17" fmla="*/ 1 h 5"/>
                <a:gd name="T18" fmla="*/ 76 w 90"/>
                <a:gd name="T19" fmla="*/ 1 h 5"/>
                <a:gd name="T20" fmla="*/ 74 w 90"/>
                <a:gd name="T21" fmla="*/ 3 h 5"/>
                <a:gd name="T22" fmla="*/ 72 w 90"/>
                <a:gd name="T23" fmla="*/ 3 h 5"/>
                <a:gd name="T24" fmla="*/ 71 w 90"/>
                <a:gd name="T25" fmla="*/ 3 h 5"/>
                <a:gd name="T26" fmla="*/ 71 w 90"/>
                <a:gd name="T27" fmla="*/ 3 h 5"/>
                <a:gd name="T28" fmla="*/ 69 w 90"/>
                <a:gd name="T29" fmla="*/ 3 h 5"/>
                <a:gd name="T30" fmla="*/ 67 w 90"/>
                <a:gd name="T31" fmla="*/ 3 h 5"/>
                <a:gd name="T32" fmla="*/ 65 w 90"/>
                <a:gd name="T33" fmla="*/ 3 h 5"/>
                <a:gd name="T34" fmla="*/ 63 w 90"/>
                <a:gd name="T35" fmla="*/ 3 h 5"/>
                <a:gd name="T36" fmla="*/ 63 w 90"/>
                <a:gd name="T37" fmla="*/ 3 h 5"/>
                <a:gd name="T38" fmla="*/ 61 w 90"/>
                <a:gd name="T39" fmla="*/ 3 h 5"/>
                <a:gd name="T40" fmla="*/ 59 w 90"/>
                <a:gd name="T41" fmla="*/ 3 h 5"/>
                <a:gd name="T42" fmla="*/ 57 w 90"/>
                <a:gd name="T43" fmla="*/ 3 h 5"/>
                <a:gd name="T44" fmla="*/ 57 w 90"/>
                <a:gd name="T45" fmla="*/ 3 h 5"/>
                <a:gd name="T46" fmla="*/ 55 w 90"/>
                <a:gd name="T47" fmla="*/ 3 h 5"/>
                <a:gd name="T48" fmla="*/ 53 w 90"/>
                <a:gd name="T49" fmla="*/ 3 h 5"/>
                <a:gd name="T50" fmla="*/ 51 w 90"/>
                <a:gd name="T51" fmla="*/ 5 h 5"/>
                <a:gd name="T52" fmla="*/ 49 w 90"/>
                <a:gd name="T53" fmla="*/ 5 h 5"/>
                <a:gd name="T54" fmla="*/ 49 w 90"/>
                <a:gd name="T55" fmla="*/ 5 h 5"/>
                <a:gd name="T56" fmla="*/ 48 w 90"/>
                <a:gd name="T57" fmla="*/ 5 h 5"/>
                <a:gd name="T58" fmla="*/ 46 w 90"/>
                <a:gd name="T59" fmla="*/ 5 h 5"/>
                <a:gd name="T60" fmla="*/ 44 w 90"/>
                <a:gd name="T61" fmla="*/ 5 h 5"/>
                <a:gd name="T62" fmla="*/ 42 w 90"/>
                <a:gd name="T63" fmla="*/ 5 h 5"/>
                <a:gd name="T64" fmla="*/ 42 w 90"/>
                <a:gd name="T65" fmla="*/ 5 h 5"/>
                <a:gd name="T66" fmla="*/ 40 w 90"/>
                <a:gd name="T67" fmla="*/ 5 h 5"/>
                <a:gd name="T68" fmla="*/ 38 w 90"/>
                <a:gd name="T69" fmla="*/ 5 h 5"/>
                <a:gd name="T70" fmla="*/ 36 w 90"/>
                <a:gd name="T71" fmla="*/ 3 h 5"/>
                <a:gd name="T72" fmla="*/ 34 w 90"/>
                <a:gd name="T73" fmla="*/ 3 h 5"/>
                <a:gd name="T74" fmla="*/ 34 w 90"/>
                <a:gd name="T75" fmla="*/ 3 h 5"/>
                <a:gd name="T76" fmla="*/ 32 w 90"/>
                <a:gd name="T77" fmla="*/ 3 h 5"/>
                <a:gd name="T78" fmla="*/ 30 w 90"/>
                <a:gd name="T79" fmla="*/ 3 h 5"/>
                <a:gd name="T80" fmla="*/ 28 w 90"/>
                <a:gd name="T81" fmla="*/ 3 h 5"/>
                <a:gd name="T82" fmla="*/ 26 w 90"/>
                <a:gd name="T83" fmla="*/ 3 h 5"/>
                <a:gd name="T84" fmla="*/ 26 w 90"/>
                <a:gd name="T85" fmla="*/ 3 h 5"/>
                <a:gd name="T86" fmla="*/ 24 w 90"/>
                <a:gd name="T87" fmla="*/ 3 h 5"/>
                <a:gd name="T88" fmla="*/ 23 w 90"/>
                <a:gd name="T89" fmla="*/ 3 h 5"/>
                <a:gd name="T90" fmla="*/ 21 w 90"/>
                <a:gd name="T91" fmla="*/ 3 h 5"/>
                <a:gd name="T92" fmla="*/ 21 w 90"/>
                <a:gd name="T93" fmla="*/ 3 h 5"/>
                <a:gd name="T94" fmla="*/ 19 w 90"/>
                <a:gd name="T95" fmla="*/ 3 h 5"/>
                <a:gd name="T96" fmla="*/ 17 w 90"/>
                <a:gd name="T97" fmla="*/ 3 h 5"/>
                <a:gd name="T98" fmla="*/ 15 w 90"/>
                <a:gd name="T99" fmla="*/ 3 h 5"/>
                <a:gd name="T100" fmla="*/ 15 w 90"/>
                <a:gd name="T101" fmla="*/ 1 h 5"/>
                <a:gd name="T102" fmla="*/ 13 w 90"/>
                <a:gd name="T103" fmla="*/ 1 h 5"/>
                <a:gd name="T104" fmla="*/ 11 w 90"/>
                <a:gd name="T105" fmla="*/ 1 h 5"/>
                <a:gd name="T106" fmla="*/ 9 w 90"/>
                <a:gd name="T107" fmla="*/ 1 h 5"/>
                <a:gd name="T108" fmla="*/ 9 w 90"/>
                <a:gd name="T109" fmla="*/ 1 h 5"/>
                <a:gd name="T110" fmla="*/ 7 w 90"/>
                <a:gd name="T111" fmla="*/ 1 h 5"/>
                <a:gd name="T112" fmla="*/ 5 w 90"/>
                <a:gd name="T113" fmla="*/ 1 h 5"/>
                <a:gd name="T114" fmla="*/ 3 w 90"/>
                <a:gd name="T115" fmla="*/ 1 h 5"/>
                <a:gd name="T116" fmla="*/ 3 w 90"/>
                <a:gd name="T117" fmla="*/ 0 h 5"/>
                <a:gd name="T118" fmla="*/ 1 w 90"/>
                <a:gd name="T119" fmla="*/ 0 h 5"/>
                <a:gd name="T120" fmla="*/ 0 w 90"/>
                <a:gd name="T1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" h="5">
                  <a:moveTo>
                    <a:pt x="90" y="0"/>
                  </a:moveTo>
                  <a:lnTo>
                    <a:pt x="90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1" y="3"/>
                  </a:lnTo>
                  <a:lnTo>
                    <a:pt x="51" y="3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6261"/>
            <p:cNvSpPr>
              <a:spLocks/>
            </p:cNvSpPr>
            <p:nvPr/>
          </p:nvSpPr>
          <p:spPr bwMode="auto">
            <a:xfrm>
              <a:off x="12647204" y="1246937"/>
              <a:ext cx="527050" cy="66675"/>
            </a:xfrm>
            <a:custGeom>
              <a:avLst/>
              <a:gdLst>
                <a:gd name="T0" fmla="*/ 330 w 332"/>
                <a:gd name="T1" fmla="*/ 4 h 42"/>
                <a:gd name="T2" fmla="*/ 324 w 332"/>
                <a:gd name="T3" fmla="*/ 6 h 42"/>
                <a:gd name="T4" fmla="*/ 320 w 332"/>
                <a:gd name="T5" fmla="*/ 9 h 42"/>
                <a:gd name="T6" fmla="*/ 316 w 332"/>
                <a:gd name="T7" fmla="*/ 13 h 42"/>
                <a:gd name="T8" fmla="*/ 311 w 332"/>
                <a:gd name="T9" fmla="*/ 15 h 42"/>
                <a:gd name="T10" fmla="*/ 305 w 332"/>
                <a:gd name="T11" fmla="*/ 19 h 42"/>
                <a:gd name="T12" fmla="*/ 299 w 332"/>
                <a:gd name="T13" fmla="*/ 21 h 42"/>
                <a:gd name="T14" fmla="*/ 293 w 332"/>
                <a:gd name="T15" fmla="*/ 23 h 42"/>
                <a:gd name="T16" fmla="*/ 288 w 332"/>
                <a:gd name="T17" fmla="*/ 25 h 42"/>
                <a:gd name="T18" fmla="*/ 282 w 332"/>
                <a:gd name="T19" fmla="*/ 27 h 42"/>
                <a:gd name="T20" fmla="*/ 274 w 332"/>
                <a:gd name="T21" fmla="*/ 29 h 42"/>
                <a:gd name="T22" fmla="*/ 268 w 332"/>
                <a:gd name="T23" fmla="*/ 31 h 42"/>
                <a:gd name="T24" fmla="*/ 263 w 332"/>
                <a:gd name="T25" fmla="*/ 32 h 42"/>
                <a:gd name="T26" fmla="*/ 255 w 332"/>
                <a:gd name="T27" fmla="*/ 32 h 42"/>
                <a:gd name="T28" fmla="*/ 249 w 332"/>
                <a:gd name="T29" fmla="*/ 34 h 42"/>
                <a:gd name="T30" fmla="*/ 242 w 332"/>
                <a:gd name="T31" fmla="*/ 36 h 42"/>
                <a:gd name="T32" fmla="*/ 234 w 332"/>
                <a:gd name="T33" fmla="*/ 36 h 42"/>
                <a:gd name="T34" fmla="*/ 228 w 332"/>
                <a:gd name="T35" fmla="*/ 38 h 42"/>
                <a:gd name="T36" fmla="*/ 220 w 332"/>
                <a:gd name="T37" fmla="*/ 38 h 42"/>
                <a:gd name="T38" fmla="*/ 215 w 332"/>
                <a:gd name="T39" fmla="*/ 40 h 42"/>
                <a:gd name="T40" fmla="*/ 207 w 332"/>
                <a:gd name="T41" fmla="*/ 40 h 42"/>
                <a:gd name="T42" fmla="*/ 199 w 332"/>
                <a:gd name="T43" fmla="*/ 40 h 42"/>
                <a:gd name="T44" fmla="*/ 192 w 332"/>
                <a:gd name="T45" fmla="*/ 40 h 42"/>
                <a:gd name="T46" fmla="*/ 186 w 332"/>
                <a:gd name="T47" fmla="*/ 42 h 42"/>
                <a:gd name="T48" fmla="*/ 178 w 332"/>
                <a:gd name="T49" fmla="*/ 42 h 42"/>
                <a:gd name="T50" fmla="*/ 170 w 332"/>
                <a:gd name="T51" fmla="*/ 42 h 42"/>
                <a:gd name="T52" fmla="*/ 163 w 332"/>
                <a:gd name="T53" fmla="*/ 42 h 42"/>
                <a:gd name="T54" fmla="*/ 155 w 332"/>
                <a:gd name="T55" fmla="*/ 42 h 42"/>
                <a:gd name="T56" fmla="*/ 147 w 332"/>
                <a:gd name="T57" fmla="*/ 42 h 42"/>
                <a:gd name="T58" fmla="*/ 142 w 332"/>
                <a:gd name="T59" fmla="*/ 40 h 42"/>
                <a:gd name="T60" fmla="*/ 134 w 332"/>
                <a:gd name="T61" fmla="*/ 40 h 42"/>
                <a:gd name="T62" fmla="*/ 126 w 332"/>
                <a:gd name="T63" fmla="*/ 40 h 42"/>
                <a:gd name="T64" fmla="*/ 119 w 332"/>
                <a:gd name="T65" fmla="*/ 40 h 42"/>
                <a:gd name="T66" fmla="*/ 113 w 332"/>
                <a:gd name="T67" fmla="*/ 38 h 42"/>
                <a:gd name="T68" fmla="*/ 105 w 332"/>
                <a:gd name="T69" fmla="*/ 38 h 42"/>
                <a:gd name="T70" fmla="*/ 99 w 332"/>
                <a:gd name="T71" fmla="*/ 36 h 42"/>
                <a:gd name="T72" fmla="*/ 92 w 332"/>
                <a:gd name="T73" fmla="*/ 36 h 42"/>
                <a:gd name="T74" fmla="*/ 84 w 332"/>
                <a:gd name="T75" fmla="*/ 34 h 42"/>
                <a:gd name="T76" fmla="*/ 76 w 332"/>
                <a:gd name="T77" fmla="*/ 34 h 42"/>
                <a:gd name="T78" fmla="*/ 71 w 332"/>
                <a:gd name="T79" fmla="*/ 32 h 42"/>
                <a:gd name="T80" fmla="*/ 65 w 332"/>
                <a:gd name="T81" fmla="*/ 31 h 42"/>
                <a:gd name="T82" fmla="*/ 59 w 332"/>
                <a:gd name="T83" fmla="*/ 29 h 42"/>
                <a:gd name="T84" fmla="*/ 51 w 332"/>
                <a:gd name="T85" fmla="*/ 27 h 42"/>
                <a:gd name="T86" fmla="*/ 46 w 332"/>
                <a:gd name="T87" fmla="*/ 25 h 42"/>
                <a:gd name="T88" fmla="*/ 40 w 332"/>
                <a:gd name="T89" fmla="*/ 23 h 42"/>
                <a:gd name="T90" fmla="*/ 34 w 332"/>
                <a:gd name="T91" fmla="*/ 21 h 42"/>
                <a:gd name="T92" fmla="*/ 28 w 332"/>
                <a:gd name="T93" fmla="*/ 19 h 42"/>
                <a:gd name="T94" fmla="*/ 23 w 332"/>
                <a:gd name="T95" fmla="*/ 17 h 42"/>
                <a:gd name="T96" fmla="*/ 17 w 332"/>
                <a:gd name="T97" fmla="*/ 13 h 42"/>
                <a:gd name="T98" fmla="*/ 11 w 332"/>
                <a:gd name="T99" fmla="*/ 11 h 42"/>
                <a:gd name="T100" fmla="*/ 7 w 332"/>
                <a:gd name="T101" fmla="*/ 7 h 42"/>
                <a:gd name="T102" fmla="*/ 3 w 332"/>
                <a:gd name="T103" fmla="*/ 4 h 42"/>
                <a:gd name="T104" fmla="*/ 0 w 332"/>
                <a:gd name="T10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42">
                  <a:moveTo>
                    <a:pt x="332" y="0"/>
                  </a:moveTo>
                  <a:lnTo>
                    <a:pt x="330" y="0"/>
                  </a:lnTo>
                  <a:lnTo>
                    <a:pt x="330" y="2"/>
                  </a:lnTo>
                  <a:lnTo>
                    <a:pt x="330" y="4"/>
                  </a:lnTo>
                  <a:lnTo>
                    <a:pt x="328" y="4"/>
                  </a:lnTo>
                  <a:lnTo>
                    <a:pt x="328" y="6"/>
                  </a:lnTo>
                  <a:lnTo>
                    <a:pt x="326" y="6"/>
                  </a:lnTo>
                  <a:lnTo>
                    <a:pt x="324" y="6"/>
                  </a:lnTo>
                  <a:lnTo>
                    <a:pt x="324" y="7"/>
                  </a:lnTo>
                  <a:lnTo>
                    <a:pt x="322" y="7"/>
                  </a:lnTo>
                  <a:lnTo>
                    <a:pt x="322" y="9"/>
                  </a:lnTo>
                  <a:lnTo>
                    <a:pt x="320" y="9"/>
                  </a:lnTo>
                  <a:lnTo>
                    <a:pt x="320" y="11"/>
                  </a:lnTo>
                  <a:lnTo>
                    <a:pt x="318" y="11"/>
                  </a:lnTo>
                  <a:lnTo>
                    <a:pt x="316" y="11"/>
                  </a:lnTo>
                  <a:lnTo>
                    <a:pt x="316" y="13"/>
                  </a:lnTo>
                  <a:lnTo>
                    <a:pt x="314" y="13"/>
                  </a:lnTo>
                  <a:lnTo>
                    <a:pt x="313" y="13"/>
                  </a:lnTo>
                  <a:lnTo>
                    <a:pt x="313" y="15"/>
                  </a:lnTo>
                  <a:lnTo>
                    <a:pt x="311" y="15"/>
                  </a:lnTo>
                  <a:lnTo>
                    <a:pt x="309" y="17"/>
                  </a:lnTo>
                  <a:lnTo>
                    <a:pt x="307" y="17"/>
                  </a:lnTo>
                  <a:lnTo>
                    <a:pt x="305" y="17"/>
                  </a:lnTo>
                  <a:lnTo>
                    <a:pt x="305" y="19"/>
                  </a:lnTo>
                  <a:lnTo>
                    <a:pt x="303" y="19"/>
                  </a:lnTo>
                  <a:lnTo>
                    <a:pt x="301" y="19"/>
                  </a:lnTo>
                  <a:lnTo>
                    <a:pt x="301" y="21"/>
                  </a:lnTo>
                  <a:lnTo>
                    <a:pt x="299" y="21"/>
                  </a:lnTo>
                  <a:lnTo>
                    <a:pt x="297" y="21"/>
                  </a:lnTo>
                  <a:lnTo>
                    <a:pt x="297" y="23"/>
                  </a:lnTo>
                  <a:lnTo>
                    <a:pt x="295" y="23"/>
                  </a:lnTo>
                  <a:lnTo>
                    <a:pt x="293" y="23"/>
                  </a:lnTo>
                  <a:lnTo>
                    <a:pt x="291" y="23"/>
                  </a:lnTo>
                  <a:lnTo>
                    <a:pt x="291" y="25"/>
                  </a:lnTo>
                  <a:lnTo>
                    <a:pt x="290" y="25"/>
                  </a:lnTo>
                  <a:lnTo>
                    <a:pt x="288" y="25"/>
                  </a:lnTo>
                  <a:lnTo>
                    <a:pt x="286" y="25"/>
                  </a:lnTo>
                  <a:lnTo>
                    <a:pt x="286" y="27"/>
                  </a:lnTo>
                  <a:lnTo>
                    <a:pt x="284" y="27"/>
                  </a:lnTo>
                  <a:lnTo>
                    <a:pt x="282" y="27"/>
                  </a:lnTo>
                  <a:lnTo>
                    <a:pt x="280" y="27"/>
                  </a:lnTo>
                  <a:lnTo>
                    <a:pt x="278" y="29"/>
                  </a:lnTo>
                  <a:lnTo>
                    <a:pt x="276" y="29"/>
                  </a:lnTo>
                  <a:lnTo>
                    <a:pt x="274" y="29"/>
                  </a:lnTo>
                  <a:lnTo>
                    <a:pt x="272" y="29"/>
                  </a:lnTo>
                  <a:lnTo>
                    <a:pt x="272" y="31"/>
                  </a:lnTo>
                  <a:lnTo>
                    <a:pt x="270" y="31"/>
                  </a:lnTo>
                  <a:lnTo>
                    <a:pt x="268" y="31"/>
                  </a:lnTo>
                  <a:lnTo>
                    <a:pt x="266" y="31"/>
                  </a:lnTo>
                  <a:lnTo>
                    <a:pt x="265" y="31"/>
                  </a:lnTo>
                  <a:lnTo>
                    <a:pt x="265" y="32"/>
                  </a:lnTo>
                  <a:lnTo>
                    <a:pt x="263" y="32"/>
                  </a:lnTo>
                  <a:lnTo>
                    <a:pt x="261" y="32"/>
                  </a:lnTo>
                  <a:lnTo>
                    <a:pt x="259" y="32"/>
                  </a:lnTo>
                  <a:lnTo>
                    <a:pt x="257" y="32"/>
                  </a:lnTo>
                  <a:lnTo>
                    <a:pt x="255" y="32"/>
                  </a:lnTo>
                  <a:lnTo>
                    <a:pt x="255" y="34"/>
                  </a:lnTo>
                  <a:lnTo>
                    <a:pt x="253" y="34"/>
                  </a:lnTo>
                  <a:lnTo>
                    <a:pt x="251" y="34"/>
                  </a:lnTo>
                  <a:lnTo>
                    <a:pt x="249" y="34"/>
                  </a:lnTo>
                  <a:lnTo>
                    <a:pt x="247" y="34"/>
                  </a:lnTo>
                  <a:lnTo>
                    <a:pt x="245" y="34"/>
                  </a:lnTo>
                  <a:lnTo>
                    <a:pt x="243" y="36"/>
                  </a:lnTo>
                  <a:lnTo>
                    <a:pt x="242" y="36"/>
                  </a:lnTo>
                  <a:lnTo>
                    <a:pt x="240" y="36"/>
                  </a:lnTo>
                  <a:lnTo>
                    <a:pt x="238" y="36"/>
                  </a:lnTo>
                  <a:lnTo>
                    <a:pt x="236" y="36"/>
                  </a:lnTo>
                  <a:lnTo>
                    <a:pt x="234" y="36"/>
                  </a:lnTo>
                  <a:lnTo>
                    <a:pt x="232" y="36"/>
                  </a:lnTo>
                  <a:lnTo>
                    <a:pt x="232" y="38"/>
                  </a:lnTo>
                  <a:lnTo>
                    <a:pt x="230" y="38"/>
                  </a:lnTo>
                  <a:lnTo>
                    <a:pt x="228" y="38"/>
                  </a:lnTo>
                  <a:lnTo>
                    <a:pt x="226" y="38"/>
                  </a:lnTo>
                  <a:lnTo>
                    <a:pt x="224" y="38"/>
                  </a:lnTo>
                  <a:lnTo>
                    <a:pt x="222" y="38"/>
                  </a:lnTo>
                  <a:lnTo>
                    <a:pt x="220" y="38"/>
                  </a:lnTo>
                  <a:lnTo>
                    <a:pt x="218" y="38"/>
                  </a:lnTo>
                  <a:lnTo>
                    <a:pt x="217" y="38"/>
                  </a:lnTo>
                  <a:lnTo>
                    <a:pt x="215" y="38"/>
                  </a:lnTo>
                  <a:lnTo>
                    <a:pt x="215" y="40"/>
                  </a:lnTo>
                  <a:lnTo>
                    <a:pt x="213" y="40"/>
                  </a:lnTo>
                  <a:lnTo>
                    <a:pt x="211" y="40"/>
                  </a:lnTo>
                  <a:lnTo>
                    <a:pt x="209" y="40"/>
                  </a:lnTo>
                  <a:lnTo>
                    <a:pt x="207" y="40"/>
                  </a:lnTo>
                  <a:lnTo>
                    <a:pt x="205" y="40"/>
                  </a:lnTo>
                  <a:lnTo>
                    <a:pt x="203" y="40"/>
                  </a:lnTo>
                  <a:lnTo>
                    <a:pt x="201" y="40"/>
                  </a:lnTo>
                  <a:lnTo>
                    <a:pt x="199" y="40"/>
                  </a:lnTo>
                  <a:lnTo>
                    <a:pt x="197" y="40"/>
                  </a:lnTo>
                  <a:lnTo>
                    <a:pt x="195" y="40"/>
                  </a:lnTo>
                  <a:lnTo>
                    <a:pt x="193" y="40"/>
                  </a:lnTo>
                  <a:lnTo>
                    <a:pt x="192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2"/>
                  </a:lnTo>
                  <a:lnTo>
                    <a:pt x="186" y="42"/>
                  </a:lnTo>
                  <a:lnTo>
                    <a:pt x="184" y="42"/>
                  </a:lnTo>
                  <a:lnTo>
                    <a:pt x="182" y="42"/>
                  </a:lnTo>
                  <a:lnTo>
                    <a:pt x="180" y="42"/>
                  </a:lnTo>
                  <a:lnTo>
                    <a:pt x="178" y="42"/>
                  </a:lnTo>
                  <a:lnTo>
                    <a:pt x="176" y="42"/>
                  </a:lnTo>
                  <a:lnTo>
                    <a:pt x="174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69" y="42"/>
                  </a:lnTo>
                  <a:lnTo>
                    <a:pt x="167" y="42"/>
                  </a:lnTo>
                  <a:lnTo>
                    <a:pt x="165" y="42"/>
                  </a:lnTo>
                  <a:lnTo>
                    <a:pt x="163" y="42"/>
                  </a:lnTo>
                  <a:lnTo>
                    <a:pt x="161" y="42"/>
                  </a:lnTo>
                  <a:lnTo>
                    <a:pt x="159" y="42"/>
                  </a:lnTo>
                  <a:lnTo>
                    <a:pt x="157" y="42"/>
                  </a:lnTo>
                  <a:lnTo>
                    <a:pt x="155" y="42"/>
                  </a:lnTo>
                  <a:lnTo>
                    <a:pt x="153" y="42"/>
                  </a:lnTo>
                  <a:lnTo>
                    <a:pt x="151" y="42"/>
                  </a:lnTo>
                  <a:lnTo>
                    <a:pt x="149" y="42"/>
                  </a:lnTo>
                  <a:lnTo>
                    <a:pt x="147" y="42"/>
                  </a:lnTo>
                  <a:lnTo>
                    <a:pt x="145" y="42"/>
                  </a:lnTo>
                  <a:lnTo>
                    <a:pt x="144" y="42"/>
                  </a:lnTo>
                  <a:lnTo>
                    <a:pt x="144" y="40"/>
                  </a:lnTo>
                  <a:lnTo>
                    <a:pt x="142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6" y="40"/>
                  </a:lnTo>
                  <a:lnTo>
                    <a:pt x="134" y="40"/>
                  </a:lnTo>
                  <a:lnTo>
                    <a:pt x="132" y="40"/>
                  </a:lnTo>
                  <a:lnTo>
                    <a:pt x="130" y="40"/>
                  </a:lnTo>
                  <a:lnTo>
                    <a:pt x="128" y="40"/>
                  </a:lnTo>
                  <a:lnTo>
                    <a:pt x="126" y="40"/>
                  </a:lnTo>
                  <a:lnTo>
                    <a:pt x="124" y="40"/>
                  </a:lnTo>
                  <a:lnTo>
                    <a:pt x="122" y="40"/>
                  </a:lnTo>
                  <a:lnTo>
                    <a:pt x="121" y="40"/>
                  </a:lnTo>
                  <a:lnTo>
                    <a:pt x="119" y="40"/>
                  </a:lnTo>
                  <a:lnTo>
                    <a:pt x="117" y="40"/>
                  </a:lnTo>
                  <a:lnTo>
                    <a:pt x="117" y="38"/>
                  </a:lnTo>
                  <a:lnTo>
                    <a:pt x="115" y="38"/>
                  </a:lnTo>
                  <a:lnTo>
                    <a:pt x="113" y="38"/>
                  </a:lnTo>
                  <a:lnTo>
                    <a:pt x="111" y="38"/>
                  </a:lnTo>
                  <a:lnTo>
                    <a:pt x="109" y="38"/>
                  </a:lnTo>
                  <a:lnTo>
                    <a:pt x="107" y="38"/>
                  </a:lnTo>
                  <a:lnTo>
                    <a:pt x="105" y="38"/>
                  </a:lnTo>
                  <a:lnTo>
                    <a:pt x="103" y="38"/>
                  </a:lnTo>
                  <a:lnTo>
                    <a:pt x="101" y="38"/>
                  </a:lnTo>
                  <a:lnTo>
                    <a:pt x="99" y="38"/>
                  </a:lnTo>
                  <a:lnTo>
                    <a:pt x="99" y="36"/>
                  </a:lnTo>
                  <a:lnTo>
                    <a:pt x="97" y="36"/>
                  </a:lnTo>
                  <a:lnTo>
                    <a:pt x="96" y="36"/>
                  </a:lnTo>
                  <a:lnTo>
                    <a:pt x="94" y="36"/>
                  </a:lnTo>
                  <a:lnTo>
                    <a:pt x="92" y="36"/>
                  </a:lnTo>
                  <a:lnTo>
                    <a:pt x="90" y="36"/>
                  </a:lnTo>
                  <a:lnTo>
                    <a:pt x="88" y="36"/>
                  </a:lnTo>
                  <a:lnTo>
                    <a:pt x="86" y="34"/>
                  </a:lnTo>
                  <a:lnTo>
                    <a:pt x="84" y="34"/>
                  </a:lnTo>
                  <a:lnTo>
                    <a:pt x="82" y="34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6" y="34"/>
                  </a:lnTo>
                  <a:lnTo>
                    <a:pt x="76" y="32"/>
                  </a:lnTo>
                  <a:lnTo>
                    <a:pt x="74" y="32"/>
                  </a:lnTo>
                  <a:lnTo>
                    <a:pt x="73" y="32"/>
                  </a:lnTo>
                  <a:lnTo>
                    <a:pt x="71" y="32"/>
                  </a:lnTo>
                  <a:lnTo>
                    <a:pt x="69" y="32"/>
                  </a:lnTo>
                  <a:lnTo>
                    <a:pt x="67" y="32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3" y="31"/>
                  </a:lnTo>
                  <a:lnTo>
                    <a:pt x="61" y="31"/>
                  </a:lnTo>
                  <a:lnTo>
                    <a:pt x="59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5" y="29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8" y="27"/>
                  </a:lnTo>
                  <a:lnTo>
                    <a:pt x="46" y="27"/>
                  </a:lnTo>
                  <a:lnTo>
                    <a:pt x="46" y="25"/>
                  </a:lnTo>
                  <a:lnTo>
                    <a:pt x="44" y="25"/>
                  </a:lnTo>
                  <a:lnTo>
                    <a:pt x="42" y="25"/>
                  </a:lnTo>
                  <a:lnTo>
                    <a:pt x="40" y="25"/>
                  </a:lnTo>
                  <a:lnTo>
                    <a:pt x="40" y="23"/>
                  </a:lnTo>
                  <a:lnTo>
                    <a:pt x="38" y="23"/>
                  </a:lnTo>
                  <a:lnTo>
                    <a:pt x="36" y="23"/>
                  </a:lnTo>
                  <a:lnTo>
                    <a:pt x="34" y="23"/>
                  </a:lnTo>
                  <a:lnTo>
                    <a:pt x="34" y="21"/>
                  </a:lnTo>
                  <a:lnTo>
                    <a:pt x="32" y="21"/>
                  </a:lnTo>
                  <a:lnTo>
                    <a:pt x="30" y="21"/>
                  </a:lnTo>
                  <a:lnTo>
                    <a:pt x="30" y="19"/>
                  </a:lnTo>
                  <a:lnTo>
                    <a:pt x="28" y="19"/>
                  </a:lnTo>
                  <a:lnTo>
                    <a:pt x="26" y="19"/>
                  </a:lnTo>
                  <a:lnTo>
                    <a:pt x="26" y="17"/>
                  </a:lnTo>
                  <a:lnTo>
                    <a:pt x="25" y="17"/>
                  </a:lnTo>
                  <a:lnTo>
                    <a:pt x="23" y="17"/>
                  </a:lnTo>
                  <a:lnTo>
                    <a:pt x="21" y="15"/>
                  </a:lnTo>
                  <a:lnTo>
                    <a:pt x="19" y="15"/>
                  </a:lnTo>
                  <a:lnTo>
                    <a:pt x="19" y="13"/>
                  </a:lnTo>
                  <a:lnTo>
                    <a:pt x="17" y="13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9" y="9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3" y="6"/>
                  </a:lnTo>
                  <a:lnTo>
                    <a:pt x="3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6262"/>
            <p:cNvSpPr>
              <a:spLocks/>
            </p:cNvSpPr>
            <p:nvPr/>
          </p:nvSpPr>
          <p:spPr bwMode="auto">
            <a:xfrm>
              <a:off x="12585292" y="1072312"/>
              <a:ext cx="649287" cy="58738"/>
            </a:xfrm>
            <a:custGeom>
              <a:avLst/>
              <a:gdLst>
                <a:gd name="T0" fmla="*/ 407 w 409"/>
                <a:gd name="T1" fmla="*/ 4 h 37"/>
                <a:gd name="T2" fmla="*/ 403 w 409"/>
                <a:gd name="T3" fmla="*/ 8 h 37"/>
                <a:gd name="T4" fmla="*/ 400 w 409"/>
                <a:gd name="T5" fmla="*/ 12 h 37"/>
                <a:gd name="T6" fmla="*/ 392 w 409"/>
                <a:gd name="T7" fmla="*/ 14 h 37"/>
                <a:gd name="T8" fmla="*/ 388 w 409"/>
                <a:gd name="T9" fmla="*/ 18 h 37"/>
                <a:gd name="T10" fmla="*/ 382 w 409"/>
                <a:gd name="T11" fmla="*/ 20 h 37"/>
                <a:gd name="T12" fmla="*/ 375 w 409"/>
                <a:gd name="T13" fmla="*/ 20 h 37"/>
                <a:gd name="T14" fmla="*/ 369 w 409"/>
                <a:gd name="T15" fmla="*/ 21 h 37"/>
                <a:gd name="T16" fmla="*/ 363 w 409"/>
                <a:gd name="T17" fmla="*/ 23 h 37"/>
                <a:gd name="T18" fmla="*/ 357 w 409"/>
                <a:gd name="T19" fmla="*/ 25 h 37"/>
                <a:gd name="T20" fmla="*/ 350 w 409"/>
                <a:gd name="T21" fmla="*/ 25 h 37"/>
                <a:gd name="T22" fmla="*/ 342 w 409"/>
                <a:gd name="T23" fmla="*/ 27 h 37"/>
                <a:gd name="T24" fmla="*/ 336 w 409"/>
                <a:gd name="T25" fmla="*/ 29 h 37"/>
                <a:gd name="T26" fmla="*/ 329 w 409"/>
                <a:gd name="T27" fmla="*/ 29 h 37"/>
                <a:gd name="T28" fmla="*/ 323 w 409"/>
                <a:gd name="T29" fmla="*/ 31 h 37"/>
                <a:gd name="T30" fmla="*/ 315 w 409"/>
                <a:gd name="T31" fmla="*/ 31 h 37"/>
                <a:gd name="T32" fmla="*/ 307 w 409"/>
                <a:gd name="T33" fmla="*/ 31 h 37"/>
                <a:gd name="T34" fmla="*/ 300 w 409"/>
                <a:gd name="T35" fmla="*/ 33 h 37"/>
                <a:gd name="T36" fmla="*/ 292 w 409"/>
                <a:gd name="T37" fmla="*/ 33 h 37"/>
                <a:gd name="T38" fmla="*/ 284 w 409"/>
                <a:gd name="T39" fmla="*/ 35 h 37"/>
                <a:gd name="T40" fmla="*/ 277 w 409"/>
                <a:gd name="T41" fmla="*/ 35 h 37"/>
                <a:gd name="T42" fmla="*/ 269 w 409"/>
                <a:gd name="T43" fmla="*/ 35 h 37"/>
                <a:gd name="T44" fmla="*/ 261 w 409"/>
                <a:gd name="T45" fmla="*/ 35 h 37"/>
                <a:gd name="T46" fmla="*/ 254 w 409"/>
                <a:gd name="T47" fmla="*/ 35 h 37"/>
                <a:gd name="T48" fmla="*/ 248 w 409"/>
                <a:gd name="T49" fmla="*/ 37 h 37"/>
                <a:gd name="T50" fmla="*/ 240 w 409"/>
                <a:gd name="T51" fmla="*/ 37 h 37"/>
                <a:gd name="T52" fmla="*/ 232 w 409"/>
                <a:gd name="T53" fmla="*/ 37 h 37"/>
                <a:gd name="T54" fmla="*/ 225 w 409"/>
                <a:gd name="T55" fmla="*/ 37 h 37"/>
                <a:gd name="T56" fmla="*/ 217 w 409"/>
                <a:gd name="T57" fmla="*/ 37 h 37"/>
                <a:gd name="T58" fmla="*/ 209 w 409"/>
                <a:gd name="T59" fmla="*/ 37 h 37"/>
                <a:gd name="T60" fmla="*/ 202 w 409"/>
                <a:gd name="T61" fmla="*/ 37 h 37"/>
                <a:gd name="T62" fmla="*/ 194 w 409"/>
                <a:gd name="T63" fmla="*/ 37 h 37"/>
                <a:gd name="T64" fmla="*/ 186 w 409"/>
                <a:gd name="T65" fmla="*/ 37 h 37"/>
                <a:gd name="T66" fmla="*/ 179 w 409"/>
                <a:gd name="T67" fmla="*/ 37 h 37"/>
                <a:gd name="T68" fmla="*/ 171 w 409"/>
                <a:gd name="T69" fmla="*/ 37 h 37"/>
                <a:gd name="T70" fmla="*/ 163 w 409"/>
                <a:gd name="T71" fmla="*/ 37 h 37"/>
                <a:gd name="T72" fmla="*/ 156 w 409"/>
                <a:gd name="T73" fmla="*/ 37 h 37"/>
                <a:gd name="T74" fmla="*/ 150 w 409"/>
                <a:gd name="T75" fmla="*/ 35 h 37"/>
                <a:gd name="T76" fmla="*/ 142 w 409"/>
                <a:gd name="T77" fmla="*/ 35 h 37"/>
                <a:gd name="T78" fmla="*/ 135 w 409"/>
                <a:gd name="T79" fmla="*/ 35 h 37"/>
                <a:gd name="T80" fmla="*/ 127 w 409"/>
                <a:gd name="T81" fmla="*/ 35 h 37"/>
                <a:gd name="T82" fmla="*/ 119 w 409"/>
                <a:gd name="T83" fmla="*/ 33 h 37"/>
                <a:gd name="T84" fmla="*/ 112 w 409"/>
                <a:gd name="T85" fmla="*/ 33 h 37"/>
                <a:gd name="T86" fmla="*/ 104 w 409"/>
                <a:gd name="T87" fmla="*/ 33 h 37"/>
                <a:gd name="T88" fmla="*/ 96 w 409"/>
                <a:gd name="T89" fmla="*/ 31 h 37"/>
                <a:gd name="T90" fmla="*/ 88 w 409"/>
                <a:gd name="T91" fmla="*/ 31 h 37"/>
                <a:gd name="T92" fmla="*/ 83 w 409"/>
                <a:gd name="T93" fmla="*/ 29 h 37"/>
                <a:gd name="T94" fmla="*/ 75 w 409"/>
                <a:gd name="T95" fmla="*/ 29 h 37"/>
                <a:gd name="T96" fmla="*/ 69 w 409"/>
                <a:gd name="T97" fmla="*/ 27 h 37"/>
                <a:gd name="T98" fmla="*/ 62 w 409"/>
                <a:gd name="T99" fmla="*/ 27 h 37"/>
                <a:gd name="T100" fmla="*/ 54 w 409"/>
                <a:gd name="T101" fmla="*/ 25 h 37"/>
                <a:gd name="T102" fmla="*/ 48 w 409"/>
                <a:gd name="T103" fmla="*/ 23 h 37"/>
                <a:gd name="T104" fmla="*/ 42 w 409"/>
                <a:gd name="T105" fmla="*/ 21 h 37"/>
                <a:gd name="T106" fmla="*/ 35 w 409"/>
                <a:gd name="T107" fmla="*/ 21 h 37"/>
                <a:gd name="T108" fmla="*/ 29 w 409"/>
                <a:gd name="T109" fmla="*/ 20 h 37"/>
                <a:gd name="T110" fmla="*/ 23 w 409"/>
                <a:gd name="T111" fmla="*/ 18 h 37"/>
                <a:gd name="T112" fmla="*/ 17 w 409"/>
                <a:gd name="T113" fmla="*/ 16 h 37"/>
                <a:gd name="T114" fmla="*/ 12 w 409"/>
                <a:gd name="T115" fmla="*/ 12 h 37"/>
                <a:gd name="T116" fmla="*/ 6 w 409"/>
                <a:gd name="T117" fmla="*/ 10 h 37"/>
                <a:gd name="T118" fmla="*/ 2 w 409"/>
                <a:gd name="T119" fmla="*/ 6 h 37"/>
                <a:gd name="T120" fmla="*/ 0 w 409"/>
                <a:gd name="T12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9" h="37">
                  <a:moveTo>
                    <a:pt x="409" y="0"/>
                  </a:moveTo>
                  <a:lnTo>
                    <a:pt x="409" y="2"/>
                  </a:lnTo>
                  <a:lnTo>
                    <a:pt x="409" y="4"/>
                  </a:lnTo>
                  <a:lnTo>
                    <a:pt x="407" y="4"/>
                  </a:lnTo>
                  <a:lnTo>
                    <a:pt x="407" y="6"/>
                  </a:lnTo>
                  <a:lnTo>
                    <a:pt x="405" y="6"/>
                  </a:lnTo>
                  <a:lnTo>
                    <a:pt x="405" y="8"/>
                  </a:lnTo>
                  <a:lnTo>
                    <a:pt x="403" y="8"/>
                  </a:lnTo>
                  <a:lnTo>
                    <a:pt x="403" y="10"/>
                  </a:lnTo>
                  <a:lnTo>
                    <a:pt x="401" y="10"/>
                  </a:lnTo>
                  <a:lnTo>
                    <a:pt x="400" y="10"/>
                  </a:lnTo>
                  <a:lnTo>
                    <a:pt x="400" y="12"/>
                  </a:lnTo>
                  <a:lnTo>
                    <a:pt x="398" y="12"/>
                  </a:lnTo>
                  <a:lnTo>
                    <a:pt x="396" y="14"/>
                  </a:lnTo>
                  <a:lnTo>
                    <a:pt x="394" y="14"/>
                  </a:lnTo>
                  <a:lnTo>
                    <a:pt x="392" y="14"/>
                  </a:lnTo>
                  <a:lnTo>
                    <a:pt x="392" y="16"/>
                  </a:lnTo>
                  <a:lnTo>
                    <a:pt x="390" y="16"/>
                  </a:lnTo>
                  <a:lnTo>
                    <a:pt x="388" y="16"/>
                  </a:lnTo>
                  <a:lnTo>
                    <a:pt x="388" y="18"/>
                  </a:lnTo>
                  <a:lnTo>
                    <a:pt x="386" y="18"/>
                  </a:lnTo>
                  <a:lnTo>
                    <a:pt x="384" y="18"/>
                  </a:lnTo>
                  <a:lnTo>
                    <a:pt x="382" y="18"/>
                  </a:lnTo>
                  <a:lnTo>
                    <a:pt x="382" y="20"/>
                  </a:lnTo>
                  <a:lnTo>
                    <a:pt x="380" y="20"/>
                  </a:lnTo>
                  <a:lnTo>
                    <a:pt x="378" y="20"/>
                  </a:lnTo>
                  <a:lnTo>
                    <a:pt x="377" y="20"/>
                  </a:lnTo>
                  <a:lnTo>
                    <a:pt x="375" y="20"/>
                  </a:lnTo>
                  <a:lnTo>
                    <a:pt x="375" y="21"/>
                  </a:lnTo>
                  <a:lnTo>
                    <a:pt x="373" y="21"/>
                  </a:lnTo>
                  <a:lnTo>
                    <a:pt x="371" y="21"/>
                  </a:lnTo>
                  <a:lnTo>
                    <a:pt x="369" y="21"/>
                  </a:lnTo>
                  <a:lnTo>
                    <a:pt x="367" y="21"/>
                  </a:lnTo>
                  <a:lnTo>
                    <a:pt x="367" y="23"/>
                  </a:lnTo>
                  <a:lnTo>
                    <a:pt x="365" y="23"/>
                  </a:lnTo>
                  <a:lnTo>
                    <a:pt x="363" y="23"/>
                  </a:lnTo>
                  <a:lnTo>
                    <a:pt x="361" y="23"/>
                  </a:lnTo>
                  <a:lnTo>
                    <a:pt x="359" y="23"/>
                  </a:lnTo>
                  <a:lnTo>
                    <a:pt x="359" y="25"/>
                  </a:lnTo>
                  <a:lnTo>
                    <a:pt x="357" y="25"/>
                  </a:lnTo>
                  <a:lnTo>
                    <a:pt x="355" y="25"/>
                  </a:lnTo>
                  <a:lnTo>
                    <a:pt x="353" y="25"/>
                  </a:lnTo>
                  <a:lnTo>
                    <a:pt x="352" y="25"/>
                  </a:lnTo>
                  <a:lnTo>
                    <a:pt x="350" y="25"/>
                  </a:lnTo>
                  <a:lnTo>
                    <a:pt x="348" y="27"/>
                  </a:lnTo>
                  <a:lnTo>
                    <a:pt x="346" y="27"/>
                  </a:lnTo>
                  <a:lnTo>
                    <a:pt x="344" y="27"/>
                  </a:lnTo>
                  <a:lnTo>
                    <a:pt x="342" y="27"/>
                  </a:lnTo>
                  <a:lnTo>
                    <a:pt x="340" y="27"/>
                  </a:lnTo>
                  <a:lnTo>
                    <a:pt x="338" y="27"/>
                  </a:lnTo>
                  <a:lnTo>
                    <a:pt x="336" y="27"/>
                  </a:lnTo>
                  <a:lnTo>
                    <a:pt x="336" y="29"/>
                  </a:lnTo>
                  <a:lnTo>
                    <a:pt x="334" y="29"/>
                  </a:lnTo>
                  <a:lnTo>
                    <a:pt x="332" y="29"/>
                  </a:lnTo>
                  <a:lnTo>
                    <a:pt x="330" y="29"/>
                  </a:lnTo>
                  <a:lnTo>
                    <a:pt x="329" y="29"/>
                  </a:lnTo>
                  <a:lnTo>
                    <a:pt x="327" y="29"/>
                  </a:lnTo>
                  <a:lnTo>
                    <a:pt x="325" y="29"/>
                  </a:lnTo>
                  <a:lnTo>
                    <a:pt x="323" y="29"/>
                  </a:lnTo>
                  <a:lnTo>
                    <a:pt x="323" y="31"/>
                  </a:lnTo>
                  <a:lnTo>
                    <a:pt x="321" y="31"/>
                  </a:lnTo>
                  <a:lnTo>
                    <a:pt x="319" y="31"/>
                  </a:lnTo>
                  <a:lnTo>
                    <a:pt x="317" y="31"/>
                  </a:lnTo>
                  <a:lnTo>
                    <a:pt x="315" y="31"/>
                  </a:lnTo>
                  <a:lnTo>
                    <a:pt x="313" y="31"/>
                  </a:lnTo>
                  <a:lnTo>
                    <a:pt x="311" y="31"/>
                  </a:lnTo>
                  <a:lnTo>
                    <a:pt x="309" y="31"/>
                  </a:lnTo>
                  <a:lnTo>
                    <a:pt x="307" y="31"/>
                  </a:lnTo>
                  <a:lnTo>
                    <a:pt x="305" y="33"/>
                  </a:lnTo>
                  <a:lnTo>
                    <a:pt x="304" y="33"/>
                  </a:lnTo>
                  <a:lnTo>
                    <a:pt x="302" y="33"/>
                  </a:lnTo>
                  <a:lnTo>
                    <a:pt x="300" y="33"/>
                  </a:lnTo>
                  <a:lnTo>
                    <a:pt x="298" y="33"/>
                  </a:lnTo>
                  <a:lnTo>
                    <a:pt x="296" y="33"/>
                  </a:lnTo>
                  <a:lnTo>
                    <a:pt x="294" y="33"/>
                  </a:lnTo>
                  <a:lnTo>
                    <a:pt x="292" y="33"/>
                  </a:lnTo>
                  <a:lnTo>
                    <a:pt x="290" y="33"/>
                  </a:lnTo>
                  <a:lnTo>
                    <a:pt x="288" y="33"/>
                  </a:lnTo>
                  <a:lnTo>
                    <a:pt x="286" y="33"/>
                  </a:lnTo>
                  <a:lnTo>
                    <a:pt x="284" y="35"/>
                  </a:lnTo>
                  <a:lnTo>
                    <a:pt x="282" y="35"/>
                  </a:lnTo>
                  <a:lnTo>
                    <a:pt x="281" y="35"/>
                  </a:lnTo>
                  <a:lnTo>
                    <a:pt x="279" y="35"/>
                  </a:lnTo>
                  <a:lnTo>
                    <a:pt x="277" y="35"/>
                  </a:lnTo>
                  <a:lnTo>
                    <a:pt x="275" y="35"/>
                  </a:lnTo>
                  <a:lnTo>
                    <a:pt x="273" y="35"/>
                  </a:lnTo>
                  <a:lnTo>
                    <a:pt x="271" y="35"/>
                  </a:lnTo>
                  <a:lnTo>
                    <a:pt x="269" y="35"/>
                  </a:lnTo>
                  <a:lnTo>
                    <a:pt x="267" y="35"/>
                  </a:lnTo>
                  <a:lnTo>
                    <a:pt x="265" y="35"/>
                  </a:lnTo>
                  <a:lnTo>
                    <a:pt x="263" y="35"/>
                  </a:lnTo>
                  <a:lnTo>
                    <a:pt x="261" y="35"/>
                  </a:lnTo>
                  <a:lnTo>
                    <a:pt x="259" y="35"/>
                  </a:lnTo>
                  <a:lnTo>
                    <a:pt x="257" y="35"/>
                  </a:lnTo>
                  <a:lnTo>
                    <a:pt x="256" y="35"/>
                  </a:lnTo>
                  <a:lnTo>
                    <a:pt x="254" y="35"/>
                  </a:lnTo>
                  <a:lnTo>
                    <a:pt x="254" y="37"/>
                  </a:lnTo>
                  <a:lnTo>
                    <a:pt x="252" y="37"/>
                  </a:lnTo>
                  <a:lnTo>
                    <a:pt x="250" y="37"/>
                  </a:lnTo>
                  <a:lnTo>
                    <a:pt x="248" y="37"/>
                  </a:lnTo>
                  <a:lnTo>
                    <a:pt x="246" y="37"/>
                  </a:lnTo>
                  <a:lnTo>
                    <a:pt x="244" y="37"/>
                  </a:lnTo>
                  <a:lnTo>
                    <a:pt x="242" y="37"/>
                  </a:lnTo>
                  <a:lnTo>
                    <a:pt x="240" y="37"/>
                  </a:lnTo>
                  <a:lnTo>
                    <a:pt x="238" y="37"/>
                  </a:lnTo>
                  <a:lnTo>
                    <a:pt x="236" y="37"/>
                  </a:lnTo>
                  <a:lnTo>
                    <a:pt x="234" y="37"/>
                  </a:lnTo>
                  <a:lnTo>
                    <a:pt x="232" y="37"/>
                  </a:lnTo>
                  <a:lnTo>
                    <a:pt x="231" y="37"/>
                  </a:lnTo>
                  <a:lnTo>
                    <a:pt x="229" y="37"/>
                  </a:lnTo>
                  <a:lnTo>
                    <a:pt x="227" y="37"/>
                  </a:lnTo>
                  <a:lnTo>
                    <a:pt x="225" y="37"/>
                  </a:lnTo>
                  <a:lnTo>
                    <a:pt x="223" y="37"/>
                  </a:lnTo>
                  <a:lnTo>
                    <a:pt x="221" y="37"/>
                  </a:lnTo>
                  <a:lnTo>
                    <a:pt x="219" y="37"/>
                  </a:lnTo>
                  <a:lnTo>
                    <a:pt x="217" y="37"/>
                  </a:lnTo>
                  <a:lnTo>
                    <a:pt x="215" y="37"/>
                  </a:lnTo>
                  <a:lnTo>
                    <a:pt x="213" y="37"/>
                  </a:lnTo>
                  <a:lnTo>
                    <a:pt x="211" y="37"/>
                  </a:lnTo>
                  <a:lnTo>
                    <a:pt x="209" y="37"/>
                  </a:lnTo>
                  <a:lnTo>
                    <a:pt x="208" y="37"/>
                  </a:lnTo>
                  <a:lnTo>
                    <a:pt x="206" y="37"/>
                  </a:lnTo>
                  <a:lnTo>
                    <a:pt x="204" y="37"/>
                  </a:lnTo>
                  <a:lnTo>
                    <a:pt x="202" y="37"/>
                  </a:lnTo>
                  <a:lnTo>
                    <a:pt x="200" y="37"/>
                  </a:lnTo>
                  <a:lnTo>
                    <a:pt x="198" y="37"/>
                  </a:lnTo>
                  <a:lnTo>
                    <a:pt x="196" y="37"/>
                  </a:lnTo>
                  <a:lnTo>
                    <a:pt x="194" y="37"/>
                  </a:lnTo>
                  <a:lnTo>
                    <a:pt x="192" y="37"/>
                  </a:lnTo>
                  <a:lnTo>
                    <a:pt x="190" y="37"/>
                  </a:lnTo>
                  <a:lnTo>
                    <a:pt x="188" y="37"/>
                  </a:lnTo>
                  <a:lnTo>
                    <a:pt x="186" y="37"/>
                  </a:lnTo>
                  <a:lnTo>
                    <a:pt x="184" y="37"/>
                  </a:lnTo>
                  <a:lnTo>
                    <a:pt x="183" y="37"/>
                  </a:lnTo>
                  <a:lnTo>
                    <a:pt x="181" y="37"/>
                  </a:lnTo>
                  <a:lnTo>
                    <a:pt x="179" y="37"/>
                  </a:lnTo>
                  <a:lnTo>
                    <a:pt x="177" y="37"/>
                  </a:lnTo>
                  <a:lnTo>
                    <a:pt x="175" y="37"/>
                  </a:lnTo>
                  <a:lnTo>
                    <a:pt x="173" y="37"/>
                  </a:lnTo>
                  <a:lnTo>
                    <a:pt x="171" y="37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3" y="37"/>
                  </a:lnTo>
                  <a:lnTo>
                    <a:pt x="161" y="37"/>
                  </a:lnTo>
                  <a:lnTo>
                    <a:pt x="160" y="37"/>
                  </a:lnTo>
                  <a:lnTo>
                    <a:pt x="158" y="37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4" y="35"/>
                  </a:lnTo>
                  <a:lnTo>
                    <a:pt x="152" y="35"/>
                  </a:lnTo>
                  <a:lnTo>
                    <a:pt x="150" y="35"/>
                  </a:lnTo>
                  <a:lnTo>
                    <a:pt x="148" y="35"/>
                  </a:lnTo>
                  <a:lnTo>
                    <a:pt x="146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0" y="35"/>
                  </a:lnTo>
                  <a:lnTo>
                    <a:pt x="138" y="35"/>
                  </a:lnTo>
                  <a:lnTo>
                    <a:pt x="136" y="35"/>
                  </a:lnTo>
                  <a:lnTo>
                    <a:pt x="135" y="35"/>
                  </a:lnTo>
                  <a:lnTo>
                    <a:pt x="133" y="35"/>
                  </a:lnTo>
                  <a:lnTo>
                    <a:pt x="131" y="35"/>
                  </a:lnTo>
                  <a:lnTo>
                    <a:pt x="129" y="35"/>
                  </a:lnTo>
                  <a:lnTo>
                    <a:pt x="127" y="35"/>
                  </a:lnTo>
                  <a:lnTo>
                    <a:pt x="125" y="35"/>
                  </a:lnTo>
                  <a:lnTo>
                    <a:pt x="123" y="33"/>
                  </a:lnTo>
                  <a:lnTo>
                    <a:pt x="121" y="33"/>
                  </a:lnTo>
                  <a:lnTo>
                    <a:pt x="119" y="33"/>
                  </a:lnTo>
                  <a:lnTo>
                    <a:pt x="117" y="33"/>
                  </a:lnTo>
                  <a:lnTo>
                    <a:pt x="115" y="33"/>
                  </a:lnTo>
                  <a:lnTo>
                    <a:pt x="113" y="33"/>
                  </a:lnTo>
                  <a:lnTo>
                    <a:pt x="112" y="33"/>
                  </a:lnTo>
                  <a:lnTo>
                    <a:pt x="110" y="33"/>
                  </a:lnTo>
                  <a:lnTo>
                    <a:pt x="108" y="33"/>
                  </a:lnTo>
                  <a:lnTo>
                    <a:pt x="106" y="33"/>
                  </a:lnTo>
                  <a:lnTo>
                    <a:pt x="104" y="33"/>
                  </a:lnTo>
                  <a:lnTo>
                    <a:pt x="102" y="31"/>
                  </a:lnTo>
                  <a:lnTo>
                    <a:pt x="100" y="31"/>
                  </a:lnTo>
                  <a:lnTo>
                    <a:pt x="98" y="31"/>
                  </a:lnTo>
                  <a:lnTo>
                    <a:pt x="96" y="31"/>
                  </a:lnTo>
                  <a:lnTo>
                    <a:pt x="94" y="31"/>
                  </a:lnTo>
                  <a:lnTo>
                    <a:pt x="92" y="31"/>
                  </a:lnTo>
                  <a:lnTo>
                    <a:pt x="90" y="31"/>
                  </a:lnTo>
                  <a:lnTo>
                    <a:pt x="88" y="31"/>
                  </a:lnTo>
                  <a:lnTo>
                    <a:pt x="87" y="31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1" y="29"/>
                  </a:lnTo>
                  <a:lnTo>
                    <a:pt x="79" y="29"/>
                  </a:lnTo>
                  <a:lnTo>
                    <a:pt x="77" y="29"/>
                  </a:lnTo>
                  <a:lnTo>
                    <a:pt x="75" y="29"/>
                  </a:lnTo>
                  <a:lnTo>
                    <a:pt x="73" y="29"/>
                  </a:lnTo>
                  <a:lnTo>
                    <a:pt x="73" y="27"/>
                  </a:lnTo>
                  <a:lnTo>
                    <a:pt x="71" y="27"/>
                  </a:lnTo>
                  <a:lnTo>
                    <a:pt x="69" y="27"/>
                  </a:lnTo>
                  <a:lnTo>
                    <a:pt x="67" y="27"/>
                  </a:lnTo>
                  <a:lnTo>
                    <a:pt x="65" y="27"/>
                  </a:lnTo>
                  <a:lnTo>
                    <a:pt x="64" y="27"/>
                  </a:lnTo>
                  <a:lnTo>
                    <a:pt x="62" y="27"/>
                  </a:lnTo>
                  <a:lnTo>
                    <a:pt x="60" y="25"/>
                  </a:lnTo>
                  <a:lnTo>
                    <a:pt x="58" y="25"/>
                  </a:lnTo>
                  <a:lnTo>
                    <a:pt x="56" y="25"/>
                  </a:lnTo>
                  <a:lnTo>
                    <a:pt x="54" y="25"/>
                  </a:lnTo>
                  <a:lnTo>
                    <a:pt x="52" y="25"/>
                  </a:lnTo>
                  <a:lnTo>
                    <a:pt x="50" y="25"/>
                  </a:lnTo>
                  <a:lnTo>
                    <a:pt x="50" y="23"/>
                  </a:lnTo>
                  <a:lnTo>
                    <a:pt x="48" y="23"/>
                  </a:lnTo>
                  <a:lnTo>
                    <a:pt x="46" y="23"/>
                  </a:lnTo>
                  <a:lnTo>
                    <a:pt x="44" y="23"/>
                  </a:lnTo>
                  <a:lnTo>
                    <a:pt x="42" y="23"/>
                  </a:lnTo>
                  <a:lnTo>
                    <a:pt x="42" y="21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37" y="21"/>
                  </a:lnTo>
                  <a:lnTo>
                    <a:pt x="35" y="21"/>
                  </a:lnTo>
                  <a:lnTo>
                    <a:pt x="35" y="20"/>
                  </a:lnTo>
                  <a:lnTo>
                    <a:pt x="33" y="20"/>
                  </a:lnTo>
                  <a:lnTo>
                    <a:pt x="31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3" y="18"/>
                  </a:lnTo>
                  <a:lnTo>
                    <a:pt x="21" y="18"/>
                  </a:lnTo>
                  <a:lnTo>
                    <a:pt x="21" y="16"/>
                  </a:lnTo>
                  <a:lnTo>
                    <a:pt x="19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16" y="14"/>
                  </a:lnTo>
                  <a:lnTo>
                    <a:pt x="14" y="14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6263"/>
            <p:cNvSpPr>
              <a:spLocks/>
            </p:cNvSpPr>
            <p:nvPr/>
          </p:nvSpPr>
          <p:spPr bwMode="auto">
            <a:xfrm>
              <a:off x="12621804" y="899274"/>
              <a:ext cx="576262" cy="9525"/>
            </a:xfrm>
            <a:custGeom>
              <a:avLst/>
              <a:gdLst>
                <a:gd name="T0" fmla="*/ 359 w 363"/>
                <a:gd name="T1" fmla="*/ 2 h 6"/>
                <a:gd name="T2" fmla="*/ 352 w 363"/>
                <a:gd name="T3" fmla="*/ 2 h 6"/>
                <a:gd name="T4" fmla="*/ 344 w 363"/>
                <a:gd name="T5" fmla="*/ 2 h 6"/>
                <a:gd name="T6" fmla="*/ 338 w 363"/>
                <a:gd name="T7" fmla="*/ 4 h 6"/>
                <a:gd name="T8" fmla="*/ 330 w 363"/>
                <a:gd name="T9" fmla="*/ 4 h 6"/>
                <a:gd name="T10" fmla="*/ 323 w 363"/>
                <a:gd name="T11" fmla="*/ 4 h 6"/>
                <a:gd name="T12" fmla="*/ 315 w 363"/>
                <a:gd name="T13" fmla="*/ 4 h 6"/>
                <a:gd name="T14" fmla="*/ 307 w 363"/>
                <a:gd name="T15" fmla="*/ 4 h 6"/>
                <a:gd name="T16" fmla="*/ 300 w 363"/>
                <a:gd name="T17" fmla="*/ 4 h 6"/>
                <a:gd name="T18" fmla="*/ 292 w 363"/>
                <a:gd name="T19" fmla="*/ 4 h 6"/>
                <a:gd name="T20" fmla="*/ 284 w 363"/>
                <a:gd name="T21" fmla="*/ 4 h 6"/>
                <a:gd name="T22" fmla="*/ 277 w 363"/>
                <a:gd name="T23" fmla="*/ 4 h 6"/>
                <a:gd name="T24" fmla="*/ 269 w 363"/>
                <a:gd name="T25" fmla="*/ 4 h 6"/>
                <a:gd name="T26" fmla="*/ 263 w 363"/>
                <a:gd name="T27" fmla="*/ 6 h 6"/>
                <a:gd name="T28" fmla="*/ 256 w 363"/>
                <a:gd name="T29" fmla="*/ 6 h 6"/>
                <a:gd name="T30" fmla="*/ 248 w 363"/>
                <a:gd name="T31" fmla="*/ 6 h 6"/>
                <a:gd name="T32" fmla="*/ 240 w 363"/>
                <a:gd name="T33" fmla="*/ 6 h 6"/>
                <a:gd name="T34" fmla="*/ 233 w 363"/>
                <a:gd name="T35" fmla="*/ 6 h 6"/>
                <a:gd name="T36" fmla="*/ 225 w 363"/>
                <a:gd name="T37" fmla="*/ 6 h 6"/>
                <a:gd name="T38" fmla="*/ 217 w 363"/>
                <a:gd name="T39" fmla="*/ 6 h 6"/>
                <a:gd name="T40" fmla="*/ 209 w 363"/>
                <a:gd name="T41" fmla="*/ 6 h 6"/>
                <a:gd name="T42" fmla="*/ 202 w 363"/>
                <a:gd name="T43" fmla="*/ 6 h 6"/>
                <a:gd name="T44" fmla="*/ 194 w 363"/>
                <a:gd name="T45" fmla="*/ 6 h 6"/>
                <a:gd name="T46" fmla="*/ 186 w 363"/>
                <a:gd name="T47" fmla="*/ 6 h 6"/>
                <a:gd name="T48" fmla="*/ 179 w 363"/>
                <a:gd name="T49" fmla="*/ 6 h 6"/>
                <a:gd name="T50" fmla="*/ 171 w 363"/>
                <a:gd name="T51" fmla="*/ 6 h 6"/>
                <a:gd name="T52" fmla="*/ 163 w 363"/>
                <a:gd name="T53" fmla="*/ 6 h 6"/>
                <a:gd name="T54" fmla="*/ 156 w 363"/>
                <a:gd name="T55" fmla="*/ 6 h 6"/>
                <a:gd name="T56" fmla="*/ 148 w 363"/>
                <a:gd name="T57" fmla="*/ 6 h 6"/>
                <a:gd name="T58" fmla="*/ 140 w 363"/>
                <a:gd name="T59" fmla="*/ 6 h 6"/>
                <a:gd name="T60" fmla="*/ 133 w 363"/>
                <a:gd name="T61" fmla="*/ 6 h 6"/>
                <a:gd name="T62" fmla="*/ 125 w 363"/>
                <a:gd name="T63" fmla="*/ 6 h 6"/>
                <a:gd name="T64" fmla="*/ 117 w 363"/>
                <a:gd name="T65" fmla="*/ 6 h 6"/>
                <a:gd name="T66" fmla="*/ 110 w 363"/>
                <a:gd name="T67" fmla="*/ 6 h 6"/>
                <a:gd name="T68" fmla="*/ 102 w 363"/>
                <a:gd name="T69" fmla="*/ 6 h 6"/>
                <a:gd name="T70" fmla="*/ 96 w 363"/>
                <a:gd name="T71" fmla="*/ 4 h 6"/>
                <a:gd name="T72" fmla="*/ 89 w 363"/>
                <a:gd name="T73" fmla="*/ 4 h 6"/>
                <a:gd name="T74" fmla="*/ 81 w 363"/>
                <a:gd name="T75" fmla="*/ 4 h 6"/>
                <a:gd name="T76" fmla="*/ 73 w 363"/>
                <a:gd name="T77" fmla="*/ 4 h 6"/>
                <a:gd name="T78" fmla="*/ 65 w 363"/>
                <a:gd name="T79" fmla="*/ 4 h 6"/>
                <a:gd name="T80" fmla="*/ 58 w 363"/>
                <a:gd name="T81" fmla="*/ 4 h 6"/>
                <a:gd name="T82" fmla="*/ 50 w 363"/>
                <a:gd name="T83" fmla="*/ 4 h 6"/>
                <a:gd name="T84" fmla="*/ 42 w 363"/>
                <a:gd name="T85" fmla="*/ 4 h 6"/>
                <a:gd name="T86" fmla="*/ 35 w 363"/>
                <a:gd name="T87" fmla="*/ 4 h 6"/>
                <a:gd name="T88" fmla="*/ 27 w 363"/>
                <a:gd name="T89" fmla="*/ 4 h 6"/>
                <a:gd name="T90" fmla="*/ 21 w 363"/>
                <a:gd name="T91" fmla="*/ 2 h 6"/>
                <a:gd name="T92" fmla="*/ 14 w 363"/>
                <a:gd name="T93" fmla="*/ 2 h 6"/>
                <a:gd name="T94" fmla="*/ 6 w 363"/>
                <a:gd name="T95" fmla="*/ 2 h 6"/>
                <a:gd name="T96" fmla="*/ 0 w 363"/>
                <a:gd name="T9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3" h="6">
                  <a:moveTo>
                    <a:pt x="363" y="0"/>
                  </a:moveTo>
                  <a:lnTo>
                    <a:pt x="361" y="0"/>
                  </a:lnTo>
                  <a:lnTo>
                    <a:pt x="361" y="2"/>
                  </a:lnTo>
                  <a:lnTo>
                    <a:pt x="359" y="2"/>
                  </a:lnTo>
                  <a:lnTo>
                    <a:pt x="357" y="2"/>
                  </a:lnTo>
                  <a:lnTo>
                    <a:pt x="355" y="2"/>
                  </a:lnTo>
                  <a:lnTo>
                    <a:pt x="354" y="2"/>
                  </a:lnTo>
                  <a:lnTo>
                    <a:pt x="352" y="2"/>
                  </a:lnTo>
                  <a:lnTo>
                    <a:pt x="350" y="2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4" y="2"/>
                  </a:lnTo>
                  <a:lnTo>
                    <a:pt x="342" y="2"/>
                  </a:lnTo>
                  <a:lnTo>
                    <a:pt x="340" y="2"/>
                  </a:lnTo>
                  <a:lnTo>
                    <a:pt x="340" y="4"/>
                  </a:lnTo>
                  <a:lnTo>
                    <a:pt x="338" y="4"/>
                  </a:lnTo>
                  <a:lnTo>
                    <a:pt x="336" y="4"/>
                  </a:lnTo>
                  <a:lnTo>
                    <a:pt x="334" y="4"/>
                  </a:lnTo>
                  <a:lnTo>
                    <a:pt x="332" y="4"/>
                  </a:lnTo>
                  <a:lnTo>
                    <a:pt x="330" y="4"/>
                  </a:lnTo>
                  <a:lnTo>
                    <a:pt x="329" y="4"/>
                  </a:lnTo>
                  <a:lnTo>
                    <a:pt x="327" y="4"/>
                  </a:lnTo>
                  <a:lnTo>
                    <a:pt x="325" y="4"/>
                  </a:lnTo>
                  <a:lnTo>
                    <a:pt x="323" y="4"/>
                  </a:lnTo>
                  <a:lnTo>
                    <a:pt x="321" y="4"/>
                  </a:lnTo>
                  <a:lnTo>
                    <a:pt x="319" y="4"/>
                  </a:lnTo>
                  <a:lnTo>
                    <a:pt x="317" y="4"/>
                  </a:lnTo>
                  <a:lnTo>
                    <a:pt x="315" y="4"/>
                  </a:lnTo>
                  <a:lnTo>
                    <a:pt x="313" y="4"/>
                  </a:lnTo>
                  <a:lnTo>
                    <a:pt x="311" y="4"/>
                  </a:lnTo>
                  <a:lnTo>
                    <a:pt x="309" y="4"/>
                  </a:lnTo>
                  <a:lnTo>
                    <a:pt x="307" y="4"/>
                  </a:lnTo>
                  <a:lnTo>
                    <a:pt x="306" y="4"/>
                  </a:lnTo>
                  <a:lnTo>
                    <a:pt x="304" y="4"/>
                  </a:lnTo>
                  <a:lnTo>
                    <a:pt x="302" y="4"/>
                  </a:lnTo>
                  <a:lnTo>
                    <a:pt x="300" y="4"/>
                  </a:lnTo>
                  <a:lnTo>
                    <a:pt x="298" y="4"/>
                  </a:lnTo>
                  <a:lnTo>
                    <a:pt x="296" y="4"/>
                  </a:lnTo>
                  <a:lnTo>
                    <a:pt x="294" y="4"/>
                  </a:lnTo>
                  <a:lnTo>
                    <a:pt x="292" y="4"/>
                  </a:lnTo>
                  <a:lnTo>
                    <a:pt x="290" y="4"/>
                  </a:lnTo>
                  <a:lnTo>
                    <a:pt x="288" y="4"/>
                  </a:lnTo>
                  <a:lnTo>
                    <a:pt x="286" y="4"/>
                  </a:lnTo>
                  <a:lnTo>
                    <a:pt x="284" y="4"/>
                  </a:lnTo>
                  <a:lnTo>
                    <a:pt x="282" y="4"/>
                  </a:lnTo>
                  <a:lnTo>
                    <a:pt x="281" y="4"/>
                  </a:lnTo>
                  <a:lnTo>
                    <a:pt x="279" y="4"/>
                  </a:lnTo>
                  <a:lnTo>
                    <a:pt x="277" y="4"/>
                  </a:lnTo>
                  <a:lnTo>
                    <a:pt x="275" y="4"/>
                  </a:lnTo>
                  <a:lnTo>
                    <a:pt x="273" y="4"/>
                  </a:lnTo>
                  <a:lnTo>
                    <a:pt x="271" y="4"/>
                  </a:lnTo>
                  <a:lnTo>
                    <a:pt x="269" y="4"/>
                  </a:lnTo>
                  <a:lnTo>
                    <a:pt x="267" y="4"/>
                  </a:lnTo>
                  <a:lnTo>
                    <a:pt x="267" y="6"/>
                  </a:lnTo>
                  <a:lnTo>
                    <a:pt x="265" y="6"/>
                  </a:lnTo>
                  <a:lnTo>
                    <a:pt x="263" y="6"/>
                  </a:lnTo>
                  <a:lnTo>
                    <a:pt x="261" y="6"/>
                  </a:lnTo>
                  <a:lnTo>
                    <a:pt x="259" y="6"/>
                  </a:lnTo>
                  <a:lnTo>
                    <a:pt x="258" y="6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2" y="6"/>
                  </a:lnTo>
                  <a:lnTo>
                    <a:pt x="250" y="6"/>
                  </a:lnTo>
                  <a:lnTo>
                    <a:pt x="248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6"/>
                  </a:lnTo>
                  <a:lnTo>
                    <a:pt x="238" y="6"/>
                  </a:lnTo>
                  <a:lnTo>
                    <a:pt x="236" y="6"/>
                  </a:lnTo>
                  <a:lnTo>
                    <a:pt x="234" y="6"/>
                  </a:lnTo>
                  <a:lnTo>
                    <a:pt x="233" y="6"/>
                  </a:lnTo>
                  <a:lnTo>
                    <a:pt x="231" y="6"/>
                  </a:lnTo>
                  <a:lnTo>
                    <a:pt x="229" y="6"/>
                  </a:lnTo>
                  <a:lnTo>
                    <a:pt x="227" y="6"/>
                  </a:lnTo>
                  <a:lnTo>
                    <a:pt x="225" y="6"/>
                  </a:lnTo>
                  <a:lnTo>
                    <a:pt x="223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09" y="6"/>
                  </a:lnTo>
                  <a:lnTo>
                    <a:pt x="208" y="6"/>
                  </a:lnTo>
                  <a:lnTo>
                    <a:pt x="206" y="6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6" y="6"/>
                  </a:lnTo>
                  <a:lnTo>
                    <a:pt x="194" y="6"/>
                  </a:lnTo>
                  <a:lnTo>
                    <a:pt x="192" y="6"/>
                  </a:lnTo>
                  <a:lnTo>
                    <a:pt x="190" y="6"/>
                  </a:lnTo>
                  <a:lnTo>
                    <a:pt x="188" y="6"/>
                  </a:lnTo>
                  <a:lnTo>
                    <a:pt x="186" y="6"/>
                  </a:lnTo>
                  <a:lnTo>
                    <a:pt x="185" y="6"/>
                  </a:lnTo>
                  <a:lnTo>
                    <a:pt x="183" y="6"/>
                  </a:lnTo>
                  <a:lnTo>
                    <a:pt x="181" y="6"/>
                  </a:lnTo>
                  <a:lnTo>
                    <a:pt x="179" y="6"/>
                  </a:lnTo>
                  <a:lnTo>
                    <a:pt x="177" y="6"/>
                  </a:lnTo>
                  <a:lnTo>
                    <a:pt x="175" y="6"/>
                  </a:lnTo>
                  <a:lnTo>
                    <a:pt x="173" y="6"/>
                  </a:lnTo>
                  <a:lnTo>
                    <a:pt x="171" y="6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1" y="6"/>
                  </a:lnTo>
                  <a:lnTo>
                    <a:pt x="160" y="6"/>
                  </a:lnTo>
                  <a:lnTo>
                    <a:pt x="158" y="6"/>
                  </a:lnTo>
                  <a:lnTo>
                    <a:pt x="156" y="6"/>
                  </a:lnTo>
                  <a:lnTo>
                    <a:pt x="154" y="6"/>
                  </a:lnTo>
                  <a:lnTo>
                    <a:pt x="152" y="6"/>
                  </a:lnTo>
                  <a:lnTo>
                    <a:pt x="150" y="6"/>
                  </a:lnTo>
                  <a:lnTo>
                    <a:pt x="148" y="6"/>
                  </a:lnTo>
                  <a:lnTo>
                    <a:pt x="146" y="6"/>
                  </a:lnTo>
                  <a:lnTo>
                    <a:pt x="144" y="6"/>
                  </a:lnTo>
                  <a:lnTo>
                    <a:pt x="142" y="6"/>
                  </a:lnTo>
                  <a:lnTo>
                    <a:pt x="140" y="6"/>
                  </a:lnTo>
                  <a:lnTo>
                    <a:pt x="138" y="6"/>
                  </a:lnTo>
                  <a:lnTo>
                    <a:pt x="137" y="6"/>
                  </a:lnTo>
                  <a:lnTo>
                    <a:pt x="135" y="6"/>
                  </a:lnTo>
                  <a:lnTo>
                    <a:pt x="133" y="6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3" y="6"/>
                  </a:lnTo>
                  <a:lnTo>
                    <a:pt x="121" y="6"/>
                  </a:lnTo>
                  <a:lnTo>
                    <a:pt x="119" y="6"/>
                  </a:lnTo>
                  <a:lnTo>
                    <a:pt x="117" y="6"/>
                  </a:lnTo>
                  <a:lnTo>
                    <a:pt x="115" y="6"/>
                  </a:lnTo>
                  <a:lnTo>
                    <a:pt x="113" y="6"/>
                  </a:lnTo>
                  <a:lnTo>
                    <a:pt x="112" y="6"/>
                  </a:lnTo>
                  <a:lnTo>
                    <a:pt x="110" y="6"/>
                  </a:lnTo>
                  <a:lnTo>
                    <a:pt x="108" y="6"/>
                  </a:lnTo>
                  <a:lnTo>
                    <a:pt x="106" y="6"/>
                  </a:lnTo>
                  <a:lnTo>
                    <a:pt x="104" y="6"/>
                  </a:lnTo>
                  <a:lnTo>
                    <a:pt x="102" y="6"/>
                  </a:lnTo>
                  <a:lnTo>
                    <a:pt x="100" y="6"/>
                  </a:lnTo>
                  <a:lnTo>
                    <a:pt x="98" y="6"/>
                  </a:lnTo>
                  <a:lnTo>
                    <a:pt x="96" y="6"/>
                  </a:lnTo>
                  <a:lnTo>
                    <a:pt x="96" y="4"/>
                  </a:lnTo>
                  <a:lnTo>
                    <a:pt x="94" y="4"/>
                  </a:lnTo>
                  <a:lnTo>
                    <a:pt x="92" y="4"/>
                  </a:lnTo>
                  <a:lnTo>
                    <a:pt x="90" y="4"/>
                  </a:lnTo>
                  <a:lnTo>
                    <a:pt x="89" y="4"/>
                  </a:lnTo>
                  <a:lnTo>
                    <a:pt x="87" y="4"/>
                  </a:lnTo>
                  <a:lnTo>
                    <a:pt x="85" y="4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9" y="4"/>
                  </a:lnTo>
                  <a:lnTo>
                    <a:pt x="77" y="4"/>
                  </a:lnTo>
                  <a:lnTo>
                    <a:pt x="75" y="4"/>
                  </a:lnTo>
                  <a:lnTo>
                    <a:pt x="73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7" y="4"/>
                  </a:lnTo>
                  <a:lnTo>
                    <a:pt x="65" y="4"/>
                  </a:lnTo>
                  <a:lnTo>
                    <a:pt x="64" y="4"/>
                  </a:lnTo>
                  <a:lnTo>
                    <a:pt x="62" y="4"/>
                  </a:lnTo>
                  <a:lnTo>
                    <a:pt x="60" y="4"/>
                  </a:lnTo>
                  <a:lnTo>
                    <a:pt x="58" y="4"/>
                  </a:lnTo>
                  <a:lnTo>
                    <a:pt x="56" y="4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50" y="4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1" y="4"/>
                  </a:lnTo>
                  <a:lnTo>
                    <a:pt x="39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4"/>
                  </a:lnTo>
                  <a:lnTo>
                    <a:pt x="31" y="4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6264"/>
            <p:cNvSpPr>
              <a:spLocks/>
            </p:cNvSpPr>
            <p:nvPr/>
          </p:nvSpPr>
          <p:spPr bwMode="auto">
            <a:xfrm>
              <a:off x="12747217" y="761162"/>
              <a:ext cx="325437" cy="12700"/>
            </a:xfrm>
            <a:custGeom>
              <a:avLst/>
              <a:gdLst>
                <a:gd name="T0" fmla="*/ 205 w 205"/>
                <a:gd name="T1" fmla="*/ 6 h 8"/>
                <a:gd name="T2" fmla="*/ 202 w 205"/>
                <a:gd name="T3" fmla="*/ 6 h 8"/>
                <a:gd name="T4" fmla="*/ 198 w 205"/>
                <a:gd name="T5" fmla="*/ 6 h 8"/>
                <a:gd name="T6" fmla="*/ 196 w 205"/>
                <a:gd name="T7" fmla="*/ 4 h 8"/>
                <a:gd name="T8" fmla="*/ 192 w 205"/>
                <a:gd name="T9" fmla="*/ 4 h 8"/>
                <a:gd name="T10" fmla="*/ 188 w 205"/>
                <a:gd name="T11" fmla="*/ 4 h 8"/>
                <a:gd name="T12" fmla="*/ 186 w 205"/>
                <a:gd name="T13" fmla="*/ 2 h 8"/>
                <a:gd name="T14" fmla="*/ 182 w 205"/>
                <a:gd name="T15" fmla="*/ 2 h 8"/>
                <a:gd name="T16" fmla="*/ 179 w 205"/>
                <a:gd name="T17" fmla="*/ 2 h 8"/>
                <a:gd name="T18" fmla="*/ 175 w 205"/>
                <a:gd name="T19" fmla="*/ 2 h 8"/>
                <a:gd name="T20" fmla="*/ 171 w 205"/>
                <a:gd name="T21" fmla="*/ 2 h 8"/>
                <a:gd name="T22" fmla="*/ 167 w 205"/>
                <a:gd name="T23" fmla="*/ 2 h 8"/>
                <a:gd name="T24" fmla="*/ 165 w 205"/>
                <a:gd name="T25" fmla="*/ 0 h 8"/>
                <a:gd name="T26" fmla="*/ 161 w 205"/>
                <a:gd name="T27" fmla="*/ 0 h 8"/>
                <a:gd name="T28" fmla="*/ 157 w 205"/>
                <a:gd name="T29" fmla="*/ 0 h 8"/>
                <a:gd name="T30" fmla="*/ 154 w 205"/>
                <a:gd name="T31" fmla="*/ 0 h 8"/>
                <a:gd name="T32" fmla="*/ 150 w 205"/>
                <a:gd name="T33" fmla="*/ 0 h 8"/>
                <a:gd name="T34" fmla="*/ 146 w 205"/>
                <a:gd name="T35" fmla="*/ 0 h 8"/>
                <a:gd name="T36" fmla="*/ 142 w 205"/>
                <a:gd name="T37" fmla="*/ 0 h 8"/>
                <a:gd name="T38" fmla="*/ 138 w 205"/>
                <a:gd name="T39" fmla="*/ 0 h 8"/>
                <a:gd name="T40" fmla="*/ 134 w 205"/>
                <a:gd name="T41" fmla="*/ 0 h 8"/>
                <a:gd name="T42" fmla="*/ 130 w 205"/>
                <a:gd name="T43" fmla="*/ 0 h 8"/>
                <a:gd name="T44" fmla="*/ 127 w 205"/>
                <a:gd name="T45" fmla="*/ 0 h 8"/>
                <a:gd name="T46" fmla="*/ 123 w 205"/>
                <a:gd name="T47" fmla="*/ 0 h 8"/>
                <a:gd name="T48" fmla="*/ 119 w 205"/>
                <a:gd name="T49" fmla="*/ 0 h 8"/>
                <a:gd name="T50" fmla="*/ 115 w 205"/>
                <a:gd name="T51" fmla="*/ 0 h 8"/>
                <a:gd name="T52" fmla="*/ 111 w 205"/>
                <a:gd name="T53" fmla="*/ 0 h 8"/>
                <a:gd name="T54" fmla="*/ 107 w 205"/>
                <a:gd name="T55" fmla="*/ 0 h 8"/>
                <a:gd name="T56" fmla="*/ 104 w 205"/>
                <a:gd name="T57" fmla="*/ 0 h 8"/>
                <a:gd name="T58" fmla="*/ 100 w 205"/>
                <a:gd name="T59" fmla="*/ 0 h 8"/>
                <a:gd name="T60" fmla="*/ 96 w 205"/>
                <a:gd name="T61" fmla="*/ 0 h 8"/>
                <a:gd name="T62" fmla="*/ 92 w 205"/>
                <a:gd name="T63" fmla="*/ 0 h 8"/>
                <a:gd name="T64" fmla="*/ 88 w 205"/>
                <a:gd name="T65" fmla="*/ 0 h 8"/>
                <a:gd name="T66" fmla="*/ 84 w 205"/>
                <a:gd name="T67" fmla="*/ 0 h 8"/>
                <a:gd name="T68" fmla="*/ 81 w 205"/>
                <a:gd name="T69" fmla="*/ 0 h 8"/>
                <a:gd name="T70" fmla="*/ 77 w 205"/>
                <a:gd name="T71" fmla="*/ 0 h 8"/>
                <a:gd name="T72" fmla="*/ 73 w 205"/>
                <a:gd name="T73" fmla="*/ 0 h 8"/>
                <a:gd name="T74" fmla="*/ 69 w 205"/>
                <a:gd name="T75" fmla="*/ 0 h 8"/>
                <a:gd name="T76" fmla="*/ 65 w 205"/>
                <a:gd name="T77" fmla="*/ 0 h 8"/>
                <a:gd name="T78" fmla="*/ 61 w 205"/>
                <a:gd name="T79" fmla="*/ 0 h 8"/>
                <a:gd name="T80" fmla="*/ 58 w 205"/>
                <a:gd name="T81" fmla="*/ 0 h 8"/>
                <a:gd name="T82" fmla="*/ 54 w 205"/>
                <a:gd name="T83" fmla="*/ 0 h 8"/>
                <a:gd name="T84" fmla="*/ 50 w 205"/>
                <a:gd name="T85" fmla="*/ 0 h 8"/>
                <a:gd name="T86" fmla="*/ 46 w 205"/>
                <a:gd name="T87" fmla="*/ 0 h 8"/>
                <a:gd name="T88" fmla="*/ 42 w 205"/>
                <a:gd name="T89" fmla="*/ 0 h 8"/>
                <a:gd name="T90" fmla="*/ 40 w 205"/>
                <a:gd name="T91" fmla="*/ 2 h 8"/>
                <a:gd name="T92" fmla="*/ 36 w 205"/>
                <a:gd name="T93" fmla="*/ 2 h 8"/>
                <a:gd name="T94" fmla="*/ 33 w 205"/>
                <a:gd name="T95" fmla="*/ 2 h 8"/>
                <a:gd name="T96" fmla="*/ 29 w 205"/>
                <a:gd name="T97" fmla="*/ 2 h 8"/>
                <a:gd name="T98" fmla="*/ 25 w 205"/>
                <a:gd name="T99" fmla="*/ 2 h 8"/>
                <a:gd name="T100" fmla="*/ 21 w 205"/>
                <a:gd name="T101" fmla="*/ 2 h 8"/>
                <a:gd name="T102" fmla="*/ 19 w 205"/>
                <a:gd name="T103" fmla="*/ 4 h 8"/>
                <a:gd name="T104" fmla="*/ 15 w 205"/>
                <a:gd name="T105" fmla="*/ 4 h 8"/>
                <a:gd name="T106" fmla="*/ 11 w 205"/>
                <a:gd name="T107" fmla="*/ 4 h 8"/>
                <a:gd name="T108" fmla="*/ 8 w 205"/>
                <a:gd name="T109" fmla="*/ 4 h 8"/>
                <a:gd name="T110" fmla="*/ 6 w 205"/>
                <a:gd name="T111" fmla="*/ 6 h 8"/>
                <a:gd name="T112" fmla="*/ 2 w 205"/>
                <a:gd name="T113" fmla="*/ 6 h 8"/>
                <a:gd name="T114" fmla="*/ 0 w 205"/>
                <a:gd name="T1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5" h="8">
                  <a:moveTo>
                    <a:pt x="205" y="8"/>
                  </a:moveTo>
                  <a:lnTo>
                    <a:pt x="205" y="6"/>
                  </a:lnTo>
                  <a:lnTo>
                    <a:pt x="203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8" y="4"/>
                  </a:lnTo>
                  <a:lnTo>
                    <a:pt x="196" y="4"/>
                  </a:lnTo>
                  <a:lnTo>
                    <a:pt x="194" y="4"/>
                  </a:lnTo>
                  <a:lnTo>
                    <a:pt x="192" y="4"/>
                  </a:lnTo>
                  <a:lnTo>
                    <a:pt x="190" y="4"/>
                  </a:lnTo>
                  <a:lnTo>
                    <a:pt x="188" y="4"/>
                  </a:lnTo>
                  <a:lnTo>
                    <a:pt x="186" y="4"/>
                  </a:lnTo>
                  <a:lnTo>
                    <a:pt x="186" y="2"/>
                  </a:lnTo>
                  <a:lnTo>
                    <a:pt x="184" y="2"/>
                  </a:lnTo>
                  <a:lnTo>
                    <a:pt x="182" y="2"/>
                  </a:lnTo>
                  <a:lnTo>
                    <a:pt x="180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5" y="2"/>
                  </a:lnTo>
                  <a:lnTo>
                    <a:pt x="173" y="2"/>
                  </a:lnTo>
                  <a:lnTo>
                    <a:pt x="171" y="2"/>
                  </a:lnTo>
                  <a:lnTo>
                    <a:pt x="169" y="2"/>
                  </a:lnTo>
                  <a:lnTo>
                    <a:pt x="167" y="2"/>
                  </a:lnTo>
                  <a:lnTo>
                    <a:pt x="165" y="2"/>
                  </a:lnTo>
                  <a:lnTo>
                    <a:pt x="165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59" y="0"/>
                  </a:lnTo>
                  <a:lnTo>
                    <a:pt x="157" y="0"/>
                  </a:lnTo>
                  <a:lnTo>
                    <a:pt x="155" y="0"/>
                  </a:lnTo>
                  <a:lnTo>
                    <a:pt x="154" y="0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2" y="0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30" y="0"/>
                  </a:lnTo>
                  <a:lnTo>
                    <a:pt x="129" y="0"/>
                  </a:lnTo>
                  <a:lnTo>
                    <a:pt x="127" y="0"/>
                  </a:lnTo>
                  <a:lnTo>
                    <a:pt x="125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9" y="0"/>
                  </a:lnTo>
                  <a:lnTo>
                    <a:pt x="117" y="0"/>
                  </a:lnTo>
                  <a:lnTo>
                    <a:pt x="115" y="0"/>
                  </a:lnTo>
                  <a:lnTo>
                    <a:pt x="113" y="0"/>
                  </a:lnTo>
                  <a:lnTo>
                    <a:pt x="111" y="0"/>
                  </a:lnTo>
                  <a:lnTo>
                    <a:pt x="109" y="0"/>
                  </a:lnTo>
                  <a:lnTo>
                    <a:pt x="107" y="0"/>
                  </a:lnTo>
                  <a:lnTo>
                    <a:pt x="106" y="0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2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9" y="0"/>
                  </a:lnTo>
                  <a:lnTo>
                    <a:pt x="77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4" y="2"/>
                  </a:lnTo>
                  <a:lnTo>
                    <a:pt x="33" y="2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7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6265"/>
            <p:cNvSpPr>
              <a:spLocks/>
            </p:cNvSpPr>
            <p:nvPr/>
          </p:nvSpPr>
          <p:spPr bwMode="auto">
            <a:xfrm>
              <a:off x="12615454" y="734174"/>
              <a:ext cx="241300" cy="595313"/>
            </a:xfrm>
            <a:custGeom>
              <a:avLst/>
              <a:gdLst>
                <a:gd name="T0" fmla="*/ 144 w 152"/>
                <a:gd name="T1" fmla="*/ 0 h 375"/>
                <a:gd name="T2" fmla="*/ 137 w 152"/>
                <a:gd name="T3" fmla="*/ 2 h 375"/>
                <a:gd name="T4" fmla="*/ 131 w 152"/>
                <a:gd name="T5" fmla="*/ 6 h 375"/>
                <a:gd name="T6" fmla="*/ 123 w 152"/>
                <a:gd name="T7" fmla="*/ 8 h 375"/>
                <a:gd name="T8" fmla="*/ 117 w 152"/>
                <a:gd name="T9" fmla="*/ 12 h 375"/>
                <a:gd name="T10" fmla="*/ 108 w 152"/>
                <a:gd name="T11" fmla="*/ 15 h 375"/>
                <a:gd name="T12" fmla="*/ 102 w 152"/>
                <a:gd name="T13" fmla="*/ 19 h 375"/>
                <a:gd name="T14" fmla="*/ 96 w 152"/>
                <a:gd name="T15" fmla="*/ 23 h 375"/>
                <a:gd name="T16" fmla="*/ 91 w 152"/>
                <a:gd name="T17" fmla="*/ 27 h 375"/>
                <a:gd name="T18" fmla="*/ 83 w 152"/>
                <a:gd name="T19" fmla="*/ 31 h 375"/>
                <a:gd name="T20" fmla="*/ 77 w 152"/>
                <a:gd name="T21" fmla="*/ 37 h 375"/>
                <a:gd name="T22" fmla="*/ 71 w 152"/>
                <a:gd name="T23" fmla="*/ 40 h 375"/>
                <a:gd name="T24" fmla="*/ 68 w 152"/>
                <a:gd name="T25" fmla="*/ 46 h 375"/>
                <a:gd name="T26" fmla="*/ 62 w 152"/>
                <a:gd name="T27" fmla="*/ 50 h 375"/>
                <a:gd name="T28" fmla="*/ 58 w 152"/>
                <a:gd name="T29" fmla="*/ 56 h 375"/>
                <a:gd name="T30" fmla="*/ 54 w 152"/>
                <a:gd name="T31" fmla="*/ 62 h 375"/>
                <a:gd name="T32" fmla="*/ 50 w 152"/>
                <a:gd name="T33" fmla="*/ 67 h 375"/>
                <a:gd name="T34" fmla="*/ 45 w 152"/>
                <a:gd name="T35" fmla="*/ 71 h 375"/>
                <a:gd name="T36" fmla="*/ 41 w 152"/>
                <a:gd name="T37" fmla="*/ 77 h 375"/>
                <a:gd name="T38" fmla="*/ 37 w 152"/>
                <a:gd name="T39" fmla="*/ 83 h 375"/>
                <a:gd name="T40" fmla="*/ 33 w 152"/>
                <a:gd name="T41" fmla="*/ 90 h 375"/>
                <a:gd name="T42" fmla="*/ 29 w 152"/>
                <a:gd name="T43" fmla="*/ 96 h 375"/>
                <a:gd name="T44" fmla="*/ 27 w 152"/>
                <a:gd name="T45" fmla="*/ 104 h 375"/>
                <a:gd name="T46" fmla="*/ 23 w 152"/>
                <a:gd name="T47" fmla="*/ 110 h 375"/>
                <a:gd name="T48" fmla="*/ 20 w 152"/>
                <a:gd name="T49" fmla="*/ 117 h 375"/>
                <a:gd name="T50" fmla="*/ 18 w 152"/>
                <a:gd name="T51" fmla="*/ 125 h 375"/>
                <a:gd name="T52" fmla="*/ 14 w 152"/>
                <a:gd name="T53" fmla="*/ 133 h 375"/>
                <a:gd name="T54" fmla="*/ 12 w 152"/>
                <a:gd name="T55" fmla="*/ 140 h 375"/>
                <a:gd name="T56" fmla="*/ 10 w 152"/>
                <a:gd name="T57" fmla="*/ 150 h 375"/>
                <a:gd name="T58" fmla="*/ 8 w 152"/>
                <a:gd name="T59" fmla="*/ 158 h 375"/>
                <a:gd name="T60" fmla="*/ 6 w 152"/>
                <a:gd name="T61" fmla="*/ 165 h 375"/>
                <a:gd name="T62" fmla="*/ 4 w 152"/>
                <a:gd name="T63" fmla="*/ 173 h 375"/>
                <a:gd name="T64" fmla="*/ 2 w 152"/>
                <a:gd name="T65" fmla="*/ 181 h 375"/>
                <a:gd name="T66" fmla="*/ 2 w 152"/>
                <a:gd name="T67" fmla="*/ 190 h 375"/>
                <a:gd name="T68" fmla="*/ 0 w 152"/>
                <a:gd name="T69" fmla="*/ 198 h 375"/>
                <a:gd name="T70" fmla="*/ 0 w 152"/>
                <a:gd name="T71" fmla="*/ 208 h 375"/>
                <a:gd name="T72" fmla="*/ 0 w 152"/>
                <a:gd name="T73" fmla="*/ 217 h 375"/>
                <a:gd name="T74" fmla="*/ 0 w 152"/>
                <a:gd name="T75" fmla="*/ 227 h 375"/>
                <a:gd name="T76" fmla="*/ 0 w 152"/>
                <a:gd name="T77" fmla="*/ 236 h 375"/>
                <a:gd name="T78" fmla="*/ 2 w 152"/>
                <a:gd name="T79" fmla="*/ 246 h 375"/>
                <a:gd name="T80" fmla="*/ 2 w 152"/>
                <a:gd name="T81" fmla="*/ 256 h 375"/>
                <a:gd name="T82" fmla="*/ 4 w 152"/>
                <a:gd name="T83" fmla="*/ 263 h 375"/>
                <a:gd name="T84" fmla="*/ 6 w 152"/>
                <a:gd name="T85" fmla="*/ 271 h 375"/>
                <a:gd name="T86" fmla="*/ 8 w 152"/>
                <a:gd name="T87" fmla="*/ 281 h 375"/>
                <a:gd name="T88" fmla="*/ 12 w 152"/>
                <a:gd name="T89" fmla="*/ 288 h 375"/>
                <a:gd name="T90" fmla="*/ 14 w 152"/>
                <a:gd name="T91" fmla="*/ 296 h 375"/>
                <a:gd name="T92" fmla="*/ 18 w 152"/>
                <a:gd name="T93" fmla="*/ 304 h 375"/>
                <a:gd name="T94" fmla="*/ 20 w 152"/>
                <a:gd name="T95" fmla="*/ 311 h 375"/>
                <a:gd name="T96" fmla="*/ 23 w 152"/>
                <a:gd name="T97" fmla="*/ 317 h 375"/>
                <a:gd name="T98" fmla="*/ 27 w 152"/>
                <a:gd name="T99" fmla="*/ 323 h 375"/>
                <a:gd name="T100" fmla="*/ 31 w 152"/>
                <a:gd name="T101" fmla="*/ 329 h 375"/>
                <a:gd name="T102" fmla="*/ 35 w 152"/>
                <a:gd name="T103" fmla="*/ 336 h 375"/>
                <a:gd name="T104" fmla="*/ 39 w 152"/>
                <a:gd name="T105" fmla="*/ 342 h 375"/>
                <a:gd name="T106" fmla="*/ 45 w 152"/>
                <a:gd name="T107" fmla="*/ 348 h 375"/>
                <a:gd name="T108" fmla="*/ 48 w 152"/>
                <a:gd name="T109" fmla="*/ 354 h 375"/>
                <a:gd name="T110" fmla="*/ 54 w 152"/>
                <a:gd name="T111" fmla="*/ 357 h 375"/>
                <a:gd name="T112" fmla="*/ 58 w 152"/>
                <a:gd name="T113" fmla="*/ 363 h 375"/>
                <a:gd name="T114" fmla="*/ 66 w 152"/>
                <a:gd name="T115" fmla="*/ 367 h 375"/>
                <a:gd name="T116" fmla="*/ 71 w 152"/>
                <a:gd name="T117" fmla="*/ 37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2" h="375">
                  <a:moveTo>
                    <a:pt x="152" y="0"/>
                  </a:move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2" y="2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7" y="2"/>
                  </a:lnTo>
                  <a:lnTo>
                    <a:pt x="137" y="4"/>
                  </a:lnTo>
                  <a:lnTo>
                    <a:pt x="135" y="4"/>
                  </a:lnTo>
                  <a:lnTo>
                    <a:pt x="133" y="4"/>
                  </a:lnTo>
                  <a:lnTo>
                    <a:pt x="131" y="4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5" y="8"/>
                  </a:lnTo>
                  <a:lnTo>
                    <a:pt x="123" y="8"/>
                  </a:lnTo>
                  <a:lnTo>
                    <a:pt x="121" y="8"/>
                  </a:lnTo>
                  <a:lnTo>
                    <a:pt x="121" y="10"/>
                  </a:lnTo>
                  <a:lnTo>
                    <a:pt x="119" y="10"/>
                  </a:lnTo>
                  <a:lnTo>
                    <a:pt x="117" y="10"/>
                  </a:lnTo>
                  <a:lnTo>
                    <a:pt x="117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2" y="14"/>
                  </a:lnTo>
                  <a:lnTo>
                    <a:pt x="110" y="14"/>
                  </a:lnTo>
                  <a:lnTo>
                    <a:pt x="108" y="15"/>
                  </a:lnTo>
                  <a:lnTo>
                    <a:pt x="106" y="15"/>
                  </a:lnTo>
                  <a:lnTo>
                    <a:pt x="106" y="17"/>
                  </a:lnTo>
                  <a:lnTo>
                    <a:pt x="104" y="17"/>
                  </a:lnTo>
                  <a:lnTo>
                    <a:pt x="102" y="17"/>
                  </a:lnTo>
                  <a:lnTo>
                    <a:pt x="102" y="19"/>
                  </a:lnTo>
                  <a:lnTo>
                    <a:pt x="100" y="19"/>
                  </a:lnTo>
                  <a:lnTo>
                    <a:pt x="98" y="19"/>
                  </a:lnTo>
                  <a:lnTo>
                    <a:pt x="98" y="21"/>
                  </a:lnTo>
                  <a:lnTo>
                    <a:pt x="96" y="21"/>
                  </a:lnTo>
                  <a:lnTo>
                    <a:pt x="96" y="23"/>
                  </a:lnTo>
                  <a:lnTo>
                    <a:pt x="94" y="23"/>
                  </a:lnTo>
                  <a:lnTo>
                    <a:pt x="93" y="23"/>
                  </a:lnTo>
                  <a:lnTo>
                    <a:pt x="93" y="25"/>
                  </a:lnTo>
                  <a:lnTo>
                    <a:pt x="91" y="25"/>
                  </a:lnTo>
                  <a:lnTo>
                    <a:pt x="91" y="27"/>
                  </a:lnTo>
                  <a:lnTo>
                    <a:pt x="89" y="27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5" y="31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5"/>
                  </a:lnTo>
                  <a:lnTo>
                    <a:pt x="79" y="35"/>
                  </a:lnTo>
                  <a:lnTo>
                    <a:pt x="77" y="37"/>
                  </a:lnTo>
                  <a:lnTo>
                    <a:pt x="75" y="37"/>
                  </a:lnTo>
                  <a:lnTo>
                    <a:pt x="75" y="39"/>
                  </a:lnTo>
                  <a:lnTo>
                    <a:pt x="73" y="39"/>
                  </a:lnTo>
                  <a:lnTo>
                    <a:pt x="73" y="40"/>
                  </a:lnTo>
                  <a:lnTo>
                    <a:pt x="71" y="40"/>
                  </a:lnTo>
                  <a:lnTo>
                    <a:pt x="71" y="42"/>
                  </a:lnTo>
                  <a:lnTo>
                    <a:pt x="69" y="42"/>
                  </a:lnTo>
                  <a:lnTo>
                    <a:pt x="69" y="44"/>
                  </a:lnTo>
                  <a:lnTo>
                    <a:pt x="68" y="44"/>
                  </a:lnTo>
                  <a:lnTo>
                    <a:pt x="68" y="46"/>
                  </a:lnTo>
                  <a:lnTo>
                    <a:pt x="66" y="46"/>
                  </a:lnTo>
                  <a:lnTo>
                    <a:pt x="66" y="48"/>
                  </a:lnTo>
                  <a:lnTo>
                    <a:pt x="64" y="48"/>
                  </a:lnTo>
                  <a:lnTo>
                    <a:pt x="64" y="50"/>
                  </a:lnTo>
                  <a:lnTo>
                    <a:pt x="62" y="50"/>
                  </a:lnTo>
                  <a:lnTo>
                    <a:pt x="62" y="52"/>
                  </a:lnTo>
                  <a:lnTo>
                    <a:pt x="60" y="52"/>
                  </a:lnTo>
                  <a:lnTo>
                    <a:pt x="60" y="54"/>
                  </a:lnTo>
                  <a:lnTo>
                    <a:pt x="58" y="54"/>
                  </a:lnTo>
                  <a:lnTo>
                    <a:pt x="58" y="56"/>
                  </a:lnTo>
                  <a:lnTo>
                    <a:pt x="58" y="58"/>
                  </a:lnTo>
                  <a:lnTo>
                    <a:pt x="56" y="58"/>
                  </a:lnTo>
                  <a:lnTo>
                    <a:pt x="56" y="60"/>
                  </a:lnTo>
                  <a:lnTo>
                    <a:pt x="54" y="60"/>
                  </a:lnTo>
                  <a:lnTo>
                    <a:pt x="54" y="62"/>
                  </a:lnTo>
                  <a:lnTo>
                    <a:pt x="52" y="62"/>
                  </a:lnTo>
                  <a:lnTo>
                    <a:pt x="52" y="63"/>
                  </a:lnTo>
                  <a:lnTo>
                    <a:pt x="50" y="63"/>
                  </a:lnTo>
                  <a:lnTo>
                    <a:pt x="50" y="65"/>
                  </a:lnTo>
                  <a:lnTo>
                    <a:pt x="50" y="67"/>
                  </a:lnTo>
                  <a:lnTo>
                    <a:pt x="48" y="67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71"/>
                  </a:lnTo>
                  <a:lnTo>
                    <a:pt x="45" y="71"/>
                  </a:lnTo>
                  <a:lnTo>
                    <a:pt x="45" y="73"/>
                  </a:lnTo>
                  <a:lnTo>
                    <a:pt x="45" y="75"/>
                  </a:lnTo>
                  <a:lnTo>
                    <a:pt x="43" y="75"/>
                  </a:lnTo>
                  <a:lnTo>
                    <a:pt x="43" y="77"/>
                  </a:lnTo>
                  <a:lnTo>
                    <a:pt x="41" y="77"/>
                  </a:lnTo>
                  <a:lnTo>
                    <a:pt x="41" y="79"/>
                  </a:lnTo>
                  <a:lnTo>
                    <a:pt x="41" y="81"/>
                  </a:lnTo>
                  <a:lnTo>
                    <a:pt x="39" y="81"/>
                  </a:lnTo>
                  <a:lnTo>
                    <a:pt x="39" y="83"/>
                  </a:lnTo>
                  <a:lnTo>
                    <a:pt x="37" y="83"/>
                  </a:lnTo>
                  <a:lnTo>
                    <a:pt x="37" y="85"/>
                  </a:lnTo>
                  <a:lnTo>
                    <a:pt x="37" y="87"/>
                  </a:lnTo>
                  <a:lnTo>
                    <a:pt x="35" y="87"/>
                  </a:lnTo>
                  <a:lnTo>
                    <a:pt x="35" y="88"/>
                  </a:lnTo>
                  <a:lnTo>
                    <a:pt x="33" y="90"/>
                  </a:lnTo>
                  <a:lnTo>
                    <a:pt x="33" y="92"/>
                  </a:lnTo>
                  <a:lnTo>
                    <a:pt x="31" y="92"/>
                  </a:lnTo>
                  <a:lnTo>
                    <a:pt x="31" y="94"/>
                  </a:lnTo>
                  <a:lnTo>
                    <a:pt x="31" y="96"/>
                  </a:lnTo>
                  <a:lnTo>
                    <a:pt x="29" y="96"/>
                  </a:lnTo>
                  <a:lnTo>
                    <a:pt x="29" y="98"/>
                  </a:lnTo>
                  <a:lnTo>
                    <a:pt x="29" y="100"/>
                  </a:lnTo>
                  <a:lnTo>
                    <a:pt x="27" y="100"/>
                  </a:lnTo>
                  <a:lnTo>
                    <a:pt x="27" y="102"/>
                  </a:lnTo>
                  <a:lnTo>
                    <a:pt x="27" y="104"/>
                  </a:lnTo>
                  <a:lnTo>
                    <a:pt x="25" y="104"/>
                  </a:lnTo>
                  <a:lnTo>
                    <a:pt x="25" y="106"/>
                  </a:lnTo>
                  <a:lnTo>
                    <a:pt x="25" y="108"/>
                  </a:lnTo>
                  <a:lnTo>
                    <a:pt x="23" y="108"/>
                  </a:lnTo>
                  <a:lnTo>
                    <a:pt x="23" y="110"/>
                  </a:lnTo>
                  <a:lnTo>
                    <a:pt x="23" y="112"/>
                  </a:lnTo>
                  <a:lnTo>
                    <a:pt x="21" y="112"/>
                  </a:lnTo>
                  <a:lnTo>
                    <a:pt x="21" y="113"/>
                  </a:lnTo>
                  <a:lnTo>
                    <a:pt x="21" y="115"/>
                  </a:lnTo>
                  <a:lnTo>
                    <a:pt x="20" y="117"/>
                  </a:lnTo>
                  <a:lnTo>
                    <a:pt x="20" y="119"/>
                  </a:lnTo>
                  <a:lnTo>
                    <a:pt x="20" y="121"/>
                  </a:lnTo>
                  <a:lnTo>
                    <a:pt x="18" y="121"/>
                  </a:lnTo>
                  <a:lnTo>
                    <a:pt x="18" y="123"/>
                  </a:lnTo>
                  <a:lnTo>
                    <a:pt x="18" y="125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6" y="131"/>
                  </a:lnTo>
                  <a:lnTo>
                    <a:pt x="14" y="131"/>
                  </a:lnTo>
                  <a:lnTo>
                    <a:pt x="14" y="133"/>
                  </a:lnTo>
                  <a:lnTo>
                    <a:pt x="14" y="135"/>
                  </a:lnTo>
                  <a:lnTo>
                    <a:pt x="14" y="136"/>
                  </a:lnTo>
                  <a:lnTo>
                    <a:pt x="12" y="136"/>
                  </a:lnTo>
                  <a:lnTo>
                    <a:pt x="12" y="138"/>
                  </a:lnTo>
                  <a:lnTo>
                    <a:pt x="12" y="140"/>
                  </a:lnTo>
                  <a:lnTo>
                    <a:pt x="12" y="142"/>
                  </a:lnTo>
                  <a:lnTo>
                    <a:pt x="10" y="144"/>
                  </a:lnTo>
                  <a:lnTo>
                    <a:pt x="10" y="146"/>
                  </a:lnTo>
                  <a:lnTo>
                    <a:pt x="10" y="148"/>
                  </a:lnTo>
                  <a:lnTo>
                    <a:pt x="10" y="150"/>
                  </a:lnTo>
                  <a:lnTo>
                    <a:pt x="8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8" y="158"/>
                  </a:lnTo>
                  <a:lnTo>
                    <a:pt x="6" y="158"/>
                  </a:lnTo>
                  <a:lnTo>
                    <a:pt x="6" y="160"/>
                  </a:lnTo>
                  <a:lnTo>
                    <a:pt x="6" y="161"/>
                  </a:lnTo>
                  <a:lnTo>
                    <a:pt x="6" y="163"/>
                  </a:lnTo>
                  <a:lnTo>
                    <a:pt x="6" y="165"/>
                  </a:lnTo>
                  <a:lnTo>
                    <a:pt x="4" y="165"/>
                  </a:lnTo>
                  <a:lnTo>
                    <a:pt x="4" y="167"/>
                  </a:lnTo>
                  <a:lnTo>
                    <a:pt x="4" y="169"/>
                  </a:lnTo>
                  <a:lnTo>
                    <a:pt x="4" y="171"/>
                  </a:lnTo>
                  <a:lnTo>
                    <a:pt x="4" y="173"/>
                  </a:lnTo>
                  <a:lnTo>
                    <a:pt x="4" y="175"/>
                  </a:lnTo>
                  <a:lnTo>
                    <a:pt x="4" y="177"/>
                  </a:lnTo>
                  <a:lnTo>
                    <a:pt x="2" y="177"/>
                  </a:lnTo>
                  <a:lnTo>
                    <a:pt x="2" y="179"/>
                  </a:lnTo>
                  <a:lnTo>
                    <a:pt x="2" y="181"/>
                  </a:lnTo>
                  <a:lnTo>
                    <a:pt x="2" y="183"/>
                  </a:lnTo>
                  <a:lnTo>
                    <a:pt x="2" y="185"/>
                  </a:lnTo>
                  <a:lnTo>
                    <a:pt x="2" y="186"/>
                  </a:lnTo>
                  <a:lnTo>
                    <a:pt x="2" y="188"/>
                  </a:lnTo>
                  <a:lnTo>
                    <a:pt x="2" y="190"/>
                  </a:lnTo>
                  <a:lnTo>
                    <a:pt x="2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0" y="198"/>
                  </a:lnTo>
                  <a:lnTo>
                    <a:pt x="0" y="200"/>
                  </a:lnTo>
                  <a:lnTo>
                    <a:pt x="0" y="202"/>
                  </a:lnTo>
                  <a:lnTo>
                    <a:pt x="0" y="204"/>
                  </a:lnTo>
                  <a:lnTo>
                    <a:pt x="0" y="206"/>
                  </a:lnTo>
                  <a:lnTo>
                    <a:pt x="0" y="208"/>
                  </a:lnTo>
                  <a:lnTo>
                    <a:pt x="0" y="209"/>
                  </a:lnTo>
                  <a:lnTo>
                    <a:pt x="0" y="211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4"/>
                  </a:lnTo>
                  <a:lnTo>
                    <a:pt x="0" y="236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2" y="242"/>
                  </a:lnTo>
                  <a:lnTo>
                    <a:pt x="2" y="244"/>
                  </a:lnTo>
                  <a:lnTo>
                    <a:pt x="2" y="246"/>
                  </a:lnTo>
                  <a:lnTo>
                    <a:pt x="2" y="248"/>
                  </a:lnTo>
                  <a:lnTo>
                    <a:pt x="2" y="250"/>
                  </a:lnTo>
                  <a:lnTo>
                    <a:pt x="2" y="252"/>
                  </a:lnTo>
                  <a:lnTo>
                    <a:pt x="2" y="254"/>
                  </a:lnTo>
                  <a:lnTo>
                    <a:pt x="2" y="256"/>
                  </a:lnTo>
                  <a:lnTo>
                    <a:pt x="4" y="256"/>
                  </a:lnTo>
                  <a:lnTo>
                    <a:pt x="4" y="258"/>
                  </a:lnTo>
                  <a:lnTo>
                    <a:pt x="4" y="259"/>
                  </a:lnTo>
                  <a:lnTo>
                    <a:pt x="4" y="261"/>
                  </a:lnTo>
                  <a:lnTo>
                    <a:pt x="4" y="263"/>
                  </a:lnTo>
                  <a:lnTo>
                    <a:pt x="4" y="265"/>
                  </a:lnTo>
                  <a:lnTo>
                    <a:pt x="6" y="265"/>
                  </a:lnTo>
                  <a:lnTo>
                    <a:pt x="6" y="267"/>
                  </a:lnTo>
                  <a:lnTo>
                    <a:pt x="6" y="269"/>
                  </a:lnTo>
                  <a:lnTo>
                    <a:pt x="6" y="271"/>
                  </a:lnTo>
                  <a:lnTo>
                    <a:pt x="6" y="273"/>
                  </a:lnTo>
                  <a:lnTo>
                    <a:pt x="8" y="275"/>
                  </a:lnTo>
                  <a:lnTo>
                    <a:pt x="8" y="277"/>
                  </a:lnTo>
                  <a:lnTo>
                    <a:pt x="8" y="279"/>
                  </a:lnTo>
                  <a:lnTo>
                    <a:pt x="8" y="281"/>
                  </a:lnTo>
                  <a:lnTo>
                    <a:pt x="10" y="281"/>
                  </a:lnTo>
                  <a:lnTo>
                    <a:pt x="10" y="282"/>
                  </a:lnTo>
                  <a:lnTo>
                    <a:pt x="10" y="284"/>
                  </a:lnTo>
                  <a:lnTo>
                    <a:pt x="10" y="286"/>
                  </a:lnTo>
                  <a:lnTo>
                    <a:pt x="12" y="288"/>
                  </a:lnTo>
                  <a:lnTo>
                    <a:pt x="12" y="290"/>
                  </a:lnTo>
                  <a:lnTo>
                    <a:pt x="12" y="292"/>
                  </a:lnTo>
                  <a:lnTo>
                    <a:pt x="14" y="292"/>
                  </a:lnTo>
                  <a:lnTo>
                    <a:pt x="14" y="294"/>
                  </a:lnTo>
                  <a:lnTo>
                    <a:pt x="14" y="296"/>
                  </a:lnTo>
                  <a:lnTo>
                    <a:pt x="14" y="298"/>
                  </a:lnTo>
                  <a:lnTo>
                    <a:pt x="16" y="298"/>
                  </a:lnTo>
                  <a:lnTo>
                    <a:pt x="16" y="300"/>
                  </a:lnTo>
                  <a:lnTo>
                    <a:pt x="16" y="302"/>
                  </a:lnTo>
                  <a:lnTo>
                    <a:pt x="18" y="304"/>
                  </a:lnTo>
                  <a:lnTo>
                    <a:pt x="18" y="306"/>
                  </a:lnTo>
                  <a:lnTo>
                    <a:pt x="18" y="307"/>
                  </a:lnTo>
                  <a:lnTo>
                    <a:pt x="20" y="307"/>
                  </a:lnTo>
                  <a:lnTo>
                    <a:pt x="20" y="309"/>
                  </a:lnTo>
                  <a:lnTo>
                    <a:pt x="20" y="311"/>
                  </a:lnTo>
                  <a:lnTo>
                    <a:pt x="21" y="311"/>
                  </a:lnTo>
                  <a:lnTo>
                    <a:pt x="21" y="313"/>
                  </a:lnTo>
                  <a:lnTo>
                    <a:pt x="21" y="315"/>
                  </a:lnTo>
                  <a:lnTo>
                    <a:pt x="23" y="315"/>
                  </a:lnTo>
                  <a:lnTo>
                    <a:pt x="23" y="317"/>
                  </a:lnTo>
                  <a:lnTo>
                    <a:pt x="23" y="319"/>
                  </a:lnTo>
                  <a:lnTo>
                    <a:pt x="25" y="319"/>
                  </a:lnTo>
                  <a:lnTo>
                    <a:pt x="25" y="321"/>
                  </a:lnTo>
                  <a:lnTo>
                    <a:pt x="25" y="323"/>
                  </a:lnTo>
                  <a:lnTo>
                    <a:pt x="27" y="323"/>
                  </a:lnTo>
                  <a:lnTo>
                    <a:pt x="27" y="325"/>
                  </a:lnTo>
                  <a:lnTo>
                    <a:pt x="29" y="325"/>
                  </a:lnTo>
                  <a:lnTo>
                    <a:pt x="29" y="327"/>
                  </a:lnTo>
                  <a:lnTo>
                    <a:pt x="29" y="329"/>
                  </a:lnTo>
                  <a:lnTo>
                    <a:pt x="31" y="329"/>
                  </a:lnTo>
                  <a:lnTo>
                    <a:pt x="31" y="330"/>
                  </a:lnTo>
                  <a:lnTo>
                    <a:pt x="33" y="332"/>
                  </a:lnTo>
                  <a:lnTo>
                    <a:pt x="33" y="334"/>
                  </a:lnTo>
                  <a:lnTo>
                    <a:pt x="35" y="334"/>
                  </a:lnTo>
                  <a:lnTo>
                    <a:pt x="35" y="336"/>
                  </a:lnTo>
                  <a:lnTo>
                    <a:pt x="37" y="336"/>
                  </a:lnTo>
                  <a:lnTo>
                    <a:pt x="37" y="338"/>
                  </a:lnTo>
                  <a:lnTo>
                    <a:pt x="37" y="340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41" y="342"/>
                  </a:lnTo>
                  <a:lnTo>
                    <a:pt x="41" y="344"/>
                  </a:lnTo>
                  <a:lnTo>
                    <a:pt x="43" y="344"/>
                  </a:lnTo>
                  <a:lnTo>
                    <a:pt x="43" y="346"/>
                  </a:lnTo>
                  <a:lnTo>
                    <a:pt x="45" y="348"/>
                  </a:lnTo>
                  <a:lnTo>
                    <a:pt x="45" y="350"/>
                  </a:lnTo>
                  <a:lnTo>
                    <a:pt x="46" y="350"/>
                  </a:lnTo>
                  <a:lnTo>
                    <a:pt x="46" y="352"/>
                  </a:lnTo>
                  <a:lnTo>
                    <a:pt x="48" y="352"/>
                  </a:lnTo>
                  <a:lnTo>
                    <a:pt x="48" y="354"/>
                  </a:lnTo>
                  <a:lnTo>
                    <a:pt x="50" y="354"/>
                  </a:lnTo>
                  <a:lnTo>
                    <a:pt x="50" y="355"/>
                  </a:lnTo>
                  <a:lnTo>
                    <a:pt x="52" y="355"/>
                  </a:lnTo>
                  <a:lnTo>
                    <a:pt x="52" y="357"/>
                  </a:lnTo>
                  <a:lnTo>
                    <a:pt x="54" y="357"/>
                  </a:lnTo>
                  <a:lnTo>
                    <a:pt x="54" y="359"/>
                  </a:lnTo>
                  <a:lnTo>
                    <a:pt x="56" y="359"/>
                  </a:lnTo>
                  <a:lnTo>
                    <a:pt x="56" y="361"/>
                  </a:lnTo>
                  <a:lnTo>
                    <a:pt x="58" y="361"/>
                  </a:lnTo>
                  <a:lnTo>
                    <a:pt x="58" y="363"/>
                  </a:lnTo>
                  <a:lnTo>
                    <a:pt x="60" y="363"/>
                  </a:lnTo>
                  <a:lnTo>
                    <a:pt x="62" y="365"/>
                  </a:lnTo>
                  <a:lnTo>
                    <a:pt x="64" y="365"/>
                  </a:lnTo>
                  <a:lnTo>
                    <a:pt x="64" y="367"/>
                  </a:lnTo>
                  <a:lnTo>
                    <a:pt x="66" y="367"/>
                  </a:lnTo>
                  <a:lnTo>
                    <a:pt x="66" y="369"/>
                  </a:lnTo>
                  <a:lnTo>
                    <a:pt x="68" y="369"/>
                  </a:lnTo>
                  <a:lnTo>
                    <a:pt x="68" y="371"/>
                  </a:lnTo>
                  <a:lnTo>
                    <a:pt x="69" y="371"/>
                  </a:lnTo>
                  <a:lnTo>
                    <a:pt x="71" y="371"/>
                  </a:lnTo>
                  <a:lnTo>
                    <a:pt x="71" y="373"/>
                  </a:lnTo>
                  <a:lnTo>
                    <a:pt x="73" y="373"/>
                  </a:lnTo>
                  <a:lnTo>
                    <a:pt x="73" y="375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6266"/>
            <p:cNvSpPr>
              <a:spLocks/>
            </p:cNvSpPr>
            <p:nvPr/>
          </p:nvSpPr>
          <p:spPr bwMode="auto">
            <a:xfrm>
              <a:off x="12763092" y="727824"/>
              <a:ext cx="130175" cy="646113"/>
            </a:xfrm>
            <a:custGeom>
              <a:avLst/>
              <a:gdLst>
                <a:gd name="T0" fmla="*/ 76 w 82"/>
                <a:gd name="T1" fmla="*/ 2 h 407"/>
                <a:gd name="T2" fmla="*/ 69 w 82"/>
                <a:gd name="T3" fmla="*/ 6 h 407"/>
                <a:gd name="T4" fmla="*/ 63 w 82"/>
                <a:gd name="T5" fmla="*/ 10 h 407"/>
                <a:gd name="T6" fmla="*/ 57 w 82"/>
                <a:gd name="T7" fmla="*/ 14 h 407"/>
                <a:gd name="T8" fmla="*/ 53 w 82"/>
                <a:gd name="T9" fmla="*/ 19 h 407"/>
                <a:gd name="T10" fmla="*/ 49 w 82"/>
                <a:gd name="T11" fmla="*/ 25 h 407"/>
                <a:gd name="T12" fmla="*/ 44 w 82"/>
                <a:gd name="T13" fmla="*/ 31 h 407"/>
                <a:gd name="T14" fmla="*/ 40 w 82"/>
                <a:gd name="T15" fmla="*/ 37 h 407"/>
                <a:gd name="T16" fmla="*/ 38 w 82"/>
                <a:gd name="T17" fmla="*/ 44 h 407"/>
                <a:gd name="T18" fmla="*/ 34 w 82"/>
                <a:gd name="T19" fmla="*/ 50 h 407"/>
                <a:gd name="T20" fmla="*/ 30 w 82"/>
                <a:gd name="T21" fmla="*/ 58 h 407"/>
                <a:gd name="T22" fmla="*/ 28 w 82"/>
                <a:gd name="T23" fmla="*/ 66 h 407"/>
                <a:gd name="T24" fmla="*/ 24 w 82"/>
                <a:gd name="T25" fmla="*/ 73 h 407"/>
                <a:gd name="T26" fmla="*/ 23 w 82"/>
                <a:gd name="T27" fmla="*/ 81 h 407"/>
                <a:gd name="T28" fmla="*/ 21 w 82"/>
                <a:gd name="T29" fmla="*/ 89 h 407"/>
                <a:gd name="T30" fmla="*/ 17 w 82"/>
                <a:gd name="T31" fmla="*/ 96 h 407"/>
                <a:gd name="T32" fmla="*/ 15 w 82"/>
                <a:gd name="T33" fmla="*/ 106 h 407"/>
                <a:gd name="T34" fmla="*/ 13 w 82"/>
                <a:gd name="T35" fmla="*/ 116 h 407"/>
                <a:gd name="T36" fmla="*/ 11 w 82"/>
                <a:gd name="T37" fmla="*/ 123 h 407"/>
                <a:gd name="T38" fmla="*/ 9 w 82"/>
                <a:gd name="T39" fmla="*/ 131 h 407"/>
                <a:gd name="T40" fmla="*/ 7 w 82"/>
                <a:gd name="T41" fmla="*/ 139 h 407"/>
                <a:gd name="T42" fmla="*/ 7 w 82"/>
                <a:gd name="T43" fmla="*/ 148 h 407"/>
                <a:gd name="T44" fmla="*/ 5 w 82"/>
                <a:gd name="T45" fmla="*/ 156 h 407"/>
                <a:gd name="T46" fmla="*/ 3 w 82"/>
                <a:gd name="T47" fmla="*/ 165 h 407"/>
                <a:gd name="T48" fmla="*/ 3 w 82"/>
                <a:gd name="T49" fmla="*/ 175 h 407"/>
                <a:gd name="T50" fmla="*/ 1 w 82"/>
                <a:gd name="T51" fmla="*/ 185 h 407"/>
                <a:gd name="T52" fmla="*/ 1 w 82"/>
                <a:gd name="T53" fmla="*/ 194 h 407"/>
                <a:gd name="T54" fmla="*/ 1 w 82"/>
                <a:gd name="T55" fmla="*/ 204 h 407"/>
                <a:gd name="T56" fmla="*/ 0 w 82"/>
                <a:gd name="T57" fmla="*/ 212 h 407"/>
                <a:gd name="T58" fmla="*/ 0 w 82"/>
                <a:gd name="T59" fmla="*/ 221 h 407"/>
                <a:gd name="T60" fmla="*/ 0 w 82"/>
                <a:gd name="T61" fmla="*/ 231 h 407"/>
                <a:gd name="T62" fmla="*/ 0 w 82"/>
                <a:gd name="T63" fmla="*/ 240 h 407"/>
                <a:gd name="T64" fmla="*/ 0 w 82"/>
                <a:gd name="T65" fmla="*/ 250 h 407"/>
                <a:gd name="T66" fmla="*/ 0 w 82"/>
                <a:gd name="T67" fmla="*/ 260 h 407"/>
                <a:gd name="T68" fmla="*/ 1 w 82"/>
                <a:gd name="T69" fmla="*/ 267 h 407"/>
                <a:gd name="T70" fmla="*/ 1 w 82"/>
                <a:gd name="T71" fmla="*/ 277 h 407"/>
                <a:gd name="T72" fmla="*/ 1 w 82"/>
                <a:gd name="T73" fmla="*/ 286 h 407"/>
                <a:gd name="T74" fmla="*/ 3 w 82"/>
                <a:gd name="T75" fmla="*/ 294 h 407"/>
                <a:gd name="T76" fmla="*/ 3 w 82"/>
                <a:gd name="T77" fmla="*/ 304 h 407"/>
                <a:gd name="T78" fmla="*/ 5 w 82"/>
                <a:gd name="T79" fmla="*/ 311 h 407"/>
                <a:gd name="T80" fmla="*/ 7 w 82"/>
                <a:gd name="T81" fmla="*/ 321 h 407"/>
                <a:gd name="T82" fmla="*/ 9 w 82"/>
                <a:gd name="T83" fmla="*/ 329 h 407"/>
                <a:gd name="T84" fmla="*/ 11 w 82"/>
                <a:gd name="T85" fmla="*/ 336 h 407"/>
                <a:gd name="T86" fmla="*/ 13 w 82"/>
                <a:gd name="T87" fmla="*/ 344 h 407"/>
                <a:gd name="T88" fmla="*/ 15 w 82"/>
                <a:gd name="T89" fmla="*/ 354 h 407"/>
                <a:gd name="T90" fmla="*/ 19 w 82"/>
                <a:gd name="T91" fmla="*/ 361 h 407"/>
                <a:gd name="T92" fmla="*/ 21 w 82"/>
                <a:gd name="T93" fmla="*/ 369 h 407"/>
                <a:gd name="T94" fmla="*/ 24 w 82"/>
                <a:gd name="T95" fmla="*/ 375 h 407"/>
                <a:gd name="T96" fmla="*/ 28 w 82"/>
                <a:gd name="T97" fmla="*/ 383 h 407"/>
                <a:gd name="T98" fmla="*/ 32 w 82"/>
                <a:gd name="T99" fmla="*/ 388 h 407"/>
                <a:gd name="T100" fmla="*/ 36 w 82"/>
                <a:gd name="T101" fmla="*/ 396 h 407"/>
                <a:gd name="T102" fmla="*/ 42 w 82"/>
                <a:gd name="T103" fmla="*/ 400 h 407"/>
                <a:gd name="T104" fmla="*/ 48 w 82"/>
                <a:gd name="T105" fmla="*/ 406 h 407"/>
                <a:gd name="T106" fmla="*/ 55 w 82"/>
                <a:gd name="T10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" h="407">
                  <a:moveTo>
                    <a:pt x="82" y="0"/>
                  </a:moveTo>
                  <a:lnTo>
                    <a:pt x="80" y="0"/>
                  </a:lnTo>
                  <a:lnTo>
                    <a:pt x="80" y="2"/>
                  </a:lnTo>
                  <a:lnTo>
                    <a:pt x="78" y="2"/>
                  </a:lnTo>
                  <a:lnTo>
                    <a:pt x="76" y="2"/>
                  </a:lnTo>
                  <a:lnTo>
                    <a:pt x="74" y="2"/>
                  </a:lnTo>
                  <a:lnTo>
                    <a:pt x="72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9" y="6"/>
                  </a:lnTo>
                  <a:lnTo>
                    <a:pt x="67" y="6"/>
                  </a:lnTo>
                  <a:lnTo>
                    <a:pt x="67" y="8"/>
                  </a:lnTo>
                  <a:lnTo>
                    <a:pt x="65" y="8"/>
                  </a:lnTo>
                  <a:lnTo>
                    <a:pt x="63" y="8"/>
                  </a:lnTo>
                  <a:lnTo>
                    <a:pt x="63" y="10"/>
                  </a:lnTo>
                  <a:lnTo>
                    <a:pt x="61" y="10"/>
                  </a:lnTo>
                  <a:lnTo>
                    <a:pt x="61" y="12"/>
                  </a:lnTo>
                  <a:lnTo>
                    <a:pt x="59" y="12"/>
                  </a:lnTo>
                  <a:lnTo>
                    <a:pt x="59" y="14"/>
                  </a:lnTo>
                  <a:lnTo>
                    <a:pt x="57" y="14"/>
                  </a:lnTo>
                  <a:lnTo>
                    <a:pt x="57" y="16"/>
                  </a:lnTo>
                  <a:lnTo>
                    <a:pt x="55" y="16"/>
                  </a:lnTo>
                  <a:lnTo>
                    <a:pt x="55" y="18"/>
                  </a:lnTo>
                  <a:lnTo>
                    <a:pt x="53" y="18"/>
                  </a:lnTo>
                  <a:lnTo>
                    <a:pt x="53" y="19"/>
                  </a:lnTo>
                  <a:lnTo>
                    <a:pt x="51" y="19"/>
                  </a:lnTo>
                  <a:lnTo>
                    <a:pt x="51" y="21"/>
                  </a:lnTo>
                  <a:lnTo>
                    <a:pt x="51" y="23"/>
                  </a:lnTo>
                  <a:lnTo>
                    <a:pt x="49" y="23"/>
                  </a:lnTo>
                  <a:lnTo>
                    <a:pt x="49" y="25"/>
                  </a:lnTo>
                  <a:lnTo>
                    <a:pt x="48" y="25"/>
                  </a:lnTo>
                  <a:lnTo>
                    <a:pt x="48" y="27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4" y="31"/>
                  </a:lnTo>
                  <a:lnTo>
                    <a:pt x="44" y="33"/>
                  </a:lnTo>
                  <a:lnTo>
                    <a:pt x="44" y="35"/>
                  </a:lnTo>
                  <a:lnTo>
                    <a:pt x="42" y="35"/>
                  </a:lnTo>
                  <a:lnTo>
                    <a:pt x="42" y="37"/>
                  </a:lnTo>
                  <a:lnTo>
                    <a:pt x="40" y="37"/>
                  </a:lnTo>
                  <a:lnTo>
                    <a:pt x="40" y="39"/>
                  </a:lnTo>
                  <a:lnTo>
                    <a:pt x="40" y="41"/>
                  </a:lnTo>
                  <a:lnTo>
                    <a:pt x="38" y="41"/>
                  </a:lnTo>
                  <a:lnTo>
                    <a:pt x="38" y="43"/>
                  </a:lnTo>
                  <a:lnTo>
                    <a:pt x="38" y="44"/>
                  </a:lnTo>
                  <a:lnTo>
                    <a:pt x="36" y="44"/>
                  </a:lnTo>
                  <a:lnTo>
                    <a:pt x="36" y="46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4"/>
                  </a:lnTo>
                  <a:lnTo>
                    <a:pt x="32" y="56"/>
                  </a:lnTo>
                  <a:lnTo>
                    <a:pt x="30" y="58"/>
                  </a:lnTo>
                  <a:lnTo>
                    <a:pt x="30" y="60"/>
                  </a:lnTo>
                  <a:lnTo>
                    <a:pt x="30" y="62"/>
                  </a:lnTo>
                  <a:lnTo>
                    <a:pt x="28" y="62"/>
                  </a:lnTo>
                  <a:lnTo>
                    <a:pt x="28" y="64"/>
                  </a:lnTo>
                  <a:lnTo>
                    <a:pt x="28" y="66"/>
                  </a:lnTo>
                  <a:lnTo>
                    <a:pt x="26" y="67"/>
                  </a:lnTo>
                  <a:lnTo>
                    <a:pt x="26" y="69"/>
                  </a:lnTo>
                  <a:lnTo>
                    <a:pt x="26" y="71"/>
                  </a:lnTo>
                  <a:lnTo>
                    <a:pt x="24" y="71"/>
                  </a:lnTo>
                  <a:lnTo>
                    <a:pt x="24" y="73"/>
                  </a:lnTo>
                  <a:lnTo>
                    <a:pt x="24" y="75"/>
                  </a:lnTo>
                  <a:lnTo>
                    <a:pt x="24" y="77"/>
                  </a:lnTo>
                  <a:lnTo>
                    <a:pt x="23" y="77"/>
                  </a:lnTo>
                  <a:lnTo>
                    <a:pt x="23" y="79"/>
                  </a:lnTo>
                  <a:lnTo>
                    <a:pt x="23" y="81"/>
                  </a:lnTo>
                  <a:lnTo>
                    <a:pt x="23" y="83"/>
                  </a:lnTo>
                  <a:lnTo>
                    <a:pt x="21" y="83"/>
                  </a:lnTo>
                  <a:lnTo>
                    <a:pt x="21" y="85"/>
                  </a:lnTo>
                  <a:lnTo>
                    <a:pt x="21" y="87"/>
                  </a:lnTo>
                  <a:lnTo>
                    <a:pt x="21" y="89"/>
                  </a:lnTo>
                  <a:lnTo>
                    <a:pt x="19" y="91"/>
                  </a:lnTo>
                  <a:lnTo>
                    <a:pt x="19" y="92"/>
                  </a:lnTo>
                  <a:lnTo>
                    <a:pt x="19" y="94"/>
                  </a:lnTo>
                  <a:lnTo>
                    <a:pt x="19" y="96"/>
                  </a:lnTo>
                  <a:lnTo>
                    <a:pt x="17" y="96"/>
                  </a:lnTo>
                  <a:lnTo>
                    <a:pt x="17" y="98"/>
                  </a:lnTo>
                  <a:lnTo>
                    <a:pt x="17" y="100"/>
                  </a:lnTo>
                  <a:lnTo>
                    <a:pt x="17" y="102"/>
                  </a:lnTo>
                  <a:lnTo>
                    <a:pt x="15" y="104"/>
                  </a:lnTo>
                  <a:lnTo>
                    <a:pt x="15" y="106"/>
                  </a:lnTo>
                  <a:lnTo>
                    <a:pt x="15" y="108"/>
                  </a:lnTo>
                  <a:lnTo>
                    <a:pt x="15" y="110"/>
                  </a:lnTo>
                  <a:lnTo>
                    <a:pt x="13" y="112"/>
                  </a:lnTo>
                  <a:lnTo>
                    <a:pt x="13" y="114"/>
                  </a:lnTo>
                  <a:lnTo>
                    <a:pt x="13" y="116"/>
                  </a:lnTo>
                  <a:lnTo>
                    <a:pt x="13" y="117"/>
                  </a:lnTo>
                  <a:lnTo>
                    <a:pt x="13" y="119"/>
                  </a:lnTo>
                  <a:lnTo>
                    <a:pt x="11" y="119"/>
                  </a:lnTo>
                  <a:lnTo>
                    <a:pt x="11" y="121"/>
                  </a:lnTo>
                  <a:lnTo>
                    <a:pt x="11" y="123"/>
                  </a:lnTo>
                  <a:lnTo>
                    <a:pt x="11" y="125"/>
                  </a:lnTo>
                  <a:lnTo>
                    <a:pt x="11" y="127"/>
                  </a:lnTo>
                  <a:lnTo>
                    <a:pt x="11" y="129"/>
                  </a:lnTo>
                  <a:lnTo>
                    <a:pt x="9" y="129"/>
                  </a:lnTo>
                  <a:lnTo>
                    <a:pt x="9" y="131"/>
                  </a:lnTo>
                  <a:lnTo>
                    <a:pt x="9" y="133"/>
                  </a:lnTo>
                  <a:lnTo>
                    <a:pt x="9" y="135"/>
                  </a:lnTo>
                  <a:lnTo>
                    <a:pt x="9" y="137"/>
                  </a:lnTo>
                  <a:lnTo>
                    <a:pt x="9" y="139"/>
                  </a:lnTo>
                  <a:lnTo>
                    <a:pt x="7" y="139"/>
                  </a:lnTo>
                  <a:lnTo>
                    <a:pt x="7" y="140"/>
                  </a:lnTo>
                  <a:lnTo>
                    <a:pt x="7" y="142"/>
                  </a:lnTo>
                  <a:lnTo>
                    <a:pt x="7" y="144"/>
                  </a:lnTo>
                  <a:lnTo>
                    <a:pt x="7" y="146"/>
                  </a:lnTo>
                  <a:lnTo>
                    <a:pt x="7" y="148"/>
                  </a:lnTo>
                  <a:lnTo>
                    <a:pt x="7" y="150"/>
                  </a:lnTo>
                  <a:lnTo>
                    <a:pt x="5" y="150"/>
                  </a:lnTo>
                  <a:lnTo>
                    <a:pt x="5" y="152"/>
                  </a:lnTo>
                  <a:lnTo>
                    <a:pt x="5" y="154"/>
                  </a:lnTo>
                  <a:lnTo>
                    <a:pt x="5" y="156"/>
                  </a:lnTo>
                  <a:lnTo>
                    <a:pt x="5" y="158"/>
                  </a:lnTo>
                  <a:lnTo>
                    <a:pt x="5" y="160"/>
                  </a:lnTo>
                  <a:lnTo>
                    <a:pt x="5" y="162"/>
                  </a:lnTo>
                  <a:lnTo>
                    <a:pt x="5" y="164"/>
                  </a:lnTo>
                  <a:lnTo>
                    <a:pt x="3" y="165"/>
                  </a:lnTo>
                  <a:lnTo>
                    <a:pt x="3" y="167"/>
                  </a:lnTo>
                  <a:lnTo>
                    <a:pt x="3" y="169"/>
                  </a:lnTo>
                  <a:lnTo>
                    <a:pt x="3" y="171"/>
                  </a:lnTo>
                  <a:lnTo>
                    <a:pt x="3" y="173"/>
                  </a:lnTo>
                  <a:lnTo>
                    <a:pt x="3" y="175"/>
                  </a:lnTo>
                  <a:lnTo>
                    <a:pt x="3" y="177"/>
                  </a:lnTo>
                  <a:lnTo>
                    <a:pt x="3" y="179"/>
                  </a:lnTo>
                  <a:lnTo>
                    <a:pt x="3" y="181"/>
                  </a:lnTo>
                  <a:lnTo>
                    <a:pt x="1" y="183"/>
                  </a:lnTo>
                  <a:lnTo>
                    <a:pt x="1" y="185"/>
                  </a:lnTo>
                  <a:lnTo>
                    <a:pt x="1" y="187"/>
                  </a:lnTo>
                  <a:lnTo>
                    <a:pt x="1" y="189"/>
                  </a:lnTo>
                  <a:lnTo>
                    <a:pt x="1" y="190"/>
                  </a:lnTo>
                  <a:lnTo>
                    <a:pt x="1" y="192"/>
                  </a:lnTo>
                  <a:lnTo>
                    <a:pt x="1" y="194"/>
                  </a:lnTo>
                  <a:lnTo>
                    <a:pt x="1" y="196"/>
                  </a:lnTo>
                  <a:lnTo>
                    <a:pt x="1" y="198"/>
                  </a:lnTo>
                  <a:lnTo>
                    <a:pt x="1" y="200"/>
                  </a:lnTo>
                  <a:lnTo>
                    <a:pt x="1" y="202"/>
                  </a:lnTo>
                  <a:lnTo>
                    <a:pt x="1" y="204"/>
                  </a:lnTo>
                  <a:lnTo>
                    <a:pt x="1" y="206"/>
                  </a:lnTo>
                  <a:lnTo>
                    <a:pt x="1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0" y="212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0" y="242"/>
                  </a:lnTo>
                  <a:lnTo>
                    <a:pt x="0" y="244"/>
                  </a:lnTo>
                  <a:lnTo>
                    <a:pt x="0" y="246"/>
                  </a:lnTo>
                  <a:lnTo>
                    <a:pt x="0" y="248"/>
                  </a:lnTo>
                  <a:lnTo>
                    <a:pt x="0" y="250"/>
                  </a:lnTo>
                  <a:lnTo>
                    <a:pt x="0" y="252"/>
                  </a:lnTo>
                  <a:lnTo>
                    <a:pt x="0" y="254"/>
                  </a:lnTo>
                  <a:lnTo>
                    <a:pt x="0" y="256"/>
                  </a:lnTo>
                  <a:lnTo>
                    <a:pt x="0" y="258"/>
                  </a:lnTo>
                  <a:lnTo>
                    <a:pt x="0" y="260"/>
                  </a:lnTo>
                  <a:lnTo>
                    <a:pt x="0" y="262"/>
                  </a:lnTo>
                  <a:lnTo>
                    <a:pt x="0" y="263"/>
                  </a:lnTo>
                  <a:lnTo>
                    <a:pt x="1" y="263"/>
                  </a:lnTo>
                  <a:lnTo>
                    <a:pt x="1" y="265"/>
                  </a:lnTo>
                  <a:lnTo>
                    <a:pt x="1" y="267"/>
                  </a:lnTo>
                  <a:lnTo>
                    <a:pt x="1" y="269"/>
                  </a:lnTo>
                  <a:lnTo>
                    <a:pt x="1" y="271"/>
                  </a:lnTo>
                  <a:lnTo>
                    <a:pt x="1" y="273"/>
                  </a:lnTo>
                  <a:lnTo>
                    <a:pt x="1" y="275"/>
                  </a:lnTo>
                  <a:lnTo>
                    <a:pt x="1" y="277"/>
                  </a:lnTo>
                  <a:lnTo>
                    <a:pt x="1" y="279"/>
                  </a:lnTo>
                  <a:lnTo>
                    <a:pt x="1" y="281"/>
                  </a:lnTo>
                  <a:lnTo>
                    <a:pt x="1" y="283"/>
                  </a:lnTo>
                  <a:lnTo>
                    <a:pt x="1" y="285"/>
                  </a:lnTo>
                  <a:lnTo>
                    <a:pt x="1" y="286"/>
                  </a:lnTo>
                  <a:lnTo>
                    <a:pt x="1" y="288"/>
                  </a:lnTo>
                  <a:lnTo>
                    <a:pt x="3" y="288"/>
                  </a:lnTo>
                  <a:lnTo>
                    <a:pt x="3" y="290"/>
                  </a:lnTo>
                  <a:lnTo>
                    <a:pt x="3" y="292"/>
                  </a:lnTo>
                  <a:lnTo>
                    <a:pt x="3" y="294"/>
                  </a:lnTo>
                  <a:lnTo>
                    <a:pt x="3" y="296"/>
                  </a:lnTo>
                  <a:lnTo>
                    <a:pt x="3" y="298"/>
                  </a:lnTo>
                  <a:lnTo>
                    <a:pt x="3" y="300"/>
                  </a:lnTo>
                  <a:lnTo>
                    <a:pt x="3" y="302"/>
                  </a:lnTo>
                  <a:lnTo>
                    <a:pt x="3" y="304"/>
                  </a:lnTo>
                  <a:lnTo>
                    <a:pt x="5" y="304"/>
                  </a:lnTo>
                  <a:lnTo>
                    <a:pt x="5" y="306"/>
                  </a:lnTo>
                  <a:lnTo>
                    <a:pt x="5" y="308"/>
                  </a:lnTo>
                  <a:lnTo>
                    <a:pt x="5" y="310"/>
                  </a:lnTo>
                  <a:lnTo>
                    <a:pt x="5" y="311"/>
                  </a:lnTo>
                  <a:lnTo>
                    <a:pt x="5" y="313"/>
                  </a:lnTo>
                  <a:lnTo>
                    <a:pt x="5" y="315"/>
                  </a:lnTo>
                  <a:lnTo>
                    <a:pt x="7" y="317"/>
                  </a:lnTo>
                  <a:lnTo>
                    <a:pt x="7" y="319"/>
                  </a:lnTo>
                  <a:lnTo>
                    <a:pt x="7" y="321"/>
                  </a:lnTo>
                  <a:lnTo>
                    <a:pt x="7" y="323"/>
                  </a:lnTo>
                  <a:lnTo>
                    <a:pt x="7" y="325"/>
                  </a:lnTo>
                  <a:lnTo>
                    <a:pt x="7" y="327"/>
                  </a:lnTo>
                  <a:lnTo>
                    <a:pt x="9" y="327"/>
                  </a:lnTo>
                  <a:lnTo>
                    <a:pt x="9" y="329"/>
                  </a:lnTo>
                  <a:lnTo>
                    <a:pt x="9" y="331"/>
                  </a:lnTo>
                  <a:lnTo>
                    <a:pt x="9" y="333"/>
                  </a:lnTo>
                  <a:lnTo>
                    <a:pt x="9" y="334"/>
                  </a:lnTo>
                  <a:lnTo>
                    <a:pt x="11" y="334"/>
                  </a:lnTo>
                  <a:lnTo>
                    <a:pt x="11" y="336"/>
                  </a:lnTo>
                  <a:lnTo>
                    <a:pt x="11" y="338"/>
                  </a:lnTo>
                  <a:lnTo>
                    <a:pt x="11" y="340"/>
                  </a:lnTo>
                  <a:lnTo>
                    <a:pt x="11" y="342"/>
                  </a:lnTo>
                  <a:lnTo>
                    <a:pt x="13" y="342"/>
                  </a:lnTo>
                  <a:lnTo>
                    <a:pt x="13" y="344"/>
                  </a:lnTo>
                  <a:lnTo>
                    <a:pt x="13" y="346"/>
                  </a:lnTo>
                  <a:lnTo>
                    <a:pt x="13" y="348"/>
                  </a:lnTo>
                  <a:lnTo>
                    <a:pt x="15" y="350"/>
                  </a:lnTo>
                  <a:lnTo>
                    <a:pt x="15" y="352"/>
                  </a:lnTo>
                  <a:lnTo>
                    <a:pt x="15" y="354"/>
                  </a:lnTo>
                  <a:lnTo>
                    <a:pt x="15" y="356"/>
                  </a:lnTo>
                  <a:lnTo>
                    <a:pt x="17" y="356"/>
                  </a:lnTo>
                  <a:lnTo>
                    <a:pt x="17" y="358"/>
                  </a:lnTo>
                  <a:lnTo>
                    <a:pt x="17" y="359"/>
                  </a:lnTo>
                  <a:lnTo>
                    <a:pt x="19" y="361"/>
                  </a:lnTo>
                  <a:lnTo>
                    <a:pt x="19" y="363"/>
                  </a:lnTo>
                  <a:lnTo>
                    <a:pt x="19" y="365"/>
                  </a:lnTo>
                  <a:lnTo>
                    <a:pt x="21" y="365"/>
                  </a:lnTo>
                  <a:lnTo>
                    <a:pt x="21" y="367"/>
                  </a:lnTo>
                  <a:lnTo>
                    <a:pt x="21" y="369"/>
                  </a:lnTo>
                  <a:lnTo>
                    <a:pt x="21" y="371"/>
                  </a:lnTo>
                  <a:lnTo>
                    <a:pt x="23" y="371"/>
                  </a:lnTo>
                  <a:lnTo>
                    <a:pt x="23" y="373"/>
                  </a:lnTo>
                  <a:lnTo>
                    <a:pt x="23" y="375"/>
                  </a:lnTo>
                  <a:lnTo>
                    <a:pt x="24" y="375"/>
                  </a:lnTo>
                  <a:lnTo>
                    <a:pt x="24" y="377"/>
                  </a:lnTo>
                  <a:lnTo>
                    <a:pt x="24" y="379"/>
                  </a:lnTo>
                  <a:lnTo>
                    <a:pt x="26" y="379"/>
                  </a:lnTo>
                  <a:lnTo>
                    <a:pt x="26" y="381"/>
                  </a:lnTo>
                  <a:lnTo>
                    <a:pt x="28" y="383"/>
                  </a:lnTo>
                  <a:lnTo>
                    <a:pt x="28" y="384"/>
                  </a:lnTo>
                  <a:lnTo>
                    <a:pt x="30" y="384"/>
                  </a:lnTo>
                  <a:lnTo>
                    <a:pt x="30" y="386"/>
                  </a:lnTo>
                  <a:lnTo>
                    <a:pt x="30" y="388"/>
                  </a:lnTo>
                  <a:lnTo>
                    <a:pt x="32" y="388"/>
                  </a:lnTo>
                  <a:lnTo>
                    <a:pt x="32" y="390"/>
                  </a:lnTo>
                  <a:lnTo>
                    <a:pt x="34" y="390"/>
                  </a:lnTo>
                  <a:lnTo>
                    <a:pt x="34" y="392"/>
                  </a:lnTo>
                  <a:lnTo>
                    <a:pt x="36" y="394"/>
                  </a:lnTo>
                  <a:lnTo>
                    <a:pt x="36" y="396"/>
                  </a:lnTo>
                  <a:lnTo>
                    <a:pt x="38" y="396"/>
                  </a:lnTo>
                  <a:lnTo>
                    <a:pt x="38" y="398"/>
                  </a:lnTo>
                  <a:lnTo>
                    <a:pt x="40" y="398"/>
                  </a:lnTo>
                  <a:lnTo>
                    <a:pt x="40" y="400"/>
                  </a:lnTo>
                  <a:lnTo>
                    <a:pt x="42" y="400"/>
                  </a:lnTo>
                  <a:lnTo>
                    <a:pt x="44" y="402"/>
                  </a:lnTo>
                  <a:lnTo>
                    <a:pt x="46" y="402"/>
                  </a:lnTo>
                  <a:lnTo>
                    <a:pt x="46" y="404"/>
                  </a:lnTo>
                  <a:lnTo>
                    <a:pt x="48" y="404"/>
                  </a:lnTo>
                  <a:lnTo>
                    <a:pt x="48" y="406"/>
                  </a:lnTo>
                  <a:lnTo>
                    <a:pt x="49" y="406"/>
                  </a:lnTo>
                  <a:lnTo>
                    <a:pt x="51" y="406"/>
                  </a:lnTo>
                  <a:lnTo>
                    <a:pt x="53" y="406"/>
                  </a:lnTo>
                  <a:lnTo>
                    <a:pt x="53" y="407"/>
                  </a:lnTo>
                  <a:lnTo>
                    <a:pt x="55" y="407"/>
                  </a:lnTo>
                  <a:lnTo>
                    <a:pt x="57" y="407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6267"/>
            <p:cNvSpPr>
              <a:spLocks/>
            </p:cNvSpPr>
            <p:nvPr/>
          </p:nvSpPr>
          <p:spPr bwMode="auto">
            <a:xfrm>
              <a:off x="12917079" y="727824"/>
              <a:ext cx="71437" cy="649288"/>
            </a:xfrm>
            <a:custGeom>
              <a:avLst/>
              <a:gdLst>
                <a:gd name="T0" fmla="*/ 4 w 45"/>
                <a:gd name="T1" fmla="*/ 2 h 409"/>
                <a:gd name="T2" fmla="*/ 8 w 45"/>
                <a:gd name="T3" fmla="*/ 6 h 409"/>
                <a:gd name="T4" fmla="*/ 12 w 45"/>
                <a:gd name="T5" fmla="*/ 10 h 409"/>
                <a:gd name="T6" fmla="*/ 14 w 45"/>
                <a:gd name="T7" fmla="*/ 16 h 409"/>
                <a:gd name="T8" fmla="*/ 16 w 45"/>
                <a:gd name="T9" fmla="*/ 21 h 409"/>
                <a:gd name="T10" fmla="*/ 20 w 45"/>
                <a:gd name="T11" fmla="*/ 25 h 409"/>
                <a:gd name="T12" fmla="*/ 22 w 45"/>
                <a:gd name="T13" fmla="*/ 31 h 409"/>
                <a:gd name="T14" fmla="*/ 22 w 45"/>
                <a:gd name="T15" fmla="*/ 39 h 409"/>
                <a:gd name="T16" fmla="*/ 23 w 45"/>
                <a:gd name="T17" fmla="*/ 44 h 409"/>
                <a:gd name="T18" fmla="*/ 25 w 45"/>
                <a:gd name="T19" fmla="*/ 50 h 409"/>
                <a:gd name="T20" fmla="*/ 27 w 45"/>
                <a:gd name="T21" fmla="*/ 58 h 409"/>
                <a:gd name="T22" fmla="*/ 29 w 45"/>
                <a:gd name="T23" fmla="*/ 64 h 409"/>
                <a:gd name="T24" fmla="*/ 29 w 45"/>
                <a:gd name="T25" fmla="*/ 71 h 409"/>
                <a:gd name="T26" fmla="*/ 31 w 45"/>
                <a:gd name="T27" fmla="*/ 77 h 409"/>
                <a:gd name="T28" fmla="*/ 33 w 45"/>
                <a:gd name="T29" fmla="*/ 83 h 409"/>
                <a:gd name="T30" fmla="*/ 33 w 45"/>
                <a:gd name="T31" fmla="*/ 91 h 409"/>
                <a:gd name="T32" fmla="*/ 35 w 45"/>
                <a:gd name="T33" fmla="*/ 96 h 409"/>
                <a:gd name="T34" fmla="*/ 35 w 45"/>
                <a:gd name="T35" fmla="*/ 104 h 409"/>
                <a:gd name="T36" fmla="*/ 37 w 45"/>
                <a:gd name="T37" fmla="*/ 110 h 409"/>
                <a:gd name="T38" fmla="*/ 37 w 45"/>
                <a:gd name="T39" fmla="*/ 117 h 409"/>
                <a:gd name="T40" fmla="*/ 37 w 45"/>
                <a:gd name="T41" fmla="*/ 125 h 409"/>
                <a:gd name="T42" fmla="*/ 39 w 45"/>
                <a:gd name="T43" fmla="*/ 131 h 409"/>
                <a:gd name="T44" fmla="*/ 39 w 45"/>
                <a:gd name="T45" fmla="*/ 139 h 409"/>
                <a:gd name="T46" fmla="*/ 39 w 45"/>
                <a:gd name="T47" fmla="*/ 146 h 409"/>
                <a:gd name="T48" fmla="*/ 41 w 45"/>
                <a:gd name="T49" fmla="*/ 152 h 409"/>
                <a:gd name="T50" fmla="*/ 41 w 45"/>
                <a:gd name="T51" fmla="*/ 160 h 409"/>
                <a:gd name="T52" fmla="*/ 41 w 45"/>
                <a:gd name="T53" fmla="*/ 167 h 409"/>
                <a:gd name="T54" fmla="*/ 43 w 45"/>
                <a:gd name="T55" fmla="*/ 173 h 409"/>
                <a:gd name="T56" fmla="*/ 43 w 45"/>
                <a:gd name="T57" fmla="*/ 181 h 409"/>
                <a:gd name="T58" fmla="*/ 43 w 45"/>
                <a:gd name="T59" fmla="*/ 189 h 409"/>
                <a:gd name="T60" fmla="*/ 43 w 45"/>
                <a:gd name="T61" fmla="*/ 196 h 409"/>
                <a:gd name="T62" fmla="*/ 43 w 45"/>
                <a:gd name="T63" fmla="*/ 204 h 409"/>
                <a:gd name="T64" fmla="*/ 43 w 45"/>
                <a:gd name="T65" fmla="*/ 212 h 409"/>
                <a:gd name="T66" fmla="*/ 43 w 45"/>
                <a:gd name="T67" fmla="*/ 219 h 409"/>
                <a:gd name="T68" fmla="*/ 43 w 45"/>
                <a:gd name="T69" fmla="*/ 227 h 409"/>
                <a:gd name="T70" fmla="*/ 45 w 45"/>
                <a:gd name="T71" fmla="*/ 233 h 409"/>
                <a:gd name="T72" fmla="*/ 45 w 45"/>
                <a:gd name="T73" fmla="*/ 240 h 409"/>
                <a:gd name="T74" fmla="*/ 43 w 45"/>
                <a:gd name="T75" fmla="*/ 246 h 409"/>
                <a:gd name="T76" fmla="*/ 43 w 45"/>
                <a:gd name="T77" fmla="*/ 254 h 409"/>
                <a:gd name="T78" fmla="*/ 43 w 45"/>
                <a:gd name="T79" fmla="*/ 262 h 409"/>
                <a:gd name="T80" fmla="*/ 43 w 45"/>
                <a:gd name="T81" fmla="*/ 269 h 409"/>
                <a:gd name="T82" fmla="*/ 43 w 45"/>
                <a:gd name="T83" fmla="*/ 277 h 409"/>
                <a:gd name="T84" fmla="*/ 43 w 45"/>
                <a:gd name="T85" fmla="*/ 285 h 409"/>
                <a:gd name="T86" fmla="*/ 43 w 45"/>
                <a:gd name="T87" fmla="*/ 292 h 409"/>
                <a:gd name="T88" fmla="*/ 43 w 45"/>
                <a:gd name="T89" fmla="*/ 300 h 409"/>
                <a:gd name="T90" fmla="*/ 41 w 45"/>
                <a:gd name="T91" fmla="*/ 306 h 409"/>
                <a:gd name="T92" fmla="*/ 41 w 45"/>
                <a:gd name="T93" fmla="*/ 313 h 409"/>
                <a:gd name="T94" fmla="*/ 41 w 45"/>
                <a:gd name="T95" fmla="*/ 321 h 409"/>
                <a:gd name="T96" fmla="*/ 39 w 45"/>
                <a:gd name="T97" fmla="*/ 327 h 409"/>
                <a:gd name="T98" fmla="*/ 39 w 45"/>
                <a:gd name="T99" fmla="*/ 334 h 409"/>
                <a:gd name="T100" fmla="*/ 39 w 45"/>
                <a:gd name="T101" fmla="*/ 342 h 409"/>
                <a:gd name="T102" fmla="*/ 37 w 45"/>
                <a:gd name="T103" fmla="*/ 348 h 409"/>
                <a:gd name="T104" fmla="*/ 37 w 45"/>
                <a:gd name="T105" fmla="*/ 356 h 409"/>
                <a:gd name="T106" fmla="*/ 35 w 45"/>
                <a:gd name="T107" fmla="*/ 361 h 409"/>
                <a:gd name="T108" fmla="*/ 33 w 45"/>
                <a:gd name="T109" fmla="*/ 367 h 409"/>
                <a:gd name="T110" fmla="*/ 33 w 45"/>
                <a:gd name="T111" fmla="*/ 375 h 409"/>
                <a:gd name="T112" fmla="*/ 31 w 45"/>
                <a:gd name="T113" fmla="*/ 381 h 409"/>
                <a:gd name="T114" fmla="*/ 29 w 45"/>
                <a:gd name="T115" fmla="*/ 386 h 409"/>
                <a:gd name="T116" fmla="*/ 27 w 45"/>
                <a:gd name="T117" fmla="*/ 392 h 409"/>
                <a:gd name="T118" fmla="*/ 25 w 45"/>
                <a:gd name="T119" fmla="*/ 398 h 409"/>
                <a:gd name="T120" fmla="*/ 22 w 45"/>
                <a:gd name="T121" fmla="*/ 402 h 409"/>
                <a:gd name="T122" fmla="*/ 20 w 45"/>
                <a:gd name="T123" fmla="*/ 407 h 409"/>
                <a:gd name="T124" fmla="*/ 14 w 45"/>
                <a:gd name="T125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" h="40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6" y="16"/>
                  </a:lnTo>
                  <a:lnTo>
                    <a:pt x="16" y="18"/>
                  </a:lnTo>
                  <a:lnTo>
                    <a:pt x="16" y="19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18" y="23"/>
                  </a:lnTo>
                  <a:lnTo>
                    <a:pt x="18" y="25"/>
                  </a:lnTo>
                  <a:lnTo>
                    <a:pt x="20" y="25"/>
                  </a:lnTo>
                  <a:lnTo>
                    <a:pt x="20" y="27"/>
                  </a:lnTo>
                  <a:lnTo>
                    <a:pt x="20" y="29"/>
                  </a:lnTo>
                  <a:lnTo>
                    <a:pt x="20" y="31"/>
                  </a:lnTo>
                  <a:lnTo>
                    <a:pt x="22" y="31"/>
                  </a:lnTo>
                  <a:lnTo>
                    <a:pt x="22" y="33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2" y="39"/>
                  </a:lnTo>
                  <a:lnTo>
                    <a:pt x="23" y="39"/>
                  </a:lnTo>
                  <a:lnTo>
                    <a:pt x="23" y="41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25" y="44"/>
                  </a:lnTo>
                  <a:lnTo>
                    <a:pt x="25" y="46"/>
                  </a:lnTo>
                  <a:lnTo>
                    <a:pt x="25" y="48"/>
                  </a:lnTo>
                  <a:lnTo>
                    <a:pt x="25" y="50"/>
                  </a:lnTo>
                  <a:lnTo>
                    <a:pt x="25" y="52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8"/>
                  </a:lnTo>
                  <a:lnTo>
                    <a:pt x="27" y="60"/>
                  </a:lnTo>
                  <a:lnTo>
                    <a:pt x="27" y="62"/>
                  </a:lnTo>
                  <a:lnTo>
                    <a:pt x="29" y="62"/>
                  </a:lnTo>
                  <a:lnTo>
                    <a:pt x="29" y="64"/>
                  </a:lnTo>
                  <a:lnTo>
                    <a:pt x="29" y="66"/>
                  </a:lnTo>
                  <a:lnTo>
                    <a:pt x="29" y="67"/>
                  </a:lnTo>
                  <a:lnTo>
                    <a:pt x="29" y="69"/>
                  </a:lnTo>
                  <a:lnTo>
                    <a:pt x="29" y="71"/>
                  </a:lnTo>
                  <a:lnTo>
                    <a:pt x="31" y="71"/>
                  </a:lnTo>
                  <a:lnTo>
                    <a:pt x="31" y="73"/>
                  </a:lnTo>
                  <a:lnTo>
                    <a:pt x="31" y="75"/>
                  </a:lnTo>
                  <a:lnTo>
                    <a:pt x="31" y="77"/>
                  </a:lnTo>
                  <a:lnTo>
                    <a:pt x="31" y="79"/>
                  </a:lnTo>
                  <a:lnTo>
                    <a:pt x="31" y="81"/>
                  </a:lnTo>
                  <a:lnTo>
                    <a:pt x="31" y="83"/>
                  </a:lnTo>
                  <a:lnTo>
                    <a:pt x="33" y="83"/>
                  </a:lnTo>
                  <a:lnTo>
                    <a:pt x="33" y="85"/>
                  </a:lnTo>
                  <a:lnTo>
                    <a:pt x="33" y="87"/>
                  </a:lnTo>
                  <a:lnTo>
                    <a:pt x="33" y="89"/>
                  </a:lnTo>
                  <a:lnTo>
                    <a:pt x="33" y="91"/>
                  </a:lnTo>
                  <a:lnTo>
                    <a:pt x="33" y="92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6"/>
                  </a:lnTo>
                  <a:lnTo>
                    <a:pt x="35" y="98"/>
                  </a:lnTo>
                  <a:lnTo>
                    <a:pt x="35" y="100"/>
                  </a:lnTo>
                  <a:lnTo>
                    <a:pt x="35" y="102"/>
                  </a:lnTo>
                  <a:lnTo>
                    <a:pt x="35" y="104"/>
                  </a:lnTo>
                  <a:lnTo>
                    <a:pt x="35" y="106"/>
                  </a:lnTo>
                  <a:lnTo>
                    <a:pt x="35" y="108"/>
                  </a:lnTo>
                  <a:lnTo>
                    <a:pt x="35" y="110"/>
                  </a:lnTo>
                  <a:lnTo>
                    <a:pt x="37" y="110"/>
                  </a:lnTo>
                  <a:lnTo>
                    <a:pt x="37" y="112"/>
                  </a:lnTo>
                  <a:lnTo>
                    <a:pt x="37" y="114"/>
                  </a:lnTo>
                  <a:lnTo>
                    <a:pt x="37" y="116"/>
                  </a:lnTo>
                  <a:lnTo>
                    <a:pt x="37" y="117"/>
                  </a:lnTo>
                  <a:lnTo>
                    <a:pt x="37" y="119"/>
                  </a:lnTo>
                  <a:lnTo>
                    <a:pt x="37" y="121"/>
                  </a:lnTo>
                  <a:lnTo>
                    <a:pt x="37" y="123"/>
                  </a:lnTo>
                  <a:lnTo>
                    <a:pt x="37" y="125"/>
                  </a:lnTo>
                  <a:lnTo>
                    <a:pt x="39" y="125"/>
                  </a:lnTo>
                  <a:lnTo>
                    <a:pt x="39" y="127"/>
                  </a:lnTo>
                  <a:lnTo>
                    <a:pt x="39" y="129"/>
                  </a:lnTo>
                  <a:lnTo>
                    <a:pt x="39" y="131"/>
                  </a:lnTo>
                  <a:lnTo>
                    <a:pt x="39" y="133"/>
                  </a:lnTo>
                  <a:lnTo>
                    <a:pt x="39" y="135"/>
                  </a:lnTo>
                  <a:lnTo>
                    <a:pt x="39" y="137"/>
                  </a:lnTo>
                  <a:lnTo>
                    <a:pt x="39" y="139"/>
                  </a:lnTo>
                  <a:lnTo>
                    <a:pt x="39" y="140"/>
                  </a:lnTo>
                  <a:lnTo>
                    <a:pt x="39" y="142"/>
                  </a:lnTo>
                  <a:lnTo>
                    <a:pt x="39" y="144"/>
                  </a:lnTo>
                  <a:lnTo>
                    <a:pt x="39" y="146"/>
                  </a:lnTo>
                  <a:lnTo>
                    <a:pt x="41" y="146"/>
                  </a:lnTo>
                  <a:lnTo>
                    <a:pt x="41" y="148"/>
                  </a:lnTo>
                  <a:lnTo>
                    <a:pt x="41" y="150"/>
                  </a:lnTo>
                  <a:lnTo>
                    <a:pt x="41" y="152"/>
                  </a:lnTo>
                  <a:lnTo>
                    <a:pt x="41" y="154"/>
                  </a:lnTo>
                  <a:lnTo>
                    <a:pt x="41" y="156"/>
                  </a:lnTo>
                  <a:lnTo>
                    <a:pt x="41" y="158"/>
                  </a:lnTo>
                  <a:lnTo>
                    <a:pt x="41" y="160"/>
                  </a:lnTo>
                  <a:lnTo>
                    <a:pt x="41" y="162"/>
                  </a:lnTo>
                  <a:lnTo>
                    <a:pt x="41" y="164"/>
                  </a:lnTo>
                  <a:lnTo>
                    <a:pt x="41" y="165"/>
                  </a:lnTo>
                  <a:lnTo>
                    <a:pt x="41" y="167"/>
                  </a:lnTo>
                  <a:lnTo>
                    <a:pt x="41" y="169"/>
                  </a:lnTo>
                  <a:lnTo>
                    <a:pt x="41" y="171"/>
                  </a:lnTo>
                  <a:lnTo>
                    <a:pt x="41" y="173"/>
                  </a:lnTo>
                  <a:lnTo>
                    <a:pt x="43" y="173"/>
                  </a:lnTo>
                  <a:lnTo>
                    <a:pt x="43" y="175"/>
                  </a:lnTo>
                  <a:lnTo>
                    <a:pt x="43" y="177"/>
                  </a:lnTo>
                  <a:lnTo>
                    <a:pt x="43" y="179"/>
                  </a:lnTo>
                  <a:lnTo>
                    <a:pt x="43" y="181"/>
                  </a:lnTo>
                  <a:lnTo>
                    <a:pt x="43" y="183"/>
                  </a:lnTo>
                  <a:lnTo>
                    <a:pt x="43" y="185"/>
                  </a:lnTo>
                  <a:lnTo>
                    <a:pt x="43" y="187"/>
                  </a:lnTo>
                  <a:lnTo>
                    <a:pt x="43" y="189"/>
                  </a:lnTo>
                  <a:lnTo>
                    <a:pt x="43" y="190"/>
                  </a:lnTo>
                  <a:lnTo>
                    <a:pt x="43" y="192"/>
                  </a:lnTo>
                  <a:lnTo>
                    <a:pt x="43" y="194"/>
                  </a:lnTo>
                  <a:lnTo>
                    <a:pt x="43" y="196"/>
                  </a:lnTo>
                  <a:lnTo>
                    <a:pt x="43" y="198"/>
                  </a:lnTo>
                  <a:lnTo>
                    <a:pt x="43" y="200"/>
                  </a:lnTo>
                  <a:lnTo>
                    <a:pt x="43" y="202"/>
                  </a:lnTo>
                  <a:lnTo>
                    <a:pt x="43" y="204"/>
                  </a:lnTo>
                  <a:lnTo>
                    <a:pt x="43" y="206"/>
                  </a:lnTo>
                  <a:lnTo>
                    <a:pt x="43" y="208"/>
                  </a:lnTo>
                  <a:lnTo>
                    <a:pt x="43" y="210"/>
                  </a:lnTo>
                  <a:lnTo>
                    <a:pt x="43" y="212"/>
                  </a:lnTo>
                  <a:lnTo>
                    <a:pt x="43" y="213"/>
                  </a:lnTo>
                  <a:lnTo>
                    <a:pt x="43" y="215"/>
                  </a:lnTo>
                  <a:lnTo>
                    <a:pt x="43" y="217"/>
                  </a:lnTo>
                  <a:lnTo>
                    <a:pt x="43" y="219"/>
                  </a:lnTo>
                  <a:lnTo>
                    <a:pt x="43" y="221"/>
                  </a:lnTo>
                  <a:lnTo>
                    <a:pt x="43" y="223"/>
                  </a:lnTo>
                  <a:lnTo>
                    <a:pt x="43" y="225"/>
                  </a:lnTo>
                  <a:lnTo>
                    <a:pt x="43" y="227"/>
                  </a:lnTo>
                  <a:lnTo>
                    <a:pt x="43" y="229"/>
                  </a:lnTo>
                  <a:lnTo>
                    <a:pt x="43" y="231"/>
                  </a:lnTo>
                  <a:lnTo>
                    <a:pt x="45" y="231"/>
                  </a:lnTo>
                  <a:lnTo>
                    <a:pt x="45" y="233"/>
                  </a:lnTo>
                  <a:lnTo>
                    <a:pt x="45" y="235"/>
                  </a:lnTo>
                  <a:lnTo>
                    <a:pt x="45" y="237"/>
                  </a:lnTo>
                  <a:lnTo>
                    <a:pt x="45" y="238"/>
                  </a:lnTo>
                  <a:lnTo>
                    <a:pt x="45" y="240"/>
                  </a:lnTo>
                  <a:lnTo>
                    <a:pt x="45" y="242"/>
                  </a:lnTo>
                  <a:lnTo>
                    <a:pt x="45" y="244"/>
                  </a:lnTo>
                  <a:lnTo>
                    <a:pt x="45" y="246"/>
                  </a:lnTo>
                  <a:lnTo>
                    <a:pt x="43" y="246"/>
                  </a:lnTo>
                  <a:lnTo>
                    <a:pt x="43" y="248"/>
                  </a:lnTo>
                  <a:lnTo>
                    <a:pt x="43" y="250"/>
                  </a:lnTo>
                  <a:lnTo>
                    <a:pt x="43" y="252"/>
                  </a:lnTo>
                  <a:lnTo>
                    <a:pt x="43" y="254"/>
                  </a:lnTo>
                  <a:lnTo>
                    <a:pt x="43" y="256"/>
                  </a:lnTo>
                  <a:lnTo>
                    <a:pt x="43" y="258"/>
                  </a:lnTo>
                  <a:lnTo>
                    <a:pt x="43" y="260"/>
                  </a:lnTo>
                  <a:lnTo>
                    <a:pt x="43" y="262"/>
                  </a:lnTo>
                  <a:lnTo>
                    <a:pt x="43" y="263"/>
                  </a:lnTo>
                  <a:lnTo>
                    <a:pt x="43" y="265"/>
                  </a:lnTo>
                  <a:lnTo>
                    <a:pt x="43" y="267"/>
                  </a:lnTo>
                  <a:lnTo>
                    <a:pt x="43" y="269"/>
                  </a:lnTo>
                  <a:lnTo>
                    <a:pt x="43" y="271"/>
                  </a:lnTo>
                  <a:lnTo>
                    <a:pt x="43" y="273"/>
                  </a:lnTo>
                  <a:lnTo>
                    <a:pt x="43" y="275"/>
                  </a:lnTo>
                  <a:lnTo>
                    <a:pt x="43" y="277"/>
                  </a:lnTo>
                  <a:lnTo>
                    <a:pt x="43" y="279"/>
                  </a:lnTo>
                  <a:lnTo>
                    <a:pt x="43" y="281"/>
                  </a:lnTo>
                  <a:lnTo>
                    <a:pt x="43" y="283"/>
                  </a:lnTo>
                  <a:lnTo>
                    <a:pt x="43" y="285"/>
                  </a:lnTo>
                  <a:lnTo>
                    <a:pt x="43" y="286"/>
                  </a:lnTo>
                  <a:lnTo>
                    <a:pt x="43" y="288"/>
                  </a:lnTo>
                  <a:lnTo>
                    <a:pt x="43" y="290"/>
                  </a:lnTo>
                  <a:lnTo>
                    <a:pt x="43" y="292"/>
                  </a:lnTo>
                  <a:lnTo>
                    <a:pt x="43" y="294"/>
                  </a:lnTo>
                  <a:lnTo>
                    <a:pt x="43" y="296"/>
                  </a:lnTo>
                  <a:lnTo>
                    <a:pt x="43" y="298"/>
                  </a:lnTo>
                  <a:lnTo>
                    <a:pt x="43" y="300"/>
                  </a:lnTo>
                  <a:lnTo>
                    <a:pt x="43" y="302"/>
                  </a:lnTo>
                  <a:lnTo>
                    <a:pt x="41" y="302"/>
                  </a:lnTo>
                  <a:lnTo>
                    <a:pt x="41" y="304"/>
                  </a:lnTo>
                  <a:lnTo>
                    <a:pt x="41" y="306"/>
                  </a:lnTo>
                  <a:lnTo>
                    <a:pt x="41" y="308"/>
                  </a:lnTo>
                  <a:lnTo>
                    <a:pt x="41" y="310"/>
                  </a:lnTo>
                  <a:lnTo>
                    <a:pt x="41" y="311"/>
                  </a:lnTo>
                  <a:lnTo>
                    <a:pt x="41" y="313"/>
                  </a:lnTo>
                  <a:lnTo>
                    <a:pt x="41" y="315"/>
                  </a:lnTo>
                  <a:lnTo>
                    <a:pt x="41" y="317"/>
                  </a:lnTo>
                  <a:lnTo>
                    <a:pt x="41" y="319"/>
                  </a:lnTo>
                  <a:lnTo>
                    <a:pt x="41" y="321"/>
                  </a:lnTo>
                  <a:lnTo>
                    <a:pt x="41" y="323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7"/>
                  </a:lnTo>
                  <a:lnTo>
                    <a:pt x="39" y="329"/>
                  </a:lnTo>
                  <a:lnTo>
                    <a:pt x="39" y="331"/>
                  </a:lnTo>
                  <a:lnTo>
                    <a:pt x="39" y="333"/>
                  </a:lnTo>
                  <a:lnTo>
                    <a:pt x="39" y="334"/>
                  </a:lnTo>
                  <a:lnTo>
                    <a:pt x="39" y="336"/>
                  </a:lnTo>
                  <a:lnTo>
                    <a:pt x="39" y="338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37" y="342"/>
                  </a:lnTo>
                  <a:lnTo>
                    <a:pt x="37" y="344"/>
                  </a:lnTo>
                  <a:lnTo>
                    <a:pt x="37" y="346"/>
                  </a:lnTo>
                  <a:lnTo>
                    <a:pt x="37" y="348"/>
                  </a:lnTo>
                  <a:lnTo>
                    <a:pt x="37" y="350"/>
                  </a:lnTo>
                  <a:lnTo>
                    <a:pt x="37" y="352"/>
                  </a:lnTo>
                  <a:lnTo>
                    <a:pt x="37" y="354"/>
                  </a:lnTo>
                  <a:lnTo>
                    <a:pt x="37" y="356"/>
                  </a:lnTo>
                  <a:lnTo>
                    <a:pt x="35" y="356"/>
                  </a:lnTo>
                  <a:lnTo>
                    <a:pt x="35" y="358"/>
                  </a:lnTo>
                  <a:lnTo>
                    <a:pt x="35" y="359"/>
                  </a:lnTo>
                  <a:lnTo>
                    <a:pt x="35" y="361"/>
                  </a:lnTo>
                  <a:lnTo>
                    <a:pt x="35" y="363"/>
                  </a:lnTo>
                  <a:lnTo>
                    <a:pt x="35" y="365"/>
                  </a:lnTo>
                  <a:lnTo>
                    <a:pt x="33" y="365"/>
                  </a:lnTo>
                  <a:lnTo>
                    <a:pt x="33" y="367"/>
                  </a:lnTo>
                  <a:lnTo>
                    <a:pt x="33" y="369"/>
                  </a:lnTo>
                  <a:lnTo>
                    <a:pt x="33" y="371"/>
                  </a:lnTo>
                  <a:lnTo>
                    <a:pt x="33" y="373"/>
                  </a:lnTo>
                  <a:lnTo>
                    <a:pt x="33" y="375"/>
                  </a:lnTo>
                  <a:lnTo>
                    <a:pt x="31" y="375"/>
                  </a:lnTo>
                  <a:lnTo>
                    <a:pt x="31" y="377"/>
                  </a:lnTo>
                  <a:lnTo>
                    <a:pt x="31" y="379"/>
                  </a:lnTo>
                  <a:lnTo>
                    <a:pt x="31" y="381"/>
                  </a:lnTo>
                  <a:lnTo>
                    <a:pt x="31" y="383"/>
                  </a:lnTo>
                  <a:lnTo>
                    <a:pt x="29" y="383"/>
                  </a:lnTo>
                  <a:lnTo>
                    <a:pt x="29" y="384"/>
                  </a:lnTo>
                  <a:lnTo>
                    <a:pt x="29" y="386"/>
                  </a:lnTo>
                  <a:lnTo>
                    <a:pt x="29" y="388"/>
                  </a:lnTo>
                  <a:lnTo>
                    <a:pt x="27" y="388"/>
                  </a:lnTo>
                  <a:lnTo>
                    <a:pt x="27" y="390"/>
                  </a:lnTo>
                  <a:lnTo>
                    <a:pt x="27" y="392"/>
                  </a:lnTo>
                  <a:lnTo>
                    <a:pt x="27" y="394"/>
                  </a:lnTo>
                  <a:lnTo>
                    <a:pt x="25" y="394"/>
                  </a:lnTo>
                  <a:lnTo>
                    <a:pt x="25" y="396"/>
                  </a:lnTo>
                  <a:lnTo>
                    <a:pt x="25" y="398"/>
                  </a:lnTo>
                  <a:lnTo>
                    <a:pt x="23" y="398"/>
                  </a:lnTo>
                  <a:lnTo>
                    <a:pt x="23" y="400"/>
                  </a:lnTo>
                  <a:lnTo>
                    <a:pt x="23" y="402"/>
                  </a:lnTo>
                  <a:lnTo>
                    <a:pt x="22" y="402"/>
                  </a:lnTo>
                  <a:lnTo>
                    <a:pt x="22" y="404"/>
                  </a:lnTo>
                  <a:lnTo>
                    <a:pt x="22" y="406"/>
                  </a:lnTo>
                  <a:lnTo>
                    <a:pt x="20" y="406"/>
                  </a:lnTo>
                  <a:lnTo>
                    <a:pt x="20" y="407"/>
                  </a:lnTo>
                  <a:lnTo>
                    <a:pt x="18" y="407"/>
                  </a:lnTo>
                  <a:lnTo>
                    <a:pt x="18" y="409"/>
                  </a:lnTo>
                  <a:lnTo>
                    <a:pt x="16" y="409"/>
                  </a:lnTo>
                  <a:lnTo>
                    <a:pt x="14" y="40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6268"/>
            <p:cNvSpPr>
              <a:spLocks/>
            </p:cNvSpPr>
            <p:nvPr/>
          </p:nvSpPr>
          <p:spPr bwMode="auto">
            <a:xfrm>
              <a:off x="12948829" y="730999"/>
              <a:ext cx="219075" cy="622300"/>
            </a:xfrm>
            <a:custGeom>
              <a:avLst/>
              <a:gdLst>
                <a:gd name="T0" fmla="*/ 5 w 138"/>
                <a:gd name="T1" fmla="*/ 2 h 392"/>
                <a:gd name="T2" fmla="*/ 13 w 138"/>
                <a:gd name="T3" fmla="*/ 4 h 392"/>
                <a:gd name="T4" fmla="*/ 23 w 138"/>
                <a:gd name="T5" fmla="*/ 6 h 392"/>
                <a:gd name="T6" fmla="*/ 30 w 138"/>
                <a:gd name="T7" fmla="*/ 10 h 392"/>
                <a:gd name="T8" fmla="*/ 40 w 138"/>
                <a:gd name="T9" fmla="*/ 14 h 392"/>
                <a:gd name="T10" fmla="*/ 46 w 138"/>
                <a:gd name="T11" fmla="*/ 17 h 392"/>
                <a:gd name="T12" fmla="*/ 52 w 138"/>
                <a:gd name="T13" fmla="*/ 21 h 392"/>
                <a:gd name="T14" fmla="*/ 57 w 138"/>
                <a:gd name="T15" fmla="*/ 27 h 392"/>
                <a:gd name="T16" fmla="*/ 63 w 138"/>
                <a:gd name="T17" fmla="*/ 31 h 392"/>
                <a:gd name="T18" fmla="*/ 67 w 138"/>
                <a:gd name="T19" fmla="*/ 37 h 392"/>
                <a:gd name="T20" fmla="*/ 75 w 138"/>
                <a:gd name="T21" fmla="*/ 42 h 392"/>
                <a:gd name="T22" fmla="*/ 78 w 138"/>
                <a:gd name="T23" fmla="*/ 48 h 392"/>
                <a:gd name="T24" fmla="*/ 84 w 138"/>
                <a:gd name="T25" fmla="*/ 54 h 392"/>
                <a:gd name="T26" fmla="*/ 88 w 138"/>
                <a:gd name="T27" fmla="*/ 60 h 392"/>
                <a:gd name="T28" fmla="*/ 94 w 138"/>
                <a:gd name="T29" fmla="*/ 65 h 392"/>
                <a:gd name="T30" fmla="*/ 98 w 138"/>
                <a:gd name="T31" fmla="*/ 71 h 392"/>
                <a:gd name="T32" fmla="*/ 100 w 138"/>
                <a:gd name="T33" fmla="*/ 79 h 392"/>
                <a:gd name="T34" fmla="*/ 103 w 138"/>
                <a:gd name="T35" fmla="*/ 85 h 392"/>
                <a:gd name="T36" fmla="*/ 107 w 138"/>
                <a:gd name="T37" fmla="*/ 90 h 392"/>
                <a:gd name="T38" fmla="*/ 111 w 138"/>
                <a:gd name="T39" fmla="*/ 96 h 392"/>
                <a:gd name="T40" fmla="*/ 113 w 138"/>
                <a:gd name="T41" fmla="*/ 104 h 392"/>
                <a:gd name="T42" fmla="*/ 117 w 138"/>
                <a:gd name="T43" fmla="*/ 110 h 392"/>
                <a:gd name="T44" fmla="*/ 119 w 138"/>
                <a:gd name="T45" fmla="*/ 117 h 392"/>
                <a:gd name="T46" fmla="*/ 121 w 138"/>
                <a:gd name="T47" fmla="*/ 125 h 392"/>
                <a:gd name="T48" fmla="*/ 124 w 138"/>
                <a:gd name="T49" fmla="*/ 131 h 392"/>
                <a:gd name="T50" fmla="*/ 126 w 138"/>
                <a:gd name="T51" fmla="*/ 140 h 392"/>
                <a:gd name="T52" fmla="*/ 128 w 138"/>
                <a:gd name="T53" fmla="*/ 148 h 392"/>
                <a:gd name="T54" fmla="*/ 130 w 138"/>
                <a:gd name="T55" fmla="*/ 156 h 392"/>
                <a:gd name="T56" fmla="*/ 132 w 138"/>
                <a:gd name="T57" fmla="*/ 163 h 392"/>
                <a:gd name="T58" fmla="*/ 134 w 138"/>
                <a:gd name="T59" fmla="*/ 171 h 392"/>
                <a:gd name="T60" fmla="*/ 136 w 138"/>
                <a:gd name="T61" fmla="*/ 181 h 392"/>
                <a:gd name="T62" fmla="*/ 136 w 138"/>
                <a:gd name="T63" fmla="*/ 190 h 392"/>
                <a:gd name="T64" fmla="*/ 138 w 138"/>
                <a:gd name="T65" fmla="*/ 198 h 392"/>
                <a:gd name="T66" fmla="*/ 138 w 138"/>
                <a:gd name="T67" fmla="*/ 208 h 392"/>
                <a:gd name="T68" fmla="*/ 138 w 138"/>
                <a:gd name="T69" fmla="*/ 217 h 392"/>
                <a:gd name="T70" fmla="*/ 138 w 138"/>
                <a:gd name="T71" fmla="*/ 227 h 392"/>
                <a:gd name="T72" fmla="*/ 138 w 138"/>
                <a:gd name="T73" fmla="*/ 236 h 392"/>
                <a:gd name="T74" fmla="*/ 138 w 138"/>
                <a:gd name="T75" fmla="*/ 246 h 392"/>
                <a:gd name="T76" fmla="*/ 138 w 138"/>
                <a:gd name="T77" fmla="*/ 256 h 392"/>
                <a:gd name="T78" fmla="*/ 136 w 138"/>
                <a:gd name="T79" fmla="*/ 263 h 392"/>
                <a:gd name="T80" fmla="*/ 134 w 138"/>
                <a:gd name="T81" fmla="*/ 273 h 392"/>
                <a:gd name="T82" fmla="*/ 132 w 138"/>
                <a:gd name="T83" fmla="*/ 281 h 392"/>
                <a:gd name="T84" fmla="*/ 130 w 138"/>
                <a:gd name="T85" fmla="*/ 288 h 392"/>
                <a:gd name="T86" fmla="*/ 128 w 138"/>
                <a:gd name="T87" fmla="*/ 296 h 392"/>
                <a:gd name="T88" fmla="*/ 126 w 138"/>
                <a:gd name="T89" fmla="*/ 304 h 392"/>
                <a:gd name="T90" fmla="*/ 124 w 138"/>
                <a:gd name="T91" fmla="*/ 311 h 392"/>
                <a:gd name="T92" fmla="*/ 123 w 138"/>
                <a:gd name="T93" fmla="*/ 319 h 392"/>
                <a:gd name="T94" fmla="*/ 119 w 138"/>
                <a:gd name="T95" fmla="*/ 325 h 392"/>
                <a:gd name="T96" fmla="*/ 115 w 138"/>
                <a:gd name="T97" fmla="*/ 332 h 392"/>
                <a:gd name="T98" fmla="*/ 111 w 138"/>
                <a:gd name="T99" fmla="*/ 338 h 392"/>
                <a:gd name="T100" fmla="*/ 107 w 138"/>
                <a:gd name="T101" fmla="*/ 346 h 392"/>
                <a:gd name="T102" fmla="*/ 103 w 138"/>
                <a:gd name="T103" fmla="*/ 352 h 392"/>
                <a:gd name="T104" fmla="*/ 100 w 138"/>
                <a:gd name="T105" fmla="*/ 359 h 392"/>
                <a:gd name="T106" fmla="*/ 94 w 138"/>
                <a:gd name="T107" fmla="*/ 363 h 392"/>
                <a:gd name="T108" fmla="*/ 90 w 138"/>
                <a:gd name="T109" fmla="*/ 369 h 392"/>
                <a:gd name="T110" fmla="*/ 84 w 138"/>
                <a:gd name="T111" fmla="*/ 373 h 392"/>
                <a:gd name="T112" fmla="*/ 80 w 138"/>
                <a:gd name="T113" fmla="*/ 379 h 392"/>
                <a:gd name="T114" fmla="*/ 75 w 138"/>
                <a:gd name="T115" fmla="*/ 382 h 392"/>
                <a:gd name="T116" fmla="*/ 67 w 138"/>
                <a:gd name="T117" fmla="*/ 386 h 392"/>
                <a:gd name="T118" fmla="*/ 61 w 138"/>
                <a:gd name="T119" fmla="*/ 39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8" h="392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5" y="6"/>
                  </a:lnTo>
                  <a:lnTo>
                    <a:pt x="25" y="8"/>
                  </a:lnTo>
                  <a:lnTo>
                    <a:pt x="27" y="8"/>
                  </a:lnTo>
                  <a:lnTo>
                    <a:pt x="28" y="8"/>
                  </a:lnTo>
                  <a:lnTo>
                    <a:pt x="30" y="10"/>
                  </a:lnTo>
                  <a:lnTo>
                    <a:pt x="32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2" y="16"/>
                  </a:lnTo>
                  <a:lnTo>
                    <a:pt x="44" y="16"/>
                  </a:lnTo>
                  <a:lnTo>
                    <a:pt x="44" y="17"/>
                  </a:lnTo>
                  <a:lnTo>
                    <a:pt x="46" y="17"/>
                  </a:lnTo>
                  <a:lnTo>
                    <a:pt x="46" y="19"/>
                  </a:lnTo>
                  <a:lnTo>
                    <a:pt x="48" y="19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52" y="21"/>
                  </a:lnTo>
                  <a:lnTo>
                    <a:pt x="52" y="23"/>
                  </a:lnTo>
                  <a:lnTo>
                    <a:pt x="53" y="23"/>
                  </a:lnTo>
                  <a:lnTo>
                    <a:pt x="55" y="25"/>
                  </a:lnTo>
                  <a:lnTo>
                    <a:pt x="57" y="25"/>
                  </a:lnTo>
                  <a:lnTo>
                    <a:pt x="57" y="27"/>
                  </a:lnTo>
                  <a:lnTo>
                    <a:pt x="59" y="27"/>
                  </a:lnTo>
                  <a:lnTo>
                    <a:pt x="59" y="29"/>
                  </a:lnTo>
                  <a:lnTo>
                    <a:pt x="61" y="29"/>
                  </a:lnTo>
                  <a:lnTo>
                    <a:pt x="61" y="31"/>
                  </a:lnTo>
                  <a:lnTo>
                    <a:pt x="63" y="31"/>
                  </a:lnTo>
                  <a:lnTo>
                    <a:pt x="63" y="33"/>
                  </a:lnTo>
                  <a:lnTo>
                    <a:pt x="65" y="33"/>
                  </a:lnTo>
                  <a:lnTo>
                    <a:pt x="65" y="35"/>
                  </a:lnTo>
                  <a:lnTo>
                    <a:pt x="67" y="35"/>
                  </a:lnTo>
                  <a:lnTo>
                    <a:pt x="67" y="37"/>
                  </a:lnTo>
                  <a:lnTo>
                    <a:pt x="69" y="37"/>
                  </a:lnTo>
                  <a:lnTo>
                    <a:pt x="71" y="39"/>
                  </a:lnTo>
                  <a:lnTo>
                    <a:pt x="73" y="41"/>
                  </a:lnTo>
                  <a:lnTo>
                    <a:pt x="73" y="42"/>
                  </a:lnTo>
                  <a:lnTo>
                    <a:pt x="75" y="42"/>
                  </a:lnTo>
                  <a:lnTo>
                    <a:pt x="75" y="44"/>
                  </a:lnTo>
                  <a:lnTo>
                    <a:pt x="76" y="44"/>
                  </a:lnTo>
                  <a:lnTo>
                    <a:pt x="76" y="46"/>
                  </a:lnTo>
                  <a:lnTo>
                    <a:pt x="78" y="46"/>
                  </a:lnTo>
                  <a:lnTo>
                    <a:pt x="78" y="48"/>
                  </a:lnTo>
                  <a:lnTo>
                    <a:pt x="80" y="48"/>
                  </a:lnTo>
                  <a:lnTo>
                    <a:pt x="80" y="50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4" y="54"/>
                  </a:lnTo>
                  <a:lnTo>
                    <a:pt x="84" y="56"/>
                  </a:lnTo>
                  <a:lnTo>
                    <a:pt x="86" y="56"/>
                  </a:lnTo>
                  <a:lnTo>
                    <a:pt x="86" y="58"/>
                  </a:lnTo>
                  <a:lnTo>
                    <a:pt x="88" y="58"/>
                  </a:lnTo>
                  <a:lnTo>
                    <a:pt x="88" y="60"/>
                  </a:lnTo>
                  <a:lnTo>
                    <a:pt x="90" y="62"/>
                  </a:lnTo>
                  <a:lnTo>
                    <a:pt x="90" y="64"/>
                  </a:lnTo>
                  <a:lnTo>
                    <a:pt x="92" y="64"/>
                  </a:lnTo>
                  <a:lnTo>
                    <a:pt x="92" y="65"/>
                  </a:lnTo>
                  <a:lnTo>
                    <a:pt x="94" y="65"/>
                  </a:lnTo>
                  <a:lnTo>
                    <a:pt x="94" y="67"/>
                  </a:lnTo>
                  <a:lnTo>
                    <a:pt x="94" y="69"/>
                  </a:lnTo>
                  <a:lnTo>
                    <a:pt x="96" y="69"/>
                  </a:lnTo>
                  <a:lnTo>
                    <a:pt x="96" y="71"/>
                  </a:lnTo>
                  <a:lnTo>
                    <a:pt x="98" y="71"/>
                  </a:lnTo>
                  <a:lnTo>
                    <a:pt x="98" y="73"/>
                  </a:lnTo>
                  <a:lnTo>
                    <a:pt x="98" y="75"/>
                  </a:lnTo>
                  <a:lnTo>
                    <a:pt x="100" y="75"/>
                  </a:lnTo>
                  <a:lnTo>
                    <a:pt x="100" y="77"/>
                  </a:lnTo>
                  <a:lnTo>
                    <a:pt x="100" y="79"/>
                  </a:lnTo>
                  <a:lnTo>
                    <a:pt x="101" y="79"/>
                  </a:lnTo>
                  <a:lnTo>
                    <a:pt x="101" y="81"/>
                  </a:lnTo>
                  <a:lnTo>
                    <a:pt x="103" y="81"/>
                  </a:lnTo>
                  <a:lnTo>
                    <a:pt x="103" y="83"/>
                  </a:lnTo>
                  <a:lnTo>
                    <a:pt x="103" y="85"/>
                  </a:lnTo>
                  <a:lnTo>
                    <a:pt x="105" y="85"/>
                  </a:lnTo>
                  <a:lnTo>
                    <a:pt x="105" y="87"/>
                  </a:lnTo>
                  <a:lnTo>
                    <a:pt x="105" y="89"/>
                  </a:lnTo>
                  <a:lnTo>
                    <a:pt x="107" y="89"/>
                  </a:lnTo>
                  <a:lnTo>
                    <a:pt x="107" y="90"/>
                  </a:lnTo>
                  <a:lnTo>
                    <a:pt x="107" y="92"/>
                  </a:lnTo>
                  <a:lnTo>
                    <a:pt x="109" y="92"/>
                  </a:lnTo>
                  <a:lnTo>
                    <a:pt x="109" y="94"/>
                  </a:lnTo>
                  <a:lnTo>
                    <a:pt x="109" y="96"/>
                  </a:lnTo>
                  <a:lnTo>
                    <a:pt x="111" y="96"/>
                  </a:lnTo>
                  <a:lnTo>
                    <a:pt x="111" y="98"/>
                  </a:lnTo>
                  <a:lnTo>
                    <a:pt x="111" y="100"/>
                  </a:lnTo>
                  <a:lnTo>
                    <a:pt x="113" y="100"/>
                  </a:lnTo>
                  <a:lnTo>
                    <a:pt x="113" y="102"/>
                  </a:lnTo>
                  <a:lnTo>
                    <a:pt x="113" y="104"/>
                  </a:lnTo>
                  <a:lnTo>
                    <a:pt x="115" y="104"/>
                  </a:lnTo>
                  <a:lnTo>
                    <a:pt x="115" y="106"/>
                  </a:lnTo>
                  <a:lnTo>
                    <a:pt x="115" y="108"/>
                  </a:lnTo>
                  <a:lnTo>
                    <a:pt x="115" y="110"/>
                  </a:lnTo>
                  <a:lnTo>
                    <a:pt x="117" y="110"/>
                  </a:lnTo>
                  <a:lnTo>
                    <a:pt x="117" y="112"/>
                  </a:lnTo>
                  <a:lnTo>
                    <a:pt x="117" y="114"/>
                  </a:lnTo>
                  <a:lnTo>
                    <a:pt x="119" y="114"/>
                  </a:lnTo>
                  <a:lnTo>
                    <a:pt x="119" y="115"/>
                  </a:lnTo>
                  <a:lnTo>
                    <a:pt x="119" y="117"/>
                  </a:lnTo>
                  <a:lnTo>
                    <a:pt x="119" y="119"/>
                  </a:lnTo>
                  <a:lnTo>
                    <a:pt x="121" y="119"/>
                  </a:lnTo>
                  <a:lnTo>
                    <a:pt x="121" y="121"/>
                  </a:lnTo>
                  <a:lnTo>
                    <a:pt x="121" y="123"/>
                  </a:lnTo>
                  <a:lnTo>
                    <a:pt x="121" y="125"/>
                  </a:lnTo>
                  <a:lnTo>
                    <a:pt x="123" y="125"/>
                  </a:lnTo>
                  <a:lnTo>
                    <a:pt x="123" y="127"/>
                  </a:lnTo>
                  <a:lnTo>
                    <a:pt x="123" y="129"/>
                  </a:lnTo>
                  <a:lnTo>
                    <a:pt x="124" y="129"/>
                  </a:lnTo>
                  <a:lnTo>
                    <a:pt x="124" y="131"/>
                  </a:lnTo>
                  <a:lnTo>
                    <a:pt x="124" y="133"/>
                  </a:lnTo>
                  <a:lnTo>
                    <a:pt x="124" y="135"/>
                  </a:lnTo>
                  <a:lnTo>
                    <a:pt x="126" y="137"/>
                  </a:lnTo>
                  <a:lnTo>
                    <a:pt x="126" y="138"/>
                  </a:lnTo>
                  <a:lnTo>
                    <a:pt x="126" y="140"/>
                  </a:lnTo>
                  <a:lnTo>
                    <a:pt x="126" y="142"/>
                  </a:lnTo>
                  <a:lnTo>
                    <a:pt x="128" y="142"/>
                  </a:lnTo>
                  <a:lnTo>
                    <a:pt x="128" y="144"/>
                  </a:lnTo>
                  <a:lnTo>
                    <a:pt x="128" y="146"/>
                  </a:lnTo>
                  <a:lnTo>
                    <a:pt x="128" y="148"/>
                  </a:lnTo>
                  <a:lnTo>
                    <a:pt x="128" y="150"/>
                  </a:lnTo>
                  <a:lnTo>
                    <a:pt x="130" y="150"/>
                  </a:lnTo>
                  <a:lnTo>
                    <a:pt x="130" y="152"/>
                  </a:lnTo>
                  <a:lnTo>
                    <a:pt x="130" y="154"/>
                  </a:lnTo>
                  <a:lnTo>
                    <a:pt x="130" y="156"/>
                  </a:lnTo>
                  <a:lnTo>
                    <a:pt x="130" y="158"/>
                  </a:lnTo>
                  <a:lnTo>
                    <a:pt x="132" y="158"/>
                  </a:lnTo>
                  <a:lnTo>
                    <a:pt x="132" y="160"/>
                  </a:lnTo>
                  <a:lnTo>
                    <a:pt x="132" y="162"/>
                  </a:lnTo>
                  <a:lnTo>
                    <a:pt x="132" y="163"/>
                  </a:lnTo>
                  <a:lnTo>
                    <a:pt x="132" y="165"/>
                  </a:lnTo>
                  <a:lnTo>
                    <a:pt x="132" y="167"/>
                  </a:lnTo>
                  <a:lnTo>
                    <a:pt x="134" y="167"/>
                  </a:lnTo>
                  <a:lnTo>
                    <a:pt x="134" y="169"/>
                  </a:lnTo>
                  <a:lnTo>
                    <a:pt x="134" y="171"/>
                  </a:lnTo>
                  <a:lnTo>
                    <a:pt x="134" y="173"/>
                  </a:lnTo>
                  <a:lnTo>
                    <a:pt x="134" y="175"/>
                  </a:lnTo>
                  <a:lnTo>
                    <a:pt x="134" y="177"/>
                  </a:lnTo>
                  <a:lnTo>
                    <a:pt x="136" y="179"/>
                  </a:lnTo>
                  <a:lnTo>
                    <a:pt x="136" y="181"/>
                  </a:lnTo>
                  <a:lnTo>
                    <a:pt x="136" y="183"/>
                  </a:lnTo>
                  <a:lnTo>
                    <a:pt x="136" y="185"/>
                  </a:lnTo>
                  <a:lnTo>
                    <a:pt x="136" y="187"/>
                  </a:lnTo>
                  <a:lnTo>
                    <a:pt x="136" y="188"/>
                  </a:lnTo>
                  <a:lnTo>
                    <a:pt x="136" y="190"/>
                  </a:lnTo>
                  <a:lnTo>
                    <a:pt x="136" y="192"/>
                  </a:lnTo>
                  <a:lnTo>
                    <a:pt x="138" y="192"/>
                  </a:lnTo>
                  <a:lnTo>
                    <a:pt x="138" y="194"/>
                  </a:lnTo>
                  <a:lnTo>
                    <a:pt x="138" y="196"/>
                  </a:lnTo>
                  <a:lnTo>
                    <a:pt x="138" y="198"/>
                  </a:lnTo>
                  <a:lnTo>
                    <a:pt x="138" y="200"/>
                  </a:lnTo>
                  <a:lnTo>
                    <a:pt x="138" y="202"/>
                  </a:lnTo>
                  <a:lnTo>
                    <a:pt x="138" y="204"/>
                  </a:lnTo>
                  <a:lnTo>
                    <a:pt x="138" y="206"/>
                  </a:lnTo>
                  <a:lnTo>
                    <a:pt x="138" y="208"/>
                  </a:lnTo>
                  <a:lnTo>
                    <a:pt x="138" y="210"/>
                  </a:lnTo>
                  <a:lnTo>
                    <a:pt x="138" y="211"/>
                  </a:lnTo>
                  <a:lnTo>
                    <a:pt x="138" y="213"/>
                  </a:lnTo>
                  <a:lnTo>
                    <a:pt x="138" y="215"/>
                  </a:lnTo>
                  <a:lnTo>
                    <a:pt x="138" y="217"/>
                  </a:lnTo>
                  <a:lnTo>
                    <a:pt x="138" y="219"/>
                  </a:lnTo>
                  <a:lnTo>
                    <a:pt x="138" y="221"/>
                  </a:lnTo>
                  <a:lnTo>
                    <a:pt x="138" y="223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8" y="229"/>
                  </a:lnTo>
                  <a:lnTo>
                    <a:pt x="138" y="231"/>
                  </a:lnTo>
                  <a:lnTo>
                    <a:pt x="138" y="233"/>
                  </a:lnTo>
                  <a:lnTo>
                    <a:pt x="138" y="235"/>
                  </a:lnTo>
                  <a:lnTo>
                    <a:pt x="138" y="236"/>
                  </a:lnTo>
                  <a:lnTo>
                    <a:pt x="138" y="238"/>
                  </a:lnTo>
                  <a:lnTo>
                    <a:pt x="138" y="240"/>
                  </a:lnTo>
                  <a:lnTo>
                    <a:pt x="138" y="242"/>
                  </a:lnTo>
                  <a:lnTo>
                    <a:pt x="138" y="244"/>
                  </a:lnTo>
                  <a:lnTo>
                    <a:pt x="138" y="246"/>
                  </a:lnTo>
                  <a:lnTo>
                    <a:pt x="138" y="248"/>
                  </a:lnTo>
                  <a:lnTo>
                    <a:pt x="138" y="250"/>
                  </a:lnTo>
                  <a:lnTo>
                    <a:pt x="138" y="252"/>
                  </a:lnTo>
                  <a:lnTo>
                    <a:pt x="138" y="254"/>
                  </a:lnTo>
                  <a:lnTo>
                    <a:pt x="138" y="256"/>
                  </a:lnTo>
                  <a:lnTo>
                    <a:pt x="136" y="256"/>
                  </a:lnTo>
                  <a:lnTo>
                    <a:pt x="136" y="258"/>
                  </a:lnTo>
                  <a:lnTo>
                    <a:pt x="136" y="260"/>
                  </a:lnTo>
                  <a:lnTo>
                    <a:pt x="136" y="261"/>
                  </a:lnTo>
                  <a:lnTo>
                    <a:pt x="136" y="263"/>
                  </a:lnTo>
                  <a:lnTo>
                    <a:pt x="136" y="265"/>
                  </a:lnTo>
                  <a:lnTo>
                    <a:pt x="136" y="267"/>
                  </a:lnTo>
                  <a:lnTo>
                    <a:pt x="136" y="269"/>
                  </a:lnTo>
                  <a:lnTo>
                    <a:pt x="134" y="271"/>
                  </a:lnTo>
                  <a:lnTo>
                    <a:pt x="134" y="273"/>
                  </a:lnTo>
                  <a:lnTo>
                    <a:pt x="134" y="275"/>
                  </a:lnTo>
                  <a:lnTo>
                    <a:pt x="134" y="277"/>
                  </a:lnTo>
                  <a:lnTo>
                    <a:pt x="134" y="279"/>
                  </a:lnTo>
                  <a:lnTo>
                    <a:pt x="134" y="281"/>
                  </a:lnTo>
                  <a:lnTo>
                    <a:pt x="132" y="281"/>
                  </a:lnTo>
                  <a:lnTo>
                    <a:pt x="132" y="283"/>
                  </a:lnTo>
                  <a:lnTo>
                    <a:pt x="132" y="284"/>
                  </a:lnTo>
                  <a:lnTo>
                    <a:pt x="132" y="286"/>
                  </a:lnTo>
                  <a:lnTo>
                    <a:pt x="132" y="288"/>
                  </a:lnTo>
                  <a:lnTo>
                    <a:pt x="130" y="288"/>
                  </a:lnTo>
                  <a:lnTo>
                    <a:pt x="130" y="290"/>
                  </a:lnTo>
                  <a:lnTo>
                    <a:pt x="130" y="292"/>
                  </a:lnTo>
                  <a:lnTo>
                    <a:pt x="130" y="294"/>
                  </a:lnTo>
                  <a:lnTo>
                    <a:pt x="130" y="296"/>
                  </a:lnTo>
                  <a:lnTo>
                    <a:pt x="128" y="296"/>
                  </a:lnTo>
                  <a:lnTo>
                    <a:pt x="128" y="298"/>
                  </a:lnTo>
                  <a:lnTo>
                    <a:pt x="128" y="300"/>
                  </a:lnTo>
                  <a:lnTo>
                    <a:pt x="128" y="302"/>
                  </a:lnTo>
                  <a:lnTo>
                    <a:pt x="126" y="302"/>
                  </a:lnTo>
                  <a:lnTo>
                    <a:pt x="126" y="304"/>
                  </a:lnTo>
                  <a:lnTo>
                    <a:pt x="126" y="306"/>
                  </a:lnTo>
                  <a:lnTo>
                    <a:pt x="126" y="308"/>
                  </a:lnTo>
                  <a:lnTo>
                    <a:pt x="124" y="308"/>
                  </a:lnTo>
                  <a:lnTo>
                    <a:pt x="124" y="309"/>
                  </a:lnTo>
                  <a:lnTo>
                    <a:pt x="124" y="311"/>
                  </a:lnTo>
                  <a:lnTo>
                    <a:pt x="124" y="313"/>
                  </a:lnTo>
                  <a:lnTo>
                    <a:pt x="123" y="313"/>
                  </a:lnTo>
                  <a:lnTo>
                    <a:pt x="123" y="315"/>
                  </a:lnTo>
                  <a:lnTo>
                    <a:pt x="123" y="317"/>
                  </a:lnTo>
                  <a:lnTo>
                    <a:pt x="123" y="319"/>
                  </a:lnTo>
                  <a:lnTo>
                    <a:pt x="121" y="319"/>
                  </a:lnTo>
                  <a:lnTo>
                    <a:pt x="121" y="321"/>
                  </a:lnTo>
                  <a:lnTo>
                    <a:pt x="121" y="323"/>
                  </a:lnTo>
                  <a:lnTo>
                    <a:pt x="119" y="323"/>
                  </a:lnTo>
                  <a:lnTo>
                    <a:pt x="119" y="325"/>
                  </a:lnTo>
                  <a:lnTo>
                    <a:pt x="119" y="327"/>
                  </a:lnTo>
                  <a:lnTo>
                    <a:pt x="117" y="327"/>
                  </a:lnTo>
                  <a:lnTo>
                    <a:pt x="117" y="329"/>
                  </a:lnTo>
                  <a:lnTo>
                    <a:pt x="117" y="331"/>
                  </a:lnTo>
                  <a:lnTo>
                    <a:pt x="115" y="332"/>
                  </a:lnTo>
                  <a:lnTo>
                    <a:pt x="115" y="334"/>
                  </a:lnTo>
                  <a:lnTo>
                    <a:pt x="113" y="334"/>
                  </a:lnTo>
                  <a:lnTo>
                    <a:pt x="113" y="336"/>
                  </a:lnTo>
                  <a:lnTo>
                    <a:pt x="113" y="338"/>
                  </a:lnTo>
                  <a:lnTo>
                    <a:pt x="111" y="338"/>
                  </a:lnTo>
                  <a:lnTo>
                    <a:pt x="111" y="340"/>
                  </a:lnTo>
                  <a:lnTo>
                    <a:pt x="111" y="342"/>
                  </a:lnTo>
                  <a:lnTo>
                    <a:pt x="109" y="342"/>
                  </a:lnTo>
                  <a:lnTo>
                    <a:pt x="109" y="344"/>
                  </a:lnTo>
                  <a:lnTo>
                    <a:pt x="107" y="346"/>
                  </a:lnTo>
                  <a:lnTo>
                    <a:pt x="107" y="348"/>
                  </a:lnTo>
                  <a:lnTo>
                    <a:pt x="105" y="348"/>
                  </a:lnTo>
                  <a:lnTo>
                    <a:pt x="105" y="350"/>
                  </a:lnTo>
                  <a:lnTo>
                    <a:pt x="105" y="352"/>
                  </a:lnTo>
                  <a:lnTo>
                    <a:pt x="103" y="352"/>
                  </a:lnTo>
                  <a:lnTo>
                    <a:pt x="103" y="354"/>
                  </a:lnTo>
                  <a:lnTo>
                    <a:pt x="101" y="354"/>
                  </a:lnTo>
                  <a:lnTo>
                    <a:pt x="101" y="356"/>
                  </a:lnTo>
                  <a:lnTo>
                    <a:pt x="100" y="357"/>
                  </a:lnTo>
                  <a:lnTo>
                    <a:pt x="100" y="359"/>
                  </a:lnTo>
                  <a:lnTo>
                    <a:pt x="98" y="359"/>
                  </a:lnTo>
                  <a:lnTo>
                    <a:pt x="98" y="361"/>
                  </a:lnTo>
                  <a:lnTo>
                    <a:pt x="96" y="361"/>
                  </a:lnTo>
                  <a:lnTo>
                    <a:pt x="96" y="363"/>
                  </a:lnTo>
                  <a:lnTo>
                    <a:pt x="94" y="363"/>
                  </a:lnTo>
                  <a:lnTo>
                    <a:pt x="94" y="365"/>
                  </a:lnTo>
                  <a:lnTo>
                    <a:pt x="92" y="365"/>
                  </a:lnTo>
                  <a:lnTo>
                    <a:pt x="92" y="367"/>
                  </a:lnTo>
                  <a:lnTo>
                    <a:pt x="90" y="367"/>
                  </a:lnTo>
                  <a:lnTo>
                    <a:pt x="90" y="369"/>
                  </a:lnTo>
                  <a:lnTo>
                    <a:pt x="88" y="369"/>
                  </a:lnTo>
                  <a:lnTo>
                    <a:pt x="88" y="371"/>
                  </a:lnTo>
                  <a:lnTo>
                    <a:pt x="86" y="371"/>
                  </a:lnTo>
                  <a:lnTo>
                    <a:pt x="86" y="373"/>
                  </a:lnTo>
                  <a:lnTo>
                    <a:pt x="84" y="373"/>
                  </a:lnTo>
                  <a:lnTo>
                    <a:pt x="84" y="375"/>
                  </a:lnTo>
                  <a:lnTo>
                    <a:pt x="82" y="375"/>
                  </a:lnTo>
                  <a:lnTo>
                    <a:pt x="82" y="377"/>
                  </a:lnTo>
                  <a:lnTo>
                    <a:pt x="80" y="377"/>
                  </a:lnTo>
                  <a:lnTo>
                    <a:pt x="80" y="379"/>
                  </a:lnTo>
                  <a:lnTo>
                    <a:pt x="78" y="379"/>
                  </a:lnTo>
                  <a:lnTo>
                    <a:pt x="78" y="381"/>
                  </a:lnTo>
                  <a:lnTo>
                    <a:pt x="76" y="381"/>
                  </a:lnTo>
                  <a:lnTo>
                    <a:pt x="75" y="381"/>
                  </a:lnTo>
                  <a:lnTo>
                    <a:pt x="75" y="382"/>
                  </a:lnTo>
                  <a:lnTo>
                    <a:pt x="73" y="382"/>
                  </a:lnTo>
                  <a:lnTo>
                    <a:pt x="73" y="384"/>
                  </a:lnTo>
                  <a:lnTo>
                    <a:pt x="71" y="384"/>
                  </a:lnTo>
                  <a:lnTo>
                    <a:pt x="69" y="386"/>
                  </a:lnTo>
                  <a:lnTo>
                    <a:pt x="67" y="386"/>
                  </a:lnTo>
                  <a:lnTo>
                    <a:pt x="67" y="388"/>
                  </a:lnTo>
                  <a:lnTo>
                    <a:pt x="65" y="388"/>
                  </a:lnTo>
                  <a:lnTo>
                    <a:pt x="63" y="388"/>
                  </a:lnTo>
                  <a:lnTo>
                    <a:pt x="63" y="390"/>
                  </a:lnTo>
                  <a:lnTo>
                    <a:pt x="61" y="390"/>
                  </a:lnTo>
                  <a:lnTo>
                    <a:pt x="59" y="390"/>
                  </a:lnTo>
                  <a:lnTo>
                    <a:pt x="59" y="392"/>
                  </a:lnTo>
                  <a:lnTo>
                    <a:pt x="57" y="392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6269"/>
            <p:cNvSpPr>
              <a:spLocks/>
            </p:cNvSpPr>
            <p:nvPr/>
          </p:nvSpPr>
          <p:spPr bwMode="auto">
            <a:xfrm>
              <a:off x="13045667" y="757987"/>
              <a:ext cx="188912" cy="379413"/>
            </a:xfrm>
            <a:custGeom>
              <a:avLst/>
              <a:gdLst>
                <a:gd name="T0" fmla="*/ 2 w 119"/>
                <a:gd name="T1" fmla="*/ 2 h 239"/>
                <a:gd name="T2" fmla="*/ 6 w 119"/>
                <a:gd name="T3" fmla="*/ 4 h 239"/>
                <a:gd name="T4" fmla="*/ 10 w 119"/>
                <a:gd name="T5" fmla="*/ 6 h 239"/>
                <a:gd name="T6" fmla="*/ 14 w 119"/>
                <a:gd name="T7" fmla="*/ 8 h 239"/>
                <a:gd name="T8" fmla="*/ 17 w 119"/>
                <a:gd name="T9" fmla="*/ 10 h 239"/>
                <a:gd name="T10" fmla="*/ 23 w 119"/>
                <a:gd name="T11" fmla="*/ 12 h 239"/>
                <a:gd name="T12" fmla="*/ 27 w 119"/>
                <a:gd name="T13" fmla="*/ 14 h 239"/>
                <a:gd name="T14" fmla="*/ 29 w 119"/>
                <a:gd name="T15" fmla="*/ 18 h 239"/>
                <a:gd name="T16" fmla="*/ 33 w 119"/>
                <a:gd name="T17" fmla="*/ 20 h 239"/>
                <a:gd name="T18" fmla="*/ 37 w 119"/>
                <a:gd name="T19" fmla="*/ 22 h 239"/>
                <a:gd name="T20" fmla="*/ 40 w 119"/>
                <a:gd name="T21" fmla="*/ 24 h 239"/>
                <a:gd name="T22" fmla="*/ 42 w 119"/>
                <a:gd name="T23" fmla="*/ 27 h 239"/>
                <a:gd name="T24" fmla="*/ 46 w 119"/>
                <a:gd name="T25" fmla="*/ 29 h 239"/>
                <a:gd name="T26" fmla="*/ 50 w 119"/>
                <a:gd name="T27" fmla="*/ 33 h 239"/>
                <a:gd name="T28" fmla="*/ 54 w 119"/>
                <a:gd name="T29" fmla="*/ 37 h 239"/>
                <a:gd name="T30" fmla="*/ 58 w 119"/>
                <a:gd name="T31" fmla="*/ 39 h 239"/>
                <a:gd name="T32" fmla="*/ 60 w 119"/>
                <a:gd name="T33" fmla="*/ 43 h 239"/>
                <a:gd name="T34" fmla="*/ 63 w 119"/>
                <a:gd name="T35" fmla="*/ 45 h 239"/>
                <a:gd name="T36" fmla="*/ 65 w 119"/>
                <a:gd name="T37" fmla="*/ 48 h 239"/>
                <a:gd name="T38" fmla="*/ 67 w 119"/>
                <a:gd name="T39" fmla="*/ 52 h 239"/>
                <a:gd name="T40" fmla="*/ 71 w 119"/>
                <a:gd name="T41" fmla="*/ 54 h 239"/>
                <a:gd name="T42" fmla="*/ 73 w 119"/>
                <a:gd name="T43" fmla="*/ 58 h 239"/>
                <a:gd name="T44" fmla="*/ 77 w 119"/>
                <a:gd name="T45" fmla="*/ 60 h 239"/>
                <a:gd name="T46" fmla="*/ 79 w 119"/>
                <a:gd name="T47" fmla="*/ 64 h 239"/>
                <a:gd name="T48" fmla="*/ 81 w 119"/>
                <a:gd name="T49" fmla="*/ 68 h 239"/>
                <a:gd name="T50" fmla="*/ 85 w 119"/>
                <a:gd name="T51" fmla="*/ 72 h 239"/>
                <a:gd name="T52" fmla="*/ 87 w 119"/>
                <a:gd name="T53" fmla="*/ 77 h 239"/>
                <a:gd name="T54" fmla="*/ 90 w 119"/>
                <a:gd name="T55" fmla="*/ 81 h 239"/>
                <a:gd name="T56" fmla="*/ 92 w 119"/>
                <a:gd name="T57" fmla="*/ 85 h 239"/>
                <a:gd name="T58" fmla="*/ 94 w 119"/>
                <a:gd name="T59" fmla="*/ 89 h 239"/>
                <a:gd name="T60" fmla="*/ 96 w 119"/>
                <a:gd name="T61" fmla="*/ 93 h 239"/>
                <a:gd name="T62" fmla="*/ 98 w 119"/>
                <a:gd name="T63" fmla="*/ 97 h 239"/>
                <a:gd name="T64" fmla="*/ 100 w 119"/>
                <a:gd name="T65" fmla="*/ 100 h 239"/>
                <a:gd name="T66" fmla="*/ 102 w 119"/>
                <a:gd name="T67" fmla="*/ 104 h 239"/>
                <a:gd name="T68" fmla="*/ 104 w 119"/>
                <a:gd name="T69" fmla="*/ 108 h 239"/>
                <a:gd name="T70" fmla="*/ 106 w 119"/>
                <a:gd name="T71" fmla="*/ 112 h 239"/>
                <a:gd name="T72" fmla="*/ 108 w 119"/>
                <a:gd name="T73" fmla="*/ 116 h 239"/>
                <a:gd name="T74" fmla="*/ 108 w 119"/>
                <a:gd name="T75" fmla="*/ 121 h 239"/>
                <a:gd name="T76" fmla="*/ 110 w 119"/>
                <a:gd name="T77" fmla="*/ 125 h 239"/>
                <a:gd name="T78" fmla="*/ 111 w 119"/>
                <a:gd name="T79" fmla="*/ 129 h 239"/>
                <a:gd name="T80" fmla="*/ 113 w 119"/>
                <a:gd name="T81" fmla="*/ 133 h 239"/>
                <a:gd name="T82" fmla="*/ 113 w 119"/>
                <a:gd name="T83" fmla="*/ 139 h 239"/>
                <a:gd name="T84" fmla="*/ 115 w 119"/>
                <a:gd name="T85" fmla="*/ 143 h 239"/>
                <a:gd name="T86" fmla="*/ 115 w 119"/>
                <a:gd name="T87" fmla="*/ 148 h 239"/>
                <a:gd name="T88" fmla="*/ 117 w 119"/>
                <a:gd name="T89" fmla="*/ 152 h 239"/>
                <a:gd name="T90" fmla="*/ 117 w 119"/>
                <a:gd name="T91" fmla="*/ 158 h 239"/>
                <a:gd name="T92" fmla="*/ 119 w 119"/>
                <a:gd name="T93" fmla="*/ 162 h 239"/>
                <a:gd name="T94" fmla="*/ 119 w 119"/>
                <a:gd name="T95" fmla="*/ 168 h 239"/>
                <a:gd name="T96" fmla="*/ 119 w 119"/>
                <a:gd name="T97" fmla="*/ 173 h 239"/>
                <a:gd name="T98" fmla="*/ 119 w 119"/>
                <a:gd name="T99" fmla="*/ 179 h 239"/>
                <a:gd name="T100" fmla="*/ 119 w 119"/>
                <a:gd name="T101" fmla="*/ 185 h 239"/>
                <a:gd name="T102" fmla="*/ 119 w 119"/>
                <a:gd name="T103" fmla="*/ 191 h 239"/>
                <a:gd name="T104" fmla="*/ 119 w 119"/>
                <a:gd name="T105" fmla="*/ 196 h 239"/>
                <a:gd name="T106" fmla="*/ 119 w 119"/>
                <a:gd name="T107" fmla="*/ 202 h 239"/>
                <a:gd name="T108" fmla="*/ 119 w 119"/>
                <a:gd name="T109" fmla="*/ 208 h 239"/>
                <a:gd name="T110" fmla="*/ 119 w 119"/>
                <a:gd name="T111" fmla="*/ 214 h 239"/>
                <a:gd name="T112" fmla="*/ 117 w 119"/>
                <a:gd name="T113" fmla="*/ 219 h 239"/>
                <a:gd name="T114" fmla="*/ 117 w 119"/>
                <a:gd name="T115" fmla="*/ 225 h 239"/>
                <a:gd name="T116" fmla="*/ 115 w 119"/>
                <a:gd name="T117" fmla="*/ 229 h 239"/>
                <a:gd name="T118" fmla="*/ 115 w 119"/>
                <a:gd name="T119" fmla="*/ 235 h 239"/>
                <a:gd name="T120" fmla="*/ 113 w 119"/>
                <a:gd name="T121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" h="23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9" y="10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5" y="14"/>
                  </a:lnTo>
                  <a:lnTo>
                    <a:pt x="27" y="14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29" y="18"/>
                  </a:lnTo>
                  <a:lnTo>
                    <a:pt x="31" y="18"/>
                  </a:lnTo>
                  <a:lnTo>
                    <a:pt x="33" y="18"/>
                  </a:lnTo>
                  <a:lnTo>
                    <a:pt x="33" y="20"/>
                  </a:lnTo>
                  <a:lnTo>
                    <a:pt x="35" y="20"/>
                  </a:lnTo>
                  <a:lnTo>
                    <a:pt x="35" y="22"/>
                  </a:lnTo>
                  <a:lnTo>
                    <a:pt x="37" y="22"/>
                  </a:lnTo>
                  <a:lnTo>
                    <a:pt x="37" y="24"/>
                  </a:lnTo>
                  <a:lnTo>
                    <a:pt x="39" y="24"/>
                  </a:lnTo>
                  <a:lnTo>
                    <a:pt x="40" y="24"/>
                  </a:lnTo>
                  <a:lnTo>
                    <a:pt x="40" y="25"/>
                  </a:lnTo>
                  <a:lnTo>
                    <a:pt x="42" y="25"/>
                  </a:lnTo>
                  <a:lnTo>
                    <a:pt x="42" y="27"/>
                  </a:lnTo>
                  <a:lnTo>
                    <a:pt x="44" y="27"/>
                  </a:lnTo>
                  <a:lnTo>
                    <a:pt x="44" y="29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8" y="31"/>
                  </a:lnTo>
                  <a:lnTo>
                    <a:pt x="50" y="33"/>
                  </a:lnTo>
                  <a:lnTo>
                    <a:pt x="52" y="35"/>
                  </a:lnTo>
                  <a:lnTo>
                    <a:pt x="54" y="35"/>
                  </a:lnTo>
                  <a:lnTo>
                    <a:pt x="54" y="37"/>
                  </a:lnTo>
                  <a:lnTo>
                    <a:pt x="56" y="37"/>
                  </a:lnTo>
                  <a:lnTo>
                    <a:pt x="56" y="39"/>
                  </a:lnTo>
                  <a:lnTo>
                    <a:pt x="58" y="39"/>
                  </a:lnTo>
                  <a:lnTo>
                    <a:pt x="58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2" y="43"/>
                  </a:lnTo>
                  <a:lnTo>
                    <a:pt x="62" y="45"/>
                  </a:lnTo>
                  <a:lnTo>
                    <a:pt x="63" y="45"/>
                  </a:lnTo>
                  <a:lnTo>
                    <a:pt x="63" y="47"/>
                  </a:lnTo>
                  <a:lnTo>
                    <a:pt x="65" y="47"/>
                  </a:lnTo>
                  <a:lnTo>
                    <a:pt x="65" y="48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7" y="52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71" y="54"/>
                  </a:lnTo>
                  <a:lnTo>
                    <a:pt x="71" y="56"/>
                  </a:lnTo>
                  <a:lnTo>
                    <a:pt x="73" y="56"/>
                  </a:lnTo>
                  <a:lnTo>
                    <a:pt x="73" y="58"/>
                  </a:lnTo>
                  <a:lnTo>
                    <a:pt x="75" y="58"/>
                  </a:lnTo>
                  <a:lnTo>
                    <a:pt x="75" y="60"/>
                  </a:lnTo>
                  <a:lnTo>
                    <a:pt x="77" y="60"/>
                  </a:lnTo>
                  <a:lnTo>
                    <a:pt x="77" y="62"/>
                  </a:lnTo>
                  <a:lnTo>
                    <a:pt x="77" y="64"/>
                  </a:lnTo>
                  <a:lnTo>
                    <a:pt x="79" y="64"/>
                  </a:lnTo>
                  <a:lnTo>
                    <a:pt x="79" y="66"/>
                  </a:lnTo>
                  <a:lnTo>
                    <a:pt x="81" y="66"/>
                  </a:lnTo>
                  <a:lnTo>
                    <a:pt x="81" y="68"/>
                  </a:lnTo>
                  <a:lnTo>
                    <a:pt x="83" y="70"/>
                  </a:lnTo>
                  <a:lnTo>
                    <a:pt x="83" y="72"/>
                  </a:lnTo>
                  <a:lnTo>
                    <a:pt x="85" y="72"/>
                  </a:lnTo>
                  <a:lnTo>
                    <a:pt x="85" y="73"/>
                  </a:lnTo>
                  <a:lnTo>
                    <a:pt x="87" y="75"/>
                  </a:lnTo>
                  <a:lnTo>
                    <a:pt x="87" y="77"/>
                  </a:lnTo>
                  <a:lnTo>
                    <a:pt x="88" y="77"/>
                  </a:lnTo>
                  <a:lnTo>
                    <a:pt x="88" y="79"/>
                  </a:lnTo>
                  <a:lnTo>
                    <a:pt x="90" y="81"/>
                  </a:lnTo>
                  <a:lnTo>
                    <a:pt x="90" y="83"/>
                  </a:lnTo>
                  <a:lnTo>
                    <a:pt x="92" y="83"/>
                  </a:lnTo>
                  <a:lnTo>
                    <a:pt x="92" y="85"/>
                  </a:lnTo>
                  <a:lnTo>
                    <a:pt x="92" y="87"/>
                  </a:lnTo>
                  <a:lnTo>
                    <a:pt x="94" y="87"/>
                  </a:lnTo>
                  <a:lnTo>
                    <a:pt x="94" y="89"/>
                  </a:lnTo>
                  <a:lnTo>
                    <a:pt x="94" y="91"/>
                  </a:lnTo>
                  <a:lnTo>
                    <a:pt x="96" y="91"/>
                  </a:lnTo>
                  <a:lnTo>
                    <a:pt x="96" y="93"/>
                  </a:lnTo>
                  <a:lnTo>
                    <a:pt x="96" y="95"/>
                  </a:lnTo>
                  <a:lnTo>
                    <a:pt x="98" y="95"/>
                  </a:lnTo>
                  <a:lnTo>
                    <a:pt x="98" y="97"/>
                  </a:lnTo>
                  <a:lnTo>
                    <a:pt x="98" y="98"/>
                  </a:lnTo>
                  <a:lnTo>
                    <a:pt x="100" y="98"/>
                  </a:lnTo>
                  <a:lnTo>
                    <a:pt x="100" y="100"/>
                  </a:lnTo>
                  <a:lnTo>
                    <a:pt x="100" y="102"/>
                  </a:lnTo>
                  <a:lnTo>
                    <a:pt x="102" y="102"/>
                  </a:lnTo>
                  <a:lnTo>
                    <a:pt x="102" y="104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8"/>
                  </a:lnTo>
                  <a:lnTo>
                    <a:pt x="104" y="110"/>
                  </a:lnTo>
                  <a:lnTo>
                    <a:pt x="104" y="112"/>
                  </a:lnTo>
                  <a:lnTo>
                    <a:pt x="106" y="112"/>
                  </a:lnTo>
                  <a:lnTo>
                    <a:pt x="106" y="114"/>
                  </a:lnTo>
                  <a:lnTo>
                    <a:pt x="106" y="116"/>
                  </a:lnTo>
                  <a:lnTo>
                    <a:pt x="108" y="116"/>
                  </a:lnTo>
                  <a:lnTo>
                    <a:pt x="108" y="118"/>
                  </a:lnTo>
                  <a:lnTo>
                    <a:pt x="108" y="120"/>
                  </a:lnTo>
                  <a:lnTo>
                    <a:pt x="108" y="121"/>
                  </a:lnTo>
                  <a:lnTo>
                    <a:pt x="110" y="121"/>
                  </a:lnTo>
                  <a:lnTo>
                    <a:pt x="110" y="123"/>
                  </a:lnTo>
                  <a:lnTo>
                    <a:pt x="110" y="125"/>
                  </a:lnTo>
                  <a:lnTo>
                    <a:pt x="110" y="127"/>
                  </a:lnTo>
                  <a:lnTo>
                    <a:pt x="111" y="127"/>
                  </a:lnTo>
                  <a:lnTo>
                    <a:pt x="111" y="129"/>
                  </a:lnTo>
                  <a:lnTo>
                    <a:pt x="111" y="131"/>
                  </a:lnTo>
                  <a:lnTo>
                    <a:pt x="111" y="133"/>
                  </a:lnTo>
                  <a:lnTo>
                    <a:pt x="113" y="133"/>
                  </a:lnTo>
                  <a:lnTo>
                    <a:pt x="113" y="135"/>
                  </a:lnTo>
                  <a:lnTo>
                    <a:pt x="113" y="137"/>
                  </a:lnTo>
                  <a:lnTo>
                    <a:pt x="113" y="139"/>
                  </a:lnTo>
                  <a:lnTo>
                    <a:pt x="113" y="141"/>
                  </a:lnTo>
                  <a:lnTo>
                    <a:pt x="115" y="141"/>
                  </a:lnTo>
                  <a:lnTo>
                    <a:pt x="115" y="143"/>
                  </a:lnTo>
                  <a:lnTo>
                    <a:pt x="115" y="145"/>
                  </a:lnTo>
                  <a:lnTo>
                    <a:pt x="115" y="146"/>
                  </a:lnTo>
                  <a:lnTo>
                    <a:pt x="115" y="148"/>
                  </a:lnTo>
                  <a:lnTo>
                    <a:pt x="115" y="150"/>
                  </a:lnTo>
                  <a:lnTo>
                    <a:pt x="117" y="150"/>
                  </a:lnTo>
                  <a:lnTo>
                    <a:pt x="117" y="152"/>
                  </a:lnTo>
                  <a:lnTo>
                    <a:pt x="117" y="154"/>
                  </a:lnTo>
                  <a:lnTo>
                    <a:pt x="117" y="156"/>
                  </a:lnTo>
                  <a:lnTo>
                    <a:pt x="117" y="158"/>
                  </a:lnTo>
                  <a:lnTo>
                    <a:pt x="117" y="160"/>
                  </a:lnTo>
                  <a:lnTo>
                    <a:pt x="117" y="162"/>
                  </a:lnTo>
                  <a:lnTo>
                    <a:pt x="119" y="162"/>
                  </a:lnTo>
                  <a:lnTo>
                    <a:pt x="119" y="164"/>
                  </a:lnTo>
                  <a:lnTo>
                    <a:pt x="119" y="166"/>
                  </a:lnTo>
                  <a:lnTo>
                    <a:pt x="119" y="168"/>
                  </a:lnTo>
                  <a:lnTo>
                    <a:pt x="119" y="170"/>
                  </a:lnTo>
                  <a:lnTo>
                    <a:pt x="119" y="171"/>
                  </a:lnTo>
                  <a:lnTo>
                    <a:pt x="119" y="173"/>
                  </a:lnTo>
                  <a:lnTo>
                    <a:pt x="119" y="175"/>
                  </a:lnTo>
                  <a:lnTo>
                    <a:pt x="119" y="177"/>
                  </a:lnTo>
                  <a:lnTo>
                    <a:pt x="119" y="179"/>
                  </a:lnTo>
                  <a:lnTo>
                    <a:pt x="119" y="181"/>
                  </a:lnTo>
                  <a:lnTo>
                    <a:pt x="119" y="183"/>
                  </a:lnTo>
                  <a:lnTo>
                    <a:pt x="119" y="185"/>
                  </a:lnTo>
                  <a:lnTo>
                    <a:pt x="119" y="187"/>
                  </a:lnTo>
                  <a:lnTo>
                    <a:pt x="119" y="189"/>
                  </a:lnTo>
                  <a:lnTo>
                    <a:pt x="119" y="191"/>
                  </a:lnTo>
                  <a:lnTo>
                    <a:pt x="119" y="193"/>
                  </a:lnTo>
                  <a:lnTo>
                    <a:pt x="119" y="194"/>
                  </a:lnTo>
                  <a:lnTo>
                    <a:pt x="119" y="196"/>
                  </a:lnTo>
                  <a:lnTo>
                    <a:pt x="119" y="198"/>
                  </a:lnTo>
                  <a:lnTo>
                    <a:pt x="119" y="200"/>
                  </a:lnTo>
                  <a:lnTo>
                    <a:pt x="119" y="202"/>
                  </a:lnTo>
                  <a:lnTo>
                    <a:pt x="119" y="204"/>
                  </a:lnTo>
                  <a:lnTo>
                    <a:pt x="119" y="206"/>
                  </a:lnTo>
                  <a:lnTo>
                    <a:pt x="119" y="208"/>
                  </a:lnTo>
                  <a:lnTo>
                    <a:pt x="119" y="210"/>
                  </a:lnTo>
                  <a:lnTo>
                    <a:pt x="119" y="212"/>
                  </a:lnTo>
                  <a:lnTo>
                    <a:pt x="119" y="214"/>
                  </a:lnTo>
                  <a:lnTo>
                    <a:pt x="117" y="216"/>
                  </a:lnTo>
                  <a:lnTo>
                    <a:pt x="117" y="218"/>
                  </a:lnTo>
                  <a:lnTo>
                    <a:pt x="117" y="219"/>
                  </a:lnTo>
                  <a:lnTo>
                    <a:pt x="117" y="221"/>
                  </a:lnTo>
                  <a:lnTo>
                    <a:pt x="117" y="223"/>
                  </a:lnTo>
                  <a:lnTo>
                    <a:pt x="117" y="225"/>
                  </a:lnTo>
                  <a:lnTo>
                    <a:pt x="117" y="227"/>
                  </a:lnTo>
                  <a:lnTo>
                    <a:pt x="115" y="227"/>
                  </a:lnTo>
                  <a:lnTo>
                    <a:pt x="115" y="229"/>
                  </a:lnTo>
                  <a:lnTo>
                    <a:pt x="115" y="231"/>
                  </a:lnTo>
                  <a:lnTo>
                    <a:pt x="115" y="233"/>
                  </a:lnTo>
                  <a:lnTo>
                    <a:pt x="115" y="235"/>
                  </a:lnTo>
                  <a:lnTo>
                    <a:pt x="113" y="235"/>
                  </a:lnTo>
                  <a:lnTo>
                    <a:pt x="113" y="237"/>
                  </a:lnTo>
                  <a:lnTo>
                    <a:pt x="113" y="23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6270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9" name="AutoShape 2"/>
          <p:cNvSpPr>
            <a:spLocks noChangeAspect="1" noChangeArrowheads="1" noTextEdit="1"/>
          </p:cNvSpPr>
          <p:nvPr/>
        </p:nvSpPr>
        <p:spPr bwMode="auto">
          <a:xfrm>
            <a:off x="306388" y="2796633"/>
            <a:ext cx="2270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3" name="AutoShape 2"/>
          <p:cNvSpPr>
            <a:spLocks noChangeAspect="1" noChangeArrowheads="1" noTextEdit="1"/>
          </p:cNvSpPr>
          <p:nvPr/>
        </p:nvSpPr>
        <p:spPr bwMode="auto">
          <a:xfrm>
            <a:off x="360550" y="865169"/>
            <a:ext cx="2270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extBox 52"/>
          <p:cNvSpPr txBox="1"/>
          <p:nvPr/>
        </p:nvSpPr>
        <p:spPr>
          <a:xfrm>
            <a:off x="8420504" y="630404"/>
            <a:ext cx="2094901" cy="6681399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pPr>
              <a:spcBef>
                <a:spcPts val="600"/>
              </a:spcBef>
            </a:pPr>
            <a:r>
              <a:rPr lang="fr-FR" sz="1000" dirty="0" smtClean="0">
                <a:latin typeface="Arial"/>
              </a:rPr>
              <a:t>NIGER</a:t>
            </a:r>
            <a:endParaRPr lang="fr-FR" sz="1000" dirty="0" smtClean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GB" sz="8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  <a:p>
            <a:pPr>
              <a:spcBef>
                <a:spcPts val="600"/>
              </a:spcBef>
            </a:pPr>
            <a:endParaRPr lang="en-GB" sz="840" b="1" dirty="0" smtClean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Le 3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juin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26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soldats ont été tués et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112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personnes blessées lorsque des hommes armés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présumés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de Boko Haram ont attaqué la ville de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Bosso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dans la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région de Diffa. Le 31 mai, une autre attaque a été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enregistrée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dans le village de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Yebi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. Les attaques pourraient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avoir déplacé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jusqu'à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75 000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personnes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fuyant vers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des zones plus sûres dans les départements de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Bosso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Toumour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), Nguigmi et Diffa (Diffa et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Kitchandji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). Les premiers rapports indiquent que les personnes déplacées ont un besoin urgent de nourriture, d'abris,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protection,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soins de santé,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d’articles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non alimentaires, ainsi que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d'eau et d'assainissement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. Des missions conjointes d'évaluation rapide sont prévues le 6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juin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pour évaluer plus précisément les besoins et estimer le nombre de personnes ayant besoin d'une aide d'urgence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000" dirty="0" smtClean="0">
                <a:latin typeface="Arial"/>
              </a:rPr>
              <a:t>MALADIE À VIRUS EBOLA/GUINÉE</a:t>
            </a:r>
            <a:endParaRPr lang="en-GB" sz="1000" dirty="0" smtClean="0">
              <a:latin typeface="Arial"/>
            </a:endParaRPr>
          </a:p>
          <a:p>
            <a:endParaRPr lang="en-GB" sz="1000" dirty="0" smtClean="0">
              <a:latin typeface="Arial"/>
            </a:endParaRPr>
          </a:p>
          <a:p>
            <a:endParaRPr lang="en-GB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Le 1er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juin, l’OMS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a déclaré la fin de la transmission du virus Ebola en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Guinée,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quarante-deux jours après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que le dernier patient a testé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négatif pour la deuxième fois.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 pays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entre maintenant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dans une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période de surveillance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accrue de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90 jours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afin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d'assurer que tous les nouveaux cas sont identifiés rapidement avant qu'ils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ne se propagent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à d'autres personnes. Le système des Nations Unies en Guinée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 reçu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mai 2,9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millions $ provenant du Fonds central d'intervention d'urgence pour maintenir un niveau élevé de préparation,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capacité d'intervention et de surveillance pour éviter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une nouvelle épidémie.</a:t>
            </a:r>
            <a:endParaRPr lang="fr-FR" sz="800" dirty="0"/>
          </a:p>
        </p:txBody>
      </p:sp>
      <p:grpSp>
        <p:nvGrpSpPr>
          <p:cNvPr id="7" name="Groupe 6"/>
          <p:cNvGrpSpPr/>
          <p:nvPr/>
        </p:nvGrpSpPr>
        <p:grpSpPr>
          <a:xfrm>
            <a:off x="8525301" y="6194811"/>
            <a:ext cx="1885306" cy="954107"/>
            <a:chOff x="8530356" y="6441921"/>
            <a:chExt cx="1943049" cy="954107"/>
          </a:xfrm>
        </p:grpSpPr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30356" y="6477622"/>
              <a:ext cx="143848" cy="215772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530356" y="6721771"/>
              <a:ext cx="143848" cy="208580"/>
            </a:xfrm>
            <a:prstGeom prst="rect">
              <a:avLst/>
            </a:prstGeom>
          </p:spPr>
        </p:pic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530356" y="6970153"/>
              <a:ext cx="143848" cy="208580"/>
            </a:xfrm>
            <a:prstGeom prst="rect">
              <a:avLst/>
            </a:prstGeom>
          </p:spPr>
        </p:pic>
        <p:sp>
          <p:nvSpPr>
            <p:cNvPr id="37" name="ZoneTexte 36"/>
            <p:cNvSpPr txBox="1"/>
            <p:nvPr/>
          </p:nvSpPr>
          <p:spPr>
            <a:xfrm>
              <a:off x="8710388" y="6441921"/>
              <a:ext cx="176301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Catastrophe </a:t>
              </a:r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naturelle</a:t>
              </a:r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Epidémie</a:t>
              </a:r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Conflit</a:t>
              </a:r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Autre</a:t>
              </a:r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0" name="Image 7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533214" y="7195737"/>
              <a:ext cx="138132" cy="200291"/>
            </a:xfrm>
            <a:prstGeom prst="rect">
              <a:avLst/>
            </a:prstGeom>
          </p:spPr>
        </p:pic>
      </p:grpSp>
      <p:cxnSp>
        <p:nvCxnSpPr>
          <p:cNvPr id="79" name="Connecteur droit 78"/>
          <p:cNvCxnSpPr/>
          <p:nvPr/>
        </p:nvCxnSpPr>
        <p:spPr>
          <a:xfrm>
            <a:off x="8421146" y="3840533"/>
            <a:ext cx="2062138" cy="4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>
            <a:off x="8414154" y="836105"/>
            <a:ext cx="1980000" cy="2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ZoneTexte 88"/>
          <p:cNvSpPr txBox="1"/>
          <p:nvPr/>
        </p:nvSpPr>
        <p:spPr>
          <a:xfrm>
            <a:off x="8596726" y="836105"/>
            <a:ext cx="1751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NOUVEAUX DÉPLACEMENTS APRÈS DES ATTAQUES DE BOKO HARAM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38" name="ZoneTexte 2237"/>
          <p:cNvSpPr txBox="1"/>
          <p:nvPr/>
        </p:nvSpPr>
        <p:spPr>
          <a:xfrm>
            <a:off x="8604432" y="3841050"/>
            <a:ext cx="1773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L’OMS DÉCLARE LA FIN DE LA TRANSMISSION DU VIRUS EN GUINÉE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6" name="ZoneTexte 2175"/>
          <p:cNvSpPr txBox="1"/>
          <p:nvPr/>
        </p:nvSpPr>
        <p:spPr>
          <a:xfrm>
            <a:off x="406445" y="5512659"/>
            <a:ext cx="1925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ÉVALUATION MULTISECTORIELLE DANS LE DÉPARTEMENT DU POOL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ZoneTexte 351"/>
          <p:cNvSpPr txBox="1"/>
          <p:nvPr/>
        </p:nvSpPr>
        <p:spPr>
          <a:xfrm>
            <a:off x="2909724" y="2664398"/>
            <a:ext cx="6402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SENEGAL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09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777" y="3932874"/>
            <a:ext cx="247500" cy="236250"/>
          </a:xfrm>
          <a:prstGeom prst="rect">
            <a:avLst/>
          </a:prstGeom>
        </p:spPr>
      </p:pic>
      <p:sp>
        <p:nvSpPr>
          <p:cNvPr id="184" name="ZoneTexte 2433"/>
          <p:cNvSpPr txBox="1"/>
          <p:nvPr/>
        </p:nvSpPr>
        <p:spPr>
          <a:xfrm>
            <a:off x="2590029" y="2947832"/>
            <a:ext cx="635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GUINEE BISSAU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5" name="ZoneTexte 2433"/>
          <p:cNvSpPr txBox="1"/>
          <p:nvPr/>
        </p:nvSpPr>
        <p:spPr>
          <a:xfrm>
            <a:off x="2416274" y="2775906"/>
            <a:ext cx="5748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GAMBIE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86" name="Connecteur en angle 2450"/>
          <p:cNvCxnSpPr/>
          <p:nvPr/>
        </p:nvCxnSpPr>
        <p:spPr>
          <a:xfrm>
            <a:off x="2897639" y="2875620"/>
            <a:ext cx="112592" cy="73"/>
          </a:xfrm>
          <a:prstGeom prst="bentConnector3">
            <a:avLst>
              <a:gd name="adj1" fmla="val 50000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ZoneTexte 84"/>
          <p:cNvSpPr txBox="1"/>
          <p:nvPr/>
        </p:nvSpPr>
        <p:spPr>
          <a:xfrm>
            <a:off x="377515" y="3138473"/>
            <a:ext cx="1813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TUÉS DANS UNE ATTAQUE PRÉSUMÉE DE BOKO HARAM 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7" name="Connecteur droit 76"/>
          <p:cNvCxnSpPr/>
          <p:nvPr/>
        </p:nvCxnSpPr>
        <p:spPr>
          <a:xfrm flipV="1">
            <a:off x="252271" y="3119064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Connecteur droit 76"/>
          <p:cNvCxnSpPr/>
          <p:nvPr/>
        </p:nvCxnSpPr>
        <p:spPr>
          <a:xfrm flipV="1">
            <a:off x="229751" y="5527811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0" name="Groupe 16"/>
          <p:cNvGrpSpPr/>
          <p:nvPr/>
        </p:nvGrpSpPr>
        <p:grpSpPr>
          <a:xfrm>
            <a:off x="240212" y="880811"/>
            <a:ext cx="217171" cy="304239"/>
            <a:chOff x="375829" y="5179212"/>
            <a:chExt cx="225000" cy="326250"/>
          </a:xfrm>
        </p:grpSpPr>
        <p:pic>
          <p:nvPicPr>
            <p:cNvPr id="241" name="Image 37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75829" y="5179212"/>
              <a:ext cx="225000" cy="326250"/>
            </a:xfrm>
            <a:prstGeom prst="rect">
              <a:avLst/>
            </a:prstGeom>
          </p:spPr>
        </p:pic>
        <p:pic>
          <p:nvPicPr>
            <p:cNvPr id="242" name="Imag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237" y="5197423"/>
              <a:ext cx="201600" cy="192436"/>
            </a:xfrm>
            <a:prstGeom prst="rect">
              <a:avLst/>
            </a:prstGeom>
          </p:spPr>
        </p:pic>
      </p:grpSp>
      <p:grpSp>
        <p:nvGrpSpPr>
          <p:cNvPr id="248" name="Group 16"/>
          <p:cNvGrpSpPr/>
          <p:nvPr/>
        </p:nvGrpSpPr>
        <p:grpSpPr>
          <a:xfrm>
            <a:off x="5767861" y="2498756"/>
            <a:ext cx="225000" cy="326250"/>
            <a:chOff x="6353745" y="3757052"/>
            <a:chExt cx="225000" cy="326250"/>
          </a:xfrm>
        </p:grpSpPr>
        <p:pic>
          <p:nvPicPr>
            <p:cNvPr id="250" name="Image 4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353745" y="3757052"/>
              <a:ext cx="225000" cy="326250"/>
            </a:xfrm>
            <a:prstGeom prst="rect">
              <a:avLst/>
            </a:prstGeom>
          </p:spPr>
        </p:pic>
        <p:pic>
          <p:nvPicPr>
            <p:cNvPr id="251" name="Image 5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396079" y="3780338"/>
              <a:ext cx="173572" cy="165683"/>
            </a:xfrm>
            <a:prstGeom prst="rect">
              <a:avLst/>
            </a:prstGeom>
          </p:spPr>
        </p:pic>
      </p:grpSp>
      <p:grpSp>
        <p:nvGrpSpPr>
          <p:cNvPr id="258" name="Groupe 16"/>
          <p:cNvGrpSpPr/>
          <p:nvPr/>
        </p:nvGrpSpPr>
        <p:grpSpPr>
          <a:xfrm>
            <a:off x="6736504" y="3399873"/>
            <a:ext cx="225000" cy="326250"/>
            <a:chOff x="375829" y="5179212"/>
            <a:chExt cx="225000" cy="326250"/>
          </a:xfrm>
        </p:grpSpPr>
        <p:pic>
          <p:nvPicPr>
            <p:cNvPr id="259" name="Image 37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75829" y="5179212"/>
              <a:ext cx="225000" cy="326250"/>
            </a:xfrm>
            <a:prstGeom prst="rect">
              <a:avLst/>
            </a:prstGeom>
          </p:spPr>
        </p:pic>
        <p:pic>
          <p:nvPicPr>
            <p:cNvPr id="260" name="Imag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237" y="5197423"/>
              <a:ext cx="201600" cy="192436"/>
            </a:xfrm>
            <a:prstGeom prst="rect">
              <a:avLst/>
            </a:prstGeom>
          </p:spPr>
        </p:pic>
      </p:grpSp>
      <p:grpSp>
        <p:nvGrpSpPr>
          <p:cNvPr id="187" name="Group 186"/>
          <p:cNvGrpSpPr/>
          <p:nvPr/>
        </p:nvGrpSpPr>
        <p:grpSpPr>
          <a:xfrm>
            <a:off x="224489" y="3155720"/>
            <a:ext cx="225000" cy="329151"/>
            <a:chOff x="297545" y="2984693"/>
            <a:chExt cx="225000" cy="329151"/>
          </a:xfrm>
        </p:grpSpPr>
        <p:pic>
          <p:nvPicPr>
            <p:cNvPr id="188" name="Image 37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97545" y="2987594"/>
              <a:ext cx="225000" cy="326250"/>
            </a:xfrm>
            <a:prstGeom prst="rect">
              <a:avLst/>
            </a:prstGeom>
          </p:spPr>
        </p:pic>
        <p:pic>
          <p:nvPicPr>
            <p:cNvPr id="189" name="Image 24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97545" y="2984693"/>
              <a:ext cx="202500" cy="236250"/>
            </a:xfrm>
            <a:prstGeom prst="rect">
              <a:avLst/>
            </a:prstGeom>
          </p:spPr>
        </p:pic>
      </p:grpSp>
      <p:grpSp>
        <p:nvGrpSpPr>
          <p:cNvPr id="190" name="Group 189"/>
          <p:cNvGrpSpPr/>
          <p:nvPr/>
        </p:nvGrpSpPr>
        <p:grpSpPr>
          <a:xfrm>
            <a:off x="224489" y="5547296"/>
            <a:ext cx="225665" cy="343812"/>
            <a:chOff x="297352" y="5209533"/>
            <a:chExt cx="225665" cy="343812"/>
          </a:xfrm>
        </p:grpSpPr>
        <p:pic>
          <p:nvPicPr>
            <p:cNvPr id="192" name="Image 7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97352" y="5216109"/>
              <a:ext cx="225665" cy="337236"/>
            </a:xfrm>
            <a:prstGeom prst="rect">
              <a:avLst/>
            </a:prstGeom>
          </p:spPr>
        </p:pic>
        <p:pic>
          <p:nvPicPr>
            <p:cNvPr id="193" name="Image 4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25234" y="5209533"/>
              <a:ext cx="160521" cy="198292"/>
            </a:xfrm>
            <a:prstGeom prst="rect">
              <a:avLst/>
            </a:prstGeom>
          </p:spPr>
        </p:pic>
      </p:grpSp>
      <p:grpSp>
        <p:nvGrpSpPr>
          <p:cNvPr id="194" name="Group 193"/>
          <p:cNvGrpSpPr/>
          <p:nvPr/>
        </p:nvGrpSpPr>
        <p:grpSpPr>
          <a:xfrm>
            <a:off x="6054012" y="4274663"/>
            <a:ext cx="225665" cy="343812"/>
            <a:chOff x="297352" y="5209533"/>
            <a:chExt cx="225665" cy="343812"/>
          </a:xfrm>
        </p:grpSpPr>
        <p:pic>
          <p:nvPicPr>
            <p:cNvPr id="195" name="Image 7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97352" y="5216109"/>
              <a:ext cx="225665" cy="337236"/>
            </a:xfrm>
            <a:prstGeom prst="rect">
              <a:avLst/>
            </a:prstGeom>
          </p:spPr>
        </p:pic>
        <p:pic>
          <p:nvPicPr>
            <p:cNvPr id="196" name="Image 4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25234" y="5209533"/>
              <a:ext cx="160521" cy="198292"/>
            </a:xfrm>
            <a:prstGeom prst="rect">
              <a:avLst/>
            </a:prstGeom>
          </p:spPr>
        </p:pic>
      </p:grpSp>
      <p:grpSp>
        <p:nvGrpSpPr>
          <p:cNvPr id="198" name="Group 197"/>
          <p:cNvGrpSpPr/>
          <p:nvPr/>
        </p:nvGrpSpPr>
        <p:grpSpPr>
          <a:xfrm>
            <a:off x="6427375" y="2726760"/>
            <a:ext cx="225000" cy="329151"/>
            <a:chOff x="297545" y="2984693"/>
            <a:chExt cx="225000" cy="329151"/>
          </a:xfrm>
        </p:grpSpPr>
        <p:pic>
          <p:nvPicPr>
            <p:cNvPr id="199" name="Image 37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97545" y="2987594"/>
              <a:ext cx="225000" cy="326250"/>
            </a:xfrm>
            <a:prstGeom prst="rect">
              <a:avLst/>
            </a:prstGeom>
          </p:spPr>
        </p:pic>
        <p:pic>
          <p:nvPicPr>
            <p:cNvPr id="200" name="Image 24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97545" y="2984693"/>
              <a:ext cx="202500" cy="236250"/>
            </a:xfrm>
            <a:prstGeom prst="rect">
              <a:avLst/>
            </a:prstGeom>
          </p:spPr>
        </p:pic>
      </p:grpSp>
      <p:grpSp>
        <p:nvGrpSpPr>
          <p:cNvPr id="201" name="Group 200"/>
          <p:cNvGrpSpPr/>
          <p:nvPr/>
        </p:nvGrpSpPr>
        <p:grpSpPr>
          <a:xfrm>
            <a:off x="3678812" y="3177298"/>
            <a:ext cx="225000" cy="326250"/>
            <a:chOff x="6863459" y="3333599"/>
            <a:chExt cx="225000" cy="326250"/>
          </a:xfrm>
        </p:grpSpPr>
        <p:pic>
          <p:nvPicPr>
            <p:cNvPr id="202" name="Image 371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863459" y="3333599"/>
              <a:ext cx="225000" cy="326250"/>
            </a:xfrm>
            <a:prstGeom prst="rect">
              <a:avLst/>
            </a:prstGeom>
          </p:spPr>
        </p:pic>
        <p:pic>
          <p:nvPicPr>
            <p:cNvPr id="203" name="Image 372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885778" y="3354235"/>
              <a:ext cx="191250" cy="191250"/>
            </a:xfrm>
            <a:prstGeom prst="rect">
              <a:avLst/>
            </a:prstGeom>
          </p:spPr>
        </p:pic>
      </p:grpSp>
      <p:grpSp>
        <p:nvGrpSpPr>
          <p:cNvPr id="204" name="Group 203"/>
          <p:cNvGrpSpPr/>
          <p:nvPr/>
        </p:nvGrpSpPr>
        <p:grpSpPr>
          <a:xfrm>
            <a:off x="8422182" y="3868630"/>
            <a:ext cx="225000" cy="326250"/>
            <a:chOff x="6863459" y="3333599"/>
            <a:chExt cx="225000" cy="326250"/>
          </a:xfrm>
        </p:grpSpPr>
        <p:pic>
          <p:nvPicPr>
            <p:cNvPr id="205" name="Image 371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863459" y="3333599"/>
              <a:ext cx="225000" cy="326250"/>
            </a:xfrm>
            <a:prstGeom prst="rect">
              <a:avLst/>
            </a:prstGeom>
          </p:spPr>
        </p:pic>
        <p:pic>
          <p:nvPicPr>
            <p:cNvPr id="210" name="Image 372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885778" y="3354235"/>
              <a:ext cx="191250" cy="191250"/>
            </a:xfrm>
            <a:prstGeom prst="rect">
              <a:avLst/>
            </a:prstGeom>
          </p:spPr>
        </p:pic>
      </p:grpSp>
      <p:grpSp>
        <p:nvGrpSpPr>
          <p:cNvPr id="211" name="Group 16"/>
          <p:cNvGrpSpPr/>
          <p:nvPr/>
        </p:nvGrpSpPr>
        <p:grpSpPr>
          <a:xfrm>
            <a:off x="8424032" y="898065"/>
            <a:ext cx="225000" cy="326250"/>
            <a:chOff x="6353745" y="3757052"/>
            <a:chExt cx="225000" cy="326250"/>
          </a:xfrm>
        </p:grpSpPr>
        <p:pic>
          <p:nvPicPr>
            <p:cNvPr id="214" name="Image 4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353745" y="3757052"/>
              <a:ext cx="225000" cy="326250"/>
            </a:xfrm>
            <a:prstGeom prst="rect">
              <a:avLst/>
            </a:prstGeom>
          </p:spPr>
        </p:pic>
        <p:pic>
          <p:nvPicPr>
            <p:cNvPr id="215" name="Image 5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396079" y="3780338"/>
              <a:ext cx="173572" cy="1656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528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1946</TotalTime>
  <Words>410</Words>
  <Application>Microsoft Office PowerPoint</Application>
  <PresentationFormat>Custom</PresentationFormat>
  <Paragraphs>66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Calibri Light</vt:lpstr>
      <vt:lpstr>Thème Office</vt:lpstr>
      <vt:lpstr>Afrique de l’Ouest et du Centre: Aperçu humanitaire hebdomadaire (31 mai – 6 juin 2016)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Oumou Khayry SY</dc:creator>
  <cp:lastModifiedBy>Seynabou Niang</cp:lastModifiedBy>
  <cp:revision>191</cp:revision>
  <cp:lastPrinted>2016-06-07T13:45:22Z</cp:lastPrinted>
  <dcterms:created xsi:type="dcterms:W3CDTF">2015-12-15T11:10:25Z</dcterms:created>
  <dcterms:modified xsi:type="dcterms:W3CDTF">2016-06-07T14:16:27Z</dcterms:modified>
</cp:coreProperties>
</file>