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00" d="100"/>
          <a:sy n="100" d="100"/>
        </p:scale>
        <p:origin x="72" y="-6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3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19" Type="http://schemas.openxmlformats.org/officeDocument/2006/relationships/image" Target="../media/image15.png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(7 - 13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fr-CA" sz="1000" dirty="0">
                <a:latin typeface="Arial" panose="020B0604020202020204" pitchFamily="34" charset="0"/>
                <a:cs typeface="Arial" panose="020B0604020202020204" pitchFamily="34" charset="0"/>
              </a:rPr>
              <a:t>TCHAD</a:t>
            </a:r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000" b="1" i="1" dirty="0">
              <a:solidFill>
                <a:schemeClr val="bg1">
                  <a:lumMod val="50000"/>
                </a:schemeClr>
              </a:solidFill>
              <a:latin typeface="Arial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taux de malnutrition aiguë sévère a atteint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4,63% dans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16 sites de déplacement dans la région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ouest du Lac – un taux largement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supérieur au seuil d’urgence de 2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% -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selon le résultat d'un exercice de dépistage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effectué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mai par le PAM sur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1 511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enfants. Le traitement de la malnutrition est en cours, avec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8 116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admissions enregistrées entre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janvier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avril.</a:t>
            </a:r>
          </a:p>
          <a:p>
            <a:endParaRPr lang="fr-CA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GHANA</a:t>
            </a: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inondations provoquées par des pluies torrentielles dans les premières heures du 13 j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uin ont submergé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certains quartiers de la capitale Accra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détruit des maisons et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biens. L'Organisation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Catastrophes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 entrepris des évaluations rapides et la compilation d'informations sur les zones touchées, les populations et leurs besoins immédiats. Par ailleurs, dans la région centrale du pays, cinq personnes, dont un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enfant,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été tués par des inondations après quatre jours de pluie persistante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NIGER</a:t>
            </a:r>
            <a:endParaRPr lang="en-GB" sz="1000" dirty="0"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récentes attaques de Boko Haram dans la région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ont déplacé quelque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dizaines de milliers de personnes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trouvé refuge à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environ 30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km de là.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attaques ont eu lieu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les 3 et 6 juin suite à une récente augmentation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incidents de sécurité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autour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mai, un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assaut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ville voisine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Yebi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tué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neuf personnes et forcé environ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habitants à fuir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De nombreuses personnes déplacées avaient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évacuées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il y a un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îles du lac Tchad pour des raisons de sécurité. Une assistance est fournie dans les différents sites où les déplacés se 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installés.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9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74078" y="905146"/>
            <a:ext cx="218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TAUX DE MALNUTRITION SÉVÈRE ÉLEVÉ PARMI LES DÉPLACÉS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REPUBLIQUE DEMOCRATIQUE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REPUBLIQUE CENTRAFRICAINE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800" dirty="0">
                    <a:solidFill>
                      <a:schemeClr val="tx1"/>
                    </a:solidFill>
                  </a:rPr>
                  <a:t>CAMEROUN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76429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GHANA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LIBERIA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12406" y="3030467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71532" y="3313915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41446" y="3227142"/>
                <a:ext cx="168020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</a:t>
                  </a:r>
                  <a:r>
                    <a:rPr lang="fr-FR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Bookman Old Style" panose="02050604050505020204" pitchFamily="18" charset="0"/>
                    </a:rPr>
                    <a:t>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CRISE DU LAC TCHAD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gouvernements du Cameroun,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Tchad,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Niger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Nigeria ont convenu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8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mesures pour assurer une meilleure protection et assistance aux populations du bassin du lac Tchad, en particulier aux réfugiés et aux personnes déplacées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Les gouvernements, agences des Nations Unies et ONG, réunis à l’occasion d’un dialogue sur la protection dirigé par le HCR, se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sont engagés à prendre des mesures concrètes pour faire face aux risques de protection clés auxquels 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confrontées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populations touchées telles que les mesures visant à assurer le caractère civil et humanitaire des zones d'accueil et un accès continu à l'asile, y compris le respect du principe de non-refoulement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MALADIE </a:t>
            </a:r>
            <a:r>
              <a:rPr lang="en-GB" sz="1000" dirty="0" smtClean="0">
                <a:latin typeface="Arial"/>
              </a:rPr>
              <a:t>À VIRUS EBOLA (MVE)</a:t>
            </a: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L'Organisation mondiale de la Santé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déclaré 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fin de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récente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épidémie de fièvre Ebola 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Liberia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42 jours après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dernier patient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confirmé a été testé négatif.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pays a commencé une phase de surveillance accrue de 90 jours pour assurer que tous les nouveaux cas soient rapidement identifiés avant qu'ils ne propagent le virus à d'autres personnes.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Liberia avait déclaré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fin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transmission homme à homme du virus une première fois en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mai 2015, mais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 dernier a refait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trois fois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surface dans le pays depuis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lors.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trois pays d'Afrique de l'Ouest les plus touchés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désormais déclarés exempts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du virus.</a:t>
            </a:r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525301" y="607155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>
            <a:off x="8421895" y="3646351"/>
            <a:ext cx="2062138" cy="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596726" y="836105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GOUVERNEMENTS S’ENGAGENT À AMÉLIORER LA PROTECTION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578644" y="3662952"/>
            <a:ext cx="206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L’OMS DÉCLARE LA FIN DE LA TRANSMISSION DU VIRUS AU LIBERIA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05057" y="4827117"/>
            <a:ext cx="192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L’ATTAQUE DE BOSSO DÉPLACE DES DIZAINES DE MILLIERS DE PERSONNES</a:t>
            </a:r>
          </a:p>
        </p:txBody>
      </p: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431408" y="2711748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FORTES PLUIES PROVOQUENT DES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necteur droit 76"/>
          <p:cNvCxnSpPr/>
          <p:nvPr/>
        </p:nvCxnSpPr>
        <p:spPr>
          <a:xfrm flipV="1">
            <a:off x="237771" y="2680020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37771" y="480074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685546" y="3333934"/>
            <a:ext cx="225000" cy="326250"/>
            <a:chOff x="6863459" y="3333599"/>
            <a:chExt cx="225000" cy="326250"/>
          </a:xfrm>
        </p:grpSpPr>
        <p:pic>
          <p:nvPicPr>
            <p:cNvPr id="202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03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/>
        </p:nvGrpSpPr>
        <p:grpSpPr>
          <a:xfrm>
            <a:off x="8423550" y="3691797"/>
            <a:ext cx="225000" cy="326250"/>
            <a:chOff x="6863459" y="3333599"/>
            <a:chExt cx="225000" cy="326250"/>
          </a:xfrm>
        </p:grpSpPr>
        <p:pic>
          <p:nvPicPr>
            <p:cNvPr id="205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10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12" name="Group 211"/>
          <p:cNvGrpSpPr/>
          <p:nvPr/>
        </p:nvGrpSpPr>
        <p:grpSpPr>
          <a:xfrm>
            <a:off x="215503" y="898836"/>
            <a:ext cx="233554" cy="352889"/>
            <a:chOff x="5678893" y="1514475"/>
            <a:chExt cx="233554" cy="352889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6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6784398" y="2207451"/>
            <a:ext cx="233554" cy="352889"/>
            <a:chOff x="5678893" y="1514475"/>
            <a:chExt cx="233554" cy="352889"/>
          </a:xfrm>
        </p:grpSpPr>
        <p:pic>
          <p:nvPicPr>
            <p:cNvPr id="218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9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243754" y="2720270"/>
            <a:ext cx="226800" cy="350621"/>
            <a:chOff x="5476747" y="1463387"/>
            <a:chExt cx="226800" cy="350621"/>
          </a:xfrm>
        </p:grpSpPr>
        <p:pic>
          <p:nvPicPr>
            <p:cNvPr id="221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22" name="Imag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4441588" y="3131657"/>
            <a:ext cx="226800" cy="350621"/>
            <a:chOff x="5476747" y="1463387"/>
            <a:chExt cx="226800" cy="350621"/>
          </a:xfrm>
        </p:grpSpPr>
        <p:pic>
          <p:nvPicPr>
            <p:cNvPr id="22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25" name="Imag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221602" y="4865214"/>
            <a:ext cx="225000" cy="326250"/>
            <a:chOff x="5176538" y="1337838"/>
            <a:chExt cx="225000" cy="326250"/>
          </a:xfrm>
        </p:grpSpPr>
        <p:pic>
          <p:nvPicPr>
            <p:cNvPr id="227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8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9" name="Group 5"/>
          <p:cNvGrpSpPr/>
          <p:nvPr/>
        </p:nvGrpSpPr>
        <p:grpSpPr>
          <a:xfrm>
            <a:off x="5964093" y="2738096"/>
            <a:ext cx="225000" cy="326250"/>
            <a:chOff x="5747937" y="3440679"/>
            <a:chExt cx="225000" cy="326250"/>
          </a:xfrm>
        </p:grpSpPr>
        <p:pic>
          <p:nvPicPr>
            <p:cNvPr id="23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47937" y="3440679"/>
              <a:ext cx="225000" cy="326250"/>
            </a:xfrm>
            <a:prstGeom prst="rect">
              <a:avLst/>
            </a:prstGeom>
          </p:spPr>
        </p:pic>
        <p:pic>
          <p:nvPicPr>
            <p:cNvPr id="231" name="Image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62394" y="3461899"/>
              <a:ext cx="201600" cy="1728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20680" y="879699"/>
            <a:ext cx="225572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397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(7 - 13 juin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204</cp:revision>
  <cp:lastPrinted>2016-06-14T14:55:31Z</cp:lastPrinted>
  <dcterms:created xsi:type="dcterms:W3CDTF">2015-12-15T11:10:25Z</dcterms:created>
  <dcterms:modified xsi:type="dcterms:W3CDTF">2016-06-15T09:46:22Z</dcterms:modified>
</cp:coreProperties>
</file>