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34" y="10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1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6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7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9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5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50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CF19-0367-409E-A154-CAD58496CD24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B43D-2C88-445C-99F6-C9BB62F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4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998" y="557150"/>
            <a:ext cx="5996641" cy="1122317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fr-FR" sz="1600" dirty="0"/>
              <a:t>Food Security </a:t>
            </a:r>
          </a:p>
          <a:p>
            <a:endParaRPr lang="fr-FR" sz="1600" dirty="0"/>
          </a:p>
          <a:p>
            <a:r>
              <a:rPr lang="fr-FR" sz="1600" dirty="0"/>
              <a:t> </a:t>
            </a:r>
            <a:r>
              <a:rPr lang="fr-FR" sz="1600" dirty="0" err="1"/>
              <a:t>Epidemics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dirty="0" err="1"/>
              <a:t>Floods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  </a:t>
            </a:r>
            <a:r>
              <a:rPr lang="fr-FR" sz="1600" dirty="0" err="1"/>
              <a:t>Attacks</a:t>
            </a:r>
            <a:r>
              <a:rPr lang="fr-FR" sz="1600" dirty="0"/>
              <a:t>, violence</a:t>
            </a:r>
          </a:p>
          <a:p>
            <a:endParaRPr lang="fr-FR" sz="1600" dirty="0"/>
          </a:p>
          <a:p>
            <a:r>
              <a:rPr lang="fr-FR" sz="1600" dirty="0"/>
              <a:t> </a:t>
            </a:r>
            <a:r>
              <a:rPr lang="fr-FR" sz="1600" dirty="0" err="1"/>
              <a:t>Displacement</a:t>
            </a:r>
            <a:r>
              <a:rPr lang="fr-FR" sz="1600" dirty="0"/>
              <a:t>, </a:t>
            </a:r>
            <a:r>
              <a:rPr lang="fr-FR" sz="1600" dirty="0" err="1"/>
              <a:t>IDPs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Displacement</a:t>
            </a:r>
            <a:r>
              <a:rPr lang="fr-FR" sz="1600" dirty="0"/>
              <a:t>, </a:t>
            </a:r>
            <a:r>
              <a:rPr lang="fr-FR" sz="1600" dirty="0" err="1"/>
              <a:t>returnees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dirty="0"/>
              <a:t>  </a:t>
            </a:r>
            <a:r>
              <a:rPr lang="fr-FR" sz="1600" dirty="0" err="1"/>
              <a:t>Affected</a:t>
            </a:r>
            <a:r>
              <a:rPr lang="fr-FR" sz="1600" dirty="0"/>
              <a:t> population </a:t>
            </a:r>
          </a:p>
          <a:p>
            <a:endParaRPr lang="fr-FR" sz="1600" dirty="0"/>
          </a:p>
          <a:p>
            <a:r>
              <a:rPr lang="fr-FR" sz="1600" dirty="0"/>
              <a:t> Kidnapping </a:t>
            </a:r>
          </a:p>
          <a:p>
            <a:endParaRPr lang="fr-FR" sz="1600" dirty="0"/>
          </a:p>
          <a:p>
            <a:r>
              <a:rPr lang="fr-FR" sz="1600" dirty="0" err="1"/>
              <a:t>Attacks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death</a:t>
            </a:r>
            <a:r>
              <a:rPr lang="fr-FR" sz="1600" dirty="0"/>
              <a:t> </a:t>
            </a:r>
          </a:p>
          <a:p>
            <a:r>
              <a:rPr lang="fr-FR" sz="1600" dirty="0"/>
              <a:t>IDP / </a:t>
            </a:r>
            <a:r>
              <a:rPr lang="fr-FR" sz="1600" dirty="0" err="1"/>
              <a:t>refugee</a:t>
            </a:r>
            <a:r>
              <a:rPr lang="fr-FR" sz="1600" dirty="0"/>
              <a:t> camp</a:t>
            </a:r>
          </a:p>
          <a:p>
            <a:r>
              <a:rPr lang="fr-FR" sz="1600" dirty="0"/>
              <a:t>Education</a:t>
            </a:r>
          </a:p>
          <a:p>
            <a:r>
              <a:rPr lang="fr-FR" sz="1600" dirty="0"/>
              <a:t> </a:t>
            </a:r>
            <a:r>
              <a:rPr lang="fr-FR" sz="1600" dirty="0" err="1"/>
              <a:t>Funding</a:t>
            </a:r>
            <a:r>
              <a:rPr lang="fr-FR" sz="1600" dirty="0"/>
              <a:t> </a:t>
            </a:r>
          </a:p>
          <a:p>
            <a:r>
              <a:rPr lang="fr-FR" sz="1600" dirty="0"/>
              <a:t>Election </a:t>
            </a:r>
          </a:p>
          <a:p>
            <a:r>
              <a:rPr lang="fr-FR" sz="1600" dirty="0" err="1"/>
              <a:t>Fire</a:t>
            </a:r>
            <a:r>
              <a:rPr lang="fr-FR" sz="1600" dirty="0"/>
              <a:t> </a:t>
            </a:r>
          </a:p>
          <a:p>
            <a:r>
              <a:rPr lang="fr-FR" sz="1600" dirty="0" err="1"/>
              <a:t>Volcano</a:t>
            </a:r>
            <a:r>
              <a:rPr lang="fr-FR" sz="1600" dirty="0"/>
              <a:t> </a:t>
            </a:r>
          </a:p>
          <a:p>
            <a:r>
              <a:rPr lang="fr-FR" sz="1600" dirty="0"/>
              <a:t>Coordination </a:t>
            </a:r>
          </a:p>
          <a:p>
            <a:r>
              <a:rPr lang="fr-FR" sz="1600" dirty="0" err="1"/>
              <a:t>Humanitarian</a:t>
            </a:r>
            <a:r>
              <a:rPr lang="fr-FR" sz="1600" dirty="0"/>
              <a:t> </a:t>
            </a:r>
            <a:r>
              <a:rPr lang="fr-FR" sz="1600" dirty="0" err="1"/>
              <a:t>access</a:t>
            </a:r>
            <a:endParaRPr lang="fr-FR" sz="1600" dirty="0"/>
          </a:p>
          <a:p>
            <a:r>
              <a:rPr lang="fr-FR" sz="1600" dirty="0" err="1"/>
              <a:t>Other</a:t>
            </a:r>
            <a:r>
              <a:rPr lang="fr-FR" sz="1600" dirty="0"/>
              <a:t> </a:t>
            </a:r>
          </a:p>
          <a:p>
            <a:r>
              <a:rPr lang="fr-FR" sz="1600" dirty="0" err="1"/>
              <a:t>Needs</a:t>
            </a:r>
            <a:r>
              <a:rPr lang="fr-FR" sz="1600" dirty="0"/>
              <a:t> </a:t>
            </a:r>
            <a:r>
              <a:rPr lang="fr-FR" sz="1600" dirty="0" err="1"/>
              <a:t>assessment</a:t>
            </a:r>
            <a:r>
              <a:rPr lang="fr-FR" sz="1600" dirty="0"/>
              <a:t> 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3" y="561672"/>
            <a:ext cx="236250" cy="2362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0" y="1270121"/>
            <a:ext cx="236250" cy="23625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261" y="1952615"/>
            <a:ext cx="315000" cy="2812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729" y="2531038"/>
            <a:ext cx="236250" cy="2362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769" y="3273931"/>
            <a:ext cx="247500" cy="2362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989" y="3829638"/>
            <a:ext cx="247500" cy="23625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1977" y="4422384"/>
            <a:ext cx="236250" cy="2025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259" y="4995899"/>
            <a:ext cx="202500" cy="23625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2622" y="5734785"/>
            <a:ext cx="202500" cy="23625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5225" y="6105402"/>
            <a:ext cx="132891" cy="107578"/>
          </a:xfrm>
          <a:prstGeom prst="rect">
            <a:avLst/>
          </a:prstGeom>
        </p:spPr>
      </p:pic>
      <p:grpSp>
        <p:nvGrpSpPr>
          <p:cNvPr id="31" name="Group 16"/>
          <p:cNvGrpSpPr/>
          <p:nvPr/>
        </p:nvGrpSpPr>
        <p:grpSpPr>
          <a:xfrm>
            <a:off x="2035253" y="11075002"/>
            <a:ext cx="225000" cy="326250"/>
            <a:chOff x="6353745" y="3757052"/>
            <a:chExt cx="225000" cy="326250"/>
          </a:xfrm>
        </p:grpSpPr>
        <p:pic>
          <p:nvPicPr>
            <p:cNvPr id="32" name="Imag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33" name="Imag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grpSp>
        <p:nvGrpSpPr>
          <p:cNvPr id="34" name="Group 17"/>
          <p:cNvGrpSpPr/>
          <p:nvPr/>
        </p:nvGrpSpPr>
        <p:grpSpPr>
          <a:xfrm>
            <a:off x="1586048" y="6627989"/>
            <a:ext cx="276038" cy="371235"/>
            <a:chOff x="6363388" y="2715061"/>
            <a:chExt cx="276038" cy="371235"/>
          </a:xfrm>
        </p:grpSpPr>
        <p:pic>
          <p:nvPicPr>
            <p:cNvPr id="35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8907" y="2760046"/>
              <a:ext cx="225000" cy="326250"/>
            </a:xfrm>
            <a:prstGeom prst="rect">
              <a:avLst/>
            </a:prstGeom>
          </p:spPr>
        </p:pic>
        <p:sp>
          <p:nvSpPr>
            <p:cNvPr id="36" name="TextBox 2218"/>
            <p:cNvSpPr txBox="1"/>
            <p:nvPr/>
          </p:nvSpPr>
          <p:spPr>
            <a:xfrm>
              <a:off x="6363388" y="271506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9"/>
          <p:cNvGrpSpPr/>
          <p:nvPr/>
        </p:nvGrpSpPr>
        <p:grpSpPr>
          <a:xfrm>
            <a:off x="880633" y="9582694"/>
            <a:ext cx="218400" cy="327600"/>
            <a:chOff x="7074477" y="4788851"/>
            <a:chExt cx="218400" cy="327600"/>
          </a:xfrm>
        </p:grpSpPr>
        <p:pic>
          <p:nvPicPr>
            <p:cNvPr id="38" name="Image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74477" y="4788851"/>
              <a:ext cx="218400" cy="327600"/>
            </a:xfrm>
            <a:prstGeom prst="rect">
              <a:avLst/>
            </a:prstGeom>
          </p:spPr>
        </p:pic>
        <p:pic>
          <p:nvPicPr>
            <p:cNvPr id="39" name="Picture 18"/>
            <p:cNvPicPr>
              <a:picLocks noChangeAspect="1"/>
            </p:cNvPicPr>
            <p:nvPr/>
          </p:nvPicPr>
          <p:blipFill>
            <a:blip r:embed="rId1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726" y="4808405"/>
              <a:ext cx="159740" cy="159740"/>
            </a:xfrm>
            <a:prstGeom prst="rect">
              <a:avLst/>
            </a:prstGeom>
          </p:spPr>
        </p:pic>
      </p:grpSp>
      <p:grpSp>
        <p:nvGrpSpPr>
          <p:cNvPr id="40" name="Group 2251"/>
          <p:cNvGrpSpPr/>
          <p:nvPr/>
        </p:nvGrpSpPr>
        <p:grpSpPr>
          <a:xfrm>
            <a:off x="1476237" y="7011374"/>
            <a:ext cx="243896" cy="326251"/>
            <a:chOff x="2481541" y="2529884"/>
            <a:chExt cx="1868845" cy="2709825"/>
          </a:xfrm>
        </p:grpSpPr>
        <p:pic>
          <p:nvPicPr>
            <p:cNvPr id="41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81541" y="2529884"/>
              <a:ext cx="1868845" cy="2709825"/>
            </a:xfrm>
            <a:prstGeom prst="rect">
              <a:avLst/>
            </a:prstGeom>
          </p:spPr>
        </p:pic>
        <p:pic>
          <p:nvPicPr>
            <p:cNvPr id="42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993" y="2684983"/>
              <a:ext cx="1250914" cy="12840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roupe 15"/>
          <p:cNvGrpSpPr/>
          <p:nvPr/>
        </p:nvGrpSpPr>
        <p:grpSpPr>
          <a:xfrm>
            <a:off x="880633" y="10287945"/>
            <a:ext cx="225000" cy="326250"/>
            <a:chOff x="3474473" y="3135309"/>
            <a:chExt cx="225000" cy="326250"/>
          </a:xfrm>
        </p:grpSpPr>
        <p:pic>
          <p:nvPicPr>
            <p:cNvPr id="44" name="Imag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474473" y="3135309"/>
              <a:ext cx="225000" cy="326250"/>
            </a:xfrm>
            <a:prstGeom prst="rect">
              <a:avLst/>
            </a:prstGeom>
          </p:spPr>
        </p:pic>
        <p:pic>
          <p:nvPicPr>
            <p:cNvPr id="45" name="Image 1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96445" y="3141281"/>
              <a:ext cx="191250" cy="191250"/>
            </a:xfrm>
            <a:prstGeom prst="rect">
              <a:avLst/>
            </a:prstGeom>
          </p:spPr>
        </p:pic>
      </p:grpSp>
      <p:grpSp>
        <p:nvGrpSpPr>
          <p:cNvPr id="46" name="Groupe 18"/>
          <p:cNvGrpSpPr/>
          <p:nvPr/>
        </p:nvGrpSpPr>
        <p:grpSpPr>
          <a:xfrm>
            <a:off x="888187" y="11075002"/>
            <a:ext cx="225000" cy="326250"/>
            <a:chOff x="6364933" y="3751928"/>
            <a:chExt cx="225000" cy="326250"/>
          </a:xfrm>
        </p:grpSpPr>
        <p:pic>
          <p:nvPicPr>
            <p:cNvPr id="47" name="Imag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64933" y="3751928"/>
              <a:ext cx="225000" cy="326250"/>
            </a:xfrm>
            <a:prstGeom prst="rect">
              <a:avLst/>
            </a:prstGeom>
          </p:spPr>
        </p:pic>
        <p:pic>
          <p:nvPicPr>
            <p:cNvPr id="48" name="Image 2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82159" y="3782518"/>
              <a:ext cx="168750" cy="168750"/>
            </a:xfrm>
            <a:prstGeom prst="rect">
              <a:avLst/>
            </a:prstGeom>
          </p:spPr>
        </p:pic>
      </p:grpSp>
      <p:grpSp>
        <p:nvGrpSpPr>
          <p:cNvPr id="49" name="Groupe 21"/>
          <p:cNvGrpSpPr/>
          <p:nvPr/>
        </p:nvGrpSpPr>
        <p:grpSpPr>
          <a:xfrm>
            <a:off x="1461720" y="11075002"/>
            <a:ext cx="225000" cy="326250"/>
            <a:chOff x="6081120" y="3457944"/>
            <a:chExt cx="225000" cy="326250"/>
          </a:xfrm>
        </p:grpSpPr>
        <p:pic>
          <p:nvPicPr>
            <p:cNvPr id="50" name="Imag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1120" y="3457944"/>
              <a:ext cx="225000" cy="326250"/>
            </a:xfrm>
            <a:prstGeom prst="rect">
              <a:avLst/>
            </a:prstGeom>
          </p:spPr>
        </p:pic>
        <p:pic>
          <p:nvPicPr>
            <p:cNvPr id="51" name="Image 2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00089" y="3463920"/>
              <a:ext cx="180000" cy="213750"/>
            </a:xfrm>
            <a:prstGeom prst="rect">
              <a:avLst/>
            </a:prstGeom>
          </p:spPr>
        </p:pic>
      </p:grpSp>
      <p:grpSp>
        <p:nvGrpSpPr>
          <p:cNvPr id="52" name="Groupe 1"/>
          <p:cNvGrpSpPr/>
          <p:nvPr/>
        </p:nvGrpSpPr>
        <p:grpSpPr>
          <a:xfrm>
            <a:off x="2608786" y="11075002"/>
            <a:ext cx="225000" cy="326250"/>
            <a:chOff x="2559353" y="3543207"/>
            <a:chExt cx="225000" cy="326250"/>
          </a:xfrm>
        </p:grpSpPr>
        <p:pic>
          <p:nvPicPr>
            <p:cNvPr id="53" name="Image 2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59353" y="3543207"/>
              <a:ext cx="225000" cy="326250"/>
            </a:xfrm>
            <a:prstGeom prst="rect">
              <a:avLst/>
            </a:prstGeom>
          </p:spPr>
        </p:pic>
        <p:pic>
          <p:nvPicPr>
            <p:cNvPr id="54" name="Imag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9465" y="3555012"/>
              <a:ext cx="184775" cy="158379"/>
            </a:xfrm>
            <a:prstGeom prst="rect">
              <a:avLst/>
            </a:prstGeom>
          </p:spPr>
        </p:pic>
      </p:grpSp>
      <p:grpSp>
        <p:nvGrpSpPr>
          <p:cNvPr id="55" name="Groupe 2"/>
          <p:cNvGrpSpPr/>
          <p:nvPr/>
        </p:nvGrpSpPr>
        <p:grpSpPr>
          <a:xfrm>
            <a:off x="3182319" y="11075002"/>
            <a:ext cx="225000" cy="326250"/>
            <a:chOff x="3023286" y="3543207"/>
            <a:chExt cx="225000" cy="326250"/>
          </a:xfrm>
        </p:grpSpPr>
        <p:pic>
          <p:nvPicPr>
            <p:cNvPr id="56" name="Imag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3286" y="3543207"/>
              <a:ext cx="225000" cy="326250"/>
            </a:xfrm>
            <a:prstGeom prst="rect">
              <a:avLst/>
            </a:prstGeom>
          </p:spPr>
        </p:pic>
        <p:pic>
          <p:nvPicPr>
            <p:cNvPr id="57" name="Imag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2830" y="3566493"/>
              <a:ext cx="125912" cy="146898"/>
            </a:xfrm>
            <a:prstGeom prst="rect">
              <a:avLst/>
            </a:prstGeom>
          </p:spPr>
        </p:pic>
      </p:grpSp>
      <p:grpSp>
        <p:nvGrpSpPr>
          <p:cNvPr id="58" name="Groupe 35"/>
          <p:cNvGrpSpPr/>
          <p:nvPr/>
        </p:nvGrpSpPr>
        <p:grpSpPr>
          <a:xfrm>
            <a:off x="1461489" y="9598188"/>
            <a:ext cx="218400" cy="327600"/>
            <a:chOff x="1258099" y="2066393"/>
            <a:chExt cx="218400" cy="327600"/>
          </a:xfrm>
        </p:grpSpPr>
        <p:pic>
          <p:nvPicPr>
            <p:cNvPr id="59" name="Image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58099" y="2066393"/>
              <a:ext cx="218400" cy="327600"/>
            </a:xfrm>
            <a:prstGeom prst="rect">
              <a:avLst/>
            </a:prstGeom>
          </p:spPr>
        </p:pic>
        <p:pic>
          <p:nvPicPr>
            <p:cNvPr id="60" name="Imag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51" y="2068423"/>
              <a:ext cx="163800" cy="163800"/>
            </a:xfrm>
            <a:prstGeom prst="rect">
              <a:avLst/>
            </a:prstGeom>
          </p:spPr>
        </p:pic>
      </p:grpSp>
      <p:grpSp>
        <p:nvGrpSpPr>
          <p:cNvPr id="61" name="Groupe 37"/>
          <p:cNvGrpSpPr/>
          <p:nvPr/>
        </p:nvGrpSpPr>
        <p:grpSpPr>
          <a:xfrm>
            <a:off x="3755852" y="11075002"/>
            <a:ext cx="225000" cy="326250"/>
            <a:chOff x="3487219" y="3543207"/>
            <a:chExt cx="225000" cy="326250"/>
          </a:xfrm>
        </p:grpSpPr>
        <p:pic>
          <p:nvPicPr>
            <p:cNvPr id="62" name="Image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7219" y="3543207"/>
              <a:ext cx="225000" cy="326250"/>
            </a:xfrm>
            <a:prstGeom prst="rect">
              <a:avLst/>
            </a:prstGeom>
          </p:spPr>
        </p:pic>
        <p:pic>
          <p:nvPicPr>
            <p:cNvPr id="63" name="Image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33273" y="3566493"/>
              <a:ext cx="132891" cy="107578"/>
            </a:xfrm>
            <a:prstGeom prst="rect">
              <a:avLst/>
            </a:prstGeom>
          </p:spPr>
        </p:pic>
      </p:grpSp>
      <p:sp>
        <p:nvSpPr>
          <p:cNvPr id="68" name="AutoShape 3"/>
          <p:cNvSpPr>
            <a:spLocks noChangeAspect="1" noChangeArrowheads="1" noTextEdit="1"/>
          </p:cNvSpPr>
          <p:nvPr/>
        </p:nvSpPr>
        <p:spPr bwMode="auto">
          <a:xfrm>
            <a:off x="4804545" y="922133"/>
            <a:ext cx="225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">
            <a:extLst/>
          </p:cNvPr>
          <p:cNvSpPr>
            <a:spLocks noEditPoints="1"/>
          </p:cNvSpPr>
          <p:nvPr/>
        </p:nvSpPr>
        <p:spPr bwMode="auto">
          <a:xfrm>
            <a:off x="1741955" y="6404069"/>
            <a:ext cx="146304" cy="146304"/>
          </a:xfrm>
          <a:custGeom>
            <a:avLst/>
            <a:gdLst>
              <a:gd name="T0" fmla="*/ 3 w 102"/>
              <a:gd name="T1" fmla="*/ 1 h 79"/>
              <a:gd name="T2" fmla="*/ 0 w 102"/>
              <a:gd name="T3" fmla="*/ 1 h 79"/>
              <a:gd name="T4" fmla="*/ 0 w 102"/>
              <a:gd name="T5" fmla="*/ 1 h 79"/>
              <a:gd name="T6" fmla="*/ 0 w 102"/>
              <a:gd name="T7" fmla="*/ 5 h 79"/>
              <a:gd name="T8" fmla="*/ 2 w 102"/>
              <a:gd name="T9" fmla="*/ 5 h 79"/>
              <a:gd name="T10" fmla="*/ 3 w 102"/>
              <a:gd name="T11" fmla="*/ 5 h 79"/>
              <a:gd name="T12" fmla="*/ 4 w 102"/>
              <a:gd name="T13" fmla="*/ 5 h 79"/>
              <a:gd name="T14" fmla="*/ 6 w 102"/>
              <a:gd name="T15" fmla="*/ 5 h 79"/>
              <a:gd name="T16" fmla="*/ 6 w 102"/>
              <a:gd name="T17" fmla="*/ 1 h 79"/>
              <a:gd name="T18" fmla="*/ 6 w 102"/>
              <a:gd name="T19" fmla="*/ 1 h 79"/>
              <a:gd name="T20" fmla="*/ 3 w 102"/>
              <a:gd name="T21" fmla="*/ 1 h 79"/>
              <a:gd name="T22" fmla="*/ 3 w 102"/>
              <a:gd name="T23" fmla="*/ 4 h 79"/>
              <a:gd name="T24" fmla="*/ 0 w 102"/>
              <a:gd name="T25" fmla="*/ 4 h 79"/>
              <a:gd name="T26" fmla="*/ 0 w 102"/>
              <a:gd name="T27" fmla="*/ 1 h 79"/>
              <a:gd name="T28" fmla="*/ 2 w 102"/>
              <a:gd name="T29" fmla="*/ 1 h 79"/>
              <a:gd name="T30" fmla="*/ 3 w 102"/>
              <a:gd name="T31" fmla="*/ 2 h 79"/>
              <a:gd name="T32" fmla="*/ 3 w 102"/>
              <a:gd name="T33" fmla="*/ 4 h 79"/>
              <a:gd name="T34" fmla="*/ 6 w 102"/>
              <a:gd name="T35" fmla="*/ 4 h 79"/>
              <a:gd name="T36" fmla="*/ 4 w 102"/>
              <a:gd name="T37" fmla="*/ 4 h 79"/>
              <a:gd name="T38" fmla="*/ 4 w 102"/>
              <a:gd name="T39" fmla="*/ 2 h 79"/>
              <a:gd name="T40" fmla="*/ 5 w 102"/>
              <a:gd name="T41" fmla="*/ 1 h 79"/>
              <a:gd name="T42" fmla="*/ 6 w 102"/>
              <a:gd name="T43" fmla="*/ 1 h 79"/>
              <a:gd name="T44" fmla="*/ 6 w 102"/>
              <a:gd name="T45" fmla="*/ 4 h 7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2" h="79">
                <a:moveTo>
                  <a:pt x="52" y="15"/>
                </a:moveTo>
                <a:cubicBezTo>
                  <a:pt x="48" y="11"/>
                  <a:pt x="28" y="0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7"/>
                  <a:pt x="0" y="77"/>
                  <a:pt x="0" y="77"/>
                </a:cubicBezTo>
                <a:cubicBezTo>
                  <a:pt x="42" y="77"/>
                  <a:pt x="42" y="77"/>
                  <a:pt x="42" y="77"/>
                </a:cubicBezTo>
                <a:cubicBezTo>
                  <a:pt x="44" y="78"/>
                  <a:pt x="47" y="79"/>
                  <a:pt x="51" y="79"/>
                </a:cubicBezTo>
                <a:cubicBezTo>
                  <a:pt x="55" y="79"/>
                  <a:pt x="59" y="78"/>
                  <a:pt x="60" y="77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76" y="0"/>
                  <a:pt x="54" y="12"/>
                  <a:pt x="52" y="15"/>
                </a:cubicBezTo>
                <a:moveTo>
                  <a:pt x="48" y="73"/>
                </a:moveTo>
                <a:cubicBezTo>
                  <a:pt x="48" y="71"/>
                  <a:pt x="28" y="58"/>
                  <a:pt x="5" y="72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4"/>
                  <a:pt x="16" y="12"/>
                  <a:pt x="23" y="12"/>
                </a:cubicBezTo>
                <a:cubicBezTo>
                  <a:pt x="37" y="12"/>
                  <a:pt x="48" y="17"/>
                  <a:pt x="48" y="25"/>
                </a:cubicBezTo>
                <a:lnTo>
                  <a:pt x="48" y="73"/>
                </a:lnTo>
                <a:close/>
                <a:moveTo>
                  <a:pt x="97" y="72"/>
                </a:moveTo>
                <a:cubicBezTo>
                  <a:pt x="75" y="58"/>
                  <a:pt x="55" y="71"/>
                  <a:pt x="55" y="73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17"/>
                  <a:pt x="66" y="12"/>
                  <a:pt x="80" y="12"/>
                </a:cubicBezTo>
                <a:cubicBezTo>
                  <a:pt x="87" y="12"/>
                  <a:pt x="93" y="14"/>
                  <a:pt x="97" y="17"/>
                </a:cubicBezTo>
                <a:lnTo>
                  <a:pt x="97" y="72"/>
                </a:lnTo>
                <a:close/>
              </a:path>
            </a:pathLst>
          </a:custGeom>
          <a:solidFill>
            <a:schemeClr val="bg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76" y="8915205"/>
            <a:ext cx="407670" cy="4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02" y="7283649"/>
            <a:ext cx="329196" cy="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/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51" y="7518458"/>
            <a:ext cx="407670" cy="4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/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23" y="7864935"/>
            <a:ext cx="407670" cy="4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25" y="8172312"/>
            <a:ext cx="407670" cy="40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724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41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Dia</dc:creator>
  <cp:lastModifiedBy>Elhadji Chamsidine Marena Mane</cp:lastModifiedBy>
  <cp:revision>20</cp:revision>
  <dcterms:created xsi:type="dcterms:W3CDTF">2016-01-24T22:05:18Z</dcterms:created>
  <dcterms:modified xsi:type="dcterms:W3CDTF">2017-04-24T12:43:28Z</dcterms:modified>
</cp:coreProperties>
</file>